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3"/>
  </p:notesMasterIdLst>
  <p:sldIdLst>
    <p:sldId id="256" r:id="rId2"/>
    <p:sldId id="260" r:id="rId3"/>
    <p:sldId id="289" r:id="rId4"/>
    <p:sldId id="257" r:id="rId5"/>
    <p:sldId id="271" r:id="rId6"/>
    <p:sldId id="282" r:id="rId7"/>
    <p:sldId id="284" r:id="rId8"/>
    <p:sldId id="286" r:id="rId9"/>
    <p:sldId id="287" r:id="rId10"/>
    <p:sldId id="288" r:id="rId11"/>
    <p:sldId id="258" r:id="rId12"/>
    <p:sldId id="263" r:id="rId13"/>
    <p:sldId id="262" r:id="rId14"/>
    <p:sldId id="264" r:id="rId15"/>
    <p:sldId id="270" r:id="rId16"/>
    <p:sldId id="267" r:id="rId17"/>
    <p:sldId id="265" r:id="rId18"/>
    <p:sldId id="266" r:id="rId19"/>
    <p:sldId id="268" r:id="rId20"/>
    <p:sldId id="261" r:id="rId21"/>
    <p:sldId id="26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067" autoAdjust="0"/>
  </p:normalViewPr>
  <p:slideViewPr>
    <p:cSldViewPr snapToGrid="0">
      <p:cViewPr varScale="1">
        <p:scale>
          <a:sx n="75" d="100"/>
          <a:sy n="75" d="100"/>
        </p:scale>
        <p:origin x="525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7F9761-B527-41D4-9870-04E8D542DBE7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2DD25E-B6C2-4C18-82E2-2C1BB9936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174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2DD25E-B6C2-4C18-82E2-2C1BB993663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8685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DD25E-B6C2-4C18-82E2-2C1BB993663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4180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DD25E-B6C2-4C18-82E2-2C1BB993663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704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DD25E-B6C2-4C18-82E2-2C1BB993663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4182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DD25E-B6C2-4C18-82E2-2C1BB993663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7743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DD25E-B6C2-4C18-82E2-2C1BB993663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6337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DD25E-B6C2-4C18-82E2-2C1BB993663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8637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DD25E-B6C2-4C18-82E2-2C1BB993663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815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DD25E-B6C2-4C18-82E2-2C1BB993663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93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ABBD3-BB27-458E-8899-800F751D30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2075A-E3DE-42A1-AA90-B3BA379768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B4D9F-F59A-4BF1-84E8-0792CAFA9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237A6-6C4D-4926-862B-62F77BA33523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836D9-2CC1-4FAF-8B92-0B66D13AB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2027E4-D3E2-4187-9DA8-DCE1588D3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5FE75-9A9B-4AB8-B6D0-2F0E2AA0B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807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97DAB-81F8-4724-80FD-B5008E0AE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DEC1C0-12C1-4E98-B494-11272F0134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70524-44B3-481F-A077-B1E4E3EF2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237A6-6C4D-4926-862B-62F77BA33523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899D1-C4D4-453C-9740-F90EC2E68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84F72-F70E-4C59-A6B0-B90FC1715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5FE75-9A9B-4AB8-B6D0-2F0E2AA0B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35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907B9A-62C0-4824-A3D6-87D60D48E4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B4824E-7DCB-4DF9-ADC3-33ED6168FA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77410-9A43-4352-A4C1-716D053BE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237A6-6C4D-4926-862B-62F77BA33523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2C7F30-D531-4A74-9A31-1E6B20B95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261FD3-7831-433A-9587-4748755BC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5FE75-9A9B-4AB8-B6D0-2F0E2AA0B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200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BD26D-28D9-467B-887E-FA3AE4048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340B5-22C9-4B26-9DF2-749935942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57B6B-0F41-4934-BF3B-8840B8647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237A6-6C4D-4926-862B-62F77BA33523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651D4-67AA-4D25-BD58-FA31C663F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86900-B54B-437C-8F58-983355F18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5FE75-9A9B-4AB8-B6D0-2F0E2AA0B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494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33492-EEFC-4D13-A923-58B1EA583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FE3AF4-7258-43F5-BBA0-9C873E8297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7F553-286E-4270-9DB1-69A2DC271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237A6-6C4D-4926-862B-62F77BA33523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79371-B8F9-44D9-A931-8325EFFE7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F8B8A-861E-4596-AFED-727EF8CA3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5FE75-9A9B-4AB8-B6D0-2F0E2AA0B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609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B03AE-29FF-41C1-8275-7EB17EBC3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6E4CD-55C9-4183-A3ED-08248BB571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1FFC31-0F44-41E8-A8C3-76ED886D0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E94F93-F273-44D4-966D-85109DD93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237A6-6C4D-4926-862B-62F77BA33523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07B1DA-CF14-45A6-8069-ED24F008E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95595E-6EF3-414A-92CA-6F9DBA7F7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5FE75-9A9B-4AB8-B6D0-2F0E2AA0B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79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F28E9-5666-419A-9743-08EB4DA65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B9EE49-9750-4E29-91EF-DD02FA416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EC8400-8B9C-4085-992F-D61C0555F8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5BCA17-83E8-4517-BE50-D2F5C292DF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F3931D-7222-4C7A-A5B4-4DBFBB5BDC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7485AF-B810-41A1-B9CD-D15E0F05F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237A6-6C4D-4926-862B-62F77BA33523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D5F80C-0E9B-406B-9D89-9153B43A2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FF86A1-461B-48EA-95CE-66AF1D9C3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5FE75-9A9B-4AB8-B6D0-2F0E2AA0B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872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19922-896E-457C-BD0B-868468531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5D1FE7-A9F9-4A6A-934B-7728BA9BC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237A6-6C4D-4926-862B-62F77BA33523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AA16A5-38C4-4DE4-8A34-FBC954641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15A3FA-AA0F-46F7-B9D8-9EFB637F8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5FE75-9A9B-4AB8-B6D0-2F0E2AA0B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49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DB6302-E8E6-4939-A20F-6DF36E9B8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237A6-6C4D-4926-862B-62F77BA33523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9B67BA-3F67-446A-9CA6-AA5AB9872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7F6DDC-C30D-45CE-92EC-C5AA4D733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5FE75-9A9B-4AB8-B6D0-2F0E2AA0B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033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E9C60-F658-4EF9-B588-3D775821A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F9918-E59A-45F5-9078-11D22780C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560602-34B3-47C7-B4A6-4EBF56A57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21F8B3-E07D-4FAB-A54B-5F1B2773D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237A6-6C4D-4926-862B-62F77BA33523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88E267-CA55-4713-88B1-3A7B55167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1C4DAB-5120-437D-861E-15A165114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5FE75-9A9B-4AB8-B6D0-2F0E2AA0B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648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B8B5F-1C89-45D2-A73F-710266E5E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CF3311-9EFA-4F74-BA13-8C09731AAE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4670D6-7D24-42DB-8476-606FC635DA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D07866-9C8F-4D15-AFA1-1E461F9D1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237A6-6C4D-4926-862B-62F77BA33523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3EF5D6-3977-434B-BD80-941874AB6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3B3B24-9E84-4305-9E56-93AA59DE5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5FE75-9A9B-4AB8-B6D0-2F0E2AA0B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437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29BEF3-3B06-4F0C-BA72-14E04D85B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FC0929-9D13-42DE-9198-3843E3781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9CC8C6-0CF1-49E7-8F1B-FEB33C45E3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237A6-6C4D-4926-862B-62F77BA33523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23B4B4-ABC3-427A-A642-D56610293D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7C421E-EC12-4E71-A283-A37C2F2F5A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5FE75-9A9B-4AB8-B6D0-2F0E2AA0B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mu.edu/-/media/Site/Provost/Provost/PDF/Documents_Current/TaskForce2017/DataScienceTaskForce.ashx?la=en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NcVbtBOsz8lbrfxFJWAOeSUwIz5P900LhIS6suEgDTs/edit#gid=0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81986-4C50-4396-A709-1CC5743D42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DHRI R 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13B346-BF65-4200-920D-63A1ECC4D8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Aren Cambre</a:t>
            </a:r>
          </a:p>
          <a:p>
            <a:r>
              <a:rPr lang="en-US" dirty="0"/>
              <a:t>August 20, 2019</a:t>
            </a:r>
          </a:p>
        </p:txBody>
      </p:sp>
    </p:spTree>
    <p:extLst>
      <p:ext uri="{BB962C8B-B14F-4D97-AF65-F5344CB8AC3E}">
        <p14:creationId xmlns:p14="http://schemas.microsoft.com/office/powerpoint/2010/main" val="517147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14EC2-70BC-42EE-A8E4-9C9DC40F6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SMU and Data 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40F5E-CAF7-4830-8A0F-66E3067AE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Strategic for SMU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565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ACB07-29E1-45AC-BF7F-3BFA0DFE4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6F426-FE78-47CE-BDDD-ABF2A7FA8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</a:t>
            </a:r>
          </a:p>
          <a:p>
            <a:r>
              <a:rPr lang="en-US" dirty="0"/>
              <a:t>R Studio</a:t>
            </a:r>
          </a:p>
        </p:txBody>
      </p:sp>
    </p:spTree>
    <p:extLst>
      <p:ext uri="{BB962C8B-B14F-4D97-AF65-F5344CB8AC3E}">
        <p14:creationId xmlns:p14="http://schemas.microsoft.com/office/powerpoint/2010/main" val="2100987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7E370-18B6-4EB7-B1B6-7E67DFE50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E2A8F-2935-4681-B357-AE52D6D6A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Scripts</a:t>
            </a:r>
          </a:p>
          <a:p>
            <a:r>
              <a:rPr lang="en-US" dirty="0"/>
              <a:t>Compared to SPSS, SAS, etc.</a:t>
            </a:r>
          </a:p>
          <a:p>
            <a:r>
              <a:rPr lang="en-US" dirty="0"/>
              <a:t>It’s weird</a:t>
            </a:r>
          </a:p>
          <a:p>
            <a:r>
              <a:rPr lang="en-US" dirty="0"/>
              <a:t>What is </a:t>
            </a:r>
            <a:r>
              <a:rPr lang="en-US" dirty="0" err="1"/>
              <a:t>Tidyverse</a:t>
            </a:r>
            <a:r>
              <a:rPr lang="en-US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3540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A92EC-2E3E-4CB9-997C-A746E71BA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45DE3-1555-45E4-8C47-ABED5D547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Consolas" panose="020B0609020204030204" pitchFamily="49" charset="0"/>
              </a:rPr>
              <a:t>1</a:t>
            </a:r>
          </a:p>
          <a:p>
            <a:r>
              <a:rPr lang="en-US" b="1" dirty="0">
                <a:latin typeface="Consolas" panose="020B0609020204030204" pitchFamily="49" charset="0"/>
              </a:rPr>
              <a:t>"test"</a:t>
            </a:r>
          </a:p>
          <a:p>
            <a:r>
              <a:rPr lang="en-US" b="1" dirty="0">
                <a:latin typeface="Consolas" panose="020B0609020204030204" pitchFamily="49" charset="0"/>
              </a:rPr>
              <a:t>x &lt;- 1</a:t>
            </a:r>
          </a:p>
          <a:p>
            <a:r>
              <a:rPr lang="en-US" b="1" dirty="0">
                <a:latin typeface="Consolas" panose="020B0609020204030204" pitchFamily="49" charset="0"/>
              </a:rPr>
              <a:t>y &lt;- "test"</a:t>
            </a:r>
          </a:p>
        </p:txBody>
      </p:sp>
    </p:spTree>
    <p:extLst>
      <p:ext uri="{BB962C8B-B14F-4D97-AF65-F5344CB8AC3E}">
        <p14:creationId xmlns:p14="http://schemas.microsoft.com/office/powerpoint/2010/main" val="22178092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FF7F5-74DB-41A6-9120-572B0C3F5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A8DE7-2CCD-422B-92AC-5379F1BB2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>
                <a:latin typeface="Consolas" panose="020B0609020204030204" pitchFamily="49" charset="0"/>
              </a:rPr>
              <a:t>addnumbers</a:t>
            </a:r>
            <a:r>
              <a:rPr lang="en-US" b="1" dirty="0">
                <a:latin typeface="Consolas" panose="020B0609020204030204" pitchFamily="49" charset="0"/>
              </a:rPr>
              <a:t> &lt;- function(m, n) {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z &lt;- m + n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print(z)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40823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DDF99-DBDC-4785-AE7C-B66D5E92F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return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5CDDF-C7BB-420D-86C6-3E57E90B2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>
                <a:latin typeface="Consolas" panose="020B0609020204030204" pitchFamily="49" charset="0"/>
              </a:rPr>
              <a:t>addnumbers</a:t>
            </a:r>
            <a:r>
              <a:rPr lang="en-US" b="1" dirty="0">
                <a:latin typeface="Consolas" panose="020B0609020204030204" pitchFamily="49" charset="0"/>
              </a:rPr>
              <a:t> &lt;- function(x, y) {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z &lt;- x + y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return(z)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837454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82F4C-896F-4DBF-B989-AE84B0DD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A4BD3-A4F4-47F1-B7BA-64189E7F5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Collection of functions, data, etc.</a:t>
            </a:r>
          </a:p>
          <a:p>
            <a:r>
              <a:rPr lang="en-US" dirty="0"/>
              <a:t>Adds to R</a:t>
            </a:r>
          </a:p>
        </p:txBody>
      </p:sp>
    </p:spTree>
    <p:extLst>
      <p:ext uri="{BB962C8B-B14F-4D97-AF65-F5344CB8AC3E}">
        <p14:creationId xmlns:p14="http://schemas.microsoft.com/office/powerpoint/2010/main" val="12034149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C3712-15A8-473E-BB41-CD5317993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010E8-BFE2-4F9D-82C0-4754080B7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scouts &lt;- c("Sam", "Ethan", "Davian", "Hayes", "Max")</a:t>
            </a:r>
          </a:p>
        </p:txBody>
      </p:sp>
    </p:spTree>
    <p:extLst>
      <p:ext uri="{BB962C8B-B14F-4D97-AF65-F5344CB8AC3E}">
        <p14:creationId xmlns:p14="http://schemas.microsoft.com/office/powerpoint/2010/main" val="35672236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26BFA-F527-4061-8C08-10218973B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7EC9F-B999-4194-BE6A-AD3F30186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scouts &lt;- c("Sam", "Ethan", "Davian", "Hayes", "Max")</a:t>
            </a:r>
          </a:p>
          <a:p>
            <a:pPr marL="0" indent="0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ranks &lt;- c("</a:t>
            </a:r>
            <a:r>
              <a:rPr lang="en-US" b="1" dirty="0" err="1">
                <a:latin typeface="Consolas" panose="020B0609020204030204" pitchFamily="49" charset="0"/>
              </a:rPr>
              <a:t>Webelos</a:t>
            </a:r>
            <a:r>
              <a:rPr lang="en-US" b="1" dirty="0">
                <a:latin typeface="Consolas" panose="020B0609020204030204" pitchFamily="49" charset="0"/>
              </a:rPr>
              <a:t>", "Bear", "Lion", "Bear", "Wolf")</a:t>
            </a:r>
          </a:p>
          <a:p>
            <a:pPr marL="0" indent="0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pack &lt;- </a:t>
            </a:r>
            <a:r>
              <a:rPr lang="en-US" b="1" dirty="0" err="1">
                <a:latin typeface="Consolas" panose="020B0609020204030204" pitchFamily="49" charset="0"/>
              </a:rPr>
              <a:t>data.frame</a:t>
            </a:r>
            <a:r>
              <a:rPr lang="en-US" b="1" dirty="0">
                <a:latin typeface="Consolas" panose="020B0609020204030204" pitchFamily="49" charset="0"/>
              </a:rPr>
              <a:t>(scouts, ranks)</a:t>
            </a:r>
          </a:p>
        </p:txBody>
      </p:sp>
    </p:spTree>
    <p:extLst>
      <p:ext uri="{BB962C8B-B14F-4D97-AF65-F5344CB8AC3E}">
        <p14:creationId xmlns:p14="http://schemas.microsoft.com/office/powerpoint/2010/main" val="13172773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F555A-62F6-4278-B938-C0CE27258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That’s the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09539-C4E0-4D81-81D3-C82CA764B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basics to be covered as we encounter them</a:t>
            </a:r>
          </a:p>
        </p:txBody>
      </p:sp>
    </p:spTree>
    <p:extLst>
      <p:ext uri="{BB962C8B-B14F-4D97-AF65-F5344CB8AC3E}">
        <p14:creationId xmlns:p14="http://schemas.microsoft.com/office/powerpoint/2010/main" val="1848889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2508C-4A86-4A33-BC87-8E2DC65A8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25B04-9DA8-49CB-B45F-A3DCE2485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Intro/purpose</a:t>
            </a:r>
          </a:p>
          <a:p>
            <a:r>
              <a:rPr lang="en-US" dirty="0"/>
              <a:t>Install</a:t>
            </a:r>
          </a:p>
          <a:p>
            <a:r>
              <a:rPr lang="en-US" dirty="0"/>
              <a:t>R and R Studio 101</a:t>
            </a:r>
          </a:p>
          <a:p>
            <a:r>
              <a:rPr lang="en-US" dirty="0"/>
              <a:t>Chapter 1 of </a:t>
            </a:r>
            <a:r>
              <a:rPr lang="en-US" i="1" dirty="0"/>
              <a:t>Text </a:t>
            </a:r>
            <a:r>
              <a:rPr lang="en-US" i="1"/>
              <a:t>Mining with </a:t>
            </a:r>
            <a:r>
              <a:rPr lang="en-US" i="1" dirty="0"/>
              <a:t>R</a:t>
            </a:r>
            <a:r>
              <a:rPr lang="en-US"/>
              <a:t>: “The </a:t>
            </a:r>
            <a:r>
              <a:rPr lang="en-US" dirty="0"/>
              <a:t>tidy </a:t>
            </a:r>
            <a:r>
              <a:rPr lang="en-US"/>
              <a:t>text format”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394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C026F-E6BB-41E9-8C9C-95C8D1833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99D2C-D9D9-43D0-8005-6C0405BB7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</a:t>
            </a:r>
          </a:p>
          <a:p>
            <a:r>
              <a:rPr lang="en-US" dirty="0"/>
              <a:t>Meaning of windows</a:t>
            </a:r>
          </a:p>
          <a:p>
            <a:r>
              <a:rPr lang="en-US" dirty="0"/>
              <a:t>Execute</a:t>
            </a:r>
          </a:p>
          <a:p>
            <a:r>
              <a:rPr lang="en-US" dirty="0"/>
              <a:t>Project</a:t>
            </a:r>
          </a:p>
        </p:txBody>
      </p:sp>
    </p:spTree>
    <p:extLst>
      <p:ext uri="{BB962C8B-B14F-4D97-AF65-F5344CB8AC3E}">
        <p14:creationId xmlns:p14="http://schemas.microsoft.com/office/powerpoint/2010/main" val="19066911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4761C-A634-486F-8CAB-C9031CA28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A402E-0466-42A9-8E69-08A333D72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Switch to textbook and work through examples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426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633D4-BC97-4679-BE9C-DF76D38C0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…but do this first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5D849-9FAC-4E9E-BB64-D7D5B2B2E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downloading R and RStudio</a:t>
            </a:r>
          </a:p>
        </p:txBody>
      </p:sp>
    </p:spTree>
    <p:extLst>
      <p:ext uri="{BB962C8B-B14F-4D97-AF65-F5344CB8AC3E}">
        <p14:creationId xmlns:p14="http://schemas.microsoft.com/office/powerpoint/2010/main" val="210795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93AE0-E4F1-4FDA-ABD9-784494016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Intro/purpose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6E0E4-5471-403D-B799-FEA04EE36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Brief overview of R and </a:t>
            </a:r>
            <a:r>
              <a:rPr lang="en-US" dirty="0" err="1"/>
              <a:t>Tidyverse</a:t>
            </a:r>
            <a:endParaRPr lang="en-US" dirty="0"/>
          </a:p>
          <a:p>
            <a:r>
              <a:rPr lang="en-US" dirty="0"/>
              <a:t>Interrupt me if you’re confused.</a:t>
            </a:r>
          </a:p>
        </p:txBody>
      </p:sp>
    </p:spTree>
    <p:extLst>
      <p:ext uri="{BB962C8B-B14F-4D97-AF65-F5344CB8AC3E}">
        <p14:creationId xmlns:p14="http://schemas.microsoft.com/office/powerpoint/2010/main" val="2216120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643AF-DA5C-47BF-8967-8102A24A5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am 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DAE91-0A8D-4BAC-BB14-D5841D5B1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Aren Cambre</a:t>
            </a:r>
          </a:p>
          <a:p>
            <a:r>
              <a:rPr lang="en-US" dirty="0"/>
              <a:t>Director, Web Application Services Team</a:t>
            </a:r>
          </a:p>
          <a:p>
            <a:r>
              <a:rPr lang="en-US" dirty="0"/>
              <a:t>Education:</a:t>
            </a:r>
          </a:p>
          <a:p>
            <a:pPr lvl="1"/>
            <a:r>
              <a:rPr lang="en-US" dirty="0"/>
              <a:t>BS Computer Science, ‘99</a:t>
            </a:r>
          </a:p>
          <a:p>
            <a:pPr lvl="1"/>
            <a:r>
              <a:rPr lang="en-US" dirty="0"/>
              <a:t>BA Mathematics, ’99</a:t>
            </a:r>
          </a:p>
          <a:p>
            <a:pPr lvl="1"/>
            <a:r>
              <a:rPr lang="en-US" dirty="0"/>
              <a:t>MS Computer Science, ‘03</a:t>
            </a:r>
          </a:p>
          <a:p>
            <a:pPr lvl="1"/>
            <a:r>
              <a:rPr lang="en-US" dirty="0"/>
              <a:t>DE Engineering Management, ‘14</a:t>
            </a:r>
          </a:p>
          <a:p>
            <a:r>
              <a:rPr lang="en-US" dirty="0"/>
              <a:t>How I got into data science</a:t>
            </a:r>
          </a:p>
        </p:txBody>
      </p:sp>
    </p:spTree>
    <p:extLst>
      <p:ext uri="{BB962C8B-B14F-4D97-AF65-F5344CB8AC3E}">
        <p14:creationId xmlns:p14="http://schemas.microsoft.com/office/powerpoint/2010/main" val="2321822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40C47-F1AB-4D11-AE4A-810EBABF5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Aren’s</a:t>
            </a:r>
            <a:r>
              <a:rPr lang="en-US" dirty="0"/>
              <a:t> practical uses of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88557-365D-4E84-A9FF-18BA0C61C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Monitoring vital statistics of services</a:t>
            </a:r>
          </a:p>
          <a:p>
            <a:r>
              <a:rPr lang="en-US" dirty="0"/>
              <a:t>Tracking camp registration progress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031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6D798-0384-4E70-92AA-9606A3790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Aren’s</a:t>
            </a:r>
            <a:r>
              <a:rPr lang="en-US" dirty="0"/>
              <a:t> practical uses of 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CC33A91-52A4-48B6-B27A-79CAE5DC75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47644" y="1825625"/>
            <a:ext cx="829671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803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hlinkClick r:id="rId3"/>
            <a:extLst>
              <a:ext uri="{FF2B5EF4-FFF2-40B4-BE49-F238E27FC236}">
                <a16:creationId xmlns:a16="http://schemas.microsoft.com/office/drawing/2014/main" id="{D0A74AAD-7BB8-4362-BC3A-70FF6C3DA95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48138" b="46689"/>
          <a:stretch/>
        </p:blipFill>
        <p:spPr>
          <a:xfrm>
            <a:off x="233270" y="909305"/>
            <a:ext cx="11958730" cy="630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849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F404F-E0C4-4797-BB09-54D4389F4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Dr. Jo </a:t>
            </a:r>
            <a:r>
              <a:rPr lang="en-US" dirty="0" err="1"/>
              <a:t>Guldi’s</a:t>
            </a:r>
            <a:r>
              <a:rPr lang="en-US" dirty="0"/>
              <a:t> use of data 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19E59-FD7C-4786-BF74-231EE26EC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Asst. Professor of History at SMU</a:t>
            </a:r>
          </a:p>
          <a:p>
            <a:r>
              <a:rPr lang="en-US" dirty="0"/>
              <a:t>Studying the Hansard Corpus</a:t>
            </a:r>
          </a:p>
        </p:txBody>
      </p:sp>
      <p:pic>
        <p:nvPicPr>
          <p:cNvPr id="1026" name="Picture 2" descr="http://blog.smu.edu/forum/files/2017/04/jo-guldi-450.jpg">
            <a:extLst>
              <a:ext uri="{FF2B5EF4-FFF2-40B4-BE49-F238E27FC236}">
                <a16:creationId xmlns:a16="http://schemas.microsoft.com/office/drawing/2014/main" id="{44CCBC5B-CEBC-4E5C-BE3D-259CAA0988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73166" y="1646093"/>
            <a:ext cx="428625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4550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343</Words>
  <Application>Microsoft Office PowerPoint</Application>
  <PresentationFormat>Widescreen</PresentationFormat>
  <Paragraphs>83</Paragraphs>
  <Slides>21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Consolas</vt:lpstr>
      <vt:lpstr>Office Theme</vt:lpstr>
      <vt:lpstr>DHRI R Introduction</vt:lpstr>
      <vt:lpstr>Agenda</vt:lpstr>
      <vt:lpstr>…but do this first</vt:lpstr>
      <vt:lpstr>Intro/purpose</vt:lpstr>
      <vt:lpstr>Who am I?</vt:lpstr>
      <vt:lpstr>Aren’s practical uses of R</vt:lpstr>
      <vt:lpstr>Aren’s practical uses of R</vt:lpstr>
      <vt:lpstr>PowerPoint Presentation</vt:lpstr>
      <vt:lpstr>Dr. Jo Guldi’s use of data science</vt:lpstr>
      <vt:lpstr>SMU and Data Science</vt:lpstr>
      <vt:lpstr>Install</vt:lpstr>
      <vt:lpstr>R</vt:lpstr>
      <vt:lpstr>Objects</vt:lpstr>
      <vt:lpstr>Function</vt:lpstr>
      <vt:lpstr>Function return value</vt:lpstr>
      <vt:lpstr>Library</vt:lpstr>
      <vt:lpstr>Vector</vt:lpstr>
      <vt:lpstr>Data frame</vt:lpstr>
      <vt:lpstr>That’s the basics</vt:lpstr>
      <vt:lpstr>R Studio</vt:lpstr>
      <vt:lpstr>Chapter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2019-08-22T20:43:03Z</dcterms:created>
  <dcterms:modified xsi:type="dcterms:W3CDTF">2019-08-22T20:43:14Z</dcterms:modified>
</cp:coreProperties>
</file>