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  <p:sldId id="288" r:id="rId34"/>
    <p:sldId id="289" r:id="rId35"/>
    <p:sldId id="290" r:id="rId36"/>
    <p:sldId id="293" r:id="rId37"/>
    <p:sldId id="291" r:id="rId38"/>
    <p:sldId id="292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0B57-99BD-41C4-932B-661F8D084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EEBDF-B7AB-4F4B-97EE-10304A0A7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B974-7657-47A4-9F7B-3F8A13CC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96C7-3E45-49A7-998C-406FE9BE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C97F-2F7B-4384-A6C7-C054BC1A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143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15B4-CF4B-4783-B98A-7989594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AA8FE-D523-4059-8108-91964A59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73B8-AEDB-4C0E-A8D8-23B6B1AF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49491-4BE4-4E16-A9B1-968E662E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D408-04C1-482B-9048-FAACEA27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7393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36572-12C5-457A-BE67-416A45A28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707F9-3172-4736-8A26-0606867D5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E759-3912-44A2-9E94-3D7D572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CAB82-0B44-43FF-BEFC-3DD541CD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0AC4-FAA2-4750-8F36-9350F871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774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46FB-8D44-4451-AB3F-C903649B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9668-69EB-4D2C-8ABE-07CBF2F1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64FEF-EA25-4DBE-85F6-CED88161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3A4F-070C-4385-B79B-E3D482D6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D585-6583-4F8D-8391-E9F223BA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0236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DB5F-83F9-47EE-A2E6-262B1A8C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6A5C3-9757-4742-8BB0-E5748D293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E9D0-D428-454E-8BA9-10CEF471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6245-ECEA-45AD-BD10-58567DE0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C979-041F-441E-B0A8-5E9CEB2C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39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EAC6-4D83-4A17-820C-3E9D1D49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638B-4C5C-4592-8CBB-6B0FDEB7B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55F3B-9689-4E7E-96A5-8904BC788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09C71-9A9D-4FA9-A044-AD8D8C04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DCF25-5B01-4991-A923-B727CE40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37397-4698-4719-9027-B977CD27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9102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F1CB-7FF8-45B7-B5AF-36B5FC31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DAEC-3D27-4DFD-9B81-E9D29A21D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DE92F-9011-40E0-839B-98C92A8F7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FB05B-1CC2-4D17-A2D8-237B53E1B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2BDAA-438F-48E1-ABA3-4567FFB3A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1C9B2-B47E-4E4B-9AF6-C4A35C2A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DE053-117B-4982-A0B7-1451DC81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33E1E-3372-4B62-A185-8FB3FE39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3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7D28-16E7-41D4-A54D-C781AB1D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710B8-3D1A-4E54-BBD9-F0F3AB8D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87C3B-AAA9-4611-BAC9-D452CB87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477B8-FB25-47C2-BED1-C3EF4E4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8497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31B77-EBA2-4263-A1C4-14D24348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19A94-0884-4C9D-88BD-13D9A404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2D438-9232-4EB6-A3E1-59246657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0671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A474-4832-429C-9088-E6BD7AFC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664F-37ED-4841-B97A-16B2FD6A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53384-EEF6-49B3-8F68-94A9DB8F7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92D8-F283-436B-B046-E4D00625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4DDF6-BFE6-4F77-8390-639C06D3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02170-6CA9-4178-B436-126B7A6F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9880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00BC-284E-4A7D-B316-C079CE96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02A37-AC70-41C5-A4E0-BE86D2819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F1B92-7760-49C9-9B47-879E8D8B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71530-0E71-4BD1-A22A-BE06437D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7195C-CDBC-4DEA-A6C7-BA06179E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D5FBA-6EE4-48DF-9F75-A791B4E1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4086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5D06B-052C-4191-94C0-A20C791F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D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2648-B4DE-4B27-B2A8-5F88947EE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D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D8AC7-2DC1-4C55-93F7-692FB639D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FEB27-B732-4DFC-B752-E4783FE5E3FC}" type="datetimeFigureOut">
              <a:rPr lang="es-DO" smtClean="0"/>
              <a:t>7/6/2021</a:t>
            </a:fld>
            <a:endParaRPr lang="es-D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DE39-2104-4012-9212-07DDEA916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522B-682F-48AF-A495-311F45C3D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72C5F-287C-4F1B-8E27-1FF12B797C6D}" type="slidenum">
              <a:rPr lang="es-DO" smtClean="0"/>
              <a:t>‹#›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692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F621D-4011-42CB-B1A9-115FC41E5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/>
              <a:t>SUPERVISOR MANUAL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DE835-390F-4CBE-9D17-DF6AE7D2BB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/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7027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C6D21E-B5A1-4AEA-8CA5-95C80D2F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581025"/>
            <a:ext cx="3943350" cy="2847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4CDD88-5AFB-4199-ABC2-775394416180}"/>
              </a:ext>
            </a:extLst>
          </p:cNvPr>
          <p:cNvSpPr/>
          <p:nvPr/>
        </p:nvSpPr>
        <p:spPr>
          <a:xfrm>
            <a:off x="861071" y="1249233"/>
            <a:ext cx="3867325" cy="30200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59236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335954-8E99-4C61-B567-701D19EAEFC0}"/>
              </a:ext>
            </a:extLst>
          </p:cNvPr>
          <p:cNvSpPr/>
          <p:nvPr/>
        </p:nvSpPr>
        <p:spPr>
          <a:xfrm>
            <a:off x="687897" y="503339"/>
            <a:ext cx="9748008" cy="5503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466134-7D6A-42A2-9D22-0BE5603D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1" y="569167"/>
            <a:ext cx="6195526" cy="5327780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0F17E824-633C-4FC1-B3A1-491A6B458EBC}"/>
              </a:ext>
            </a:extLst>
          </p:cNvPr>
          <p:cNvSpPr/>
          <p:nvPr/>
        </p:nvSpPr>
        <p:spPr>
          <a:xfrm>
            <a:off x="6382139" y="979714"/>
            <a:ext cx="373224" cy="5038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05907FE-D90B-4ECF-8C2E-4F9DAF17EA50}"/>
              </a:ext>
            </a:extLst>
          </p:cNvPr>
          <p:cNvSpPr/>
          <p:nvPr/>
        </p:nvSpPr>
        <p:spPr>
          <a:xfrm>
            <a:off x="6688251" y="3355596"/>
            <a:ext cx="263828" cy="2382474"/>
          </a:xfrm>
          <a:prstGeom prst="rightBrace">
            <a:avLst>
              <a:gd name="adj1" fmla="val 59209"/>
              <a:gd name="adj2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4BB2C-0A5D-4782-AB39-C43707CB3E0E}"/>
              </a:ext>
            </a:extLst>
          </p:cNvPr>
          <p:cNvSpPr txBox="1"/>
          <p:nvPr/>
        </p:nvSpPr>
        <p:spPr>
          <a:xfrm>
            <a:off x="7139031" y="4228051"/>
            <a:ext cx="3204595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Households with “0” value, have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been assigned yet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7FA220-30BD-486D-A5A3-8ADD6197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031" y="1177754"/>
            <a:ext cx="2642532" cy="20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92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335954-8E99-4C61-B567-701D19EAEFC0}"/>
              </a:ext>
            </a:extLst>
          </p:cNvPr>
          <p:cNvSpPr/>
          <p:nvPr/>
        </p:nvSpPr>
        <p:spPr>
          <a:xfrm>
            <a:off x="687897" y="503339"/>
            <a:ext cx="9362114" cy="5301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F17E824-633C-4FC1-B3A1-491A6B458EBC}"/>
              </a:ext>
            </a:extLst>
          </p:cNvPr>
          <p:cNvSpPr/>
          <p:nvPr/>
        </p:nvSpPr>
        <p:spPr>
          <a:xfrm>
            <a:off x="6382139" y="979714"/>
            <a:ext cx="373224" cy="50385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FD411D-3685-450A-A62D-002D3707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62" y="969307"/>
            <a:ext cx="2776756" cy="212660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5F0EE7-B294-45B3-A83D-386CFFBD3418}"/>
              </a:ext>
            </a:extLst>
          </p:cNvPr>
          <p:cNvSpPr/>
          <p:nvPr/>
        </p:nvSpPr>
        <p:spPr>
          <a:xfrm>
            <a:off x="7189365" y="1647223"/>
            <a:ext cx="2697162" cy="2255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1A8CD-843D-4BEB-9ACC-F5EC6394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09" y="503339"/>
            <a:ext cx="5960170" cy="52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1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335954-8E99-4C61-B567-701D19EAEFC0}"/>
              </a:ext>
            </a:extLst>
          </p:cNvPr>
          <p:cNvSpPr/>
          <p:nvPr/>
        </p:nvSpPr>
        <p:spPr>
          <a:xfrm>
            <a:off x="687897" y="503339"/>
            <a:ext cx="8808441" cy="5301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7F604-A9E2-429C-8074-0FD2CA49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031" y="956345"/>
            <a:ext cx="2542250" cy="17156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1D1BB-6F86-4287-B084-37958EF3E2E8}"/>
              </a:ext>
            </a:extLst>
          </p:cNvPr>
          <p:cNvSpPr/>
          <p:nvPr/>
        </p:nvSpPr>
        <p:spPr>
          <a:xfrm>
            <a:off x="6845031" y="1693715"/>
            <a:ext cx="2493237" cy="18502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49302-21C3-40BF-86AC-17AE2AB9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06" y="503338"/>
            <a:ext cx="5699654" cy="5201176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5534EE6-C247-4B02-B7DC-A5B4F87A7B41}"/>
              </a:ext>
            </a:extLst>
          </p:cNvPr>
          <p:cNvSpPr/>
          <p:nvPr/>
        </p:nvSpPr>
        <p:spPr>
          <a:xfrm>
            <a:off x="5578679" y="1115736"/>
            <a:ext cx="645952" cy="28522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9516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335954-8E99-4C61-B567-701D19EAEFC0}"/>
              </a:ext>
            </a:extLst>
          </p:cNvPr>
          <p:cNvSpPr/>
          <p:nvPr/>
        </p:nvSpPr>
        <p:spPr>
          <a:xfrm>
            <a:off x="1073791" y="440421"/>
            <a:ext cx="8531603" cy="5301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3F768F-17E0-450F-B182-2FF70AB6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973" y="1052818"/>
            <a:ext cx="2348917" cy="160229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41D1BB-6F86-4287-B084-37958EF3E2E8}"/>
              </a:ext>
            </a:extLst>
          </p:cNvPr>
          <p:cNvSpPr/>
          <p:nvPr/>
        </p:nvSpPr>
        <p:spPr>
          <a:xfrm>
            <a:off x="6887362" y="1866551"/>
            <a:ext cx="2281805" cy="1803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F76DF9-9410-430B-ACAF-C7EFA487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60" y="440421"/>
            <a:ext cx="6089623" cy="5234731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5534EE6-C247-4B02-B7DC-A5B4F87A7B41}"/>
              </a:ext>
            </a:extLst>
          </p:cNvPr>
          <p:cNvSpPr/>
          <p:nvPr/>
        </p:nvSpPr>
        <p:spPr>
          <a:xfrm>
            <a:off x="5603846" y="1006679"/>
            <a:ext cx="645952" cy="28522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CE9AA-B158-4608-9B58-042A0683B0BF}"/>
              </a:ext>
            </a:extLst>
          </p:cNvPr>
          <p:cNvSpPr txBox="1"/>
          <p:nvPr/>
        </p:nvSpPr>
        <p:spPr>
          <a:xfrm>
            <a:off x="3620980" y="513663"/>
            <a:ext cx="20583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Number of HH increased by 1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F9B70B4-5550-497A-967E-EC446D348A4F}"/>
              </a:ext>
            </a:extLst>
          </p:cNvPr>
          <p:cNvSpPr/>
          <p:nvPr/>
        </p:nvSpPr>
        <p:spPr>
          <a:xfrm>
            <a:off x="3674378" y="790662"/>
            <a:ext cx="352338" cy="26215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48D398-4AC2-4AD6-A593-DB66EC196B6E}"/>
              </a:ext>
            </a:extLst>
          </p:cNvPr>
          <p:cNvSpPr txBox="1"/>
          <p:nvPr/>
        </p:nvSpPr>
        <p:spPr>
          <a:xfrm>
            <a:off x="7178531" y="5213487"/>
            <a:ext cx="2348917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 new line will be enabled to enter the new HH information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35BBD9-1B55-4961-B65A-A0441C0D771F}"/>
              </a:ext>
            </a:extLst>
          </p:cNvPr>
          <p:cNvSpPr/>
          <p:nvPr/>
        </p:nvSpPr>
        <p:spPr>
          <a:xfrm>
            <a:off x="981512" y="5301842"/>
            <a:ext cx="5855515" cy="3187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20A5598-EA4A-401A-AC85-A19A496876D5}"/>
              </a:ext>
            </a:extLst>
          </p:cNvPr>
          <p:cNvSpPr/>
          <p:nvPr/>
        </p:nvSpPr>
        <p:spPr>
          <a:xfrm>
            <a:off x="6870583" y="5339592"/>
            <a:ext cx="306139" cy="28103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64796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B26CEF5-34BC-4975-8727-81B2598337B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9" y="1835798"/>
            <a:ext cx="341058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849714-0E76-4531-9839-6BD40EE8C3C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57" y="1835798"/>
            <a:ext cx="342455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343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EA3755-6F4D-4836-B451-C899CDBA3F4A}"/>
              </a:ext>
            </a:extLst>
          </p:cNvPr>
          <p:cNvSpPr/>
          <p:nvPr/>
        </p:nvSpPr>
        <p:spPr>
          <a:xfrm>
            <a:off x="1048624" y="142613"/>
            <a:ext cx="8028264" cy="6576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EE7C8-E935-4F90-B0EF-BBB98593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184" y="3453137"/>
            <a:ext cx="3682483" cy="2985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76049A-4D1C-40EA-85E7-6DF865A3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84" y="937573"/>
            <a:ext cx="2836848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520AED-BF21-40CB-BC8C-89E8E5EE6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784" y="3394599"/>
            <a:ext cx="3247908" cy="3044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15203-DC0B-4B74-9D51-782DA878B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328" y="996111"/>
            <a:ext cx="3415004" cy="214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370882-25A2-470C-9FDF-FB477AA542F3}"/>
              </a:ext>
            </a:extLst>
          </p:cNvPr>
          <p:cNvSpPr txBox="1"/>
          <p:nvPr/>
        </p:nvSpPr>
        <p:spPr>
          <a:xfrm>
            <a:off x="1384183" y="278460"/>
            <a:ext cx="272642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Supervisor’s menu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A88C1CC-D504-4B85-886A-921407179E45}"/>
              </a:ext>
            </a:extLst>
          </p:cNvPr>
          <p:cNvSpPr/>
          <p:nvPr/>
        </p:nvSpPr>
        <p:spPr>
          <a:xfrm>
            <a:off x="2315362" y="746620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D6FD1-36E1-4919-98D8-5C14A289CC87}"/>
              </a:ext>
            </a:extLst>
          </p:cNvPr>
          <p:cNvSpPr txBox="1"/>
          <p:nvPr/>
        </p:nvSpPr>
        <p:spPr>
          <a:xfrm>
            <a:off x="5586784" y="227090"/>
            <a:ext cx="275295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Interviewer’s menu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14BCA5D-E919-4072-9ABB-8FCE15B41619}"/>
              </a:ext>
            </a:extLst>
          </p:cNvPr>
          <p:cNvSpPr/>
          <p:nvPr/>
        </p:nvSpPr>
        <p:spPr>
          <a:xfrm>
            <a:off x="6517962" y="692708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2774370-0F6E-4CCC-ACE5-C338000ADE10}"/>
              </a:ext>
            </a:extLst>
          </p:cNvPr>
          <p:cNvSpPr/>
          <p:nvPr/>
        </p:nvSpPr>
        <p:spPr>
          <a:xfrm>
            <a:off x="2315362" y="3139236"/>
            <a:ext cx="302004" cy="31390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96F0F0-6CF0-484E-962F-2B9B65351F0F}"/>
              </a:ext>
            </a:extLst>
          </p:cNvPr>
          <p:cNvCxnSpPr>
            <a:cxnSpLocks/>
          </p:cNvCxnSpPr>
          <p:nvPr/>
        </p:nvCxnSpPr>
        <p:spPr>
          <a:xfrm>
            <a:off x="5238925" y="142613"/>
            <a:ext cx="3911" cy="6635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B3AEDE9-833C-43CE-8A7D-C2B3FE8BEC0E}"/>
              </a:ext>
            </a:extLst>
          </p:cNvPr>
          <p:cNvSpPr/>
          <p:nvPr/>
        </p:nvSpPr>
        <p:spPr>
          <a:xfrm>
            <a:off x="6518247" y="3076072"/>
            <a:ext cx="302004" cy="35292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99A44-E782-4F6E-AC94-099DE92A4D04}"/>
              </a:ext>
            </a:extLst>
          </p:cNvPr>
          <p:cNvSpPr txBox="1"/>
          <p:nvPr/>
        </p:nvSpPr>
        <p:spPr>
          <a:xfrm>
            <a:off x="1115736" y="4244829"/>
            <a:ext cx="268447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Checkbox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09672C0-9FCB-42EF-82F4-6BC961FB222A}"/>
              </a:ext>
            </a:extLst>
          </p:cNvPr>
          <p:cNvSpPr/>
          <p:nvPr/>
        </p:nvSpPr>
        <p:spPr>
          <a:xfrm>
            <a:off x="1384183" y="4806892"/>
            <a:ext cx="176169" cy="2852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53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EA3755-6F4D-4836-B451-C899CDBA3F4A}"/>
              </a:ext>
            </a:extLst>
          </p:cNvPr>
          <p:cNvSpPr/>
          <p:nvPr/>
        </p:nvSpPr>
        <p:spPr>
          <a:xfrm>
            <a:off x="1048624" y="142613"/>
            <a:ext cx="8028264" cy="65769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70882-25A2-470C-9FDF-FB477AA542F3}"/>
              </a:ext>
            </a:extLst>
          </p:cNvPr>
          <p:cNvSpPr txBox="1"/>
          <p:nvPr/>
        </p:nvSpPr>
        <p:spPr>
          <a:xfrm>
            <a:off x="1384183" y="278460"/>
            <a:ext cx="272642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Supervisor’s menu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A88C1CC-D504-4B85-886A-921407179E45}"/>
              </a:ext>
            </a:extLst>
          </p:cNvPr>
          <p:cNvSpPr/>
          <p:nvPr/>
        </p:nvSpPr>
        <p:spPr>
          <a:xfrm>
            <a:off x="2315362" y="746620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8D6FD1-36E1-4919-98D8-5C14A289CC87}"/>
              </a:ext>
            </a:extLst>
          </p:cNvPr>
          <p:cNvSpPr txBox="1"/>
          <p:nvPr/>
        </p:nvSpPr>
        <p:spPr>
          <a:xfrm>
            <a:off x="5586784" y="227090"/>
            <a:ext cx="2752958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Interviewer’s menu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14BCA5D-E919-4072-9ABB-8FCE15B41619}"/>
              </a:ext>
            </a:extLst>
          </p:cNvPr>
          <p:cNvSpPr/>
          <p:nvPr/>
        </p:nvSpPr>
        <p:spPr>
          <a:xfrm>
            <a:off x="6517962" y="692708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2774370-0F6E-4CCC-ACE5-C338000ADE10}"/>
              </a:ext>
            </a:extLst>
          </p:cNvPr>
          <p:cNvSpPr/>
          <p:nvPr/>
        </p:nvSpPr>
        <p:spPr>
          <a:xfrm>
            <a:off x="2315362" y="3139236"/>
            <a:ext cx="302004" cy="31390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96F0F0-6CF0-484E-962F-2B9B65351F0F}"/>
              </a:ext>
            </a:extLst>
          </p:cNvPr>
          <p:cNvCxnSpPr>
            <a:cxnSpLocks/>
          </p:cNvCxnSpPr>
          <p:nvPr/>
        </p:nvCxnSpPr>
        <p:spPr>
          <a:xfrm>
            <a:off x="5180202" y="142613"/>
            <a:ext cx="3911" cy="66356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B3AEDE9-833C-43CE-8A7D-C2B3FE8BEC0E}"/>
              </a:ext>
            </a:extLst>
          </p:cNvPr>
          <p:cNvSpPr/>
          <p:nvPr/>
        </p:nvSpPr>
        <p:spPr>
          <a:xfrm>
            <a:off x="6518247" y="3076072"/>
            <a:ext cx="302004" cy="35292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099A44-E782-4F6E-AC94-099DE92A4D04}"/>
              </a:ext>
            </a:extLst>
          </p:cNvPr>
          <p:cNvSpPr txBox="1"/>
          <p:nvPr/>
        </p:nvSpPr>
        <p:spPr>
          <a:xfrm>
            <a:off x="5297644" y="4332378"/>
            <a:ext cx="268447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Checkbox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292BF0-F443-4534-AAFE-1E7D849E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58" y="993318"/>
            <a:ext cx="2974663" cy="25168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48748F-4AE3-4495-8337-1D2F7D924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42" y="1706465"/>
            <a:ext cx="2353454" cy="17678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10E9DC-D67F-491E-8AB9-DDDE6CEEF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79" y="3691157"/>
            <a:ext cx="3108008" cy="30242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A6BDF31C-04FB-4003-9C19-2A24E8D7B193}"/>
              </a:ext>
            </a:extLst>
          </p:cNvPr>
          <p:cNvSpPr/>
          <p:nvPr/>
        </p:nvSpPr>
        <p:spPr>
          <a:xfrm rot="1832490">
            <a:off x="3464393" y="1112789"/>
            <a:ext cx="839422" cy="615426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93D1BE5-E7B9-422F-9B6C-7F8B72C4F53C}"/>
              </a:ext>
            </a:extLst>
          </p:cNvPr>
          <p:cNvSpPr/>
          <p:nvPr/>
        </p:nvSpPr>
        <p:spPr>
          <a:xfrm>
            <a:off x="2315534" y="3490741"/>
            <a:ext cx="302004" cy="2494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15172-B5F9-499D-B1C7-79702443C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915" y="947845"/>
            <a:ext cx="3445926" cy="2191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45EDE-4A4A-4DD9-9794-BE05EB6ACA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399" y="3429000"/>
            <a:ext cx="3045863" cy="31226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009672C0-9FCB-42EF-82F4-6BC961FB222A}"/>
              </a:ext>
            </a:extLst>
          </p:cNvPr>
          <p:cNvSpPr/>
          <p:nvPr/>
        </p:nvSpPr>
        <p:spPr>
          <a:xfrm>
            <a:off x="5570006" y="4506163"/>
            <a:ext cx="176169" cy="28522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204AD-590F-4E62-8E7E-30333B7DDECA}"/>
              </a:ext>
            </a:extLst>
          </p:cNvPr>
          <p:cNvSpPr txBox="1"/>
          <p:nvPr/>
        </p:nvSpPr>
        <p:spPr>
          <a:xfrm>
            <a:off x="5796838" y="6220134"/>
            <a:ext cx="192136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Green bar transferring data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71334C3C-AA8F-4761-A1AE-1A4ACAC046CF}"/>
              </a:ext>
            </a:extLst>
          </p:cNvPr>
          <p:cNvSpPr/>
          <p:nvPr/>
        </p:nvSpPr>
        <p:spPr>
          <a:xfrm>
            <a:off x="5993577" y="5763237"/>
            <a:ext cx="358023" cy="456897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47337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AB179D-410A-4369-BFB5-E41F797D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1" y="868621"/>
            <a:ext cx="3590925" cy="26574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975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8195E5-59EB-48DE-8C05-29311C0A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11" y="727788"/>
            <a:ext cx="6375960" cy="54677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20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5E5632-D39D-4EAE-8991-D8386609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73" y="246740"/>
            <a:ext cx="7570224" cy="61727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5202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096D31-C986-4215-95BC-F4C6C91213A7}"/>
              </a:ext>
            </a:extLst>
          </p:cNvPr>
          <p:cNvSpPr/>
          <p:nvPr/>
        </p:nvSpPr>
        <p:spPr>
          <a:xfrm>
            <a:off x="687897" y="402672"/>
            <a:ext cx="7281644" cy="36156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5BFA6F-B053-446B-97F6-D9ADC173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504826"/>
            <a:ext cx="4159367" cy="334572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A7C82B-3463-4095-961D-5D2F9362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840" y="2132291"/>
            <a:ext cx="3414319" cy="15771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84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C2DD746-F7ED-413E-8956-35DC53150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4" y="3525487"/>
            <a:ext cx="2684476" cy="14763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7435D6-7A56-476F-977D-204E2A2AD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241" y="4004918"/>
            <a:ext cx="7591425" cy="2124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370B9F-1BB2-431E-8CD8-2014A6620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64" y="511241"/>
            <a:ext cx="7179762" cy="22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61FD73-ED23-4CEA-B3E8-C081329A8C37}"/>
              </a:ext>
            </a:extLst>
          </p:cNvPr>
          <p:cNvSpPr txBox="1"/>
          <p:nvPr/>
        </p:nvSpPr>
        <p:spPr>
          <a:xfrm>
            <a:off x="1350628" y="612396"/>
            <a:ext cx="482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 err="1"/>
              <a:t>Question</a:t>
            </a:r>
            <a:r>
              <a:rPr lang="es-DO" dirty="0"/>
              <a:t> </a:t>
            </a:r>
            <a:r>
              <a:rPr lang="es-DO" dirty="0" err="1"/>
              <a:t>for</a:t>
            </a:r>
            <a:r>
              <a:rPr lang="es-DO" dirty="0"/>
              <a:t> </a:t>
            </a:r>
            <a:r>
              <a:rPr lang="es-DO" dirty="0" err="1"/>
              <a:t>guillermo</a:t>
            </a:r>
            <a:endParaRPr lang="es-D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67350-D874-4AC0-BCE8-993F68BAA8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0796" y="1500078"/>
            <a:ext cx="5943600" cy="4081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19763-000C-4078-B595-0983DD070A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997" y="2628077"/>
            <a:ext cx="3721100" cy="1284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959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100A42-88F6-431D-850E-D6BFC6E43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365" y="579867"/>
            <a:ext cx="8430988" cy="48332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27CCD5E-0982-4D78-BB4F-67B4214B3A87}"/>
              </a:ext>
            </a:extLst>
          </p:cNvPr>
          <p:cNvSpPr/>
          <p:nvPr/>
        </p:nvSpPr>
        <p:spPr>
          <a:xfrm>
            <a:off x="3089945" y="5281127"/>
            <a:ext cx="352337" cy="263996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54CF5-AC85-4C4A-BFAB-8BD81D2CD628}"/>
              </a:ext>
            </a:extLst>
          </p:cNvPr>
          <p:cNvSpPr txBox="1"/>
          <p:nvPr/>
        </p:nvSpPr>
        <p:spPr>
          <a:xfrm>
            <a:off x="2846664" y="5545123"/>
            <a:ext cx="108218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3CF38-BADC-4616-8CA5-ADF7DBE7A620}"/>
              </a:ext>
            </a:extLst>
          </p:cNvPr>
          <p:cNvSpPr txBox="1"/>
          <p:nvPr/>
        </p:nvSpPr>
        <p:spPr>
          <a:xfrm>
            <a:off x="2365696" y="2248250"/>
            <a:ext cx="310226" cy="28931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Data</a:t>
            </a:r>
          </a:p>
          <a:p>
            <a:r>
              <a:rPr lang="en-US" sz="1400" dirty="0"/>
              <a:t> collected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9379BF9-6FAB-4B93-BF7F-FEFE53D36625}"/>
              </a:ext>
            </a:extLst>
          </p:cNvPr>
          <p:cNvSpPr/>
          <p:nvPr/>
        </p:nvSpPr>
        <p:spPr>
          <a:xfrm>
            <a:off x="2846664" y="2248250"/>
            <a:ext cx="243281" cy="2726422"/>
          </a:xfrm>
          <a:prstGeom prst="leftBrace">
            <a:avLst>
              <a:gd name="adj1" fmla="val 1915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27298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BF8F5-2695-4AFC-A1E9-9E4E8F96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71" y="634482"/>
            <a:ext cx="6907107" cy="56170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0E2198-2CB5-4262-9537-9187AA89E954}"/>
              </a:ext>
            </a:extLst>
          </p:cNvPr>
          <p:cNvCxnSpPr/>
          <p:nvPr/>
        </p:nvCxnSpPr>
        <p:spPr>
          <a:xfrm>
            <a:off x="3439486" y="1300294"/>
            <a:ext cx="1736521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BF4F5A00-F335-43BC-AC91-3AA3E4F5E810}"/>
              </a:ext>
            </a:extLst>
          </p:cNvPr>
          <p:cNvSpPr/>
          <p:nvPr/>
        </p:nvSpPr>
        <p:spPr>
          <a:xfrm>
            <a:off x="3976382" y="805343"/>
            <a:ext cx="545284" cy="29361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9088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668457-E839-4881-B330-0EA40722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209" y="1098958"/>
            <a:ext cx="4266415" cy="334720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913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54CCB-6058-4B4B-82FA-6C89EAB8BE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4517" y="431482"/>
            <a:ext cx="5942965" cy="59950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898790-DB5A-47EF-A603-746AD9002C80}"/>
              </a:ext>
            </a:extLst>
          </p:cNvPr>
          <p:cNvSpPr txBox="1"/>
          <p:nvPr/>
        </p:nvSpPr>
        <p:spPr>
          <a:xfrm>
            <a:off x="877078" y="1315616"/>
            <a:ext cx="175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DO" dirty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277809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F591D7-ED90-4650-A774-E38C57AE6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74" y="589712"/>
            <a:ext cx="4083753" cy="37509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0B5B83-8A2D-4FE7-93D8-1505F233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11" y="1828799"/>
            <a:ext cx="4166663" cy="347304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454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6828A9-D0B5-4A42-B08D-CBA41D31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32" y="737896"/>
            <a:ext cx="4422225" cy="42073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EA4AA-FA5F-493A-8D9E-04E6A792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737" y="737896"/>
            <a:ext cx="4584829" cy="42073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3870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C382C-722C-4FA2-990A-31B85D31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3" y="957263"/>
            <a:ext cx="4374794" cy="382934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055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03822-B435-4D1C-A439-6F0E880BC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424" y="2379597"/>
            <a:ext cx="5294716" cy="209880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1626CB-A60E-46B7-8BA3-5AD23CEA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63" y="970383"/>
            <a:ext cx="5124014" cy="487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064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F42C6-1BC1-4B14-BAD6-1E89463B77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65" y="1189628"/>
            <a:ext cx="2755265" cy="1413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125E36-1F09-4247-83F7-E66771AFB4A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42" y="2688590"/>
            <a:ext cx="2342515" cy="1480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59381-AC7C-437A-9C15-26BB2E4E7E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27" y="4447164"/>
            <a:ext cx="3070860" cy="98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91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64057-29A2-481A-B440-4B47D9BE8DF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39" b="7691"/>
          <a:stretch/>
        </p:blipFill>
        <p:spPr bwMode="auto">
          <a:xfrm>
            <a:off x="3442996" y="1886902"/>
            <a:ext cx="4963886" cy="3991384"/>
          </a:xfrm>
          <a:prstGeom prst="rect">
            <a:avLst/>
          </a:prstGeom>
          <a:ln w="3175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43179AFF-02B3-4555-BEEB-3D4F81AA2767}"/>
              </a:ext>
            </a:extLst>
          </p:cNvPr>
          <p:cNvSpPr/>
          <p:nvPr/>
        </p:nvSpPr>
        <p:spPr>
          <a:xfrm>
            <a:off x="7396522" y="2865354"/>
            <a:ext cx="419877" cy="303555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E24F2-3307-47E2-947E-8D35383C6010}"/>
              </a:ext>
            </a:extLst>
          </p:cNvPr>
          <p:cNvSpPr txBox="1"/>
          <p:nvPr/>
        </p:nvSpPr>
        <p:spPr>
          <a:xfrm>
            <a:off x="7824788" y="2873743"/>
            <a:ext cx="565316" cy="2616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Delete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9DABD3-F320-4E4A-A299-16B017A1E1C6}"/>
              </a:ext>
            </a:extLst>
          </p:cNvPr>
          <p:cNvSpPr/>
          <p:nvPr/>
        </p:nvSpPr>
        <p:spPr>
          <a:xfrm>
            <a:off x="4907560" y="3328332"/>
            <a:ext cx="343948" cy="34604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A1274-C042-4D5F-B669-37B3AAEC51D6}"/>
              </a:ext>
            </a:extLst>
          </p:cNvPr>
          <p:cNvSpPr txBox="1"/>
          <p:nvPr/>
        </p:nvSpPr>
        <p:spPr>
          <a:xfrm>
            <a:off x="3682767" y="3328332"/>
            <a:ext cx="122479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Enter “0” to be deleted</a:t>
            </a:r>
          </a:p>
        </p:txBody>
      </p:sp>
    </p:spTree>
    <p:extLst>
      <p:ext uri="{BB962C8B-B14F-4D97-AF65-F5344CB8AC3E}">
        <p14:creationId xmlns:p14="http://schemas.microsoft.com/office/powerpoint/2010/main" val="1756236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8DAD450-A1B9-4E3D-AF25-00FC72CA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1755"/>
            <a:ext cx="5291666" cy="499448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97980A-5A9D-4DD9-BD4A-8F7269CE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3666385"/>
            <a:ext cx="5291667" cy="208181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57FCF9-F9BC-4750-8563-369087568775}"/>
              </a:ext>
            </a:extLst>
          </p:cNvPr>
          <p:cNvSpPr/>
          <p:nvPr/>
        </p:nvSpPr>
        <p:spPr>
          <a:xfrm rot="20991324">
            <a:off x="5266318" y="4589891"/>
            <a:ext cx="712236" cy="3918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841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BF135E-0137-422E-8617-CAAD0574D8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1887" y="520244"/>
            <a:ext cx="5582330" cy="164068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2E702-C383-4524-84CC-5843D1EE7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67" y="2861873"/>
            <a:ext cx="5467350" cy="2085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1338C-8AC0-4CA2-AFD5-81C10A4E4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96" y="2861873"/>
            <a:ext cx="5486400" cy="20002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4766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3E2F7-89B8-4713-A43D-6325A3D278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92026" y="936346"/>
            <a:ext cx="5200650" cy="47986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0E244843-19A5-4AA7-90F4-C8D7A18FEA09}"/>
              </a:ext>
            </a:extLst>
          </p:cNvPr>
          <p:cNvSpPr/>
          <p:nvPr/>
        </p:nvSpPr>
        <p:spPr>
          <a:xfrm>
            <a:off x="5423140" y="3641764"/>
            <a:ext cx="281374" cy="886408"/>
          </a:xfrm>
          <a:prstGeom prst="rightBrace">
            <a:avLst>
              <a:gd name="adj1" fmla="val 26222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4C01E-B68F-441B-AD9A-E9D71D71B774}"/>
              </a:ext>
            </a:extLst>
          </p:cNvPr>
          <p:cNvSpPr txBox="1"/>
          <p:nvPr/>
        </p:nvSpPr>
        <p:spPr>
          <a:xfrm>
            <a:off x="5805182" y="3783435"/>
            <a:ext cx="124995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Protected data populated from original HH interview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F2C3A9-6EA1-4F6C-8640-74383808C30C}"/>
              </a:ext>
            </a:extLst>
          </p:cNvPr>
          <p:cNvCxnSpPr>
            <a:cxnSpLocks/>
          </p:cNvCxnSpPr>
          <p:nvPr/>
        </p:nvCxnSpPr>
        <p:spPr>
          <a:xfrm>
            <a:off x="3422708" y="2659310"/>
            <a:ext cx="363243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E16E9E-9F45-4A3B-BD50-6676A31DE1BE}"/>
              </a:ext>
            </a:extLst>
          </p:cNvPr>
          <p:cNvCxnSpPr>
            <a:endCxn id="6" idx="0"/>
          </p:cNvCxnSpPr>
          <p:nvPr/>
        </p:nvCxnSpPr>
        <p:spPr>
          <a:xfrm>
            <a:off x="6249798" y="2667699"/>
            <a:ext cx="180364" cy="111573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560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278FC3-9C04-4BE7-AD5B-68E452B13F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26164" y="654966"/>
            <a:ext cx="7847044" cy="20689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EB814DD4-44B0-4A2B-BAB8-3F010C152A44}"/>
              </a:ext>
            </a:extLst>
          </p:cNvPr>
          <p:cNvSpPr/>
          <p:nvPr/>
        </p:nvSpPr>
        <p:spPr>
          <a:xfrm>
            <a:off x="8788152" y="1956732"/>
            <a:ext cx="436228" cy="478173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42C9F0-92F7-40E1-8D56-1DBEFBAB7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65" y="3525779"/>
            <a:ext cx="5467350" cy="21050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86836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C1358-B08D-463B-AA45-6B4FF4C74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84" y="1126022"/>
            <a:ext cx="4858000" cy="25718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B695D3CC-2D12-41C1-9F7B-0E448E5FA6B1}"/>
              </a:ext>
            </a:extLst>
          </p:cNvPr>
          <p:cNvSpPr/>
          <p:nvPr/>
        </p:nvSpPr>
        <p:spPr>
          <a:xfrm>
            <a:off x="3389153" y="2185246"/>
            <a:ext cx="517550" cy="65314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20447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Left 12">
            <a:extLst>
              <a:ext uri="{FF2B5EF4-FFF2-40B4-BE49-F238E27FC236}">
                <a16:creationId xmlns:a16="http://schemas.microsoft.com/office/drawing/2014/main" id="{3C58AA53-44D5-47DE-A1BD-FEA50802A2C5}"/>
              </a:ext>
            </a:extLst>
          </p:cNvPr>
          <p:cNvSpPr/>
          <p:nvPr/>
        </p:nvSpPr>
        <p:spPr>
          <a:xfrm>
            <a:off x="7981783" y="1611799"/>
            <a:ext cx="709126" cy="47586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F83FD29-CD38-45F0-B025-11CDEA12E240}"/>
              </a:ext>
            </a:extLst>
          </p:cNvPr>
          <p:cNvSpPr/>
          <p:nvPr/>
        </p:nvSpPr>
        <p:spPr>
          <a:xfrm>
            <a:off x="10050012" y="1996580"/>
            <a:ext cx="427838" cy="3942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590C5-EF6F-4CF3-8D3D-F408428B4AFC}"/>
              </a:ext>
            </a:extLst>
          </p:cNvPr>
          <p:cNvSpPr/>
          <p:nvPr/>
        </p:nvSpPr>
        <p:spPr>
          <a:xfrm>
            <a:off x="5150840" y="4463540"/>
            <a:ext cx="511729" cy="3517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379902-3CDC-421E-BF90-CEE752D8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2" y="211037"/>
            <a:ext cx="10217791" cy="590453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0FAE0F-343B-4559-8B69-7509EF78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08" y="4970808"/>
            <a:ext cx="5398401" cy="13784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591AA31-8A1E-4823-A542-64ACD91431FB}"/>
              </a:ext>
            </a:extLst>
          </p:cNvPr>
          <p:cNvSpPr/>
          <p:nvPr/>
        </p:nvSpPr>
        <p:spPr>
          <a:xfrm>
            <a:off x="1001086" y="1057013"/>
            <a:ext cx="299207" cy="3271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759A272-EAF0-42EA-9551-006CB0B9B4B7}"/>
              </a:ext>
            </a:extLst>
          </p:cNvPr>
          <p:cNvSpPr/>
          <p:nvPr/>
        </p:nvSpPr>
        <p:spPr>
          <a:xfrm>
            <a:off x="3503987" y="2087660"/>
            <a:ext cx="281374" cy="1251158"/>
          </a:xfrm>
          <a:prstGeom prst="rightBrace">
            <a:avLst>
              <a:gd name="adj1" fmla="val 26222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FAD6C5-14B2-41E6-82F8-91E124C36E83}"/>
              </a:ext>
            </a:extLst>
          </p:cNvPr>
          <p:cNvSpPr txBox="1"/>
          <p:nvPr/>
        </p:nvSpPr>
        <p:spPr>
          <a:xfrm>
            <a:off x="3886029" y="2323861"/>
            <a:ext cx="1432591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Protected fields. Will be populated from original HH interview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895D17-BBF0-4565-8DC9-9F72271DFEAB}"/>
              </a:ext>
            </a:extLst>
          </p:cNvPr>
          <p:cNvCxnSpPr>
            <a:cxnSpLocks/>
          </p:cNvCxnSpPr>
          <p:nvPr/>
        </p:nvCxnSpPr>
        <p:spPr>
          <a:xfrm>
            <a:off x="1837189" y="1744910"/>
            <a:ext cx="363243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2F9891-B584-4743-8984-45CE12F9EBD4}"/>
              </a:ext>
            </a:extLst>
          </p:cNvPr>
          <p:cNvCxnSpPr>
            <a:cxnSpLocks/>
          </p:cNvCxnSpPr>
          <p:nvPr/>
        </p:nvCxnSpPr>
        <p:spPr>
          <a:xfrm>
            <a:off x="4613945" y="1744910"/>
            <a:ext cx="145331" cy="5789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102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AF3B1CE-6183-4784-B087-EC75D3B6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56" y="1203193"/>
            <a:ext cx="10268125" cy="3654033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3C58AA53-44D5-47DE-A1BD-FEA50802A2C5}"/>
              </a:ext>
            </a:extLst>
          </p:cNvPr>
          <p:cNvSpPr/>
          <p:nvPr/>
        </p:nvSpPr>
        <p:spPr>
          <a:xfrm>
            <a:off x="7981783" y="1611799"/>
            <a:ext cx="709126" cy="475861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F83FD29-CD38-45F0-B025-11CDEA12E240}"/>
              </a:ext>
            </a:extLst>
          </p:cNvPr>
          <p:cNvSpPr/>
          <p:nvPr/>
        </p:nvSpPr>
        <p:spPr>
          <a:xfrm>
            <a:off x="10050012" y="1996580"/>
            <a:ext cx="427838" cy="394283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09590C5-EF6F-4CF3-8D3D-F408428B4AFC}"/>
              </a:ext>
            </a:extLst>
          </p:cNvPr>
          <p:cNvSpPr/>
          <p:nvPr/>
        </p:nvSpPr>
        <p:spPr>
          <a:xfrm>
            <a:off x="5150840" y="4463540"/>
            <a:ext cx="511729" cy="35174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52720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A3B35B-CD4E-4A92-94CD-C6F36E1B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3362"/>
            <a:ext cx="7010400" cy="6391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376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B999B9-DA7A-4072-B48F-14DA6C886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282" y="307910"/>
            <a:ext cx="5178490" cy="5225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E2586C-723F-47F7-9EB2-5B1AEB70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39" y="600796"/>
            <a:ext cx="2724290" cy="1378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6DB39-D5D4-4958-B559-230E4AB4B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1429" y="2656098"/>
            <a:ext cx="2176344" cy="11974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5655BD2C-11C6-48F9-B256-C6A918744BB1}"/>
              </a:ext>
            </a:extLst>
          </p:cNvPr>
          <p:cNvSpPr/>
          <p:nvPr/>
        </p:nvSpPr>
        <p:spPr>
          <a:xfrm rot="439491">
            <a:off x="6835747" y="2826383"/>
            <a:ext cx="966866" cy="2281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A61E66-C1EA-4D1F-93A4-BC54EBCA48A2}"/>
              </a:ext>
            </a:extLst>
          </p:cNvPr>
          <p:cNvSpPr/>
          <p:nvPr/>
        </p:nvSpPr>
        <p:spPr>
          <a:xfrm>
            <a:off x="5972961" y="3115256"/>
            <a:ext cx="461395" cy="349578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6B6F91-AF6D-446F-B6FF-A8C9B892C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83" y="2860079"/>
            <a:ext cx="4110606" cy="191325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4364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9A82A6-8A1B-4421-9EBA-192ACF0A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285875"/>
            <a:ext cx="5676900" cy="428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9934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04FF3-8AA4-4B31-AB94-C1ABFD68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309687"/>
            <a:ext cx="5705475" cy="42386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2863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20C1E-676D-4B22-8C55-A2649F81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285875"/>
            <a:ext cx="5772150" cy="428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11624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A0C2BA3-A661-40FC-984F-71D22DCC9B3D}"/>
              </a:ext>
            </a:extLst>
          </p:cNvPr>
          <p:cNvSpPr/>
          <p:nvPr/>
        </p:nvSpPr>
        <p:spPr>
          <a:xfrm>
            <a:off x="478173" y="931178"/>
            <a:ext cx="5617828" cy="2701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BECA2-A864-4AB2-8F0E-ACC16622BB34}"/>
              </a:ext>
            </a:extLst>
          </p:cNvPr>
          <p:cNvSpPr txBox="1"/>
          <p:nvPr/>
        </p:nvSpPr>
        <p:spPr>
          <a:xfrm>
            <a:off x="461394" y="461394"/>
            <a:ext cx="563460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Interviewer’s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C5AE3-BA09-4DBE-A6B1-B4568809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172" y="1101013"/>
            <a:ext cx="1963025" cy="1705104"/>
          </a:xfrm>
          <a:prstGeom prst="rect">
            <a:avLst/>
          </a:prstGeom>
          <a:ln w="9525"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B7ECB-959C-454C-ACC5-019206B72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60" y="2017551"/>
            <a:ext cx="1963025" cy="15309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A4C73-D5A6-458B-BD39-DFA59F5C153B}"/>
              </a:ext>
            </a:extLst>
          </p:cNvPr>
          <p:cNvSpPr txBox="1"/>
          <p:nvPr/>
        </p:nvSpPr>
        <p:spPr>
          <a:xfrm>
            <a:off x="569167" y="1101012"/>
            <a:ext cx="75578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DO" dirty="0"/>
              <a:t>CC81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58EE30-9419-4852-8FFF-15C517B1CE2A}"/>
              </a:ext>
            </a:extLst>
          </p:cNvPr>
          <p:cNvSpPr/>
          <p:nvPr/>
        </p:nvSpPr>
        <p:spPr>
          <a:xfrm>
            <a:off x="1324947" y="1101012"/>
            <a:ext cx="277350" cy="3693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B818814-1046-4A26-9649-8C279FA95443}"/>
              </a:ext>
            </a:extLst>
          </p:cNvPr>
          <p:cNvSpPr/>
          <p:nvPr/>
        </p:nvSpPr>
        <p:spPr>
          <a:xfrm>
            <a:off x="2348917" y="2017551"/>
            <a:ext cx="1644243" cy="293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68839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6F6A31-A8AE-46D8-B817-D361B0B4A246}"/>
              </a:ext>
            </a:extLst>
          </p:cNvPr>
          <p:cNvSpPr/>
          <p:nvPr/>
        </p:nvSpPr>
        <p:spPr>
          <a:xfrm>
            <a:off x="478172" y="931178"/>
            <a:ext cx="6048463" cy="3355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A4C73-D5A6-458B-BD39-DFA59F5C153B}"/>
              </a:ext>
            </a:extLst>
          </p:cNvPr>
          <p:cNvSpPr txBox="1"/>
          <p:nvPr/>
        </p:nvSpPr>
        <p:spPr>
          <a:xfrm>
            <a:off x="569167" y="1101012"/>
            <a:ext cx="75578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DO" dirty="0"/>
              <a:t>CC81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458EE30-9419-4852-8FFF-15C517B1CE2A}"/>
              </a:ext>
            </a:extLst>
          </p:cNvPr>
          <p:cNvSpPr/>
          <p:nvPr/>
        </p:nvSpPr>
        <p:spPr>
          <a:xfrm>
            <a:off x="1324947" y="1101012"/>
            <a:ext cx="277350" cy="3693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6B1238-A311-4EE4-9E2F-C198EF90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43" y="1101013"/>
            <a:ext cx="2225049" cy="21539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8315C5-1BA6-4AA8-B000-8E66A26D7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941" y="1900190"/>
            <a:ext cx="2105637" cy="229430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B818814-1046-4A26-9649-8C279FA95443}"/>
              </a:ext>
            </a:extLst>
          </p:cNvPr>
          <p:cNvSpPr/>
          <p:nvPr/>
        </p:nvSpPr>
        <p:spPr>
          <a:xfrm>
            <a:off x="2332139" y="1986135"/>
            <a:ext cx="1963024" cy="2936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77C9E-517A-4397-9A40-A772BC53827C}"/>
              </a:ext>
            </a:extLst>
          </p:cNvPr>
          <p:cNvSpPr txBox="1"/>
          <p:nvPr/>
        </p:nvSpPr>
        <p:spPr>
          <a:xfrm>
            <a:off x="461394" y="453005"/>
            <a:ext cx="6065241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Supervisor’s tablet</a:t>
            </a:r>
          </a:p>
        </p:txBody>
      </p:sp>
    </p:spTree>
    <p:extLst>
      <p:ext uri="{BB962C8B-B14F-4D97-AF65-F5344CB8AC3E}">
        <p14:creationId xmlns:p14="http://schemas.microsoft.com/office/powerpoint/2010/main" val="385590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Right 15">
            <a:extLst>
              <a:ext uri="{FF2B5EF4-FFF2-40B4-BE49-F238E27FC236}">
                <a16:creationId xmlns:a16="http://schemas.microsoft.com/office/drawing/2014/main" id="{5655BD2C-11C6-48F9-B256-C6A918744BB1}"/>
              </a:ext>
            </a:extLst>
          </p:cNvPr>
          <p:cNvSpPr/>
          <p:nvPr/>
        </p:nvSpPr>
        <p:spPr>
          <a:xfrm rot="439491">
            <a:off x="6835747" y="2826383"/>
            <a:ext cx="966866" cy="22816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A61E66-C1EA-4D1F-93A4-BC54EBCA48A2}"/>
              </a:ext>
            </a:extLst>
          </p:cNvPr>
          <p:cNvSpPr/>
          <p:nvPr/>
        </p:nvSpPr>
        <p:spPr>
          <a:xfrm>
            <a:off x="5972961" y="3115256"/>
            <a:ext cx="461395" cy="349578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C81E92-3D7D-4956-A061-13721E8A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61" y="200080"/>
            <a:ext cx="5214599" cy="583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76957D-6AC2-4647-AD3B-B7F5545C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30" y="1813627"/>
            <a:ext cx="2224119" cy="118963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3769AAB-A81D-4725-B500-BFB1D8F565DF}"/>
              </a:ext>
            </a:extLst>
          </p:cNvPr>
          <p:cNvSpPr/>
          <p:nvPr/>
        </p:nvSpPr>
        <p:spPr>
          <a:xfrm>
            <a:off x="1928430" y="2189527"/>
            <a:ext cx="311431" cy="20972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E790C3-846E-4DE7-ABA7-D9A70ABE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430" y="3379159"/>
            <a:ext cx="2224119" cy="11896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5ADB580-18C7-48C7-A68C-1C2297391B57}"/>
              </a:ext>
            </a:extLst>
          </p:cNvPr>
          <p:cNvSpPr/>
          <p:nvPr/>
        </p:nvSpPr>
        <p:spPr>
          <a:xfrm>
            <a:off x="1928430" y="3914450"/>
            <a:ext cx="311431" cy="20972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27867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B9F2A-D5E9-4926-A74C-98A920E2402C}"/>
              </a:ext>
            </a:extLst>
          </p:cNvPr>
          <p:cNvSpPr/>
          <p:nvPr/>
        </p:nvSpPr>
        <p:spPr>
          <a:xfrm>
            <a:off x="562062" y="1132514"/>
            <a:ext cx="9244668" cy="4118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A55A5E-4728-436C-B83E-B1AC6D104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6188"/>
            <a:ext cx="4708709" cy="38878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022EE-6CBC-4E42-BBB2-E3375AAA3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36" y="2021747"/>
            <a:ext cx="3994481" cy="240764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98B41B5-CDF6-445C-9906-9321507F6DA3}"/>
              </a:ext>
            </a:extLst>
          </p:cNvPr>
          <p:cNvSpPr/>
          <p:nvPr/>
        </p:nvSpPr>
        <p:spPr>
          <a:xfrm>
            <a:off x="3082270" y="2087404"/>
            <a:ext cx="503853" cy="28924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9143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1626CB-A60E-46B7-8BA3-5AD23CEA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63" y="970383"/>
            <a:ext cx="5124014" cy="487991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A7D605-A776-4855-9AF2-78FAF614B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341" y="2469599"/>
            <a:ext cx="5011386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8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37918-ACE4-4487-A96D-5EA9676A3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06" y="654940"/>
            <a:ext cx="7197790" cy="5346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BA80C2-4185-4F5C-A880-10C9A234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067" y="856619"/>
            <a:ext cx="2985797" cy="205273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4B918A2-6371-44F2-B529-5E6FAA4D2AF6}"/>
              </a:ext>
            </a:extLst>
          </p:cNvPr>
          <p:cNvSpPr/>
          <p:nvPr/>
        </p:nvSpPr>
        <p:spPr>
          <a:xfrm>
            <a:off x="6191075" y="1090568"/>
            <a:ext cx="1375795" cy="30200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8595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A90C82-B72F-457E-96F2-6FDF280DF1FB}"/>
              </a:ext>
            </a:extLst>
          </p:cNvPr>
          <p:cNvSpPr/>
          <p:nvPr/>
        </p:nvSpPr>
        <p:spPr>
          <a:xfrm>
            <a:off x="1551963" y="553673"/>
            <a:ext cx="6979641" cy="4236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A80C2-4185-4F5C-A880-10C9A234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625151"/>
            <a:ext cx="3571913" cy="26918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8DE78A-9C2E-471C-9CCB-2ABFA82A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500" y="1318433"/>
            <a:ext cx="6067425" cy="3381375"/>
          </a:xfrm>
          <a:prstGeom prst="rect">
            <a:avLst/>
          </a:prstGeom>
        </p:spPr>
      </p:pic>
      <p:sp>
        <p:nvSpPr>
          <p:cNvPr id="5" name="Arrow: Curved Down 4">
            <a:extLst>
              <a:ext uri="{FF2B5EF4-FFF2-40B4-BE49-F238E27FC236}">
                <a16:creationId xmlns:a16="http://schemas.microsoft.com/office/drawing/2014/main" id="{54099E9F-1B7C-4C9C-A281-B3F16433427E}"/>
              </a:ext>
            </a:extLst>
          </p:cNvPr>
          <p:cNvSpPr/>
          <p:nvPr/>
        </p:nvSpPr>
        <p:spPr>
          <a:xfrm rot="3529625">
            <a:off x="4313476" y="994920"/>
            <a:ext cx="850595" cy="62515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814B644-EB30-4F66-B96C-3742076518CD}"/>
              </a:ext>
            </a:extLst>
          </p:cNvPr>
          <p:cNvSpPr/>
          <p:nvPr/>
        </p:nvSpPr>
        <p:spPr>
          <a:xfrm>
            <a:off x="6744749" y="994483"/>
            <a:ext cx="376708" cy="4903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07780-A7D5-4FD6-9477-C95CD50C293C}"/>
              </a:ext>
            </a:extLst>
          </p:cNvPr>
          <p:cNvSpPr txBox="1"/>
          <p:nvPr/>
        </p:nvSpPr>
        <p:spPr>
          <a:xfrm>
            <a:off x="6096000" y="629517"/>
            <a:ext cx="194904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Interviewer’s code</a:t>
            </a:r>
          </a:p>
        </p:txBody>
      </p:sp>
    </p:spTree>
    <p:extLst>
      <p:ext uri="{BB962C8B-B14F-4D97-AF65-F5344CB8AC3E}">
        <p14:creationId xmlns:p14="http://schemas.microsoft.com/office/powerpoint/2010/main" val="144570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6" ma:contentTypeDescription="Create a new document." ma:contentTypeScope="" ma:versionID="966febeccf9d42576f06ff3a259d02a0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162699f611da146ae0e01fee0b810492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VMX3MACP777Z-1201013908-5699</_dlc_DocId>
    <_dlc_DocIdUrl xmlns="d16efad5-0601-4cf0-b7c2-89968258c777">
      <Url>https://icfonline.sharepoint.com/sites/ihd-dhs/Standard8/_layouts/15/DocIdRedir.aspx?ID=VMX3MACP777Z-1201013908-5699</Url>
      <Description>VMX3MACP777Z-1201013908-5699</Description>
    </_dlc_DocIdUrl>
  </documentManagement>
</p:properties>
</file>

<file path=customXml/itemProps1.xml><?xml version="1.0" encoding="utf-8"?>
<ds:datastoreItem xmlns:ds="http://schemas.openxmlformats.org/officeDocument/2006/customXml" ds:itemID="{8F67EA2A-5654-45E8-9A37-6EF3EB8274EA}"/>
</file>

<file path=customXml/itemProps2.xml><?xml version="1.0" encoding="utf-8"?>
<ds:datastoreItem xmlns:ds="http://schemas.openxmlformats.org/officeDocument/2006/customXml" ds:itemID="{8C7E9060-C861-4821-9736-30D162BF5B00}"/>
</file>

<file path=customXml/itemProps3.xml><?xml version="1.0" encoding="utf-8"?>
<ds:datastoreItem xmlns:ds="http://schemas.openxmlformats.org/officeDocument/2006/customXml" ds:itemID="{C0BB98EB-476F-4FD8-9238-D8DDAA39F81A}"/>
</file>

<file path=customXml/itemProps4.xml><?xml version="1.0" encoding="utf-8"?>
<ds:datastoreItem xmlns:ds="http://schemas.openxmlformats.org/officeDocument/2006/customXml" ds:itemID="{66C058B6-9E3E-4A87-89A8-454D521012B0}"/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88</Words>
  <Application>Microsoft Office PowerPoint</Application>
  <PresentationFormat>Widescreen</PresentationFormat>
  <Paragraphs>26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SUPERVISOR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MANUAL</dc:title>
  <dc:creator>Ortiz Parra, Lady</dc:creator>
  <cp:lastModifiedBy>Ortiz Parra, Lady</cp:lastModifiedBy>
  <cp:revision>64</cp:revision>
  <dcterms:created xsi:type="dcterms:W3CDTF">2021-06-03T20:20:26Z</dcterms:created>
  <dcterms:modified xsi:type="dcterms:W3CDTF">2021-06-07T17:16:45Z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80b96c5a-5072-424d-b37f-9bd5719b7b97</vt:lpwstr>
  </property>
</Properties>
</file>