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Layouts/slideLayout25.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theme/theme9.xml" ContentType="application/vnd.openxmlformats-officedocument.theme+xml"/>
  <Override PartName="/ppt/theme/theme8.xml" ContentType="application/vnd.openxmlformats-officedocument.theme+xml"/>
  <Override PartName="/ppt/notesMasters/notesMaster1.xml" ContentType="application/vnd.openxmlformats-officedocument.presentationml.notesMaster+xml"/>
  <Override PartName="/ppt/commentAuthors.xml" ContentType="application/vnd.openxmlformats-officedocument.presentationml.commentAuthors+xml"/>
  <Override PartName="/ppt/theme/theme7.xml" ContentType="application/vnd.openxmlformats-officedocument.theme+xml"/>
  <Override PartName="/ppt/theme/theme1.xml" ContentType="application/vnd.openxmlformats-officedocument.theme+xml"/>
  <Override PartName="/ppt/theme/theme6.xml" ContentType="application/vnd.openxmlformats-officedocument.theme+xml"/>
  <Override PartName="/ppt/handoutMasters/handoutMaster1.xml" ContentType="application/vnd.openxmlformats-officedocument.presentationml.handoutMaster+xml"/>
  <Override PartName="/ppt/theme/theme5.xml" ContentType="application/vnd.openxmlformats-officedocument.theme+xml"/>
  <Override PartName="/ppt/theme/theme4.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theme/theme11.xml" ContentType="application/vnd.openxmlformats-officedocument.theme+xml"/>
  <Override PartName="/ppt/theme/theme10.xml" ContentType="application/vnd.openxmlformats-officedocument.theme+xml"/>
  <Override PartName="/ppt/presProps.xml" ContentType="application/vnd.openxmlformats-officedocument.presentationml.presProps+xml"/>
  <Override PartName="/ppt/viewProps.xml" ContentType="application/vnd.openxmlformats-officedocument.presentationml.viewProps+xml"/>
  <Override PartName="/ppt/tableStyles.xml" ContentType="application/vnd.openxmlformats-officedocument.presentationml.tableStyles+xml"/>
  <Override PartName="/customXml/itemProps1.xml" ContentType="application/vnd.openxmlformats-officedocument.customXmlProperties+xml"/>
  <Override PartName="/customXml/itemProps2.xml" ContentType="application/vnd.openxmlformats-officedocument.customXmlProperties+xml"/>
  <Override PartName="/customXml/itemProps4.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ustom.xml" ContentType="application/vnd.openxmlformats-officedocument.custom-properties+xml"/>
  <Override PartName="/docProps/core.xml" ContentType="application/vnd.openxmlformats-package.core-properties+xml"/>
  <Override PartName="/customXml/itemProps5.xml" ContentType="application/vnd.openxmlformats-officedocument.customXml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78" r:id="rId5"/>
    <p:sldMasterId id="2147483676" r:id="rId6"/>
    <p:sldMasterId id="2147483674" r:id="rId7"/>
    <p:sldMasterId id="2147483669" r:id="rId8"/>
    <p:sldMasterId id="2147483667" r:id="rId9"/>
    <p:sldMasterId id="2147483665" r:id="rId10"/>
    <p:sldMasterId id="2147483663" r:id="rId11"/>
    <p:sldMasterId id="2147483672" r:id="rId12"/>
    <p:sldMasterId id="2147483710" r:id="rId13"/>
  </p:sldMasterIdLst>
  <p:notesMasterIdLst>
    <p:notesMasterId r:id="rId25"/>
  </p:notesMasterIdLst>
  <p:handoutMasterIdLst>
    <p:handoutMasterId r:id="rId26"/>
  </p:handoutMasterIdLst>
  <p:sldIdLst>
    <p:sldId id="266" r:id="rId14"/>
    <p:sldId id="336" r:id="rId15"/>
    <p:sldId id="282" r:id="rId16"/>
    <p:sldId id="271" r:id="rId17"/>
    <p:sldId id="281" r:id="rId18"/>
    <p:sldId id="280" r:id="rId19"/>
    <p:sldId id="277" r:id="rId20"/>
    <p:sldId id="274" r:id="rId21"/>
    <p:sldId id="268" r:id="rId22"/>
    <p:sldId id="275" r:id="rId23"/>
    <p:sldId id="279" r:id="rId24"/>
  </p:sldIdLst>
  <p:sldSz cx="9144000" cy="6858000" type="screen4x3"/>
  <p:notesSz cx="7035800" cy="9321800"/>
  <p:defaultTextStyle>
    <a:defPPr>
      <a:defRPr lang="en-US"/>
    </a:defPPr>
    <a:lvl1pPr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1pPr>
    <a:lvl2pPr marL="4572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2pPr>
    <a:lvl3pPr marL="9144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3pPr>
    <a:lvl4pPr marL="13716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4pPr>
    <a:lvl5pPr marL="1828800" algn="l" rtl="0" eaLnBrk="0" fontAlgn="base" hangingPunct="0">
      <a:spcBef>
        <a:spcPct val="0"/>
      </a:spcBef>
      <a:spcAft>
        <a:spcPct val="0"/>
      </a:spcAft>
      <a:defRPr sz="2800" kern="1200">
        <a:solidFill>
          <a:schemeClr val="tx1"/>
        </a:solidFill>
        <a:latin typeface="Times" panose="02020603050405020304" pitchFamily="18" charset="0"/>
        <a:ea typeface="+mn-ea"/>
        <a:cs typeface="+mn-cs"/>
      </a:defRPr>
    </a:lvl5pPr>
    <a:lvl6pPr marL="2286000" algn="l" defTabSz="914400" rtl="0" eaLnBrk="1" latinLnBrk="0" hangingPunct="1">
      <a:defRPr sz="2800" kern="1200">
        <a:solidFill>
          <a:schemeClr val="tx1"/>
        </a:solidFill>
        <a:latin typeface="Times" panose="02020603050405020304" pitchFamily="18" charset="0"/>
        <a:ea typeface="+mn-ea"/>
        <a:cs typeface="+mn-cs"/>
      </a:defRPr>
    </a:lvl6pPr>
    <a:lvl7pPr marL="2743200" algn="l" defTabSz="914400" rtl="0" eaLnBrk="1" latinLnBrk="0" hangingPunct="1">
      <a:defRPr sz="2800" kern="1200">
        <a:solidFill>
          <a:schemeClr val="tx1"/>
        </a:solidFill>
        <a:latin typeface="Times" panose="02020603050405020304" pitchFamily="18" charset="0"/>
        <a:ea typeface="+mn-ea"/>
        <a:cs typeface="+mn-cs"/>
      </a:defRPr>
    </a:lvl7pPr>
    <a:lvl8pPr marL="3200400" algn="l" defTabSz="914400" rtl="0" eaLnBrk="1" latinLnBrk="0" hangingPunct="1">
      <a:defRPr sz="2800" kern="1200">
        <a:solidFill>
          <a:schemeClr val="tx1"/>
        </a:solidFill>
        <a:latin typeface="Times" panose="02020603050405020304" pitchFamily="18" charset="0"/>
        <a:ea typeface="+mn-ea"/>
        <a:cs typeface="+mn-cs"/>
      </a:defRPr>
    </a:lvl8pPr>
    <a:lvl9pPr marL="3657600" algn="l" defTabSz="914400" rtl="0" eaLnBrk="1" latinLnBrk="0" hangingPunct="1">
      <a:defRPr sz="2800" kern="1200">
        <a:solidFill>
          <a:schemeClr val="tx1"/>
        </a:solidFill>
        <a:latin typeface="Times" panose="02020603050405020304" pitchFamily="18"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Useem, Hanna" initials="" lastIdx="1" clrIdx="0"/>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E10040"/>
    <a:srgbClr val="C2113A"/>
    <a:srgbClr val="003366"/>
    <a:srgbClr val="DDDDDD"/>
    <a:srgbClr val="CCCCCC"/>
    <a:srgbClr val="666666"/>
    <a:srgbClr val="1E4ABD"/>
    <a:srgbClr val="002A6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11" autoAdjust="0"/>
    <p:restoredTop sz="84761" autoAdjust="0"/>
  </p:normalViewPr>
  <p:slideViewPr>
    <p:cSldViewPr>
      <p:cViewPr varScale="1">
        <p:scale>
          <a:sx n="94" d="100"/>
          <a:sy n="94" d="100"/>
        </p:scale>
        <p:origin x="1488"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1638"/>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Master" Target="slideMasters/slideMaster4.xml"/><Relationship Id="rId13" Type="http://schemas.openxmlformats.org/officeDocument/2006/relationships/slideMaster" Target="slideMasters/slideMaster9.xml"/><Relationship Id="rId18" Type="http://schemas.openxmlformats.org/officeDocument/2006/relationships/slide" Target="slides/slide5.xml"/><Relationship Id="rId26"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slide" Target="slides/slide8.xml"/><Relationship Id="rId7" Type="http://schemas.openxmlformats.org/officeDocument/2006/relationships/slideMaster" Target="slideMasters/slideMaster3.xml"/><Relationship Id="rId12" Type="http://schemas.openxmlformats.org/officeDocument/2006/relationships/slideMaster" Target="slideMasters/slideMaster8.xml"/><Relationship Id="rId17" Type="http://schemas.openxmlformats.org/officeDocument/2006/relationships/slide" Target="slides/slide4.xml"/><Relationship Id="rId25"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3.xml"/><Relationship Id="rId20" Type="http://schemas.openxmlformats.org/officeDocument/2006/relationships/slide" Target="slides/slide7.xml"/><Relationship Id="rId29"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Master" Target="slideMasters/slideMaster2.xml"/><Relationship Id="rId11" Type="http://schemas.openxmlformats.org/officeDocument/2006/relationships/slideMaster" Target="slideMasters/slideMaster7.xml"/><Relationship Id="rId24" Type="http://schemas.openxmlformats.org/officeDocument/2006/relationships/slide" Target="slides/slide11.xml"/><Relationship Id="rId32" Type="http://schemas.openxmlformats.org/officeDocument/2006/relationships/customXml" Target="../customXml/item5.xml"/><Relationship Id="rId5" Type="http://schemas.openxmlformats.org/officeDocument/2006/relationships/slideMaster" Target="slideMasters/slideMaster1.xml"/><Relationship Id="rId15" Type="http://schemas.openxmlformats.org/officeDocument/2006/relationships/slide" Target="slides/slide2.xml"/><Relationship Id="rId23" Type="http://schemas.openxmlformats.org/officeDocument/2006/relationships/slide" Target="slides/slide10.xml"/><Relationship Id="rId28" Type="http://schemas.openxmlformats.org/officeDocument/2006/relationships/presProps" Target="presProps.xml"/><Relationship Id="rId10" Type="http://schemas.openxmlformats.org/officeDocument/2006/relationships/slideMaster" Target="slideMasters/slideMaster6.xml"/><Relationship Id="rId19" Type="http://schemas.openxmlformats.org/officeDocument/2006/relationships/slide" Target="slides/slide6.xml"/><Relationship Id="rId31" Type="http://schemas.openxmlformats.org/officeDocument/2006/relationships/tableStyles" Target="tableStyles.xml"/><Relationship Id="rId4" Type="http://schemas.openxmlformats.org/officeDocument/2006/relationships/customXml" Target="../customXml/item4.xml"/><Relationship Id="rId9" Type="http://schemas.openxmlformats.org/officeDocument/2006/relationships/slideMaster" Target="slideMasters/slideMaster5.xml"/><Relationship Id="rId14" Type="http://schemas.openxmlformats.org/officeDocument/2006/relationships/slide" Target="slides/slide1.xml"/><Relationship Id="rId22" Type="http://schemas.openxmlformats.org/officeDocument/2006/relationships/slide" Target="slides/slide9.xml"/><Relationship Id="rId27" Type="http://schemas.openxmlformats.org/officeDocument/2006/relationships/commentAuthors" Target="commentAuthors.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11.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4930" name="Rectangle 2">
            <a:extLst>
              <a:ext uri="{FF2B5EF4-FFF2-40B4-BE49-F238E27FC236}">
                <a16:creationId xmlns:a16="http://schemas.microsoft.com/office/drawing/2014/main" id="{38044F9C-3F67-4B83-BA72-FBD5A9DE7E45}"/>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4931" name="Rectangle 3">
            <a:extLst>
              <a:ext uri="{FF2B5EF4-FFF2-40B4-BE49-F238E27FC236}">
                <a16:creationId xmlns:a16="http://schemas.microsoft.com/office/drawing/2014/main" id="{10188D86-64FB-499B-B9C6-C5237E2080FC}"/>
              </a:ext>
            </a:extLst>
          </p:cNvPr>
          <p:cNvSpPr>
            <a:spLocks noGrp="1" noChangeArrowheads="1"/>
          </p:cNvSpPr>
          <p:nvPr>
            <p:ph type="dt" sz="quarter"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124932" name="Rectangle 4">
            <a:extLst>
              <a:ext uri="{FF2B5EF4-FFF2-40B4-BE49-F238E27FC236}">
                <a16:creationId xmlns:a16="http://schemas.microsoft.com/office/drawing/2014/main" id="{4472D6B5-AD33-4CEC-A9A3-6AFF81D9ECAD}"/>
              </a:ext>
            </a:extLst>
          </p:cNvPr>
          <p:cNvSpPr>
            <a:spLocks noGrp="1" noChangeArrowheads="1"/>
          </p:cNvSpPr>
          <p:nvPr>
            <p:ph type="ftr" sz="quarter" idx="2"/>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4933" name="Rectangle 5">
            <a:extLst>
              <a:ext uri="{FF2B5EF4-FFF2-40B4-BE49-F238E27FC236}">
                <a16:creationId xmlns:a16="http://schemas.microsoft.com/office/drawing/2014/main" id="{240D8057-BE36-4602-A46C-61A4DB6E45AE}"/>
              </a:ext>
            </a:extLst>
          </p:cNvPr>
          <p:cNvSpPr>
            <a:spLocks noGrp="1" noChangeArrowheads="1"/>
          </p:cNvSpPr>
          <p:nvPr>
            <p:ph type="sldNum" sz="quarter" idx="3"/>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E8761ECE-C9A6-4858-8DF6-716223ACF5D8}"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10.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29026" name="Rectangle 2">
            <a:extLst>
              <a:ext uri="{FF2B5EF4-FFF2-40B4-BE49-F238E27FC236}">
                <a16:creationId xmlns:a16="http://schemas.microsoft.com/office/drawing/2014/main" id="{DAD1E268-0858-4A5F-A530-16D8C283EA64}"/>
              </a:ext>
            </a:extLst>
          </p:cNvPr>
          <p:cNvSpPr>
            <a:spLocks noGrp="1" noChangeArrowheads="1"/>
          </p:cNvSpPr>
          <p:nvPr>
            <p:ph type="hdr" sz="quarter"/>
          </p:nvPr>
        </p:nvSpPr>
        <p:spPr bwMode="auto">
          <a:xfrm>
            <a:off x="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defRPr sz="1200"/>
            </a:lvl1pPr>
          </a:lstStyle>
          <a:p>
            <a:pPr>
              <a:defRPr/>
            </a:pPr>
            <a:endParaRPr lang="en-US"/>
          </a:p>
        </p:txBody>
      </p:sp>
      <p:sp>
        <p:nvSpPr>
          <p:cNvPr id="129027" name="Rectangle 3">
            <a:extLst>
              <a:ext uri="{FF2B5EF4-FFF2-40B4-BE49-F238E27FC236}">
                <a16:creationId xmlns:a16="http://schemas.microsoft.com/office/drawing/2014/main" id="{4CD7B888-9D50-4896-A27B-62B446367567}"/>
              </a:ext>
            </a:extLst>
          </p:cNvPr>
          <p:cNvSpPr>
            <a:spLocks noGrp="1" noChangeArrowheads="1"/>
          </p:cNvSpPr>
          <p:nvPr>
            <p:ph type="dt" idx="1"/>
          </p:nvPr>
        </p:nvSpPr>
        <p:spPr bwMode="auto">
          <a:xfrm>
            <a:off x="3962400" y="0"/>
            <a:ext cx="3048000" cy="4572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lvl1pPr algn="r">
              <a:defRPr sz="1200"/>
            </a:lvl1pPr>
          </a:lstStyle>
          <a:p>
            <a:pPr>
              <a:defRPr/>
            </a:pPr>
            <a:endParaRPr lang="en-US"/>
          </a:p>
        </p:txBody>
      </p:sp>
      <p:sp>
        <p:nvSpPr>
          <p:cNvPr id="79876" name="Rectangle 4">
            <a:extLst>
              <a:ext uri="{FF2B5EF4-FFF2-40B4-BE49-F238E27FC236}">
                <a16:creationId xmlns:a16="http://schemas.microsoft.com/office/drawing/2014/main" id="{2F1BA417-A91F-46FE-8D4A-F7505F0EF97C}"/>
              </a:ext>
            </a:extLst>
          </p:cNvPr>
          <p:cNvSpPr>
            <a:spLocks noChangeArrowheads="1" noTextEdit="1"/>
          </p:cNvSpPr>
          <p:nvPr>
            <p:ph type="sldImg" idx="2"/>
          </p:nvPr>
        </p:nvSpPr>
        <p:spPr bwMode="auto">
          <a:xfrm>
            <a:off x="1168400" y="685800"/>
            <a:ext cx="4673600" cy="35052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29029" name="Rectangle 5">
            <a:extLst>
              <a:ext uri="{FF2B5EF4-FFF2-40B4-BE49-F238E27FC236}">
                <a16:creationId xmlns:a16="http://schemas.microsoft.com/office/drawing/2014/main" id="{70B79C17-3A16-4A2F-8BA6-055B67F7A290}"/>
              </a:ext>
            </a:extLst>
          </p:cNvPr>
          <p:cNvSpPr>
            <a:spLocks noGrp="1" noChangeArrowheads="1"/>
          </p:cNvSpPr>
          <p:nvPr>
            <p:ph type="body" sz="quarter" idx="3"/>
          </p:nvPr>
        </p:nvSpPr>
        <p:spPr bwMode="auto">
          <a:xfrm>
            <a:off x="914400" y="4419600"/>
            <a:ext cx="5181600" cy="4191000"/>
          </a:xfrm>
          <a:prstGeom prst="rect">
            <a:avLst/>
          </a:prstGeom>
          <a:noFill/>
          <a:ln w="9525">
            <a:noFill/>
            <a:miter lim="800000"/>
            <a:headEnd/>
            <a:tailEnd/>
          </a:ln>
          <a:effec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29030" name="Rectangle 6">
            <a:extLst>
              <a:ext uri="{FF2B5EF4-FFF2-40B4-BE49-F238E27FC236}">
                <a16:creationId xmlns:a16="http://schemas.microsoft.com/office/drawing/2014/main" id="{8CD2E7AF-E967-46D3-B3B2-51D9474A0F53}"/>
              </a:ext>
            </a:extLst>
          </p:cNvPr>
          <p:cNvSpPr>
            <a:spLocks noGrp="1" noChangeArrowheads="1"/>
          </p:cNvSpPr>
          <p:nvPr>
            <p:ph type="ftr" sz="quarter" idx="4"/>
          </p:nvPr>
        </p:nvSpPr>
        <p:spPr bwMode="auto">
          <a:xfrm>
            <a:off x="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defRPr sz="1200"/>
            </a:lvl1pPr>
          </a:lstStyle>
          <a:p>
            <a:pPr>
              <a:defRPr/>
            </a:pPr>
            <a:endParaRPr lang="en-US"/>
          </a:p>
        </p:txBody>
      </p:sp>
      <p:sp>
        <p:nvSpPr>
          <p:cNvPr id="129031" name="Rectangle 7">
            <a:extLst>
              <a:ext uri="{FF2B5EF4-FFF2-40B4-BE49-F238E27FC236}">
                <a16:creationId xmlns:a16="http://schemas.microsoft.com/office/drawing/2014/main" id="{601A3D12-D87F-4AEC-A9D1-2093BC7A930A}"/>
              </a:ext>
            </a:extLst>
          </p:cNvPr>
          <p:cNvSpPr>
            <a:spLocks noGrp="1" noChangeArrowheads="1"/>
          </p:cNvSpPr>
          <p:nvPr>
            <p:ph type="sldNum" sz="quarter" idx="5"/>
          </p:nvPr>
        </p:nvSpPr>
        <p:spPr bwMode="auto">
          <a:xfrm>
            <a:off x="3962400" y="8839200"/>
            <a:ext cx="3048000" cy="457200"/>
          </a:xfrm>
          <a:prstGeom prst="rect">
            <a:avLst/>
          </a:prstGeom>
          <a:noFill/>
          <a:ln w="9525">
            <a:noFill/>
            <a:miter lim="800000"/>
            <a:headEnd/>
            <a:tailEnd/>
          </a:ln>
          <a:effectLst/>
        </p:spPr>
        <p:txBody>
          <a:bodyPr vert="horz" wrap="square" lIns="91440" tIns="45720" rIns="91440" bIns="45720" numCol="1" anchor="b" anchorCtr="0" compatLnSpc="1">
            <a:prstTxWarp prst="textNoShape">
              <a:avLst/>
            </a:prstTxWarp>
          </a:bodyPr>
          <a:lstStyle>
            <a:lvl1pPr algn="r">
              <a:defRPr sz="1200"/>
            </a:lvl1pPr>
          </a:lstStyle>
          <a:p>
            <a:pPr>
              <a:defRPr/>
            </a:pPr>
            <a:fld id="{22DD6BC1-B148-4903-B2AE-C7ABBDD1ED09}" type="slidenum">
              <a:rPr lang="en-US" altLang="en-US"/>
              <a:pPr>
                <a:defRPr/>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Slide Image Placeholder 1">
            <a:extLst>
              <a:ext uri="{FF2B5EF4-FFF2-40B4-BE49-F238E27FC236}">
                <a16:creationId xmlns:a16="http://schemas.microsoft.com/office/drawing/2014/main" id="{840CA66B-CD4E-4D22-A8AB-42B03AE5E44F}"/>
              </a:ext>
            </a:extLst>
          </p:cNvPr>
          <p:cNvSpPr>
            <a:spLocks noGrp="1" noRot="1" noChangeAspect="1" noChangeArrowheads="1" noTextEdit="1"/>
          </p:cNvSpPr>
          <p:nvPr>
            <p:ph type="sldImg"/>
          </p:nvPr>
        </p:nvSpPr>
        <p:spPr>
          <a:ln/>
        </p:spPr>
      </p:sp>
      <p:sp>
        <p:nvSpPr>
          <p:cNvPr id="86019" name="Notes Placeholder 2">
            <a:extLst>
              <a:ext uri="{FF2B5EF4-FFF2-40B4-BE49-F238E27FC236}">
                <a16:creationId xmlns:a16="http://schemas.microsoft.com/office/drawing/2014/main" id="{E74A5DF6-82EC-4796-935C-2008D0312251}"/>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Check back on work to be sure no keying errors – saves everybody time</a:t>
            </a:r>
          </a:p>
          <a:p>
            <a:r>
              <a:rPr lang="en-US" altLang="en-US"/>
              <a:t>Practice like we instruct – meaning, we rarely/never tell anyone to just fill in a questionnaire without practicing interviewing</a:t>
            </a:r>
          </a:p>
        </p:txBody>
      </p:sp>
      <p:sp>
        <p:nvSpPr>
          <p:cNvPr id="86020" name="Slide Number Placeholder 3">
            <a:extLst>
              <a:ext uri="{FF2B5EF4-FFF2-40B4-BE49-F238E27FC236}">
                <a16:creationId xmlns:a16="http://schemas.microsoft.com/office/drawing/2014/main" id="{6ADE1335-0E59-4668-AB6D-D11F58851AF6}"/>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8E08679-0F84-42B9-9F33-1E9D6E046460}" type="slidenum">
              <a:rPr lang="en-US" altLang="en-US" sz="1200" smtClean="0"/>
              <a:pPr/>
              <a:t>4</a:t>
            </a:fld>
            <a:endParaRPr lang="en-US" altLang="en-US" sz="120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Slide Image Placeholder 1">
            <a:extLst>
              <a:ext uri="{FF2B5EF4-FFF2-40B4-BE49-F238E27FC236}">
                <a16:creationId xmlns:a16="http://schemas.microsoft.com/office/drawing/2014/main" id="{A621212E-7027-4D8A-8A98-0E06D2241A70}"/>
              </a:ext>
            </a:extLst>
          </p:cNvPr>
          <p:cNvSpPr>
            <a:spLocks noGrp="1" noRot="1" noChangeAspect="1" noChangeArrowheads="1" noTextEdit="1"/>
          </p:cNvSpPr>
          <p:nvPr>
            <p:ph type="sldImg"/>
          </p:nvPr>
        </p:nvSpPr>
        <p:spPr>
          <a:ln/>
        </p:spPr>
      </p:sp>
      <p:sp>
        <p:nvSpPr>
          <p:cNvPr id="89091" name="Notes Placeholder 2">
            <a:extLst>
              <a:ext uri="{FF2B5EF4-FFF2-40B4-BE49-F238E27FC236}">
                <a16:creationId xmlns:a16="http://schemas.microsoft.com/office/drawing/2014/main" id="{34D1C2D8-DDC7-4898-8E74-FFCB321AC659}"/>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Be an active interviewer! This means really listen to the story of the respondent – does it make sense with what they have said? </a:t>
            </a:r>
          </a:p>
          <a:p>
            <a:r>
              <a:rPr lang="en-US" altLang="en-US"/>
              <a:t>Training plan will only work if we follow ground rules</a:t>
            </a:r>
          </a:p>
        </p:txBody>
      </p:sp>
      <p:sp>
        <p:nvSpPr>
          <p:cNvPr id="89092" name="Slide Number Placeholder 3">
            <a:extLst>
              <a:ext uri="{FF2B5EF4-FFF2-40B4-BE49-F238E27FC236}">
                <a16:creationId xmlns:a16="http://schemas.microsoft.com/office/drawing/2014/main" id="{40410AE5-BABF-487E-A254-ED33AB0FF00F}"/>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6EC3FE02-2B45-4439-9D70-A7CD336D4DF3}" type="slidenum">
              <a:rPr lang="en-US" altLang="en-US" sz="1200" smtClean="0"/>
              <a:pPr/>
              <a:t>6</a:t>
            </a:fld>
            <a:endParaRPr lang="en-US" altLang="en-US" sz="120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Slide Image Placeholder 1">
            <a:extLst>
              <a:ext uri="{FF2B5EF4-FFF2-40B4-BE49-F238E27FC236}">
                <a16:creationId xmlns:a16="http://schemas.microsoft.com/office/drawing/2014/main" id="{5265822A-C995-4503-9E6E-4BA068C53975}"/>
              </a:ext>
            </a:extLst>
          </p:cNvPr>
          <p:cNvSpPr>
            <a:spLocks noGrp="1" noRot="1" noChangeAspect="1" noChangeArrowheads="1" noTextEdit="1"/>
          </p:cNvSpPr>
          <p:nvPr>
            <p:ph type="sldImg"/>
          </p:nvPr>
        </p:nvSpPr>
        <p:spPr>
          <a:ln/>
        </p:spPr>
      </p:sp>
      <p:sp>
        <p:nvSpPr>
          <p:cNvPr id="91139" name="Notes Placeholder 2">
            <a:extLst>
              <a:ext uri="{FF2B5EF4-FFF2-40B4-BE49-F238E27FC236}">
                <a16:creationId xmlns:a16="http://schemas.microsoft.com/office/drawing/2014/main" id="{75E28855-F5A5-4B94-A796-65467E2D874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Kemi and AA will be keeping very careful track of serial numbers and checking tablets each morning</a:t>
            </a:r>
          </a:p>
        </p:txBody>
      </p:sp>
      <p:sp>
        <p:nvSpPr>
          <p:cNvPr id="91140" name="Slide Number Placeholder 3">
            <a:extLst>
              <a:ext uri="{FF2B5EF4-FFF2-40B4-BE49-F238E27FC236}">
                <a16:creationId xmlns:a16="http://schemas.microsoft.com/office/drawing/2014/main" id="{6FB30CF8-956B-4F92-AAF0-FAEFD052458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8ED7F1B-4403-48DD-BCE9-DF9E43FCADB8}" type="slidenum">
              <a:rPr lang="en-US" altLang="en-US" sz="1200" smtClean="0"/>
              <a:pPr/>
              <a:t>7</a:t>
            </a:fld>
            <a:endParaRPr lang="en-US" altLang="en-US" sz="120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Slide Image Placeholder 1">
            <a:extLst>
              <a:ext uri="{FF2B5EF4-FFF2-40B4-BE49-F238E27FC236}">
                <a16:creationId xmlns:a16="http://schemas.microsoft.com/office/drawing/2014/main" id="{2D3DB76F-C673-4F50-8C07-B50BB5C911F3}"/>
              </a:ext>
            </a:extLst>
          </p:cNvPr>
          <p:cNvSpPr>
            <a:spLocks noGrp="1" noRot="1" noChangeAspect="1" noChangeArrowheads="1" noTextEdit="1"/>
          </p:cNvSpPr>
          <p:nvPr>
            <p:ph type="sldImg"/>
          </p:nvPr>
        </p:nvSpPr>
        <p:spPr>
          <a:ln/>
        </p:spPr>
      </p:sp>
      <p:sp>
        <p:nvSpPr>
          <p:cNvPr id="93187" name="Notes Placeholder 2">
            <a:extLst>
              <a:ext uri="{FF2B5EF4-FFF2-40B4-BE49-F238E27FC236}">
                <a16:creationId xmlns:a16="http://schemas.microsoft.com/office/drawing/2014/main" id="{5BD777F1-FEEF-4995-9CB4-2CC377C5EB87}"/>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en-US"/>
              <a:t>Supervisors will have extensions and car chargers</a:t>
            </a:r>
          </a:p>
        </p:txBody>
      </p:sp>
      <p:sp>
        <p:nvSpPr>
          <p:cNvPr id="93188" name="Slide Number Placeholder 3">
            <a:extLst>
              <a:ext uri="{FF2B5EF4-FFF2-40B4-BE49-F238E27FC236}">
                <a16:creationId xmlns:a16="http://schemas.microsoft.com/office/drawing/2014/main" id="{6DFE2C98-312A-4DAA-8F67-AFD60A827974}"/>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9E97D090-EEFE-4099-9595-22A6D4A3FE1A}" type="slidenum">
              <a:rPr lang="en-US" altLang="en-US" sz="1200" smtClean="0"/>
              <a:pPr/>
              <a:t>8</a:t>
            </a:fld>
            <a:endParaRPr lang="en-US" altLang="en-US" sz="120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Slide Image Placeholder 1">
            <a:extLst>
              <a:ext uri="{FF2B5EF4-FFF2-40B4-BE49-F238E27FC236}">
                <a16:creationId xmlns:a16="http://schemas.microsoft.com/office/drawing/2014/main" id="{250DE4F9-337E-4AC9-95CC-45CEAAB86F94}"/>
              </a:ext>
            </a:extLst>
          </p:cNvPr>
          <p:cNvSpPr>
            <a:spLocks noGrp="1" noRot="1" noChangeAspect="1" noChangeArrowheads="1" noTextEdit="1"/>
          </p:cNvSpPr>
          <p:nvPr>
            <p:ph type="sldImg"/>
          </p:nvPr>
        </p:nvSpPr>
        <p:spPr>
          <a:ln/>
        </p:spPr>
      </p:sp>
      <p:sp>
        <p:nvSpPr>
          <p:cNvPr id="95235" name="Notes Placeholder 2">
            <a:extLst>
              <a:ext uri="{FF2B5EF4-FFF2-40B4-BE49-F238E27FC236}">
                <a16:creationId xmlns:a16="http://schemas.microsoft.com/office/drawing/2014/main" id="{78D9849E-0ACA-4950-A5EE-56983CF7B4D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5236" name="Slide Number Placeholder 3">
            <a:extLst>
              <a:ext uri="{FF2B5EF4-FFF2-40B4-BE49-F238E27FC236}">
                <a16:creationId xmlns:a16="http://schemas.microsoft.com/office/drawing/2014/main" id="{EC20B24E-B51D-454F-8820-8CA2A669F447}"/>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BF8094E-BFB4-439C-AA73-1B51A5260C91}" type="slidenum">
              <a:rPr lang="en-US" altLang="en-US" sz="1200" smtClean="0"/>
              <a:pPr/>
              <a:t>9</a:t>
            </a:fld>
            <a:endParaRPr lang="en-US" altLang="en-US" sz="1200"/>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Slide Image Placeholder 1">
            <a:extLst>
              <a:ext uri="{FF2B5EF4-FFF2-40B4-BE49-F238E27FC236}">
                <a16:creationId xmlns:a16="http://schemas.microsoft.com/office/drawing/2014/main" id="{38622494-9081-40DE-9DB9-423CE285B578}"/>
              </a:ext>
            </a:extLst>
          </p:cNvPr>
          <p:cNvSpPr>
            <a:spLocks noGrp="1" noRot="1" noChangeAspect="1" noChangeArrowheads="1" noTextEdit="1"/>
          </p:cNvSpPr>
          <p:nvPr>
            <p:ph type="sldImg"/>
          </p:nvPr>
        </p:nvSpPr>
        <p:spPr>
          <a:ln/>
        </p:spPr>
      </p:sp>
      <p:sp>
        <p:nvSpPr>
          <p:cNvPr id="97283" name="Notes Placeholder 2">
            <a:extLst>
              <a:ext uri="{FF2B5EF4-FFF2-40B4-BE49-F238E27FC236}">
                <a16:creationId xmlns:a16="http://schemas.microsoft.com/office/drawing/2014/main" id="{51FAC7BD-886F-4837-9F8C-898D30FF4EB3}"/>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7284" name="Slide Number Placeholder 3">
            <a:extLst>
              <a:ext uri="{FF2B5EF4-FFF2-40B4-BE49-F238E27FC236}">
                <a16:creationId xmlns:a16="http://schemas.microsoft.com/office/drawing/2014/main" id="{39FB83C1-E388-4ABA-9CEE-6CC4882DA069}"/>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47B3471D-03C4-41EC-BE54-C95DCE190833}" type="slidenum">
              <a:rPr lang="en-US" altLang="en-US" sz="1200" smtClean="0"/>
              <a:pPr/>
              <a:t>10</a:t>
            </a:fld>
            <a:endParaRPr lang="en-US" altLang="en-US" sz="120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Slide Image Placeholder 1">
            <a:extLst>
              <a:ext uri="{FF2B5EF4-FFF2-40B4-BE49-F238E27FC236}">
                <a16:creationId xmlns:a16="http://schemas.microsoft.com/office/drawing/2014/main" id="{EE9512F4-1D6E-4BB7-9117-056831859CF9}"/>
              </a:ext>
            </a:extLst>
          </p:cNvPr>
          <p:cNvSpPr>
            <a:spLocks noGrp="1" noRot="1" noChangeAspect="1" noChangeArrowheads="1" noTextEdit="1"/>
          </p:cNvSpPr>
          <p:nvPr>
            <p:ph type="sldImg"/>
          </p:nvPr>
        </p:nvSpPr>
        <p:spPr>
          <a:ln/>
        </p:spPr>
      </p:sp>
      <p:sp>
        <p:nvSpPr>
          <p:cNvPr id="99331" name="Notes Placeholder 2">
            <a:extLst>
              <a:ext uri="{FF2B5EF4-FFF2-40B4-BE49-F238E27FC236}">
                <a16:creationId xmlns:a16="http://schemas.microsoft.com/office/drawing/2014/main" id="{47B56FB5-0EF6-4743-BBB0-81F83F86876A}"/>
              </a:ext>
            </a:extLst>
          </p:cNvPr>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en-US" altLang="en-US"/>
          </a:p>
        </p:txBody>
      </p:sp>
      <p:sp>
        <p:nvSpPr>
          <p:cNvPr id="99332" name="Slide Number Placeholder 3">
            <a:extLst>
              <a:ext uri="{FF2B5EF4-FFF2-40B4-BE49-F238E27FC236}">
                <a16:creationId xmlns:a16="http://schemas.microsoft.com/office/drawing/2014/main" id="{4FB7B9E4-C63D-4072-8A86-5DA9F3F92C95}"/>
              </a:ext>
            </a:extLst>
          </p:cNvPr>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800">
                <a:solidFill>
                  <a:schemeClr val="tx1"/>
                </a:solidFill>
                <a:latin typeface="Times" panose="02020603050405020304" pitchFamily="18" charset="0"/>
              </a:defRPr>
            </a:lvl1pPr>
            <a:lvl2pPr marL="742950" indent="-285750">
              <a:defRPr sz="2800">
                <a:solidFill>
                  <a:schemeClr val="tx1"/>
                </a:solidFill>
                <a:latin typeface="Times" panose="02020603050405020304" pitchFamily="18" charset="0"/>
              </a:defRPr>
            </a:lvl2pPr>
            <a:lvl3pPr marL="1143000" indent="-228600">
              <a:defRPr sz="2800">
                <a:solidFill>
                  <a:schemeClr val="tx1"/>
                </a:solidFill>
                <a:latin typeface="Times" panose="02020603050405020304" pitchFamily="18" charset="0"/>
              </a:defRPr>
            </a:lvl3pPr>
            <a:lvl4pPr marL="1600200" indent="-228600">
              <a:defRPr sz="2800">
                <a:solidFill>
                  <a:schemeClr val="tx1"/>
                </a:solidFill>
                <a:latin typeface="Times" panose="02020603050405020304" pitchFamily="18" charset="0"/>
              </a:defRPr>
            </a:lvl4pPr>
            <a:lvl5pPr marL="2057400" indent="-228600">
              <a:defRPr sz="2800">
                <a:solidFill>
                  <a:schemeClr val="tx1"/>
                </a:solidFill>
                <a:latin typeface="Times" panose="02020603050405020304" pitchFamily="18" charset="0"/>
              </a:defRPr>
            </a:lvl5pPr>
            <a:lvl6pPr marL="2514600" indent="-228600" eaLnBrk="0" fontAlgn="base" hangingPunct="0">
              <a:spcBef>
                <a:spcPct val="0"/>
              </a:spcBef>
              <a:spcAft>
                <a:spcPct val="0"/>
              </a:spcAft>
              <a:defRPr sz="2800">
                <a:solidFill>
                  <a:schemeClr val="tx1"/>
                </a:solidFill>
                <a:latin typeface="Times" panose="02020603050405020304" pitchFamily="18" charset="0"/>
              </a:defRPr>
            </a:lvl6pPr>
            <a:lvl7pPr marL="2971800" indent="-228600" eaLnBrk="0" fontAlgn="base" hangingPunct="0">
              <a:spcBef>
                <a:spcPct val="0"/>
              </a:spcBef>
              <a:spcAft>
                <a:spcPct val="0"/>
              </a:spcAft>
              <a:defRPr sz="2800">
                <a:solidFill>
                  <a:schemeClr val="tx1"/>
                </a:solidFill>
                <a:latin typeface="Times" panose="02020603050405020304" pitchFamily="18" charset="0"/>
              </a:defRPr>
            </a:lvl7pPr>
            <a:lvl8pPr marL="3429000" indent="-228600" eaLnBrk="0" fontAlgn="base" hangingPunct="0">
              <a:spcBef>
                <a:spcPct val="0"/>
              </a:spcBef>
              <a:spcAft>
                <a:spcPct val="0"/>
              </a:spcAft>
              <a:defRPr sz="2800">
                <a:solidFill>
                  <a:schemeClr val="tx1"/>
                </a:solidFill>
                <a:latin typeface="Times" panose="02020603050405020304" pitchFamily="18" charset="0"/>
              </a:defRPr>
            </a:lvl8pPr>
            <a:lvl9pPr marL="3886200" indent="-228600" eaLnBrk="0" fontAlgn="base" hangingPunct="0">
              <a:spcBef>
                <a:spcPct val="0"/>
              </a:spcBef>
              <a:spcAft>
                <a:spcPct val="0"/>
              </a:spcAft>
              <a:defRPr sz="2800">
                <a:solidFill>
                  <a:schemeClr val="tx1"/>
                </a:solidFill>
                <a:latin typeface="Times" panose="02020603050405020304" pitchFamily="18" charset="0"/>
              </a:defRPr>
            </a:lvl9pPr>
          </a:lstStyle>
          <a:p>
            <a:fld id="{D3E25472-47F4-4514-ACF6-156463924B8D}" type="slidenum">
              <a:rPr lang="en-US" altLang="en-US" sz="1200" smtClean="0"/>
              <a:pPr/>
              <a:t>11</a:t>
            </a:fld>
            <a:endParaRPr lang="en-US" altLang="en-US" sz="1200"/>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7.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9.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4.jpeg"/><Relationship Id="rId1" Type="http://schemas.openxmlformats.org/officeDocument/2006/relationships/slideMaster" Target="../slideMasters/slideMaster9.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9.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9.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3.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7.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6" name="Picture Placeholder 9">
            <a:extLst>
              <a:ext uri="{FF2B5EF4-FFF2-40B4-BE49-F238E27FC236}">
                <a16:creationId xmlns:a16="http://schemas.microsoft.com/office/drawing/2014/main" id="{11C29BBB-76F6-4361-B7D7-FA5B2295148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242" b="2242"/>
          <a:stretch>
            <a:fillRect/>
          </a:stretch>
        </p:blipFill>
        <p:spPr bwMode="auto">
          <a:xfrm>
            <a:off x="152400" y="152400"/>
            <a:ext cx="8839200" cy="6554788"/>
          </a:xfrm>
          <a:prstGeom prst="rect">
            <a:avLst/>
          </a:prstGeom>
          <a:solidFill>
            <a:srgbClr val="CFCDC9"/>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49807CD0-A2F2-4C90-9EDC-130B39CA9114}"/>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pic>
        <p:nvPicPr>
          <p:cNvPr id="8" name="Picture 7" descr="USAID_Logo_White_v02.png">
            <a:extLst>
              <a:ext uri="{FF2B5EF4-FFF2-40B4-BE49-F238E27FC236}">
                <a16:creationId xmlns:a16="http://schemas.microsoft.com/office/drawing/2014/main" id="{DD540149-A09D-4FD2-A21F-ADE0CFB3B1DC}"/>
              </a:ext>
            </a:extLst>
          </p:cNvPr>
          <p:cNvPicPr>
            <a:picLocks noChangeAspect="1"/>
          </p:cNvPicPr>
          <p:nvPr userDrawn="1"/>
        </p:nvPicPr>
        <p:blipFill>
          <a:blip r:embed="rId3" cstate="print"/>
          <a:stretch>
            <a:fillRect/>
          </a:stretch>
        </p:blipFill>
        <p:spPr>
          <a:xfrm>
            <a:off x="684213" y="685800"/>
            <a:ext cx="1828800" cy="544513"/>
          </a:xfrm>
          <a:prstGeom prst="rect">
            <a:avLst/>
          </a:prstGeom>
          <a:effectLst>
            <a:outerShdw blurRad="254000" dir="2700000" algn="tl" rotWithShape="0">
              <a:srgbClr val="000000">
                <a:alpha val="20000"/>
              </a:srgbClr>
            </a:outerShdw>
          </a:effectLst>
        </p:spPr>
      </p:pic>
      <p:sp>
        <p:nvSpPr>
          <p:cNvPr id="9" name="Rounded Rectangle 17">
            <a:extLst>
              <a:ext uri="{FF2B5EF4-FFF2-40B4-BE49-F238E27FC236}">
                <a16:creationId xmlns:a16="http://schemas.microsoft.com/office/drawing/2014/main" id="{27CFFC39-7D87-456F-A453-8C562FD60713}"/>
              </a:ext>
            </a:extLst>
          </p:cNvPr>
          <p:cNvSpPr/>
          <p:nvPr userDrawn="1"/>
        </p:nvSpPr>
        <p:spPr>
          <a:xfrm>
            <a:off x="5159375" y="3725863"/>
            <a:ext cx="3397250" cy="2740025"/>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tIns="137160" rIns="182880" bIns="137160" anchor="ctr">
            <a:spAutoFit/>
          </a:bodyPr>
          <a:lstStyle/>
          <a:p>
            <a:pPr marL="58737" defTabSz="457200" eaLnBrk="1" fontAlgn="auto" hangingPunct="1">
              <a:spcBef>
                <a:spcPts val="0"/>
              </a:spcBef>
              <a:spcAft>
                <a:spcPts val="600"/>
              </a:spcAft>
              <a:defRPr/>
            </a:pPr>
            <a:r>
              <a:rPr lang="en-US" sz="1000" dirty="0">
                <a:solidFill>
                  <a:prstClr val="black"/>
                </a:solidFill>
              </a:rPr>
              <a:t>To change this cover photo: </a:t>
            </a:r>
          </a:p>
          <a:p>
            <a:pPr marL="171450" indent="-112713" defTabSz="457200" eaLnBrk="1" fontAlgn="auto" hangingPunct="1">
              <a:spcBef>
                <a:spcPts val="0"/>
              </a:spcBef>
              <a:spcAft>
                <a:spcPts val="600"/>
              </a:spcAft>
              <a:buFont typeface="Arial"/>
              <a:buChar char="•"/>
              <a:defRPr/>
            </a:pPr>
            <a:r>
              <a:rPr lang="en-US" sz="1000" dirty="0">
                <a:solidFill>
                  <a:prstClr val="black"/>
                </a:solidFill>
              </a:rPr>
              <a:t>Click on View &gt; Slide Master.</a:t>
            </a:r>
          </a:p>
          <a:p>
            <a:pPr marL="171450" indent="-112713" defTabSz="457200" eaLnBrk="1" fontAlgn="auto" hangingPunct="1">
              <a:spcBef>
                <a:spcPts val="0"/>
              </a:spcBef>
              <a:spcAft>
                <a:spcPts val="600"/>
              </a:spcAft>
              <a:buFont typeface="Arial"/>
              <a:buChar char="•"/>
              <a:defRPr/>
            </a:pPr>
            <a:r>
              <a:rPr lang="en-US" sz="1000" dirty="0">
                <a:solidFill>
                  <a:prstClr val="black"/>
                </a:solidFill>
              </a:rPr>
              <a:t>Right click on this photo &gt; Change Picture… &gt; Choose a Picture &gt; Insert.</a:t>
            </a:r>
          </a:p>
          <a:p>
            <a:pPr marL="171450" indent="-112713" defTabSz="457200" eaLnBrk="1" fontAlgn="auto" hangingPunct="1">
              <a:spcBef>
                <a:spcPts val="0"/>
              </a:spcBef>
              <a:spcAft>
                <a:spcPts val="600"/>
              </a:spcAft>
              <a:buFont typeface="Arial"/>
              <a:buChar char="•"/>
              <a:defRPr/>
            </a:pPr>
            <a:r>
              <a:rPr lang="en-US" sz="1000" dirty="0">
                <a:solidFill>
                  <a:prstClr val="black"/>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defTabSz="457200" eaLnBrk="1" fontAlgn="auto" hangingPunct="1">
              <a:spcBef>
                <a:spcPts val="0"/>
              </a:spcBef>
              <a:spcAft>
                <a:spcPts val="600"/>
              </a:spcAft>
              <a:buFont typeface="Arial"/>
              <a:buChar char="•"/>
              <a:defRPr/>
            </a:pPr>
            <a:r>
              <a:rPr lang="en-US" sz="1000" dirty="0">
                <a:solidFill>
                  <a:prstClr val="black"/>
                </a:solidFill>
              </a:rPr>
              <a:t>Add photo credit to the text box at top right of page.</a:t>
            </a:r>
          </a:p>
          <a:p>
            <a:pPr marL="171450" indent="-112713" defTabSz="457200" eaLnBrk="1" fontAlgn="auto" hangingPunct="1">
              <a:spcBef>
                <a:spcPts val="0"/>
              </a:spcBef>
              <a:spcAft>
                <a:spcPts val="600"/>
              </a:spcAft>
              <a:buFont typeface="Arial"/>
              <a:buChar char="•"/>
              <a:defRPr/>
            </a:pPr>
            <a:r>
              <a:rPr lang="en-US" sz="1000" dirty="0">
                <a:solidFill>
                  <a:prstClr val="black"/>
                </a:solidFill>
              </a:rPr>
              <a:t>Delete this instruction text box.</a:t>
            </a:r>
          </a:p>
        </p:txBody>
      </p:sp>
      <p:sp>
        <p:nvSpPr>
          <p:cNvPr id="12" name="Title 1"/>
          <p:cNvSpPr>
            <a:spLocks noGrp="1"/>
          </p:cNvSpPr>
          <p:nvPr>
            <p:ph type="ctrTitle"/>
          </p:nvPr>
        </p:nvSpPr>
        <p:spPr>
          <a:xfrm>
            <a:off x="685800" y="2133600"/>
            <a:ext cx="5486400" cy="1600200"/>
          </a:xfrm>
          <a:effectLst>
            <a:outerShdw blurRad="254000" dir="2700000" algn="tl" rotWithShape="0">
              <a:srgbClr val="000000">
                <a:alpha val="20000"/>
              </a:srgbClr>
            </a:outerShdw>
          </a:effectLst>
        </p:spPr>
        <p:txBody>
          <a:bodyPr>
            <a:normAutofit/>
          </a:bodyPr>
          <a:lstStyle>
            <a:lvl1pPr>
              <a:defRPr sz="3200">
                <a:solidFill>
                  <a:schemeClr val="bg1"/>
                </a:solidFill>
              </a:defRPr>
            </a:lvl1pPr>
          </a:lstStyle>
          <a:p>
            <a:r>
              <a:rPr lang="en-US"/>
              <a:t>Click to edit Master title style</a:t>
            </a:r>
            <a:endParaRPr lang="en-US" dirty="0"/>
          </a:p>
        </p:txBody>
      </p:sp>
      <p:sp>
        <p:nvSpPr>
          <p:cNvPr id="13"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049371CB-D20B-407C-8744-6B38EBE9569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29CAE89B-BF05-452E-8673-9BD85DC8B573}" type="datetime1">
              <a:rPr lang="en-US"/>
              <a:pPr>
                <a:defRPr/>
              </a:pPr>
              <a:t>7/25/2021</a:t>
            </a:fld>
            <a:endParaRPr lang="en-US"/>
          </a:p>
        </p:txBody>
      </p:sp>
      <p:sp>
        <p:nvSpPr>
          <p:cNvPr id="11" name="Footer Placeholder 4">
            <a:extLst>
              <a:ext uri="{FF2B5EF4-FFF2-40B4-BE49-F238E27FC236}">
                <a16:creationId xmlns:a16="http://schemas.microsoft.com/office/drawing/2014/main" id="{B781074B-C043-40D9-8023-807446D46E91}"/>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14" name="Slide Number Placeholder 5">
            <a:extLst>
              <a:ext uri="{FF2B5EF4-FFF2-40B4-BE49-F238E27FC236}">
                <a16:creationId xmlns:a16="http://schemas.microsoft.com/office/drawing/2014/main" id="{7A9D1D93-F227-4DE5-959E-FAB9863E9F0B}"/>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CAA5400-5D68-4578-A1E9-C9319423E5EF}" type="slidenum">
              <a:rPr lang="en-US"/>
              <a:pPr>
                <a:defRPr/>
              </a:pPr>
              <a:t>‹#›</a:t>
            </a:fld>
            <a:endParaRPr lang="en-US"/>
          </a:p>
        </p:txBody>
      </p:sp>
    </p:spTree>
    <p:extLst>
      <p:ext uri="{BB962C8B-B14F-4D97-AF65-F5344CB8AC3E}">
        <p14:creationId xmlns:p14="http://schemas.microsoft.com/office/powerpoint/2010/main" val="81076262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A00DC43-B0CD-4AA9-8C2A-6B772645D42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B666EC34-C66A-4312-8136-CFD154E1DB9A}" type="datetime1">
              <a:rPr lang="en-US"/>
              <a:pPr>
                <a:defRPr/>
              </a:pPr>
              <a:t>7/25/2021</a:t>
            </a:fld>
            <a:endParaRPr lang="en-US"/>
          </a:p>
        </p:txBody>
      </p:sp>
      <p:sp>
        <p:nvSpPr>
          <p:cNvPr id="5" name="Footer Placeholder 4">
            <a:extLst>
              <a:ext uri="{FF2B5EF4-FFF2-40B4-BE49-F238E27FC236}">
                <a16:creationId xmlns:a16="http://schemas.microsoft.com/office/drawing/2014/main" id="{B3D606D7-1677-44E3-A76C-E223CB2848CA}"/>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ECD7A9E7-A01D-44D6-BF6E-794FB6082C8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012FAAB-2791-45B5-AD17-B9D47A95EF96}" type="slidenum">
              <a:rPr lang="en-US"/>
              <a:pPr>
                <a:defRPr/>
              </a:pPr>
              <a:t>‹#›</a:t>
            </a:fld>
            <a:endParaRPr lang="en-US"/>
          </a:p>
        </p:txBody>
      </p:sp>
    </p:spTree>
    <p:extLst>
      <p:ext uri="{BB962C8B-B14F-4D97-AF65-F5344CB8AC3E}">
        <p14:creationId xmlns:p14="http://schemas.microsoft.com/office/powerpoint/2010/main" val="1178627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018487F3-98F4-4DE6-BEBE-BDD8A0217C31}"/>
              </a:ext>
            </a:extLst>
          </p:cNvPr>
          <p:cNvSpPr>
            <a:spLocks noGrp="1"/>
          </p:cNvSpPr>
          <p:nvPr>
            <p:ph type="dt" sz="half" idx="10"/>
          </p:nvPr>
        </p:nvSpPr>
        <p:spPr/>
        <p:txBody>
          <a:bodyPr/>
          <a:lstStyle>
            <a:lvl1pPr>
              <a:defRPr smtClean="0">
                <a:solidFill>
                  <a:srgbClr val="6C6463"/>
                </a:solidFill>
              </a:defRPr>
            </a:lvl1pPr>
          </a:lstStyle>
          <a:p>
            <a:pPr>
              <a:defRPr/>
            </a:pPr>
            <a:fld id="{06D6DEEE-9BE9-4828-82D2-450A6CA375B4}" type="datetime1">
              <a:rPr lang="en-US"/>
              <a:pPr>
                <a:defRPr/>
              </a:pPr>
              <a:t>7/25/2021</a:t>
            </a:fld>
            <a:endParaRPr lang="en-US"/>
          </a:p>
        </p:txBody>
      </p:sp>
      <p:sp>
        <p:nvSpPr>
          <p:cNvPr id="6" name="Footer Placeholder 5">
            <a:extLst>
              <a:ext uri="{FF2B5EF4-FFF2-40B4-BE49-F238E27FC236}">
                <a16:creationId xmlns:a16="http://schemas.microsoft.com/office/drawing/2014/main" id="{574A0902-088D-4D54-A26D-B77757CC8C2E}"/>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139BBDE5-7A7C-44D0-96EE-EF0CEBABD268}"/>
              </a:ext>
            </a:extLst>
          </p:cNvPr>
          <p:cNvSpPr>
            <a:spLocks noGrp="1"/>
          </p:cNvSpPr>
          <p:nvPr>
            <p:ph type="sldNum" sz="quarter" idx="12"/>
          </p:nvPr>
        </p:nvSpPr>
        <p:spPr/>
        <p:txBody>
          <a:bodyPr/>
          <a:lstStyle>
            <a:lvl1pPr>
              <a:defRPr smtClean="0">
                <a:solidFill>
                  <a:srgbClr val="6C6463"/>
                </a:solidFill>
              </a:defRPr>
            </a:lvl1pPr>
          </a:lstStyle>
          <a:p>
            <a:pPr>
              <a:defRPr/>
            </a:pPr>
            <a:fld id="{DF134CF8-CB3B-4B07-8EE4-5AE6D50462E0}" type="slidenum">
              <a:rPr lang="en-US"/>
              <a:pPr>
                <a:defRPr/>
              </a:pPr>
              <a:t>‹#›</a:t>
            </a:fld>
            <a:endParaRPr lang="en-US"/>
          </a:p>
        </p:txBody>
      </p:sp>
    </p:spTree>
    <p:extLst>
      <p:ext uri="{BB962C8B-B14F-4D97-AF65-F5344CB8AC3E}">
        <p14:creationId xmlns:p14="http://schemas.microsoft.com/office/powerpoint/2010/main" val="24682183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422C1953-1715-4F04-868D-F6BA1E3FC20D}"/>
              </a:ext>
            </a:extLst>
          </p:cNvPr>
          <p:cNvSpPr>
            <a:spLocks noGrp="1"/>
          </p:cNvSpPr>
          <p:nvPr>
            <p:ph type="dt" sz="half" idx="14"/>
          </p:nvPr>
        </p:nvSpPr>
        <p:spPr/>
        <p:txBody>
          <a:bodyPr/>
          <a:lstStyle>
            <a:lvl1pPr>
              <a:defRPr smtClean="0">
                <a:solidFill>
                  <a:srgbClr val="6C6463"/>
                </a:solidFill>
              </a:defRPr>
            </a:lvl1pPr>
          </a:lstStyle>
          <a:p>
            <a:pPr>
              <a:defRPr/>
            </a:pPr>
            <a:fld id="{017C899D-F029-45DE-A9C8-76BF6D2AE969}" type="datetime1">
              <a:rPr lang="en-US"/>
              <a:pPr>
                <a:defRPr/>
              </a:pPr>
              <a:t>7/25/2021</a:t>
            </a:fld>
            <a:endParaRPr lang="en-US"/>
          </a:p>
        </p:txBody>
      </p:sp>
      <p:sp>
        <p:nvSpPr>
          <p:cNvPr id="7" name="Footer Placeholder 5">
            <a:extLst>
              <a:ext uri="{FF2B5EF4-FFF2-40B4-BE49-F238E27FC236}">
                <a16:creationId xmlns:a16="http://schemas.microsoft.com/office/drawing/2014/main" id="{073F3D67-98CA-407B-9D63-8F5B97701472}"/>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13D5A269-06B1-41C6-9386-49DE806DECAE}"/>
              </a:ext>
            </a:extLst>
          </p:cNvPr>
          <p:cNvSpPr>
            <a:spLocks noGrp="1"/>
          </p:cNvSpPr>
          <p:nvPr>
            <p:ph type="sldNum" sz="quarter" idx="16"/>
          </p:nvPr>
        </p:nvSpPr>
        <p:spPr/>
        <p:txBody>
          <a:bodyPr/>
          <a:lstStyle>
            <a:lvl1pPr>
              <a:defRPr smtClean="0">
                <a:solidFill>
                  <a:srgbClr val="6C6463"/>
                </a:solidFill>
              </a:defRPr>
            </a:lvl1pPr>
          </a:lstStyle>
          <a:p>
            <a:pPr>
              <a:defRPr/>
            </a:pPr>
            <a:fld id="{234EACA1-598D-4CEF-9DB7-DC799B393028}" type="slidenum">
              <a:rPr lang="en-US"/>
              <a:pPr>
                <a:defRPr/>
              </a:pPr>
              <a:t>‹#›</a:t>
            </a:fld>
            <a:endParaRPr lang="en-US"/>
          </a:p>
        </p:txBody>
      </p:sp>
    </p:spTree>
    <p:extLst>
      <p:ext uri="{BB962C8B-B14F-4D97-AF65-F5344CB8AC3E}">
        <p14:creationId xmlns:p14="http://schemas.microsoft.com/office/powerpoint/2010/main" val="28383199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A87D8FC5-121C-4236-A6FC-8704A5CCF9DE}"/>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1E180E2F-1BD8-4350-B080-03C07E014987}" type="datetime1">
              <a:rPr lang="en-US"/>
              <a:pPr>
                <a:defRPr/>
              </a:pPr>
              <a:t>7/25/2021</a:t>
            </a:fld>
            <a:endParaRPr lang="en-US"/>
          </a:p>
        </p:txBody>
      </p:sp>
      <p:sp>
        <p:nvSpPr>
          <p:cNvPr id="7" name="Footer Placeholder 4">
            <a:extLst>
              <a:ext uri="{FF2B5EF4-FFF2-40B4-BE49-F238E27FC236}">
                <a16:creationId xmlns:a16="http://schemas.microsoft.com/office/drawing/2014/main" id="{74405E0F-4736-4D54-89FF-7455A5C36533}"/>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D0E93FF9-C6F1-4FFB-AD18-D766665D6214}"/>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1ED3FB8-9869-4C5A-BF4C-D1F92E4671E6}" type="slidenum">
              <a:rPr lang="en-US"/>
              <a:pPr>
                <a:defRPr/>
              </a:pPr>
              <a:t>‹#›</a:t>
            </a:fld>
            <a:endParaRPr lang="en-US"/>
          </a:p>
        </p:txBody>
      </p:sp>
    </p:spTree>
    <p:extLst>
      <p:ext uri="{BB962C8B-B14F-4D97-AF65-F5344CB8AC3E}">
        <p14:creationId xmlns:p14="http://schemas.microsoft.com/office/powerpoint/2010/main" val="381279159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64E7D88-5658-4533-9FC6-488B9B7DB96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EF66DD84-916A-4668-B9CF-8055897F13D6}" type="datetime1">
              <a:rPr lang="en-US"/>
              <a:pPr>
                <a:defRPr/>
              </a:pPr>
              <a:t>7/25/2021</a:t>
            </a:fld>
            <a:endParaRPr lang="en-US"/>
          </a:p>
        </p:txBody>
      </p:sp>
      <p:sp>
        <p:nvSpPr>
          <p:cNvPr id="7" name="Slide Number Placeholder 5">
            <a:extLst>
              <a:ext uri="{FF2B5EF4-FFF2-40B4-BE49-F238E27FC236}">
                <a16:creationId xmlns:a16="http://schemas.microsoft.com/office/drawing/2014/main" id="{88954143-D1C4-46EE-A202-3785C60B481C}"/>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6F53DF7-0245-43E8-870D-2BFC9118A308}" type="slidenum">
              <a:rPr lang="en-US"/>
              <a:pPr>
                <a:defRPr/>
              </a:pPr>
              <a:t>‹#›</a:t>
            </a:fld>
            <a:endParaRPr lang="en-US"/>
          </a:p>
        </p:txBody>
      </p:sp>
    </p:spTree>
    <p:extLst>
      <p:ext uri="{BB962C8B-B14F-4D97-AF65-F5344CB8AC3E}">
        <p14:creationId xmlns:p14="http://schemas.microsoft.com/office/powerpoint/2010/main" val="20501570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B4DA35F9-28EB-4B96-8209-B848639C142B}"/>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D7FD24FB-6B98-471E-83A9-283E40C1CD06}" type="datetime1">
              <a:rPr lang="en-US"/>
              <a:pPr>
                <a:defRPr/>
              </a:pPr>
              <a:t>7/25/2021</a:t>
            </a:fld>
            <a:endParaRPr lang="en-US"/>
          </a:p>
        </p:txBody>
      </p:sp>
      <p:sp>
        <p:nvSpPr>
          <p:cNvPr id="6" name="Slide Number Placeholder 5">
            <a:extLst>
              <a:ext uri="{FF2B5EF4-FFF2-40B4-BE49-F238E27FC236}">
                <a16:creationId xmlns:a16="http://schemas.microsoft.com/office/drawing/2014/main" id="{98D73A54-074A-432E-A7F0-C8C9C5610E0C}"/>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A9EF88DE-D601-4E52-ABD9-8E3B6B85C72A}" type="slidenum">
              <a:rPr lang="en-US"/>
              <a:pPr>
                <a:defRPr/>
              </a:pPr>
              <a:t>‹#›</a:t>
            </a:fld>
            <a:endParaRPr lang="en-US"/>
          </a:p>
        </p:txBody>
      </p:sp>
    </p:spTree>
    <p:extLst>
      <p:ext uri="{BB962C8B-B14F-4D97-AF65-F5344CB8AC3E}">
        <p14:creationId xmlns:p14="http://schemas.microsoft.com/office/powerpoint/2010/main" val="412837387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4" name="Picture Placeholder 9">
            <a:extLst>
              <a:ext uri="{FF2B5EF4-FFF2-40B4-BE49-F238E27FC236}">
                <a16:creationId xmlns:a16="http://schemas.microsoft.com/office/drawing/2014/main" id="{335F8C95-B0C0-46EA-A61A-34B20047346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27000"/>
            <a:ext cx="8839200"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SAID_Logo_White_v02.png">
            <a:extLst>
              <a:ext uri="{FF2B5EF4-FFF2-40B4-BE49-F238E27FC236}">
                <a16:creationId xmlns:a16="http://schemas.microsoft.com/office/drawing/2014/main" id="{C18F53D3-F634-44A9-BE41-972A4DB0BCFA}"/>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CD31BD25-9FF5-4EA7-8FC3-5B46FD74A336}"/>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122AE466-0550-43A7-A90C-E5CBA6962FB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68F7C08E-DE52-425D-AEE8-99C0D9070AB3}" type="datetime1">
              <a:rPr lang="en-US"/>
              <a:pPr>
                <a:defRPr/>
              </a:pPr>
              <a:t>7/25/2021</a:t>
            </a:fld>
            <a:endParaRPr lang="en-US"/>
          </a:p>
        </p:txBody>
      </p:sp>
      <p:sp>
        <p:nvSpPr>
          <p:cNvPr id="9" name="Slide Number Placeholder 5">
            <a:extLst>
              <a:ext uri="{FF2B5EF4-FFF2-40B4-BE49-F238E27FC236}">
                <a16:creationId xmlns:a16="http://schemas.microsoft.com/office/drawing/2014/main" id="{C5661FCA-D5EB-4587-BB8F-6162ED6E5702}"/>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68E67C53-814D-4451-8743-6AD274E85F42}" type="slidenum">
              <a:rPr lang="en-US"/>
              <a:pPr>
                <a:defRPr/>
              </a:pPr>
              <a:t>‹#›</a:t>
            </a:fld>
            <a:endParaRPr lang="en-US"/>
          </a:p>
        </p:txBody>
      </p:sp>
    </p:spTree>
    <p:extLst>
      <p:ext uri="{BB962C8B-B14F-4D97-AF65-F5344CB8AC3E}">
        <p14:creationId xmlns:p14="http://schemas.microsoft.com/office/powerpoint/2010/main" val="235674120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AF233F7D-2708-43C5-947B-6355CC06F80B}"/>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FB895939-12A7-4A1B-9A29-DE8ECA5AA6AC}"/>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C9A58789-5071-4377-B5D0-40E1947E4D77}"/>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8462DA10-71DB-490C-84DC-85EF3403E17C}" type="datetime1">
              <a:rPr lang="en-US"/>
              <a:pPr>
                <a:defRPr/>
              </a:pPr>
              <a:t>7/25/2021</a:t>
            </a:fld>
            <a:endParaRPr lang="en-US"/>
          </a:p>
        </p:txBody>
      </p:sp>
      <p:sp>
        <p:nvSpPr>
          <p:cNvPr id="7" name="Footer Placeholder 4">
            <a:extLst>
              <a:ext uri="{FF2B5EF4-FFF2-40B4-BE49-F238E27FC236}">
                <a16:creationId xmlns:a16="http://schemas.microsoft.com/office/drawing/2014/main" id="{BCF48B2D-EE0B-4EDC-9CDC-84F9895244A9}"/>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113B5ABA-F12A-49E3-84AD-7E257539ACB0}"/>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6F1BFE8A-FA00-4B4C-B8C7-1D381536BED5}" type="slidenum">
              <a:rPr lang="en-US"/>
              <a:pPr>
                <a:defRPr/>
              </a:pPr>
              <a:t>‹#›</a:t>
            </a:fld>
            <a:endParaRPr lang="en-US"/>
          </a:p>
        </p:txBody>
      </p:sp>
    </p:spTree>
    <p:extLst>
      <p:ext uri="{BB962C8B-B14F-4D97-AF65-F5344CB8AC3E}">
        <p14:creationId xmlns:p14="http://schemas.microsoft.com/office/powerpoint/2010/main" val="295640250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7FD22F7B-9A20-451C-8AAC-80C6D8340183}"/>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3C837E8C-126C-4E77-8131-7271238D6ADF}"/>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0BC09C5E-5C78-4603-9AE5-855B1B02E532}"/>
              </a:ext>
            </a:extLst>
          </p:cNvPr>
          <p:cNvSpPr>
            <a:spLocks noGrp="1"/>
          </p:cNvSpPr>
          <p:nvPr>
            <p:ph type="dt" sz="half" idx="10"/>
          </p:nvPr>
        </p:nvSpPr>
        <p:spPr/>
        <p:txBody>
          <a:bodyPr/>
          <a:lstStyle>
            <a:lvl1pPr>
              <a:defRPr smtClean="0">
                <a:solidFill>
                  <a:srgbClr val="FFFFFF"/>
                </a:solidFill>
              </a:defRPr>
            </a:lvl1pPr>
          </a:lstStyle>
          <a:p>
            <a:pPr>
              <a:defRPr/>
            </a:pPr>
            <a:fld id="{991ABCE5-1B9C-4320-A399-B6CCF62E267C}" type="datetime1">
              <a:rPr lang="en-US"/>
              <a:pPr>
                <a:defRPr/>
              </a:pPr>
              <a:t>7/25/2021</a:t>
            </a:fld>
            <a:endParaRPr lang="en-US"/>
          </a:p>
        </p:txBody>
      </p:sp>
      <p:sp>
        <p:nvSpPr>
          <p:cNvPr id="6" name="Footer Placeholder 3">
            <a:extLst>
              <a:ext uri="{FF2B5EF4-FFF2-40B4-BE49-F238E27FC236}">
                <a16:creationId xmlns:a16="http://schemas.microsoft.com/office/drawing/2014/main" id="{ECE8E634-5F6A-4A23-A119-A02510F24438}"/>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D0278908-78F1-4BCF-A7AA-018C09098BCB}"/>
              </a:ext>
            </a:extLst>
          </p:cNvPr>
          <p:cNvSpPr>
            <a:spLocks noGrp="1"/>
          </p:cNvSpPr>
          <p:nvPr>
            <p:ph type="sldNum" sz="quarter" idx="12"/>
          </p:nvPr>
        </p:nvSpPr>
        <p:spPr/>
        <p:txBody>
          <a:bodyPr/>
          <a:lstStyle>
            <a:lvl1pPr>
              <a:defRPr smtClean="0">
                <a:solidFill>
                  <a:srgbClr val="FFFFFF"/>
                </a:solidFill>
              </a:defRPr>
            </a:lvl1pPr>
          </a:lstStyle>
          <a:p>
            <a:pPr>
              <a:defRPr/>
            </a:pPr>
            <a:fld id="{00C44344-5294-4418-BC5D-2E0B5AC67AF6}" type="slidenum">
              <a:rPr lang="en-US"/>
              <a:pPr>
                <a:defRPr/>
              </a:pPr>
              <a:t>‹#›</a:t>
            </a:fld>
            <a:endParaRPr lang="en-US"/>
          </a:p>
        </p:txBody>
      </p:sp>
    </p:spTree>
    <p:extLst>
      <p:ext uri="{BB962C8B-B14F-4D97-AF65-F5344CB8AC3E}">
        <p14:creationId xmlns:p14="http://schemas.microsoft.com/office/powerpoint/2010/main" val="22546339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Blue/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4E4662FB-A7CF-44D5-B414-DFAC2A9F535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C5F8C7FB-AA17-4783-B4C3-4D2F959B5583}" type="datetime1">
              <a:rPr lang="en-US"/>
              <a:pPr>
                <a:defRPr/>
              </a:pPr>
              <a:t>7/25/2021</a:t>
            </a:fld>
            <a:endParaRPr lang="en-US"/>
          </a:p>
        </p:txBody>
      </p:sp>
      <p:sp>
        <p:nvSpPr>
          <p:cNvPr id="5" name="Footer Placeholder 4">
            <a:extLst>
              <a:ext uri="{FF2B5EF4-FFF2-40B4-BE49-F238E27FC236}">
                <a16:creationId xmlns:a16="http://schemas.microsoft.com/office/drawing/2014/main" id="{7C701CF3-13DE-4E60-820E-BB47936AA1E9}"/>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A4D5EC1-22C1-418B-A812-555204474CB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F3C1EC16-64C0-4A6E-8767-E098B33CEB29}" type="slidenum">
              <a:rPr lang="en-US"/>
              <a:pPr>
                <a:defRPr/>
              </a:pPr>
              <a:t>‹#›</a:t>
            </a:fld>
            <a:endParaRPr lang="en-US"/>
          </a:p>
        </p:txBody>
      </p:sp>
    </p:spTree>
    <p:extLst>
      <p:ext uri="{BB962C8B-B14F-4D97-AF65-F5344CB8AC3E}">
        <p14:creationId xmlns:p14="http://schemas.microsoft.com/office/powerpoint/2010/main" val="33326683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DD37946E-052E-4C56-8870-BCB8759B279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3627E1DF-CA20-47B8-AD15-2CF16823E809}"/>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9D2934B7-95BB-46C9-AF03-1F6D2BD0AABA}"/>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3C3DC3EA-8A61-46BA-A96B-5BD3AE16676D}" type="datetime1">
              <a:rPr lang="en-US"/>
              <a:pPr>
                <a:defRPr/>
              </a:pPr>
              <a:t>7/25/2021</a:t>
            </a:fld>
            <a:endParaRPr lang="en-US"/>
          </a:p>
        </p:txBody>
      </p:sp>
      <p:sp>
        <p:nvSpPr>
          <p:cNvPr id="7" name="Footer Placeholder 4">
            <a:extLst>
              <a:ext uri="{FF2B5EF4-FFF2-40B4-BE49-F238E27FC236}">
                <a16:creationId xmlns:a16="http://schemas.microsoft.com/office/drawing/2014/main" id="{80477DA7-7AFF-4FA7-BC69-E7612AF8F5BF}"/>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F3182303-90B9-42A0-ACD6-2123B378E80E}"/>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24297E6C-5DC2-4BF4-A289-C0667BBC2AEE}" type="slidenum">
              <a:rPr lang="en-US"/>
              <a:pPr>
                <a:defRPr/>
              </a:pPr>
              <a:t>‹#›</a:t>
            </a:fld>
            <a:endParaRPr lang="en-US"/>
          </a:p>
        </p:txBody>
      </p:sp>
    </p:spTree>
    <p:extLst>
      <p:ext uri="{BB962C8B-B14F-4D97-AF65-F5344CB8AC3E}">
        <p14:creationId xmlns:p14="http://schemas.microsoft.com/office/powerpoint/2010/main" val="275339202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48FECE70-3D42-48EB-BA70-D0C2D4A888B9}"/>
              </a:ext>
            </a:extLst>
          </p:cNvPr>
          <p:cNvSpPr>
            <a:spLocks noGrp="1"/>
          </p:cNvSpPr>
          <p:nvPr>
            <p:ph type="dt" sz="half" idx="10"/>
          </p:nvPr>
        </p:nvSpPr>
        <p:spPr/>
        <p:txBody>
          <a:bodyPr/>
          <a:lstStyle>
            <a:lvl1pPr>
              <a:defRPr/>
            </a:lvl1pPr>
          </a:lstStyle>
          <a:p>
            <a:pPr>
              <a:defRPr/>
            </a:pPr>
            <a:fld id="{29752CBD-03FF-4236-9C2E-B5E2A493DD88}" type="datetime1">
              <a:rPr lang="en-US"/>
              <a:pPr>
                <a:defRPr/>
              </a:pPr>
              <a:t>7/25/2021</a:t>
            </a:fld>
            <a:endParaRPr lang="en-US"/>
          </a:p>
        </p:txBody>
      </p:sp>
      <p:sp>
        <p:nvSpPr>
          <p:cNvPr id="6" name="Footer Placeholder 4">
            <a:extLst>
              <a:ext uri="{FF2B5EF4-FFF2-40B4-BE49-F238E27FC236}">
                <a16:creationId xmlns:a16="http://schemas.microsoft.com/office/drawing/2014/main" id="{354A9191-DC5A-479B-8DE4-1F1899677CC5}"/>
              </a:ext>
            </a:extLst>
          </p:cNvPr>
          <p:cNvSpPr>
            <a:spLocks noGrp="1"/>
          </p:cNvSpPr>
          <p:nvPr>
            <p:ph type="ftr" sz="quarter" idx="11"/>
          </p:nvPr>
        </p:nvSpPr>
        <p:spPr/>
        <p:txBody>
          <a:bodyPr/>
          <a:lstStyle>
            <a:lvl1pPr>
              <a:defRPr/>
            </a:lvl1pPr>
          </a:lstStyle>
          <a:p>
            <a:pPr>
              <a:defRPr/>
            </a:pPr>
            <a:r>
              <a:rPr lang="en-US"/>
              <a:t>FOOTER GOES HERE</a:t>
            </a:r>
          </a:p>
        </p:txBody>
      </p:sp>
      <p:sp>
        <p:nvSpPr>
          <p:cNvPr id="7" name="Slide Number Placeholder 5">
            <a:extLst>
              <a:ext uri="{FF2B5EF4-FFF2-40B4-BE49-F238E27FC236}">
                <a16:creationId xmlns:a16="http://schemas.microsoft.com/office/drawing/2014/main" id="{C7795B72-6AE8-410F-A90E-7AA78B0F3F1A}"/>
              </a:ext>
            </a:extLst>
          </p:cNvPr>
          <p:cNvSpPr>
            <a:spLocks noGrp="1"/>
          </p:cNvSpPr>
          <p:nvPr>
            <p:ph type="sldNum" sz="quarter" idx="12"/>
          </p:nvPr>
        </p:nvSpPr>
        <p:spPr/>
        <p:txBody>
          <a:bodyPr/>
          <a:lstStyle>
            <a:lvl1pPr>
              <a:defRPr/>
            </a:lvl1pPr>
          </a:lstStyle>
          <a:p>
            <a:pPr>
              <a:defRPr/>
            </a:pPr>
            <a:fld id="{563D45B3-0C09-4325-B2FF-23F73E9BB44B}" type="slidenum">
              <a:rPr lang="en-US"/>
              <a:pPr>
                <a:defRPr/>
              </a:pPr>
              <a:t>‹#›</a:t>
            </a:fld>
            <a:endParaRPr lang="en-US"/>
          </a:p>
        </p:txBody>
      </p:sp>
    </p:spTree>
    <p:extLst>
      <p:ext uri="{BB962C8B-B14F-4D97-AF65-F5344CB8AC3E}">
        <p14:creationId xmlns:p14="http://schemas.microsoft.com/office/powerpoint/2010/main" val="129632617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Blue/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FD0CE359-C77E-49DB-9A54-29E3CE318AF3}"/>
              </a:ext>
            </a:extLst>
          </p:cNvPr>
          <p:cNvSpPr>
            <a:spLocks noGrp="1"/>
          </p:cNvSpPr>
          <p:nvPr>
            <p:ph type="dt" sz="half" idx="14"/>
          </p:nvPr>
        </p:nvSpPr>
        <p:spPr/>
        <p:txBody>
          <a:bodyPr/>
          <a:lstStyle>
            <a:lvl1pPr>
              <a:defRPr smtClean="0">
                <a:solidFill>
                  <a:srgbClr val="6C6463"/>
                </a:solidFill>
              </a:defRPr>
            </a:lvl1pPr>
          </a:lstStyle>
          <a:p>
            <a:pPr>
              <a:defRPr/>
            </a:pPr>
            <a:fld id="{BB7E3DF3-E6D7-4FA9-944E-168A67BB85F0}" type="datetime1">
              <a:rPr lang="en-US"/>
              <a:pPr>
                <a:defRPr/>
              </a:pPr>
              <a:t>7/25/2021</a:t>
            </a:fld>
            <a:endParaRPr lang="en-US"/>
          </a:p>
        </p:txBody>
      </p:sp>
      <p:sp>
        <p:nvSpPr>
          <p:cNvPr id="7" name="Footer Placeholder 5">
            <a:extLst>
              <a:ext uri="{FF2B5EF4-FFF2-40B4-BE49-F238E27FC236}">
                <a16:creationId xmlns:a16="http://schemas.microsoft.com/office/drawing/2014/main" id="{3CAE18E4-3E48-4872-A147-2D1930EF28BC}"/>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85CDCDC4-93B6-495C-A150-CCD542EE0C17}"/>
              </a:ext>
            </a:extLst>
          </p:cNvPr>
          <p:cNvSpPr>
            <a:spLocks noGrp="1"/>
          </p:cNvSpPr>
          <p:nvPr>
            <p:ph type="sldNum" sz="quarter" idx="16"/>
          </p:nvPr>
        </p:nvSpPr>
        <p:spPr/>
        <p:txBody>
          <a:bodyPr/>
          <a:lstStyle>
            <a:lvl1pPr>
              <a:defRPr smtClean="0">
                <a:solidFill>
                  <a:srgbClr val="6C6463"/>
                </a:solidFill>
              </a:defRPr>
            </a:lvl1pPr>
          </a:lstStyle>
          <a:p>
            <a:pPr>
              <a:defRPr/>
            </a:pPr>
            <a:fld id="{50953F4F-5954-49F3-954B-A1FFD70BED66}" type="slidenum">
              <a:rPr lang="en-US"/>
              <a:pPr>
                <a:defRPr/>
              </a:pPr>
              <a:t>‹#›</a:t>
            </a:fld>
            <a:endParaRPr lang="en-US"/>
          </a:p>
        </p:txBody>
      </p:sp>
    </p:spTree>
    <p:extLst>
      <p:ext uri="{BB962C8B-B14F-4D97-AF65-F5344CB8AC3E}">
        <p14:creationId xmlns:p14="http://schemas.microsoft.com/office/powerpoint/2010/main" val="17014692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AC2C05F7-187F-4342-AC9D-C465BEA35BC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54A544FE-4561-4E43-9125-9624ACDAAC87}" type="datetime1">
              <a:rPr lang="en-US"/>
              <a:pPr>
                <a:defRPr/>
              </a:pPr>
              <a:t>7/25/2021</a:t>
            </a:fld>
            <a:endParaRPr lang="en-US"/>
          </a:p>
        </p:txBody>
      </p:sp>
      <p:sp>
        <p:nvSpPr>
          <p:cNvPr id="7" name="Footer Placeholder 4">
            <a:extLst>
              <a:ext uri="{FF2B5EF4-FFF2-40B4-BE49-F238E27FC236}">
                <a16:creationId xmlns:a16="http://schemas.microsoft.com/office/drawing/2014/main" id="{2AC36470-D08B-4FA9-A007-ADA1A5806157}"/>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85549587-C0B3-4CCA-8262-D371A028BF04}"/>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F26C57B6-5832-47EA-97E9-55FB5A4F6311}" type="slidenum">
              <a:rPr lang="en-US"/>
              <a:pPr>
                <a:defRPr/>
              </a:pPr>
              <a:t>‹#›</a:t>
            </a:fld>
            <a:endParaRPr lang="en-US"/>
          </a:p>
        </p:txBody>
      </p:sp>
    </p:spTree>
    <p:extLst>
      <p:ext uri="{BB962C8B-B14F-4D97-AF65-F5344CB8AC3E}">
        <p14:creationId xmlns:p14="http://schemas.microsoft.com/office/powerpoint/2010/main" val="1925762689"/>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117FB1C-72E2-4E61-9CD0-ED4F218A5C87}"/>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D231DEC-256C-45B8-85EF-987B3808ED09}" type="datetime1">
              <a:rPr lang="en-US"/>
              <a:pPr>
                <a:defRPr/>
              </a:pPr>
              <a:t>7/25/2021</a:t>
            </a:fld>
            <a:endParaRPr lang="en-US"/>
          </a:p>
        </p:txBody>
      </p:sp>
      <p:sp>
        <p:nvSpPr>
          <p:cNvPr id="7" name="Slide Number Placeholder 5">
            <a:extLst>
              <a:ext uri="{FF2B5EF4-FFF2-40B4-BE49-F238E27FC236}">
                <a16:creationId xmlns:a16="http://schemas.microsoft.com/office/drawing/2014/main" id="{8B55DE1B-2DE0-4B11-926F-11BAB3B5678D}"/>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98E9E181-8AE5-4C4D-8985-139061AD6A71}" type="slidenum">
              <a:rPr lang="en-US"/>
              <a:pPr>
                <a:defRPr/>
              </a:pPr>
              <a:t>‹#›</a:t>
            </a:fld>
            <a:endParaRPr lang="en-US"/>
          </a:p>
        </p:txBody>
      </p:sp>
    </p:spTree>
    <p:extLst>
      <p:ext uri="{BB962C8B-B14F-4D97-AF65-F5344CB8AC3E}">
        <p14:creationId xmlns:p14="http://schemas.microsoft.com/office/powerpoint/2010/main" val="151625685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Blue/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32971F1D-D702-481D-9BB0-646ABACB733D}"/>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79C3ACE4-1C9F-4B3F-BB9B-8BB7FF9D6D82}" type="datetime1">
              <a:rPr lang="en-US"/>
              <a:pPr>
                <a:defRPr/>
              </a:pPr>
              <a:t>7/25/2021</a:t>
            </a:fld>
            <a:endParaRPr lang="en-US"/>
          </a:p>
        </p:txBody>
      </p:sp>
      <p:sp>
        <p:nvSpPr>
          <p:cNvPr id="6" name="Slide Number Placeholder 5">
            <a:extLst>
              <a:ext uri="{FF2B5EF4-FFF2-40B4-BE49-F238E27FC236}">
                <a16:creationId xmlns:a16="http://schemas.microsoft.com/office/drawing/2014/main" id="{5097738B-66E5-4800-82F7-E5A04EAEDC9A}"/>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816BD85B-C299-40A1-BE4B-C0D4FB950445}" type="slidenum">
              <a:rPr lang="en-US"/>
              <a:pPr>
                <a:defRPr/>
              </a:pPr>
              <a:t>‹#›</a:t>
            </a:fld>
            <a:endParaRPr lang="en-US"/>
          </a:p>
        </p:txBody>
      </p:sp>
    </p:spTree>
    <p:extLst>
      <p:ext uri="{BB962C8B-B14F-4D97-AF65-F5344CB8AC3E}">
        <p14:creationId xmlns:p14="http://schemas.microsoft.com/office/powerpoint/2010/main" val="405463092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6D89921-3460-4570-8DB7-448869B7B269}"/>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9A056CC-589E-4092-937B-6266E96C260F}" type="datetime1">
              <a:rPr lang="en-US"/>
              <a:pPr>
                <a:defRPr/>
              </a:pPr>
              <a:t>7/25/2021</a:t>
            </a:fld>
            <a:endParaRPr lang="en-US"/>
          </a:p>
        </p:txBody>
      </p:sp>
      <p:sp>
        <p:nvSpPr>
          <p:cNvPr id="5" name="Footer Placeholder 4">
            <a:extLst>
              <a:ext uri="{FF2B5EF4-FFF2-40B4-BE49-F238E27FC236}">
                <a16:creationId xmlns:a16="http://schemas.microsoft.com/office/drawing/2014/main" id="{1D1CB515-5AF5-412B-A3AA-4DF7CE6D7186}"/>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34D2BA58-56EC-4347-9361-BAEDBC3C061B}"/>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7FE7D919-B8AE-4DCC-BC24-78107DDC32CD}" type="slidenum">
              <a:rPr lang="en-US"/>
              <a:pPr>
                <a:defRPr/>
              </a:pPr>
              <a:t>‹#›</a:t>
            </a:fld>
            <a:endParaRPr lang="en-US"/>
          </a:p>
        </p:txBody>
      </p:sp>
    </p:spTree>
    <p:extLst>
      <p:ext uri="{BB962C8B-B14F-4D97-AF65-F5344CB8AC3E}">
        <p14:creationId xmlns:p14="http://schemas.microsoft.com/office/powerpoint/2010/main" val="26837841"/>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8A2C780C-7958-4215-9C71-CB4F30489EEA}"/>
              </a:ext>
            </a:extLst>
          </p:cNvPr>
          <p:cNvSpPr>
            <a:spLocks noGrp="1"/>
          </p:cNvSpPr>
          <p:nvPr>
            <p:ph type="dt" sz="half" idx="10"/>
          </p:nvPr>
        </p:nvSpPr>
        <p:spPr/>
        <p:txBody>
          <a:bodyPr/>
          <a:lstStyle>
            <a:lvl1pPr>
              <a:defRPr smtClean="0">
                <a:solidFill>
                  <a:srgbClr val="6C6463"/>
                </a:solidFill>
              </a:defRPr>
            </a:lvl1pPr>
          </a:lstStyle>
          <a:p>
            <a:pPr>
              <a:defRPr/>
            </a:pPr>
            <a:fld id="{C235681E-7CE8-4D86-A906-B0975EE0AC22}" type="datetime1">
              <a:rPr lang="en-US"/>
              <a:pPr>
                <a:defRPr/>
              </a:pPr>
              <a:t>7/25/2021</a:t>
            </a:fld>
            <a:endParaRPr lang="en-US"/>
          </a:p>
        </p:txBody>
      </p:sp>
      <p:sp>
        <p:nvSpPr>
          <p:cNvPr id="6" name="Footer Placeholder 5">
            <a:extLst>
              <a:ext uri="{FF2B5EF4-FFF2-40B4-BE49-F238E27FC236}">
                <a16:creationId xmlns:a16="http://schemas.microsoft.com/office/drawing/2014/main" id="{8B2F616B-9472-4E42-94DC-D9BC6DB19D92}"/>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D3F7F4F1-2E7C-400A-A3F0-D580669D3E4B}"/>
              </a:ext>
            </a:extLst>
          </p:cNvPr>
          <p:cNvSpPr>
            <a:spLocks noGrp="1"/>
          </p:cNvSpPr>
          <p:nvPr>
            <p:ph type="sldNum" sz="quarter" idx="12"/>
          </p:nvPr>
        </p:nvSpPr>
        <p:spPr/>
        <p:txBody>
          <a:bodyPr/>
          <a:lstStyle>
            <a:lvl1pPr>
              <a:defRPr smtClean="0">
                <a:solidFill>
                  <a:srgbClr val="6C6463"/>
                </a:solidFill>
              </a:defRPr>
            </a:lvl1pPr>
          </a:lstStyle>
          <a:p>
            <a:pPr>
              <a:defRPr/>
            </a:pPr>
            <a:fld id="{A940BDC3-5D94-4026-B3A6-284C895B7B9D}" type="slidenum">
              <a:rPr lang="en-US"/>
              <a:pPr>
                <a:defRPr/>
              </a:pPr>
              <a:t>‹#›</a:t>
            </a:fld>
            <a:endParaRPr lang="en-US"/>
          </a:p>
        </p:txBody>
      </p:sp>
    </p:spTree>
    <p:extLst>
      <p:ext uri="{BB962C8B-B14F-4D97-AF65-F5344CB8AC3E}">
        <p14:creationId xmlns:p14="http://schemas.microsoft.com/office/powerpoint/2010/main" val="890709858"/>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E4A2D49F-9E06-4CD2-8696-E74D25EC6989}"/>
              </a:ext>
            </a:extLst>
          </p:cNvPr>
          <p:cNvSpPr>
            <a:spLocks noGrp="1"/>
          </p:cNvSpPr>
          <p:nvPr>
            <p:ph type="dt" sz="half" idx="14"/>
          </p:nvPr>
        </p:nvSpPr>
        <p:spPr/>
        <p:txBody>
          <a:bodyPr/>
          <a:lstStyle>
            <a:lvl1pPr>
              <a:defRPr smtClean="0">
                <a:solidFill>
                  <a:srgbClr val="6C6463"/>
                </a:solidFill>
              </a:defRPr>
            </a:lvl1pPr>
          </a:lstStyle>
          <a:p>
            <a:pPr>
              <a:defRPr/>
            </a:pPr>
            <a:fld id="{BEB134A3-5A41-4BC6-A8AF-33DA8800B805}" type="datetime1">
              <a:rPr lang="en-US"/>
              <a:pPr>
                <a:defRPr/>
              </a:pPr>
              <a:t>7/25/2021</a:t>
            </a:fld>
            <a:endParaRPr lang="en-US"/>
          </a:p>
        </p:txBody>
      </p:sp>
      <p:sp>
        <p:nvSpPr>
          <p:cNvPr id="7" name="Footer Placeholder 5">
            <a:extLst>
              <a:ext uri="{FF2B5EF4-FFF2-40B4-BE49-F238E27FC236}">
                <a16:creationId xmlns:a16="http://schemas.microsoft.com/office/drawing/2014/main" id="{B16FD16B-9290-4D29-821E-72673F9CF311}"/>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3D4B4959-7E97-4D2F-B12B-D6F011C6B493}"/>
              </a:ext>
            </a:extLst>
          </p:cNvPr>
          <p:cNvSpPr>
            <a:spLocks noGrp="1"/>
          </p:cNvSpPr>
          <p:nvPr>
            <p:ph type="sldNum" sz="quarter" idx="16"/>
          </p:nvPr>
        </p:nvSpPr>
        <p:spPr/>
        <p:txBody>
          <a:bodyPr/>
          <a:lstStyle>
            <a:lvl1pPr>
              <a:defRPr smtClean="0">
                <a:solidFill>
                  <a:srgbClr val="6C6463"/>
                </a:solidFill>
              </a:defRPr>
            </a:lvl1pPr>
          </a:lstStyle>
          <a:p>
            <a:pPr>
              <a:defRPr/>
            </a:pPr>
            <a:fld id="{19269C6A-BC75-414B-A669-2DC0143BABFD}" type="slidenum">
              <a:rPr lang="en-US"/>
              <a:pPr>
                <a:defRPr/>
              </a:pPr>
              <a:t>‹#›</a:t>
            </a:fld>
            <a:endParaRPr lang="en-US"/>
          </a:p>
        </p:txBody>
      </p:sp>
    </p:spTree>
    <p:extLst>
      <p:ext uri="{BB962C8B-B14F-4D97-AF65-F5344CB8AC3E}">
        <p14:creationId xmlns:p14="http://schemas.microsoft.com/office/powerpoint/2010/main" val="2918479129"/>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1DC3A686-5FE7-4025-9B35-1234D9C3A82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0F13B1FB-7FDF-4A65-8015-078CB08B8F3C}" type="datetime1">
              <a:rPr lang="en-US"/>
              <a:pPr>
                <a:defRPr/>
              </a:pPr>
              <a:t>7/25/2021</a:t>
            </a:fld>
            <a:endParaRPr lang="en-US"/>
          </a:p>
        </p:txBody>
      </p:sp>
      <p:sp>
        <p:nvSpPr>
          <p:cNvPr id="7" name="Footer Placeholder 4">
            <a:extLst>
              <a:ext uri="{FF2B5EF4-FFF2-40B4-BE49-F238E27FC236}">
                <a16:creationId xmlns:a16="http://schemas.microsoft.com/office/drawing/2014/main" id="{8FAD3803-B64F-489A-90D3-EB52C793186E}"/>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9C7FED5B-6152-45C0-9F2D-66F848C140E7}"/>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5B39DAE4-6FC1-4FD4-87E4-205430012760}" type="slidenum">
              <a:rPr lang="en-US"/>
              <a:pPr>
                <a:defRPr/>
              </a:pPr>
              <a:t>‹#›</a:t>
            </a:fld>
            <a:endParaRPr lang="en-US"/>
          </a:p>
        </p:txBody>
      </p:sp>
    </p:spTree>
    <p:extLst>
      <p:ext uri="{BB962C8B-B14F-4D97-AF65-F5344CB8AC3E}">
        <p14:creationId xmlns:p14="http://schemas.microsoft.com/office/powerpoint/2010/main" val="10616262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971D2430-55CF-4311-AFDF-EB055C83C78B}"/>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22F86D2-4ABC-4063-8482-14576545221B}" type="datetime1">
              <a:rPr lang="en-US"/>
              <a:pPr>
                <a:defRPr/>
              </a:pPr>
              <a:t>7/25/2021</a:t>
            </a:fld>
            <a:endParaRPr lang="en-US"/>
          </a:p>
        </p:txBody>
      </p:sp>
      <p:sp>
        <p:nvSpPr>
          <p:cNvPr id="7" name="Slide Number Placeholder 5">
            <a:extLst>
              <a:ext uri="{FF2B5EF4-FFF2-40B4-BE49-F238E27FC236}">
                <a16:creationId xmlns:a16="http://schemas.microsoft.com/office/drawing/2014/main" id="{BB895612-8AD5-43CC-9E74-7ADD270D30F8}"/>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0E85BF6-428E-4B5B-B7EF-BC9C5FF9E8BB}" type="slidenum">
              <a:rPr lang="en-US"/>
              <a:pPr>
                <a:defRPr/>
              </a:pPr>
              <a:t>‹#›</a:t>
            </a:fld>
            <a:endParaRPr lang="en-US"/>
          </a:p>
        </p:txBody>
      </p:sp>
    </p:spTree>
    <p:extLst>
      <p:ext uri="{BB962C8B-B14F-4D97-AF65-F5344CB8AC3E}">
        <p14:creationId xmlns:p14="http://schemas.microsoft.com/office/powerpoint/2010/main" val="7184796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01EF05CC-6347-4504-AFA4-D3C6DBE54D8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510A00E6-C67A-453D-B9C2-2FC7E2FBC92C}"/>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CFAB1A90-AE4D-43AC-8071-7E5D7D3AA07D}"/>
              </a:ext>
            </a:extLst>
          </p:cNvPr>
          <p:cNvSpPr>
            <a:spLocks noGrp="1"/>
          </p:cNvSpPr>
          <p:nvPr>
            <p:ph type="dt" sz="half" idx="10"/>
          </p:nvPr>
        </p:nvSpPr>
        <p:spPr/>
        <p:txBody>
          <a:bodyPr/>
          <a:lstStyle>
            <a:lvl1pPr>
              <a:defRPr smtClean="0">
                <a:solidFill>
                  <a:srgbClr val="FFFFFF"/>
                </a:solidFill>
              </a:defRPr>
            </a:lvl1pPr>
          </a:lstStyle>
          <a:p>
            <a:pPr>
              <a:defRPr/>
            </a:pPr>
            <a:fld id="{EB182437-174A-4F40-ABF0-F31F2B9A14DC}" type="datetime1">
              <a:rPr lang="en-US"/>
              <a:pPr>
                <a:defRPr/>
              </a:pPr>
              <a:t>7/25/2021</a:t>
            </a:fld>
            <a:endParaRPr lang="en-US"/>
          </a:p>
        </p:txBody>
      </p:sp>
      <p:sp>
        <p:nvSpPr>
          <p:cNvPr id="6" name="Footer Placeholder 3">
            <a:extLst>
              <a:ext uri="{FF2B5EF4-FFF2-40B4-BE49-F238E27FC236}">
                <a16:creationId xmlns:a16="http://schemas.microsoft.com/office/drawing/2014/main" id="{FB1C697D-E48C-401C-AB89-76273A3FFCEA}"/>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6BB2A926-768B-4E73-924C-4411E35D71BA}"/>
              </a:ext>
            </a:extLst>
          </p:cNvPr>
          <p:cNvSpPr>
            <a:spLocks noGrp="1"/>
          </p:cNvSpPr>
          <p:nvPr>
            <p:ph type="sldNum" sz="quarter" idx="12"/>
          </p:nvPr>
        </p:nvSpPr>
        <p:spPr/>
        <p:txBody>
          <a:bodyPr/>
          <a:lstStyle>
            <a:lvl1pPr>
              <a:defRPr smtClean="0">
                <a:solidFill>
                  <a:srgbClr val="FFFFFF"/>
                </a:solidFill>
              </a:defRPr>
            </a:lvl1pPr>
          </a:lstStyle>
          <a:p>
            <a:pPr>
              <a:defRPr/>
            </a:pPr>
            <a:fld id="{B53FFD3C-BD3F-426B-B34E-6B0D33E79022}" type="slidenum">
              <a:rPr lang="en-US"/>
              <a:pPr>
                <a:defRPr/>
              </a:pPr>
              <a:t>‹#›</a:t>
            </a:fld>
            <a:endParaRPr lang="en-US"/>
          </a:p>
        </p:txBody>
      </p:sp>
    </p:spTree>
    <p:extLst>
      <p:ext uri="{BB962C8B-B14F-4D97-AF65-F5344CB8AC3E}">
        <p14:creationId xmlns:p14="http://schemas.microsoft.com/office/powerpoint/2010/main" val="349225155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D665231D-A050-4CA3-85EF-D778F8A656B1}"/>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28DFA512-ABC0-4B23-A908-BAB4B14A76CF}" type="datetime1">
              <a:rPr lang="en-US"/>
              <a:pPr>
                <a:defRPr/>
              </a:pPr>
              <a:t>7/25/2021</a:t>
            </a:fld>
            <a:endParaRPr lang="en-US"/>
          </a:p>
        </p:txBody>
      </p:sp>
      <p:sp>
        <p:nvSpPr>
          <p:cNvPr id="6" name="Slide Number Placeholder 5">
            <a:extLst>
              <a:ext uri="{FF2B5EF4-FFF2-40B4-BE49-F238E27FC236}">
                <a16:creationId xmlns:a16="http://schemas.microsoft.com/office/drawing/2014/main" id="{DB689669-9D49-43AB-ACA2-EF9DE6C19DF3}"/>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046DCB4-3F53-4925-96BA-37BAA99DCFC2}" type="slidenum">
              <a:rPr lang="en-US"/>
              <a:pPr>
                <a:defRPr/>
              </a:pPr>
              <a:t>‹#›</a:t>
            </a:fld>
            <a:endParaRPr lang="en-US"/>
          </a:p>
        </p:txBody>
      </p:sp>
    </p:spTree>
    <p:extLst>
      <p:ext uri="{BB962C8B-B14F-4D97-AF65-F5344CB8AC3E}">
        <p14:creationId xmlns:p14="http://schemas.microsoft.com/office/powerpoint/2010/main" val="49382376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8F91EA3-86B7-4D4E-B70D-F80428717A32}"/>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DD55D2F-6423-421F-8F2D-82FFDA3B86F0}"/>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6F6B84C2-3AAD-4B0E-8E59-FEAD11A59197}"/>
              </a:ext>
            </a:extLst>
          </p:cNvPr>
          <p:cNvSpPr>
            <a:spLocks noGrp="1" noChangeArrowheads="1"/>
          </p:cNvSpPr>
          <p:nvPr>
            <p:ph type="sldNum" sz="quarter" idx="12"/>
          </p:nvPr>
        </p:nvSpPr>
        <p:spPr/>
        <p:txBody>
          <a:bodyPr/>
          <a:lstStyle>
            <a:lvl1pPr>
              <a:defRPr/>
            </a:lvl1pPr>
          </a:lstStyle>
          <a:p>
            <a:pPr>
              <a:defRPr/>
            </a:pPr>
            <a:fld id="{4919125D-46CD-4851-9A31-2FF15EBB2DDD}" type="slidenum">
              <a:rPr lang="en-US" altLang="en-US"/>
              <a:pPr>
                <a:defRPr/>
              </a:pPr>
              <a:t>‹#›</a:t>
            </a:fld>
            <a:endParaRPr lang="en-US" altLang="en-US" dirty="0"/>
          </a:p>
        </p:txBody>
      </p:sp>
    </p:spTree>
    <p:extLst>
      <p:ext uri="{BB962C8B-B14F-4D97-AF65-F5344CB8AC3E}">
        <p14:creationId xmlns:p14="http://schemas.microsoft.com/office/powerpoint/2010/main" val="3796014292"/>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D01DAEAD-910A-461B-A871-3B7C45859225}"/>
              </a:ext>
            </a:extLst>
          </p:cNvPr>
          <p:cNvSpPr>
            <a:spLocks noGrp="1"/>
          </p:cNvSpPr>
          <p:nvPr>
            <p:ph type="dt" sz="half" idx="10"/>
          </p:nvPr>
        </p:nvSpPr>
        <p:spPr>
          <a:xfrm>
            <a:off x="152400" y="6521450"/>
            <a:ext cx="2133600" cy="184150"/>
          </a:xfrm>
        </p:spPr>
        <p:txBody>
          <a:bodyPr/>
          <a:lstStyle>
            <a:lvl1pPr algn="l" defTabSz="914400" eaLnBrk="0" fontAlgn="base" hangingPunct="0">
              <a:spcBef>
                <a:spcPct val="0"/>
              </a:spcBef>
              <a:spcAft>
                <a:spcPct val="0"/>
              </a:spcAft>
              <a:defRPr sz="600" b="0" i="0" smtClean="0">
                <a:solidFill>
                  <a:srgbClr val="6C6463"/>
                </a:solidFill>
                <a:latin typeface="Gill Sans MT"/>
                <a:cs typeface="Gill Sans MT"/>
              </a:defRPr>
            </a:lvl1pPr>
          </a:lstStyle>
          <a:p>
            <a:pPr>
              <a:defRPr/>
            </a:pPr>
            <a:fld id="{989FB78A-068C-4101-9E68-023842EEEF95}" type="datetime1">
              <a:rPr lang="en-US"/>
              <a:pPr>
                <a:defRPr/>
              </a:pPr>
              <a:t>7/25/2021</a:t>
            </a:fld>
            <a:endParaRPr lang="en-US"/>
          </a:p>
        </p:txBody>
      </p:sp>
      <p:sp>
        <p:nvSpPr>
          <p:cNvPr id="5" name="Footer Placeholder 4">
            <a:extLst>
              <a:ext uri="{FF2B5EF4-FFF2-40B4-BE49-F238E27FC236}">
                <a16:creationId xmlns:a16="http://schemas.microsoft.com/office/drawing/2014/main" id="{D6BCE375-7134-427C-A5A8-631B1C2BFBD8}"/>
              </a:ext>
            </a:extLst>
          </p:cNvPr>
          <p:cNvSpPr>
            <a:spLocks noGrp="1"/>
          </p:cNvSpPr>
          <p:nvPr>
            <p:ph type="ftr" sz="quarter" idx="11"/>
          </p:nvPr>
        </p:nvSpPr>
        <p:spPr>
          <a:xfrm>
            <a:off x="3124200" y="6521450"/>
            <a:ext cx="2895600" cy="184150"/>
          </a:xfrm>
        </p:spPr>
        <p:txBody>
          <a:bodyPr/>
          <a:lstStyle>
            <a:lvl1pPr algn="ctr" defTabSz="914400" eaLnBrk="0" fontAlgn="base" hangingPunct="0">
              <a:spcBef>
                <a:spcPct val="0"/>
              </a:spcBef>
              <a:spcAft>
                <a:spcPct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67DC656-7A4D-4B32-B4F3-4FC9B25BCB0E}"/>
              </a:ext>
            </a:extLst>
          </p:cNvPr>
          <p:cNvSpPr>
            <a:spLocks noGrp="1"/>
          </p:cNvSpPr>
          <p:nvPr>
            <p:ph type="sldNum" sz="quarter" idx="12"/>
          </p:nvPr>
        </p:nvSpPr>
        <p:spPr>
          <a:xfrm>
            <a:off x="6858000" y="6521450"/>
            <a:ext cx="2133600" cy="184150"/>
          </a:xfrm>
        </p:spPr>
        <p:txBody>
          <a:bodyPr/>
          <a:lstStyle>
            <a:lvl1pPr algn="r" defTabSz="914400" eaLnBrk="0" fontAlgn="base" hangingPunct="0">
              <a:spcBef>
                <a:spcPct val="0"/>
              </a:spcBef>
              <a:spcAft>
                <a:spcPct val="0"/>
              </a:spcAft>
              <a:defRPr sz="600" b="0" i="0" smtClean="0">
                <a:solidFill>
                  <a:srgbClr val="6C6463"/>
                </a:solidFill>
                <a:latin typeface="Gill Sans MT"/>
                <a:cs typeface="Gill Sans MT"/>
              </a:defRPr>
            </a:lvl1pPr>
          </a:lstStyle>
          <a:p>
            <a:pPr>
              <a:defRPr/>
            </a:pPr>
            <a:fld id="{AD850605-3019-47B6-8B82-830C62F1F9A6}" type="slidenum">
              <a:rPr lang="en-US"/>
              <a:pPr>
                <a:defRPr/>
              </a:pPr>
              <a:t>‹#›</a:t>
            </a:fld>
            <a:endParaRPr lang="en-US"/>
          </a:p>
        </p:txBody>
      </p:sp>
    </p:spTree>
    <p:extLst>
      <p:ext uri="{BB962C8B-B14F-4D97-AF65-F5344CB8AC3E}">
        <p14:creationId xmlns:p14="http://schemas.microsoft.com/office/powerpoint/2010/main" val="312118532"/>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C6A96D6-AEA2-4E60-8660-A7C23EED60B4}"/>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6FF8243B-1B32-4383-94A7-355172661C8A}" type="datetime1">
              <a:rPr lang="en-US"/>
              <a:pPr>
                <a:defRPr/>
              </a:pPr>
              <a:t>7/25/2021</a:t>
            </a:fld>
            <a:endParaRPr lang="en-US"/>
          </a:p>
        </p:txBody>
      </p:sp>
      <p:sp>
        <p:nvSpPr>
          <p:cNvPr id="5" name="Footer Placeholder 4">
            <a:extLst>
              <a:ext uri="{FF2B5EF4-FFF2-40B4-BE49-F238E27FC236}">
                <a16:creationId xmlns:a16="http://schemas.microsoft.com/office/drawing/2014/main" id="{2B53A978-66D5-4FAC-916F-078D26C81F9D}"/>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D2920A31-91CF-4B6C-AE23-EB22BB9B1E2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B3D0E44-C09B-4455-9B43-46B70E8ED415}" type="slidenum">
              <a:rPr lang="en-US"/>
              <a:pPr>
                <a:defRPr/>
              </a:pPr>
              <a:t>‹#›</a:t>
            </a:fld>
            <a:endParaRPr lang="en-US"/>
          </a:p>
        </p:txBody>
      </p:sp>
    </p:spTree>
    <p:extLst>
      <p:ext uri="{BB962C8B-B14F-4D97-AF65-F5344CB8AC3E}">
        <p14:creationId xmlns:p14="http://schemas.microsoft.com/office/powerpoint/2010/main" val="3118261260"/>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983E7F76-1E55-4A32-9F77-E97A949E85B7}"/>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B25988D3-71D4-443A-BC2F-8E794E34A958}" type="datetime1">
              <a:rPr lang="en-US"/>
              <a:pPr>
                <a:defRPr/>
              </a:pPr>
              <a:t>7/25/2021</a:t>
            </a:fld>
            <a:endParaRPr lang="en-US"/>
          </a:p>
        </p:txBody>
      </p:sp>
      <p:sp>
        <p:nvSpPr>
          <p:cNvPr id="5" name="Footer Placeholder 4">
            <a:extLst>
              <a:ext uri="{FF2B5EF4-FFF2-40B4-BE49-F238E27FC236}">
                <a16:creationId xmlns:a16="http://schemas.microsoft.com/office/drawing/2014/main" id="{EF274AA3-3838-434F-BA15-79D8682A59D6}"/>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8BC5DE1A-F326-4A73-9A2F-12F4B9132406}"/>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D22A7C29-5905-4172-B0A0-D25FE6ABC93C}" type="slidenum">
              <a:rPr lang="en-US"/>
              <a:pPr>
                <a:defRPr/>
              </a:pPr>
              <a:t>‹#›</a:t>
            </a:fld>
            <a:endParaRPr lang="en-US"/>
          </a:p>
        </p:txBody>
      </p:sp>
    </p:spTree>
    <p:extLst>
      <p:ext uri="{BB962C8B-B14F-4D97-AF65-F5344CB8AC3E}">
        <p14:creationId xmlns:p14="http://schemas.microsoft.com/office/powerpoint/2010/main" val="2033969513"/>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4A71A6CC-1F3E-41DA-B544-D8788D95C641}"/>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6F14002D-4B09-4B48-BC44-B26F92424B5A}" type="datetime1">
              <a:rPr lang="en-US"/>
              <a:pPr>
                <a:defRPr/>
              </a:pPr>
              <a:t>7/25/2021</a:t>
            </a:fld>
            <a:endParaRPr lang="en-US"/>
          </a:p>
        </p:txBody>
      </p:sp>
      <p:sp>
        <p:nvSpPr>
          <p:cNvPr id="5" name="Footer Placeholder 4">
            <a:extLst>
              <a:ext uri="{FF2B5EF4-FFF2-40B4-BE49-F238E27FC236}">
                <a16:creationId xmlns:a16="http://schemas.microsoft.com/office/drawing/2014/main" id="{A7067694-5022-456D-A90C-4A16CB5405D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98C9915-7A40-4244-97C1-282F1235A842}"/>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2C5EDFBA-974B-4156-8AF2-0D5208A78902}" type="slidenum">
              <a:rPr lang="en-US"/>
              <a:pPr>
                <a:defRPr/>
              </a:pPr>
              <a:t>‹#›</a:t>
            </a:fld>
            <a:endParaRPr lang="en-US"/>
          </a:p>
        </p:txBody>
      </p:sp>
    </p:spTree>
    <p:extLst>
      <p:ext uri="{BB962C8B-B14F-4D97-AF65-F5344CB8AC3E}">
        <p14:creationId xmlns:p14="http://schemas.microsoft.com/office/powerpoint/2010/main" val="11075631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04693366-B834-45F6-A0DC-4B2AC71E8A1B}"/>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02EC18C-FAB5-4119-8FD3-62AF830E93E8}" type="datetime1">
              <a:rPr lang="en-US"/>
              <a:pPr>
                <a:defRPr/>
              </a:pPr>
              <a:t>7/25/2021</a:t>
            </a:fld>
            <a:endParaRPr lang="en-US"/>
          </a:p>
        </p:txBody>
      </p:sp>
      <p:sp>
        <p:nvSpPr>
          <p:cNvPr id="5" name="Footer Placeholder 4">
            <a:extLst>
              <a:ext uri="{FF2B5EF4-FFF2-40B4-BE49-F238E27FC236}">
                <a16:creationId xmlns:a16="http://schemas.microsoft.com/office/drawing/2014/main" id="{006B2276-76A5-46E7-A153-1D9D67D5198B}"/>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5FA6FC9-42D0-4138-AF62-4BD8182911A7}"/>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0325145D-F939-4D9C-8653-CB47ED41A54F}" type="slidenum">
              <a:rPr lang="en-US"/>
              <a:pPr>
                <a:defRPr/>
              </a:pPr>
              <a:t>‹#›</a:t>
            </a:fld>
            <a:endParaRPr lang="en-US"/>
          </a:p>
        </p:txBody>
      </p:sp>
    </p:spTree>
    <p:extLst>
      <p:ext uri="{BB962C8B-B14F-4D97-AF65-F5344CB8AC3E}">
        <p14:creationId xmlns:p14="http://schemas.microsoft.com/office/powerpoint/2010/main" val="1105400385"/>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AF29B00C-3727-47BE-BEB3-9A4FB61CA1A5}"/>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EBB5B34-219E-4BD0-954D-E5536BEB1239}" type="datetime1">
              <a:rPr lang="en-US"/>
              <a:pPr>
                <a:defRPr/>
              </a:pPr>
              <a:t>7/25/2021</a:t>
            </a:fld>
            <a:endParaRPr lang="en-US"/>
          </a:p>
        </p:txBody>
      </p:sp>
      <p:sp>
        <p:nvSpPr>
          <p:cNvPr id="5" name="Footer Placeholder 4">
            <a:extLst>
              <a:ext uri="{FF2B5EF4-FFF2-40B4-BE49-F238E27FC236}">
                <a16:creationId xmlns:a16="http://schemas.microsoft.com/office/drawing/2014/main" id="{D76E9F20-2C81-408C-A816-2330DEFFC849}"/>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A38755D8-DAE2-4D3B-90F4-F8E63A25984D}"/>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10B72DF-A260-4DD6-9EA5-5E486431166A}" type="slidenum">
              <a:rPr lang="en-US"/>
              <a:pPr>
                <a:defRPr/>
              </a:pPr>
              <a:t>‹#›</a:t>
            </a:fld>
            <a:endParaRPr lang="en-US"/>
          </a:p>
        </p:txBody>
      </p:sp>
    </p:spTree>
    <p:extLst>
      <p:ext uri="{BB962C8B-B14F-4D97-AF65-F5344CB8AC3E}">
        <p14:creationId xmlns:p14="http://schemas.microsoft.com/office/powerpoint/2010/main" val="377414811"/>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3E371572-FD82-4DE8-9B1B-F23A235795B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D42BC417-D8B3-4FAF-BD42-DCFEDD07E01A}"/>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52B6A9C9-252C-4700-91A2-AB8F1BE0572D}"/>
              </a:ext>
            </a:extLst>
          </p:cNvPr>
          <p:cNvSpPr>
            <a:spLocks noGrp="1"/>
          </p:cNvSpPr>
          <p:nvPr>
            <p:ph type="dt" sz="half" idx="10"/>
          </p:nvPr>
        </p:nvSpPr>
        <p:spPr/>
        <p:txBody>
          <a:bodyPr/>
          <a:lstStyle>
            <a:lvl1pPr>
              <a:defRPr smtClean="0">
                <a:solidFill>
                  <a:srgbClr val="FFFFFF"/>
                </a:solidFill>
              </a:defRPr>
            </a:lvl1pPr>
          </a:lstStyle>
          <a:p>
            <a:pPr>
              <a:defRPr/>
            </a:pPr>
            <a:fld id="{513ADA13-831E-4F02-BF24-DA6F07916C08}" type="datetime1">
              <a:rPr lang="en-US"/>
              <a:pPr>
                <a:defRPr/>
              </a:pPr>
              <a:t>7/25/2021</a:t>
            </a:fld>
            <a:endParaRPr lang="en-US"/>
          </a:p>
        </p:txBody>
      </p:sp>
      <p:sp>
        <p:nvSpPr>
          <p:cNvPr id="6" name="Footer Placeholder 3">
            <a:extLst>
              <a:ext uri="{FF2B5EF4-FFF2-40B4-BE49-F238E27FC236}">
                <a16:creationId xmlns:a16="http://schemas.microsoft.com/office/drawing/2014/main" id="{1B9CE170-7E34-4D32-B17E-38117A393696}"/>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D769C662-E28A-47A8-848C-563D0D98908A}"/>
              </a:ext>
            </a:extLst>
          </p:cNvPr>
          <p:cNvSpPr>
            <a:spLocks noGrp="1"/>
          </p:cNvSpPr>
          <p:nvPr>
            <p:ph type="sldNum" sz="quarter" idx="12"/>
          </p:nvPr>
        </p:nvSpPr>
        <p:spPr/>
        <p:txBody>
          <a:bodyPr/>
          <a:lstStyle>
            <a:lvl1pPr>
              <a:defRPr smtClean="0">
                <a:solidFill>
                  <a:srgbClr val="FFFFFF"/>
                </a:solidFill>
              </a:defRPr>
            </a:lvl1pPr>
          </a:lstStyle>
          <a:p>
            <a:pPr>
              <a:defRPr/>
            </a:pPr>
            <a:fld id="{5572291C-3955-4529-8D06-58D0F42FC0BE}" type="slidenum">
              <a:rPr lang="en-US"/>
              <a:pPr>
                <a:defRPr/>
              </a:pPr>
              <a:t>‹#›</a:t>
            </a:fld>
            <a:endParaRPr lang="en-US"/>
          </a:p>
        </p:txBody>
      </p:sp>
    </p:spTree>
    <p:extLst>
      <p:ext uri="{BB962C8B-B14F-4D97-AF65-F5344CB8AC3E}">
        <p14:creationId xmlns:p14="http://schemas.microsoft.com/office/powerpoint/2010/main" val="79411598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E0CFBD34-21FF-4899-A7EF-4DA2F0434AF8}"/>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DF3E1CB9-DCEA-42AA-84DD-59DE134DD1A0}" type="datetime1">
              <a:rPr lang="en-US"/>
              <a:pPr>
                <a:defRPr/>
              </a:pPr>
              <a:t>7/25/2021</a:t>
            </a:fld>
            <a:endParaRPr lang="en-US"/>
          </a:p>
        </p:txBody>
      </p:sp>
      <p:sp>
        <p:nvSpPr>
          <p:cNvPr id="5" name="Footer Placeholder 4">
            <a:extLst>
              <a:ext uri="{FF2B5EF4-FFF2-40B4-BE49-F238E27FC236}">
                <a16:creationId xmlns:a16="http://schemas.microsoft.com/office/drawing/2014/main" id="{D46CC714-F91C-4653-B13B-B1F55577E72E}"/>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D67B38E-5477-493A-AA3D-EA7292CC2F69}"/>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85C4861F-BE78-4672-A82B-EF3CCF40A1D5}" type="slidenum">
              <a:rPr lang="en-US"/>
              <a:pPr>
                <a:defRPr/>
              </a:pPr>
              <a:t>‹#›</a:t>
            </a:fld>
            <a:endParaRPr lang="en-US"/>
          </a:p>
        </p:txBody>
      </p:sp>
    </p:spTree>
    <p:extLst>
      <p:ext uri="{BB962C8B-B14F-4D97-AF65-F5344CB8AC3E}">
        <p14:creationId xmlns:p14="http://schemas.microsoft.com/office/powerpoint/2010/main" val="7317686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8F254EF9-730D-4011-BC16-84D1551A327A}"/>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4738A64-41C9-4949-A1E9-2C00893A6A3A}" type="datetime1">
              <a:rPr lang="en-US"/>
              <a:pPr>
                <a:defRPr/>
              </a:pPr>
              <a:t>7/25/2021</a:t>
            </a:fld>
            <a:endParaRPr lang="en-US"/>
          </a:p>
        </p:txBody>
      </p:sp>
      <p:sp>
        <p:nvSpPr>
          <p:cNvPr id="5" name="Footer Placeholder 4">
            <a:extLst>
              <a:ext uri="{FF2B5EF4-FFF2-40B4-BE49-F238E27FC236}">
                <a16:creationId xmlns:a16="http://schemas.microsoft.com/office/drawing/2014/main" id="{B78C386E-5A17-4491-8DDE-0A40C7EB3625}"/>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1193605F-1C1D-4338-9A57-71F0D6727EFA}"/>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E5FF5AA0-858F-46CD-B272-97E40450442A}" type="slidenum">
              <a:rPr lang="en-US"/>
              <a:pPr>
                <a:defRPr/>
              </a:pPr>
              <a:t>‹#›</a:t>
            </a:fld>
            <a:endParaRPr lang="en-US"/>
          </a:p>
        </p:txBody>
      </p:sp>
    </p:spTree>
    <p:extLst>
      <p:ext uri="{BB962C8B-B14F-4D97-AF65-F5344CB8AC3E}">
        <p14:creationId xmlns:p14="http://schemas.microsoft.com/office/powerpoint/2010/main" val="2774194611"/>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Cover - Full Photo">
    <p:bg>
      <p:bgPr>
        <a:solidFill>
          <a:schemeClr val="tx1"/>
        </a:solidFill>
        <a:effectLst/>
      </p:bgPr>
    </p:bg>
    <p:spTree>
      <p:nvGrpSpPr>
        <p:cNvPr id="1" name=""/>
        <p:cNvGrpSpPr/>
        <p:nvPr/>
      </p:nvGrpSpPr>
      <p:grpSpPr>
        <a:xfrm>
          <a:off x="0" y="0"/>
          <a:ext cx="0" cy="0"/>
          <a:chOff x="0" y="0"/>
          <a:chExt cx="0" cy="0"/>
        </a:xfrm>
      </p:grpSpPr>
      <p:pic>
        <p:nvPicPr>
          <p:cNvPr id="6" name="Picture Placeholder 9">
            <a:extLst>
              <a:ext uri="{FF2B5EF4-FFF2-40B4-BE49-F238E27FC236}">
                <a16:creationId xmlns:a16="http://schemas.microsoft.com/office/drawing/2014/main" id="{7C170BC9-813C-450C-95B6-631045BF4A70}"/>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l="2242" b="2242"/>
          <a:stretch>
            <a:fillRect/>
          </a:stretch>
        </p:blipFill>
        <p:spPr bwMode="auto">
          <a:xfrm>
            <a:off x="152400" y="152400"/>
            <a:ext cx="8839200" cy="6554788"/>
          </a:xfrm>
          <a:prstGeom prst="rect">
            <a:avLst/>
          </a:prstGeom>
          <a:solidFill>
            <a:srgbClr val="CFCDC9"/>
          </a:solidFill>
          <a:ln>
            <a:noFill/>
          </a:ln>
          <a:extLs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C38BF62-EBC3-47F2-858A-CDCA6BDAA53C}"/>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pic>
        <p:nvPicPr>
          <p:cNvPr id="8" name="Picture 7" descr="USAID_Logo_White_v02.png">
            <a:extLst>
              <a:ext uri="{FF2B5EF4-FFF2-40B4-BE49-F238E27FC236}">
                <a16:creationId xmlns:a16="http://schemas.microsoft.com/office/drawing/2014/main" id="{D8D39F7C-5356-47E2-A33C-1636AB831480}"/>
              </a:ext>
            </a:extLst>
          </p:cNvPr>
          <p:cNvPicPr>
            <a:picLocks noChangeAspect="1"/>
          </p:cNvPicPr>
          <p:nvPr userDrawn="1"/>
        </p:nvPicPr>
        <p:blipFill>
          <a:blip r:embed="rId3" cstate="print"/>
          <a:stretch>
            <a:fillRect/>
          </a:stretch>
        </p:blipFill>
        <p:spPr>
          <a:xfrm>
            <a:off x="684213" y="685800"/>
            <a:ext cx="1828800" cy="544513"/>
          </a:xfrm>
          <a:prstGeom prst="rect">
            <a:avLst/>
          </a:prstGeom>
          <a:effectLst>
            <a:outerShdw blurRad="254000" dir="2700000" algn="tl" rotWithShape="0">
              <a:srgbClr val="000000">
                <a:alpha val="20000"/>
              </a:srgbClr>
            </a:outerShdw>
          </a:effectLst>
        </p:spPr>
      </p:pic>
      <p:sp>
        <p:nvSpPr>
          <p:cNvPr id="9" name="Rounded Rectangle 17">
            <a:extLst>
              <a:ext uri="{FF2B5EF4-FFF2-40B4-BE49-F238E27FC236}">
                <a16:creationId xmlns:a16="http://schemas.microsoft.com/office/drawing/2014/main" id="{7F3A7B80-6694-451F-B42F-CC51A54FF544}"/>
              </a:ext>
            </a:extLst>
          </p:cNvPr>
          <p:cNvSpPr/>
          <p:nvPr userDrawn="1"/>
        </p:nvSpPr>
        <p:spPr>
          <a:xfrm>
            <a:off x="5159375" y="3725863"/>
            <a:ext cx="3397250" cy="2740025"/>
          </a:xfrm>
          <a:prstGeom prst="roundRect">
            <a:avLst>
              <a:gd name="adj" fmla="val 4893"/>
            </a:avLst>
          </a:prstGeom>
          <a:solidFill>
            <a:schemeClr val="bg1">
              <a:alpha val="80000"/>
            </a:schemeClr>
          </a:solidFill>
          <a:ln w="6350">
            <a:solidFill>
              <a:srgbClr val="6C6463"/>
            </a:solidFill>
          </a:ln>
          <a:effectLst/>
        </p:spPr>
        <p:style>
          <a:lnRef idx="1">
            <a:schemeClr val="accent1"/>
          </a:lnRef>
          <a:fillRef idx="3">
            <a:schemeClr val="accent1"/>
          </a:fillRef>
          <a:effectRef idx="2">
            <a:schemeClr val="accent1"/>
          </a:effectRef>
          <a:fontRef idx="minor">
            <a:schemeClr val="lt1"/>
          </a:fontRef>
        </p:style>
        <p:txBody>
          <a:bodyPr tIns="137160" rIns="182880" bIns="137160" anchor="ctr">
            <a:spAutoFit/>
          </a:bodyPr>
          <a:lstStyle/>
          <a:p>
            <a:pPr marL="58737">
              <a:spcAft>
                <a:spcPts val="600"/>
              </a:spcAft>
              <a:defRPr/>
            </a:pPr>
            <a:r>
              <a:rPr lang="en-US" sz="1000" dirty="0">
                <a:solidFill>
                  <a:schemeClr val="tx1"/>
                </a:solidFill>
              </a:rPr>
              <a:t>To change this cover photo: </a:t>
            </a:r>
          </a:p>
          <a:p>
            <a:pPr marL="171450" indent="-112713">
              <a:spcAft>
                <a:spcPts val="600"/>
              </a:spcAft>
              <a:buFont typeface="Arial"/>
              <a:buChar char="•"/>
              <a:defRPr/>
            </a:pPr>
            <a:r>
              <a:rPr lang="en-US" sz="1000" dirty="0">
                <a:solidFill>
                  <a:schemeClr val="tx1"/>
                </a:solidFill>
              </a:rPr>
              <a:t>Click on View &gt; Slide Master.</a:t>
            </a:r>
          </a:p>
          <a:p>
            <a:pPr marL="171450" indent="-112713">
              <a:spcAft>
                <a:spcPts val="600"/>
              </a:spcAft>
              <a:buFont typeface="Arial"/>
              <a:buChar char="•"/>
              <a:defRPr/>
            </a:pPr>
            <a:r>
              <a:rPr lang="en-US" sz="1000" dirty="0">
                <a:solidFill>
                  <a:schemeClr val="tx1"/>
                </a:solidFill>
              </a:rPr>
              <a:t>Right click on this photo &gt; Change Picture… &gt; Choose a Picture &gt; Insert.</a:t>
            </a:r>
          </a:p>
          <a:p>
            <a:pPr marL="171450" indent="-112713">
              <a:spcAft>
                <a:spcPts val="600"/>
              </a:spcAft>
              <a:buFont typeface="Arial"/>
              <a:buChar char="•"/>
              <a:defRPr/>
            </a:pPr>
            <a:r>
              <a:rPr lang="en-US" sz="1000" dirty="0">
                <a:solidFill>
                  <a:schemeClr val="tx1"/>
                </a:solidFill>
              </a:rPr>
              <a:t>Click on Picture Tools tab &gt; Crop &gt; drag straight cropping handles to inside edges of white frame. You can resize the photo within shape, while locking the photo’s aspect ratio, by holding shift key and dragging the photo’s round corner handle. You can also use the mouse to drag the photo to desired position within the shape. Click outside the photo.</a:t>
            </a:r>
          </a:p>
          <a:p>
            <a:pPr marL="171450" indent="-112713">
              <a:spcAft>
                <a:spcPts val="600"/>
              </a:spcAft>
              <a:buFont typeface="Arial"/>
              <a:buChar char="•"/>
              <a:defRPr/>
            </a:pPr>
            <a:r>
              <a:rPr lang="en-US" sz="1000" dirty="0">
                <a:solidFill>
                  <a:schemeClr val="tx1"/>
                </a:solidFill>
              </a:rPr>
              <a:t>Add photo credit to the text box at top right of page.</a:t>
            </a:r>
          </a:p>
          <a:p>
            <a:pPr marL="171450" indent="-112713">
              <a:spcAft>
                <a:spcPts val="600"/>
              </a:spcAft>
              <a:buFont typeface="Arial"/>
              <a:buChar char="•"/>
              <a:defRPr/>
            </a:pPr>
            <a:r>
              <a:rPr lang="en-US" sz="1000" dirty="0">
                <a:solidFill>
                  <a:schemeClr val="tx1"/>
                </a:solidFill>
              </a:rPr>
              <a:t>Delete this instruction text box.</a:t>
            </a:r>
          </a:p>
        </p:txBody>
      </p:sp>
      <p:sp>
        <p:nvSpPr>
          <p:cNvPr id="12" name="Title 1"/>
          <p:cNvSpPr>
            <a:spLocks noGrp="1"/>
          </p:cNvSpPr>
          <p:nvPr>
            <p:ph type="ctrTitle"/>
          </p:nvPr>
        </p:nvSpPr>
        <p:spPr>
          <a:xfrm>
            <a:off x="685800" y="2133600"/>
            <a:ext cx="5486400" cy="1600200"/>
          </a:xfrm>
          <a:effectLst>
            <a:outerShdw blurRad="254000" dir="2700000" algn="tl" rotWithShape="0">
              <a:srgbClr val="000000">
                <a:alpha val="20000"/>
              </a:srgbClr>
            </a:outerShdw>
          </a:effectLst>
        </p:spPr>
        <p:txBody>
          <a:bodyPr>
            <a:normAutofit/>
          </a:bodyPr>
          <a:lstStyle>
            <a:lvl1pPr>
              <a:defRPr sz="3200">
                <a:solidFill>
                  <a:schemeClr val="bg1"/>
                </a:solidFill>
              </a:defRPr>
            </a:lvl1pPr>
          </a:lstStyle>
          <a:p>
            <a:r>
              <a:rPr lang="en-US"/>
              <a:t>Click to edit Master title style</a:t>
            </a:r>
            <a:endParaRPr lang="en-US" dirty="0"/>
          </a:p>
        </p:txBody>
      </p:sp>
      <p:sp>
        <p:nvSpPr>
          <p:cNvPr id="13"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chemeClr val="bg1"/>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0" name="Date Placeholder 3">
            <a:extLst>
              <a:ext uri="{FF2B5EF4-FFF2-40B4-BE49-F238E27FC236}">
                <a16:creationId xmlns:a16="http://schemas.microsoft.com/office/drawing/2014/main" id="{B4A10435-0C97-4D60-8A0C-1B85088DE51A}"/>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6DAA6EA7-FD6B-49AD-AE85-7BFEB5B446C1}" type="datetime1">
              <a:rPr lang="en-US"/>
              <a:pPr>
                <a:defRPr/>
              </a:pPr>
              <a:t>7/25/2021</a:t>
            </a:fld>
            <a:endParaRPr lang="en-US"/>
          </a:p>
        </p:txBody>
      </p:sp>
      <p:sp>
        <p:nvSpPr>
          <p:cNvPr id="11" name="Footer Placeholder 4">
            <a:extLst>
              <a:ext uri="{FF2B5EF4-FFF2-40B4-BE49-F238E27FC236}">
                <a16:creationId xmlns:a16="http://schemas.microsoft.com/office/drawing/2014/main" id="{0CADB2B0-A090-4C06-A16F-A61BA8078027}"/>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14" name="Slide Number Placeholder 5">
            <a:extLst>
              <a:ext uri="{FF2B5EF4-FFF2-40B4-BE49-F238E27FC236}">
                <a16:creationId xmlns:a16="http://schemas.microsoft.com/office/drawing/2014/main" id="{ED67B5B2-A1E2-428D-8DB3-F758B4C68CEA}"/>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4D7481A-29EE-4112-94EB-312AF7A417F7}" type="slidenum">
              <a:rPr lang="en-US"/>
              <a:pPr>
                <a:defRPr/>
              </a:pPr>
              <a:t>‹#›</a:t>
            </a:fld>
            <a:endParaRPr lang="en-US"/>
          </a:p>
        </p:txBody>
      </p:sp>
    </p:spTree>
    <p:extLst>
      <p:ext uri="{BB962C8B-B14F-4D97-AF65-F5344CB8AC3E}">
        <p14:creationId xmlns:p14="http://schemas.microsoft.com/office/powerpoint/2010/main" val="2202301913"/>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Cover - Full Red">
    <p:bg>
      <p:bgPr>
        <a:solidFill>
          <a:srgbClr val="BA0C2F"/>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7A09871A-9751-49F5-9ACB-7C614B6F313A}"/>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D7947F3A-6ABA-410D-94DA-330C4A8F7D3F}"/>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46C571A6-7929-43E2-92B0-B7CEB97F6F2F}"/>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D3F5C665-6054-43B2-957A-F7F912D9E936}" type="datetime1">
              <a:rPr lang="en-US"/>
              <a:pPr>
                <a:defRPr/>
              </a:pPr>
              <a:t>7/25/2021</a:t>
            </a:fld>
            <a:endParaRPr lang="en-US"/>
          </a:p>
        </p:txBody>
      </p:sp>
      <p:sp>
        <p:nvSpPr>
          <p:cNvPr id="7" name="Footer Placeholder 4">
            <a:extLst>
              <a:ext uri="{FF2B5EF4-FFF2-40B4-BE49-F238E27FC236}">
                <a16:creationId xmlns:a16="http://schemas.microsoft.com/office/drawing/2014/main" id="{6D4B0457-631B-41F9-97E1-90F2A68B9879}"/>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DB0F5A4A-DE7A-4DC3-BB55-52F0B9E4616D}"/>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22E6DE97-EB70-4426-9821-14C78B8E8830}" type="slidenum">
              <a:rPr lang="en-US"/>
              <a:pPr>
                <a:defRPr/>
              </a:pPr>
              <a:t>‹#›</a:t>
            </a:fld>
            <a:endParaRPr lang="en-US"/>
          </a:p>
        </p:txBody>
      </p:sp>
    </p:spTree>
    <p:extLst>
      <p:ext uri="{BB962C8B-B14F-4D97-AF65-F5344CB8AC3E}">
        <p14:creationId xmlns:p14="http://schemas.microsoft.com/office/powerpoint/2010/main" val="2948521556"/>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titleOnly" preserve="1">
  <p:cSld name="Divider - Full Red">
    <p:bg>
      <p:bgPr>
        <a:solidFill>
          <a:srgbClr val="BA0C2F"/>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E32F1B7A-BBA2-4CEC-85F0-39714A4A5D0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0566F6FE-3FD4-45A8-A965-4FAC996C6E40}"/>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2A46CB6D-B749-45F0-8700-8AAD2500D4E1}"/>
              </a:ext>
            </a:extLst>
          </p:cNvPr>
          <p:cNvSpPr>
            <a:spLocks noGrp="1"/>
          </p:cNvSpPr>
          <p:nvPr>
            <p:ph type="dt" sz="half" idx="10"/>
          </p:nvPr>
        </p:nvSpPr>
        <p:spPr/>
        <p:txBody>
          <a:bodyPr/>
          <a:lstStyle>
            <a:lvl1pPr>
              <a:defRPr smtClean="0">
                <a:solidFill>
                  <a:srgbClr val="FFFFFF"/>
                </a:solidFill>
              </a:defRPr>
            </a:lvl1pPr>
          </a:lstStyle>
          <a:p>
            <a:pPr>
              <a:defRPr/>
            </a:pPr>
            <a:fld id="{0A306E4A-8467-4E04-9C47-1BB11455AD77}" type="datetime1">
              <a:rPr lang="en-US"/>
              <a:pPr>
                <a:defRPr/>
              </a:pPr>
              <a:t>7/25/2021</a:t>
            </a:fld>
            <a:endParaRPr lang="en-US"/>
          </a:p>
        </p:txBody>
      </p:sp>
      <p:sp>
        <p:nvSpPr>
          <p:cNvPr id="6" name="Footer Placeholder 3">
            <a:extLst>
              <a:ext uri="{FF2B5EF4-FFF2-40B4-BE49-F238E27FC236}">
                <a16:creationId xmlns:a16="http://schemas.microsoft.com/office/drawing/2014/main" id="{F1EEA2C3-88BE-42B4-9375-B4968F779AF7}"/>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3A2A4FAA-ABC9-405E-A298-3F0BA4CAFFBA}"/>
              </a:ext>
            </a:extLst>
          </p:cNvPr>
          <p:cNvSpPr>
            <a:spLocks noGrp="1"/>
          </p:cNvSpPr>
          <p:nvPr>
            <p:ph type="sldNum" sz="quarter" idx="12"/>
          </p:nvPr>
        </p:nvSpPr>
        <p:spPr/>
        <p:txBody>
          <a:bodyPr/>
          <a:lstStyle>
            <a:lvl1pPr>
              <a:defRPr smtClean="0">
                <a:solidFill>
                  <a:srgbClr val="FFFFFF"/>
                </a:solidFill>
              </a:defRPr>
            </a:lvl1pPr>
          </a:lstStyle>
          <a:p>
            <a:pPr>
              <a:defRPr/>
            </a:pPr>
            <a:fld id="{848D3908-4AB1-4E9E-B676-E2FC556F0EDC}" type="slidenum">
              <a:rPr lang="en-US"/>
              <a:pPr>
                <a:defRPr/>
              </a:pPr>
              <a:t>‹#›</a:t>
            </a:fld>
            <a:endParaRPr lang="en-US"/>
          </a:p>
        </p:txBody>
      </p:sp>
    </p:spTree>
    <p:extLst>
      <p:ext uri="{BB962C8B-B14F-4D97-AF65-F5344CB8AC3E}">
        <p14:creationId xmlns:p14="http://schemas.microsoft.com/office/powerpoint/2010/main" val="1055376750"/>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Red/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DA65049E-0401-445A-AAE1-44FD16328F88}"/>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5D4A043C-E09F-476C-A39F-668A8BF7E368}" type="datetime1">
              <a:rPr lang="en-US"/>
              <a:pPr>
                <a:defRPr/>
              </a:pPr>
              <a:t>7/25/2021</a:t>
            </a:fld>
            <a:endParaRPr lang="en-US"/>
          </a:p>
        </p:txBody>
      </p:sp>
      <p:sp>
        <p:nvSpPr>
          <p:cNvPr id="5" name="Footer Placeholder 4">
            <a:extLst>
              <a:ext uri="{FF2B5EF4-FFF2-40B4-BE49-F238E27FC236}">
                <a16:creationId xmlns:a16="http://schemas.microsoft.com/office/drawing/2014/main" id="{9559D061-E1CB-4F0F-852F-781414740343}"/>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09D0FEEE-60FC-4046-8F80-C27E7D4F6774}"/>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C9D37F7A-ADBF-409F-B571-D9FE6B634345}" type="slidenum">
              <a:rPr lang="en-US"/>
              <a:pPr>
                <a:defRPr/>
              </a:pPr>
              <a:t>‹#›</a:t>
            </a:fld>
            <a:endParaRPr lang="en-US"/>
          </a:p>
        </p:txBody>
      </p:sp>
    </p:spTree>
    <p:extLst>
      <p:ext uri="{BB962C8B-B14F-4D97-AF65-F5344CB8AC3E}">
        <p14:creationId xmlns:p14="http://schemas.microsoft.com/office/powerpoint/2010/main" val="3883652822"/>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Red/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C53D948E-ECF0-49FE-9400-CF24442D34B9}"/>
              </a:ext>
            </a:extLst>
          </p:cNvPr>
          <p:cNvSpPr>
            <a:spLocks noGrp="1"/>
          </p:cNvSpPr>
          <p:nvPr>
            <p:ph type="dt" sz="half" idx="10"/>
          </p:nvPr>
        </p:nvSpPr>
        <p:spPr/>
        <p:txBody>
          <a:bodyPr/>
          <a:lstStyle>
            <a:lvl1pPr>
              <a:defRPr smtClean="0">
                <a:solidFill>
                  <a:srgbClr val="6C6463"/>
                </a:solidFill>
              </a:defRPr>
            </a:lvl1pPr>
          </a:lstStyle>
          <a:p>
            <a:pPr>
              <a:defRPr/>
            </a:pPr>
            <a:fld id="{1A80C160-9745-4825-A931-F3E826F0983E}" type="datetime1">
              <a:rPr lang="en-US"/>
              <a:pPr>
                <a:defRPr/>
              </a:pPr>
              <a:t>7/25/2021</a:t>
            </a:fld>
            <a:endParaRPr lang="en-US"/>
          </a:p>
        </p:txBody>
      </p:sp>
      <p:sp>
        <p:nvSpPr>
          <p:cNvPr id="6" name="Footer Placeholder 5">
            <a:extLst>
              <a:ext uri="{FF2B5EF4-FFF2-40B4-BE49-F238E27FC236}">
                <a16:creationId xmlns:a16="http://schemas.microsoft.com/office/drawing/2014/main" id="{1BE149B4-38A3-45F9-8B71-28E8182687BE}"/>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43D2B294-EFC6-4988-BEB5-24DE2333E9FB}"/>
              </a:ext>
            </a:extLst>
          </p:cNvPr>
          <p:cNvSpPr>
            <a:spLocks noGrp="1"/>
          </p:cNvSpPr>
          <p:nvPr>
            <p:ph type="sldNum" sz="quarter" idx="12"/>
          </p:nvPr>
        </p:nvSpPr>
        <p:spPr/>
        <p:txBody>
          <a:bodyPr/>
          <a:lstStyle>
            <a:lvl1pPr>
              <a:defRPr smtClean="0">
                <a:solidFill>
                  <a:srgbClr val="6C6463"/>
                </a:solidFill>
              </a:defRPr>
            </a:lvl1pPr>
          </a:lstStyle>
          <a:p>
            <a:pPr>
              <a:defRPr/>
            </a:pPr>
            <a:fld id="{91765E1E-DE1D-409B-BEAC-957520184A0B}" type="slidenum">
              <a:rPr lang="en-US"/>
              <a:pPr>
                <a:defRPr/>
              </a:pPr>
              <a:t>‹#›</a:t>
            </a:fld>
            <a:endParaRPr lang="en-US"/>
          </a:p>
        </p:txBody>
      </p:sp>
    </p:spTree>
    <p:extLst>
      <p:ext uri="{BB962C8B-B14F-4D97-AF65-F5344CB8AC3E}">
        <p14:creationId xmlns:p14="http://schemas.microsoft.com/office/powerpoint/2010/main" val="80180223"/>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Red/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BF901C23-3FCF-4BB1-BE27-EB39D872B6C2}"/>
              </a:ext>
            </a:extLst>
          </p:cNvPr>
          <p:cNvSpPr>
            <a:spLocks noGrp="1"/>
          </p:cNvSpPr>
          <p:nvPr>
            <p:ph type="dt" sz="half" idx="14"/>
          </p:nvPr>
        </p:nvSpPr>
        <p:spPr/>
        <p:txBody>
          <a:bodyPr/>
          <a:lstStyle>
            <a:lvl1pPr>
              <a:defRPr smtClean="0">
                <a:solidFill>
                  <a:srgbClr val="6C6463"/>
                </a:solidFill>
              </a:defRPr>
            </a:lvl1pPr>
          </a:lstStyle>
          <a:p>
            <a:pPr>
              <a:defRPr/>
            </a:pPr>
            <a:fld id="{4FAE0DC2-3D92-400F-9878-6F1E8B26362E}" type="datetime1">
              <a:rPr lang="en-US"/>
              <a:pPr>
                <a:defRPr/>
              </a:pPr>
              <a:t>7/25/2021</a:t>
            </a:fld>
            <a:endParaRPr lang="en-US"/>
          </a:p>
        </p:txBody>
      </p:sp>
      <p:sp>
        <p:nvSpPr>
          <p:cNvPr id="7" name="Footer Placeholder 5">
            <a:extLst>
              <a:ext uri="{FF2B5EF4-FFF2-40B4-BE49-F238E27FC236}">
                <a16:creationId xmlns:a16="http://schemas.microsoft.com/office/drawing/2014/main" id="{E481B4E9-7BCA-4E65-A368-048B678D87ED}"/>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53A4A73A-73F0-4C25-B707-E9A0D28B0255}"/>
              </a:ext>
            </a:extLst>
          </p:cNvPr>
          <p:cNvSpPr>
            <a:spLocks noGrp="1"/>
          </p:cNvSpPr>
          <p:nvPr>
            <p:ph type="sldNum" sz="quarter" idx="16"/>
          </p:nvPr>
        </p:nvSpPr>
        <p:spPr/>
        <p:txBody>
          <a:bodyPr/>
          <a:lstStyle>
            <a:lvl1pPr>
              <a:defRPr smtClean="0">
                <a:solidFill>
                  <a:srgbClr val="6C6463"/>
                </a:solidFill>
              </a:defRPr>
            </a:lvl1pPr>
          </a:lstStyle>
          <a:p>
            <a:pPr>
              <a:defRPr/>
            </a:pPr>
            <a:fld id="{D34FCABB-8BA8-4881-8CFC-47EFEED073A7}" type="slidenum">
              <a:rPr lang="en-US"/>
              <a:pPr>
                <a:defRPr/>
              </a:pPr>
              <a:t>‹#›</a:t>
            </a:fld>
            <a:endParaRPr lang="en-US"/>
          </a:p>
        </p:txBody>
      </p:sp>
    </p:spTree>
    <p:extLst>
      <p:ext uri="{BB962C8B-B14F-4D97-AF65-F5344CB8AC3E}">
        <p14:creationId xmlns:p14="http://schemas.microsoft.com/office/powerpoint/2010/main" val="1858771190"/>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D4612E3-D358-4EF4-B454-2018C24AEFE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17F45BC-E725-4473-BADE-D556B462D0BB}" type="datetime1">
              <a:rPr lang="en-US"/>
              <a:pPr>
                <a:defRPr/>
              </a:pPr>
              <a:t>7/25/2021</a:t>
            </a:fld>
            <a:endParaRPr lang="en-US"/>
          </a:p>
        </p:txBody>
      </p:sp>
      <p:sp>
        <p:nvSpPr>
          <p:cNvPr id="7" name="Footer Placeholder 4">
            <a:extLst>
              <a:ext uri="{FF2B5EF4-FFF2-40B4-BE49-F238E27FC236}">
                <a16:creationId xmlns:a16="http://schemas.microsoft.com/office/drawing/2014/main" id="{20EA4476-6233-4B29-BBEB-1E37BFF81151}"/>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76B1A599-427F-4CEA-B6BF-B3E36D13791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43F6408A-3C75-4FF2-AFE4-6A3FE79A2723}" type="slidenum">
              <a:rPr lang="en-US"/>
              <a:pPr>
                <a:defRPr/>
              </a:pPr>
              <a:t>‹#›</a:t>
            </a:fld>
            <a:endParaRPr lang="en-US"/>
          </a:p>
        </p:txBody>
      </p:sp>
    </p:spTree>
    <p:extLst>
      <p:ext uri="{BB962C8B-B14F-4D97-AF65-F5344CB8AC3E}">
        <p14:creationId xmlns:p14="http://schemas.microsoft.com/office/powerpoint/2010/main" val="407424377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Red/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9DDDC9F-F147-4463-854E-4B0633B4EE8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2ABBA704-3BA7-4CCC-A8E1-4571FE643DBF}" type="datetime1">
              <a:rPr lang="en-US"/>
              <a:pPr>
                <a:defRPr/>
              </a:pPr>
              <a:t>7/25/2021</a:t>
            </a:fld>
            <a:endParaRPr lang="en-US"/>
          </a:p>
        </p:txBody>
      </p:sp>
      <p:sp>
        <p:nvSpPr>
          <p:cNvPr id="7" name="Slide Number Placeholder 5">
            <a:extLst>
              <a:ext uri="{FF2B5EF4-FFF2-40B4-BE49-F238E27FC236}">
                <a16:creationId xmlns:a16="http://schemas.microsoft.com/office/drawing/2014/main" id="{3C55044B-D190-4BB9-B8B9-941B6CF25EA0}"/>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492CCB83-EB06-4AB5-A3CA-596D8FB988A0}" type="slidenum">
              <a:rPr lang="en-US"/>
              <a:pPr>
                <a:defRPr/>
              </a:pPr>
              <a:t>‹#›</a:t>
            </a:fld>
            <a:endParaRPr lang="en-US"/>
          </a:p>
        </p:txBody>
      </p:sp>
    </p:spTree>
    <p:extLst>
      <p:ext uri="{BB962C8B-B14F-4D97-AF65-F5344CB8AC3E}">
        <p14:creationId xmlns:p14="http://schemas.microsoft.com/office/powerpoint/2010/main" val="2636573969"/>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Red/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7789E684-896B-478F-917C-9CC65EABB5C3}"/>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2E3BBB2C-BA9B-4579-8FB1-1882A38C55C0}" type="datetime1">
              <a:rPr lang="en-US"/>
              <a:pPr>
                <a:defRPr/>
              </a:pPr>
              <a:t>7/25/2021</a:t>
            </a:fld>
            <a:endParaRPr lang="en-US"/>
          </a:p>
        </p:txBody>
      </p:sp>
      <p:sp>
        <p:nvSpPr>
          <p:cNvPr id="6" name="Slide Number Placeholder 5">
            <a:extLst>
              <a:ext uri="{FF2B5EF4-FFF2-40B4-BE49-F238E27FC236}">
                <a16:creationId xmlns:a16="http://schemas.microsoft.com/office/drawing/2014/main" id="{667184AC-EEE7-44C0-BFCB-3F34417BC64D}"/>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3068C7FB-7FE4-45DC-866A-C8D82B3FAF2E}" type="slidenum">
              <a:rPr lang="en-US"/>
              <a:pPr>
                <a:defRPr/>
              </a:pPr>
              <a:t>‹#›</a:t>
            </a:fld>
            <a:endParaRPr lang="en-US"/>
          </a:p>
        </p:txBody>
      </p:sp>
    </p:spTree>
    <p:extLst>
      <p:ext uri="{BB962C8B-B14F-4D97-AF65-F5344CB8AC3E}">
        <p14:creationId xmlns:p14="http://schemas.microsoft.com/office/powerpoint/2010/main" val="3622313270"/>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Red/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619D19AD-868E-4D98-8A50-56E3F7048E3E}"/>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1813740E-2A1F-4AE6-8192-E3BAFC642998}" type="datetime1">
              <a:rPr lang="en-US"/>
              <a:pPr>
                <a:defRPr/>
              </a:pPr>
              <a:t>7/25/2021</a:t>
            </a:fld>
            <a:endParaRPr lang="en-US"/>
          </a:p>
        </p:txBody>
      </p:sp>
      <p:sp>
        <p:nvSpPr>
          <p:cNvPr id="5" name="Footer Placeholder 4">
            <a:extLst>
              <a:ext uri="{FF2B5EF4-FFF2-40B4-BE49-F238E27FC236}">
                <a16:creationId xmlns:a16="http://schemas.microsoft.com/office/drawing/2014/main" id="{F9E9D4BB-45FB-468C-BC95-6EEA0AC54DF8}"/>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79D458F-09CA-4A86-B200-EBCB3D6DEFE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12E71D7C-71DA-4363-9932-F16376DFAEDA}" type="slidenum">
              <a:rPr lang="en-US"/>
              <a:pPr>
                <a:defRPr/>
              </a:pPr>
              <a:t>‹#›</a:t>
            </a:fld>
            <a:endParaRPr lang="en-US"/>
          </a:p>
        </p:txBody>
      </p:sp>
    </p:spTree>
    <p:extLst>
      <p:ext uri="{BB962C8B-B14F-4D97-AF65-F5344CB8AC3E}">
        <p14:creationId xmlns:p14="http://schemas.microsoft.com/office/powerpoint/2010/main" val="307603682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Red/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3D38980B-8659-4B53-981D-D4074EBD4A2C}"/>
              </a:ext>
            </a:extLst>
          </p:cNvPr>
          <p:cNvSpPr>
            <a:spLocks noGrp="1"/>
          </p:cNvSpPr>
          <p:nvPr>
            <p:ph type="dt" sz="half" idx="10"/>
          </p:nvPr>
        </p:nvSpPr>
        <p:spPr/>
        <p:txBody>
          <a:bodyPr/>
          <a:lstStyle>
            <a:lvl1pPr>
              <a:defRPr smtClean="0">
                <a:solidFill>
                  <a:srgbClr val="6C6463"/>
                </a:solidFill>
              </a:defRPr>
            </a:lvl1pPr>
          </a:lstStyle>
          <a:p>
            <a:pPr>
              <a:defRPr/>
            </a:pPr>
            <a:fld id="{A929142D-2F8F-4661-AE17-158D253D50AE}" type="datetime1">
              <a:rPr lang="en-US"/>
              <a:pPr>
                <a:defRPr/>
              </a:pPr>
              <a:t>7/25/2021</a:t>
            </a:fld>
            <a:endParaRPr lang="en-US"/>
          </a:p>
        </p:txBody>
      </p:sp>
      <p:sp>
        <p:nvSpPr>
          <p:cNvPr id="6" name="Footer Placeholder 5">
            <a:extLst>
              <a:ext uri="{FF2B5EF4-FFF2-40B4-BE49-F238E27FC236}">
                <a16:creationId xmlns:a16="http://schemas.microsoft.com/office/drawing/2014/main" id="{14A1D742-75C1-4D40-8566-399AFBD71F17}"/>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58D7CED6-79F2-4C32-94B5-93F5F19830B1}"/>
              </a:ext>
            </a:extLst>
          </p:cNvPr>
          <p:cNvSpPr>
            <a:spLocks noGrp="1"/>
          </p:cNvSpPr>
          <p:nvPr>
            <p:ph type="sldNum" sz="quarter" idx="12"/>
          </p:nvPr>
        </p:nvSpPr>
        <p:spPr/>
        <p:txBody>
          <a:bodyPr/>
          <a:lstStyle>
            <a:lvl1pPr>
              <a:defRPr smtClean="0">
                <a:solidFill>
                  <a:srgbClr val="6C6463"/>
                </a:solidFill>
              </a:defRPr>
            </a:lvl1pPr>
          </a:lstStyle>
          <a:p>
            <a:pPr>
              <a:defRPr/>
            </a:pPr>
            <a:fld id="{A519B0BC-362C-40CB-9582-538A9FCA973C}" type="slidenum">
              <a:rPr lang="en-US"/>
              <a:pPr>
                <a:defRPr/>
              </a:pPr>
              <a:t>‹#›</a:t>
            </a:fld>
            <a:endParaRPr lang="en-US"/>
          </a:p>
        </p:txBody>
      </p:sp>
    </p:spTree>
    <p:extLst>
      <p:ext uri="{BB962C8B-B14F-4D97-AF65-F5344CB8AC3E}">
        <p14:creationId xmlns:p14="http://schemas.microsoft.com/office/powerpoint/2010/main" val="4038704523"/>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Red/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F6119E7A-33B9-462B-BEE7-3AE2D3AE7C56}"/>
              </a:ext>
            </a:extLst>
          </p:cNvPr>
          <p:cNvSpPr>
            <a:spLocks noGrp="1"/>
          </p:cNvSpPr>
          <p:nvPr>
            <p:ph type="dt" sz="half" idx="10"/>
          </p:nvPr>
        </p:nvSpPr>
        <p:spPr/>
        <p:txBody>
          <a:bodyPr/>
          <a:lstStyle>
            <a:lvl1pPr>
              <a:defRPr smtClean="0">
                <a:solidFill>
                  <a:srgbClr val="6C6463"/>
                </a:solidFill>
              </a:defRPr>
            </a:lvl1pPr>
          </a:lstStyle>
          <a:p>
            <a:pPr>
              <a:defRPr/>
            </a:pPr>
            <a:fld id="{00645F1C-C32D-4783-8EB4-7F6C2CAC7BC1}" type="datetime1">
              <a:rPr lang="en-US"/>
              <a:pPr>
                <a:defRPr/>
              </a:pPr>
              <a:t>7/25/2021</a:t>
            </a:fld>
            <a:endParaRPr lang="en-US"/>
          </a:p>
        </p:txBody>
      </p:sp>
      <p:sp>
        <p:nvSpPr>
          <p:cNvPr id="6" name="Footer Placeholder 5">
            <a:extLst>
              <a:ext uri="{FF2B5EF4-FFF2-40B4-BE49-F238E27FC236}">
                <a16:creationId xmlns:a16="http://schemas.microsoft.com/office/drawing/2014/main" id="{E33F9C8D-4398-4EF4-BFA6-80348C786820}"/>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98D6AC93-7C15-4558-A469-89FC78F5E15E}"/>
              </a:ext>
            </a:extLst>
          </p:cNvPr>
          <p:cNvSpPr>
            <a:spLocks noGrp="1"/>
          </p:cNvSpPr>
          <p:nvPr>
            <p:ph type="sldNum" sz="quarter" idx="12"/>
          </p:nvPr>
        </p:nvSpPr>
        <p:spPr/>
        <p:txBody>
          <a:bodyPr/>
          <a:lstStyle>
            <a:lvl1pPr>
              <a:defRPr smtClean="0">
                <a:solidFill>
                  <a:srgbClr val="6C6463"/>
                </a:solidFill>
              </a:defRPr>
            </a:lvl1pPr>
          </a:lstStyle>
          <a:p>
            <a:pPr>
              <a:defRPr/>
            </a:pPr>
            <a:fld id="{75BB0D30-8B60-4922-9A7E-14E843348604}" type="slidenum">
              <a:rPr lang="en-US"/>
              <a:pPr>
                <a:defRPr/>
              </a:pPr>
              <a:t>‹#›</a:t>
            </a:fld>
            <a:endParaRPr lang="en-US"/>
          </a:p>
        </p:txBody>
      </p:sp>
    </p:spTree>
    <p:extLst>
      <p:ext uri="{BB962C8B-B14F-4D97-AF65-F5344CB8AC3E}">
        <p14:creationId xmlns:p14="http://schemas.microsoft.com/office/powerpoint/2010/main" val="1920537808"/>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Red/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161BBFF5-0534-48DC-8C14-D162D1C90641}"/>
              </a:ext>
            </a:extLst>
          </p:cNvPr>
          <p:cNvSpPr>
            <a:spLocks noGrp="1"/>
          </p:cNvSpPr>
          <p:nvPr>
            <p:ph type="dt" sz="half" idx="14"/>
          </p:nvPr>
        </p:nvSpPr>
        <p:spPr/>
        <p:txBody>
          <a:bodyPr/>
          <a:lstStyle>
            <a:lvl1pPr>
              <a:defRPr smtClean="0">
                <a:solidFill>
                  <a:srgbClr val="6C6463"/>
                </a:solidFill>
              </a:defRPr>
            </a:lvl1pPr>
          </a:lstStyle>
          <a:p>
            <a:pPr>
              <a:defRPr/>
            </a:pPr>
            <a:fld id="{1087FD1C-CD1D-4DCE-B460-E6A916552895}" type="datetime1">
              <a:rPr lang="en-US"/>
              <a:pPr>
                <a:defRPr/>
              </a:pPr>
              <a:t>7/25/2021</a:t>
            </a:fld>
            <a:endParaRPr lang="en-US"/>
          </a:p>
        </p:txBody>
      </p:sp>
      <p:sp>
        <p:nvSpPr>
          <p:cNvPr id="7" name="Footer Placeholder 5">
            <a:extLst>
              <a:ext uri="{FF2B5EF4-FFF2-40B4-BE49-F238E27FC236}">
                <a16:creationId xmlns:a16="http://schemas.microsoft.com/office/drawing/2014/main" id="{8D22796B-2E5A-4E41-8B1E-CEDB6F23F5D8}"/>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97FDBF51-D48E-4217-8322-E87D0008E49D}"/>
              </a:ext>
            </a:extLst>
          </p:cNvPr>
          <p:cNvSpPr>
            <a:spLocks noGrp="1"/>
          </p:cNvSpPr>
          <p:nvPr>
            <p:ph type="sldNum" sz="quarter" idx="16"/>
          </p:nvPr>
        </p:nvSpPr>
        <p:spPr/>
        <p:txBody>
          <a:bodyPr/>
          <a:lstStyle>
            <a:lvl1pPr>
              <a:defRPr smtClean="0">
                <a:solidFill>
                  <a:srgbClr val="6C6463"/>
                </a:solidFill>
              </a:defRPr>
            </a:lvl1pPr>
          </a:lstStyle>
          <a:p>
            <a:pPr>
              <a:defRPr/>
            </a:pPr>
            <a:fld id="{8D494835-9CD1-440F-9560-1A60B0EDFE63}" type="slidenum">
              <a:rPr lang="en-US"/>
              <a:pPr>
                <a:defRPr/>
              </a:pPr>
              <a:t>‹#›</a:t>
            </a:fld>
            <a:endParaRPr lang="en-US"/>
          </a:p>
        </p:txBody>
      </p:sp>
    </p:spTree>
    <p:extLst>
      <p:ext uri="{BB962C8B-B14F-4D97-AF65-F5344CB8AC3E}">
        <p14:creationId xmlns:p14="http://schemas.microsoft.com/office/powerpoint/2010/main" val="1959788934"/>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Red/White 1 Content + Bottom Photo">
    <p:bg>
      <p:bgPr>
        <a:solidFill>
          <a:schemeClr val="bg1"/>
        </a:solidFill>
        <a:effectLst/>
      </p:bgPr>
    </p:bg>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BA7C37C8-5D58-488E-8482-E94D464AAEAC}"/>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13AB290-204D-4EFF-82AB-E3E6F449D994}" type="datetime1">
              <a:rPr lang="en-US"/>
              <a:pPr>
                <a:defRPr/>
              </a:pPr>
              <a:t>7/25/2021</a:t>
            </a:fld>
            <a:endParaRPr lang="en-US"/>
          </a:p>
        </p:txBody>
      </p:sp>
      <p:sp>
        <p:nvSpPr>
          <p:cNvPr id="7" name="Footer Placeholder 4">
            <a:extLst>
              <a:ext uri="{FF2B5EF4-FFF2-40B4-BE49-F238E27FC236}">
                <a16:creationId xmlns:a16="http://schemas.microsoft.com/office/drawing/2014/main" id="{3DB0FEC8-FAC5-46F2-A3FD-4A092EDF1CA4}"/>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94323111-BA37-47E3-8377-C9FA6DCB4F7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EBEAF56C-0EE4-4562-AA2C-FAE750296DF7}" type="slidenum">
              <a:rPr lang="en-US"/>
              <a:pPr>
                <a:defRPr/>
              </a:pPr>
              <a:t>‹#›</a:t>
            </a:fld>
            <a:endParaRPr lang="en-US"/>
          </a:p>
        </p:txBody>
      </p:sp>
    </p:spTree>
    <p:extLst>
      <p:ext uri="{BB962C8B-B14F-4D97-AF65-F5344CB8AC3E}">
        <p14:creationId xmlns:p14="http://schemas.microsoft.com/office/powerpoint/2010/main" val="3108973070"/>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Red/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D933CF9-4E34-4320-86D8-4A8E1EFEDD22}"/>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E0EAFD26-4BD1-4DB7-83ED-CF4C2E185986}" type="datetime1">
              <a:rPr lang="en-US"/>
              <a:pPr>
                <a:defRPr/>
              </a:pPr>
              <a:t>7/25/2021</a:t>
            </a:fld>
            <a:endParaRPr lang="en-US"/>
          </a:p>
        </p:txBody>
      </p:sp>
      <p:sp>
        <p:nvSpPr>
          <p:cNvPr id="7" name="Slide Number Placeholder 5">
            <a:extLst>
              <a:ext uri="{FF2B5EF4-FFF2-40B4-BE49-F238E27FC236}">
                <a16:creationId xmlns:a16="http://schemas.microsoft.com/office/drawing/2014/main" id="{9573D9D1-AF90-4B88-8B81-FCB3A10047D1}"/>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7815BD9C-4930-4731-B89F-152C5842F49E}" type="slidenum">
              <a:rPr lang="en-US"/>
              <a:pPr>
                <a:defRPr/>
              </a:pPr>
              <a:t>‹#›</a:t>
            </a:fld>
            <a:endParaRPr lang="en-US"/>
          </a:p>
        </p:txBody>
      </p:sp>
    </p:spTree>
    <p:extLst>
      <p:ext uri="{BB962C8B-B14F-4D97-AF65-F5344CB8AC3E}">
        <p14:creationId xmlns:p14="http://schemas.microsoft.com/office/powerpoint/2010/main" val="2127506892"/>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Red/White Title Only">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97114234-AB94-4EC0-9B42-7E2F2C3FDEA1}"/>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74ED3F76-DE84-40E9-8C0E-311F59DFC2C0}" type="datetime1">
              <a:rPr lang="en-US"/>
              <a:pPr>
                <a:defRPr/>
              </a:pPr>
              <a:t>7/25/2021</a:t>
            </a:fld>
            <a:endParaRPr lang="en-US"/>
          </a:p>
        </p:txBody>
      </p:sp>
      <p:sp>
        <p:nvSpPr>
          <p:cNvPr id="6" name="Slide Number Placeholder 5">
            <a:extLst>
              <a:ext uri="{FF2B5EF4-FFF2-40B4-BE49-F238E27FC236}">
                <a16:creationId xmlns:a16="http://schemas.microsoft.com/office/drawing/2014/main" id="{52EE3B5B-4143-492A-B6DE-AC1328334C5A}"/>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0A29BAE3-D59C-4CB4-811A-DC975400C1F1}" type="slidenum">
              <a:rPr lang="en-US"/>
              <a:pPr>
                <a:defRPr/>
              </a:pPr>
              <a:t>‹#›</a:t>
            </a:fld>
            <a:endParaRPr lang="en-US"/>
          </a:p>
        </p:txBody>
      </p:sp>
    </p:spTree>
    <p:extLst>
      <p:ext uri="{BB962C8B-B14F-4D97-AF65-F5344CB8AC3E}">
        <p14:creationId xmlns:p14="http://schemas.microsoft.com/office/powerpoint/2010/main" val="2125596598"/>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userDrawn="1">
  <p:cSld name="Contact Info">
    <p:spTree>
      <p:nvGrpSpPr>
        <p:cNvPr id="1" name=""/>
        <p:cNvGrpSpPr/>
        <p:nvPr/>
      </p:nvGrpSpPr>
      <p:grpSpPr>
        <a:xfrm>
          <a:off x="0" y="0"/>
          <a:ext cx="0" cy="0"/>
          <a:chOff x="0" y="0"/>
          <a:chExt cx="0" cy="0"/>
        </a:xfrm>
      </p:grpSpPr>
      <p:pic>
        <p:nvPicPr>
          <p:cNvPr id="4" name="Picture Placeholder 9">
            <a:extLst>
              <a:ext uri="{FF2B5EF4-FFF2-40B4-BE49-F238E27FC236}">
                <a16:creationId xmlns:a16="http://schemas.microsoft.com/office/drawing/2014/main" id="{9E933079-59D4-4222-BA66-6255DDDE7068}"/>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152400" y="127000"/>
            <a:ext cx="8839200" cy="6578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 name="Picture 8" descr="USAID_Logo_White_v02.png">
            <a:extLst>
              <a:ext uri="{FF2B5EF4-FFF2-40B4-BE49-F238E27FC236}">
                <a16:creationId xmlns:a16="http://schemas.microsoft.com/office/drawing/2014/main" id="{3A6CF36A-DE6A-427B-8967-2DC2BB76F99C}"/>
              </a:ext>
            </a:extLst>
          </p:cNvPr>
          <p:cNvPicPr>
            <a:picLocks noChangeAspect="1" noChangeArrowheads="1"/>
          </p:cNvPicPr>
          <p:nvPr userDrawn="1"/>
        </p:nvPicPr>
        <p:blipFill>
          <a:blip r:embed="rId3">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7" name="Straight Connector 6">
            <a:extLst>
              <a:ext uri="{FF2B5EF4-FFF2-40B4-BE49-F238E27FC236}">
                <a16:creationId xmlns:a16="http://schemas.microsoft.com/office/drawing/2014/main" id="{B0985E7B-AD74-4A65-A856-9810313EFCAA}"/>
              </a:ext>
            </a:extLst>
          </p:cNvPr>
          <p:cNvCxnSpPr/>
          <p:nvPr userDrawn="1"/>
        </p:nvCxnSpPr>
        <p:spPr>
          <a:xfrm>
            <a:off x="762000" y="3886200"/>
            <a:ext cx="320675" cy="0"/>
          </a:xfrm>
          <a:prstGeom prst="line">
            <a:avLst/>
          </a:prstGeom>
          <a:ln w="19050">
            <a:solidFill>
              <a:srgbClr val="FFFFFF"/>
            </a:solidFill>
          </a:ln>
          <a:effectLst>
            <a:outerShdw blurRad="254000" dir="2700000" algn="tl" rotWithShape="0">
              <a:srgbClr val="000000">
                <a:alpha val="40000"/>
              </a:srgbClr>
            </a:outerShdw>
          </a:effectLst>
        </p:spPr>
        <p:style>
          <a:lnRef idx="2">
            <a:schemeClr val="accent1"/>
          </a:lnRef>
          <a:fillRef idx="0">
            <a:schemeClr val="accent1"/>
          </a:fillRef>
          <a:effectRef idx="1">
            <a:schemeClr val="accent1"/>
          </a:effectRef>
          <a:fontRef idx="minor">
            <a:schemeClr val="tx1"/>
          </a:fontRef>
        </p:style>
      </p:cxnSp>
      <p:sp>
        <p:nvSpPr>
          <p:cNvPr id="5"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Subtitle 2"/>
          <p:cNvSpPr>
            <a:spLocks noGrp="1"/>
          </p:cNvSpPr>
          <p:nvPr>
            <p:ph type="subTitle" idx="1"/>
          </p:nvPr>
        </p:nvSpPr>
        <p:spPr>
          <a:xfrm>
            <a:off x="685800" y="4114800"/>
            <a:ext cx="3429000" cy="1600200"/>
          </a:xfrm>
          <a:effectLst>
            <a:outerShdw blurRad="254000" dir="5400000" algn="tl" rotWithShape="0">
              <a:srgbClr val="000000">
                <a:alpha val="40000"/>
              </a:srgbClr>
            </a:outerShdw>
          </a:effectLst>
        </p:spPr>
        <p:txBody>
          <a:bodyPr>
            <a:normAutofit/>
          </a:bodyPr>
          <a:lstStyle>
            <a:lvl1pPr marL="0" indent="0" algn="l">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3">
            <a:extLst>
              <a:ext uri="{FF2B5EF4-FFF2-40B4-BE49-F238E27FC236}">
                <a16:creationId xmlns:a16="http://schemas.microsoft.com/office/drawing/2014/main" id="{E380D813-FFE5-47F8-85BB-81E319336222}"/>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2F4F612-B568-4961-A9A6-716130346A2F}" type="datetime1">
              <a:rPr lang="en-US"/>
              <a:pPr>
                <a:defRPr/>
              </a:pPr>
              <a:t>7/25/2021</a:t>
            </a:fld>
            <a:endParaRPr lang="en-US"/>
          </a:p>
        </p:txBody>
      </p:sp>
      <p:sp>
        <p:nvSpPr>
          <p:cNvPr id="9" name="Slide Number Placeholder 5">
            <a:extLst>
              <a:ext uri="{FF2B5EF4-FFF2-40B4-BE49-F238E27FC236}">
                <a16:creationId xmlns:a16="http://schemas.microsoft.com/office/drawing/2014/main" id="{BA837EAE-A77D-4B67-8C5A-8FBA392D8EAE}"/>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CB45802A-C4B4-4ECB-8FD5-417A986961AB}" type="slidenum">
              <a:rPr lang="en-US"/>
              <a:pPr>
                <a:defRPr/>
              </a:pPr>
              <a:t>‹#›</a:t>
            </a:fld>
            <a:endParaRPr lang="en-US"/>
          </a:p>
        </p:txBody>
      </p:sp>
    </p:spTree>
    <p:extLst>
      <p:ext uri="{BB962C8B-B14F-4D97-AF65-F5344CB8AC3E}">
        <p14:creationId xmlns:p14="http://schemas.microsoft.com/office/powerpoint/2010/main" val="3519301473"/>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userDrawn="1">
  <p:cSld name="Cover - Full Blue">
    <p:bg>
      <p:bgPr>
        <a:solidFill>
          <a:srgbClr val="002F6C"/>
        </a:solidFill>
        <a:effectLst/>
      </p:bgPr>
    </p:bg>
    <p:spTree>
      <p:nvGrpSpPr>
        <p:cNvPr id="1" name=""/>
        <p:cNvGrpSpPr/>
        <p:nvPr/>
      </p:nvGrpSpPr>
      <p:grpSpPr>
        <a:xfrm>
          <a:off x="0" y="0"/>
          <a:ext cx="0" cy="0"/>
          <a:chOff x="0" y="0"/>
          <a:chExt cx="0" cy="0"/>
        </a:xfrm>
      </p:grpSpPr>
      <p:pic>
        <p:nvPicPr>
          <p:cNvPr id="4" name="Picture 7" descr="USAID_Logo_White_v02.png">
            <a:extLst>
              <a:ext uri="{FF2B5EF4-FFF2-40B4-BE49-F238E27FC236}">
                <a16:creationId xmlns:a16="http://schemas.microsoft.com/office/drawing/2014/main" id="{15AE3564-F2D3-4875-9555-717611CDD326}"/>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4213" y="685800"/>
            <a:ext cx="1828800" cy="5445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5" name="Straight Connector 4">
            <a:extLst>
              <a:ext uri="{FF2B5EF4-FFF2-40B4-BE49-F238E27FC236}">
                <a16:creationId xmlns:a16="http://schemas.microsoft.com/office/drawing/2014/main" id="{55871330-E2D4-4F9C-85E2-3F7B0E0773AB}"/>
              </a:ext>
            </a:extLst>
          </p:cNvPr>
          <p:cNvCxnSpPr/>
          <p:nvPr userDrawn="1"/>
        </p:nvCxnSpPr>
        <p:spPr>
          <a:xfrm>
            <a:off x="762000" y="3886200"/>
            <a:ext cx="320675" cy="0"/>
          </a:xfrm>
          <a:prstGeom prst="line">
            <a:avLst/>
          </a:prstGeom>
          <a:ln w="19050">
            <a:solidFill>
              <a:schemeClr val="bg1"/>
            </a:solidFill>
          </a:ln>
          <a:effectLst/>
        </p:spPr>
        <p:style>
          <a:lnRef idx="2">
            <a:schemeClr val="accent1"/>
          </a:lnRef>
          <a:fillRef idx="0">
            <a:schemeClr val="accent1"/>
          </a:fillRef>
          <a:effectRef idx="1">
            <a:schemeClr val="accent1"/>
          </a:effectRef>
          <a:fontRef idx="minor">
            <a:schemeClr val="tx1"/>
          </a:fontRef>
        </p:style>
      </p:cxnSp>
      <p:sp>
        <p:nvSpPr>
          <p:cNvPr id="14" name="Title 1"/>
          <p:cNvSpPr>
            <a:spLocks noGrp="1"/>
          </p:cNvSpPr>
          <p:nvPr>
            <p:ph type="ctrTitle"/>
          </p:nvPr>
        </p:nvSpPr>
        <p:spPr>
          <a:xfrm>
            <a:off x="685800" y="2133600"/>
            <a:ext cx="5486400" cy="1600200"/>
          </a:xfrm>
        </p:spPr>
        <p:txBody>
          <a:bodyPr>
            <a:normAutofit/>
          </a:bodyPr>
          <a:lstStyle>
            <a:lvl1pPr>
              <a:defRPr sz="3200">
                <a:solidFill>
                  <a:srgbClr val="FFFFFF"/>
                </a:solidFill>
              </a:defRPr>
            </a:lvl1pPr>
          </a:lstStyle>
          <a:p>
            <a:r>
              <a:rPr lang="en-US"/>
              <a:t>Click to edit Master title style</a:t>
            </a:r>
            <a:endParaRPr lang="en-US" dirty="0"/>
          </a:p>
        </p:txBody>
      </p:sp>
      <p:sp>
        <p:nvSpPr>
          <p:cNvPr id="15" name="Subtitle 2"/>
          <p:cNvSpPr>
            <a:spLocks noGrp="1"/>
          </p:cNvSpPr>
          <p:nvPr>
            <p:ph type="subTitle" idx="1"/>
          </p:nvPr>
        </p:nvSpPr>
        <p:spPr>
          <a:xfrm>
            <a:off x="685800" y="4114800"/>
            <a:ext cx="3429000" cy="1600200"/>
          </a:xfrm>
        </p:spPr>
        <p:txBody>
          <a:bodyPr>
            <a:normAutofit/>
          </a:bodyPr>
          <a:lstStyle>
            <a:lvl1pPr marL="0" indent="0" algn="l">
              <a:buNone/>
              <a:defRPr sz="1800">
                <a:solidFill>
                  <a:srgbClr val="FFFFFF"/>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6" name="Date Placeholder 3">
            <a:extLst>
              <a:ext uri="{FF2B5EF4-FFF2-40B4-BE49-F238E27FC236}">
                <a16:creationId xmlns:a16="http://schemas.microsoft.com/office/drawing/2014/main" id="{84E3D7B6-B384-4E65-B5FC-61F09438F025}"/>
              </a:ext>
            </a:extLst>
          </p:cNvPr>
          <p:cNvSpPr>
            <a:spLocks noGrp="1"/>
          </p:cNvSpPr>
          <p:nvPr>
            <p:ph type="dt" sz="half" idx="10"/>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124CEADA-1F73-4530-BFE8-556E33117122}" type="datetime1">
              <a:rPr lang="en-US"/>
              <a:pPr>
                <a:defRPr/>
              </a:pPr>
              <a:t>7/25/2021</a:t>
            </a:fld>
            <a:endParaRPr lang="en-US"/>
          </a:p>
        </p:txBody>
      </p:sp>
      <p:sp>
        <p:nvSpPr>
          <p:cNvPr id="7" name="Footer Placeholder 4">
            <a:extLst>
              <a:ext uri="{FF2B5EF4-FFF2-40B4-BE49-F238E27FC236}">
                <a16:creationId xmlns:a16="http://schemas.microsoft.com/office/drawing/2014/main" id="{2BA622E2-C626-4693-9FCD-E8344654EB9D}"/>
              </a:ext>
            </a:extLst>
          </p:cNvPr>
          <p:cNvSpPr>
            <a:spLocks noGrp="1"/>
          </p:cNvSpPr>
          <p:nvPr>
            <p:ph type="ftr" sz="quarter" idx="11"/>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72B56A98-D82A-4F5B-816A-43D5E1F35BC6}"/>
              </a:ext>
            </a:extLst>
          </p:cNvPr>
          <p:cNvSpPr>
            <a:spLocks noGrp="1"/>
          </p:cNvSpPr>
          <p:nvPr>
            <p:ph type="sldNum" sz="quarter" idx="12"/>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17C54D6-DC81-40B7-B9AC-976CF433976E}" type="slidenum">
              <a:rPr lang="en-US"/>
              <a:pPr>
                <a:defRPr/>
              </a:pPr>
              <a:t>‹#›</a:t>
            </a:fld>
            <a:endParaRPr lang="en-US"/>
          </a:p>
        </p:txBody>
      </p:sp>
    </p:spTree>
    <p:extLst>
      <p:ext uri="{BB962C8B-B14F-4D97-AF65-F5344CB8AC3E}">
        <p14:creationId xmlns:p14="http://schemas.microsoft.com/office/powerpoint/2010/main" val="1343813016"/>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type="titleOnly" preserve="1">
  <p:cSld name="Divider - Full Blue">
    <p:bg>
      <p:bgPr>
        <a:solidFill>
          <a:srgbClr val="002F6C"/>
        </a:solidFill>
        <a:effectLst/>
      </p:bgPr>
    </p:bg>
    <p:spTree>
      <p:nvGrpSpPr>
        <p:cNvPr id="1" name=""/>
        <p:cNvGrpSpPr/>
        <p:nvPr/>
      </p:nvGrpSpPr>
      <p:grpSpPr>
        <a:xfrm>
          <a:off x="0" y="0"/>
          <a:ext cx="0" cy="0"/>
          <a:chOff x="0" y="0"/>
          <a:chExt cx="0" cy="0"/>
        </a:xfrm>
      </p:grpSpPr>
      <p:pic>
        <p:nvPicPr>
          <p:cNvPr id="3" name="Picture 7" descr="USAID_Logo_White_v02.png">
            <a:extLst>
              <a:ext uri="{FF2B5EF4-FFF2-40B4-BE49-F238E27FC236}">
                <a16:creationId xmlns:a16="http://schemas.microsoft.com/office/drawing/2014/main" id="{B56EDEF7-FE8E-42B7-836B-9FDCD8733BBE}"/>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685800" y="5943600"/>
            <a:ext cx="15367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cxnSp>
        <p:nvCxnSpPr>
          <p:cNvPr id="4" name="Straight Connector 3">
            <a:extLst>
              <a:ext uri="{FF2B5EF4-FFF2-40B4-BE49-F238E27FC236}">
                <a16:creationId xmlns:a16="http://schemas.microsoft.com/office/drawing/2014/main" id="{F7F50F9D-F979-4868-B4E8-77B1D78DDA77}"/>
              </a:ext>
            </a:extLst>
          </p:cNvPr>
          <p:cNvCxnSpPr/>
          <p:nvPr userDrawn="1"/>
        </p:nvCxnSpPr>
        <p:spPr>
          <a:xfrm>
            <a:off x="746125" y="990600"/>
            <a:ext cx="320675" cy="0"/>
          </a:xfrm>
          <a:prstGeom prst="line">
            <a:avLst/>
          </a:prstGeom>
          <a:ln w="19050">
            <a:solidFill>
              <a:srgbClr val="FFFFFF"/>
            </a:solidFill>
          </a:ln>
          <a:effectLst/>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a:xfrm>
            <a:off x="1143000" y="827782"/>
            <a:ext cx="5486400" cy="1077218"/>
          </a:xfrm>
        </p:spPr>
        <p:txBody>
          <a:bodyPr anchor="t">
            <a:spAutoFit/>
          </a:bodyPr>
          <a:lstStyle>
            <a:lvl1pPr>
              <a:defRPr sz="3200">
                <a:solidFill>
                  <a:srgbClr val="FFFFFF"/>
                </a:solidFill>
              </a:defRPr>
            </a:lvl1pPr>
          </a:lstStyle>
          <a:p>
            <a:r>
              <a:rPr lang="en-US"/>
              <a:t>Click to edit Master title style</a:t>
            </a:r>
            <a:endParaRPr lang="en-US" dirty="0"/>
          </a:p>
        </p:txBody>
      </p:sp>
      <p:sp>
        <p:nvSpPr>
          <p:cNvPr id="5" name="Date Placeholder 2">
            <a:extLst>
              <a:ext uri="{FF2B5EF4-FFF2-40B4-BE49-F238E27FC236}">
                <a16:creationId xmlns:a16="http://schemas.microsoft.com/office/drawing/2014/main" id="{812F9681-4648-4BB2-9660-9ABB772C664E}"/>
              </a:ext>
            </a:extLst>
          </p:cNvPr>
          <p:cNvSpPr>
            <a:spLocks noGrp="1"/>
          </p:cNvSpPr>
          <p:nvPr>
            <p:ph type="dt" sz="half" idx="10"/>
          </p:nvPr>
        </p:nvSpPr>
        <p:spPr/>
        <p:txBody>
          <a:bodyPr/>
          <a:lstStyle>
            <a:lvl1pPr>
              <a:defRPr smtClean="0">
                <a:solidFill>
                  <a:srgbClr val="FFFFFF"/>
                </a:solidFill>
              </a:defRPr>
            </a:lvl1pPr>
          </a:lstStyle>
          <a:p>
            <a:pPr>
              <a:defRPr/>
            </a:pPr>
            <a:fld id="{39E11CBD-A5BB-4826-8D66-4466F1AB6C17}" type="datetime1">
              <a:rPr lang="en-US"/>
              <a:pPr>
                <a:defRPr/>
              </a:pPr>
              <a:t>7/25/2021</a:t>
            </a:fld>
            <a:endParaRPr lang="en-US"/>
          </a:p>
        </p:txBody>
      </p:sp>
      <p:sp>
        <p:nvSpPr>
          <p:cNvPr id="6" name="Footer Placeholder 3">
            <a:extLst>
              <a:ext uri="{FF2B5EF4-FFF2-40B4-BE49-F238E27FC236}">
                <a16:creationId xmlns:a16="http://schemas.microsoft.com/office/drawing/2014/main" id="{80CB7E24-637B-4A82-AE6F-8B474641E88C}"/>
              </a:ext>
            </a:extLst>
          </p:cNvPr>
          <p:cNvSpPr>
            <a:spLocks noGrp="1"/>
          </p:cNvSpPr>
          <p:nvPr>
            <p:ph type="ftr" sz="quarter" idx="11"/>
          </p:nvPr>
        </p:nvSpPr>
        <p:spPr/>
        <p:txBody>
          <a:bodyPr/>
          <a:lstStyle>
            <a:lvl1pPr>
              <a:defRPr>
                <a:solidFill>
                  <a:srgbClr val="FFFFFF"/>
                </a:solidFill>
              </a:defRPr>
            </a:lvl1pPr>
          </a:lstStyle>
          <a:p>
            <a:pPr>
              <a:defRPr/>
            </a:pPr>
            <a:r>
              <a:rPr lang="en-US"/>
              <a:t>FOOTER GOES HERE</a:t>
            </a:r>
          </a:p>
        </p:txBody>
      </p:sp>
      <p:sp>
        <p:nvSpPr>
          <p:cNvPr id="7" name="Slide Number Placeholder 4">
            <a:extLst>
              <a:ext uri="{FF2B5EF4-FFF2-40B4-BE49-F238E27FC236}">
                <a16:creationId xmlns:a16="http://schemas.microsoft.com/office/drawing/2014/main" id="{3082429F-CDE4-46E0-8DA6-013E002C0496}"/>
              </a:ext>
            </a:extLst>
          </p:cNvPr>
          <p:cNvSpPr>
            <a:spLocks noGrp="1"/>
          </p:cNvSpPr>
          <p:nvPr>
            <p:ph type="sldNum" sz="quarter" idx="12"/>
          </p:nvPr>
        </p:nvSpPr>
        <p:spPr/>
        <p:txBody>
          <a:bodyPr/>
          <a:lstStyle>
            <a:lvl1pPr>
              <a:defRPr smtClean="0">
                <a:solidFill>
                  <a:srgbClr val="FFFFFF"/>
                </a:solidFill>
              </a:defRPr>
            </a:lvl1pPr>
          </a:lstStyle>
          <a:p>
            <a:pPr>
              <a:defRPr/>
            </a:pPr>
            <a:fld id="{6B68695E-8B7F-42B1-ABBC-4705B3365286}" type="slidenum">
              <a:rPr lang="en-US"/>
              <a:pPr>
                <a:defRPr/>
              </a:pPr>
              <a:t>‹#›</a:t>
            </a:fld>
            <a:endParaRPr lang="en-US"/>
          </a:p>
        </p:txBody>
      </p:sp>
    </p:spTree>
    <p:extLst>
      <p:ext uri="{BB962C8B-B14F-4D97-AF65-F5344CB8AC3E}">
        <p14:creationId xmlns:p14="http://schemas.microsoft.com/office/powerpoint/2010/main" val="997168590"/>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Blue/Gray 1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5C2F249-73E7-4577-BE3E-D6ABE80E07DD}"/>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6D0D635-F9CA-45D1-AA51-42432A24D07E}" type="datetime1">
              <a:rPr lang="en-US"/>
              <a:pPr>
                <a:defRPr/>
              </a:pPr>
              <a:t>7/25/2021</a:t>
            </a:fld>
            <a:endParaRPr lang="en-US"/>
          </a:p>
        </p:txBody>
      </p:sp>
      <p:sp>
        <p:nvSpPr>
          <p:cNvPr id="5" name="Footer Placeholder 4">
            <a:extLst>
              <a:ext uri="{FF2B5EF4-FFF2-40B4-BE49-F238E27FC236}">
                <a16:creationId xmlns:a16="http://schemas.microsoft.com/office/drawing/2014/main" id="{45BB8170-8AAA-428A-AA79-8919B932C7E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038941D-2C7E-4CE6-ABEC-5BEBD7DE0144}"/>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B5B207C4-C8EB-42C4-949B-2A911577CC75}" type="slidenum">
              <a:rPr lang="en-US"/>
              <a:pPr>
                <a:defRPr/>
              </a:pPr>
              <a:t>‹#›</a:t>
            </a:fld>
            <a:endParaRPr lang="en-US"/>
          </a:p>
        </p:txBody>
      </p:sp>
    </p:spTree>
    <p:extLst>
      <p:ext uri="{BB962C8B-B14F-4D97-AF65-F5344CB8AC3E}">
        <p14:creationId xmlns:p14="http://schemas.microsoft.com/office/powerpoint/2010/main" val="3960062467"/>
      </p:ext>
    </p:extLst>
  </p:cSld>
  <p:clrMapOvr>
    <a:masterClrMapping/>
  </p:clrMapOvr>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userDrawn="1">
  <p:cSld name="Blue/Gray 2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699B62A9-E32B-4EB9-9797-F5F4EDF042A5}"/>
              </a:ext>
            </a:extLst>
          </p:cNvPr>
          <p:cNvSpPr>
            <a:spLocks noGrp="1"/>
          </p:cNvSpPr>
          <p:nvPr>
            <p:ph type="dt" sz="half" idx="10"/>
          </p:nvPr>
        </p:nvSpPr>
        <p:spPr/>
        <p:txBody>
          <a:bodyPr/>
          <a:lstStyle>
            <a:lvl1pPr>
              <a:defRPr/>
            </a:lvl1pPr>
          </a:lstStyle>
          <a:p>
            <a:pPr>
              <a:defRPr/>
            </a:pPr>
            <a:fld id="{6E870377-981C-4809-8428-688637FF44CC}" type="datetime1">
              <a:rPr lang="en-US"/>
              <a:pPr>
                <a:defRPr/>
              </a:pPr>
              <a:t>7/25/2021</a:t>
            </a:fld>
            <a:endParaRPr lang="en-US"/>
          </a:p>
        </p:txBody>
      </p:sp>
      <p:sp>
        <p:nvSpPr>
          <p:cNvPr id="6" name="Footer Placeholder 4">
            <a:extLst>
              <a:ext uri="{FF2B5EF4-FFF2-40B4-BE49-F238E27FC236}">
                <a16:creationId xmlns:a16="http://schemas.microsoft.com/office/drawing/2014/main" id="{4E342273-2AAF-4806-B1AD-C2108009DD4A}"/>
              </a:ext>
            </a:extLst>
          </p:cNvPr>
          <p:cNvSpPr>
            <a:spLocks noGrp="1"/>
          </p:cNvSpPr>
          <p:nvPr>
            <p:ph type="ftr" sz="quarter" idx="11"/>
          </p:nvPr>
        </p:nvSpPr>
        <p:spPr/>
        <p:txBody>
          <a:bodyPr/>
          <a:lstStyle>
            <a:lvl1pPr>
              <a:defRPr/>
            </a:lvl1pPr>
          </a:lstStyle>
          <a:p>
            <a:pPr>
              <a:defRPr/>
            </a:pPr>
            <a:r>
              <a:rPr lang="en-US"/>
              <a:t>FOOTER GOES HERE</a:t>
            </a:r>
          </a:p>
        </p:txBody>
      </p:sp>
      <p:sp>
        <p:nvSpPr>
          <p:cNvPr id="7" name="Slide Number Placeholder 5">
            <a:extLst>
              <a:ext uri="{FF2B5EF4-FFF2-40B4-BE49-F238E27FC236}">
                <a16:creationId xmlns:a16="http://schemas.microsoft.com/office/drawing/2014/main" id="{5AAB4D68-CD53-4989-A317-13E7B76A8968}"/>
              </a:ext>
            </a:extLst>
          </p:cNvPr>
          <p:cNvSpPr>
            <a:spLocks noGrp="1"/>
          </p:cNvSpPr>
          <p:nvPr>
            <p:ph type="sldNum" sz="quarter" idx="12"/>
          </p:nvPr>
        </p:nvSpPr>
        <p:spPr/>
        <p:txBody>
          <a:bodyPr/>
          <a:lstStyle>
            <a:lvl1pPr>
              <a:defRPr/>
            </a:lvl1pPr>
          </a:lstStyle>
          <a:p>
            <a:pPr>
              <a:defRPr/>
            </a:pPr>
            <a:fld id="{F03C5922-4F08-46E9-BF4C-58C883063E21}" type="slidenum">
              <a:rPr lang="en-US"/>
              <a:pPr>
                <a:defRPr/>
              </a:pPr>
              <a:t>‹#›</a:t>
            </a:fld>
            <a:endParaRPr lang="en-US"/>
          </a:p>
        </p:txBody>
      </p:sp>
    </p:spTree>
    <p:extLst>
      <p:ext uri="{BB962C8B-B14F-4D97-AF65-F5344CB8AC3E}">
        <p14:creationId xmlns:p14="http://schemas.microsoft.com/office/powerpoint/2010/main" val="7691895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Red/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0F622A45-6C12-47D9-90CA-0BBBB3F97486}"/>
              </a:ext>
            </a:extLst>
          </p:cNvPr>
          <p:cNvSpPr>
            <a:spLocks noGrp="1"/>
          </p:cNvSpPr>
          <p:nvPr>
            <p:ph type="dt" sz="half" idx="14"/>
          </p:nvPr>
        </p:nvSpPr>
        <p:spPr/>
        <p:txBody>
          <a:bodyPr/>
          <a:lstStyle>
            <a:lvl1pPr>
              <a:defRPr smtClean="0">
                <a:solidFill>
                  <a:srgbClr val="6C6463"/>
                </a:solidFill>
              </a:defRPr>
            </a:lvl1pPr>
          </a:lstStyle>
          <a:p>
            <a:pPr>
              <a:defRPr/>
            </a:pPr>
            <a:fld id="{57E6DFC8-695C-4D3F-8291-838BBE0433D3}" type="datetime1">
              <a:rPr lang="en-US"/>
              <a:pPr>
                <a:defRPr/>
              </a:pPr>
              <a:t>7/25/2021</a:t>
            </a:fld>
            <a:endParaRPr lang="en-US"/>
          </a:p>
        </p:txBody>
      </p:sp>
      <p:sp>
        <p:nvSpPr>
          <p:cNvPr id="7" name="Footer Placeholder 5">
            <a:extLst>
              <a:ext uri="{FF2B5EF4-FFF2-40B4-BE49-F238E27FC236}">
                <a16:creationId xmlns:a16="http://schemas.microsoft.com/office/drawing/2014/main" id="{D77C127B-BCBB-40E6-AF4B-D80AD4916FCE}"/>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EDE1FE0C-E026-4D49-AC6C-077821C28CAC}"/>
              </a:ext>
            </a:extLst>
          </p:cNvPr>
          <p:cNvSpPr>
            <a:spLocks noGrp="1"/>
          </p:cNvSpPr>
          <p:nvPr>
            <p:ph type="sldNum" sz="quarter" idx="16"/>
          </p:nvPr>
        </p:nvSpPr>
        <p:spPr/>
        <p:txBody>
          <a:bodyPr/>
          <a:lstStyle>
            <a:lvl1pPr>
              <a:defRPr smtClean="0">
                <a:solidFill>
                  <a:srgbClr val="6C6463"/>
                </a:solidFill>
              </a:defRPr>
            </a:lvl1pPr>
          </a:lstStyle>
          <a:p>
            <a:pPr>
              <a:defRPr/>
            </a:pPr>
            <a:fld id="{82DE131E-0E5A-4D19-8D8E-0D2805EB62DE}" type="slidenum">
              <a:rPr lang="en-US"/>
              <a:pPr>
                <a:defRPr/>
              </a:pPr>
              <a:t>‹#›</a:t>
            </a:fld>
            <a:endParaRPr lang="en-US"/>
          </a:p>
        </p:txBody>
      </p:sp>
    </p:spTree>
    <p:extLst>
      <p:ext uri="{BB962C8B-B14F-4D97-AF65-F5344CB8AC3E}">
        <p14:creationId xmlns:p14="http://schemas.microsoft.com/office/powerpoint/2010/main" val="3163500047"/>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userDrawn="1">
  <p:cSld name="Blue/Gray 3 Content">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11C2C12A-F476-469B-8238-AFDBBC1C1B56}"/>
              </a:ext>
            </a:extLst>
          </p:cNvPr>
          <p:cNvSpPr>
            <a:spLocks noGrp="1"/>
          </p:cNvSpPr>
          <p:nvPr>
            <p:ph type="dt" sz="half" idx="14"/>
          </p:nvPr>
        </p:nvSpPr>
        <p:spPr/>
        <p:txBody>
          <a:bodyPr/>
          <a:lstStyle>
            <a:lvl1pPr>
              <a:defRPr smtClean="0">
                <a:solidFill>
                  <a:srgbClr val="6C6463"/>
                </a:solidFill>
              </a:defRPr>
            </a:lvl1pPr>
          </a:lstStyle>
          <a:p>
            <a:pPr>
              <a:defRPr/>
            </a:pPr>
            <a:fld id="{850984A7-FB5E-49B2-AA28-DAB86D831E1F}" type="datetime1">
              <a:rPr lang="en-US"/>
              <a:pPr>
                <a:defRPr/>
              </a:pPr>
              <a:t>7/25/2021</a:t>
            </a:fld>
            <a:endParaRPr lang="en-US"/>
          </a:p>
        </p:txBody>
      </p:sp>
      <p:sp>
        <p:nvSpPr>
          <p:cNvPr id="7" name="Footer Placeholder 5">
            <a:extLst>
              <a:ext uri="{FF2B5EF4-FFF2-40B4-BE49-F238E27FC236}">
                <a16:creationId xmlns:a16="http://schemas.microsoft.com/office/drawing/2014/main" id="{BBE4DD97-4A13-4A66-A00E-B2D55F7CB272}"/>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DDAD88F1-1E8C-4C9C-89BD-2A9F31AEE20F}"/>
              </a:ext>
            </a:extLst>
          </p:cNvPr>
          <p:cNvSpPr>
            <a:spLocks noGrp="1"/>
          </p:cNvSpPr>
          <p:nvPr>
            <p:ph type="sldNum" sz="quarter" idx="16"/>
          </p:nvPr>
        </p:nvSpPr>
        <p:spPr/>
        <p:txBody>
          <a:bodyPr/>
          <a:lstStyle>
            <a:lvl1pPr>
              <a:defRPr smtClean="0">
                <a:solidFill>
                  <a:srgbClr val="6C6463"/>
                </a:solidFill>
              </a:defRPr>
            </a:lvl1pPr>
          </a:lstStyle>
          <a:p>
            <a:pPr>
              <a:defRPr/>
            </a:pPr>
            <a:fld id="{28B97861-1C17-4568-8FF9-DDBB951F7ECA}" type="slidenum">
              <a:rPr lang="en-US"/>
              <a:pPr>
                <a:defRPr/>
              </a:pPr>
              <a:t>‹#›</a:t>
            </a:fld>
            <a:endParaRPr lang="en-US"/>
          </a:p>
        </p:txBody>
      </p:sp>
    </p:spTree>
    <p:extLst>
      <p:ext uri="{BB962C8B-B14F-4D97-AF65-F5344CB8AC3E}">
        <p14:creationId xmlns:p14="http://schemas.microsoft.com/office/powerpoint/2010/main" val="3059553346"/>
      </p:ext>
    </p:extLst>
  </p:cSld>
  <p:clrMapOvr>
    <a:masterClrMapping/>
  </p:clrMapOvr>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userDrawn="1">
  <p:cSld name="Blue/Gray 1 Content + Bottom Photo">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D19C68A1-124A-4FFB-8E53-1E4768D29D51}"/>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84679898-F28C-4F23-89FD-7CB16AE6C5BC}" type="datetime1">
              <a:rPr lang="en-US"/>
              <a:pPr>
                <a:defRPr/>
              </a:pPr>
              <a:t>7/25/2021</a:t>
            </a:fld>
            <a:endParaRPr lang="en-US"/>
          </a:p>
        </p:txBody>
      </p:sp>
      <p:sp>
        <p:nvSpPr>
          <p:cNvPr id="7" name="Footer Placeholder 4">
            <a:extLst>
              <a:ext uri="{FF2B5EF4-FFF2-40B4-BE49-F238E27FC236}">
                <a16:creationId xmlns:a16="http://schemas.microsoft.com/office/drawing/2014/main" id="{206B2168-DCC8-4625-A2A0-F106F5A73395}"/>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615B3F1C-4157-4FCD-91C7-83CD4206CAD6}"/>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11402B80-2CC2-4BE7-B337-4C9446C7BE06}" type="slidenum">
              <a:rPr lang="en-US"/>
              <a:pPr>
                <a:defRPr/>
              </a:pPr>
              <a:t>‹#›</a:t>
            </a:fld>
            <a:endParaRPr lang="en-US"/>
          </a:p>
        </p:txBody>
      </p:sp>
    </p:spTree>
    <p:extLst>
      <p:ext uri="{BB962C8B-B14F-4D97-AF65-F5344CB8AC3E}">
        <p14:creationId xmlns:p14="http://schemas.microsoft.com/office/powerpoint/2010/main" val="824206064"/>
      </p:ext>
    </p:extLst>
  </p:cSld>
  <p:clrMapOvr>
    <a:masterClrMapping/>
  </p:clrMapOvr>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userDrawn="1">
  <p:cSld name="Blue/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A8C9043E-E471-412D-9FDB-A4F8B3A52692}"/>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2110091-7523-416D-A665-D08EA184D566}" type="datetime1">
              <a:rPr lang="en-US"/>
              <a:pPr>
                <a:defRPr/>
              </a:pPr>
              <a:t>7/25/2021</a:t>
            </a:fld>
            <a:endParaRPr lang="en-US"/>
          </a:p>
        </p:txBody>
      </p:sp>
      <p:sp>
        <p:nvSpPr>
          <p:cNvPr id="7" name="Slide Number Placeholder 5">
            <a:extLst>
              <a:ext uri="{FF2B5EF4-FFF2-40B4-BE49-F238E27FC236}">
                <a16:creationId xmlns:a16="http://schemas.microsoft.com/office/drawing/2014/main" id="{C7BDB20B-8ABB-437C-BC3D-EB6C98B196D7}"/>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F51CA4F0-3198-436C-9666-671C0A2C5DF9}" type="slidenum">
              <a:rPr lang="en-US"/>
              <a:pPr>
                <a:defRPr/>
              </a:pPr>
              <a:t>‹#›</a:t>
            </a:fld>
            <a:endParaRPr lang="en-US"/>
          </a:p>
        </p:txBody>
      </p:sp>
    </p:spTree>
    <p:extLst>
      <p:ext uri="{BB962C8B-B14F-4D97-AF65-F5344CB8AC3E}">
        <p14:creationId xmlns:p14="http://schemas.microsoft.com/office/powerpoint/2010/main" val="2103979053"/>
      </p:ext>
    </p:extLst>
  </p:cSld>
  <p:clrMapOvr>
    <a:masterClrMapping/>
  </p:clrMapOvr>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Blue/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40D96C3F-5884-4E6D-8091-54775F9FDB1A}"/>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A8605B5F-1D6F-42BB-A404-49A12D4D1E68}" type="datetime1">
              <a:rPr lang="en-US"/>
              <a:pPr>
                <a:defRPr/>
              </a:pPr>
              <a:t>7/25/2021</a:t>
            </a:fld>
            <a:endParaRPr lang="en-US"/>
          </a:p>
        </p:txBody>
      </p:sp>
      <p:sp>
        <p:nvSpPr>
          <p:cNvPr id="6" name="Slide Number Placeholder 5">
            <a:extLst>
              <a:ext uri="{FF2B5EF4-FFF2-40B4-BE49-F238E27FC236}">
                <a16:creationId xmlns:a16="http://schemas.microsoft.com/office/drawing/2014/main" id="{B4A264EA-3E89-4853-BF65-3193008EEE05}"/>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EA34391-CB31-4948-843E-2DC5BF2FE5BC}" type="slidenum">
              <a:rPr lang="en-US"/>
              <a:pPr>
                <a:defRPr/>
              </a:pPr>
              <a:t>‹#›</a:t>
            </a:fld>
            <a:endParaRPr lang="en-US"/>
          </a:p>
        </p:txBody>
      </p:sp>
    </p:spTree>
    <p:extLst>
      <p:ext uri="{BB962C8B-B14F-4D97-AF65-F5344CB8AC3E}">
        <p14:creationId xmlns:p14="http://schemas.microsoft.com/office/powerpoint/2010/main" val="3073535544"/>
      </p:ext>
    </p:extLst>
  </p:cSld>
  <p:clrMapOvr>
    <a:masterClrMapping/>
  </p:clrMapOvr>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Blue/White 1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1600200"/>
            <a:ext cx="7772400" cy="4572000"/>
          </a:xfrm>
        </p:spPr>
        <p:txBody>
          <a:bodyPr/>
          <a:lstStyle/>
          <a:p>
            <a:pPr lvl="0"/>
            <a:r>
              <a:rPr lang="en-US" dirty="0"/>
              <a:t>Click to edit Master text styles</a:t>
            </a:r>
          </a:p>
          <a:p>
            <a:pPr lvl="1"/>
            <a:r>
              <a:rPr lang="en-US" dirty="0"/>
              <a:t>Second level</a:t>
            </a:r>
          </a:p>
        </p:txBody>
      </p:sp>
      <p:sp>
        <p:nvSpPr>
          <p:cNvPr id="11"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4" name="Date Placeholder 3">
            <a:extLst>
              <a:ext uri="{FF2B5EF4-FFF2-40B4-BE49-F238E27FC236}">
                <a16:creationId xmlns:a16="http://schemas.microsoft.com/office/drawing/2014/main" id="{2A86767C-34D0-4B7A-A1CC-4FDE3906701E}"/>
              </a:ext>
            </a:extLst>
          </p:cNvPr>
          <p:cNvSpPr>
            <a:spLocks noGrp="1"/>
          </p:cNvSpPr>
          <p:nvPr>
            <p:ph type="dt" sz="half" idx="10"/>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F06C7270-E2E9-4075-A31F-688C96A5449E}" type="datetime1">
              <a:rPr lang="en-US"/>
              <a:pPr>
                <a:defRPr/>
              </a:pPr>
              <a:t>7/25/2021</a:t>
            </a:fld>
            <a:endParaRPr lang="en-US"/>
          </a:p>
        </p:txBody>
      </p:sp>
      <p:sp>
        <p:nvSpPr>
          <p:cNvPr id="5" name="Footer Placeholder 4">
            <a:extLst>
              <a:ext uri="{FF2B5EF4-FFF2-40B4-BE49-F238E27FC236}">
                <a16:creationId xmlns:a16="http://schemas.microsoft.com/office/drawing/2014/main" id="{2721BED5-C342-4290-A414-1580E27A148C}"/>
              </a:ext>
            </a:extLst>
          </p:cNvPr>
          <p:cNvSpPr>
            <a:spLocks noGrp="1"/>
          </p:cNvSpPr>
          <p:nvPr>
            <p:ph type="ftr" sz="quarter" idx="11"/>
          </p:nvPr>
        </p:nvSpPr>
        <p:spPr>
          <a:xfrm>
            <a:off x="3124200" y="6521450"/>
            <a:ext cx="2895600" cy="184150"/>
          </a:xfrm>
        </p:spPr>
        <p:txBody>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4B204AF5-EBEF-4F62-A7AF-98B8386ACAFF}"/>
              </a:ext>
            </a:extLst>
          </p:cNvPr>
          <p:cNvSpPr>
            <a:spLocks noGrp="1"/>
          </p:cNvSpPr>
          <p:nvPr>
            <p:ph type="sldNum" sz="quarter" idx="12"/>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F43F1F6A-AB2F-4435-A808-AFBFD4123F1C}" type="slidenum">
              <a:rPr lang="en-US"/>
              <a:pPr>
                <a:defRPr/>
              </a:pPr>
              <a:t>‹#›</a:t>
            </a:fld>
            <a:endParaRPr lang="en-US"/>
          </a:p>
        </p:txBody>
      </p:sp>
    </p:spTree>
    <p:extLst>
      <p:ext uri="{BB962C8B-B14F-4D97-AF65-F5344CB8AC3E}">
        <p14:creationId xmlns:p14="http://schemas.microsoft.com/office/powerpoint/2010/main" val="1574117972"/>
      </p:ext>
    </p:extLst>
  </p:cSld>
  <p:clrMapOvr>
    <a:masterClrMapping/>
  </p:clrMapOvr>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userDrawn="1">
  <p:cSld name="Blue/White 2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38096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4" name="Content Placeholder 3"/>
          <p:cNvSpPr>
            <a:spLocks noGrp="1"/>
          </p:cNvSpPr>
          <p:nvPr>
            <p:ph sz="half" idx="2"/>
          </p:nvPr>
        </p:nvSpPr>
        <p:spPr>
          <a:xfrm>
            <a:off x="4648200" y="1600200"/>
            <a:ext cx="38103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6C6463"/>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0"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5" name="Date Placeholder 4">
            <a:extLst>
              <a:ext uri="{FF2B5EF4-FFF2-40B4-BE49-F238E27FC236}">
                <a16:creationId xmlns:a16="http://schemas.microsoft.com/office/drawing/2014/main" id="{1596896C-26F2-4547-A751-0F91071AF1E8}"/>
              </a:ext>
            </a:extLst>
          </p:cNvPr>
          <p:cNvSpPr>
            <a:spLocks noGrp="1"/>
          </p:cNvSpPr>
          <p:nvPr>
            <p:ph type="dt" sz="half" idx="10"/>
          </p:nvPr>
        </p:nvSpPr>
        <p:spPr/>
        <p:txBody>
          <a:bodyPr/>
          <a:lstStyle>
            <a:lvl1pPr>
              <a:defRPr smtClean="0">
                <a:solidFill>
                  <a:srgbClr val="6C6463"/>
                </a:solidFill>
              </a:defRPr>
            </a:lvl1pPr>
          </a:lstStyle>
          <a:p>
            <a:pPr>
              <a:defRPr/>
            </a:pPr>
            <a:fld id="{5A95A65A-8AB4-4227-8F13-B2B025173399}" type="datetime1">
              <a:rPr lang="en-US"/>
              <a:pPr>
                <a:defRPr/>
              </a:pPr>
              <a:t>7/25/2021</a:t>
            </a:fld>
            <a:endParaRPr lang="en-US"/>
          </a:p>
        </p:txBody>
      </p:sp>
      <p:sp>
        <p:nvSpPr>
          <p:cNvPr id="6" name="Footer Placeholder 5">
            <a:extLst>
              <a:ext uri="{FF2B5EF4-FFF2-40B4-BE49-F238E27FC236}">
                <a16:creationId xmlns:a16="http://schemas.microsoft.com/office/drawing/2014/main" id="{508DF66D-AEF1-4492-99AC-4B35F029A568}"/>
              </a:ext>
            </a:extLst>
          </p:cNvPr>
          <p:cNvSpPr>
            <a:spLocks noGrp="1"/>
          </p:cNvSpPr>
          <p:nvPr>
            <p:ph type="ftr" sz="quarter" idx="11"/>
          </p:nvPr>
        </p:nvSpPr>
        <p:spPr/>
        <p:txBody>
          <a:bodyPr/>
          <a:lstStyle>
            <a:lvl1pPr>
              <a:defRPr>
                <a:solidFill>
                  <a:srgbClr val="6C6463"/>
                </a:solidFill>
              </a:defRPr>
            </a:lvl1pPr>
          </a:lstStyle>
          <a:p>
            <a:pPr>
              <a:defRPr/>
            </a:pPr>
            <a:r>
              <a:rPr lang="en-US"/>
              <a:t>FOOTER GOES HERE</a:t>
            </a:r>
          </a:p>
        </p:txBody>
      </p:sp>
      <p:sp>
        <p:nvSpPr>
          <p:cNvPr id="7" name="Slide Number Placeholder 6">
            <a:extLst>
              <a:ext uri="{FF2B5EF4-FFF2-40B4-BE49-F238E27FC236}">
                <a16:creationId xmlns:a16="http://schemas.microsoft.com/office/drawing/2014/main" id="{15D2156F-3CCE-44A2-A3BC-96211AD7CBB9}"/>
              </a:ext>
            </a:extLst>
          </p:cNvPr>
          <p:cNvSpPr>
            <a:spLocks noGrp="1"/>
          </p:cNvSpPr>
          <p:nvPr>
            <p:ph type="sldNum" sz="quarter" idx="12"/>
          </p:nvPr>
        </p:nvSpPr>
        <p:spPr/>
        <p:txBody>
          <a:bodyPr/>
          <a:lstStyle>
            <a:lvl1pPr>
              <a:defRPr smtClean="0">
                <a:solidFill>
                  <a:srgbClr val="6C6463"/>
                </a:solidFill>
              </a:defRPr>
            </a:lvl1pPr>
          </a:lstStyle>
          <a:p>
            <a:pPr>
              <a:defRPr/>
            </a:pPr>
            <a:fld id="{C6733A57-8568-42E1-B897-7A11575D7AE3}" type="slidenum">
              <a:rPr lang="en-US"/>
              <a:pPr>
                <a:defRPr/>
              </a:pPr>
              <a:t>‹#›</a:t>
            </a:fld>
            <a:endParaRPr lang="en-US"/>
          </a:p>
        </p:txBody>
      </p:sp>
    </p:spTree>
    <p:extLst>
      <p:ext uri="{BB962C8B-B14F-4D97-AF65-F5344CB8AC3E}">
        <p14:creationId xmlns:p14="http://schemas.microsoft.com/office/powerpoint/2010/main" val="284214711"/>
      </p:ext>
    </p:extLst>
  </p:cSld>
  <p:clrMapOvr>
    <a:masterClrMapping/>
  </p:clrMapOvr>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Blue/White 3 Content">
    <p:bg>
      <p:bgPr>
        <a:solidFill>
          <a:schemeClr val="bg1"/>
        </a:solidFill>
        <a:effectLst/>
      </p:bgPr>
    </p:bg>
    <p:spTree>
      <p:nvGrpSpPr>
        <p:cNvPr id="1" name=""/>
        <p:cNvGrpSpPr/>
        <p:nvPr/>
      </p:nvGrpSpPr>
      <p:grpSpPr>
        <a:xfrm>
          <a:off x="0" y="0"/>
          <a:ext cx="0" cy="0"/>
          <a:chOff x="0" y="0"/>
          <a:chExt cx="0" cy="0"/>
        </a:xfrm>
      </p:grpSpPr>
      <p:sp>
        <p:nvSpPr>
          <p:cNvPr id="3" name="Content Placeholder 2"/>
          <p:cNvSpPr>
            <a:spLocks noGrp="1"/>
          </p:cNvSpPr>
          <p:nvPr>
            <p:ph sz="half" idx="1"/>
          </p:nvPr>
        </p:nvSpPr>
        <p:spPr>
          <a:xfrm>
            <a:off x="686104" y="1600200"/>
            <a:ext cx="2514296"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4" name="Content Placeholder 3"/>
          <p:cNvSpPr>
            <a:spLocks noGrp="1"/>
          </p:cNvSpPr>
          <p:nvPr>
            <p:ph sz="half" idx="2"/>
          </p:nvPr>
        </p:nvSpPr>
        <p:spPr>
          <a:xfrm>
            <a:off x="5943600"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9"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10" name="Content Placeholder 3"/>
          <p:cNvSpPr>
            <a:spLocks noGrp="1"/>
          </p:cNvSpPr>
          <p:nvPr>
            <p:ph sz="half" idx="13"/>
          </p:nvPr>
        </p:nvSpPr>
        <p:spPr>
          <a:xfrm>
            <a:off x="3314548" y="1600200"/>
            <a:ext cx="2514904" cy="45720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sz="1600">
                <a:solidFill>
                  <a:srgbClr val="FFFFFF"/>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p:txBody>
      </p:sp>
      <p:sp>
        <p:nvSpPr>
          <p:cNvPr id="6" name="Date Placeholder 4">
            <a:extLst>
              <a:ext uri="{FF2B5EF4-FFF2-40B4-BE49-F238E27FC236}">
                <a16:creationId xmlns:a16="http://schemas.microsoft.com/office/drawing/2014/main" id="{8FE98A68-C96B-473F-9603-2BCDA191B207}"/>
              </a:ext>
            </a:extLst>
          </p:cNvPr>
          <p:cNvSpPr>
            <a:spLocks noGrp="1"/>
          </p:cNvSpPr>
          <p:nvPr>
            <p:ph type="dt" sz="half" idx="14"/>
          </p:nvPr>
        </p:nvSpPr>
        <p:spPr/>
        <p:txBody>
          <a:bodyPr/>
          <a:lstStyle>
            <a:lvl1pPr>
              <a:defRPr smtClean="0">
                <a:solidFill>
                  <a:srgbClr val="6C6463"/>
                </a:solidFill>
              </a:defRPr>
            </a:lvl1pPr>
          </a:lstStyle>
          <a:p>
            <a:pPr>
              <a:defRPr/>
            </a:pPr>
            <a:fld id="{C69C5693-EF53-4D57-AE0E-83FAB4DA3177}" type="datetime1">
              <a:rPr lang="en-US"/>
              <a:pPr>
                <a:defRPr/>
              </a:pPr>
              <a:t>7/25/2021</a:t>
            </a:fld>
            <a:endParaRPr lang="en-US"/>
          </a:p>
        </p:txBody>
      </p:sp>
      <p:sp>
        <p:nvSpPr>
          <p:cNvPr id="7" name="Footer Placeholder 5">
            <a:extLst>
              <a:ext uri="{FF2B5EF4-FFF2-40B4-BE49-F238E27FC236}">
                <a16:creationId xmlns:a16="http://schemas.microsoft.com/office/drawing/2014/main" id="{5D945609-1476-4A37-A236-0909B521D78C}"/>
              </a:ext>
            </a:extLst>
          </p:cNvPr>
          <p:cNvSpPr>
            <a:spLocks noGrp="1"/>
          </p:cNvSpPr>
          <p:nvPr>
            <p:ph type="ftr" sz="quarter" idx="15"/>
          </p:nvPr>
        </p:nvSpPr>
        <p:spPr/>
        <p:txBody>
          <a:bodyPr/>
          <a:lstStyle>
            <a:lvl1pPr>
              <a:defRPr>
                <a:solidFill>
                  <a:srgbClr val="6C6463"/>
                </a:solidFill>
              </a:defRPr>
            </a:lvl1pPr>
          </a:lstStyle>
          <a:p>
            <a:pPr>
              <a:defRPr/>
            </a:pPr>
            <a:r>
              <a:rPr lang="en-US"/>
              <a:t>FOOTER GOES HERE</a:t>
            </a:r>
          </a:p>
        </p:txBody>
      </p:sp>
      <p:sp>
        <p:nvSpPr>
          <p:cNvPr id="8" name="Slide Number Placeholder 6">
            <a:extLst>
              <a:ext uri="{FF2B5EF4-FFF2-40B4-BE49-F238E27FC236}">
                <a16:creationId xmlns:a16="http://schemas.microsoft.com/office/drawing/2014/main" id="{C663C5D8-6177-4DF7-9449-55B6CAB4A300}"/>
              </a:ext>
            </a:extLst>
          </p:cNvPr>
          <p:cNvSpPr>
            <a:spLocks noGrp="1"/>
          </p:cNvSpPr>
          <p:nvPr>
            <p:ph type="sldNum" sz="quarter" idx="16"/>
          </p:nvPr>
        </p:nvSpPr>
        <p:spPr/>
        <p:txBody>
          <a:bodyPr/>
          <a:lstStyle>
            <a:lvl1pPr>
              <a:defRPr smtClean="0">
                <a:solidFill>
                  <a:srgbClr val="6C6463"/>
                </a:solidFill>
              </a:defRPr>
            </a:lvl1pPr>
          </a:lstStyle>
          <a:p>
            <a:pPr>
              <a:defRPr/>
            </a:pPr>
            <a:fld id="{DC58DB41-531E-4856-A606-1838F5A23864}" type="slidenum">
              <a:rPr lang="en-US"/>
              <a:pPr>
                <a:defRPr/>
              </a:pPr>
              <a:t>‹#›</a:t>
            </a:fld>
            <a:endParaRPr lang="en-US"/>
          </a:p>
        </p:txBody>
      </p:sp>
    </p:spTree>
    <p:extLst>
      <p:ext uri="{BB962C8B-B14F-4D97-AF65-F5344CB8AC3E}">
        <p14:creationId xmlns:p14="http://schemas.microsoft.com/office/powerpoint/2010/main" val="3953285090"/>
      </p:ext>
    </p:extLst>
  </p:cSld>
  <p:clrMapOvr>
    <a:masterClrMapping/>
  </p:clrMapOvr>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userDrawn="1">
  <p:cSld name="Blue/White 1 Content + Bottom Photo">
    <p:bg>
      <p:bgPr>
        <a:solidFill>
          <a:schemeClr val="bg1"/>
        </a:solidFill>
        <a:effectLst/>
      </p:bgPr>
    </p:bg>
    <p:spTree>
      <p:nvGrpSpPr>
        <p:cNvPr id="1" name=""/>
        <p:cNvGrpSpPr/>
        <p:nvPr/>
      </p:nvGrpSpPr>
      <p:grpSpPr>
        <a:xfrm>
          <a:off x="0" y="0"/>
          <a:ext cx="0" cy="0"/>
          <a:chOff x="0" y="0"/>
          <a:chExt cx="0" cy="0"/>
        </a:xfrm>
      </p:grpSpPr>
      <p:sp>
        <p:nvSpPr>
          <p:cNvPr id="15" name="Picture Placeholder 3"/>
          <p:cNvSpPr>
            <a:spLocks noGrp="1"/>
          </p:cNvSpPr>
          <p:nvPr>
            <p:ph type="pic" sz="quarter" idx="10"/>
          </p:nvPr>
        </p:nvSpPr>
        <p:spPr>
          <a:xfrm>
            <a:off x="152400" y="3429000"/>
            <a:ext cx="8839200" cy="32766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6"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0067B9"/>
                </a:solidFill>
              </a:defRPr>
            </a:lvl1pPr>
          </a:lstStyle>
          <a:p>
            <a:r>
              <a:rPr lang="en-US"/>
              <a:t>Click to edit Master title style</a:t>
            </a:r>
            <a:endParaRPr lang="en-US" dirty="0"/>
          </a:p>
        </p:txBody>
      </p:sp>
      <p:sp>
        <p:nvSpPr>
          <p:cNvPr id="6" name="Date Placeholder 3">
            <a:extLst>
              <a:ext uri="{FF2B5EF4-FFF2-40B4-BE49-F238E27FC236}">
                <a16:creationId xmlns:a16="http://schemas.microsoft.com/office/drawing/2014/main" id="{7EF8F73E-BFCD-4951-82E5-AA002396B133}"/>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C933407A-9290-4DAF-A567-2EC4A68EBACB}" type="datetime1">
              <a:rPr lang="en-US"/>
              <a:pPr>
                <a:defRPr/>
              </a:pPr>
              <a:t>7/25/2021</a:t>
            </a:fld>
            <a:endParaRPr lang="en-US"/>
          </a:p>
        </p:txBody>
      </p:sp>
      <p:sp>
        <p:nvSpPr>
          <p:cNvPr id="7" name="Footer Placeholder 4">
            <a:extLst>
              <a:ext uri="{FF2B5EF4-FFF2-40B4-BE49-F238E27FC236}">
                <a16:creationId xmlns:a16="http://schemas.microsoft.com/office/drawing/2014/main" id="{60249676-8C17-4923-B66F-F49A820769BF}"/>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81B5AFE9-8AEC-45DF-A9D6-FE1804067458}"/>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395075E8-2150-4CB1-B72E-B6CB477F6006}" type="slidenum">
              <a:rPr lang="en-US"/>
              <a:pPr>
                <a:defRPr/>
              </a:pPr>
              <a:t>‹#›</a:t>
            </a:fld>
            <a:endParaRPr lang="en-US"/>
          </a:p>
        </p:txBody>
      </p:sp>
    </p:spTree>
    <p:extLst>
      <p:ext uri="{BB962C8B-B14F-4D97-AF65-F5344CB8AC3E}">
        <p14:creationId xmlns:p14="http://schemas.microsoft.com/office/powerpoint/2010/main" val="3927865225"/>
      </p:ext>
    </p:extLst>
  </p:cSld>
  <p:clrMapOvr>
    <a:masterClrMapping/>
  </p:clrMapOvr>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Blue/White 1 Content + Righ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0"/>
            <a:ext cx="3657600" cy="4114800"/>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0067B9"/>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C816C3BC-A8B0-47D7-ACEE-7583E78821B3}"/>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721BDF02-DFCC-43F4-AAFD-33397B684229}" type="datetime1">
              <a:rPr lang="en-US"/>
              <a:pPr>
                <a:defRPr/>
              </a:pPr>
              <a:t>7/25/2021</a:t>
            </a:fld>
            <a:endParaRPr lang="en-US"/>
          </a:p>
        </p:txBody>
      </p:sp>
      <p:sp>
        <p:nvSpPr>
          <p:cNvPr id="7" name="Slide Number Placeholder 5">
            <a:extLst>
              <a:ext uri="{FF2B5EF4-FFF2-40B4-BE49-F238E27FC236}">
                <a16:creationId xmlns:a16="http://schemas.microsoft.com/office/drawing/2014/main" id="{00AD3A0E-A3E5-485A-ACCA-FB819ABA7BC3}"/>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AAE3BF3A-4655-4990-B096-A199715356EC}" type="slidenum">
              <a:rPr lang="en-US"/>
              <a:pPr>
                <a:defRPr/>
              </a:pPr>
              <a:t>‹#›</a:t>
            </a:fld>
            <a:endParaRPr lang="en-US"/>
          </a:p>
        </p:txBody>
      </p:sp>
    </p:spTree>
    <p:extLst>
      <p:ext uri="{BB962C8B-B14F-4D97-AF65-F5344CB8AC3E}">
        <p14:creationId xmlns:p14="http://schemas.microsoft.com/office/powerpoint/2010/main" val="3127355084"/>
      </p:ext>
    </p:extLst>
  </p:cSld>
  <p:clrMapOvr>
    <a:masterClrMapping/>
  </p:clrMapOvr>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Blue/White Title + Left Photo">
    <p:bg>
      <p:bgPr>
        <a:solidFill>
          <a:schemeClr val="bg1"/>
        </a:solidFill>
        <a:effectLst/>
      </p:bgPr>
    </p:bg>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CFCDC9"/>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0067B9"/>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EA134514-09CD-4DF1-9FF3-6BF31BD630D6}"/>
              </a:ext>
            </a:extLst>
          </p:cNvPr>
          <p:cNvSpPr>
            <a:spLocks noGrp="1"/>
          </p:cNvSpPr>
          <p:nvPr>
            <p:ph type="dt" sz="half" idx="13"/>
          </p:nvPr>
        </p:nvSpPr>
        <p:spPr>
          <a:xfrm>
            <a:off x="152400" y="6521450"/>
            <a:ext cx="2133600" cy="184150"/>
          </a:xfrm>
        </p:spPr>
        <p:txBody>
          <a:bodyPr/>
          <a:lstStyle>
            <a:lvl1pPr algn="l">
              <a:defRPr sz="600" b="0" i="0" smtClean="0">
                <a:solidFill>
                  <a:schemeClr val="bg1"/>
                </a:solidFill>
                <a:latin typeface="Gill Sans MT"/>
                <a:cs typeface="Gill Sans MT"/>
              </a:defRPr>
            </a:lvl1pPr>
          </a:lstStyle>
          <a:p>
            <a:pPr>
              <a:defRPr/>
            </a:pPr>
            <a:fld id="{F7E7C567-CF71-4908-BC65-9ABF0B27AB61}" type="datetime1">
              <a:rPr lang="en-US"/>
              <a:pPr>
                <a:defRPr/>
              </a:pPr>
              <a:t>7/25/2021</a:t>
            </a:fld>
            <a:endParaRPr lang="en-US"/>
          </a:p>
        </p:txBody>
      </p:sp>
      <p:sp>
        <p:nvSpPr>
          <p:cNvPr id="6" name="Slide Number Placeholder 5">
            <a:extLst>
              <a:ext uri="{FF2B5EF4-FFF2-40B4-BE49-F238E27FC236}">
                <a16:creationId xmlns:a16="http://schemas.microsoft.com/office/drawing/2014/main" id="{52C3254A-9DF1-4E11-BAE7-AE3CFEC4820B}"/>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30041FC-3AFD-4CE2-9F4B-217237243F95}" type="slidenum">
              <a:rPr lang="en-US"/>
              <a:pPr>
                <a:defRPr/>
              </a:pPr>
              <a:t>‹#›</a:t>
            </a:fld>
            <a:endParaRPr lang="en-US"/>
          </a:p>
        </p:txBody>
      </p:sp>
    </p:spTree>
    <p:extLst>
      <p:ext uri="{BB962C8B-B14F-4D97-AF65-F5344CB8AC3E}">
        <p14:creationId xmlns:p14="http://schemas.microsoft.com/office/powerpoint/2010/main" val="90516450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Red/Gray 1 Content + Bottom Photo">
    <p:spTree>
      <p:nvGrpSpPr>
        <p:cNvPr id="1" name=""/>
        <p:cNvGrpSpPr/>
        <p:nvPr/>
      </p:nvGrpSpPr>
      <p:grpSpPr>
        <a:xfrm>
          <a:off x="0" y="0"/>
          <a:ext cx="0" cy="0"/>
          <a:chOff x="0" y="0"/>
          <a:chExt cx="0" cy="0"/>
        </a:xfrm>
      </p:grpSpPr>
      <p:sp>
        <p:nvSpPr>
          <p:cNvPr id="12" name="Picture Placeholder 3"/>
          <p:cNvSpPr>
            <a:spLocks noGrp="1"/>
          </p:cNvSpPr>
          <p:nvPr>
            <p:ph type="pic" sz="quarter" idx="10"/>
          </p:nvPr>
        </p:nvSpPr>
        <p:spPr>
          <a:xfrm>
            <a:off x="152400" y="3429000"/>
            <a:ext cx="8839200" cy="3276600"/>
          </a:xfrm>
          <a:solidFill>
            <a:schemeClr val="bg1"/>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3" name="Content Placeholder 2"/>
          <p:cNvSpPr>
            <a:spLocks noGrp="1"/>
          </p:cNvSpPr>
          <p:nvPr>
            <p:ph idx="1"/>
          </p:nvPr>
        </p:nvSpPr>
        <p:spPr>
          <a:xfrm>
            <a:off x="685800" y="1600200"/>
            <a:ext cx="7772400" cy="1600200"/>
          </a:xfrm>
        </p:spPr>
        <p:txBody>
          <a:bodyPr/>
          <a:lstStyle>
            <a:lvl1pPr>
              <a:defRPr>
                <a:solidFill>
                  <a:srgbClr val="6C6463"/>
                </a:solidFill>
              </a:defRPr>
            </a:lvl1pPr>
            <a:lvl2pPr>
              <a:defRPr>
                <a:solidFill>
                  <a:srgbClr val="6C6463"/>
                </a:solidFill>
              </a:defRPr>
            </a:lvl2pPr>
            <a:lvl3pPr>
              <a:defRPr>
                <a:solidFill>
                  <a:srgbClr val="6C6463"/>
                </a:solidFill>
              </a:defRPr>
            </a:lvl3pPr>
            <a:lvl4pPr>
              <a:defRPr>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p:txBody>
      </p:sp>
      <p:sp>
        <p:nvSpPr>
          <p:cNvPr id="13" name="Title 1"/>
          <p:cNvSpPr>
            <a:spLocks noGrp="1"/>
          </p:cNvSpPr>
          <p:nvPr>
            <p:ph type="title"/>
          </p:nvPr>
        </p:nvSpPr>
        <p:spPr>
          <a:xfrm>
            <a:off x="686104" y="457200"/>
            <a:ext cx="7772400" cy="914400"/>
          </a:xfrm>
        </p:spPr>
        <p:txBody>
          <a:bodyPr>
            <a:spAutoFit/>
          </a:bodyPr>
          <a:lstStyle>
            <a:lvl1pPr>
              <a:defRPr>
                <a:solidFill>
                  <a:srgbClr val="BA0C2F"/>
                </a:solidFill>
              </a:defRPr>
            </a:lvl1pPr>
          </a:lstStyle>
          <a:p>
            <a:r>
              <a:rPr lang="en-US"/>
              <a:t>Click to edit Master title style</a:t>
            </a:r>
            <a:endParaRPr lang="en-US" dirty="0"/>
          </a:p>
        </p:txBody>
      </p:sp>
      <p:sp>
        <p:nvSpPr>
          <p:cNvPr id="14" name="Text Placeholder 4"/>
          <p:cNvSpPr>
            <a:spLocks noGrp="1"/>
          </p:cNvSpPr>
          <p:nvPr>
            <p:ph type="body" sz="quarter" idx="12"/>
          </p:nvPr>
        </p:nvSpPr>
        <p:spPr>
          <a:xfrm rot="16200000">
            <a:off x="7527667" y="47082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F6348367-B264-49D1-8A24-9FF96806ED77}"/>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F07634E2-CC78-42C3-AA04-E458B8EB1268}" type="datetime1">
              <a:rPr lang="en-US"/>
              <a:pPr>
                <a:defRPr/>
              </a:pPr>
              <a:t>7/25/2021</a:t>
            </a:fld>
            <a:endParaRPr lang="en-US"/>
          </a:p>
        </p:txBody>
      </p:sp>
      <p:sp>
        <p:nvSpPr>
          <p:cNvPr id="7" name="Footer Placeholder 4">
            <a:extLst>
              <a:ext uri="{FF2B5EF4-FFF2-40B4-BE49-F238E27FC236}">
                <a16:creationId xmlns:a16="http://schemas.microsoft.com/office/drawing/2014/main" id="{488C0896-C95D-41F4-A4FC-D9B9ABBD2AD8}"/>
              </a:ext>
            </a:extLst>
          </p:cNvPr>
          <p:cNvSpPr>
            <a:spLocks noGrp="1"/>
          </p:cNvSpPr>
          <p:nvPr>
            <p:ph type="ftr" sz="quarter" idx="14"/>
          </p:nvPr>
        </p:nvSpPr>
        <p:spPr>
          <a:xfrm>
            <a:off x="3124200" y="6521450"/>
            <a:ext cx="2895600" cy="184150"/>
          </a:xfrm>
        </p:spPr>
        <p:txBody>
          <a:bodyPr/>
          <a:lstStyle>
            <a:lvl1pPr algn="ctr">
              <a:defRPr sz="600" b="0" i="0">
                <a:solidFill>
                  <a:srgbClr val="FFFFFF"/>
                </a:solidFill>
                <a:latin typeface="Gill Sans MT"/>
                <a:cs typeface="Gill Sans MT"/>
              </a:defRPr>
            </a:lvl1pPr>
          </a:lstStyle>
          <a:p>
            <a:pPr>
              <a:defRPr/>
            </a:pPr>
            <a:r>
              <a:rPr lang="en-US"/>
              <a:t>FOOTER GOES HERE</a:t>
            </a:r>
          </a:p>
        </p:txBody>
      </p:sp>
      <p:sp>
        <p:nvSpPr>
          <p:cNvPr id="8" name="Slide Number Placeholder 5">
            <a:extLst>
              <a:ext uri="{FF2B5EF4-FFF2-40B4-BE49-F238E27FC236}">
                <a16:creationId xmlns:a16="http://schemas.microsoft.com/office/drawing/2014/main" id="{2AB49851-0D7B-4885-BE85-433335B733F1}"/>
              </a:ext>
            </a:extLst>
          </p:cNvPr>
          <p:cNvSpPr>
            <a:spLocks noGrp="1"/>
          </p:cNvSpPr>
          <p:nvPr>
            <p:ph type="sldNum" sz="quarter" idx="15"/>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400FCC3-BF6C-4175-8893-8FC2D834F218}" type="slidenum">
              <a:rPr lang="en-US"/>
              <a:pPr>
                <a:defRPr/>
              </a:pPr>
              <a:t>‹#›</a:t>
            </a:fld>
            <a:endParaRPr lang="en-US"/>
          </a:p>
        </p:txBody>
      </p:sp>
    </p:spTree>
    <p:extLst>
      <p:ext uri="{BB962C8B-B14F-4D97-AF65-F5344CB8AC3E}">
        <p14:creationId xmlns:p14="http://schemas.microsoft.com/office/powerpoint/2010/main" val="2067984727"/>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9836A8B6-D06B-4F15-918C-57025A8F9D59}"/>
              </a:ext>
            </a:extLst>
          </p:cNvPr>
          <p:cNvSpPr>
            <a:spLocks noGrp="1" noChangeArrowheads="1"/>
          </p:cNvSpPr>
          <p:nvPr>
            <p:ph type="dt" sz="half" idx="10"/>
          </p:nvPr>
        </p:nvSpPr>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27771BB2-D368-4ABB-AB3A-8B8FFA4D4C66}"/>
              </a:ext>
            </a:extLst>
          </p:cNvPr>
          <p:cNvSpPr>
            <a:spLocks noGrp="1" noChangeArrowheads="1"/>
          </p:cNvSpPr>
          <p:nvPr>
            <p:ph type="ftr" sz="quarter" idx="11"/>
          </p:nvPr>
        </p:nvSpPr>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5218E78F-5AFD-4943-981F-6AB710DCC76A}"/>
              </a:ext>
            </a:extLst>
          </p:cNvPr>
          <p:cNvSpPr>
            <a:spLocks noGrp="1" noChangeArrowheads="1"/>
          </p:cNvSpPr>
          <p:nvPr>
            <p:ph type="sldNum" sz="quarter" idx="12"/>
          </p:nvPr>
        </p:nvSpPr>
        <p:spPr/>
        <p:txBody>
          <a:bodyPr/>
          <a:lstStyle>
            <a:lvl1pPr>
              <a:defRPr/>
            </a:lvl1pPr>
          </a:lstStyle>
          <a:p>
            <a:pPr>
              <a:defRPr/>
            </a:pPr>
            <a:fld id="{1BE30352-A76F-408E-BAAB-1F72408A37F0}" type="slidenum">
              <a:rPr lang="en-US" altLang="en-US"/>
              <a:pPr>
                <a:defRPr/>
              </a:pPr>
              <a:t>‹#›</a:t>
            </a:fld>
            <a:endParaRPr lang="en-US" altLang="en-US" dirty="0"/>
          </a:p>
        </p:txBody>
      </p:sp>
    </p:spTree>
    <p:extLst>
      <p:ext uri="{BB962C8B-B14F-4D97-AF65-F5344CB8AC3E}">
        <p14:creationId xmlns:p14="http://schemas.microsoft.com/office/powerpoint/2010/main" val="3339279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Red/Gray 1 Content + Right Photo">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45720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4" name="Content Placeholder 2"/>
          <p:cNvSpPr>
            <a:spLocks noGrp="1"/>
          </p:cNvSpPr>
          <p:nvPr>
            <p:ph idx="1"/>
          </p:nvPr>
        </p:nvSpPr>
        <p:spPr>
          <a:xfrm>
            <a:off x="685800" y="2057401"/>
            <a:ext cx="3657600" cy="4114799"/>
          </a:xfrm>
        </p:spPr>
        <p:txBody>
          <a:bodyPr>
            <a:normAutofit/>
          </a:bodyPr>
          <a:lstStyle>
            <a:lvl1pPr>
              <a:defRPr sz="2000">
                <a:solidFill>
                  <a:srgbClr val="6C6463"/>
                </a:solidFill>
              </a:defRPr>
            </a:lvl1pPr>
            <a:lvl2pPr>
              <a:defRPr sz="1800">
                <a:solidFill>
                  <a:srgbClr val="6C6463"/>
                </a:solidFill>
              </a:defRPr>
            </a:lvl2pPr>
            <a:lvl3pPr>
              <a:defRPr sz="1600">
                <a:solidFill>
                  <a:srgbClr val="6C6463"/>
                </a:solidFill>
              </a:defRPr>
            </a:lvl3pPr>
            <a:lvl4pPr>
              <a:defRPr sz="1400">
                <a:solidFill>
                  <a:srgbClr val="6C6463"/>
                </a:solidFill>
              </a:defRPr>
            </a:lvl4pPr>
            <a:lvl5pPr>
              <a:defRPr>
                <a:solidFill>
                  <a:srgbClr val="FFFFFF"/>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itle 1"/>
          <p:cNvSpPr>
            <a:spLocks noGrp="1"/>
          </p:cNvSpPr>
          <p:nvPr>
            <p:ph type="title"/>
          </p:nvPr>
        </p:nvSpPr>
        <p:spPr>
          <a:xfrm>
            <a:off x="685800" y="408204"/>
            <a:ext cx="3657296" cy="1389888"/>
          </a:xfrm>
        </p:spPr>
        <p:txBody>
          <a:bodyPr>
            <a:spAutoFit/>
          </a:bodyPr>
          <a:lstStyle>
            <a:lvl1pPr>
              <a:defRPr>
                <a:solidFill>
                  <a:srgbClr val="BA0C2F"/>
                </a:solidFill>
              </a:defRPr>
            </a:lvl1pPr>
          </a:lstStyle>
          <a:p>
            <a:r>
              <a:rPr lang="en-US"/>
              <a:t>Click to edit Master title style</a:t>
            </a:r>
            <a:endParaRPr lang="en-US" dirty="0"/>
          </a:p>
        </p:txBody>
      </p:sp>
      <p:sp>
        <p:nvSpPr>
          <p:cNvPr id="13" name="Text Placeholder 4"/>
          <p:cNvSpPr>
            <a:spLocks noGrp="1"/>
          </p:cNvSpPr>
          <p:nvPr>
            <p:ph type="body" sz="quarter" idx="12"/>
          </p:nvPr>
        </p:nvSpPr>
        <p:spPr>
          <a:xfrm rot="16200000">
            <a:off x="75276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6" name="Date Placeholder 3">
            <a:extLst>
              <a:ext uri="{FF2B5EF4-FFF2-40B4-BE49-F238E27FC236}">
                <a16:creationId xmlns:a16="http://schemas.microsoft.com/office/drawing/2014/main" id="{0ECC0584-8851-4F04-94B5-994070D6DC06}"/>
              </a:ext>
            </a:extLst>
          </p:cNvPr>
          <p:cNvSpPr>
            <a:spLocks noGrp="1"/>
          </p:cNvSpPr>
          <p:nvPr>
            <p:ph type="dt" sz="half" idx="13"/>
          </p:nvPr>
        </p:nvSpPr>
        <p:spPr>
          <a:xfrm>
            <a:off x="152400" y="6521450"/>
            <a:ext cx="2133600" cy="184150"/>
          </a:xfrm>
        </p:spPr>
        <p:txBody>
          <a:bodyPr/>
          <a:lstStyle>
            <a:lvl1pPr algn="l">
              <a:defRPr sz="600" b="0" i="0" smtClean="0">
                <a:solidFill>
                  <a:srgbClr val="6C6463"/>
                </a:solidFill>
                <a:latin typeface="Gill Sans MT"/>
                <a:cs typeface="Gill Sans MT"/>
              </a:defRPr>
            </a:lvl1pPr>
          </a:lstStyle>
          <a:p>
            <a:pPr>
              <a:defRPr/>
            </a:pPr>
            <a:fld id="{40B68B43-9ECF-4160-AA8D-D41160994523}" type="datetime1">
              <a:rPr lang="en-US"/>
              <a:pPr>
                <a:defRPr/>
              </a:pPr>
              <a:t>7/25/2021</a:t>
            </a:fld>
            <a:endParaRPr lang="en-US"/>
          </a:p>
        </p:txBody>
      </p:sp>
      <p:sp>
        <p:nvSpPr>
          <p:cNvPr id="7" name="Slide Number Placeholder 5">
            <a:extLst>
              <a:ext uri="{FF2B5EF4-FFF2-40B4-BE49-F238E27FC236}">
                <a16:creationId xmlns:a16="http://schemas.microsoft.com/office/drawing/2014/main" id="{23EB0A8E-0309-4F90-909E-1D7AC1F708CB}"/>
              </a:ext>
            </a:extLst>
          </p:cNvPr>
          <p:cNvSpPr>
            <a:spLocks noGrp="1"/>
          </p:cNvSpPr>
          <p:nvPr>
            <p:ph type="sldNum" sz="quarter" idx="14"/>
          </p:nvPr>
        </p:nvSpPr>
        <p:spPr>
          <a:xfrm>
            <a:off x="6858000" y="6521450"/>
            <a:ext cx="2133600" cy="184150"/>
          </a:xfrm>
        </p:spPr>
        <p:txBody>
          <a:bodyPr/>
          <a:lstStyle>
            <a:lvl1pPr algn="r">
              <a:defRPr sz="600" b="0" i="0" smtClean="0">
                <a:solidFill>
                  <a:srgbClr val="FFFFFF"/>
                </a:solidFill>
                <a:latin typeface="Gill Sans MT"/>
                <a:cs typeface="Gill Sans MT"/>
              </a:defRPr>
            </a:lvl1pPr>
          </a:lstStyle>
          <a:p>
            <a:pPr>
              <a:defRPr/>
            </a:pPr>
            <a:fld id="{0220C633-3175-4161-8463-CE3831B38D2A}" type="slidenum">
              <a:rPr lang="en-US"/>
              <a:pPr>
                <a:defRPr/>
              </a:pPr>
              <a:t>‹#›</a:t>
            </a:fld>
            <a:endParaRPr lang="en-US"/>
          </a:p>
        </p:txBody>
      </p:sp>
    </p:spTree>
    <p:extLst>
      <p:ext uri="{BB962C8B-B14F-4D97-AF65-F5344CB8AC3E}">
        <p14:creationId xmlns:p14="http://schemas.microsoft.com/office/powerpoint/2010/main" val="156069955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Red/Gray Title Only">
    <p:spTree>
      <p:nvGrpSpPr>
        <p:cNvPr id="1" name=""/>
        <p:cNvGrpSpPr/>
        <p:nvPr/>
      </p:nvGrpSpPr>
      <p:grpSpPr>
        <a:xfrm>
          <a:off x="0" y="0"/>
          <a:ext cx="0" cy="0"/>
          <a:chOff x="0" y="0"/>
          <a:chExt cx="0" cy="0"/>
        </a:xfrm>
      </p:grpSpPr>
      <p:sp>
        <p:nvSpPr>
          <p:cNvPr id="10" name="Picture Placeholder 3"/>
          <p:cNvSpPr>
            <a:spLocks noGrp="1"/>
          </p:cNvSpPr>
          <p:nvPr>
            <p:ph type="pic" sz="quarter" idx="10"/>
          </p:nvPr>
        </p:nvSpPr>
        <p:spPr>
          <a:xfrm>
            <a:off x="152400" y="152400"/>
            <a:ext cx="4419600" cy="6553200"/>
          </a:xfrm>
          <a:solidFill>
            <a:srgbClr val="FFFFFF"/>
          </a:solidFill>
        </p:spPr>
        <p:txBody>
          <a:bodyPr rtlCol="0">
            <a:normAutofit/>
          </a:bodyPr>
          <a:lstStyle>
            <a:lvl1pPr marL="0" marR="0" indent="0" algn="l" defTabSz="457200" rtl="0" eaLnBrk="1" fontAlgn="auto" latinLnBrk="0" hangingPunct="1">
              <a:lnSpc>
                <a:spcPct val="100000"/>
              </a:lnSpc>
              <a:spcBef>
                <a:spcPct val="20000"/>
              </a:spcBef>
              <a:spcAft>
                <a:spcPts val="0"/>
              </a:spcAft>
              <a:buClrTx/>
              <a:buSzTx/>
              <a:buFont typeface="Arial"/>
              <a:buNone/>
              <a:tabLst/>
              <a:defRPr sz="1200">
                <a:solidFill>
                  <a:srgbClr val="6C6463"/>
                </a:solidFill>
              </a:defRPr>
            </a:lvl1pPr>
          </a:lstStyle>
          <a:p>
            <a:pPr lvl="0"/>
            <a:r>
              <a:rPr lang="en-US" noProof="0"/>
              <a:t>Click icon to add picture</a:t>
            </a:r>
            <a:endParaRPr lang="en-US" noProof="0" dirty="0"/>
          </a:p>
        </p:txBody>
      </p:sp>
      <p:sp>
        <p:nvSpPr>
          <p:cNvPr id="13" name="Text Placeholder 4"/>
          <p:cNvSpPr>
            <a:spLocks noGrp="1"/>
          </p:cNvSpPr>
          <p:nvPr>
            <p:ph type="body" sz="quarter" idx="12"/>
          </p:nvPr>
        </p:nvSpPr>
        <p:spPr>
          <a:xfrm rot="16200000">
            <a:off x="3108067" y="1431666"/>
            <a:ext cx="2743200" cy="184666"/>
          </a:xfrm>
        </p:spPr>
        <p:txBody>
          <a:bodyPr>
            <a:spAutoFit/>
          </a:bodyPr>
          <a:lstStyle>
            <a:lvl1pPr marL="0" indent="0" algn="r">
              <a:buNone/>
              <a:defRPr sz="600" baseline="0">
                <a:solidFill>
                  <a:srgbClr val="FFFFFF"/>
                </a:solidFill>
              </a:defRPr>
            </a:lvl1pPr>
            <a:lvl2pPr marL="230187" indent="0">
              <a:buNone/>
              <a:defRPr sz="1800">
                <a:solidFill>
                  <a:schemeClr val="bg1"/>
                </a:solidFill>
              </a:defRPr>
            </a:lvl2pPr>
            <a:lvl3pPr marL="460375" indent="0">
              <a:buNone/>
              <a:defRPr sz="1600">
                <a:solidFill>
                  <a:schemeClr val="bg1"/>
                </a:solidFill>
              </a:defRPr>
            </a:lvl3pPr>
            <a:lvl4pPr marL="684212" indent="0">
              <a:buNone/>
              <a:defRPr sz="1400">
                <a:solidFill>
                  <a:schemeClr val="bg1"/>
                </a:solidFill>
              </a:defRPr>
            </a:lvl4pPr>
            <a:lvl5pPr marL="1025525" indent="0">
              <a:buNone/>
              <a:defRPr sz="1200">
                <a:solidFill>
                  <a:schemeClr val="bg1"/>
                </a:solidFill>
              </a:defRPr>
            </a:lvl5pPr>
          </a:lstStyle>
          <a:p>
            <a:pPr lvl="0"/>
            <a:r>
              <a:rPr lang="en-US"/>
              <a:t>Click to edit Master text styles</a:t>
            </a:r>
          </a:p>
        </p:txBody>
      </p:sp>
      <p:sp>
        <p:nvSpPr>
          <p:cNvPr id="16" name="Title 1"/>
          <p:cNvSpPr>
            <a:spLocks noGrp="1"/>
          </p:cNvSpPr>
          <p:nvPr>
            <p:ph type="title"/>
          </p:nvPr>
        </p:nvSpPr>
        <p:spPr>
          <a:xfrm>
            <a:off x="4877104" y="2971800"/>
            <a:ext cx="3885896" cy="954107"/>
          </a:xfrm>
        </p:spPr>
        <p:txBody>
          <a:bodyPr anchor="ctr">
            <a:spAutoFit/>
          </a:bodyPr>
          <a:lstStyle>
            <a:lvl1pPr>
              <a:defRPr>
                <a:solidFill>
                  <a:srgbClr val="BA0C2F"/>
                </a:solidFill>
              </a:defRPr>
            </a:lvl1pPr>
          </a:lstStyle>
          <a:p>
            <a:r>
              <a:rPr lang="en-US"/>
              <a:t>Click to edit Master title style</a:t>
            </a:r>
            <a:endParaRPr lang="en-US" dirty="0"/>
          </a:p>
        </p:txBody>
      </p:sp>
      <p:sp>
        <p:nvSpPr>
          <p:cNvPr id="5" name="Date Placeholder 3">
            <a:extLst>
              <a:ext uri="{FF2B5EF4-FFF2-40B4-BE49-F238E27FC236}">
                <a16:creationId xmlns:a16="http://schemas.microsoft.com/office/drawing/2014/main" id="{0766C003-4984-493E-A003-AEB73E07130E}"/>
              </a:ext>
            </a:extLst>
          </p:cNvPr>
          <p:cNvSpPr>
            <a:spLocks noGrp="1"/>
          </p:cNvSpPr>
          <p:nvPr>
            <p:ph type="dt" sz="half" idx="13"/>
          </p:nvPr>
        </p:nvSpPr>
        <p:spPr>
          <a:xfrm>
            <a:off x="152400" y="6521450"/>
            <a:ext cx="2133600" cy="184150"/>
          </a:xfrm>
        </p:spPr>
        <p:txBody>
          <a:bodyPr/>
          <a:lstStyle>
            <a:lvl1pPr algn="l">
              <a:defRPr sz="600" b="0" i="0" smtClean="0">
                <a:solidFill>
                  <a:srgbClr val="FFFFFF"/>
                </a:solidFill>
                <a:latin typeface="Gill Sans MT"/>
                <a:cs typeface="Gill Sans MT"/>
              </a:defRPr>
            </a:lvl1pPr>
          </a:lstStyle>
          <a:p>
            <a:pPr>
              <a:defRPr/>
            </a:pPr>
            <a:fld id="{E9AA47F6-DC58-4AD1-8E00-E4577A3DE225}" type="datetime1">
              <a:rPr lang="en-US"/>
              <a:pPr>
                <a:defRPr/>
              </a:pPr>
              <a:t>7/25/2021</a:t>
            </a:fld>
            <a:endParaRPr lang="en-US"/>
          </a:p>
        </p:txBody>
      </p:sp>
      <p:sp>
        <p:nvSpPr>
          <p:cNvPr id="6" name="Slide Number Placeholder 5">
            <a:extLst>
              <a:ext uri="{FF2B5EF4-FFF2-40B4-BE49-F238E27FC236}">
                <a16:creationId xmlns:a16="http://schemas.microsoft.com/office/drawing/2014/main" id="{EE7DD299-6566-45CF-9505-262D4CC58CE0}"/>
              </a:ext>
            </a:extLst>
          </p:cNvPr>
          <p:cNvSpPr>
            <a:spLocks noGrp="1"/>
          </p:cNvSpPr>
          <p:nvPr>
            <p:ph type="sldNum" sz="quarter" idx="14"/>
          </p:nvPr>
        </p:nvSpPr>
        <p:spPr>
          <a:xfrm>
            <a:off x="6858000" y="6521450"/>
            <a:ext cx="2133600" cy="184150"/>
          </a:xfrm>
        </p:spPr>
        <p:txBody>
          <a:bodyPr/>
          <a:lstStyle>
            <a:lvl1pPr algn="r">
              <a:defRPr sz="600" b="0" i="0" smtClean="0">
                <a:solidFill>
                  <a:srgbClr val="6C6463"/>
                </a:solidFill>
                <a:latin typeface="Gill Sans MT"/>
                <a:cs typeface="Gill Sans MT"/>
              </a:defRPr>
            </a:lvl1pPr>
          </a:lstStyle>
          <a:p>
            <a:pPr>
              <a:defRPr/>
            </a:pPr>
            <a:fld id="{562C3A15-337A-49EA-9FB7-2636A6233ECC}" type="slidenum">
              <a:rPr lang="en-US"/>
              <a:pPr>
                <a:defRPr/>
              </a:pPr>
              <a:t>‹#›</a:t>
            </a:fld>
            <a:endParaRPr lang="en-US"/>
          </a:p>
        </p:txBody>
      </p:sp>
    </p:spTree>
    <p:extLst>
      <p:ext uri="{BB962C8B-B14F-4D97-AF65-F5344CB8AC3E}">
        <p14:creationId xmlns:p14="http://schemas.microsoft.com/office/powerpoint/2010/main" val="313293408"/>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slideLayout" Target="../slideLayouts/slideLayout29.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slideLayout" Target="../slideLayouts/slideLayout3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33.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34.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5.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36.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37.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38.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39.xml"/></Relationships>
</file>

<file path=ppt/slideMasters/_rels/slideMaster9.xml.rels><?xml version="1.0" encoding="UTF-8" standalone="yes"?>
<Relationships xmlns="http://schemas.openxmlformats.org/package/2006/relationships"><Relationship Id="rId8" Type="http://schemas.openxmlformats.org/officeDocument/2006/relationships/slideLayout" Target="../slideLayouts/slideLayout47.xml"/><Relationship Id="rId13" Type="http://schemas.openxmlformats.org/officeDocument/2006/relationships/slideLayout" Target="../slideLayouts/slideLayout52.xml"/><Relationship Id="rId18" Type="http://schemas.openxmlformats.org/officeDocument/2006/relationships/slideLayout" Target="../slideLayouts/slideLayout57.xml"/><Relationship Id="rId26" Type="http://schemas.openxmlformats.org/officeDocument/2006/relationships/slideLayout" Target="../slideLayouts/slideLayout65.xml"/><Relationship Id="rId3" Type="http://schemas.openxmlformats.org/officeDocument/2006/relationships/slideLayout" Target="../slideLayouts/slideLayout42.xml"/><Relationship Id="rId21" Type="http://schemas.openxmlformats.org/officeDocument/2006/relationships/slideLayout" Target="../slideLayouts/slideLayout60.xml"/><Relationship Id="rId7" Type="http://schemas.openxmlformats.org/officeDocument/2006/relationships/slideLayout" Target="../slideLayouts/slideLayout46.xml"/><Relationship Id="rId12" Type="http://schemas.openxmlformats.org/officeDocument/2006/relationships/slideLayout" Target="../slideLayouts/slideLayout51.xml"/><Relationship Id="rId17" Type="http://schemas.openxmlformats.org/officeDocument/2006/relationships/slideLayout" Target="../slideLayouts/slideLayout56.xml"/><Relationship Id="rId25" Type="http://schemas.openxmlformats.org/officeDocument/2006/relationships/slideLayout" Target="../slideLayouts/slideLayout64.xml"/><Relationship Id="rId2" Type="http://schemas.openxmlformats.org/officeDocument/2006/relationships/slideLayout" Target="../slideLayouts/slideLayout41.xml"/><Relationship Id="rId16" Type="http://schemas.openxmlformats.org/officeDocument/2006/relationships/slideLayout" Target="../slideLayouts/slideLayout55.xml"/><Relationship Id="rId20" Type="http://schemas.openxmlformats.org/officeDocument/2006/relationships/slideLayout" Target="../slideLayouts/slideLayout59.xml"/><Relationship Id="rId29" Type="http://schemas.openxmlformats.org/officeDocument/2006/relationships/slideLayout" Target="../slideLayouts/slideLayout68.xml"/><Relationship Id="rId1" Type="http://schemas.openxmlformats.org/officeDocument/2006/relationships/slideLayout" Target="../slideLayouts/slideLayout40.xml"/><Relationship Id="rId6" Type="http://schemas.openxmlformats.org/officeDocument/2006/relationships/slideLayout" Target="../slideLayouts/slideLayout45.xml"/><Relationship Id="rId11" Type="http://schemas.openxmlformats.org/officeDocument/2006/relationships/slideLayout" Target="../slideLayouts/slideLayout50.xml"/><Relationship Id="rId24" Type="http://schemas.openxmlformats.org/officeDocument/2006/relationships/slideLayout" Target="../slideLayouts/slideLayout63.xml"/><Relationship Id="rId32" Type="http://schemas.openxmlformats.org/officeDocument/2006/relationships/theme" Target="../theme/theme9.xml"/><Relationship Id="rId5" Type="http://schemas.openxmlformats.org/officeDocument/2006/relationships/slideLayout" Target="../slideLayouts/slideLayout44.xml"/><Relationship Id="rId15" Type="http://schemas.openxmlformats.org/officeDocument/2006/relationships/slideLayout" Target="../slideLayouts/slideLayout54.xml"/><Relationship Id="rId23" Type="http://schemas.openxmlformats.org/officeDocument/2006/relationships/slideLayout" Target="../slideLayouts/slideLayout62.xml"/><Relationship Id="rId28" Type="http://schemas.openxmlformats.org/officeDocument/2006/relationships/slideLayout" Target="../slideLayouts/slideLayout67.xml"/><Relationship Id="rId10" Type="http://schemas.openxmlformats.org/officeDocument/2006/relationships/slideLayout" Target="../slideLayouts/slideLayout49.xml"/><Relationship Id="rId19" Type="http://schemas.openxmlformats.org/officeDocument/2006/relationships/slideLayout" Target="../slideLayouts/slideLayout58.xml"/><Relationship Id="rId31" Type="http://schemas.openxmlformats.org/officeDocument/2006/relationships/slideLayout" Target="../slideLayouts/slideLayout70.xml"/><Relationship Id="rId4" Type="http://schemas.openxmlformats.org/officeDocument/2006/relationships/slideLayout" Target="../slideLayouts/slideLayout43.xml"/><Relationship Id="rId9" Type="http://schemas.openxmlformats.org/officeDocument/2006/relationships/slideLayout" Target="../slideLayouts/slideLayout48.xml"/><Relationship Id="rId14" Type="http://schemas.openxmlformats.org/officeDocument/2006/relationships/slideLayout" Target="../slideLayouts/slideLayout53.xml"/><Relationship Id="rId22" Type="http://schemas.openxmlformats.org/officeDocument/2006/relationships/slideLayout" Target="../slideLayouts/slideLayout61.xml"/><Relationship Id="rId27" Type="http://schemas.openxmlformats.org/officeDocument/2006/relationships/slideLayout" Target="../slideLayouts/slideLayout66.xml"/><Relationship Id="rId30" Type="http://schemas.openxmlformats.org/officeDocument/2006/relationships/slideLayout" Target="../slideLayouts/slideLayout6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1026" name="Title Placeholder 1">
            <a:extLst>
              <a:ext uri="{FF2B5EF4-FFF2-40B4-BE49-F238E27FC236}">
                <a16:creationId xmlns:a16="http://schemas.microsoft.com/office/drawing/2014/main" id="{0CC161E6-A19C-4A60-B1BE-FFB66F39F3AE}"/>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1027" name="Text Placeholder 2">
            <a:extLst>
              <a:ext uri="{FF2B5EF4-FFF2-40B4-BE49-F238E27FC236}">
                <a16:creationId xmlns:a16="http://schemas.microsoft.com/office/drawing/2014/main" id="{A37583C8-5993-41CC-8935-C8B94975F25F}"/>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9C6C0B2F-FD00-4788-96D7-50DA91361B05}"/>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95FEB4BD-3833-4D77-8E11-AADF47BD5265}" type="datetime1">
              <a:rPr lang="en-US"/>
              <a:pPr>
                <a:defRPr/>
              </a:pPr>
              <a:t>7/25/2021</a:t>
            </a:fld>
            <a:endParaRPr lang="en-US"/>
          </a:p>
        </p:txBody>
      </p:sp>
      <p:sp>
        <p:nvSpPr>
          <p:cNvPr id="5" name="Footer Placeholder 4">
            <a:extLst>
              <a:ext uri="{FF2B5EF4-FFF2-40B4-BE49-F238E27FC236}">
                <a16:creationId xmlns:a16="http://schemas.microsoft.com/office/drawing/2014/main" id="{B075EC32-4BE3-4541-9613-87B450A35B5E}"/>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2720AF5E-3F3C-4E0A-92DE-D3757121853F}"/>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BFD8BAE4-97F2-4517-BB85-1B66B7F43AC8}" type="slidenum">
              <a:rPr lang="en-US"/>
              <a:pPr>
                <a:defRPr/>
              </a:pPr>
              <a:t>‹#›</a:t>
            </a:fld>
            <a:endParaRPr lang="en-US"/>
          </a:p>
        </p:txBody>
      </p:sp>
      <p:sp>
        <p:nvSpPr>
          <p:cNvPr id="7" name="Frame 6">
            <a:extLst>
              <a:ext uri="{FF2B5EF4-FFF2-40B4-BE49-F238E27FC236}">
                <a16:creationId xmlns:a16="http://schemas.microsoft.com/office/drawing/2014/main" id="{44363EC3-57D8-411A-BBF1-3F4C54476756}"/>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12" r:id="rId1"/>
    <p:sldLayoutId id="2147483813" r:id="rId2"/>
    <p:sldLayoutId id="2147483814" r:id="rId3"/>
    <p:sldLayoutId id="2147483815" r:id="rId4"/>
    <p:sldLayoutId id="2147483816" r:id="rId5"/>
    <p:sldLayoutId id="2147483817" r:id="rId6"/>
    <p:sldLayoutId id="2147483818" r:id="rId7"/>
    <p:sldLayoutId id="2147483819" r:id="rId8"/>
    <p:sldLayoutId id="2147483820" r:id="rId9"/>
    <p:sldLayoutId id="2147483821" r:id="rId10"/>
    <p:sldLayoutId id="2147483822" r:id="rId11"/>
    <p:sldLayoutId id="2147483823" r:id="rId12"/>
    <p:sldLayoutId id="2147483824" r:id="rId13"/>
    <p:sldLayoutId id="2147483825" r:id="rId14"/>
    <p:sldLayoutId id="2147483826" r:id="rId15"/>
    <p:sldLayoutId id="2147483827" r:id="rId16"/>
    <p:sldLayoutId id="2147483828" r:id="rId17"/>
    <p:sldLayoutId id="2147483829" r:id="rId18"/>
    <p:sldLayoutId id="2147483830" r:id="rId19"/>
    <p:sldLayoutId id="2147483810" r:id="rId20"/>
    <p:sldLayoutId id="2147483831" r:id="rId21"/>
    <p:sldLayoutId id="2147483832" r:id="rId22"/>
    <p:sldLayoutId id="2147483833" r:id="rId23"/>
    <p:sldLayoutId id="2147483834" r:id="rId24"/>
    <p:sldLayoutId id="2147483835" r:id="rId25"/>
    <p:sldLayoutId id="2147483836" r:id="rId26"/>
    <p:sldLayoutId id="2147483837" r:id="rId27"/>
    <p:sldLayoutId id="2147483838" r:id="rId28"/>
    <p:sldLayoutId id="2147483839" r:id="rId29"/>
    <p:sldLayoutId id="2147483840" r:id="rId30"/>
    <p:sldLayoutId id="2147483841" r:id="rId31"/>
    <p:sldLayoutId id="2147483842" r:id="rId32"/>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2050" name="Title Placeholder 1">
            <a:extLst>
              <a:ext uri="{FF2B5EF4-FFF2-40B4-BE49-F238E27FC236}">
                <a16:creationId xmlns:a16="http://schemas.microsoft.com/office/drawing/2014/main" id="{92B18151-861C-4F96-9BC5-58476C187069}"/>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2051" name="Text Placeholder 2">
            <a:extLst>
              <a:ext uri="{FF2B5EF4-FFF2-40B4-BE49-F238E27FC236}">
                <a16:creationId xmlns:a16="http://schemas.microsoft.com/office/drawing/2014/main" id="{7F084C82-D589-47E3-9734-7B128BE2A687}"/>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B3CB3902-F11D-4BD8-9BB8-C7DFF1CF5E36}"/>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26F1EE8E-E769-4881-A1FC-F1F2114A4C59}" type="datetime1">
              <a:rPr lang="en-US"/>
              <a:pPr>
                <a:defRPr/>
              </a:pPr>
              <a:t>7/25/2021</a:t>
            </a:fld>
            <a:endParaRPr lang="en-US"/>
          </a:p>
        </p:txBody>
      </p:sp>
      <p:sp>
        <p:nvSpPr>
          <p:cNvPr id="5" name="Footer Placeholder 4">
            <a:extLst>
              <a:ext uri="{FF2B5EF4-FFF2-40B4-BE49-F238E27FC236}">
                <a16:creationId xmlns:a16="http://schemas.microsoft.com/office/drawing/2014/main" id="{D5934B97-0E72-4098-B4CA-7E58BE87F757}"/>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C5910BF0-D32F-4874-8A54-4CEE9AA8CD5C}"/>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758800E2-7AB8-4FCF-9ED7-A668CCA875D3}" type="slidenum">
              <a:rPr lang="en-US"/>
              <a:pPr>
                <a:defRPr/>
              </a:pPr>
              <a:t>‹#›</a:t>
            </a:fld>
            <a:endParaRPr lang="en-US"/>
          </a:p>
        </p:txBody>
      </p:sp>
      <p:sp>
        <p:nvSpPr>
          <p:cNvPr id="7" name="Frame 6">
            <a:extLst>
              <a:ext uri="{FF2B5EF4-FFF2-40B4-BE49-F238E27FC236}">
                <a16:creationId xmlns:a16="http://schemas.microsoft.com/office/drawing/2014/main" id="{BBF56AB0-CC23-4569-9C3E-438716A1DF00}"/>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3"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3074" name="Title Placeholder 1">
            <a:extLst>
              <a:ext uri="{FF2B5EF4-FFF2-40B4-BE49-F238E27FC236}">
                <a16:creationId xmlns:a16="http://schemas.microsoft.com/office/drawing/2014/main" id="{FB236E44-EE92-412E-B351-A5ECD11B7386}"/>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3075" name="Text Placeholder 2">
            <a:extLst>
              <a:ext uri="{FF2B5EF4-FFF2-40B4-BE49-F238E27FC236}">
                <a16:creationId xmlns:a16="http://schemas.microsoft.com/office/drawing/2014/main" id="{5DBF3F66-D267-4D70-B0B8-C0B349273A5C}"/>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7AF94BDF-0C58-4CF9-B8B6-AACB4E50FFFE}"/>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E562AF43-E25C-4DFE-909E-FC03F89644B0}" type="datetime1">
              <a:rPr lang="en-US"/>
              <a:pPr>
                <a:defRPr/>
              </a:pPr>
              <a:t>7/25/2021</a:t>
            </a:fld>
            <a:endParaRPr lang="en-US"/>
          </a:p>
        </p:txBody>
      </p:sp>
      <p:sp>
        <p:nvSpPr>
          <p:cNvPr id="5" name="Footer Placeholder 4">
            <a:extLst>
              <a:ext uri="{FF2B5EF4-FFF2-40B4-BE49-F238E27FC236}">
                <a16:creationId xmlns:a16="http://schemas.microsoft.com/office/drawing/2014/main" id="{2CA41EEA-D4C5-42F1-B928-4A7BAEEF7983}"/>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A434273-55AE-42D4-B44E-C3836D085D0F}"/>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58979B65-205A-48BD-8026-96D6AAA7141D}" type="slidenum">
              <a:rPr lang="en-US"/>
              <a:pPr>
                <a:defRPr/>
              </a:pPr>
              <a:t>‹#›</a:t>
            </a:fld>
            <a:endParaRPr lang="en-US"/>
          </a:p>
        </p:txBody>
      </p:sp>
      <p:sp>
        <p:nvSpPr>
          <p:cNvPr id="7" name="Frame 6">
            <a:extLst>
              <a:ext uri="{FF2B5EF4-FFF2-40B4-BE49-F238E27FC236}">
                <a16:creationId xmlns:a16="http://schemas.microsoft.com/office/drawing/2014/main" id="{28994123-9DBE-496E-8D45-7CC4DCA0E6CE}"/>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4"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4098" name="Title Placeholder 1">
            <a:extLst>
              <a:ext uri="{FF2B5EF4-FFF2-40B4-BE49-F238E27FC236}">
                <a16:creationId xmlns:a16="http://schemas.microsoft.com/office/drawing/2014/main" id="{39D97395-569D-41B1-8F4A-E15AF1726B4A}"/>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4099" name="Text Placeholder 2">
            <a:extLst>
              <a:ext uri="{FF2B5EF4-FFF2-40B4-BE49-F238E27FC236}">
                <a16:creationId xmlns:a16="http://schemas.microsoft.com/office/drawing/2014/main" id="{CA77915B-1878-47F7-9E44-2912F61FEB09}"/>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2E62FCFF-2414-4234-A0A4-C553FB2079F7}"/>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86C59C95-B2EA-4059-B12F-C4C507E98508}" type="datetime1">
              <a:rPr lang="en-US"/>
              <a:pPr>
                <a:defRPr/>
              </a:pPr>
              <a:t>7/25/2021</a:t>
            </a:fld>
            <a:endParaRPr lang="en-US"/>
          </a:p>
        </p:txBody>
      </p:sp>
      <p:sp>
        <p:nvSpPr>
          <p:cNvPr id="5" name="Footer Placeholder 4">
            <a:extLst>
              <a:ext uri="{FF2B5EF4-FFF2-40B4-BE49-F238E27FC236}">
                <a16:creationId xmlns:a16="http://schemas.microsoft.com/office/drawing/2014/main" id="{64581747-823A-4375-BBF4-F8A79B5FE4AB}"/>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73F0FC2E-742D-4AC3-AA50-9AA458F07577}"/>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1813ECA8-ABFF-40D7-9179-8E66E6162F9A}" type="slidenum">
              <a:rPr lang="en-US"/>
              <a:pPr>
                <a:defRPr/>
              </a:pPr>
              <a:t>‹#›</a:t>
            </a:fld>
            <a:endParaRPr lang="en-US"/>
          </a:p>
        </p:txBody>
      </p:sp>
      <p:sp>
        <p:nvSpPr>
          <p:cNvPr id="7" name="Frame 6">
            <a:extLst>
              <a:ext uri="{FF2B5EF4-FFF2-40B4-BE49-F238E27FC236}">
                <a16:creationId xmlns:a16="http://schemas.microsoft.com/office/drawing/2014/main" id="{9599CC28-D8EA-4DE7-A99D-AD9EFC64752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5"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5122" name="Title Placeholder 1">
            <a:extLst>
              <a:ext uri="{FF2B5EF4-FFF2-40B4-BE49-F238E27FC236}">
                <a16:creationId xmlns:a16="http://schemas.microsoft.com/office/drawing/2014/main" id="{9D0274A4-4062-44FA-BA5A-AC3BE819A424}"/>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5123" name="Text Placeholder 2">
            <a:extLst>
              <a:ext uri="{FF2B5EF4-FFF2-40B4-BE49-F238E27FC236}">
                <a16:creationId xmlns:a16="http://schemas.microsoft.com/office/drawing/2014/main" id="{F6A75F34-5E29-49C2-8439-8C005301E5A5}"/>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20C35AC6-452D-4184-B26B-1B5155CC2E0A}"/>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9536A30D-8993-40DD-983C-7AA0DD8FEDA7}" type="datetime1">
              <a:rPr lang="en-US"/>
              <a:pPr>
                <a:defRPr/>
              </a:pPr>
              <a:t>7/25/2021</a:t>
            </a:fld>
            <a:endParaRPr lang="en-US"/>
          </a:p>
        </p:txBody>
      </p:sp>
      <p:sp>
        <p:nvSpPr>
          <p:cNvPr id="5" name="Footer Placeholder 4">
            <a:extLst>
              <a:ext uri="{FF2B5EF4-FFF2-40B4-BE49-F238E27FC236}">
                <a16:creationId xmlns:a16="http://schemas.microsoft.com/office/drawing/2014/main" id="{394CFC51-7425-4C79-BBFA-C4C6D7FF7CFD}"/>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67B979C5-1F98-4FF3-B6F0-A30B46CCDBD6}"/>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6E7F0FF7-FB24-42E1-AE74-54D7D49ED2E8}" type="slidenum">
              <a:rPr lang="en-US"/>
              <a:pPr>
                <a:defRPr/>
              </a:pPr>
              <a:t>‹#›</a:t>
            </a:fld>
            <a:endParaRPr lang="en-US"/>
          </a:p>
        </p:txBody>
      </p:sp>
      <p:sp>
        <p:nvSpPr>
          <p:cNvPr id="7" name="Frame 6">
            <a:extLst>
              <a:ext uri="{FF2B5EF4-FFF2-40B4-BE49-F238E27FC236}">
                <a16:creationId xmlns:a16="http://schemas.microsoft.com/office/drawing/2014/main" id="{07812196-4B12-4878-A457-61AAFAD8425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6"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6146" name="Title Placeholder 1">
            <a:extLst>
              <a:ext uri="{FF2B5EF4-FFF2-40B4-BE49-F238E27FC236}">
                <a16:creationId xmlns:a16="http://schemas.microsoft.com/office/drawing/2014/main" id="{FAD6167B-F944-47FE-BA7B-8F85C8B31B2C}"/>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6147" name="Text Placeholder 2">
            <a:extLst>
              <a:ext uri="{FF2B5EF4-FFF2-40B4-BE49-F238E27FC236}">
                <a16:creationId xmlns:a16="http://schemas.microsoft.com/office/drawing/2014/main" id="{5767F4BF-ED70-4D0D-A0DD-51596D127188}"/>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801244A5-6596-4794-9382-C8F2BD38CB59}"/>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69B4E1C6-2A3F-49EA-88C7-59990C667157}" type="datetime1">
              <a:rPr lang="en-US"/>
              <a:pPr>
                <a:defRPr/>
              </a:pPr>
              <a:t>7/25/2021</a:t>
            </a:fld>
            <a:endParaRPr lang="en-US"/>
          </a:p>
        </p:txBody>
      </p:sp>
      <p:sp>
        <p:nvSpPr>
          <p:cNvPr id="5" name="Footer Placeholder 4">
            <a:extLst>
              <a:ext uri="{FF2B5EF4-FFF2-40B4-BE49-F238E27FC236}">
                <a16:creationId xmlns:a16="http://schemas.microsoft.com/office/drawing/2014/main" id="{241E1A54-128C-4556-9D8A-4B9F2BB4019A}"/>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B64F9CA7-304F-41E6-8881-60FB7C29C149}"/>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0C0A5B32-21FD-49CB-9E6C-97C22AA99A19}" type="slidenum">
              <a:rPr lang="en-US"/>
              <a:pPr>
                <a:defRPr/>
              </a:pPr>
              <a:t>‹#›</a:t>
            </a:fld>
            <a:endParaRPr lang="en-US"/>
          </a:p>
        </p:txBody>
      </p:sp>
      <p:sp>
        <p:nvSpPr>
          <p:cNvPr id="7" name="Frame 6">
            <a:extLst>
              <a:ext uri="{FF2B5EF4-FFF2-40B4-BE49-F238E27FC236}">
                <a16:creationId xmlns:a16="http://schemas.microsoft.com/office/drawing/2014/main" id="{84396307-C00D-41B6-AB17-29508C775275}"/>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7"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7170" name="Title Placeholder 1">
            <a:extLst>
              <a:ext uri="{FF2B5EF4-FFF2-40B4-BE49-F238E27FC236}">
                <a16:creationId xmlns:a16="http://schemas.microsoft.com/office/drawing/2014/main" id="{7AAD403E-E227-484A-A122-AB8949C88832}"/>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7171" name="Text Placeholder 2">
            <a:extLst>
              <a:ext uri="{FF2B5EF4-FFF2-40B4-BE49-F238E27FC236}">
                <a16:creationId xmlns:a16="http://schemas.microsoft.com/office/drawing/2014/main" id="{87B8DB71-8D43-4923-BBD8-4CD42CE802E5}"/>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3F5774E4-FC8D-4187-AD61-6B88129D540B}"/>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3DE5D48C-D721-43B6-A72E-DD623AD7CE4D}" type="datetime1">
              <a:rPr lang="en-US"/>
              <a:pPr>
                <a:defRPr/>
              </a:pPr>
              <a:t>7/25/2021</a:t>
            </a:fld>
            <a:endParaRPr lang="en-US"/>
          </a:p>
        </p:txBody>
      </p:sp>
      <p:sp>
        <p:nvSpPr>
          <p:cNvPr id="5" name="Footer Placeholder 4">
            <a:extLst>
              <a:ext uri="{FF2B5EF4-FFF2-40B4-BE49-F238E27FC236}">
                <a16:creationId xmlns:a16="http://schemas.microsoft.com/office/drawing/2014/main" id="{D123FCC6-32B2-440B-9592-30AE1EA3BA30}"/>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45D86694-92D4-48DB-92D7-3292402E37CA}"/>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EFBBE598-277C-4886-B93E-A93A09127639}" type="slidenum">
              <a:rPr lang="en-US"/>
              <a:pPr>
                <a:defRPr/>
              </a:pPr>
              <a:t>‹#›</a:t>
            </a:fld>
            <a:endParaRPr lang="en-US"/>
          </a:p>
        </p:txBody>
      </p:sp>
      <p:sp>
        <p:nvSpPr>
          <p:cNvPr id="7" name="Frame 6">
            <a:extLst>
              <a:ext uri="{FF2B5EF4-FFF2-40B4-BE49-F238E27FC236}">
                <a16:creationId xmlns:a16="http://schemas.microsoft.com/office/drawing/2014/main" id="{42D71980-9063-41A2-8BB0-640C5779BCE6}"/>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8"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reserve="1">
  <p:cSld>
    <p:bg>
      <p:bgPr>
        <a:solidFill>
          <a:srgbClr val="CFCDC9"/>
        </a:solidFill>
        <a:effectLst/>
      </p:bgPr>
    </p:bg>
    <p:spTree>
      <p:nvGrpSpPr>
        <p:cNvPr id="1" name=""/>
        <p:cNvGrpSpPr/>
        <p:nvPr/>
      </p:nvGrpSpPr>
      <p:grpSpPr>
        <a:xfrm>
          <a:off x="0" y="0"/>
          <a:ext cx="0" cy="0"/>
          <a:chOff x="0" y="0"/>
          <a:chExt cx="0" cy="0"/>
        </a:xfrm>
      </p:grpSpPr>
      <p:sp>
        <p:nvSpPr>
          <p:cNvPr id="8194" name="Title Placeholder 1">
            <a:extLst>
              <a:ext uri="{FF2B5EF4-FFF2-40B4-BE49-F238E27FC236}">
                <a16:creationId xmlns:a16="http://schemas.microsoft.com/office/drawing/2014/main" id="{F9C92CC6-8AA6-4DD6-8A91-066EBF73CADC}"/>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8195" name="Text Placeholder 2">
            <a:extLst>
              <a:ext uri="{FF2B5EF4-FFF2-40B4-BE49-F238E27FC236}">
                <a16:creationId xmlns:a16="http://schemas.microsoft.com/office/drawing/2014/main" id="{D6785186-9523-4B05-AC48-5794ECC31DEC}"/>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DF325969-0774-43D9-9E22-A0B5C5471A71}"/>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D4DBB01D-058D-4086-9626-D74939FCAED7}" type="datetime1">
              <a:rPr lang="en-US"/>
              <a:pPr>
                <a:defRPr/>
              </a:pPr>
              <a:t>7/25/2021</a:t>
            </a:fld>
            <a:endParaRPr lang="en-US"/>
          </a:p>
        </p:txBody>
      </p:sp>
      <p:sp>
        <p:nvSpPr>
          <p:cNvPr id="5" name="Footer Placeholder 4">
            <a:extLst>
              <a:ext uri="{FF2B5EF4-FFF2-40B4-BE49-F238E27FC236}">
                <a16:creationId xmlns:a16="http://schemas.microsoft.com/office/drawing/2014/main" id="{39806270-5CAB-4DE2-A979-B348165C57BE}"/>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defTabSz="457200" eaLnBrk="1" fontAlgn="auto" hangingPunct="1">
              <a:spcBef>
                <a:spcPts val="0"/>
              </a:spcBef>
              <a:spcAft>
                <a:spcPts val="0"/>
              </a:spcAft>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9A28670E-DBF5-461D-AF56-0D7712ABCE57}"/>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defTabSz="457200" eaLnBrk="1" fontAlgn="auto" hangingPunct="1">
              <a:spcBef>
                <a:spcPts val="0"/>
              </a:spcBef>
              <a:spcAft>
                <a:spcPts val="0"/>
              </a:spcAft>
              <a:defRPr sz="600" b="0" i="0" smtClean="0">
                <a:solidFill>
                  <a:srgbClr val="6C6463"/>
                </a:solidFill>
                <a:latin typeface="Gill Sans MT"/>
                <a:cs typeface="Gill Sans MT"/>
              </a:defRPr>
            </a:lvl1pPr>
          </a:lstStyle>
          <a:p>
            <a:pPr>
              <a:defRPr/>
            </a:pPr>
            <a:fld id="{D126DE12-A56F-4CCE-87F0-9277F016B26E}" type="slidenum">
              <a:rPr lang="en-US"/>
              <a:pPr>
                <a:defRPr/>
              </a:pPr>
              <a:t>‹#›</a:t>
            </a:fld>
            <a:endParaRPr lang="en-US"/>
          </a:p>
        </p:txBody>
      </p:sp>
      <p:sp>
        <p:nvSpPr>
          <p:cNvPr id="7" name="Frame 6">
            <a:extLst>
              <a:ext uri="{FF2B5EF4-FFF2-40B4-BE49-F238E27FC236}">
                <a16:creationId xmlns:a16="http://schemas.microsoft.com/office/drawing/2014/main" id="{CFFF5F32-907B-4CEC-B734-C4553624558E}"/>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defTabSz="457200" eaLnBrk="1" fontAlgn="auto" hangingPunct="1">
              <a:spcBef>
                <a:spcPts val="0"/>
              </a:spcBef>
              <a:spcAft>
                <a:spcPts val="0"/>
              </a:spcAft>
              <a:defRPr/>
            </a:pPr>
            <a:endParaRPr lang="en-US" sz="1800"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49" r:id="rId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CFCDC9"/>
        </a:solidFill>
        <a:effectLst/>
      </p:bgPr>
    </p:bg>
    <p:spTree>
      <p:nvGrpSpPr>
        <p:cNvPr id="1" name=""/>
        <p:cNvGrpSpPr/>
        <p:nvPr/>
      </p:nvGrpSpPr>
      <p:grpSpPr>
        <a:xfrm>
          <a:off x="0" y="0"/>
          <a:ext cx="0" cy="0"/>
          <a:chOff x="0" y="0"/>
          <a:chExt cx="0" cy="0"/>
        </a:xfrm>
      </p:grpSpPr>
      <p:sp>
        <p:nvSpPr>
          <p:cNvPr id="9218" name="Title Placeholder 1">
            <a:extLst>
              <a:ext uri="{FF2B5EF4-FFF2-40B4-BE49-F238E27FC236}">
                <a16:creationId xmlns:a16="http://schemas.microsoft.com/office/drawing/2014/main" id="{DAC1AD86-6D6A-423C-9314-24F6FE3AB8DD}"/>
              </a:ext>
            </a:extLst>
          </p:cNvPr>
          <p:cNvSpPr>
            <a:spLocks noGrp="1" noChangeArrowheads="1"/>
          </p:cNvSpPr>
          <p:nvPr>
            <p:ph type="title"/>
          </p:nvPr>
        </p:nvSpPr>
        <p:spPr bwMode="auto">
          <a:xfrm>
            <a:off x="685800" y="457200"/>
            <a:ext cx="7772400" cy="914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en-US" altLang="en-US"/>
              <a:t>CLICK TO EDIT MASTER TITLE STYLE</a:t>
            </a:r>
          </a:p>
        </p:txBody>
      </p:sp>
      <p:sp>
        <p:nvSpPr>
          <p:cNvPr id="9219" name="Text Placeholder 2">
            <a:extLst>
              <a:ext uri="{FF2B5EF4-FFF2-40B4-BE49-F238E27FC236}">
                <a16:creationId xmlns:a16="http://schemas.microsoft.com/office/drawing/2014/main" id="{601B158A-DF48-46C3-8642-616318240811}"/>
              </a:ext>
            </a:extLst>
          </p:cNvPr>
          <p:cNvSpPr>
            <a:spLocks noGrp="1" noChangeArrowheads="1"/>
          </p:cNvSpPr>
          <p:nvPr>
            <p:ph type="body" idx="1"/>
          </p:nvPr>
        </p:nvSpPr>
        <p:spPr bwMode="auto">
          <a:xfrm>
            <a:off x="685800" y="1600200"/>
            <a:ext cx="7772400" cy="411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p:txBody>
      </p:sp>
      <p:sp>
        <p:nvSpPr>
          <p:cNvPr id="4" name="Date Placeholder 3">
            <a:extLst>
              <a:ext uri="{FF2B5EF4-FFF2-40B4-BE49-F238E27FC236}">
                <a16:creationId xmlns:a16="http://schemas.microsoft.com/office/drawing/2014/main" id="{D5C7F0D7-2C6D-444C-8F68-43351E1001AE}"/>
              </a:ext>
            </a:extLst>
          </p:cNvPr>
          <p:cNvSpPr>
            <a:spLocks noGrp="1"/>
          </p:cNvSpPr>
          <p:nvPr>
            <p:ph type="dt" sz="half" idx="2"/>
          </p:nvPr>
        </p:nvSpPr>
        <p:spPr>
          <a:xfrm>
            <a:off x="152400" y="6538913"/>
            <a:ext cx="2133600" cy="166687"/>
          </a:xfrm>
          <a:prstGeom prst="rect">
            <a:avLst/>
          </a:prstGeom>
        </p:spPr>
        <p:txBody>
          <a:bodyPr vert="horz" lIns="91440" tIns="45720" rIns="91440" bIns="45720" rtlCol="0" anchor="ctr">
            <a:spAutoFit/>
          </a:bodyPr>
          <a:lstStyle>
            <a:lvl1pPr algn="l">
              <a:defRPr sz="600" b="0" i="0" smtClean="0">
                <a:solidFill>
                  <a:srgbClr val="6C6463"/>
                </a:solidFill>
                <a:latin typeface="Gill Sans MT"/>
                <a:cs typeface="Gill Sans MT"/>
              </a:defRPr>
            </a:lvl1pPr>
          </a:lstStyle>
          <a:p>
            <a:pPr>
              <a:defRPr/>
            </a:pPr>
            <a:fld id="{CA35F549-631F-4540-9558-072F11B3B478}" type="datetime1">
              <a:rPr lang="en-US"/>
              <a:pPr>
                <a:defRPr/>
              </a:pPr>
              <a:t>7/25/2021</a:t>
            </a:fld>
            <a:endParaRPr lang="en-US"/>
          </a:p>
        </p:txBody>
      </p:sp>
      <p:sp>
        <p:nvSpPr>
          <p:cNvPr id="5" name="Footer Placeholder 4">
            <a:extLst>
              <a:ext uri="{FF2B5EF4-FFF2-40B4-BE49-F238E27FC236}">
                <a16:creationId xmlns:a16="http://schemas.microsoft.com/office/drawing/2014/main" id="{326F41A3-99C8-4BB2-B35E-E5BC4D3D5337}"/>
              </a:ext>
            </a:extLst>
          </p:cNvPr>
          <p:cNvSpPr>
            <a:spLocks noGrp="1"/>
          </p:cNvSpPr>
          <p:nvPr>
            <p:ph type="ftr" sz="quarter" idx="3"/>
          </p:nvPr>
        </p:nvSpPr>
        <p:spPr>
          <a:xfrm>
            <a:off x="3124200" y="6538913"/>
            <a:ext cx="2895600" cy="166687"/>
          </a:xfrm>
          <a:prstGeom prst="rect">
            <a:avLst/>
          </a:prstGeom>
        </p:spPr>
        <p:txBody>
          <a:bodyPr vert="horz" lIns="91440" tIns="45720" rIns="91440" bIns="45720" rtlCol="0" anchor="ctr">
            <a:spAutoFit/>
          </a:bodyPr>
          <a:lstStyle>
            <a:lvl1pPr algn="ctr">
              <a:defRPr sz="600" b="0" i="0">
                <a:solidFill>
                  <a:srgbClr val="6C6463"/>
                </a:solidFill>
                <a:latin typeface="Gill Sans MT"/>
                <a:cs typeface="Gill Sans MT"/>
              </a:defRPr>
            </a:lvl1pPr>
          </a:lstStyle>
          <a:p>
            <a:pPr>
              <a:defRPr/>
            </a:pPr>
            <a:r>
              <a:rPr lang="en-US"/>
              <a:t>FOOTER GOES HERE</a:t>
            </a:r>
          </a:p>
        </p:txBody>
      </p:sp>
      <p:sp>
        <p:nvSpPr>
          <p:cNvPr id="6" name="Slide Number Placeholder 5">
            <a:extLst>
              <a:ext uri="{FF2B5EF4-FFF2-40B4-BE49-F238E27FC236}">
                <a16:creationId xmlns:a16="http://schemas.microsoft.com/office/drawing/2014/main" id="{533A887D-545E-48CD-917D-3BF837B4D29B}"/>
              </a:ext>
            </a:extLst>
          </p:cNvPr>
          <p:cNvSpPr>
            <a:spLocks noGrp="1"/>
          </p:cNvSpPr>
          <p:nvPr>
            <p:ph type="sldNum" sz="quarter" idx="4"/>
          </p:nvPr>
        </p:nvSpPr>
        <p:spPr>
          <a:xfrm>
            <a:off x="6858000" y="6538913"/>
            <a:ext cx="2133600" cy="166687"/>
          </a:xfrm>
          <a:prstGeom prst="rect">
            <a:avLst/>
          </a:prstGeom>
        </p:spPr>
        <p:txBody>
          <a:bodyPr vert="horz" lIns="91440" tIns="45720" rIns="91440" bIns="45720" rtlCol="0" anchor="ctr">
            <a:spAutoFit/>
          </a:bodyPr>
          <a:lstStyle>
            <a:lvl1pPr algn="r">
              <a:defRPr sz="600" b="0" i="0" smtClean="0">
                <a:solidFill>
                  <a:srgbClr val="6C6463"/>
                </a:solidFill>
                <a:latin typeface="Gill Sans MT"/>
                <a:cs typeface="Gill Sans MT"/>
              </a:defRPr>
            </a:lvl1pPr>
          </a:lstStyle>
          <a:p>
            <a:pPr>
              <a:defRPr/>
            </a:pPr>
            <a:fld id="{7F12D592-F7F7-409A-9DDF-CC553352E03A}" type="slidenum">
              <a:rPr lang="en-US"/>
              <a:pPr>
                <a:defRPr/>
              </a:pPr>
              <a:t>‹#›</a:t>
            </a:fld>
            <a:endParaRPr lang="en-US"/>
          </a:p>
        </p:txBody>
      </p:sp>
      <p:sp>
        <p:nvSpPr>
          <p:cNvPr id="7" name="Frame 6">
            <a:extLst>
              <a:ext uri="{FF2B5EF4-FFF2-40B4-BE49-F238E27FC236}">
                <a16:creationId xmlns:a16="http://schemas.microsoft.com/office/drawing/2014/main" id="{3212D796-1ECD-4E3B-A699-A84BF06A4010}"/>
              </a:ext>
            </a:extLst>
          </p:cNvPr>
          <p:cNvSpPr/>
          <p:nvPr userDrawn="1"/>
        </p:nvSpPr>
        <p:spPr>
          <a:xfrm>
            <a:off x="0" y="0"/>
            <a:ext cx="9144000" cy="6858000"/>
          </a:xfrm>
          <a:prstGeom prst="frame">
            <a:avLst>
              <a:gd name="adj1" fmla="val 2222"/>
            </a:avLst>
          </a:prstGeom>
          <a:solidFill>
            <a:srgbClr val="FFFFFF"/>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solidFill>
                <a:srgbClr val="FFFFFF"/>
              </a:solidFill>
              <a:cs typeface="Gill Sans MT"/>
            </a:endParaRPr>
          </a:p>
        </p:txBody>
      </p:sp>
    </p:spTree>
  </p:cSld>
  <p:clrMap bg1="lt1" tx1="dk1" bg2="lt2" tx2="dk2" accent1="accent1" accent2="accent2" accent3="accent3" accent4="accent4" accent5="accent5" accent6="accent6" hlink="hlink" folHlink="folHlink"/>
  <p:sldLayoutIdLst>
    <p:sldLayoutId id="2147483850" r:id="rId1"/>
    <p:sldLayoutId id="2147483851" r:id="rId2"/>
    <p:sldLayoutId id="2147483852" r:id="rId3"/>
    <p:sldLayoutId id="2147483853" r:id="rId4"/>
    <p:sldLayoutId id="2147483854" r:id="rId5"/>
    <p:sldLayoutId id="2147483855" r:id="rId6"/>
    <p:sldLayoutId id="2147483856" r:id="rId7"/>
    <p:sldLayoutId id="2147483857" r:id="rId8"/>
    <p:sldLayoutId id="2147483858" r:id="rId9"/>
    <p:sldLayoutId id="2147483859" r:id="rId10"/>
    <p:sldLayoutId id="2147483860" r:id="rId11"/>
    <p:sldLayoutId id="2147483861" r:id="rId12"/>
    <p:sldLayoutId id="2147483862" r:id="rId13"/>
    <p:sldLayoutId id="2147483863" r:id="rId14"/>
    <p:sldLayoutId id="2147483864" r:id="rId15"/>
    <p:sldLayoutId id="2147483865" r:id="rId16"/>
    <p:sldLayoutId id="2147483866" r:id="rId17"/>
    <p:sldLayoutId id="2147483867" r:id="rId18"/>
    <p:sldLayoutId id="2147483868" r:id="rId19"/>
    <p:sldLayoutId id="2147483811" r:id="rId20"/>
    <p:sldLayoutId id="2147483869" r:id="rId21"/>
    <p:sldLayoutId id="2147483870" r:id="rId22"/>
    <p:sldLayoutId id="2147483871" r:id="rId23"/>
    <p:sldLayoutId id="2147483872" r:id="rId24"/>
    <p:sldLayoutId id="2147483873" r:id="rId25"/>
    <p:sldLayoutId id="2147483874" r:id="rId26"/>
    <p:sldLayoutId id="2147483875" r:id="rId27"/>
    <p:sldLayoutId id="2147483876" r:id="rId28"/>
    <p:sldLayoutId id="2147483877" r:id="rId29"/>
    <p:sldLayoutId id="2147483878" r:id="rId30"/>
    <p:sldLayoutId id="2147483879" r:id="rId31"/>
  </p:sldLayoutIdLst>
  <p:hf hdr="0"/>
  <p:txStyles>
    <p:titleStyle>
      <a:lvl1pPr algn="l" defTabSz="457200" rtl="0" fontAlgn="base">
        <a:spcBef>
          <a:spcPct val="0"/>
        </a:spcBef>
        <a:spcAft>
          <a:spcPct val="0"/>
        </a:spcAft>
        <a:defRPr sz="2800" kern="1200">
          <a:solidFill>
            <a:srgbClr val="BA0C2F"/>
          </a:solidFill>
          <a:latin typeface="Gill Sans MT"/>
          <a:ea typeface="Gill Sans MT" panose="020B0502020104020203" pitchFamily="34" charset="0"/>
          <a:cs typeface="Gill Sans MT"/>
        </a:defRPr>
      </a:lvl1pPr>
      <a:lvl2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2pPr>
      <a:lvl3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3pPr>
      <a:lvl4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4pPr>
      <a:lvl5pPr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5pPr>
      <a:lvl6pPr marL="4572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6pPr>
      <a:lvl7pPr marL="9144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7pPr>
      <a:lvl8pPr marL="13716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8pPr>
      <a:lvl9pPr marL="1828800" algn="l" defTabSz="457200" rtl="0" fontAlgn="base">
        <a:spcBef>
          <a:spcPct val="0"/>
        </a:spcBef>
        <a:spcAft>
          <a:spcPct val="0"/>
        </a:spcAft>
        <a:defRPr sz="2800">
          <a:solidFill>
            <a:srgbClr val="BA0C2F"/>
          </a:solidFill>
          <a:latin typeface="Gill Sans MT" panose="020B0502020104020203" pitchFamily="34" charset="0"/>
          <a:ea typeface="Gill Sans MT" panose="020B0502020104020203" pitchFamily="34" charset="0"/>
          <a:cs typeface="Gill Sans MT" panose="020B0502020104020203" pitchFamily="34" charset="0"/>
        </a:defRPr>
      </a:lvl9pPr>
    </p:titleStyle>
    <p:bodyStyle>
      <a:lvl1pPr marL="230188"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1pPr>
      <a:lvl2pPr marL="684213" indent="-230188" algn="l" defTabSz="457200" rtl="0" fontAlgn="base">
        <a:spcBef>
          <a:spcPct val="0"/>
        </a:spcBef>
        <a:spcAft>
          <a:spcPts val="1200"/>
        </a:spcAft>
        <a:buFont typeface="Arial" panose="020B0604020202020204" pitchFamily="34" charset="0"/>
        <a:buChar char="–"/>
        <a:defRPr sz="2000" kern="1200">
          <a:solidFill>
            <a:srgbClr val="6C6463"/>
          </a:solidFill>
          <a:latin typeface="Gill Sans MT"/>
          <a:ea typeface="Gill Sans MT" panose="020B0502020104020203" pitchFamily="34" charset="0"/>
          <a:cs typeface="Gill Sans MT"/>
        </a:defRPr>
      </a:lvl2pPr>
      <a:lvl3pPr marL="914400" indent="-230188" algn="l" defTabSz="457200" rtl="0" fontAlgn="base">
        <a:spcBef>
          <a:spcPct val="20000"/>
        </a:spcBef>
        <a:spcAft>
          <a:spcPct val="0"/>
        </a:spcAft>
        <a:buFont typeface="Arial" panose="020B0604020202020204" pitchFamily="34" charset="0"/>
        <a:buChar char="•"/>
        <a:defRPr kern="1200">
          <a:solidFill>
            <a:srgbClr val="6C6463"/>
          </a:solidFill>
          <a:latin typeface="Gill Sans MT"/>
          <a:ea typeface="Gill Sans MT" panose="020B0502020104020203" pitchFamily="34" charset="0"/>
          <a:cs typeface="Gill Sans MT"/>
        </a:defRPr>
      </a:lvl3pPr>
      <a:lvl4pPr marL="1146175" indent="-231775" algn="l" defTabSz="457200" rtl="0" fontAlgn="base">
        <a:spcBef>
          <a:spcPct val="20000"/>
        </a:spcBef>
        <a:spcAft>
          <a:spcPct val="0"/>
        </a:spcAft>
        <a:buFont typeface="Arial" panose="020B0604020202020204" pitchFamily="34" charset="0"/>
        <a:buChar char="–"/>
        <a:defRPr sz="1600" kern="1200">
          <a:solidFill>
            <a:srgbClr val="6C6463"/>
          </a:solidFill>
          <a:latin typeface="Gill Sans MT"/>
          <a:ea typeface="Gill Sans MT" panose="020B0502020104020203" pitchFamily="34" charset="0"/>
          <a:cs typeface="Gill Sans MT"/>
        </a:defRPr>
      </a:lvl4pPr>
      <a:lvl5pPr marL="1255713" indent="-230188" algn="l" defTabSz="457200" rtl="0" fontAlgn="base">
        <a:spcBef>
          <a:spcPct val="20000"/>
        </a:spcBef>
        <a:spcAft>
          <a:spcPct val="0"/>
        </a:spcAft>
        <a:buFont typeface="Arial" panose="020B0604020202020204" pitchFamily="34" charset="0"/>
        <a:buChar char="»"/>
        <a:defRPr sz="1400" kern="1200">
          <a:solidFill>
            <a:srgbClr val="6C6463"/>
          </a:solidFill>
          <a:latin typeface="Gill Sans MT"/>
          <a:ea typeface="Gill Sans MT" panose="020B0502020104020203" pitchFamily="34" charset="0"/>
          <a:cs typeface="Gill Sans MT"/>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3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1.xml"/></Relationships>
</file>

<file path=ppt/slides/_rels/slide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4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3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1.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4.xml"/><Relationship Id="rId1" Type="http://schemas.openxmlformats.org/officeDocument/2006/relationships/slideLayout" Target="../slideLayouts/slideLayout31.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5.xml"/><Relationship Id="rId1" Type="http://schemas.openxmlformats.org/officeDocument/2006/relationships/slideLayout" Target="../slideLayouts/slideLayout3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a:extLst>
              <a:ext uri="{FF2B5EF4-FFF2-40B4-BE49-F238E27FC236}">
                <a16:creationId xmlns:a16="http://schemas.microsoft.com/office/drawing/2014/main" id="{EE444D78-C68B-482A-A8C4-D9E5D6C1D0D0}"/>
              </a:ext>
            </a:extLst>
          </p:cNvPr>
          <p:cNvSpPr>
            <a:spLocks noGrp="1" noChangeArrowheads="1"/>
          </p:cNvSpPr>
          <p:nvPr>
            <p:ph type="title"/>
          </p:nvPr>
        </p:nvSpPr>
        <p:spPr>
          <a:xfrm>
            <a:off x="609600" y="228600"/>
            <a:ext cx="7772400" cy="609600"/>
          </a:xfrm>
        </p:spPr>
        <p:txBody>
          <a:bodyPr rtlCol="0">
            <a:normAutofit fontScale="90000"/>
          </a:bodyPr>
          <a:lstStyle/>
          <a:p>
            <a:pPr algn="ctr" fontAlgn="auto">
              <a:spcAft>
                <a:spcPts val="0"/>
              </a:spcAft>
              <a:defRPr/>
            </a:pPr>
            <a:r>
              <a:rPr lang="en-US" altLang="en-US" sz="4000">
                <a:ea typeface="+mj-ea"/>
              </a:rPr>
              <a:t>Tablet Basics</a:t>
            </a:r>
          </a:p>
        </p:txBody>
      </p:sp>
      <p:sp>
        <p:nvSpPr>
          <p:cNvPr id="81923" name="Rectangle 5">
            <a:extLst>
              <a:ext uri="{FF2B5EF4-FFF2-40B4-BE49-F238E27FC236}">
                <a16:creationId xmlns:a16="http://schemas.microsoft.com/office/drawing/2014/main" id="{C28FD2CE-9E1E-4589-B374-5E19B20FEB8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7" name="TextBox 6">
            <a:extLst>
              <a:ext uri="{FF2B5EF4-FFF2-40B4-BE49-F238E27FC236}">
                <a16:creationId xmlns:a16="http://schemas.microsoft.com/office/drawing/2014/main" id="{6B1FDCCC-9908-4598-A382-FEBBE38BD1A2}"/>
              </a:ext>
            </a:extLst>
          </p:cNvPr>
          <p:cNvSpPr txBox="1"/>
          <p:nvPr/>
        </p:nvSpPr>
        <p:spPr>
          <a:xfrm>
            <a:off x="322263" y="4903788"/>
            <a:ext cx="8516937" cy="584200"/>
          </a:xfrm>
          <a:prstGeom prst="rect">
            <a:avLst/>
          </a:prstGeom>
          <a:noFill/>
          <a:ln>
            <a:solidFill>
              <a:srgbClr val="C2113A"/>
            </a:solidFill>
          </a:ln>
        </p:spPr>
        <p:txBody>
          <a:bodyPr>
            <a:spAutoFit/>
          </a:bodyPr>
          <a:lstStyle/>
          <a:p>
            <a:pPr algn="ctr">
              <a:defRPr/>
            </a:pPr>
            <a:r>
              <a:rPr lang="en-US" sz="3200" dirty="0">
                <a:latin typeface="+mn-lt"/>
              </a:rPr>
              <a:t>Supervisors and Interviewers </a:t>
            </a:r>
          </a:p>
        </p:txBody>
      </p:sp>
      <p:pic>
        <p:nvPicPr>
          <p:cNvPr id="81925" name="Picture 1">
            <a:extLst>
              <a:ext uri="{FF2B5EF4-FFF2-40B4-BE49-F238E27FC236}">
                <a16:creationId xmlns:a16="http://schemas.microsoft.com/office/drawing/2014/main" id="{C738C3BF-2655-4892-ACB2-F787000C05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352800" y="2209800"/>
            <a:ext cx="2438400" cy="2124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Title 1">
            <a:extLst>
              <a:ext uri="{FF2B5EF4-FFF2-40B4-BE49-F238E27FC236}">
                <a16:creationId xmlns:a16="http://schemas.microsoft.com/office/drawing/2014/main" id="{DF345767-AB6D-47D3-B71A-C9CAD2F8BCD1}"/>
              </a:ext>
            </a:extLst>
          </p:cNvPr>
          <p:cNvSpPr>
            <a:spLocks noGrp="1" noChangeArrowheads="1"/>
          </p:cNvSpPr>
          <p:nvPr>
            <p:ph type="title"/>
          </p:nvPr>
        </p:nvSpPr>
        <p:spPr>
          <a:xfrm>
            <a:off x="1219200" y="301625"/>
            <a:ext cx="6854825" cy="609600"/>
          </a:xfrm>
        </p:spPr>
        <p:txBody>
          <a:bodyPr rtlCol="0">
            <a:normAutofit fontScale="90000"/>
          </a:bodyPr>
          <a:lstStyle/>
          <a:p>
            <a:pPr algn="ctr" fontAlgn="auto">
              <a:spcAft>
                <a:spcPts val="0"/>
              </a:spcAft>
              <a:defRPr/>
            </a:pPr>
            <a:r>
              <a:rPr lang="en-US" altLang="en-US" sz="4000">
                <a:ea typeface="+mj-ea"/>
              </a:rPr>
              <a:t>Desktop and Time</a:t>
            </a:r>
          </a:p>
        </p:txBody>
      </p:sp>
      <p:sp>
        <p:nvSpPr>
          <p:cNvPr id="96259" name="Rectangle 5">
            <a:extLst>
              <a:ext uri="{FF2B5EF4-FFF2-40B4-BE49-F238E27FC236}">
                <a16:creationId xmlns:a16="http://schemas.microsoft.com/office/drawing/2014/main" id="{013AC96D-BC2A-4F1D-8CB5-D9DEFD124BDB}"/>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11" name="TextBox 10">
            <a:extLst>
              <a:ext uri="{FF2B5EF4-FFF2-40B4-BE49-F238E27FC236}">
                <a16:creationId xmlns:a16="http://schemas.microsoft.com/office/drawing/2014/main" id="{164C6475-125E-4BFA-BB7C-B134870C210D}"/>
              </a:ext>
            </a:extLst>
          </p:cNvPr>
          <p:cNvSpPr txBox="1"/>
          <p:nvPr/>
        </p:nvSpPr>
        <p:spPr>
          <a:xfrm>
            <a:off x="4673600" y="1555750"/>
            <a:ext cx="2438400" cy="523875"/>
          </a:xfrm>
          <a:prstGeom prst="rect">
            <a:avLst/>
          </a:prstGeom>
          <a:noFill/>
        </p:spPr>
        <p:txBody>
          <a:bodyPr>
            <a:spAutoFit/>
          </a:bodyPr>
          <a:lstStyle/>
          <a:p>
            <a:pPr algn="ctr">
              <a:defRPr/>
            </a:pPr>
            <a:r>
              <a:rPr lang="en-US" dirty="0">
                <a:latin typeface="+mn-lt"/>
              </a:rPr>
              <a:t>Swipe down</a:t>
            </a:r>
          </a:p>
        </p:txBody>
      </p:sp>
      <p:sp>
        <p:nvSpPr>
          <p:cNvPr id="20" name="TextBox 19">
            <a:extLst>
              <a:ext uri="{FF2B5EF4-FFF2-40B4-BE49-F238E27FC236}">
                <a16:creationId xmlns:a16="http://schemas.microsoft.com/office/drawing/2014/main" id="{CE410B45-C509-46C2-9333-6F28FA300B1D}"/>
              </a:ext>
            </a:extLst>
          </p:cNvPr>
          <p:cNvSpPr txBox="1"/>
          <p:nvPr/>
        </p:nvSpPr>
        <p:spPr>
          <a:xfrm>
            <a:off x="685800" y="1350963"/>
            <a:ext cx="2819400" cy="954087"/>
          </a:xfrm>
          <a:prstGeom prst="rect">
            <a:avLst/>
          </a:prstGeom>
          <a:noFill/>
        </p:spPr>
        <p:txBody>
          <a:bodyPr>
            <a:spAutoFit/>
          </a:bodyPr>
          <a:lstStyle/>
          <a:p>
            <a:pPr algn="ctr">
              <a:defRPr/>
            </a:pPr>
            <a:r>
              <a:rPr lang="en-US" dirty="0">
                <a:latin typeface="+mn-lt"/>
              </a:rPr>
              <a:t>Date and Time:</a:t>
            </a:r>
          </a:p>
          <a:p>
            <a:pPr algn="ctr">
              <a:defRPr/>
            </a:pPr>
            <a:r>
              <a:rPr lang="en-US" dirty="0">
                <a:latin typeface="+mn-lt"/>
              </a:rPr>
              <a:t>MUST CHECK!</a:t>
            </a:r>
          </a:p>
        </p:txBody>
      </p:sp>
      <p:sp>
        <p:nvSpPr>
          <p:cNvPr id="16" name="TextBox 15">
            <a:extLst>
              <a:ext uri="{FF2B5EF4-FFF2-40B4-BE49-F238E27FC236}">
                <a16:creationId xmlns:a16="http://schemas.microsoft.com/office/drawing/2014/main" id="{9D56BE9C-8A79-4DD5-95B5-BA3E38FDB84E}"/>
              </a:ext>
            </a:extLst>
          </p:cNvPr>
          <p:cNvSpPr txBox="1"/>
          <p:nvPr/>
        </p:nvSpPr>
        <p:spPr>
          <a:xfrm>
            <a:off x="406400" y="4495800"/>
            <a:ext cx="4267200" cy="2246313"/>
          </a:xfrm>
          <a:prstGeom prst="rect">
            <a:avLst/>
          </a:prstGeom>
          <a:noFill/>
        </p:spPr>
        <p:txBody>
          <a:bodyPr>
            <a:spAutoFit/>
          </a:bodyPr>
          <a:lstStyle/>
          <a:p>
            <a:pPr algn="ctr">
              <a:defRPr/>
            </a:pPr>
            <a:r>
              <a:rPr lang="en-US" dirty="0">
                <a:latin typeface="+mn-lt"/>
              </a:rPr>
              <a:t>Times of interviews are automatically recorded… if tablet time is wrong, system may crash, data may be lost!</a:t>
            </a:r>
          </a:p>
        </p:txBody>
      </p:sp>
      <p:sp>
        <p:nvSpPr>
          <p:cNvPr id="14" name="TextBox 13">
            <a:extLst>
              <a:ext uri="{FF2B5EF4-FFF2-40B4-BE49-F238E27FC236}">
                <a16:creationId xmlns:a16="http://schemas.microsoft.com/office/drawing/2014/main" id="{363FF2AF-604A-4E37-B511-3124765577B4}"/>
              </a:ext>
            </a:extLst>
          </p:cNvPr>
          <p:cNvSpPr txBox="1"/>
          <p:nvPr/>
        </p:nvSpPr>
        <p:spPr>
          <a:xfrm>
            <a:off x="4646613" y="5402263"/>
            <a:ext cx="4267200" cy="1384300"/>
          </a:xfrm>
          <a:prstGeom prst="rect">
            <a:avLst/>
          </a:prstGeom>
          <a:noFill/>
        </p:spPr>
        <p:txBody>
          <a:bodyPr>
            <a:spAutoFit/>
          </a:bodyPr>
          <a:lstStyle/>
          <a:p>
            <a:pPr algn="ctr">
              <a:defRPr/>
            </a:pPr>
            <a:r>
              <a:rPr lang="en-US" dirty="0">
                <a:solidFill>
                  <a:srgbClr val="C00000"/>
                </a:solidFill>
                <a:latin typeface="+mn-lt"/>
              </a:rPr>
              <a:t>If wrong, contact IT expert at Implementing Agency</a:t>
            </a:r>
          </a:p>
        </p:txBody>
      </p:sp>
      <p:pic>
        <p:nvPicPr>
          <p:cNvPr id="96264" name="Picture 2">
            <a:extLst>
              <a:ext uri="{FF2B5EF4-FFF2-40B4-BE49-F238E27FC236}">
                <a16:creationId xmlns:a16="http://schemas.microsoft.com/office/drawing/2014/main" id="{1B501EDB-F6E9-4C1B-9541-D675F4CC3CA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411288" y="2562225"/>
            <a:ext cx="6470650" cy="193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itle 1">
            <a:extLst>
              <a:ext uri="{FF2B5EF4-FFF2-40B4-BE49-F238E27FC236}">
                <a16:creationId xmlns:a16="http://schemas.microsoft.com/office/drawing/2014/main" id="{A9F276A3-90D9-4570-B0B0-32CDB188057B}"/>
              </a:ext>
            </a:extLst>
          </p:cNvPr>
          <p:cNvSpPr>
            <a:spLocks noGrp="1" noChangeArrowheads="1"/>
          </p:cNvSpPr>
          <p:nvPr>
            <p:ph type="title"/>
          </p:nvPr>
        </p:nvSpPr>
        <p:spPr>
          <a:xfrm>
            <a:off x="685800" y="301625"/>
            <a:ext cx="7772400" cy="609600"/>
          </a:xfrm>
        </p:spPr>
        <p:txBody>
          <a:bodyPr rtlCol="0">
            <a:normAutofit fontScale="90000"/>
          </a:bodyPr>
          <a:lstStyle/>
          <a:p>
            <a:pPr algn="ctr" fontAlgn="auto">
              <a:spcAft>
                <a:spcPts val="0"/>
              </a:spcAft>
              <a:defRPr/>
            </a:pPr>
            <a:r>
              <a:rPr lang="en-US" altLang="en-US" sz="4000">
                <a:ea typeface="+mj-ea"/>
              </a:rPr>
              <a:t>Powering down</a:t>
            </a:r>
          </a:p>
        </p:txBody>
      </p:sp>
      <p:sp>
        <p:nvSpPr>
          <p:cNvPr id="98307" name="Rectangle 5">
            <a:extLst>
              <a:ext uri="{FF2B5EF4-FFF2-40B4-BE49-F238E27FC236}">
                <a16:creationId xmlns:a16="http://schemas.microsoft.com/office/drawing/2014/main" id="{B88223CD-5F6F-4BC9-9A05-7B487DCFBE14}"/>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4" name="TextBox 3">
            <a:extLst>
              <a:ext uri="{FF2B5EF4-FFF2-40B4-BE49-F238E27FC236}">
                <a16:creationId xmlns:a16="http://schemas.microsoft.com/office/drawing/2014/main" id="{C2CF2602-AD0C-4CF1-8877-446D29D751D0}"/>
              </a:ext>
            </a:extLst>
          </p:cNvPr>
          <p:cNvSpPr txBox="1"/>
          <p:nvPr/>
        </p:nvSpPr>
        <p:spPr>
          <a:xfrm>
            <a:off x="4800600" y="1766888"/>
            <a:ext cx="3657600" cy="954087"/>
          </a:xfrm>
          <a:prstGeom prst="rect">
            <a:avLst/>
          </a:prstGeom>
          <a:noFill/>
        </p:spPr>
        <p:txBody>
          <a:bodyPr>
            <a:spAutoFit/>
          </a:bodyPr>
          <a:lstStyle/>
          <a:p>
            <a:pPr algn="ctr">
              <a:defRPr/>
            </a:pPr>
            <a:r>
              <a:rPr lang="en-US" dirty="0">
                <a:latin typeface="+mn-lt"/>
              </a:rPr>
              <a:t>Power down as often as possible!</a:t>
            </a:r>
          </a:p>
        </p:txBody>
      </p:sp>
      <p:cxnSp>
        <p:nvCxnSpPr>
          <p:cNvPr id="98309" name="Straight Connector 6">
            <a:extLst>
              <a:ext uri="{FF2B5EF4-FFF2-40B4-BE49-F238E27FC236}">
                <a16:creationId xmlns:a16="http://schemas.microsoft.com/office/drawing/2014/main" id="{5EDDD2F3-66A6-4599-8BA8-BEBB4F760259}"/>
              </a:ext>
            </a:extLst>
          </p:cNvPr>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cxnSp>
        <p:nvCxnSpPr>
          <p:cNvPr id="98310" name="Straight Connector 12">
            <a:extLst>
              <a:ext uri="{FF2B5EF4-FFF2-40B4-BE49-F238E27FC236}">
                <a16:creationId xmlns:a16="http://schemas.microsoft.com/office/drawing/2014/main" id="{2981E8A1-786E-41EC-A3A4-5CFF1325DACF}"/>
              </a:ext>
            </a:extLst>
          </p:cNvPr>
          <p:cNvCxnSpPr>
            <a:cxnSpLocks noChangeShapeType="1"/>
          </p:cNvCxnSpPr>
          <p:nvPr/>
        </p:nvCxnSpPr>
        <p:spPr bwMode="auto">
          <a:xfrm flipH="1" flipV="1">
            <a:off x="4800600" y="3581400"/>
            <a:ext cx="4038600" cy="15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11" name="TextBox 10">
            <a:extLst>
              <a:ext uri="{FF2B5EF4-FFF2-40B4-BE49-F238E27FC236}">
                <a16:creationId xmlns:a16="http://schemas.microsoft.com/office/drawing/2014/main" id="{F8C86ADF-D79E-4A04-A0F3-38F385FCA097}"/>
              </a:ext>
            </a:extLst>
          </p:cNvPr>
          <p:cNvSpPr txBox="1"/>
          <p:nvPr/>
        </p:nvSpPr>
        <p:spPr>
          <a:xfrm>
            <a:off x="4991100" y="4127500"/>
            <a:ext cx="3657600" cy="1816100"/>
          </a:xfrm>
          <a:prstGeom prst="rect">
            <a:avLst/>
          </a:prstGeom>
          <a:noFill/>
        </p:spPr>
        <p:txBody>
          <a:bodyPr>
            <a:spAutoFit/>
          </a:bodyPr>
          <a:lstStyle/>
          <a:p>
            <a:pPr algn="ctr">
              <a:defRPr/>
            </a:pPr>
            <a:r>
              <a:rPr lang="en-US" dirty="0">
                <a:latin typeface="+mn-lt"/>
              </a:rPr>
              <a:t>Shutting tablets between households is sufficient – but on breaks, power down</a:t>
            </a:r>
          </a:p>
        </p:txBody>
      </p:sp>
      <p:sp>
        <p:nvSpPr>
          <p:cNvPr id="19464" name="TextBox 1">
            <a:extLst>
              <a:ext uri="{FF2B5EF4-FFF2-40B4-BE49-F238E27FC236}">
                <a16:creationId xmlns:a16="http://schemas.microsoft.com/office/drawing/2014/main" id="{A04412A4-7C03-46CC-BCCE-2F1929F389CD}"/>
              </a:ext>
            </a:extLst>
          </p:cNvPr>
          <p:cNvSpPr txBox="1">
            <a:spLocks noChangeArrowheads="1"/>
          </p:cNvSpPr>
          <p:nvPr/>
        </p:nvSpPr>
        <p:spPr bwMode="auto">
          <a:xfrm>
            <a:off x="533400" y="1747838"/>
            <a:ext cx="3657600" cy="1384300"/>
          </a:xfrm>
          <a:prstGeom prst="rect">
            <a:avLst/>
          </a:prstGeom>
          <a:noFill/>
          <a:ln>
            <a:noFill/>
          </a:ln>
        </p:spPr>
        <p:txBody>
          <a:bodyPr>
            <a:spAutoFit/>
          </a:bodyPr>
          <a:lstStyle>
            <a:lvl1pPr>
              <a:spcBef>
                <a:spcPct val="20000"/>
              </a:spcBef>
              <a:buChar char="•"/>
              <a:defRPr sz="2400">
                <a:solidFill>
                  <a:schemeClr val="tx1"/>
                </a:solidFill>
                <a:latin typeface="Arial" panose="020B0604020202020204" pitchFamily="34" charset="0"/>
              </a:defRPr>
            </a:lvl1pPr>
            <a:lvl2pPr marL="742950" indent="-285750">
              <a:spcBef>
                <a:spcPct val="20000"/>
              </a:spcBef>
              <a:buChar char="–"/>
              <a:defRPr sz="2000">
                <a:solidFill>
                  <a:schemeClr val="tx1"/>
                </a:solidFill>
                <a:latin typeface="Arial" panose="020B0604020202020204" pitchFamily="34" charset="0"/>
              </a:defRPr>
            </a:lvl2pPr>
            <a:lvl3pPr marL="1143000" indent="-228600">
              <a:spcBef>
                <a:spcPct val="20000"/>
              </a:spcBef>
              <a:buChar char="•"/>
              <a:defRPr>
                <a:solidFill>
                  <a:schemeClr val="tx1"/>
                </a:solidFill>
                <a:latin typeface="Arial" panose="020B0604020202020204" pitchFamily="34" charset="0"/>
              </a:defRPr>
            </a:lvl3pPr>
            <a:lvl4pPr marL="1600200" indent="-228600">
              <a:spcBef>
                <a:spcPct val="20000"/>
              </a:spcBef>
              <a:buChar char="–"/>
              <a:defRPr sz="1600">
                <a:solidFill>
                  <a:schemeClr val="tx1"/>
                </a:solidFill>
                <a:latin typeface="Arial" panose="020B0604020202020204" pitchFamily="34" charset="0"/>
              </a:defRPr>
            </a:lvl4pPr>
            <a:lvl5pPr marL="2057400" indent="-228600">
              <a:spcBef>
                <a:spcPct val="20000"/>
              </a:spcBef>
              <a:buChar char="»"/>
              <a:defRPr sz="1600">
                <a:solidFill>
                  <a:schemeClr val="tx1"/>
                </a:solidFill>
                <a:latin typeface="Arial" panose="020B0604020202020204" pitchFamily="34" charset="0"/>
              </a:defRPr>
            </a:lvl5pPr>
            <a:lvl6pPr marL="2514600" indent="-228600" eaLnBrk="0" fontAlgn="base" hangingPunct="0">
              <a:spcBef>
                <a:spcPct val="20000"/>
              </a:spcBef>
              <a:spcAft>
                <a:spcPct val="0"/>
              </a:spcAft>
              <a:buChar char="»"/>
              <a:defRPr sz="1600">
                <a:solidFill>
                  <a:schemeClr val="tx1"/>
                </a:solidFill>
                <a:latin typeface="Arial" panose="020B0604020202020204" pitchFamily="34" charset="0"/>
              </a:defRPr>
            </a:lvl6pPr>
            <a:lvl7pPr marL="2971800" indent="-228600" eaLnBrk="0" fontAlgn="base" hangingPunct="0">
              <a:spcBef>
                <a:spcPct val="20000"/>
              </a:spcBef>
              <a:spcAft>
                <a:spcPct val="0"/>
              </a:spcAft>
              <a:buChar char="»"/>
              <a:defRPr sz="1600">
                <a:solidFill>
                  <a:schemeClr val="tx1"/>
                </a:solidFill>
                <a:latin typeface="Arial" panose="020B0604020202020204" pitchFamily="34" charset="0"/>
              </a:defRPr>
            </a:lvl7pPr>
            <a:lvl8pPr marL="3429000" indent="-228600" eaLnBrk="0" fontAlgn="base" hangingPunct="0">
              <a:spcBef>
                <a:spcPct val="20000"/>
              </a:spcBef>
              <a:spcAft>
                <a:spcPct val="0"/>
              </a:spcAft>
              <a:buChar char="»"/>
              <a:defRPr sz="1600">
                <a:solidFill>
                  <a:schemeClr val="tx1"/>
                </a:solidFill>
                <a:latin typeface="Arial" panose="020B0604020202020204" pitchFamily="34" charset="0"/>
              </a:defRPr>
            </a:lvl8pPr>
            <a:lvl9pPr marL="3886200" indent="-228600" eaLnBrk="0" fontAlgn="base" hangingPunct="0">
              <a:spcBef>
                <a:spcPct val="20000"/>
              </a:spcBef>
              <a:spcAft>
                <a:spcPct val="0"/>
              </a:spcAft>
              <a:buChar char="»"/>
              <a:defRPr sz="1600">
                <a:solidFill>
                  <a:schemeClr val="tx1"/>
                </a:solidFill>
                <a:latin typeface="Arial" panose="020B0604020202020204" pitchFamily="34" charset="0"/>
              </a:defRPr>
            </a:lvl9pPr>
          </a:lstStyle>
          <a:p>
            <a:pPr>
              <a:spcBef>
                <a:spcPct val="0"/>
              </a:spcBef>
              <a:buFontTx/>
              <a:buNone/>
              <a:defRPr/>
            </a:pPr>
            <a:r>
              <a:rPr lang="en-US" altLang="en-US" sz="2800" dirty="0">
                <a:latin typeface="+mn-lt"/>
              </a:rPr>
              <a:t>Press the button on the upper right side and hold it down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itle 1">
            <a:extLst>
              <a:ext uri="{FF2B5EF4-FFF2-40B4-BE49-F238E27FC236}">
                <a16:creationId xmlns:a16="http://schemas.microsoft.com/office/drawing/2014/main" id="{5E9F944A-D8C2-463E-8888-DA9035ECF590}"/>
              </a:ext>
            </a:extLst>
          </p:cNvPr>
          <p:cNvSpPr>
            <a:spLocks noGrp="1" noChangeArrowheads="1"/>
          </p:cNvSpPr>
          <p:nvPr>
            <p:ph type="title"/>
          </p:nvPr>
        </p:nvSpPr>
        <p:spPr>
          <a:xfrm>
            <a:off x="914400" y="685800"/>
            <a:ext cx="6934200" cy="1077913"/>
          </a:xfrm>
        </p:spPr>
        <p:txBody>
          <a:bodyPr/>
          <a:lstStyle/>
          <a:p>
            <a:pPr algn="ctr"/>
            <a:r>
              <a:rPr lang="en-US" altLang="en-US" sz="4000">
                <a:latin typeface="Gill Sans MT" panose="020B0502020104020203" pitchFamily="34" charset="0"/>
                <a:cs typeface="Gill Sans MT" panose="020B0502020104020203" pitchFamily="34" charset="0"/>
              </a:rPr>
              <a:t>Tablet Basics</a:t>
            </a:r>
          </a:p>
        </p:txBody>
      </p:sp>
      <p:sp>
        <p:nvSpPr>
          <p:cNvPr id="82947" name="Rectangle 5">
            <a:extLst>
              <a:ext uri="{FF2B5EF4-FFF2-40B4-BE49-F238E27FC236}">
                <a16:creationId xmlns:a16="http://schemas.microsoft.com/office/drawing/2014/main" id="{B2C708C4-C683-47A0-9E2D-B581B09AEA28}"/>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defTabSz="45720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defTabSz="45720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defTabSz="4572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defTabSz="4572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defTabSz="4572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defTabSz="4572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eaLnBrk="1" hangingPunct="1">
              <a:spcAft>
                <a:spcPct val="0"/>
              </a:spcAft>
              <a:buFontTx/>
              <a:buNone/>
            </a:pPr>
            <a:endParaRPr lang="en-US" altLang="en-US" sz="2800">
              <a:solidFill>
                <a:srgbClr val="000000"/>
              </a:solidFill>
              <a:latin typeface="Times" panose="02020603050405020304" pitchFamily="18" charset="0"/>
            </a:endParaRPr>
          </a:p>
        </p:txBody>
      </p:sp>
      <p:sp>
        <p:nvSpPr>
          <p:cNvPr id="5" name="TextBox 4">
            <a:extLst>
              <a:ext uri="{FF2B5EF4-FFF2-40B4-BE49-F238E27FC236}">
                <a16:creationId xmlns:a16="http://schemas.microsoft.com/office/drawing/2014/main" id="{4BEFD667-7B3A-4DA5-B9EE-B9EADC2B934C}"/>
              </a:ext>
            </a:extLst>
          </p:cNvPr>
          <p:cNvSpPr txBox="1"/>
          <p:nvPr/>
        </p:nvSpPr>
        <p:spPr>
          <a:xfrm>
            <a:off x="322263" y="4903788"/>
            <a:ext cx="8516937" cy="584200"/>
          </a:xfrm>
          <a:prstGeom prst="rect">
            <a:avLst/>
          </a:prstGeom>
          <a:noFill/>
          <a:ln>
            <a:solidFill>
              <a:srgbClr val="C2113A"/>
            </a:solidFill>
          </a:ln>
        </p:spPr>
        <p:txBody>
          <a:bodyPr>
            <a:spAutoFit/>
          </a:bodyPr>
          <a:lstStyle/>
          <a:p>
            <a:pPr algn="ctr">
              <a:defRPr/>
            </a:pPr>
            <a:r>
              <a:rPr lang="en-US" sz="3200" dirty="0">
                <a:latin typeface="+mn-lt"/>
              </a:rPr>
              <a:t>Supervisors and Interviewers </a:t>
            </a:r>
          </a:p>
        </p:txBody>
      </p:sp>
      <p:pic>
        <p:nvPicPr>
          <p:cNvPr id="82949" name="Picture 2" descr="A picture containing computer, electronics&#10;&#10;Description automatically generated">
            <a:extLst>
              <a:ext uri="{FF2B5EF4-FFF2-40B4-BE49-F238E27FC236}">
                <a16:creationId xmlns:a16="http://schemas.microsoft.com/office/drawing/2014/main" id="{A43F505F-6DB5-475C-899E-09CA49D38B2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0" y="1512888"/>
            <a:ext cx="2852738" cy="2998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itle 1">
            <a:extLst>
              <a:ext uri="{FF2B5EF4-FFF2-40B4-BE49-F238E27FC236}">
                <a16:creationId xmlns:a16="http://schemas.microsoft.com/office/drawing/2014/main" id="{EEF73BD7-C9B5-4AFC-A64E-E753139767C3}"/>
              </a:ext>
            </a:extLst>
          </p:cNvPr>
          <p:cNvSpPr>
            <a:spLocks noGrp="1" noChangeArrowheads="1"/>
          </p:cNvSpPr>
          <p:nvPr>
            <p:ph type="title"/>
          </p:nvPr>
        </p:nvSpPr>
        <p:spPr/>
        <p:txBody>
          <a:bodyPr rtlCol="0">
            <a:normAutofit fontScale="90000"/>
          </a:bodyPr>
          <a:lstStyle/>
          <a:p>
            <a:pPr fontAlgn="auto">
              <a:spcAft>
                <a:spcPts val="0"/>
              </a:spcAft>
              <a:defRPr/>
            </a:pPr>
            <a:r>
              <a:rPr lang="en-US" altLang="en-US" sz="4000">
                <a:ea typeface="+mj-ea"/>
              </a:rPr>
              <a:t>Training plan</a:t>
            </a:r>
            <a:br>
              <a:rPr lang="en-US" altLang="en-US" sz="4000">
                <a:ea typeface="+mj-ea"/>
              </a:rPr>
            </a:br>
            <a:endParaRPr lang="en-US" altLang="en-US" sz="4000">
              <a:ea typeface="+mj-ea"/>
            </a:endParaRPr>
          </a:p>
        </p:txBody>
      </p:sp>
      <p:sp>
        <p:nvSpPr>
          <p:cNvPr id="3" name="Content Placeholder 2">
            <a:extLst>
              <a:ext uri="{FF2B5EF4-FFF2-40B4-BE49-F238E27FC236}">
                <a16:creationId xmlns:a16="http://schemas.microsoft.com/office/drawing/2014/main" id="{A51DE596-837A-4B9B-90A9-D65C99CAE4CC}"/>
              </a:ext>
            </a:extLst>
          </p:cNvPr>
          <p:cNvSpPr>
            <a:spLocks noGrp="1"/>
          </p:cNvSpPr>
          <p:nvPr>
            <p:ph idx="1"/>
          </p:nvPr>
        </p:nvSpPr>
        <p:spPr/>
        <p:txBody>
          <a:bodyPr rtlCol="0">
            <a:normAutofit/>
          </a:bodyPr>
          <a:lstStyle/>
          <a:p>
            <a:pPr marL="514350" indent="-457200" fontAlgn="auto">
              <a:spcBef>
                <a:spcPts val="0"/>
              </a:spcBef>
              <a:defRPr/>
            </a:pPr>
            <a:r>
              <a:rPr lang="en-US" dirty="0">
                <a:ea typeface="+mn-ea"/>
              </a:rPr>
              <a:t>Do all the pre-work-reading manual and reviewing PowerPoints</a:t>
            </a:r>
          </a:p>
          <a:p>
            <a:pPr marL="514350" indent="-457200" fontAlgn="auto">
              <a:spcBef>
                <a:spcPts val="0"/>
              </a:spcBef>
              <a:defRPr/>
            </a:pPr>
            <a:r>
              <a:rPr lang="en-US" dirty="0">
                <a:ea typeface="+mn-ea"/>
              </a:rPr>
              <a:t>Presentation &gt;&gt; demonstration &gt;&gt; practice</a:t>
            </a:r>
          </a:p>
          <a:p>
            <a:pPr marL="514350" indent="-457200" fontAlgn="auto">
              <a:spcBef>
                <a:spcPts val="0"/>
              </a:spcBef>
              <a:defRPr/>
            </a:pPr>
            <a:r>
              <a:rPr lang="en-US" dirty="0">
                <a:ea typeface="+mn-ea"/>
              </a:rPr>
              <a:t>Enter class work first time</a:t>
            </a:r>
          </a:p>
          <a:p>
            <a:pPr marL="514350" indent="-457200" fontAlgn="auto">
              <a:spcBef>
                <a:spcPts val="0"/>
              </a:spcBef>
              <a:defRPr/>
            </a:pPr>
            <a:r>
              <a:rPr lang="en-US" dirty="0">
                <a:ea typeface="+mn-ea"/>
              </a:rPr>
              <a:t>Mock/practice interviews</a:t>
            </a:r>
          </a:p>
          <a:p>
            <a:pPr marL="514350" indent="-457200" fontAlgn="auto">
              <a:spcBef>
                <a:spcPts val="0"/>
              </a:spcBef>
              <a:defRPr/>
            </a:pPr>
            <a:r>
              <a:rPr lang="en-US" dirty="0">
                <a:ea typeface="+mn-ea"/>
              </a:rPr>
              <a:t>Practice </a:t>
            </a:r>
            <a:r>
              <a:rPr lang="en-US" dirty="0" err="1">
                <a:ea typeface="+mn-ea"/>
              </a:rPr>
              <a:t>practice</a:t>
            </a:r>
            <a:r>
              <a:rPr lang="en-US" dirty="0">
                <a:ea typeface="+mn-ea"/>
              </a:rPr>
              <a:t> </a:t>
            </a:r>
            <a:r>
              <a:rPr lang="en-US" dirty="0" err="1">
                <a:ea typeface="+mn-ea"/>
              </a:rPr>
              <a:t>practice</a:t>
            </a:r>
            <a:r>
              <a:rPr lang="en-US">
                <a:ea typeface="+mn-ea"/>
              </a:rPr>
              <a:t>!</a:t>
            </a:r>
            <a:endParaRPr lang="en-US" dirty="0">
              <a:ea typeface="+mn-ea"/>
            </a:endParaRPr>
          </a:p>
          <a:p>
            <a:pPr fontAlgn="auto">
              <a:spcBef>
                <a:spcPts val="0"/>
              </a:spcBef>
              <a:buFont typeface="Arial"/>
              <a:buChar char="•"/>
              <a:defRPr/>
            </a:pPr>
            <a:endParaRPr lang="en-US" dirty="0">
              <a:ea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a:extLst>
              <a:ext uri="{FF2B5EF4-FFF2-40B4-BE49-F238E27FC236}">
                <a16:creationId xmlns:a16="http://schemas.microsoft.com/office/drawing/2014/main" id="{45698487-4CB4-404D-A775-CEDA60028CD7}"/>
              </a:ext>
            </a:extLst>
          </p:cNvPr>
          <p:cNvSpPr>
            <a:spLocks noGrp="1" noChangeArrowheads="1"/>
          </p:cNvSpPr>
          <p:nvPr>
            <p:ph type="title"/>
          </p:nvPr>
        </p:nvSpPr>
        <p:spPr>
          <a:xfrm>
            <a:off x="457200" y="301625"/>
            <a:ext cx="8001000" cy="609600"/>
          </a:xfrm>
        </p:spPr>
        <p:txBody>
          <a:bodyPr rtlCol="0">
            <a:normAutofit fontScale="90000"/>
          </a:bodyPr>
          <a:lstStyle/>
          <a:p>
            <a:pPr algn="ctr" fontAlgn="auto">
              <a:spcAft>
                <a:spcPts val="0"/>
              </a:spcAft>
              <a:defRPr/>
            </a:pPr>
            <a:r>
              <a:rPr lang="en-US" altLang="en-US" sz="4000">
                <a:ea typeface="+mj-ea"/>
              </a:rPr>
              <a:t>Ground Rules for CAPI Training</a:t>
            </a:r>
          </a:p>
        </p:txBody>
      </p:sp>
      <p:sp>
        <p:nvSpPr>
          <p:cNvPr id="84995" name="Rectangle 5">
            <a:extLst>
              <a:ext uri="{FF2B5EF4-FFF2-40B4-BE49-F238E27FC236}">
                <a16:creationId xmlns:a16="http://schemas.microsoft.com/office/drawing/2014/main" id="{6AB9EFE5-0946-4048-9FC5-DEDCE31750B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3A4F5282-E964-4C98-AE9D-B99ADE47B92F}"/>
              </a:ext>
            </a:extLst>
          </p:cNvPr>
          <p:cNvSpPr txBox="1"/>
          <p:nvPr/>
        </p:nvSpPr>
        <p:spPr>
          <a:xfrm>
            <a:off x="457200" y="1219200"/>
            <a:ext cx="8153400" cy="4954588"/>
          </a:xfrm>
          <a:prstGeom prst="rect">
            <a:avLst/>
          </a:prstGeom>
          <a:noFill/>
        </p:spPr>
        <p:txBody>
          <a:bodyPr>
            <a:spAutoFit/>
          </a:bodyPr>
          <a:lstStyle/>
          <a:p>
            <a:pPr marL="457200" indent="-457200">
              <a:buFont typeface="Arial" panose="020B0604020202020204" pitchFamily="34" charset="0"/>
              <a:buChar char="•"/>
              <a:defRPr/>
            </a:pPr>
            <a:r>
              <a:rPr lang="en-US" sz="3600" dirty="0">
                <a:latin typeface="+mn-lt"/>
              </a:rPr>
              <a:t>Take care of your tablet – charge it!</a:t>
            </a:r>
          </a:p>
          <a:p>
            <a:pPr marL="457200" indent="-457200">
              <a:buFont typeface="Arial" panose="020B0604020202020204" pitchFamily="34" charset="0"/>
              <a:buChar char="•"/>
              <a:defRPr/>
            </a:pPr>
            <a:r>
              <a:rPr lang="en-US" sz="3600" dirty="0">
                <a:solidFill>
                  <a:srgbClr val="0070C0"/>
                </a:solidFill>
                <a:latin typeface="+mn-lt"/>
              </a:rPr>
              <a:t>Close tablets when instructed</a:t>
            </a:r>
          </a:p>
          <a:p>
            <a:pPr marL="457200" indent="-457200">
              <a:buFont typeface="Arial" panose="020B0604020202020204" pitchFamily="34" charset="0"/>
              <a:buChar char="•"/>
              <a:defRPr/>
            </a:pPr>
            <a:r>
              <a:rPr lang="en-US" sz="3600" dirty="0">
                <a:latin typeface="+mn-lt"/>
              </a:rPr>
              <a:t>Keep pace with trainers</a:t>
            </a:r>
          </a:p>
          <a:p>
            <a:pPr marL="457200" indent="-457200">
              <a:buFont typeface="Arial" panose="020B0604020202020204" pitchFamily="34" charset="0"/>
              <a:buChar char="•"/>
              <a:defRPr/>
            </a:pPr>
            <a:r>
              <a:rPr lang="en-US" sz="3600" dirty="0">
                <a:latin typeface="+mn-lt"/>
              </a:rPr>
              <a:t>Check back on instructions before asking questions</a:t>
            </a:r>
          </a:p>
          <a:p>
            <a:pPr marL="457200" indent="-457200">
              <a:buFont typeface="Arial" panose="020B0604020202020204" pitchFamily="34" charset="0"/>
              <a:buChar char="•"/>
              <a:defRPr/>
            </a:pPr>
            <a:r>
              <a:rPr lang="en-US" sz="3600" dirty="0">
                <a:latin typeface="+mn-lt"/>
              </a:rPr>
              <a:t>Practice as instructed</a:t>
            </a:r>
          </a:p>
          <a:p>
            <a:pPr marL="457200" indent="-457200">
              <a:buFont typeface="Arial" panose="020B0604020202020204" pitchFamily="34" charset="0"/>
              <a:buChar char="•"/>
              <a:defRPr/>
            </a:pPr>
            <a:r>
              <a:rPr lang="en-US" sz="3600" dirty="0">
                <a:latin typeface="+mn-lt"/>
              </a:rPr>
              <a:t>Ask questions – parking lot</a:t>
            </a:r>
          </a:p>
          <a:p>
            <a:pPr marL="457200" indent="-457200">
              <a:buFont typeface="Arial" panose="020B0604020202020204" pitchFamily="34" charset="0"/>
              <a:buChar char="•"/>
              <a:defRPr/>
            </a:pPr>
            <a:r>
              <a:rPr lang="en-US" sz="3600" dirty="0">
                <a:latin typeface="+mn-lt"/>
              </a:rPr>
              <a:t>Have fun!</a:t>
            </a:r>
          </a:p>
          <a:p>
            <a:pPr>
              <a:defRPr/>
            </a:pP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Title 1">
            <a:extLst>
              <a:ext uri="{FF2B5EF4-FFF2-40B4-BE49-F238E27FC236}">
                <a16:creationId xmlns:a16="http://schemas.microsoft.com/office/drawing/2014/main" id="{396ECEA3-42E9-4E95-A790-E33626FBE17B}"/>
              </a:ext>
            </a:extLst>
          </p:cNvPr>
          <p:cNvSpPr>
            <a:spLocks noGrp="1" noChangeArrowheads="1"/>
          </p:cNvSpPr>
          <p:nvPr>
            <p:ph type="title"/>
          </p:nvPr>
        </p:nvSpPr>
        <p:spPr/>
        <p:txBody>
          <a:bodyPr/>
          <a:lstStyle/>
          <a:p>
            <a:r>
              <a:rPr lang="en-US" altLang="en-US" sz="4000">
                <a:latin typeface="Gill Sans MT" panose="020B0502020104020203" pitchFamily="34" charset="0"/>
                <a:cs typeface="Gill Sans MT" panose="020B0502020104020203" pitchFamily="34" charset="0"/>
              </a:rPr>
              <a:t>Remote Training </a:t>
            </a:r>
          </a:p>
        </p:txBody>
      </p:sp>
      <p:sp>
        <p:nvSpPr>
          <p:cNvPr id="8195" name="Content Placeholder 2">
            <a:extLst>
              <a:ext uri="{FF2B5EF4-FFF2-40B4-BE49-F238E27FC236}">
                <a16:creationId xmlns:a16="http://schemas.microsoft.com/office/drawing/2014/main" id="{15BF4909-7F04-48A3-BC23-4F251874F692}"/>
              </a:ext>
            </a:extLst>
          </p:cNvPr>
          <p:cNvSpPr>
            <a:spLocks noGrp="1" noChangeArrowheads="1"/>
          </p:cNvSpPr>
          <p:nvPr>
            <p:ph idx="1"/>
          </p:nvPr>
        </p:nvSpPr>
        <p:spPr>
          <a:xfrm>
            <a:off x="685800" y="1828800"/>
            <a:ext cx="7772400" cy="3886200"/>
          </a:xfrm>
        </p:spPr>
        <p:txBody>
          <a:bodyPr rtlCol="0">
            <a:normAutofit lnSpcReduction="10000"/>
          </a:bodyPr>
          <a:lstStyle/>
          <a:p>
            <a:pPr fontAlgn="auto">
              <a:spcBef>
                <a:spcPts val="0"/>
              </a:spcBef>
              <a:buFont typeface="Arial"/>
              <a:buChar char="•"/>
              <a:defRPr/>
            </a:pPr>
            <a:r>
              <a:rPr lang="en-US" altLang="en-US" sz="3600">
                <a:ea typeface="+mn-ea"/>
              </a:rPr>
              <a:t>Please be patient</a:t>
            </a:r>
          </a:p>
          <a:p>
            <a:pPr fontAlgn="auto">
              <a:spcBef>
                <a:spcPts val="0"/>
              </a:spcBef>
              <a:buFont typeface="Arial"/>
              <a:buChar char="•"/>
              <a:defRPr/>
            </a:pPr>
            <a:r>
              <a:rPr lang="en-US" altLang="en-US" sz="3600">
                <a:ea typeface="+mn-ea"/>
              </a:rPr>
              <a:t>Before going to someone with help, try to work through it </a:t>
            </a:r>
          </a:p>
          <a:p>
            <a:pPr fontAlgn="auto">
              <a:spcBef>
                <a:spcPts val="0"/>
              </a:spcBef>
              <a:buFont typeface="Arial"/>
              <a:buChar char="•"/>
              <a:defRPr/>
            </a:pPr>
            <a:r>
              <a:rPr lang="en-US" altLang="en-US" sz="3600">
                <a:ea typeface="+mn-ea"/>
              </a:rPr>
              <a:t>Participation is key</a:t>
            </a:r>
          </a:p>
          <a:p>
            <a:pPr fontAlgn="auto">
              <a:spcBef>
                <a:spcPts val="0"/>
              </a:spcBef>
              <a:buFont typeface="Arial"/>
              <a:buChar char="•"/>
              <a:defRPr/>
            </a:pPr>
            <a:r>
              <a:rPr lang="en-US" altLang="en-US" sz="3600">
                <a:ea typeface="+mn-ea"/>
              </a:rPr>
              <a:t>Don’t hesitate to ask questions</a:t>
            </a:r>
          </a:p>
          <a:p>
            <a:pPr fontAlgn="auto">
              <a:spcBef>
                <a:spcPts val="0"/>
              </a:spcBef>
              <a:buFont typeface="Arial"/>
              <a:buChar char="•"/>
              <a:defRPr/>
            </a:pPr>
            <a:r>
              <a:rPr lang="en-US" altLang="en-US" sz="3600">
                <a:ea typeface="+mn-ea"/>
              </a:rPr>
              <a:t>Tracking Kiswahili translations </a:t>
            </a:r>
          </a:p>
          <a:p>
            <a:pPr fontAlgn="auto">
              <a:spcBef>
                <a:spcPts val="0"/>
              </a:spcBef>
              <a:buFont typeface="Arial"/>
              <a:buChar char="•"/>
              <a:defRPr/>
            </a:pPr>
            <a:endParaRPr lang="en-US" altLang="en-US" sz="3600">
              <a:ea typeface="+mn-ea"/>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Title 1">
            <a:extLst>
              <a:ext uri="{FF2B5EF4-FFF2-40B4-BE49-F238E27FC236}">
                <a16:creationId xmlns:a16="http://schemas.microsoft.com/office/drawing/2014/main" id="{077D1946-320F-4D78-9C9A-E24EF499F0DD}"/>
              </a:ext>
            </a:extLst>
          </p:cNvPr>
          <p:cNvSpPr>
            <a:spLocks noGrp="1" noChangeArrowheads="1"/>
          </p:cNvSpPr>
          <p:nvPr>
            <p:ph type="title"/>
          </p:nvPr>
        </p:nvSpPr>
        <p:spPr>
          <a:xfrm>
            <a:off x="457200" y="301625"/>
            <a:ext cx="8001000" cy="609600"/>
          </a:xfrm>
        </p:spPr>
        <p:txBody>
          <a:bodyPr rtlCol="0">
            <a:normAutofit fontScale="90000"/>
          </a:bodyPr>
          <a:lstStyle/>
          <a:p>
            <a:pPr algn="ctr" fontAlgn="auto">
              <a:spcAft>
                <a:spcPts val="0"/>
              </a:spcAft>
              <a:defRPr/>
            </a:pPr>
            <a:r>
              <a:rPr lang="en-US" altLang="en-US" sz="4000">
                <a:ea typeface="+mj-ea"/>
              </a:rPr>
              <a:t>Active Interviewing</a:t>
            </a:r>
          </a:p>
        </p:txBody>
      </p:sp>
      <p:sp>
        <p:nvSpPr>
          <p:cNvPr id="88067" name="Rectangle 5">
            <a:extLst>
              <a:ext uri="{FF2B5EF4-FFF2-40B4-BE49-F238E27FC236}">
                <a16:creationId xmlns:a16="http://schemas.microsoft.com/office/drawing/2014/main" id="{0AD43A4E-6304-4FB7-9E40-33A16809E3D5}"/>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FF011B26-2383-40BA-B8AA-AC5803768620}"/>
              </a:ext>
            </a:extLst>
          </p:cNvPr>
          <p:cNvSpPr txBox="1"/>
          <p:nvPr/>
        </p:nvSpPr>
        <p:spPr>
          <a:xfrm>
            <a:off x="457200" y="1219200"/>
            <a:ext cx="8153400" cy="2308225"/>
          </a:xfrm>
          <a:prstGeom prst="rect">
            <a:avLst/>
          </a:prstGeom>
          <a:noFill/>
        </p:spPr>
        <p:txBody>
          <a:bodyPr>
            <a:spAutoFit/>
          </a:bodyPr>
          <a:lstStyle/>
          <a:p>
            <a:pPr marL="457200" indent="-457200">
              <a:buFont typeface="Arial" panose="020B0604020202020204" pitchFamily="34" charset="0"/>
              <a:buChar char="•"/>
              <a:defRPr/>
            </a:pPr>
            <a:r>
              <a:rPr lang="en-US" sz="3200" dirty="0">
                <a:latin typeface="+mn-lt"/>
              </a:rPr>
              <a:t>“Active” interviewing</a:t>
            </a:r>
          </a:p>
          <a:p>
            <a:pPr marL="914400" lvl="1" indent="-457200">
              <a:buFont typeface="Arial" panose="020B0604020202020204" pitchFamily="34" charset="0"/>
              <a:buChar char="•"/>
              <a:defRPr/>
            </a:pPr>
            <a:r>
              <a:rPr lang="en-US" dirty="0">
                <a:latin typeface="+mn-lt"/>
              </a:rPr>
              <a:t>Paying attention to sequence of questions</a:t>
            </a:r>
          </a:p>
          <a:p>
            <a:pPr marL="914400" lvl="1" indent="-457200">
              <a:buFont typeface="Arial" panose="020B0604020202020204" pitchFamily="34" charset="0"/>
              <a:buChar char="•"/>
              <a:defRPr/>
            </a:pPr>
            <a:r>
              <a:rPr lang="en-US" dirty="0">
                <a:latin typeface="+mn-lt"/>
              </a:rPr>
              <a:t>Catching errors/</a:t>
            </a:r>
            <a:r>
              <a:rPr lang="en-US" dirty="0" err="1">
                <a:latin typeface="+mn-lt"/>
              </a:rPr>
              <a:t>mis</a:t>
            </a:r>
            <a:r>
              <a:rPr lang="en-US" dirty="0">
                <a:latin typeface="+mn-lt"/>
              </a:rPr>
              <a:t>-keying</a:t>
            </a:r>
          </a:p>
          <a:p>
            <a:pPr marL="914400" lvl="1" indent="-457200">
              <a:buFont typeface="Arial" panose="020B0604020202020204" pitchFamily="34" charset="0"/>
              <a:buChar char="•"/>
              <a:defRPr/>
            </a:pPr>
            <a:r>
              <a:rPr lang="en-US" dirty="0">
                <a:latin typeface="+mn-lt"/>
              </a:rPr>
              <a:t>Read error messages</a:t>
            </a:r>
          </a:p>
          <a:p>
            <a:pPr marL="457200" indent="-457200">
              <a:buFont typeface="Arial" panose="020B0604020202020204" pitchFamily="34" charset="0"/>
              <a:buChar char="•"/>
              <a:defRPr/>
            </a:pPr>
            <a:r>
              <a:rPr lang="en-US" dirty="0">
                <a:latin typeface="+mn-lt"/>
              </a:rPr>
              <a:t>Do NOT make up data!!!</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Title 1">
            <a:extLst>
              <a:ext uri="{FF2B5EF4-FFF2-40B4-BE49-F238E27FC236}">
                <a16:creationId xmlns:a16="http://schemas.microsoft.com/office/drawing/2014/main" id="{D8B1C5DD-8080-49EC-89E3-5486F885F264}"/>
              </a:ext>
            </a:extLst>
          </p:cNvPr>
          <p:cNvSpPr>
            <a:spLocks noGrp="1" noChangeArrowheads="1"/>
          </p:cNvSpPr>
          <p:nvPr>
            <p:ph type="title"/>
          </p:nvPr>
        </p:nvSpPr>
        <p:spPr>
          <a:xfrm>
            <a:off x="685800" y="301625"/>
            <a:ext cx="7772400" cy="609600"/>
          </a:xfrm>
        </p:spPr>
        <p:txBody>
          <a:bodyPr rtlCol="0">
            <a:normAutofit fontScale="90000"/>
          </a:bodyPr>
          <a:lstStyle/>
          <a:p>
            <a:pPr algn="ctr" fontAlgn="auto">
              <a:spcAft>
                <a:spcPts val="0"/>
              </a:spcAft>
              <a:defRPr/>
            </a:pPr>
            <a:r>
              <a:rPr lang="en-US" altLang="en-US" sz="4000">
                <a:ea typeface="+mj-ea"/>
              </a:rPr>
              <a:t>Security and Caring for Tablets</a:t>
            </a:r>
          </a:p>
        </p:txBody>
      </p:sp>
      <p:sp>
        <p:nvSpPr>
          <p:cNvPr id="90115" name="Rectangle 5">
            <a:extLst>
              <a:ext uri="{FF2B5EF4-FFF2-40B4-BE49-F238E27FC236}">
                <a16:creationId xmlns:a16="http://schemas.microsoft.com/office/drawing/2014/main" id="{85C9C849-803D-49A5-9BB9-3232AA48EF71}"/>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sp>
        <p:nvSpPr>
          <p:cNvPr id="2" name="TextBox 1">
            <a:extLst>
              <a:ext uri="{FF2B5EF4-FFF2-40B4-BE49-F238E27FC236}">
                <a16:creationId xmlns:a16="http://schemas.microsoft.com/office/drawing/2014/main" id="{6DCADD2B-C1A2-4343-A4C4-C66979952F5C}"/>
              </a:ext>
            </a:extLst>
          </p:cNvPr>
          <p:cNvSpPr txBox="1"/>
          <p:nvPr/>
        </p:nvSpPr>
        <p:spPr>
          <a:xfrm>
            <a:off x="685800" y="1524000"/>
            <a:ext cx="8001000" cy="4032250"/>
          </a:xfrm>
          <a:prstGeom prst="rect">
            <a:avLst/>
          </a:prstGeom>
          <a:noFill/>
        </p:spPr>
        <p:txBody>
          <a:bodyPr>
            <a:spAutoFit/>
          </a:bodyPr>
          <a:lstStyle/>
          <a:p>
            <a:pPr marL="457200" indent="-457200">
              <a:buFont typeface="Arial" panose="020B0604020202020204" pitchFamily="34" charset="0"/>
              <a:buChar char="•"/>
              <a:defRPr/>
            </a:pPr>
            <a:r>
              <a:rPr lang="en-US" sz="4000" dirty="0">
                <a:latin typeface="+mn-lt"/>
              </a:rPr>
              <a:t>Care, treat well </a:t>
            </a:r>
          </a:p>
          <a:p>
            <a:pPr marL="457200" indent="-457200">
              <a:buFont typeface="Arial" panose="020B0604020202020204" pitchFamily="34" charset="0"/>
              <a:buChar char="•"/>
              <a:defRPr/>
            </a:pPr>
            <a:r>
              <a:rPr lang="en-US" sz="4000" dirty="0">
                <a:latin typeface="+mn-lt"/>
              </a:rPr>
              <a:t>Government property</a:t>
            </a:r>
          </a:p>
          <a:p>
            <a:pPr marL="457200" indent="-457200">
              <a:buFont typeface="Arial" panose="020B0604020202020204" pitchFamily="34" charset="0"/>
              <a:buChar char="•"/>
              <a:defRPr/>
            </a:pPr>
            <a:r>
              <a:rPr lang="en-US" sz="4000" dirty="0">
                <a:latin typeface="+mn-lt"/>
              </a:rPr>
              <a:t>Use for KMIS work only!</a:t>
            </a:r>
          </a:p>
          <a:p>
            <a:pPr marL="457200" indent="-457200">
              <a:buFont typeface="Arial" panose="020B0604020202020204" pitchFamily="34" charset="0"/>
              <a:buChar char="•"/>
              <a:defRPr/>
            </a:pPr>
            <a:r>
              <a:rPr lang="en-US" sz="4000" dirty="0">
                <a:latin typeface="+mn-lt"/>
              </a:rPr>
              <a:t>Use cases</a:t>
            </a:r>
          </a:p>
          <a:p>
            <a:pPr marL="457200" indent="-457200">
              <a:buFont typeface="Arial" panose="020B0604020202020204" pitchFamily="34" charset="0"/>
              <a:buChar char="•"/>
              <a:defRPr/>
            </a:pPr>
            <a:r>
              <a:rPr lang="en-US" sz="4000" dirty="0">
                <a:latin typeface="+mn-lt"/>
              </a:rPr>
              <a:t>Keep charged</a:t>
            </a:r>
          </a:p>
          <a:p>
            <a:pPr marL="457200" indent="-457200">
              <a:buFont typeface="Arial" panose="020B0604020202020204" pitchFamily="34" charset="0"/>
              <a:buChar char="•"/>
              <a:defRPr/>
            </a:pPr>
            <a:endParaRPr lang="en-US" dirty="0">
              <a:latin typeface="+mn-lt"/>
            </a:endParaRPr>
          </a:p>
          <a:p>
            <a:pPr>
              <a:defRPr/>
            </a:pP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a:extLst>
              <a:ext uri="{FF2B5EF4-FFF2-40B4-BE49-F238E27FC236}">
                <a16:creationId xmlns:a16="http://schemas.microsoft.com/office/drawing/2014/main" id="{F4EDB72C-7582-4B94-A0AD-CFF1E9387269}"/>
              </a:ext>
            </a:extLst>
          </p:cNvPr>
          <p:cNvSpPr>
            <a:spLocks noGrp="1" noChangeArrowheads="1"/>
          </p:cNvSpPr>
          <p:nvPr>
            <p:ph type="title"/>
          </p:nvPr>
        </p:nvSpPr>
        <p:spPr>
          <a:xfrm>
            <a:off x="1143000" y="301625"/>
            <a:ext cx="7772400" cy="609600"/>
          </a:xfrm>
        </p:spPr>
        <p:txBody>
          <a:bodyPr rtlCol="0">
            <a:normAutofit fontScale="90000"/>
          </a:bodyPr>
          <a:lstStyle/>
          <a:p>
            <a:pPr algn="ctr" fontAlgn="auto">
              <a:spcAft>
                <a:spcPts val="0"/>
              </a:spcAft>
              <a:defRPr/>
            </a:pPr>
            <a:r>
              <a:rPr lang="en-US" altLang="en-US" sz="4000">
                <a:ea typeface="+mj-ea"/>
              </a:rPr>
              <a:t>Charging the tablets</a:t>
            </a:r>
          </a:p>
        </p:txBody>
      </p:sp>
      <p:sp>
        <p:nvSpPr>
          <p:cNvPr id="92163" name="Rectangle 5">
            <a:extLst>
              <a:ext uri="{FF2B5EF4-FFF2-40B4-BE49-F238E27FC236}">
                <a16:creationId xmlns:a16="http://schemas.microsoft.com/office/drawing/2014/main" id="{E48352EB-3A75-41B5-B2D2-7D12DD4965FE}"/>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pic>
        <p:nvPicPr>
          <p:cNvPr id="92164" name="Picture 7">
            <a:extLst>
              <a:ext uri="{FF2B5EF4-FFF2-40B4-BE49-F238E27FC236}">
                <a16:creationId xmlns:a16="http://schemas.microsoft.com/office/drawing/2014/main" id="{4C89834F-FF9E-4E0B-8EB1-FC9C4A4AAC3F}"/>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30200" y="1447800"/>
            <a:ext cx="6294438" cy="2903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a:extLst>
              <a:ext uri="{FF2B5EF4-FFF2-40B4-BE49-F238E27FC236}">
                <a16:creationId xmlns:a16="http://schemas.microsoft.com/office/drawing/2014/main" id="{39030854-AD04-4376-954B-1542AA54D185}"/>
              </a:ext>
            </a:extLst>
          </p:cNvPr>
          <p:cNvSpPr txBox="1"/>
          <p:nvPr/>
        </p:nvSpPr>
        <p:spPr>
          <a:xfrm>
            <a:off x="330200" y="4183063"/>
            <a:ext cx="8585200" cy="2246312"/>
          </a:xfrm>
          <a:prstGeom prst="rect">
            <a:avLst/>
          </a:prstGeom>
          <a:noFill/>
        </p:spPr>
        <p:txBody>
          <a:bodyPr>
            <a:spAutoFit/>
          </a:bodyPr>
          <a:lstStyle/>
          <a:p>
            <a:pPr marL="457200" indent="-457200">
              <a:buFont typeface="Arial" panose="020B0604020202020204" pitchFamily="34" charset="0"/>
              <a:buChar char="•"/>
              <a:defRPr/>
            </a:pPr>
            <a:r>
              <a:rPr lang="en-US" dirty="0">
                <a:latin typeface="+mn-lt"/>
              </a:rPr>
              <a:t>Charge whenever and wherever there is opportunity.</a:t>
            </a:r>
          </a:p>
          <a:p>
            <a:pPr marL="457200" indent="-457200">
              <a:buFont typeface="Arial" panose="020B0604020202020204" pitchFamily="34" charset="0"/>
              <a:buChar char="•"/>
              <a:defRPr/>
            </a:pPr>
            <a:r>
              <a:rPr lang="en-US" dirty="0">
                <a:latin typeface="+mn-lt"/>
              </a:rPr>
              <a:t>At night, in the car, at a restaurant… </a:t>
            </a:r>
          </a:p>
          <a:p>
            <a:pPr marL="457200" indent="-457200">
              <a:buFont typeface="Arial" panose="020B0604020202020204" pitchFamily="34" charset="0"/>
              <a:buChar char="•"/>
              <a:defRPr/>
            </a:pPr>
            <a:r>
              <a:rPr lang="en-US" dirty="0">
                <a:latin typeface="+mn-lt"/>
              </a:rPr>
              <a:t>Don’t use tablet for other activities when charging not readily available</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a:extLst>
              <a:ext uri="{FF2B5EF4-FFF2-40B4-BE49-F238E27FC236}">
                <a16:creationId xmlns:a16="http://schemas.microsoft.com/office/drawing/2014/main" id="{04047484-5267-4E36-B10C-C70DC84AFA36}"/>
              </a:ext>
            </a:extLst>
          </p:cNvPr>
          <p:cNvSpPr>
            <a:spLocks noGrp="1" noChangeArrowheads="1"/>
          </p:cNvSpPr>
          <p:nvPr>
            <p:ph type="title"/>
          </p:nvPr>
        </p:nvSpPr>
        <p:spPr>
          <a:xfrm>
            <a:off x="762000" y="301625"/>
            <a:ext cx="7772400" cy="609600"/>
          </a:xfrm>
        </p:spPr>
        <p:txBody>
          <a:bodyPr rtlCol="0">
            <a:normAutofit fontScale="90000"/>
          </a:bodyPr>
          <a:lstStyle/>
          <a:p>
            <a:pPr algn="ctr" fontAlgn="auto">
              <a:spcAft>
                <a:spcPts val="0"/>
              </a:spcAft>
              <a:defRPr/>
            </a:pPr>
            <a:r>
              <a:rPr lang="en-US" altLang="en-US" sz="4000">
                <a:ea typeface="+mj-ea"/>
              </a:rPr>
              <a:t>Tablet basics and passwords</a:t>
            </a:r>
          </a:p>
        </p:txBody>
      </p:sp>
      <p:sp>
        <p:nvSpPr>
          <p:cNvPr id="94211" name="Rectangle 5">
            <a:extLst>
              <a:ext uri="{FF2B5EF4-FFF2-40B4-BE49-F238E27FC236}">
                <a16:creationId xmlns:a16="http://schemas.microsoft.com/office/drawing/2014/main" id="{80E73476-E88D-4348-BC8B-0E1F5383F28F}"/>
              </a:ext>
            </a:extLst>
          </p:cNvPr>
          <p:cNvSpPr>
            <a:spLocks noChangeArrowheads="1"/>
          </p:cNvSpPr>
          <p:nvPr/>
        </p:nvSpPr>
        <p:spPr bwMode="auto">
          <a:xfrm>
            <a:off x="7848600" y="5880100"/>
            <a:ext cx="9144000"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1pPr>
            <a:lvl2pPr marL="742950" indent="-285750">
              <a:spcAft>
                <a:spcPts val="1200"/>
              </a:spcAft>
              <a:buFont typeface="Arial" panose="020B0604020202020204" pitchFamily="34" charset="0"/>
              <a:buChar char="–"/>
              <a:defRPr sz="20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2pPr>
            <a:lvl3pPr marL="1143000" indent="-228600">
              <a:spcBef>
                <a:spcPct val="20000"/>
              </a:spcBef>
              <a:buFont typeface="Arial" panose="020B0604020202020204" pitchFamily="34" charset="0"/>
              <a:buChar char="•"/>
              <a:defRPr>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3pPr>
            <a:lvl4pPr marL="1600200" indent="-228600">
              <a:spcBef>
                <a:spcPct val="20000"/>
              </a:spcBef>
              <a:buFont typeface="Arial" panose="020B0604020202020204" pitchFamily="34" charset="0"/>
              <a:buChar char="–"/>
              <a:defRPr sz="16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4pPr>
            <a:lvl5pPr marL="2057400" indent="-228600">
              <a:spcBef>
                <a:spcPct val="20000"/>
              </a:spcBef>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5pPr>
            <a:lvl6pPr marL="25146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6pPr>
            <a:lvl7pPr marL="29718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7pPr>
            <a:lvl8pPr marL="34290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8pPr>
            <a:lvl9pPr marL="3886200" indent="-228600" fontAlgn="base">
              <a:spcBef>
                <a:spcPct val="20000"/>
              </a:spcBef>
              <a:spcAft>
                <a:spcPct val="0"/>
              </a:spcAft>
              <a:buFont typeface="Arial" panose="020B0604020202020204" pitchFamily="34" charset="0"/>
              <a:buChar char="»"/>
              <a:defRPr sz="1400">
                <a:solidFill>
                  <a:srgbClr val="6C6463"/>
                </a:solidFill>
                <a:latin typeface="Gill Sans MT" panose="020B0502020104020203" pitchFamily="34" charset="0"/>
                <a:ea typeface="Gill Sans MT" panose="020B0502020104020203" pitchFamily="34" charset="0"/>
                <a:cs typeface="Gill Sans MT" panose="020B0502020104020203" pitchFamily="34" charset="0"/>
              </a:defRPr>
            </a:lvl9pPr>
          </a:lstStyle>
          <a:p>
            <a:pPr>
              <a:spcAft>
                <a:spcPct val="0"/>
              </a:spcAft>
              <a:buFontTx/>
              <a:buNone/>
            </a:pPr>
            <a:endParaRPr lang="en-US" altLang="en-US" sz="2800">
              <a:solidFill>
                <a:schemeClr val="tx1"/>
              </a:solidFill>
              <a:latin typeface="Times" panose="02020603050405020304" pitchFamily="18" charset="0"/>
            </a:endParaRPr>
          </a:p>
        </p:txBody>
      </p:sp>
      <p:pic>
        <p:nvPicPr>
          <p:cNvPr id="94212" name="Picture 1">
            <a:extLst>
              <a:ext uri="{FF2B5EF4-FFF2-40B4-BE49-F238E27FC236}">
                <a16:creationId xmlns:a16="http://schemas.microsoft.com/office/drawing/2014/main" id="{62751021-AA41-495C-976A-63A39369DA4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33400" y="1600200"/>
            <a:ext cx="3443288"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a:extLst>
              <a:ext uri="{FF2B5EF4-FFF2-40B4-BE49-F238E27FC236}">
                <a16:creationId xmlns:a16="http://schemas.microsoft.com/office/drawing/2014/main" id="{037099C6-46D1-4697-AEA0-4CEFF381A914}"/>
              </a:ext>
            </a:extLst>
          </p:cNvPr>
          <p:cNvSpPr txBox="1"/>
          <p:nvPr/>
        </p:nvSpPr>
        <p:spPr>
          <a:xfrm>
            <a:off x="4800600" y="1766888"/>
            <a:ext cx="3657600" cy="1384300"/>
          </a:xfrm>
          <a:prstGeom prst="rect">
            <a:avLst/>
          </a:prstGeom>
          <a:noFill/>
        </p:spPr>
        <p:txBody>
          <a:bodyPr>
            <a:spAutoFit/>
          </a:bodyPr>
          <a:lstStyle/>
          <a:p>
            <a:pPr algn="ctr">
              <a:defRPr/>
            </a:pPr>
            <a:r>
              <a:rPr lang="en-US" dirty="0">
                <a:latin typeface="+mn-lt"/>
              </a:rPr>
              <a:t>Then </a:t>
            </a:r>
            <a:r>
              <a:rPr lang="en-US" b="1" dirty="0">
                <a:latin typeface="+mn-lt"/>
              </a:rPr>
              <a:t>swipe up </a:t>
            </a:r>
            <a:r>
              <a:rPr lang="en-US" dirty="0">
                <a:latin typeface="+mn-lt"/>
              </a:rPr>
              <a:t>or hit </a:t>
            </a:r>
            <a:r>
              <a:rPr lang="en-US" b="1" dirty="0">
                <a:latin typeface="+mn-lt"/>
              </a:rPr>
              <a:t>space bar </a:t>
            </a:r>
            <a:r>
              <a:rPr lang="en-US" dirty="0">
                <a:latin typeface="+mn-lt"/>
              </a:rPr>
              <a:t>to display password screen</a:t>
            </a:r>
          </a:p>
        </p:txBody>
      </p:sp>
      <p:cxnSp>
        <p:nvCxnSpPr>
          <p:cNvPr id="94214" name="Straight Connector 6">
            <a:extLst>
              <a:ext uri="{FF2B5EF4-FFF2-40B4-BE49-F238E27FC236}">
                <a16:creationId xmlns:a16="http://schemas.microsoft.com/office/drawing/2014/main" id="{4C3B9B02-716E-419C-9A27-97C9EBEF2011}"/>
              </a:ext>
            </a:extLst>
          </p:cNvPr>
          <p:cNvCxnSpPr>
            <a:cxnSpLocks noChangeShapeType="1"/>
          </p:cNvCxnSpPr>
          <p:nvPr/>
        </p:nvCxnSpPr>
        <p:spPr bwMode="auto">
          <a:xfrm>
            <a:off x="4419600" y="1412875"/>
            <a:ext cx="0" cy="51196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
        <p:nvSpPr>
          <p:cNvPr id="12" name="TextBox 11">
            <a:extLst>
              <a:ext uri="{FF2B5EF4-FFF2-40B4-BE49-F238E27FC236}">
                <a16:creationId xmlns:a16="http://schemas.microsoft.com/office/drawing/2014/main" id="{1DE0AAD7-A480-49DB-B587-6DDEE9D0824F}"/>
              </a:ext>
            </a:extLst>
          </p:cNvPr>
          <p:cNvSpPr txBox="1"/>
          <p:nvPr/>
        </p:nvSpPr>
        <p:spPr>
          <a:xfrm>
            <a:off x="4914900" y="4371975"/>
            <a:ext cx="3810000" cy="1508125"/>
          </a:xfrm>
          <a:prstGeom prst="rect">
            <a:avLst/>
          </a:prstGeom>
          <a:noFill/>
        </p:spPr>
        <p:txBody>
          <a:bodyPr>
            <a:spAutoFit/>
          </a:bodyPr>
          <a:lstStyle/>
          <a:p>
            <a:pPr algn="ctr">
              <a:defRPr/>
            </a:pPr>
            <a:r>
              <a:rPr lang="en-US" sz="3200" dirty="0">
                <a:latin typeface="+mn-lt"/>
              </a:rPr>
              <a:t>Password:</a:t>
            </a:r>
          </a:p>
          <a:p>
            <a:pPr algn="ctr">
              <a:defRPr/>
            </a:pPr>
            <a:r>
              <a:rPr lang="en-US" sz="6000" b="1" dirty="0">
                <a:latin typeface="+mn-lt"/>
              </a:rPr>
              <a:t>&lt;12345&gt;</a:t>
            </a:r>
          </a:p>
        </p:txBody>
      </p:sp>
      <p:cxnSp>
        <p:nvCxnSpPr>
          <p:cNvPr id="94216" name="Straight Connector 12">
            <a:extLst>
              <a:ext uri="{FF2B5EF4-FFF2-40B4-BE49-F238E27FC236}">
                <a16:creationId xmlns:a16="http://schemas.microsoft.com/office/drawing/2014/main" id="{6A1752A8-9AF4-427D-93A9-2193B8DA3829}"/>
              </a:ext>
            </a:extLst>
          </p:cNvPr>
          <p:cNvCxnSpPr>
            <a:cxnSpLocks noChangeShapeType="1"/>
          </p:cNvCxnSpPr>
          <p:nvPr/>
        </p:nvCxnSpPr>
        <p:spPr bwMode="auto">
          <a:xfrm flipH="1" flipV="1">
            <a:off x="4800600" y="3581400"/>
            <a:ext cx="4038600" cy="1588"/>
          </a:xfrm>
          <a:prstGeom prst="line">
            <a:avLst/>
          </a:prstGeom>
          <a:noFill/>
          <a:ln w="28575" algn="ctr">
            <a:solidFill>
              <a:srgbClr val="003366"/>
            </a:solidFill>
            <a:round/>
            <a:headEnd/>
            <a:tailEnd/>
          </a:ln>
          <a:extLst>
            <a:ext uri="{909E8E84-426E-40DD-AFC4-6F175D3DCCD1}">
              <a14:hiddenFill xmlns:a14="http://schemas.microsoft.com/office/drawing/2010/main">
                <a:noFill/>
              </a14:hiddenFill>
            </a:ext>
          </a:extLst>
        </p:spPr>
      </p:cxnSp>
    </p:spTree>
  </p:cSld>
  <p:clrMapOvr>
    <a:masterClrMapping/>
  </p:clrMapOvr>
</p:sld>
</file>

<file path=ppt/theme/theme1.xml><?xml version="1.0" encoding="utf-8"?>
<a:theme xmlns:a="http://schemas.openxmlformats.org/drawingml/2006/main" name="7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10.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6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5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3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5.xml><?xml version="1.0" encoding="utf-8"?>
<a:theme xmlns:a="http://schemas.openxmlformats.org/drawingml/2006/main" name="2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6.xml><?xml version="1.0" encoding="utf-8"?>
<a:theme xmlns:a="http://schemas.openxmlformats.org/drawingml/2006/main" name="1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7.xml><?xml version="1.0" encoding="utf-8"?>
<a:theme xmlns:a="http://schemas.openxmlformats.org/drawingml/2006/main" name="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8.xml><?xml version="1.0" encoding="utf-8"?>
<a:theme xmlns:a="http://schemas.openxmlformats.org/drawingml/2006/main" name="4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9.xml><?xml version="1.0" encoding="utf-8"?>
<a:theme xmlns:a="http://schemas.openxmlformats.org/drawingml/2006/main" name="8_Office Theme">
  <a:themeElements>
    <a:clrScheme name="Custom 2">
      <a:dk1>
        <a:sysClr val="windowText" lastClr="000000"/>
      </a:dk1>
      <a:lt1>
        <a:srgbClr val="FFFFFF"/>
      </a:lt1>
      <a:dk2>
        <a:srgbClr val="002F6C"/>
      </a:dk2>
      <a:lt2>
        <a:srgbClr val="BA0C2F"/>
      </a:lt2>
      <a:accent1>
        <a:srgbClr val="002F6C"/>
      </a:accent1>
      <a:accent2>
        <a:srgbClr val="BA0C2F"/>
      </a:accent2>
      <a:accent3>
        <a:srgbClr val="6C6463"/>
      </a:accent3>
      <a:accent4>
        <a:srgbClr val="000000"/>
      </a:accent4>
      <a:accent5>
        <a:srgbClr val="CFCDC9"/>
      </a:accent5>
      <a:accent6>
        <a:srgbClr val="0067B9"/>
      </a:accent6>
      <a:hlink>
        <a:srgbClr val="6C6463"/>
      </a:hlink>
      <a:folHlink>
        <a:srgbClr val="CFCDC9"/>
      </a:folHlink>
    </a:clrScheme>
    <a:fontScheme name="Solstice">
      <a:majorFont>
        <a:latin typeface="Gill Sans MT"/>
        <a:ea typeface=""/>
        <a:cs typeface=""/>
        <a:font script="Grek" typeface="Corbel"/>
        <a:font script="Cyrl" typeface="Corbel"/>
        <a:font script="Jpan" typeface="ＭＳ ゴシック"/>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ajorFont>
      <a:minorFont>
        <a:latin typeface="Gill Sans MT"/>
        <a:ea typeface=""/>
        <a:cs typeface=""/>
        <a:font script="Grek" typeface="Corbel"/>
        <a:font script="Cyrl" typeface="Corbel"/>
        <a:font script="Jpan" typeface="ＭＳ ゴシック"/>
        <a:font script="Hang" typeface="HY엽서L"/>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_rels/item4.xml.rels><?xml version="1.0" encoding="UTF-8" standalone="yes"?>
<Relationships xmlns="http://schemas.openxmlformats.org/package/2006/relationships"><Relationship Id="rId1" Type="http://schemas.openxmlformats.org/officeDocument/2006/relationships/customXmlProps" Target="itemProps4.xml"/></Relationships>
</file>

<file path=customXml/_rels/item5.xml.rels><?xml version="1.0" encoding="UTF-8" standalone="yes"?>
<Relationships xmlns="http://schemas.openxmlformats.org/package/2006/relationships"><Relationship Id="rId1" Type="http://schemas.openxmlformats.org/officeDocument/2006/relationships/customXmlProps" Target="itemProps5.xml"/></Relationships>
</file>

<file path=customXml/item1.xml><?xml version="1.0" encoding="utf-8"?>
<LongProperties xmlns="http://schemas.microsoft.com/office/2006/metadata/longProperties"/>
</file>

<file path=customXml/item2.xml><?xml version="1.0" encoding="utf-8"?>
<ct:contentTypeSchema xmlns:ct="http://schemas.microsoft.com/office/2006/metadata/contentType" xmlns:ma="http://schemas.microsoft.com/office/2006/metadata/properties/metaAttributes" ct:_="" ma:_="" ma:contentTypeName="Document" ma:contentTypeID="0x010100A9E0BC70FB04E14C8ED45C26FF73C393" ma:contentTypeVersion="537" ma:contentTypeDescription="Create a new document." ma:contentTypeScope="" ma:versionID="56ef05e91298091bd0032303818eb56f">
  <xsd:schema xmlns:xsd="http://www.w3.org/2001/XMLSchema" xmlns:xs="http://www.w3.org/2001/XMLSchema" xmlns:p="http://schemas.microsoft.com/office/2006/metadata/properties" xmlns:ns2="d16efad5-0601-4cf0-b7c2-89968258c777" xmlns:ns3="d58a30a2-7d65-49ea-9133-261ce59728b8" targetNamespace="http://schemas.microsoft.com/office/2006/metadata/properties" ma:root="true" ma:fieldsID="9d116479b8783fc41734a29f84eb5fe7" ns2:_="" ns3:_="">
    <xsd:import namespace="d16efad5-0601-4cf0-b7c2-89968258c777"/>
    <xsd:import namespace="d58a30a2-7d65-49ea-9133-261ce59728b8"/>
    <xsd:element name="properties">
      <xsd:complexType>
        <xsd:sequence>
          <xsd:element name="documentManagement">
            <xsd:complexType>
              <xsd:all>
                <xsd:element ref="ns2:_dlc_DocId" minOccurs="0"/>
                <xsd:element ref="ns2:_dlc_DocIdUrl" minOccurs="0"/>
                <xsd:element ref="ns2:_dlc_DocIdPersistId" minOccurs="0"/>
                <xsd:element ref="ns3:MediaServiceMetadata" minOccurs="0"/>
                <xsd:element ref="ns3:MediaServiceFastMetadata" minOccurs="0"/>
                <xsd:element ref="ns2:SharedWithUsers" minOccurs="0"/>
                <xsd:element ref="ns2:SharedWithDetails" minOccurs="0"/>
                <xsd:element ref="ns3:MediaServiceAutoKeyPoints" minOccurs="0"/>
                <xsd:element ref="ns3:MediaServiceKeyPoints" minOccurs="0"/>
                <xsd:element ref="ns3:MediaServiceDateTaken" minOccurs="0"/>
                <xsd:element ref="ns3:MediaServiceLocation" minOccurs="0"/>
                <xsd:element ref="ns3:MediaServiceGenerationTime" minOccurs="0"/>
                <xsd:element ref="ns3:MediaServiceEventHashCode" minOccurs="0"/>
                <xsd:element ref="ns3:MediaServiceAutoTags" minOccurs="0"/>
                <xsd:element ref="ns3:MediaServiceOCR" minOccurs="0"/>
                <xsd:element ref="ns3:MediaLengthInSeconds" minOccurs="0"/>
                <xsd:element ref="ns3:MediaServiceObjectDetectorVersions" minOccurs="0"/>
                <xsd:element ref="ns3: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d16efad5-0601-4cf0-b7c2-89968258c777" elementFormDefault="qualified">
    <xsd:import namespace="http://schemas.microsoft.com/office/2006/documentManagement/types"/>
    <xsd:import namespace="http://schemas.microsoft.com/office/infopath/2007/PartnerControls"/>
    <xsd:element name="_dlc_DocId" ma:index="8" nillable="true" ma:displayName="Document ID Value" ma:description="The value of the document ID assigned to this item." ma:internalName="_dlc_DocId" ma:readOnly="true">
      <xsd:simpleType>
        <xsd:restriction base="dms:Text"/>
      </xsd:simpleType>
    </xsd:element>
    <xsd:element name="_dlc_DocIdUrl" ma:index="9" nillable="true" ma:displayName="Document ID" ma:description="Permanent link to this document." ma:hidden="true" ma:internalName="_dlc_DocIdUrl" ma:readOnly="true">
      <xsd:complexType>
        <xsd:complexContent>
          <xsd:extension base="dms:URL">
            <xsd:sequence>
              <xsd:element name="Url" type="dms:ValidUrl" minOccurs="0" nillable="true"/>
              <xsd:element name="Description" type="xsd:string" nillable="true"/>
            </xsd:sequence>
          </xsd:extension>
        </xsd:complexContent>
      </xsd:complexType>
    </xsd:element>
    <xsd:element name="_dlc_DocIdPersistId" ma:index="10" nillable="true" ma:displayName="Persist ID" ma:description="Keep ID on add." ma:hidden="true" ma:internalName="_dlc_DocIdPersistId" ma:readOnly="true">
      <xsd:simpleType>
        <xsd:restriction base="dms:Boolean"/>
      </xsd:simpleType>
    </xsd:element>
    <xsd:element name="SharedWithUsers" ma:index="13"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4"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d58a30a2-7d65-49ea-9133-261ce59728b8" elementFormDefault="qualified">
    <xsd:import namespace="http://schemas.microsoft.com/office/2006/documentManagement/types"/>
    <xsd:import namespace="http://schemas.microsoft.com/office/infopath/2007/PartnerControls"/>
    <xsd:element name="MediaServiceMetadata" ma:index="11" nillable="true" ma:displayName="MediaServiceMetadata" ma:hidden="true" ma:internalName="MediaServiceMetadata" ma:readOnly="true">
      <xsd:simpleType>
        <xsd:restriction base="dms:Note"/>
      </xsd:simpleType>
    </xsd:element>
    <xsd:element name="MediaServiceFastMetadata" ma:index="12" nillable="true" ma:displayName="MediaServiceFastMetadata" ma:hidden="true" ma:internalName="MediaServiceFastMetadata" ma:readOnly="true">
      <xsd:simpleType>
        <xsd:restriction base="dms:Note"/>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ServiceDateTaken" ma:index="17" nillable="true" ma:displayName="MediaServiceDateTaken" ma:hidden="true" ma:internalName="MediaServiceDateTaken" ma:readOnly="true">
      <xsd:simpleType>
        <xsd:restriction base="dms:Text"/>
      </xsd:simpleType>
    </xsd:element>
    <xsd:element name="MediaServiceLocation" ma:index="18" nillable="true" ma:displayName="Location" ma:internalName="MediaServiceLocation" ma:readOnly="true">
      <xsd:simpleType>
        <xsd:restriction base="dms:Text"/>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ServiceAutoTags" ma:index="21" nillable="true" ma:displayName="Tags" ma:internalName="MediaServiceAutoTags" ma:readOnly="true">
      <xsd:simpleType>
        <xsd:restriction base="dms:Text"/>
      </xsd:simpleType>
    </xsd:element>
    <xsd:element name="MediaServiceOCR" ma:index="22" nillable="true" ma:displayName="Extracted Text" ma:internalName="MediaServiceOCR" ma:readOnly="true">
      <xsd:simpleType>
        <xsd:restriction base="dms:Note">
          <xsd:maxLength value="255"/>
        </xsd:restriction>
      </xsd:simpleType>
    </xsd:element>
    <xsd:element name="MediaLengthInSeconds" ma:index="23" nillable="true" ma:displayName="MediaLengthInSeconds" ma:hidden="true" ma:internalName="MediaLengthInSeconds" ma:readOnly="true">
      <xsd:simpleType>
        <xsd:restriction base="dms:Unknown"/>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element name="MediaServiceSearchProperties" ma:index="25"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dlc_DocId xmlns="d16efad5-0601-4cf0-b7c2-89968258c777">VMX3MACP777Z-1201013908-5858</_dlc_DocId>
    <_dlc_DocIdUrl xmlns="d16efad5-0601-4cf0-b7c2-89968258c777">
      <Url>https://icfonline.sharepoint.com/sites/ihd-dhs/Standard8/_layouts/15/DocIdRedir.aspx?ID=VMX3MACP777Z-1201013908-5858</Url>
      <Description>VMX3MACP777Z-1201013908-5858</Description>
    </_dlc_DocIdUrl>
  </documentManagement>
</p:properties>
</file>

<file path=customXml/item4.xml><?xml version="1.0" encoding="utf-8"?>
<?mso-contentType ?>
<FormTemplates xmlns="http://schemas.microsoft.com/sharepoint/v3/contenttype/forms">
  <Display>DocumentLibraryForm</Display>
  <Edit>DocumentLibraryForm</Edit>
  <New>DocumentLibraryForm</New>
</FormTemplates>
</file>

<file path=customXml/item5.xml><?xml version="1.0" encoding="utf-8"?>
<?mso-contentType ?>
<spe:Receivers xmlns:spe="http://schemas.microsoft.com/sharepoint/events">
  <Receiver>
    <Name>Document ID Generator</Name>
    <Synchronization>Synchronous</Synchronization>
    <Type>10001</Type>
    <SequenceNumber>1000</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10002</Type>
    <SequenceNumber>1001</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10004</Type>
    <SequenceNumber>1002</SequenceNumber>
    <Url/>
    <Assembly>Microsoft.Office.DocumentManagement, Version=16.0.0.0, Culture=neutral, PublicKeyToken=71e9bce111e9429c</Assembly>
    <Class>Microsoft.Office.DocumentManagement.Internal.DocIdHandler</Class>
    <Data/>
    <Filter/>
  </Receiver>
  <Receiver>
    <Name>Document ID Generator</Name>
    <Synchronization>Synchronous</Synchronization>
    <Type>10006</Type>
    <SequenceNumber>1003</SequenceNumber>
    <Url/>
    <Assembly>Microsoft.Office.DocumentManagement, Version=16.0.0.0, Culture=neutral, PublicKeyToken=71e9bce111e9429c</Assembly>
    <Class>Microsoft.Office.DocumentManagement.Internal.DocIdHandler</Class>
    <Data/>
    <Filter/>
  </Receiver>
</spe:Receivers>
</file>

<file path=customXml/itemProps1.xml><?xml version="1.0" encoding="utf-8"?>
<ds:datastoreItem xmlns:ds="http://schemas.openxmlformats.org/officeDocument/2006/customXml" ds:itemID="{5D647072-27EE-404A-BB75-EDCEEDC37BE0}">
  <ds:schemaRefs>
    <ds:schemaRef ds:uri="http://schemas.microsoft.com/office/2006/metadata/longProperties"/>
  </ds:schemaRefs>
</ds:datastoreItem>
</file>

<file path=customXml/itemProps2.xml><?xml version="1.0" encoding="utf-8"?>
<ds:datastoreItem xmlns:ds="http://schemas.openxmlformats.org/officeDocument/2006/customXml" ds:itemID="{F5A12A23-9FD6-4EBB-8B9F-AE3EE10835FC}"/>
</file>

<file path=customXml/itemProps3.xml><?xml version="1.0" encoding="utf-8"?>
<ds:datastoreItem xmlns:ds="http://schemas.openxmlformats.org/officeDocument/2006/customXml" ds:itemID="{6044CD12-64E7-4A01-8F3F-FB36CE34F168}">
  <ds:schemaRefs>
    <ds:schemaRef ds:uri="http://schemas.microsoft.com/office/2006/metadata/properties"/>
    <ds:schemaRef ds:uri="http://schemas.microsoft.com/office/infopath/2007/PartnerControls"/>
  </ds:schemaRefs>
</ds:datastoreItem>
</file>

<file path=customXml/itemProps4.xml><?xml version="1.0" encoding="utf-8"?>
<ds:datastoreItem xmlns:ds="http://schemas.openxmlformats.org/officeDocument/2006/customXml" ds:itemID="{4A90EBB2-252C-4990-A829-70F4E980FBEA}">
  <ds:schemaRefs>
    <ds:schemaRef ds:uri="http://schemas.microsoft.com/sharepoint/v3/contenttype/forms"/>
  </ds:schemaRefs>
</ds:datastoreItem>
</file>

<file path=customXml/itemProps5.xml><?xml version="1.0" encoding="utf-8"?>
<ds:datastoreItem xmlns:ds="http://schemas.openxmlformats.org/officeDocument/2006/customXml" ds:itemID="{E09097C3-20BD-43FA-A50D-E2E2A8CF3284}"/>
</file>

<file path=docProps/app.xml><?xml version="1.0" encoding="utf-8"?>
<Properties xmlns="http://schemas.openxmlformats.org/officeDocument/2006/extended-properties" xmlns:vt="http://schemas.openxmlformats.org/officeDocument/2006/docPropsVTypes">
  <TotalTime>4511</TotalTime>
  <Words>386</Words>
  <Application>Microsoft Office PowerPoint</Application>
  <PresentationFormat>On-screen Show (4:3)</PresentationFormat>
  <Paragraphs>67</Paragraphs>
  <Slides>11</Slides>
  <Notes>7</Notes>
  <HiddenSlides>0</HiddenSlides>
  <MMClips>0</MMClips>
  <ScaleCrop>false</ScaleCrop>
  <HeadingPairs>
    <vt:vector size="6" baseType="variant">
      <vt:variant>
        <vt:lpstr>Fonts Used</vt:lpstr>
      </vt:variant>
      <vt:variant>
        <vt:i4>3</vt:i4>
      </vt:variant>
      <vt:variant>
        <vt:lpstr>Theme</vt:lpstr>
      </vt:variant>
      <vt:variant>
        <vt:i4>9</vt:i4>
      </vt:variant>
      <vt:variant>
        <vt:lpstr>Slide Titles</vt:lpstr>
      </vt:variant>
      <vt:variant>
        <vt:i4>11</vt:i4>
      </vt:variant>
    </vt:vector>
  </HeadingPairs>
  <TitlesOfParts>
    <vt:vector size="23" baseType="lpstr">
      <vt:lpstr>Times</vt:lpstr>
      <vt:lpstr>Arial</vt:lpstr>
      <vt:lpstr>Gill Sans MT</vt:lpstr>
      <vt:lpstr>7_Office Theme</vt:lpstr>
      <vt:lpstr>6_Office Theme</vt:lpstr>
      <vt:lpstr>5_Office Theme</vt:lpstr>
      <vt:lpstr>3_Office Theme</vt:lpstr>
      <vt:lpstr>2_Office Theme</vt:lpstr>
      <vt:lpstr>1_Office Theme</vt:lpstr>
      <vt:lpstr>Office Theme</vt:lpstr>
      <vt:lpstr>4_Office Theme</vt:lpstr>
      <vt:lpstr>8_Office Theme</vt:lpstr>
      <vt:lpstr>Tablet Basics</vt:lpstr>
      <vt:lpstr>Tablet Basics</vt:lpstr>
      <vt:lpstr>Training plan </vt:lpstr>
      <vt:lpstr>Ground Rules for CAPI Training</vt:lpstr>
      <vt:lpstr>Remote Training </vt:lpstr>
      <vt:lpstr>Active Interviewing</vt:lpstr>
      <vt:lpstr>Security and Caring for Tablets</vt:lpstr>
      <vt:lpstr>Charging the tablets</vt:lpstr>
      <vt:lpstr>Tablet basics and passwords</vt:lpstr>
      <vt:lpstr>Desktop and Time</vt:lpstr>
      <vt:lpstr>Powering down</vt:lpstr>
    </vt:vector>
  </TitlesOfParts>
  <Company>JDG Communications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Design Studio</dc:creator>
  <cp:lastModifiedBy>Purvis, Keith</cp:lastModifiedBy>
  <cp:revision>211</cp:revision>
  <cp:lastPrinted>2004-09-30T16:41:33Z</cp:lastPrinted>
  <dcterms:created xsi:type="dcterms:W3CDTF">2004-09-17T20:07:42Z</dcterms:created>
  <dcterms:modified xsi:type="dcterms:W3CDTF">2021-07-25T22:31:41Z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display_urn:schemas-microsoft-com:office:office#Editor">
    <vt:lpwstr>Rojas, Guillermo</vt:lpwstr>
  </property>
  <property fmtid="{D5CDD505-2E9C-101B-9397-08002B2CF9AE}" pid="3" name="display_urn:schemas-microsoft-com:office:office#Author">
    <vt:lpwstr>Rojas, Guillermo</vt:lpwstr>
  </property>
  <property fmtid="{D5CDD505-2E9C-101B-9397-08002B2CF9AE}" pid="4" name="_dlc_DocId">
    <vt:lpwstr>VMX3MACP777Z-329149472-522</vt:lpwstr>
  </property>
  <property fmtid="{D5CDD505-2E9C-101B-9397-08002B2CF9AE}" pid="5" name="_dlc_DocIdItemGuid">
    <vt:lpwstr>d5dd4b9d-9edc-4fda-a268-308f2084a44e</vt:lpwstr>
  </property>
  <property fmtid="{D5CDD505-2E9C-101B-9397-08002B2CF9AE}" pid="6" name="_dlc_DocIdUrl">
    <vt:lpwstr>https://icfonline.sharepoint.com/sites/ihd-dhs/dhs8surveys/KenyaMIS2020/_layouts/15/DocIdRedir.aspx?ID=VMX3MACP777Z-329149472-522, VMX3MACP777Z-329149472-522</vt:lpwstr>
  </property>
  <property fmtid="{D5CDD505-2E9C-101B-9397-08002B2CF9AE}" pid="7" name="ContentTypeId">
    <vt:lpwstr>0x010100A9E0BC70FB04E14C8ED45C26FF73C393</vt:lpwstr>
  </property>
</Properties>
</file>