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5"/>
  </p:sldMasterIdLst>
  <p:notesMasterIdLst>
    <p:notesMasterId r:id="rId36"/>
  </p:notesMasterIdLst>
  <p:handoutMasterIdLst>
    <p:handoutMasterId r:id="rId37"/>
  </p:handoutMasterIdLst>
  <p:sldIdLst>
    <p:sldId id="336" r:id="rId6"/>
    <p:sldId id="390" r:id="rId7"/>
    <p:sldId id="267" r:id="rId8"/>
    <p:sldId id="270" r:id="rId9"/>
    <p:sldId id="280" r:id="rId10"/>
    <p:sldId id="281" r:id="rId11"/>
    <p:sldId id="272" r:id="rId12"/>
    <p:sldId id="274" r:id="rId13"/>
    <p:sldId id="277" r:id="rId14"/>
    <p:sldId id="273" r:id="rId15"/>
    <p:sldId id="391" r:id="rId16"/>
    <p:sldId id="359" r:id="rId17"/>
    <p:sldId id="379" r:id="rId18"/>
    <p:sldId id="380" r:id="rId19"/>
    <p:sldId id="371" r:id="rId20"/>
    <p:sldId id="372" r:id="rId21"/>
    <p:sldId id="373" r:id="rId22"/>
    <p:sldId id="369" r:id="rId23"/>
    <p:sldId id="370" r:id="rId24"/>
    <p:sldId id="381" r:id="rId25"/>
    <p:sldId id="382" r:id="rId26"/>
    <p:sldId id="384" r:id="rId27"/>
    <p:sldId id="385" r:id="rId28"/>
    <p:sldId id="386" r:id="rId29"/>
    <p:sldId id="388" r:id="rId30"/>
    <p:sldId id="389" r:id="rId31"/>
    <p:sldId id="284" r:id="rId32"/>
    <p:sldId id="283" r:id="rId33"/>
    <p:sldId id="285" r:id="rId34"/>
    <p:sldId id="286" r:id="rId35"/>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2113A"/>
    <a:srgbClr val="003366"/>
    <a:srgbClr val="DDDDDD"/>
    <a:srgbClr val="CCCCCC"/>
    <a:srgbClr val="666666"/>
    <a:srgbClr val="1E4ABD"/>
    <a:srgbClr val="E1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3D68F-9259-4628-A627-3E98C807FB5E}" v="59" dt="2021-07-28T01:04:17.968"/>
    <p1510:client id="{710A2CE3-361C-4CFC-ADB8-F31FB79AD80C}" v="18" dt="2021-07-27T22:42:21.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8363" autoAdjust="0"/>
  </p:normalViewPr>
  <p:slideViewPr>
    <p:cSldViewPr>
      <p:cViewPr varScale="1">
        <p:scale>
          <a:sx n="87" d="100"/>
          <a:sy n="87" d="100"/>
        </p:scale>
        <p:origin x="16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ustomXml" Target="../customXml/item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710A2CE3-361C-4CFC-ADB8-F31FB79AD80C}"/>
    <pc:docChg chg="undo redo custSel delSld modSld sldOrd">
      <pc:chgData name="Purvis, Keith" userId="598b99ce-3dba-4fe3-b3fe-275042318a4f" providerId="ADAL" clId="{710A2CE3-361C-4CFC-ADB8-F31FB79AD80C}" dt="2021-07-27T22:42:27.511" v="926" actId="1076"/>
      <pc:docMkLst>
        <pc:docMk/>
      </pc:docMkLst>
      <pc:sldChg chg="modSp del mod">
        <pc:chgData name="Purvis, Keith" userId="598b99ce-3dba-4fe3-b3fe-275042318a4f" providerId="ADAL" clId="{710A2CE3-361C-4CFC-ADB8-F31FB79AD80C}" dt="2021-07-25T23:17:39.358" v="3" actId="2696"/>
        <pc:sldMkLst>
          <pc:docMk/>
          <pc:sldMk cId="0" sldId="271"/>
        </pc:sldMkLst>
        <pc:spChg chg="mod">
          <ac:chgData name="Purvis, Keith" userId="598b99ce-3dba-4fe3-b3fe-275042318a4f" providerId="ADAL" clId="{710A2CE3-361C-4CFC-ADB8-F31FB79AD80C}" dt="2021-07-25T23:17:30.881" v="2" actId="1076"/>
          <ac:spMkLst>
            <pc:docMk/>
            <pc:sldMk cId="0" sldId="271"/>
            <ac:spMk id="8194" creationId="{4A6C01A3-3BA3-41A3-9C8F-19AA24745ABE}"/>
          </ac:spMkLst>
        </pc:spChg>
      </pc:sldChg>
      <pc:sldChg chg="addSp delSp modSp mod">
        <pc:chgData name="Purvis, Keith" userId="598b99ce-3dba-4fe3-b3fe-275042318a4f" providerId="ADAL" clId="{710A2CE3-361C-4CFC-ADB8-F31FB79AD80C}" dt="2021-07-27T22:37:19.435" v="771" actId="1076"/>
        <pc:sldMkLst>
          <pc:docMk/>
          <pc:sldMk cId="0" sldId="272"/>
        </pc:sldMkLst>
        <pc:picChg chg="add del mod">
          <ac:chgData name="Purvis, Keith" userId="598b99ce-3dba-4fe3-b3fe-275042318a4f" providerId="ADAL" clId="{710A2CE3-361C-4CFC-ADB8-F31FB79AD80C}" dt="2021-07-27T22:37:19.435" v="771" actId="1076"/>
          <ac:picMkLst>
            <pc:docMk/>
            <pc:sldMk cId="0" sldId="272"/>
            <ac:picMk id="3" creationId="{6624E46A-5FB5-4242-8133-3D46E94C02B2}"/>
          </ac:picMkLst>
        </pc:picChg>
        <pc:picChg chg="add del">
          <ac:chgData name="Purvis, Keith" userId="598b99ce-3dba-4fe3-b3fe-275042318a4f" providerId="ADAL" clId="{710A2CE3-361C-4CFC-ADB8-F31FB79AD80C}" dt="2021-07-27T22:37:19.051" v="769" actId="478"/>
          <ac:picMkLst>
            <pc:docMk/>
            <pc:sldMk cId="0" sldId="272"/>
            <ac:picMk id="15365" creationId="{24C4B15C-2C80-468A-80DB-48896C1086DB}"/>
          </ac:picMkLst>
        </pc:picChg>
      </pc:sldChg>
      <pc:sldChg chg="addSp delSp modSp mod">
        <pc:chgData name="Purvis, Keith" userId="598b99ce-3dba-4fe3-b3fe-275042318a4f" providerId="ADAL" clId="{710A2CE3-361C-4CFC-ADB8-F31FB79AD80C}" dt="2021-07-27T22:42:27.511" v="926" actId="1076"/>
        <pc:sldMkLst>
          <pc:docMk/>
          <pc:sldMk cId="0" sldId="273"/>
        </pc:sldMkLst>
        <pc:spChg chg="mod">
          <ac:chgData name="Purvis, Keith" userId="598b99ce-3dba-4fe3-b3fe-275042318a4f" providerId="ADAL" clId="{710A2CE3-361C-4CFC-ADB8-F31FB79AD80C}" dt="2021-07-27T22:42:11.275" v="923" actId="1076"/>
          <ac:spMkLst>
            <pc:docMk/>
            <pc:sldMk cId="0" sldId="273"/>
            <ac:spMk id="13" creationId="{D60E0538-99FD-4FF0-8624-B7C32F32A71A}"/>
          </ac:spMkLst>
        </pc:spChg>
        <pc:spChg chg="mod">
          <ac:chgData name="Purvis, Keith" userId="598b99ce-3dba-4fe3-b3fe-275042318a4f" providerId="ADAL" clId="{710A2CE3-361C-4CFC-ADB8-F31FB79AD80C}" dt="2021-07-27T22:40:20.131" v="903" actId="20577"/>
          <ac:spMkLst>
            <pc:docMk/>
            <pc:sldMk cId="0" sldId="273"/>
            <ac:spMk id="18" creationId="{D24F5B83-14D2-4A93-A590-CF7EB94B659B}"/>
          </ac:spMkLst>
        </pc:spChg>
        <pc:spChg chg="mod">
          <ac:chgData name="Purvis, Keith" userId="598b99ce-3dba-4fe3-b3fe-275042318a4f" providerId="ADAL" clId="{710A2CE3-361C-4CFC-ADB8-F31FB79AD80C}" dt="2021-07-27T22:42:27.511" v="926" actId="1076"/>
          <ac:spMkLst>
            <pc:docMk/>
            <pc:sldMk cId="0" sldId="273"/>
            <ac:spMk id="20" creationId="{B4F1C4CD-6F29-4F1B-836C-BEE9BA2A268F}"/>
          </ac:spMkLst>
        </pc:spChg>
        <pc:spChg chg="mod">
          <ac:chgData name="Purvis, Keith" userId="598b99ce-3dba-4fe3-b3fe-275042318a4f" providerId="ADAL" clId="{710A2CE3-361C-4CFC-ADB8-F31FB79AD80C}" dt="2021-07-27T22:42:21.333" v="925" actId="14100"/>
          <ac:spMkLst>
            <pc:docMk/>
            <pc:sldMk cId="0" sldId="273"/>
            <ac:spMk id="21513" creationId="{C608D818-5DF5-4CCC-B9EC-D35514A53BFC}"/>
          </ac:spMkLst>
        </pc:spChg>
        <pc:spChg chg="mod">
          <ac:chgData name="Purvis, Keith" userId="598b99ce-3dba-4fe3-b3fe-275042318a4f" providerId="ADAL" clId="{710A2CE3-361C-4CFC-ADB8-F31FB79AD80C}" dt="2021-07-27T22:42:08.256" v="922" actId="14100"/>
          <ac:spMkLst>
            <pc:docMk/>
            <pc:sldMk cId="0" sldId="273"/>
            <ac:spMk id="21514" creationId="{FC0455CD-7DAA-49C7-B546-2C9F3097607D}"/>
          </ac:spMkLst>
        </pc:spChg>
        <pc:picChg chg="add del mod">
          <ac:chgData name="Purvis, Keith" userId="598b99ce-3dba-4fe3-b3fe-275042318a4f" providerId="ADAL" clId="{710A2CE3-361C-4CFC-ADB8-F31FB79AD80C}" dt="2021-07-27T22:40:59.458" v="913" actId="478"/>
          <ac:picMkLst>
            <pc:docMk/>
            <pc:sldMk cId="0" sldId="273"/>
            <ac:picMk id="3" creationId="{6DDB1978-813C-4B2B-AF01-C4A9F1AD7666}"/>
          </ac:picMkLst>
        </pc:picChg>
        <pc:picChg chg="add del mod">
          <ac:chgData name="Purvis, Keith" userId="598b99ce-3dba-4fe3-b3fe-275042318a4f" providerId="ADAL" clId="{710A2CE3-361C-4CFC-ADB8-F31FB79AD80C}" dt="2021-07-27T22:41:16.858" v="918" actId="478"/>
          <ac:picMkLst>
            <pc:docMk/>
            <pc:sldMk cId="0" sldId="273"/>
            <ac:picMk id="5" creationId="{3AE5B602-68F5-485B-BC17-50CE9938F71F}"/>
          </ac:picMkLst>
        </pc:picChg>
        <pc:picChg chg="add mod">
          <ac:chgData name="Purvis, Keith" userId="598b99ce-3dba-4fe3-b3fe-275042318a4f" providerId="ADAL" clId="{710A2CE3-361C-4CFC-ADB8-F31FB79AD80C}" dt="2021-07-27T22:42:04.280" v="921" actId="1076"/>
          <ac:picMkLst>
            <pc:docMk/>
            <pc:sldMk cId="0" sldId="273"/>
            <ac:picMk id="7" creationId="{99492AEF-CBF8-4DC8-B0E1-37924013D46B}"/>
          </ac:picMkLst>
        </pc:picChg>
        <pc:picChg chg="del">
          <ac:chgData name="Purvis, Keith" userId="598b99ce-3dba-4fe3-b3fe-275042318a4f" providerId="ADAL" clId="{710A2CE3-361C-4CFC-ADB8-F31FB79AD80C}" dt="2021-07-27T22:39:40.265" v="896" actId="478"/>
          <ac:picMkLst>
            <pc:docMk/>
            <pc:sldMk cId="0" sldId="273"/>
            <ac:picMk id="21506" creationId="{C917E46A-5F4E-4AD7-A5A5-764AF2180A86}"/>
          </ac:picMkLst>
        </pc:picChg>
      </pc:sldChg>
      <pc:sldChg chg="addSp delSp modSp mod">
        <pc:chgData name="Purvis, Keith" userId="598b99ce-3dba-4fe3-b3fe-275042318a4f" providerId="ADAL" clId="{710A2CE3-361C-4CFC-ADB8-F31FB79AD80C}" dt="2021-07-27T22:38:04.965" v="813" actId="1076"/>
        <pc:sldMkLst>
          <pc:docMk/>
          <pc:sldMk cId="0" sldId="274"/>
        </pc:sldMkLst>
        <pc:spChg chg="mod">
          <ac:chgData name="Purvis, Keith" userId="598b99ce-3dba-4fe3-b3fe-275042318a4f" providerId="ADAL" clId="{710A2CE3-361C-4CFC-ADB8-F31FB79AD80C}" dt="2021-07-27T22:37:39.355" v="810" actId="20577"/>
          <ac:spMkLst>
            <pc:docMk/>
            <pc:sldMk cId="0" sldId="274"/>
            <ac:spMk id="17" creationId="{D8244233-E634-4889-A10E-E6E51AC1A305}"/>
          </ac:spMkLst>
        </pc:spChg>
        <pc:picChg chg="add del mod">
          <ac:chgData name="Purvis, Keith" userId="598b99ce-3dba-4fe3-b3fe-275042318a4f" providerId="ADAL" clId="{710A2CE3-361C-4CFC-ADB8-F31FB79AD80C}" dt="2021-07-27T22:37:44.846" v="811" actId="478"/>
          <ac:picMkLst>
            <pc:docMk/>
            <pc:sldMk cId="0" sldId="274"/>
            <ac:picMk id="3" creationId="{995D3D68-0DA2-4A52-9202-1930F26FD9E2}"/>
          </ac:picMkLst>
        </pc:picChg>
        <pc:picChg chg="add mod">
          <ac:chgData name="Purvis, Keith" userId="598b99ce-3dba-4fe3-b3fe-275042318a4f" providerId="ADAL" clId="{710A2CE3-361C-4CFC-ADB8-F31FB79AD80C}" dt="2021-07-27T22:38:04.965" v="813" actId="1076"/>
          <ac:picMkLst>
            <pc:docMk/>
            <pc:sldMk cId="0" sldId="274"/>
            <ac:picMk id="5" creationId="{2743A9C7-ED54-4EC6-9992-F83C6B043773}"/>
          </ac:picMkLst>
        </pc:picChg>
        <pc:picChg chg="del">
          <ac:chgData name="Purvis, Keith" userId="598b99ce-3dba-4fe3-b3fe-275042318a4f" providerId="ADAL" clId="{710A2CE3-361C-4CFC-ADB8-F31FB79AD80C}" dt="2021-07-27T22:36:31.689" v="752" actId="478"/>
          <ac:picMkLst>
            <pc:docMk/>
            <pc:sldMk cId="0" sldId="274"/>
            <ac:picMk id="17413" creationId="{2FDB4C22-749D-4085-BF82-625B8B0D7320}"/>
          </ac:picMkLst>
        </pc:picChg>
      </pc:sldChg>
      <pc:sldChg chg="addSp delSp modSp mod">
        <pc:chgData name="Purvis, Keith" userId="598b99ce-3dba-4fe3-b3fe-275042318a4f" providerId="ADAL" clId="{710A2CE3-361C-4CFC-ADB8-F31FB79AD80C}" dt="2021-07-27T22:39:29.084" v="895" actId="20577"/>
        <pc:sldMkLst>
          <pc:docMk/>
          <pc:sldMk cId="0" sldId="277"/>
        </pc:sldMkLst>
        <pc:spChg chg="del mod">
          <ac:chgData name="Purvis, Keith" userId="598b99ce-3dba-4fe3-b3fe-275042318a4f" providerId="ADAL" clId="{710A2CE3-361C-4CFC-ADB8-F31FB79AD80C}" dt="2021-07-27T22:38:54.659" v="816" actId="478"/>
          <ac:spMkLst>
            <pc:docMk/>
            <pc:sldMk cId="0" sldId="277"/>
            <ac:spMk id="19" creationId="{F5BFD1A9-5A6C-404F-84C1-B24F1EFFCAEE}"/>
          </ac:spMkLst>
        </pc:spChg>
        <pc:spChg chg="mod">
          <ac:chgData name="Purvis, Keith" userId="598b99ce-3dba-4fe3-b3fe-275042318a4f" providerId="ADAL" clId="{710A2CE3-361C-4CFC-ADB8-F31FB79AD80C}" dt="2021-07-27T22:39:29.084" v="895" actId="20577"/>
          <ac:spMkLst>
            <pc:docMk/>
            <pc:sldMk cId="0" sldId="277"/>
            <ac:spMk id="21" creationId="{648B88F8-A3C7-45CB-B6B3-94EB03BC04BE}"/>
          </ac:spMkLst>
        </pc:spChg>
        <pc:picChg chg="add mod">
          <ac:chgData name="Purvis, Keith" userId="598b99ce-3dba-4fe3-b3fe-275042318a4f" providerId="ADAL" clId="{710A2CE3-361C-4CFC-ADB8-F31FB79AD80C}" dt="2021-07-27T22:39:09.944" v="824" actId="1076"/>
          <ac:picMkLst>
            <pc:docMk/>
            <pc:sldMk cId="0" sldId="277"/>
            <ac:picMk id="3" creationId="{1BC3EB52-3C40-420A-8829-C932F31AE659}"/>
          </ac:picMkLst>
        </pc:picChg>
        <pc:picChg chg="del">
          <ac:chgData name="Purvis, Keith" userId="598b99ce-3dba-4fe3-b3fe-275042318a4f" providerId="ADAL" clId="{710A2CE3-361C-4CFC-ADB8-F31FB79AD80C}" dt="2021-07-27T22:38:57.706" v="817" actId="478"/>
          <ac:picMkLst>
            <pc:docMk/>
            <pc:sldMk cId="0" sldId="277"/>
            <ac:picMk id="19462" creationId="{3B28DB68-FE1C-4C57-8ED4-355FEB1E15B7}"/>
          </ac:picMkLst>
        </pc:picChg>
        <pc:picChg chg="del">
          <ac:chgData name="Purvis, Keith" userId="598b99ce-3dba-4fe3-b3fe-275042318a4f" providerId="ADAL" clId="{710A2CE3-361C-4CFC-ADB8-F31FB79AD80C}" dt="2021-07-27T22:38:47.808" v="814" actId="478"/>
          <ac:picMkLst>
            <pc:docMk/>
            <pc:sldMk cId="0" sldId="277"/>
            <ac:picMk id="19463" creationId="{37FF75FD-B324-4BBE-974F-F3877AF6BC89}"/>
          </ac:picMkLst>
        </pc:picChg>
      </pc:sldChg>
      <pc:sldChg chg="del">
        <pc:chgData name="Purvis, Keith" userId="598b99ce-3dba-4fe3-b3fe-275042318a4f" providerId="ADAL" clId="{710A2CE3-361C-4CFC-ADB8-F31FB79AD80C}" dt="2021-07-25T23:17:39.358" v="3" actId="2696"/>
        <pc:sldMkLst>
          <pc:docMk/>
          <pc:sldMk cId="0" sldId="278"/>
        </pc:sldMkLst>
      </pc:sldChg>
      <pc:sldChg chg="addSp delSp modSp mod">
        <pc:chgData name="Purvis, Keith" userId="598b99ce-3dba-4fe3-b3fe-275042318a4f" providerId="ADAL" clId="{710A2CE3-361C-4CFC-ADB8-F31FB79AD80C}" dt="2021-07-27T22:25:14.851" v="600" actId="14100"/>
        <pc:sldMkLst>
          <pc:docMk/>
          <pc:sldMk cId="0" sldId="280"/>
        </pc:sldMkLst>
        <pc:picChg chg="add mod">
          <ac:chgData name="Purvis, Keith" userId="598b99ce-3dba-4fe3-b3fe-275042318a4f" providerId="ADAL" clId="{710A2CE3-361C-4CFC-ADB8-F31FB79AD80C}" dt="2021-07-27T22:25:14.851" v="600" actId="14100"/>
          <ac:picMkLst>
            <pc:docMk/>
            <pc:sldMk cId="0" sldId="280"/>
            <ac:picMk id="3" creationId="{571DE1EB-9606-4B5B-9728-73021F1B282D}"/>
          </ac:picMkLst>
        </pc:picChg>
        <pc:picChg chg="del mod">
          <ac:chgData name="Purvis, Keith" userId="598b99ce-3dba-4fe3-b3fe-275042318a4f" providerId="ADAL" clId="{710A2CE3-361C-4CFC-ADB8-F31FB79AD80C}" dt="2021-07-27T22:25:00.354" v="597" actId="478"/>
          <ac:picMkLst>
            <pc:docMk/>
            <pc:sldMk cId="0" sldId="280"/>
            <ac:picMk id="13318" creationId="{B50A9AF1-2334-4296-B2DC-BBAA38D98815}"/>
          </ac:picMkLst>
        </pc:picChg>
      </pc:sldChg>
      <pc:sldChg chg="addSp delSp modSp mod ord">
        <pc:chgData name="Purvis, Keith" userId="598b99ce-3dba-4fe3-b3fe-275042318a4f" providerId="ADAL" clId="{710A2CE3-361C-4CFC-ADB8-F31FB79AD80C}" dt="2021-07-27T22:35:17.852" v="751" actId="166"/>
        <pc:sldMkLst>
          <pc:docMk/>
          <pc:sldMk cId="0" sldId="281"/>
        </pc:sldMkLst>
        <pc:spChg chg="add mod">
          <ac:chgData name="Purvis, Keith" userId="598b99ce-3dba-4fe3-b3fe-275042318a4f" providerId="ADAL" clId="{710A2CE3-361C-4CFC-ADB8-F31FB79AD80C}" dt="2021-07-27T22:28:45.349" v="672" actId="1076"/>
          <ac:spMkLst>
            <pc:docMk/>
            <pc:sldMk cId="0" sldId="281"/>
            <ac:spMk id="6" creationId="{E80894B7-5E6B-4136-A290-849812399A4A}"/>
          </ac:spMkLst>
        </pc:spChg>
        <pc:spChg chg="add mod ord">
          <ac:chgData name="Purvis, Keith" userId="598b99ce-3dba-4fe3-b3fe-275042318a4f" providerId="ADAL" clId="{710A2CE3-361C-4CFC-ADB8-F31FB79AD80C}" dt="2021-07-27T22:35:12.114" v="750" actId="166"/>
          <ac:spMkLst>
            <pc:docMk/>
            <pc:sldMk cId="0" sldId="281"/>
            <ac:spMk id="11" creationId="{944F4860-563E-4031-8626-D05E9C0EE371}"/>
          </ac:spMkLst>
        </pc:spChg>
        <pc:spChg chg="add mod ord">
          <ac:chgData name="Purvis, Keith" userId="598b99ce-3dba-4fe3-b3fe-275042318a4f" providerId="ADAL" clId="{710A2CE3-361C-4CFC-ADB8-F31FB79AD80C}" dt="2021-07-27T22:35:17.852" v="751" actId="166"/>
          <ac:spMkLst>
            <pc:docMk/>
            <pc:sldMk cId="0" sldId="281"/>
            <ac:spMk id="16" creationId="{AE6EB022-42AD-4F07-B4D9-3B17F04D0BBD}"/>
          </ac:spMkLst>
        </pc:spChg>
        <pc:spChg chg="mod">
          <ac:chgData name="Purvis, Keith" userId="598b99ce-3dba-4fe3-b3fe-275042318a4f" providerId="ADAL" clId="{710A2CE3-361C-4CFC-ADB8-F31FB79AD80C}" dt="2021-07-27T22:28:29.006" v="666" actId="404"/>
          <ac:spMkLst>
            <pc:docMk/>
            <pc:sldMk cId="0" sldId="281"/>
            <ac:spMk id="11266" creationId="{4EF99895-35E2-4401-9F3A-45814EE2EBF7}"/>
          </ac:spMkLst>
        </pc:spChg>
        <pc:picChg chg="add mod">
          <ac:chgData name="Purvis, Keith" userId="598b99ce-3dba-4fe3-b3fe-275042318a4f" providerId="ADAL" clId="{710A2CE3-361C-4CFC-ADB8-F31FB79AD80C}" dt="2021-07-27T22:31:09.224" v="727" actId="1076"/>
          <ac:picMkLst>
            <pc:docMk/>
            <pc:sldMk cId="0" sldId="281"/>
            <ac:picMk id="3" creationId="{444CD966-E025-4822-9759-975F24B3637E}"/>
          </ac:picMkLst>
        </pc:picChg>
        <pc:picChg chg="add mod">
          <ac:chgData name="Purvis, Keith" userId="598b99ce-3dba-4fe3-b3fe-275042318a4f" providerId="ADAL" clId="{710A2CE3-361C-4CFC-ADB8-F31FB79AD80C}" dt="2021-07-27T22:28:41.389" v="671" actId="1076"/>
          <ac:picMkLst>
            <pc:docMk/>
            <pc:sldMk cId="0" sldId="281"/>
            <ac:picMk id="5" creationId="{A819711E-97D5-4F1C-96EC-FB940FA6B2B0}"/>
          </ac:picMkLst>
        </pc:picChg>
        <pc:picChg chg="add del mod">
          <ac:chgData name="Purvis, Keith" userId="598b99ce-3dba-4fe3-b3fe-275042318a4f" providerId="ADAL" clId="{710A2CE3-361C-4CFC-ADB8-F31FB79AD80C}" dt="2021-07-27T22:34:59.610" v="745" actId="478"/>
          <ac:picMkLst>
            <pc:docMk/>
            <pc:sldMk cId="0" sldId="281"/>
            <ac:picMk id="8" creationId="{4D492665-B4FB-4F5F-A4E2-F8C4DC9EBD3B}"/>
          </ac:picMkLst>
        </pc:picChg>
        <pc:picChg chg="add del mod">
          <ac:chgData name="Purvis, Keith" userId="598b99ce-3dba-4fe3-b3fe-275042318a4f" providerId="ADAL" clId="{710A2CE3-361C-4CFC-ADB8-F31FB79AD80C}" dt="2021-07-27T22:31:25.754" v="734" actId="22"/>
          <ac:picMkLst>
            <pc:docMk/>
            <pc:sldMk cId="0" sldId="281"/>
            <ac:picMk id="10" creationId="{AA8F56EC-61A6-437A-B3A1-E624C8D7D836}"/>
          </ac:picMkLst>
        </pc:picChg>
        <pc:picChg chg="add mod">
          <ac:chgData name="Purvis, Keith" userId="598b99ce-3dba-4fe3-b3fe-275042318a4f" providerId="ADAL" clId="{710A2CE3-361C-4CFC-ADB8-F31FB79AD80C}" dt="2021-07-27T22:31:58.806" v="741" actId="1076"/>
          <ac:picMkLst>
            <pc:docMk/>
            <pc:sldMk cId="0" sldId="281"/>
            <ac:picMk id="13" creationId="{57C82DFC-C18F-4006-9FC3-19CE3B09C315}"/>
          </ac:picMkLst>
        </pc:picChg>
        <pc:picChg chg="add mod">
          <ac:chgData name="Purvis, Keith" userId="598b99ce-3dba-4fe3-b3fe-275042318a4f" providerId="ADAL" clId="{710A2CE3-361C-4CFC-ADB8-F31FB79AD80C}" dt="2021-07-27T22:35:07.594" v="749" actId="1076"/>
          <ac:picMkLst>
            <pc:docMk/>
            <pc:sldMk cId="0" sldId="281"/>
            <ac:picMk id="15" creationId="{5DFDB100-7499-48C0-B468-E11C6C64A324}"/>
          </ac:picMkLst>
        </pc:picChg>
        <pc:picChg chg="del">
          <ac:chgData name="Purvis, Keith" userId="598b99ce-3dba-4fe3-b3fe-275042318a4f" providerId="ADAL" clId="{710A2CE3-361C-4CFC-ADB8-F31FB79AD80C}" dt="2021-07-27T22:24:32.925" v="591" actId="478"/>
          <ac:picMkLst>
            <pc:docMk/>
            <pc:sldMk cId="0" sldId="281"/>
            <ac:picMk id="11267" creationId="{62AF9247-DC08-4D1C-A5B9-97DACC634717}"/>
          </ac:picMkLst>
        </pc:picChg>
      </pc:sldChg>
      <pc:sldChg chg="modSp del mod">
        <pc:chgData name="Purvis, Keith" userId="598b99ce-3dba-4fe3-b3fe-275042318a4f" providerId="ADAL" clId="{710A2CE3-361C-4CFC-ADB8-F31FB79AD80C}" dt="2021-07-27T22:30:38.165" v="726" actId="2696"/>
        <pc:sldMkLst>
          <pc:docMk/>
          <pc:sldMk cId="0" sldId="282"/>
        </pc:sldMkLst>
        <pc:spChg chg="mod">
          <ac:chgData name="Purvis, Keith" userId="598b99ce-3dba-4fe3-b3fe-275042318a4f" providerId="ADAL" clId="{710A2CE3-361C-4CFC-ADB8-F31FB79AD80C}" dt="2021-07-27T22:30:27.634" v="725" actId="20577"/>
          <ac:spMkLst>
            <pc:docMk/>
            <pc:sldMk cId="0" sldId="282"/>
            <ac:spMk id="25602" creationId="{D834EF4A-FC34-4163-B0FE-8773B04A0D23}"/>
          </ac:spMkLst>
        </pc:spChg>
      </pc:sldChg>
      <pc:sldChg chg="modSp mod">
        <pc:chgData name="Purvis, Keith" userId="598b99ce-3dba-4fe3-b3fe-275042318a4f" providerId="ADAL" clId="{710A2CE3-361C-4CFC-ADB8-F31FB79AD80C}" dt="2021-07-25T23:22:18.068" v="590" actId="20577"/>
        <pc:sldMkLst>
          <pc:docMk/>
          <pc:sldMk cId="0" sldId="286"/>
        </pc:sldMkLst>
        <pc:spChg chg="mod">
          <ac:chgData name="Purvis, Keith" userId="598b99ce-3dba-4fe3-b3fe-275042318a4f" providerId="ADAL" clId="{710A2CE3-361C-4CFC-ADB8-F31FB79AD80C}" dt="2021-07-25T23:22:18.068" v="590" actId="20577"/>
          <ac:spMkLst>
            <pc:docMk/>
            <pc:sldMk cId="0" sldId="286"/>
            <ac:spMk id="3" creationId="{64D94A0F-5F25-413D-929B-13ECAF58592A}"/>
          </ac:spMkLst>
        </pc:spChg>
        <pc:spChg chg="mod">
          <ac:chgData name="Purvis, Keith" userId="598b99ce-3dba-4fe3-b3fe-275042318a4f" providerId="ADAL" clId="{710A2CE3-361C-4CFC-ADB8-F31FB79AD80C}" dt="2021-07-25T23:17:59.820" v="5" actId="1076"/>
          <ac:spMkLst>
            <pc:docMk/>
            <pc:sldMk cId="0" sldId="286"/>
            <ac:spMk id="27650" creationId="{4ACD2342-DAA5-4036-B9C6-285985C71B79}"/>
          </ac:spMkLst>
        </pc:spChg>
      </pc:sldChg>
    </pc:docChg>
  </pc:docChgLst>
  <pc:docChgLst>
    <pc:chgData name="Purvis, Keith" userId="598b99ce-3dba-4fe3-b3fe-275042318a4f" providerId="ADAL" clId="{4673D68F-9259-4628-A627-3E98C807FB5E}"/>
    <pc:docChg chg="undo custSel addSld delSld modSld sldOrd">
      <pc:chgData name="Purvis, Keith" userId="598b99ce-3dba-4fe3-b3fe-275042318a4f" providerId="ADAL" clId="{4673D68F-9259-4628-A627-3E98C807FB5E}" dt="2021-07-28T01:05:21.731" v="3976" actId="2696"/>
      <pc:docMkLst>
        <pc:docMk/>
      </pc:docMkLst>
      <pc:sldChg chg="delSp">
        <pc:chgData name="Purvis, Keith" userId="598b99ce-3dba-4fe3-b3fe-275042318a4f" providerId="ADAL" clId="{4673D68F-9259-4628-A627-3E98C807FB5E}" dt="2021-07-27T23:08:15.305" v="1504" actId="478"/>
        <pc:sldMkLst>
          <pc:docMk/>
          <pc:sldMk cId="0" sldId="272"/>
        </pc:sldMkLst>
        <pc:picChg chg="del">
          <ac:chgData name="Purvis, Keith" userId="598b99ce-3dba-4fe3-b3fe-275042318a4f" providerId="ADAL" clId="{4673D68F-9259-4628-A627-3E98C807FB5E}" dt="2021-07-27T23:08:15.305" v="1504" actId="478"/>
          <ac:picMkLst>
            <pc:docMk/>
            <pc:sldMk cId="0" sldId="272"/>
            <ac:picMk id="15363" creationId="{EFBB8294-7B4D-43B4-B2B9-9BA8940C2C46}"/>
          </ac:picMkLst>
        </pc:picChg>
      </pc:sldChg>
      <pc:sldChg chg="delSp modNotesTx">
        <pc:chgData name="Purvis, Keith" userId="598b99ce-3dba-4fe3-b3fe-275042318a4f" providerId="ADAL" clId="{4673D68F-9259-4628-A627-3E98C807FB5E}" dt="2021-07-28T00:54:33.818" v="3168" actId="6549"/>
        <pc:sldMkLst>
          <pc:docMk/>
          <pc:sldMk cId="0" sldId="273"/>
        </pc:sldMkLst>
        <pc:picChg chg="del">
          <ac:chgData name="Purvis, Keith" userId="598b99ce-3dba-4fe3-b3fe-275042318a4f" providerId="ADAL" clId="{4673D68F-9259-4628-A627-3E98C807FB5E}" dt="2021-07-27T23:08:24.033" v="1507" actId="478"/>
          <ac:picMkLst>
            <pc:docMk/>
            <pc:sldMk cId="0" sldId="273"/>
            <ac:picMk id="21509" creationId="{1C3037E6-566E-4913-BEFC-D38382CAAC8D}"/>
          </ac:picMkLst>
        </pc:picChg>
      </pc:sldChg>
      <pc:sldChg chg="delSp modSp mod">
        <pc:chgData name="Purvis, Keith" userId="598b99ce-3dba-4fe3-b3fe-275042318a4f" providerId="ADAL" clId="{4673D68F-9259-4628-A627-3E98C807FB5E}" dt="2021-07-27T23:09:19.786" v="1527" actId="20577"/>
        <pc:sldMkLst>
          <pc:docMk/>
          <pc:sldMk cId="0" sldId="274"/>
        </pc:sldMkLst>
        <pc:spChg chg="mod">
          <ac:chgData name="Purvis, Keith" userId="598b99ce-3dba-4fe3-b3fe-275042318a4f" providerId="ADAL" clId="{4673D68F-9259-4628-A627-3E98C807FB5E}" dt="2021-07-27T23:09:19.786" v="1527" actId="20577"/>
          <ac:spMkLst>
            <pc:docMk/>
            <pc:sldMk cId="0" sldId="274"/>
            <ac:spMk id="17" creationId="{D8244233-E634-4889-A10E-E6E51AC1A305}"/>
          </ac:spMkLst>
        </pc:spChg>
        <pc:picChg chg="mod">
          <ac:chgData name="Purvis, Keith" userId="598b99ce-3dba-4fe3-b3fe-275042318a4f" providerId="ADAL" clId="{4673D68F-9259-4628-A627-3E98C807FB5E}" dt="2021-07-27T23:09:00.176" v="1511" actId="1076"/>
          <ac:picMkLst>
            <pc:docMk/>
            <pc:sldMk cId="0" sldId="274"/>
            <ac:picMk id="5" creationId="{2743A9C7-ED54-4EC6-9992-F83C6B043773}"/>
          </ac:picMkLst>
        </pc:picChg>
        <pc:picChg chg="del">
          <ac:chgData name="Purvis, Keith" userId="598b99ce-3dba-4fe3-b3fe-275042318a4f" providerId="ADAL" clId="{4673D68F-9259-4628-A627-3E98C807FB5E}" dt="2021-07-27T23:08:18.065" v="1505" actId="478"/>
          <ac:picMkLst>
            <pc:docMk/>
            <pc:sldMk cId="0" sldId="274"/>
            <ac:picMk id="17411" creationId="{F4CA9DCF-E6B7-4CCA-9F06-FB089123E989}"/>
          </ac:picMkLst>
        </pc:picChg>
      </pc:sldChg>
      <pc:sldChg chg="delSp modNotesTx">
        <pc:chgData name="Purvis, Keith" userId="598b99ce-3dba-4fe3-b3fe-275042318a4f" providerId="ADAL" clId="{4673D68F-9259-4628-A627-3E98C807FB5E}" dt="2021-07-28T00:54:25.029" v="3167" actId="20577"/>
        <pc:sldMkLst>
          <pc:docMk/>
          <pc:sldMk cId="0" sldId="277"/>
        </pc:sldMkLst>
        <pc:picChg chg="del">
          <ac:chgData name="Purvis, Keith" userId="598b99ce-3dba-4fe3-b3fe-275042318a4f" providerId="ADAL" clId="{4673D68F-9259-4628-A627-3E98C807FB5E}" dt="2021-07-27T23:08:20.553" v="1506" actId="478"/>
          <ac:picMkLst>
            <pc:docMk/>
            <pc:sldMk cId="0" sldId="277"/>
            <ac:picMk id="19459" creationId="{7718A54C-BFAF-48CA-BA9E-E9B51F86E02B}"/>
          </ac:picMkLst>
        </pc:picChg>
      </pc:sldChg>
      <pc:sldChg chg="delSp modSp mod">
        <pc:chgData name="Purvis, Keith" userId="598b99ce-3dba-4fe3-b3fe-275042318a4f" providerId="ADAL" clId="{4673D68F-9259-4628-A627-3E98C807FB5E}" dt="2021-07-27T23:08:29.866" v="1508" actId="478"/>
        <pc:sldMkLst>
          <pc:docMk/>
          <pc:sldMk cId="0" sldId="280"/>
        </pc:sldMkLst>
        <pc:spChg chg="mod">
          <ac:chgData name="Purvis, Keith" userId="598b99ce-3dba-4fe3-b3fe-275042318a4f" providerId="ADAL" clId="{4673D68F-9259-4628-A627-3E98C807FB5E}" dt="2021-07-27T23:07:56.798" v="1503" actId="1076"/>
          <ac:spMkLst>
            <pc:docMk/>
            <pc:sldMk cId="0" sldId="280"/>
            <ac:spMk id="13314" creationId="{F81B7548-6A60-482A-BDD0-A9BD0D6F9A2B}"/>
          </ac:spMkLst>
        </pc:spChg>
        <pc:picChg chg="mod">
          <ac:chgData name="Purvis, Keith" userId="598b99ce-3dba-4fe3-b3fe-275042318a4f" providerId="ADAL" clId="{4673D68F-9259-4628-A627-3E98C807FB5E}" dt="2021-07-27T23:07:53.537" v="1502" actId="1076"/>
          <ac:picMkLst>
            <pc:docMk/>
            <pc:sldMk cId="0" sldId="280"/>
            <ac:picMk id="3" creationId="{571DE1EB-9606-4B5B-9728-73021F1B282D}"/>
          </ac:picMkLst>
        </pc:picChg>
        <pc:picChg chg="del">
          <ac:chgData name="Purvis, Keith" userId="598b99ce-3dba-4fe3-b3fe-275042318a4f" providerId="ADAL" clId="{4673D68F-9259-4628-A627-3E98C807FB5E}" dt="2021-07-27T23:08:29.866" v="1508" actId="478"/>
          <ac:picMkLst>
            <pc:docMk/>
            <pc:sldMk cId="0" sldId="280"/>
            <ac:picMk id="13316" creationId="{29FB8D19-43B2-4EA1-8522-108757F569EB}"/>
          </ac:picMkLst>
        </pc:picChg>
      </pc:sldChg>
      <pc:sldChg chg="modSp mod">
        <pc:chgData name="Purvis, Keith" userId="598b99ce-3dba-4fe3-b3fe-275042318a4f" providerId="ADAL" clId="{4673D68F-9259-4628-A627-3E98C807FB5E}" dt="2021-07-28T01:03:14.475" v="3808" actId="20577"/>
        <pc:sldMkLst>
          <pc:docMk/>
          <pc:sldMk cId="0" sldId="359"/>
        </pc:sldMkLst>
        <pc:spChg chg="mod">
          <ac:chgData name="Purvis, Keith" userId="598b99ce-3dba-4fe3-b3fe-275042318a4f" providerId="ADAL" clId="{4673D68F-9259-4628-A627-3E98C807FB5E}" dt="2021-07-28T01:03:14.475" v="3808" actId="20577"/>
          <ac:spMkLst>
            <pc:docMk/>
            <pc:sldMk cId="0" sldId="359"/>
            <ac:spMk id="23554" creationId="{03A89970-F559-499B-8AB5-B3C4C5AD927C}"/>
          </ac:spMkLst>
        </pc:spChg>
      </pc:sldChg>
      <pc:sldChg chg="addSp delSp modSp mod">
        <pc:chgData name="Purvis, Keith" userId="598b99ce-3dba-4fe3-b3fe-275042318a4f" providerId="ADAL" clId="{4673D68F-9259-4628-A627-3E98C807FB5E}" dt="2021-07-27T22:56:15.697" v="823" actId="1076"/>
        <pc:sldMkLst>
          <pc:docMk/>
          <pc:sldMk cId="0" sldId="369"/>
        </pc:sldMkLst>
        <pc:spChg chg="mod">
          <ac:chgData name="Purvis, Keith" userId="598b99ce-3dba-4fe3-b3fe-275042318a4f" providerId="ADAL" clId="{4673D68F-9259-4628-A627-3E98C807FB5E}" dt="2021-07-27T22:56:06.413" v="820" actId="27636"/>
          <ac:spMkLst>
            <pc:docMk/>
            <pc:sldMk cId="0" sldId="369"/>
            <ac:spMk id="35842" creationId="{41044D92-719A-4275-ACFF-0C0C51AA58B1}"/>
          </ac:spMkLst>
        </pc:spChg>
        <pc:spChg chg="mod">
          <ac:chgData name="Purvis, Keith" userId="598b99ce-3dba-4fe3-b3fe-275042318a4f" providerId="ADAL" clId="{4673D68F-9259-4628-A627-3E98C807FB5E}" dt="2021-07-27T22:56:10.416" v="821" actId="1076"/>
          <ac:spMkLst>
            <pc:docMk/>
            <pc:sldMk cId="0" sldId="369"/>
            <ac:spMk id="35843" creationId="{0A8B08DF-B87C-45FF-9635-B3905A11723A}"/>
          </ac:spMkLst>
        </pc:spChg>
        <pc:picChg chg="add mod">
          <ac:chgData name="Purvis, Keith" userId="598b99ce-3dba-4fe3-b3fe-275042318a4f" providerId="ADAL" clId="{4673D68F-9259-4628-A627-3E98C807FB5E}" dt="2021-07-27T22:56:13.147" v="822" actId="1076"/>
          <ac:picMkLst>
            <pc:docMk/>
            <pc:sldMk cId="0" sldId="369"/>
            <ac:picMk id="3" creationId="{8A27B745-0B59-4B6F-AE2F-B6B210122864}"/>
          </ac:picMkLst>
        </pc:picChg>
        <pc:picChg chg="add mod">
          <ac:chgData name="Purvis, Keith" userId="598b99ce-3dba-4fe3-b3fe-275042318a4f" providerId="ADAL" clId="{4673D68F-9259-4628-A627-3E98C807FB5E}" dt="2021-07-27T22:56:15.697" v="823" actId="1076"/>
          <ac:picMkLst>
            <pc:docMk/>
            <pc:sldMk cId="0" sldId="369"/>
            <ac:picMk id="5" creationId="{E2A8EC71-B724-4885-8403-20FA1E96FD95}"/>
          </ac:picMkLst>
        </pc:picChg>
        <pc:picChg chg="del">
          <ac:chgData name="Purvis, Keith" userId="598b99ce-3dba-4fe3-b3fe-275042318a4f" providerId="ADAL" clId="{4673D68F-9259-4628-A627-3E98C807FB5E}" dt="2021-07-27T22:55:37.761" v="807" actId="478"/>
          <ac:picMkLst>
            <pc:docMk/>
            <pc:sldMk cId="0" sldId="369"/>
            <ac:picMk id="35844" creationId="{390609D9-6178-4E94-A280-5BA51CE1FBB0}"/>
          </ac:picMkLst>
        </pc:picChg>
        <pc:picChg chg="del">
          <ac:chgData name="Purvis, Keith" userId="598b99ce-3dba-4fe3-b3fe-275042318a4f" providerId="ADAL" clId="{4673D68F-9259-4628-A627-3E98C807FB5E}" dt="2021-07-27T22:55:13.147" v="802" actId="478"/>
          <ac:picMkLst>
            <pc:docMk/>
            <pc:sldMk cId="0" sldId="369"/>
            <ac:picMk id="35845" creationId="{A18C9B16-21E1-4369-9EA6-A8F6D2D74AD1}"/>
          </ac:picMkLst>
        </pc:picChg>
      </pc:sldChg>
      <pc:sldChg chg="modSp">
        <pc:chgData name="Purvis, Keith" userId="598b99ce-3dba-4fe3-b3fe-275042318a4f" providerId="ADAL" clId="{4673D68F-9259-4628-A627-3E98C807FB5E}" dt="2021-07-27T22:56:46.373" v="824" actId="1076"/>
        <pc:sldMkLst>
          <pc:docMk/>
          <pc:sldMk cId="0" sldId="370"/>
        </pc:sldMkLst>
        <pc:picChg chg="mod">
          <ac:chgData name="Purvis, Keith" userId="598b99ce-3dba-4fe3-b3fe-275042318a4f" providerId="ADAL" clId="{4673D68F-9259-4628-A627-3E98C807FB5E}" dt="2021-07-27T22:56:46.373" v="824" actId="1076"/>
          <ac:picMkLst>
            <pc:docMk/>
            <pc:sldMk cId="0" sldId="370"/>
            <ac:picMk id="37892" creationId="{0A1181E0-C140-4924-88EA-F4A03510756A}"/>
          </ac:picMkLst>
        </pc:picChg>
      </pc:sldChg>
      <pc:sldChg chg="modSp mod">
        <pc:chgData name="Purvis, Keith" userId="598b99ce-3dba-4fe3-b3fe-275042318a4f" providerId="ADAL" clId="{4673D68F-9259-4628-A627-3E98C807FB5E}" dt="2021-07-27T22:49:15.423" v="36" actId="14100"/>
        <pc:sldMkLst>
          <pc:docMk/>
          <pc:sldMk cId="0" sldId="371"/>
        </pc:sldMkLst>
        <pc:spChg chg="mod">
          <ac:chgData name="Purvis, Keith" userId="598b99ce-3dba-4fe3-b3fe-275042318a4f" providerId="ADAL" clId="{4673D68F-9259-4628-A627-3E98C807FB5E}" dt="2021-07-27T22:49:10.354" v="35" actId="20577"/>
          <ac:spMkLst>
            <pc:docMk/>
            <pc:sldMk cId="0" sldId="371"/>
            <ac:spMk id="10243" creationId="{56FA3427-1551-41F7-B05B-555EB4DE9BD9}"/>
          </ac:spMkLst>
        </pc:spChg>
        <pc:picChg chg="mod">
          <ac:chgData name="Purvis, Keith" userId="598b99ce-3dba-4fe3-b3fe-275042318a4f" providerId="ADAL" clId="{4673D68F-9259-4628-A627-3E98C807FB5E}" dt="2021-07-27T22:49:15.423" v="36" actId="14100"/>
          <ac:picMkLst>
            <pc:docMk/>
            <pc:sldMk cId="0" sldId="371"/>
            <ac:picMk id="29700" creationId="{AF9B5C9C-FD03-4718-BFF5-2CD717A5D61D}"/>
          </ac:picMkLst>
        </pc:picChg>
      </pc:sldChg>
      <pc:sldChg chg="modSp mod">
        <pc:chgData name="Purvis, Keith" userId="598b99ce-3dba-4fe3-b3fe-275042318a4f" providerId="ADAL" clId="{4673D68F-9259-4628-A627-3E98C807FB5E}" dt="2021-07-27T22:50:52.270" v="256" actId="14100"/>
        <pc:sldMkLst>
          <pc:docMk/>
          <pc:sldMk cId="0" sldId="372"/>
        </pc:sldMkLst>
        <pc:spChg chg="mod">
          <ac:chgData name="Purvis, Keith" userId="598b99ce-3dba-4fe3-b3fe-275042318a4f" providerId="ADAL" clId="{4673D68F-9259-4628-A627-3E98C807FB5E}" dt="2021-07-27T22:50:31.662" v="203" actId="27636"/>
          <ac:spMkLst>
            <pc:docMk/>
            <pc:sldMk cId="0" sldId="372"/>
            <ac:spMk id="31746" creationId="{09E7C773-6053-433C-AB9E-3118DA9D3743}"/>
          </ac:spMkLst>
        </pc:spChg>
        <pc:spChg chg="mod">
          <ac:chgData name="Purvis, Keith" userId="598b99ce-3dba-4fe3-b3fe-275042318a4f" providerId="ADAL" clId="{4673D68F-9259-4628-A627-3E98C807FB5E}" dt="2021-07-27T22:50:47.354" v="254" actId="20577"/>
          <ac:spMkLst>
            <pc:docMk/>
            <pc:sldMk cId="0" sldId="372"/>
            <ac:spMk id="31747" creationId="{89564738-1187-4DC9-BE4A-BC77CC043B5C}"/>
          </ac:spMkLst>
        </pc:spChg>
        <pc:picChg chg="mod">
          <ac:chgData name="Purvis, Keith" userId="598b99ce-3dba-4fe3-b3fe-275042318a4f" providerId="ADAL" clId="{4673D68F-9259-4628-A627-3E98C807FB5E}" dt="2021-07-27T22:50:52.270" v="256" actId="14100"/>
          <ac:picMkLst>
            <pc:docMk/>
            <pc:sldMk cId="0" sldId="372"/>
            <ac:picMk id="31748" creationId="{32FFD3DD-B2D6-4D36-8B93-4BBA366B4D31}"/>
          </ac:picMkLst>
        </pc:picChg>
      </pc:sldChg>
      <pc:sldChg chg="delSp modSp mod">
        <pc:chgData name="Purvis, Keith" userId="598b99ce-3dba-4fe3-b3fe-275042318a4f" providerId="ADAL" clId="{4673D68F-9259-4628-A627-3E98C807FB5E}" dt="2021-07-27T22:53:32.849" v="639" actId="14100"/>
        <pc:sldMkLst>
          <pc:docMk/>
          <pc:sldMk cId="0" sldId="373"/>
        </pc:sldMkLst>
        <pc:spChg chg="mod">
          <ac:chgData name="Purvis, Keith" userId="598b99ce-3dba-4fe3-b3fe-275042318a4f" providerId="ADAL" clId="{4673D68F-9259-4628-A627-3E98C807FB5E}" dt="2021-07-27T22:53:28.473" v="637" actId="255"/>
          <ac:spMkLst>
            <pc:docMk/>
            <pc:sldMk cId="0" sldId="373"/>
            <ac:spMk id="10243" creationId="{43FD8AD3-8C7C-4684-B6F4-54E5BE4DEE61}"/>
          </ac:spMkLst>
        </pc:spChg>
        <pc:spChg chg="mod">
          <ac:chgData name="Purvis, Keith" userId="598b99ce-3dba-4fe3-b3fe-275042318a4f" providerId="ADAL" clId="{4673D68F-9259-4628-A627-3E98C807FB5E}" dt="2021-07-27T22:51:05.330" v="268" actId="20577"/>
          <ac:spMkLst>
            <pc:docMk/>
            <pc:sldMk cId="0" sldId="373"/>
            <ac:spMk id="33794" creationId="{71E989B6-F079-4C7F-ACFC-080AA3A14502}"/>
          </ac:spMkLst>
        </pc:spChg>
        <pc:spChg chg="del">
          <ac:chgData name="Purvis, Keith" userId="598b99ce-3dba-4fe3-b3fe-275042318a4f" providerId="ADAL" clId="{4673D68F-9259-4628-A627-3E98C807FB5E}" dt="2021-07-27T22:51:53.300" v="384" actId="478"/>
          <ac:spMkLst>
            <pc:docMk/>
            <pc:sldMk cId="0" sldId="373"/>
            <ac:spMk id="33796" creationId="{17EAB9BF-1E5A-4804-AAD0-6795CED2E9CF}"/>
          </ac:spMkLst>
        </pc:spChg>
        <pc:picChg chg="mod">
          <ac:chgData name="Purvis, Keith" userId="598b99ce-3dba-4fe3-b3fe-275042318a4f" providerId="ADAL" clId="{4673D68F-9259-4628-A627-3E98C807FB5E}" dt="2021-07-27T22:53:32.849" v="639" actId="14100"/>
          <ac:picMkLst>
            <pc:docMk/>
            <pc:sldMk cId="0" sldId="373"/>
            <ac:picMk id="33797" creationId="{39A503E7-BFCE-46FE-B00F-E70E85A59730}"/>
          </ac:picMkLst>
        </pc:picChg>
      </pc:sldChg>
      <pc:sldChg chg="add del modNotesTx">
        <pc:chgData name="Purvis, Keith" userId="598b99ce-3dba-4fe3-b3fe-275042318a4f" providerId="ADAL" clId="{4673D68F-9259-4628-A627-3E98C807FB5E}" dt="2021-07-27T23:10:27.080" v="1530" actId="2696"/>
        <pc:sldMkLst>
          <pc:docMk/>
          <pc:sldMk cId="0" sldId="379"/>
        </pc:sldMkLst>
      </pc:sldChg>
      <pc:sldChg chg="modNotesTx">
        <pc:chgData name="Purvis, Keith" userId="598b99ce-3dba-4fe3-b3fe-275042318a4f" providerId="ADAL" clId="{4673D68F-9259-4628-A627-3E98C807FB5E}" dt="2021-07-28T00:54:58.809" v="3169" actId="6549"/>
        <pc:sldMkLst>
          <pc:docMk/>
          <pc:sldMk cId="0" sldId="380"/>
        </pc:sldMkLst>
      </pc:sldChg>
      <pc:sldChg chg="addSp delSp modSp add mod">
        <pc:chgData name="Purvis, Keith" userId="598b99ce-3dba-4fe3-b3fe-275042318a4f" providerId="ADAL" clId="{4673D68F-9259-4628-A627-3E98C807FB5E}" dt="2021-07-27T23:04:22.427" v="1278" actId="14100"/>
        <pc:sldMkLst>
          <pc:docMk/>
          <pc:sldMk cId="2346446494" sldId="381"/>
        </pc:sldMkLst>
        <pc:spChg chg="add del mod">
          <ac:chgData name="Purvis, Keith" userId="598b99ce-3dba-4fe3-b3fe-275042318a4f" providerId="ADAL" clId="{4673D68F-9259-4628-A627-3E98C807FB5E}" dt="2021-07-27T23:02:08.595" v="1033" actId="478"/>
          <ac:spMkLst>
            <pc:docMk/>
            <pc:sldMk cId="2346446494" sldId="381"/>
            <ac:spMk id="7" creationId="{735EA962-FF13-476C-844F-3FC83EFFA89D}"/>
          </ac:spMkLst>
        </pc:spChg>
        <pc:spChg chg="add del mod">
          <ac:chgData name="Purvis, Keith" userId="598b99ce-3dba-4fe3-b3fe-275042318a4f" providerId="ADAL" clId="{4673D68F-9259-4628-A627-3E98C807FB5E}" dt="2021-07-27T23:04:11.250" v="1275"/>
          <ac:spMkLst>
            <pc:docMk/>
            <pc:sldMk cId="2346446494" sldId="381"/>
            <ac:spMk id="8" creationId="{E1C979B4-467B-46F7-9157-0C1C931D7077}"/>
          </ac:spMkLst>
        </pc:spChg>
        <pc:spChg chg="add mod">
          <ac:chgData name="Purvis, Keith" userId="598b99ce-3dba-4fe3-b3fe-275042318a4f" providerId="ADAL" clId="{4673D68F-9259-4628-A627-3E98C807FB5E}" dt="2021-07-27T23:04:00.310" v="1270" actId="2711"/>
          <ac:spMkLst>
            <pc:docMk/>
            <pc:sldMk cId="2346446494" sldId="381"/>
            <ac:spMk id="9" creationId="{F5018F3A-3667-411B-B30C-24B16B3348E4}"/>
          </ac:spMkLst>
        </pc:spChg>
        <pc:spChg chg="mod">
          <ac:chgData name="Purvis, Keith" userId="598b99ce-3dba-4fe3-b3fe-275042318a4f" providerId="ADAL" clId="{4673D68F-9259-4628-A627-3E98C807FB5E}" dt="2021-07-27T23:04:15.478" v="1277" actId="403"/>
          <ac:spMkLst>
            <pc:docMk/>
            <pc:sldMk cId="2346446494" sldId="381"/>
            <ac:spMk id="37890" creationId="{5976213A-34ED-4A20-859B-BF289D0C1336}"/>
          </ac:spMkLst>
        </pc:spChg>
        <pc:spChg chg="del mod">
          <ac:chgData name="Purvis, Keith" userId="598b99ce-3dba-4fe3-b3fe-275042318a4f" providerId="ADAL" clId="{4673D68F-9259-4628-A627-3E98C807FB5E}" dt="2021-07-27T23:02:05.597" v="1032" actId="478"/>
          <ac:spMkLst>
            <pc:docMk/>
            <pc:sldMk cId="2346446494" sldId="381"/>
            <ac:spMk id="37891" creationId="{2D683016-C6CA-4BBB-AD93-53D5BCEBB91B}"/>
          </ac:spMkLst>
        </pc:spChg>
        <pc:picChg chg="add del mod">
          <ac:chgData name="Purvis, Keith" userId="598b99ce-3dba-4fe3-b3fe-275042318a4f" providerId="ADAL" clId="{4673D68F-9259-4628-A627-3E98C807FB5E}" dt="2021-07-27T23:00:51.784" v="896" actId="21"/>
          <ac:picMkLst>
            <pc:docMk/>
            <pc:sldMk cId="2346446494" sldId="381"/>
            <ac:picMk id="3" creationId="{21327182-73E3-488F-8D3B-93E020DE9FD4}"/>
          </ac:picMkLst>
        </pc:picChg>
        <pc:picChg chg="add mod">
          <ac:chgData name="Purvis, Keith" userId="598b99ce-3dba-4fe3-b3fe-275042318a4f" providerId="ADAL" clId="{4673D68F-9259-4628-A627-3E98C807FB5E}" dt="2021-07-27T23:04:06.607" v="1271" actId="1076"/>
          <ac:picMkLst>
            <pc:docMk/>
            <pc:sldMk cId="2346446494" sldId="381"/>
            <ac:picMk id="5" creationId="{BCC65A35-0155-484B-BEA3-2C7F71C7C474}"/>
          </ac:picMkLst>
        </pc:picChg>
        <pc:picChg chg="add mod">
          <ac:chgData name="Purvis, Keith" userId="598b99ce-3dba-4fe3-b3fe-275042318a4f" providerId="ADAL" clId="{4673D68F-9259-4628-A627-3E98C807FB5E}" dt="2021-07-27T23:04:22.427" v="1278" actId="14100"/>
          <ac:picMkLst>
            <pc:docMk/>
            <pc:sldMk cId="2346446494" sldId="381"/>
            <ac:picMk id="11" creationId="{176EA9D6-A70C-47EE-ADC9-BC3F4B6F2D37}"/>
          </ac:picMkLst>
        </pc:picChg>
        <pc:picChg chg="del">
          <ac:chgData name="Purvis, Keith" userId="598b99ce-3dba-4fe3-b3fe-275042318a4f" providerId="ADAL" clId="{4673D68F-9259-4628-A627-3E98C807FB5E}" dt="2021-07-27T23:00:04.595" v="843" actId="478"/>
          <ac:picMkLst>
            <pc:docMk/>
            <pc:sldMk cId="2346446494" sldId="381"/>
            <ac:picMk id="37892" creationId="{0A1181E0-C140-4924-88EA-F4A03510756A}"/>
          </ac:picMkLst>
        </pc:picChg>
        <pc:picChg chg="del">
          <ac:chgData name="Purvis, Keith" userId="598b99ce-3dba-4fe3-b3fe-275042318a4f" providerId="ADAL" clId="{4673D68F-9259-4628-A627-3E98C807FB5E}" dt="2021-07-27T23:00:06.353" v="844" actId="478"/>
          <ac:picMkLst>
            <pc:docMk/>
            <pc:sldMk cId="2346446494" sldId="381"/>
            <ac:picMk id="37893" creationId="{43764733-A9DA-4913-A871-63F7FEC32F05}"/>
          </ac:picMkLst>
        </pc:picChg>
      </pc:sldChg>
      <pc:sldChg chg="addSp delSp modSp add mod">
        <pc:chgData name="Purvis, Keith" userId="598b99ce-3dba-4fe3-b3fe-275042318a4f" providerId="ADAL" clId="{4673D68F-9259-4628-A627-3E98C807FB5E}" dt="2021-07-27T23:07:07.589" v="1500" actId="1076"/>
        <pc:sldMkLst>
          <pc:docMk/>
          <pc:sldMk cId="611560465" sldId="382"/>
        </pc:sldMkLst>
        <pc:spChg chg="mod">
          <ac:chgData name="Purvis, Keith" userId="598b99ce-3dba-4fe3-b3fe-275042318a4f" providerId="ADAL" clId="{4673D68F-9259-4628-A627-3E98C807FB5E}" dt="2021-07-27T23:07:03.227" v="1497" actId="1076"/>
          <ac:spMkLst>
            <pc:docMk/>
            <pc:sldMk cId="611560465" sldId="382"/>
            <ac:spMk id="9" creationId="{F5018F3A-3667-411B-B30C-24B16B3348E4}"/>
          </ac:spMkLst>
        </pc:spChg>
        <pc:spChg chg="mod">
          <ac:chgData name="Purvis, Keith" userId="598b99ce-3dba-4fe3-b3fe-275042318a4f" providerId="ADAL" clId="{4673D68F-9259-4628-A627-3E98C807FB5E}" dt="2021-07-27T23:04:35.915" v="1291" actId="20577"/>
          <ac:spMkLst>
            <pc:docMk/>
            <pc:sldMk cId="611560465" sldId="382"/>
            <ac:spMk id="37890" creationId="{5976213A-34ED-4A20-859B-BF289D0C1336}"/>
          </ac:spMkLst>
        </pc:spChg>
        <pc:picChg chg="add mod">
          <ac:chgData name="Purvis, Keith" userId="598b99ce-3dba-4fe3-b3fe-275042318a4f" providerId="ADAL" clId="{4673D68F-9259-4628-A627-3E98C807FB5E}" dt="2021-07-27T23:04:50.073" v="1294" actId="1076"/>
          <ac:picMkLst>
            <pc:docMk/>
            <pc:sldMk cId="611560465" sldId="382"/>
            <ac:picMk id="3" creationId="{933CF763-36D3-4E8F-A2A1-9012EB093C20}"/>
          </ac:picMkLst>
        </pc:picChg>
        <pc:picChg chg="del">
          <ac:chgData name="Purvis, Keith" userId="598b99ce-3dba-4fe3-b3fe-275042318a4f" providerId="ADAL" clId="{4673D68F-9259-4628-A627-3E98C807FB5E}" dt="2021-07-27T23:04:39.546" v="1292" actId="478"/>
          <ac:picMkLst>
            <pc:docMk/>
            <pc:sldMk cId="611560465" sldId="382"/>
            <ac:picMk id="5" creationId="{BCC65A35-0155-484B-BEA3-2C7F71C7C474}"/>
          </ac:picMkLst>
        </pc:picChg>
        <pc:picChg chg="add mod">
          <ac:chgData name="Purvis, Keith" userId="598b99ce-3dba-4fe3-b3fe-275042318a4f" providerId="ADAL" clId="{4673D68F-9259-4628-A627-3E98C807FB5E}" dt="2021-07-27T23:07:07.589" v="1500" actId="1076"/>
          <ac:picMkLst>
            <pc:docMk/>
            <pc:sldMk cId="611560465" sldId="382"/>
            <ac:picMk id="6" creationId="{4F25B0F5-861F-467F-A37A-31CBBD5F56E8}"/>
          </ac:picMkLst>
        </pc:picChg>
        <pc:picChg chg="del">
          <ac:chgData name="Purvis, Keith" userId="598b99ce-3dba-4fe3-b3fe-275042318a4f" providerId="ADAL" clId="{4673D68F-9259-4628-A627-3E98C807FB5E}" dt="2021-07-27T23:04:59.338" v="1307" actId="478"/>
          <ac:picMkLst>
            <pc:docMk/>
            <pc:sldMk cId="611560465" sldId="382"/>
            <ac:picMk id="11" creationId="{176EA9D6-A70C-47EE-ADC9-BC3F4B6F2D37}"/>
          </ac:picMkLst>
        </pc:picChg>
      </pc:sldChg>
      <pc:sldChg chg="add del">
        <pc:chgData name="Purvis, Keith" userId="598b99ce-3dba-4fe3-b3fe-275042318a4f" providerId="ADAL" clId="{4673D68F-9259-4628-A627-3E98C807FB5E}" dt="2021-07-28T01:05:21.731" v="3976" actId="2696"/>
        <pc:sldMkLst>
          <pc:docMk/>
          <pc:sldMk cId="538797857" sldId="383"/>
        </pc:sldMkLst>
      </pc:sldChg>
      <pc:sldChg chg="addSp delSp modSp add mod">
        <pc:chgData name="Purvis, Keith" userId="598b99ce-3dba-4fe3-b3fe-275042318a4f" providerId="ADAL" clId="{4673D68F-9259-4628-A627-3E98C807FB5E}" dt="2021-07-27T23:15:51.777" v="1828" actId="1076"/>
        <pc:sldMkLst>
          <pc:docMk/>
          <pc:sldMk cId="3367089552" sldId="384"/>
        </pc:sldMkLst>
        <pc:spChg chg="mod">
          <ac:chgData name="Purvis, Keith" userId="598b99ce-3dba-4fe3-b3fe-275042318a4f" providerId="ADAL" clId="{4673D68F-9259-4628-A627-3E98C807FB5E}" dt="2021-07-27T23:13:19.857" v="1591" actId="1076"/>
          <ac:spMkLst>
            <pc:docMk/>
            <pc:sldMk cId="3367089552" sldId="384"/>
            <ac:spMk id="25602" creationId="{4B58280C-12BB-478F-BE1A-430F7876422E}"/>
          </ac:spMkLst>
        </pc:spChg>
        <pc:graphicFrameChg chg="mod modGraphic">
          <ac:chgData name="Purvis, Keith" userId="598b99ce-3dba-4fe3-b3fe-275042318a4f" providerId="ADAL" clId="{4673D68F-9259-4628-A627-3E98C807FB5E}" dt="2021-07-27T23:15:47.085" v="1825" actId="1076"/>
          <ac:graphicFrameMkLst>
            <pc:docMk/>
            <pc:sldMk cId="3367089552" sldId="384"/>
            <ac:graphicFrameMk id="7" creationId="{CBBE3433-FE64-4135-AB77-A0C4831510B6}"/>
          </ac:graphicFrameMkLst>
        </pc:graphicFrameChg>
        <pc:picChg chg="add del mod">
          <ac:chgData name="Purvis, Keith" userId="598b99ce-3dba-4fe3-b3fe-275042318a4f" providerId="ADAL" clId="{4673D68F-9259-4628-A627-3E98C807FB5E}" dt="2021-07-27T23:12:41.562" v="1584" actId="478"/>
          <ac:picMkLst>
            <pc:docMk/>
            <pc:sldMk cId="3367089552" sldId="384"/>
            <ac:picMk id="3" creationId="{20FAC314-7DE5-4DC9-8B32-A9C7509107A3}"/>
          </ac:picMkLst>
        </pc:picChg>
        <pc:picChg chg="add mod">
          <ac:chgData name="Purvis, Keith" userId="598b99ce-3dba-4fe3-b3fe-275042318a4f" providerId="ADAL" clId="{4673D68F-9259-4628-A627-3E98C807FB5E}" dt="2021-07-27T23:13:15.859" v="1590" actId="1076"/>
          <ac:picMkLst>
            <pc:docMk/>
            <pc:sldMk cId="3367089552" sldId="384"/>
            <ac:picMk id="5" creationId="{3A620A6B-BEA2-4227-B7F6-2E140DB15828}"/>
          </ac:picMkLst>
        </pc:picChg>
        <pc:picChg chg="del">
          <ac:chgData name="Purvis, Keith" userId="598b99ce-3dba-4fe3-b3fe-275042318a4f" providerId="ADAL" clId="{4673D68F-9259-4628-A627-3E98C807FB5E}" dt="2021-07-27T23:12:36.682" v="1581" actId="478"/>
          <ac:picMkLst>
            <pc:docMk/>
            <pc:sldMk cId="3367089552" sldId="384"/>
            <ac:picMk id="6" creationId="{8AB1BC90-1ADD-48F5-9D4F-AF9339194A2E}"/>
          </ac:picMkLst>
        </pc:picChg>
        <pc:picChg chg="del">
          <ac:chgData name="Purvis, Keith" userId="598b99ce-3dba-4fe3-b3fe-275042318a4f" providerId="ADAL" clId="{4673D68F-9259-4628-A627-3E98C807FB5E}" dt="2021-07-27T23:14:39.018" v="1760" actId="478"/>
          <ac:picMkLst>
            <pc:docMk/>
            <pc:sldMk cId="3367089552" sldId="384"/>
            <ac:picMk id="25624" creationId="{17991406-013A-4F48-9DE7-F8625BAB6754}"/>
          </ac:picMkLst>
        </pc:picChg>
        <pc:picChg chg="mod">
          <ac:chgData name="Purvis, Keith" userId="598b99ce-3dba-4fe3-b3fe-275042318a4f" providerId="ADAL" clId="{4673D68F-9259-4628-A627-3E98C807FB5E}" dt="2021-07-27T23:15:48.999" v="1826" actId="1076"/>
          <ac:picMkLst>
            <pc:docMk/>
            <pc:sldMk cId="3367089552" sldId="384"/>
            <ac:picMk id="25625" creationId="{C10ECD45-707B-4B6B-91D9-191785AD1D20}"/>
          </ac:picMkLst>
        </pc:picChg>
        <pc:picChg chg="mod">
          <ac:chgData name="Purvis, Keith" userId="598b99ce-3dba-4fe3-b3fe-275042318a4f" providerId="ADAL" clId="{4673D68F-9259-4628-A627-3E98C807FB5E}" dt="2021-07-27T23:15:50.259" v="1827" actId="1076"/>
          <ac:picMkLst>
            <pc:docMk/>
            <pc:sldMk cId="3367089552" sldId="384"/>
            <ac:picMk id="25626" creationId="{91349049-75A7-4055-A6D5-9CE954826A4D}"/>
          </ac:picMkLst>
        </pc:picChg>
        <pc:picChg chg="mod">
          <ac:chgData name="Purvis, Keith" userId="598b99ce-3dba-4fe3-b3fe-275042318a4f" providerId="ADAL" clId="{4673D68F-9259-4628-A627-3E98C807FB5E}" dt="2021-07-27T23:15:51.777" v="1828" actId="1076"/>
          <ac:picMkLst>
            <pc:docMk/>
            <pc:sldMk cId="3367089552" sldId="384"/>
            <ac:picMk id="25627" creationId="{AF8900EF-C0F8-48B7-8FFE-1A86C34B1A80}"/>
          </ac:picMkLst>
        </pc:picChg>
      </pc:sldChg>
      <pc:sldChg chg="addSp delSp modSp add mod modNotesTx">
        <pc:chgData name="Purvis, Keith" userId="598b99ce-3dba-4fe3-b3fe-275042318a4f" providerId="ADAL" clId="{4673D68F-9259-4628-A627-3E98C807FB5E}" dt="2021-07-28T01:04:21.381" v="3972" actId="6549"/>
        <pc:sldMkLst>
          <pc:docMk/>
          <pc:sldMk cId="601360936" sldId="385"/>
        </pc:sldMkLst>
        <pc:spChg chg="add mod">
          <ac:chgData name="Purvis, Keith" userId="598b99ce-3dba-4fe3-b3fe-275042318a4f" providerId="ADAL" clId="{4673D68F-9259-4628-A627-3E98C807FB5E}" dt="2021-07-27T23:25:20.896" v="2180" actId="108"/>
          <ac:spMkLst>
            <pc:docMk/>
            <pc:sldMk cId="601360936" sldId="385"/>
            <ac:spMk id="9" creationId="{C35C684C-311D-4A66-9772-7A6412A666C0}"/>
          </ac:spMkLst>
        </pc:spChg>
        <pc:spChg chg="add mod">
          <ac:chgData name="Purvis, Keith" userId="598b99ce-3dba-4fe3-b3fe-275042318a4f" providerId="ADAL" clId="{4673D68F-9259-4628-A627-3E98C807FB5E}" dt="2021-07-27T23:25:18.643" v="2178" actId="108"/>
          <ac:spMkLst>
            <pc:docMk/>
            <pc:sldMk cId="601360936" sldId="385"/>
            <ac:spMk id="12" creationId="{95D08D40-F88E-4E6C-823D-0F02D31476CA}"/>
          </ac:spMkLst>
        </pc:spChg>
        <pc:spChg chg="add mod">
          <ac:chgData name="Purvis, Keith" userId="598b99ce-3dba-4fe3-b3fe-275042318a4f" providerId="ADAL" clId="{4673D68F-9259-4628-A627-3E98C807FB5E}" dt="2021-07-27T23:25:40.273" v="2185" actId="1076"/>
          <ac:spMkLst>
            <pc:docMk/>
            <pc:sldMk cId="601360936" sldId="385"/>
            <ac:spMk id="17" creationId="{27FC2051-581E-4E46-874F-BB741CEF3251}"/>
          </ac:spMkLst>
        </pc:spChg>
        <pc:spChg chg="add mod">
          <ac:chgData name="Purvis, Keith" userId="598b99ce-3dba-4fe3-b3fe-275042318a4f" providerId="ADAL" clId="{4673D68F-9259-4628-A627-3E98C807FB5E}" dt="2021-07-27T23:25:55.679" v="2186" actId="1076"/>
          <ac:spMkLst>
            <pc:docMk/>
            <pc:sldMk cId="601360936" sldId="385"/>
            <ac:spMk id="18" creationId="{B463627C-7DD3-4C56-9499-12FCA6CD89C4}"/>
          </ac:spMkLst>
        </pc:spChg>
        <pc:spChg chg="mod">
          <ac:chgData name="Purvis, Keith" userId="598b99ce-3dba-4fe3-b3fe-275042318a4f" providerId="ADAL" clId="{4673D68F-9259-4628-A627-3E98C807FB5E}" dt="2021-07-27T23:19:50.984" v="1918" actId="27636"/>
          <ac:spMkLst>
            <pc:docMk/>
            <pc:sldMk cId="601360936" sldId="385"/>
            <ac:spMk id="27650" creationId="{BEB0EB0A-64A2-47D6-A48D-605116196BEC}"/>
          </ac:spMkLst>
        </pc:spChg>
        <pc:spChg chg="del">
          <ac:chgData name="Purvis, Keith" userId="598b99ce-3dba-4fe3-b3fe-275042318a4f" providerId="ADAL" clId="{4673D68F-9259-4628-A627-3E98C807FB5E}" dt="2021-07-27T23:19:44.215" v="1913" actId="22"/>
          <ac:spMkLst>
            <pc:docMk/>
            <pc:sldMk cId="601360936" sldId="385"/>
            <ac:spMk id="27651" creationId="{C205609B-38B9-46A1-8621-76E860F5A906}"/>
          </ac:spMkLst>
        </pc:spChg>
        <pc:graphicFrameChg chg="add del">
          <ac:chgData name="Purvis, Keith" userId="598b99ce-3dba-4fe3-b3fe-275042318a4f" providerId="ADAL" clId="{4673D68F-9259-4628-A627-3E98C807FB5E}" dt="2021-07-27T23:20:14.460" v="1926" actId="478"/>
          <ac:graphicFrameMkLst>
            <pc:docMk/>
            <pc:sldMk cId="601360936" sldId="385"/>
            <ac:graphicFrameMk id="7" creationId="{A6ED58F7-CC4F-4DB5-BEB0-3D055381CB83}"/>
          </ac:graphicFrameMkLst>
        </pc:graphicFrameChg>
        <pc:picChg chg="add mod">
          <ac:chgData name="Purvis, Keith" userId="598b99ce-3dba-4fe3-b3fe-275042318a4f" providerId="ADAL" clId="{4673D68F-9259-4628-A627-3E98C807FB5E}" dt="2021-07-27T23:24:54.150" v="2172" actId="1076"/>
          <ac:picMkLst>
            <pc:docMk/>
            <pc:sldMk cId="601360936" sldId="385"/>
            <ac:picMk id="3" creationId="{23E9D6F0-9A57-4F7D-B2AF-91619C73D595}"/>
          </ac:picMkLst>
        </pc:picChg>
        <pc:picChg chg="add del mod ord">
          <ac:chgData name="Purvis, Keith" userId="598b99ce-3dba-4fe3-b3fe-275042318a4f" providerId="ADAL" clId="{4673D68F-9259-4628-A627-3E98C807FB5E}" dt="2021-07-27T23:20:09.350" v="1924" actId="21"/>
          <ac:picMkLst>
            <pc:docMk/>
            <pc:sldMk cId="601360936" sldId="385"/>
            <ac:picMk id="5" creationId="{F2D5A921-C9FA-4305-890C-FB4759F0E05C}"/>
          </ac:picMkLst>
        </pc:picChg>
        <pc:picChg chg="del">
          <ac:chgData name="Purvis, Keith" userId="598b99ce-3dba-4fe3-b3fe-275042318a4f" providerId="ADAL" clId="{4673D68F-9259-4628-A627-3E98C807FB5E}" dt="2021-07-27T23:16:18.018" v="1831" actId="478"/>
          <ac:picMkLst>
            <pc:docMk/>
            <pc:sldMk cId="601360936" sldId="385"/>
            <ac:picMk id="6" creationId="{B9B165AA-3868-4BB5-98D5-6335FF15B82A}"/>
          </ac:picMkLst>
        </pc:picChg>
        <pc:picChg chg="add mod">
          <ac:chgData name="Purvis, Keith" userId="598b99ce-3dba-4fe3-b3fe-275042318a4f" providerId="ADAL" clId="{4673D68F-9259-4628-A627-3E98C807FB5E}" dt="2021-07-27T23:25:23.519" v="2182" actId="1076"/>
          <ac:picMkLst>
            <pc:docMk/>
            <pc:sldMk cId="601360936" sldId="385"/>
            <ac:picMk id="11" creationId="{87B8C2D2-4CD5-4BDC-B0A3-BB8EA131E55C}"/>
          </ac:picMkLst>
        </pc:picChg>
        <pc:picChg chg="add mod">
          <ac:chgData name="Purvis, Keith" userId="598b99ce-3dba-4fe3-b3fe-275042318a4f" providerId="ADAL" clId="{4673D68F-9259-4628-A627-3E98C807FB5E}" dt="2021-07-27T23:25:37.222" v="2184" actId="1076"/>
          <ac:picMkLst>
            <pc:docMk/>
            <pc:sldMk cId="601360936" sldId="385"/>
            <ac:picMk id="13" creationId="{A874005A-2E62-43E9-AE11-FF04521316F3}"/>
          </ac:picMkLst>
        </pc:picChg>
        <pc:picChg chg="del mod">
          <ac:chgData name="Purvis, Keith" userId="598b99ce-3dba-4fe3-b3fe-275042318a4f" providerId="ADAL" clId="{4673D68F-9259-4628-A627-3E98C807FB5E}" dt="2021-07-27T23:16:14.393" v="1830" actId="478"/>
          <ac:picMkLst>
            <pc:docMk/>
            <pc:sldMk cId="601360936" sldId="385"/>
            <ac:picMk id="27653" creationId="{ABE3F0C7-827E-4D27-B016-CD213E2E4CB7}"/>
          </ac:picMkLst>
        </pc:picChg>
      </pc:sldChg>
      <pc:sldChg chg="new del">
        <pc:chgData name="Purvis, Keith" userId="598b99ce-3dba-4fe3-b3fe-275042318a4f" providerId="ADAL" clId="{4673D68F-9259-4628-A627-3E98C807FB5E}" dt="2021-07-27T23:20:27.110" v="1929" actId="2696"/>
        <pc:sldMkLst>
          <pc:docMk/>
          <pc:sldMk cId="3091790250" sldId="386"/>
        </pc:sldMkLst>
      </pc:sldChg>
      <pc:sldChg chg="addSp delSp modSp add mod ord modNotesTx">
        <pc:chgData name="Purvis, Keith" userId="598b99ce-3dba-4fe3-b3fe-275042318a4f" providerId="ADAL" clId="{4673D68F-9259-4628-A627-3E98C807FB5E}" dt="2021-07-28T00:52:54.701" v="2978" actId="6549"/>
        <pc:sldMkLst>
          <pc:docMk/>
          <pc:sldMk cId="3795027359" sldId="386"/>
        </pc:sldMkLst>
        <pc:spChg chg="mod">
          <ac:chgData name="Purvis, Keith" userId="598b99ce-3dba-4fe3-b3fe-275042318a4f" providerId="ADAL" clId="{4673D68F-9259-4628-A627-3E98C807FB5E}" dt="2021-07-27T23:29:44.027" v="2627" actId="20577"/>
          <ac:spMkLst>
            <pc:docMk/>
            <pc:sldMk cId="3795027359" sldId="386"/>
            <ac:spMk id="9" creationId="{F5018F3A-3667-411B-B30C-24B16B3348E4}"/>
          </ac:spMkLst>
        </pc:spChg>
        <pc:spChg chg="mod">
          <ac:chgData name="Purvis, Keith" userId="598b99ce-3dba-4fe3-b3fe-275042318a4f" providerId="ADAL" clId="{4673D68F-9259-4628-A627-3E98C807FB5E}" dt="2021-07-27T23:26:22.482" v="2215" actId="20577"/>
          <ac:spMkLst>
            <pc:docMk/>
            <pc:sldMk cId="3795027359" sldId="386"/>
            <ac:spMk id="37890" creationId="{5976213A-34ED-4A20-859B-BF289D0C1336}"/>
          </ac:spMkLst>
        </pc:spChg>
        <pc:picChg chg="del">
          <ac:chgData name="Purvis, Keith" userId="598b99ce-3dba-4fe3-b3fe-275042318a4f" providerId="ADAL" clId="{4673D68F-9259-4628-A627-3E98C807FB5E}" dt="2021-07-27T23:26:24.939" v="2216" actId="478"/>
          <ac:picMkLst>
            <pc:docMk/>
            <pc:sldMk cId="3795027359" sldId="386"/>
            <ac:picMk id="3" creationId="{933CF763-36D3-4E8F-A2A1-9012EB093C20}"/>
          </ac:picMkLst>
        </pc:picChg>
        <pc:picChg chg="add del mod">
          <ac:chgData name="Purvis, Keith" userId="598b99ce-3dba-4fe3-b3fe-275042318a4f" providerId="ADAL" clId="{4673D68F-9259-4628-A627-3E98C807FB5E}" dt="2021-07-27T23:29:09.813" v="2562" actId="21"/>
          <ac:picMkLst>
            <pc:docMk/>
            <pc:sldMk cId="3795027359" sldId="386"/>
            <ac:picMk id="4" creationId="{4D9DB2CE-56ED-4071-BD7B-213E6C7B89BB}"/>
          </ac:picMkLst>
        </pc:picChg>
        <pc:picChg chg="del">
          <ac:chgData name="Purvis, Keith" userId="598b99ce-3dba-4fe3-b3fe-275042318a4f" providerId="ADAL" clId="{4673D68F-9259-4628-A627-3E98C807FB5E}" dt="2021-07-27T23:26:26.761" v="2217" actId="478"/>
          <ac:picMkLst>
            <pc:docMk/>
            <pc:sldMk cId="3795027359" sldId="386"/>
            <ac:picMk id="6" creationId="{4F25B0F5-861F-467F-A37A-31CBBD5F56E8}"/>
          </ac:picMkLst>
        </pc:picChg>
      </pc:sldChg>
      <pc:sldChg chg="addSp delSp modSp add del mod modNotesTx">
        <pc:chgData name="Purvis, Keith" userId="598b99ce-3dba-4fe3-b3fe-275042318a4f" providerId="ADAL" clId="{4673D68F-9259-4628-A627-3E98C807FB5E}" dt="2021-07-28T01:04:41.785" v="3975" actId="2696"/>
        <pc:sldMkLst>
          <pc:docMk/>
          <pc:sldMk cId="1205264509" sldId="387"/>
        </pc:sldMkLst>
        <pc:spChg chg="mod">
          <ac:chgData name="Purvis, Keith" userId="598b99ce-3dba-4fe3-b3fe-275042318a4f" providerId="ADAL" clId="{4673D68F-9259-4628-A627-3E98C807FB5E}" dt="2021-07-28T00:56:20.127" v="3215" actId="20577"/>
          <ac:spMkLst>
            <pc:docMk/>
            <pc:sldMk cId="1205264509" sldId="387"/>
            <ac:spMk id="9" creationId="{F5018F3A-3667-411B-B30C-24B16B3348E4}"/>
          </ac:spMkLst>
        </pc:spChg>
        <pc:spChg chg="mod">
          <ac:chgData name="Purvis, Keith" userId="598b99ce-3dba-4fe3-b3fe-275042318a4f" providerId="ADAL" clId="{4673D68F-9259-4628-A627-3E98C807FB5E}" dt="2021-07-27T23:29:54.146" v="2640" actId="20577"/>
          <ac:spMkLst>
            <pc:docMk/>
            <pc:sldMk cId="1205264509" sldId="387"/>
            <ac:spMk id="37890" creationId="{5976213A-34ED-4A20-859B-BF289D0C1336}"/>
          </ac:spMkLst>
        </pc:spChg>
        <pc:picChg chg="add del mod">
          <ac:chgData name="Purvis, Keith" userId="598b99ce-3dba-4fe3-b3fe-275042318a4f" providerId="ADAL" clId="{4673D68F-9259-4628-A627-3E98C807FB5E}" dt="2021-07-28T00:55:50.148" v="3178" actId="478"/>
          <ac:picMkLst>
            <pc:docMk/>
            <pc:sldMk cId="1205264509" sldId="387"/>
            <ac:picMk id="3" creationId="{D62BD51F-41D4-45EC-B8C7-13266FF59F4E}"/>
          </ac:picMkLst>
        </pc:picChg>
        <pc:picChg chg="add del mod">
          <ac:chgData name="Purvis, Keith" userId="598b99ce-3dba-4fe3-b3fe-275042318a4f" providerId="ADAL" clId="{4673D68F-9259-4628-A627-3E98C807FB5E}" dt="2021-07-28T00:55:49.253" v="3177" actId="478"/>
          <ac:picMkLst>
            <pc:docMk/>
            <pc:sldMk cId="1205264509" sldId="387"/>
            <ac:picMk id="5" creationId="{BF9AD72A-16CE-419A-89CE-35035A50C7D7}"/>
          </ac:picMkLst>
        </pc:picChg>
      </pc:sldChg>
      <pc:sldChg chg="addSp delSp modSp add mod modNotesTx">
        <pc:chgData name="Purvis, Keith" userId="598b99ce-3dba-4fe3-b3fe-275042318a4f" providerId="ADAL" clId="{4673D68F-9259-4628-A627-3E98C807FB5E}" dt="2021-07-28T00:56:31.044" v="3231" actId="20577"/>
        <pc:sldMkLst>
          <pc:docMk/>
          <pc:sldMk cId="3742564040" sldId="388"/>
        </pc:sldMkLst>
        <pc:spChg chg="add mod">
          <ac:chgData name="Purvis, Keith" userId="598b99ce-3dba-4fe3-b3fe-275042318a4f" providerId="ADAL" clId="{4673D68F-9259-4628-A627-3E98C807FB5E}" dt="2021-07-28T00:48:34.393" v="2748" actId="1076"/>
          <ac:spMkLst>
            <pc:docMk/>
            <pc:sldMk cId="3742564040" sldId="388"/>
            <ac:spMk id="2" creationId="{9CB6AD03-3413-4B37-B382-882A4D4AB636}"/>
          </ac:spMkLst>
        </pc:spChg>
        <pc:spChg chg="del mod">
          <ac:chgData name="Purvis, Keith" userId="598b99ce-3dba-4fe3-b3fe-275042318a4f" providerId="ADAL" clId="{4673D68F-9259-4628-A627-3E98C807FB5E}" dt="2021-07-28T00:47:42.437" v="2680" actId="478"/>
          <ac:spMkLst>
            <pc:docMk/>
            <pc:sldMk cId="3742564040" sldId="388"/>
            <ac:spMk id="9" creationId="{F5018F3A-3667-411B-B30C-24B16B3348E4}"/>
          </ac:spMkLst>
        </pc:spChg>
        <pc:spChg chg="add mod">
          <ac:chgData name="Purvis, Keith" userId="598b99ce-3dba-4fe3-b3fe-275042318a4f" providerId="ADAL" clId="{4673D68F-9259-4628-A627-3E98C807FB5E}" dt="2021-07-28T00:48:59.725" v="2813" actId="20577"/>
          <ac:spMkLst>
            <pc:docMk/>
            <pc:sldMk cId="3742564040" sldId="388"/>
            <ac:spMk id="10" creationId="{9C48E545-17F2-458E-AF28-4C769FAF64CE}"/>
          </ac:spMkLst>
        </pc:spChg>
        <pc:spChg chg="mod">
          <ac:chgData name="Purvis, Keith" userId="598b99ce-3dba-4fe3-b3fe-275042318a4f" providerId="ADAL" clId="{4673D68F-9259-4628-A627-3E98C807FB5E}" dt="2021-07-28T00:56:31.044" v="3231" actId="20577"/>
          <ac:spMkLst>
            <pc:docMk/>
            <pc:sldMk cId="3742564040" sldId="388"/>
            <ac:spMk id="37890" creationId="{5976213A-34ED-4A20-859B-BF289D0C1336}"/>
          </ac:spMkLst>
        </pc:spChg>
        <pc:picChg chg="del">
          <ac:chgData name="Purvis, Keith" userId="598b99ce-3dba-4fe3-b3fe-275042318a4f" providerId="ADAL" clId="{4673D68F-9259-4628-A627-3E98C807FB5E}" dt="2021-07-28T00:47:14.972" v="2668" actId="21"/>
          <ac:picMkLst>
            <pc:docMk/>
            <pc:sldMk cId="3742564040" sldId="388"/>
            <ac:picMk id="3" creationId="{D62BD51F-41D4-45EC-B8C7-13266FF59F4E}"/>
          </ac:picMkLst>
        </pc:picChg>
        <pc:picChg chg="del">
          <ac:chgData name="Purvis, Keith" userId="598b99ce-3dba-4fe3-b3fe-275042318a4f" providerId="ADAL" clId="{4673D68F-9259-4628-A627-3E98C807FB5E}" dt="2021-07-28T00:47:14.972" v="2668" actId="21"/>
          <ac:picMkLst>
            <pc:docMk/>
            <pc:sldMk cId="3742564040" sldId="388"/>
            <ac:picMk id="5" creationId="{BF9AD72A-16CE-419A-89CE-35035A50C7D7}"/>
          </ac:picMkLst>
        </pc:picChg>
        <pc:picChg chg="add mod">
          <ac:chgData name="Purvis, Keith" userId="598b99ce-3dba-4fe3-b3fe-275042318a4f" providerId="ADAL" clId="{4673D68F-9259-4628-A627-3E98C807FB5E}" dt="2021-07-28T00:48:36.242" v="2749" actId="1076"/>
          <ac:picMkLst>
            <pc:docMk/>
            <pc:sldMk cId="3742564040" sldId="388"/>
            <ac:picMk id="6" creationId="{E33A8021-2D43-4644-9513-1CF78A14E140}"/>
          </ac:picMkLst>
        </pc:picChg>
        <pc:picChg chg="add mod">
          <ac:chgData name="Purvis, Keith" userId="598b99ce-3dba-4fe3-b3fe-275042318a4f" providerId="ADAL" clId="{4673D68F-9259-4628-A627-3E98C807FB5E}" dt="2021-07-28T00:47:54.222" v="2683" actId="1076"/>
          <ac:picMkLst>
            <pc:docMk/>
            <pc:sldMk cId="3742564040" sldId="388"/>
            <ac:picMk id="7" creationId="{C373033E-00C9-4FE4-A093-3D1403C78A60}"/>
          </ac:picMkLst>
        </pc:picChg>
      </pc:sldChg>
      <pc:sldChg chg="addSp delSp modSp add mod modNotesTx">
        <pc:chgData name="Purvis, Keith" userId="598b99ce-3dba-4fe3-b3fe-275042318a4f" providerId="ADAL" clId="{4673D68F-9259-4628-A627-3E98C807FB5E}" dt="2021-07-28T00:53:04.417" v="2981" actId="6549"/>
        <pc:sldMkLst>
          <pc:docMk/>
          <pc:sldMk cId="2817862646" sldId="389"/>
        </pc:sldMkLst>
        <pc:spChg chg="del mod">
          <ac:chgData name="Purvis, Keith" userId="598b99ce-3dba-4fe3-b3fe-275042318a4f" providerId="ADAL" clId="{4673D68F-9259-4628-A627-3E98C807FB5E}" dt="2021-07-28T00:50:06.629" v="2825"/>
          <ac:spMkLst>
            <pc:docMk/>
            <pc:sldMk cId="2817862646" sldId="389"/>
            <ac:spMk id="2" creationId="{9CB6AD03-3413-4B37-B382-882A4D4AB636}"/>
          </ac:spMkLst>
        </pc:spChg>
        <pc:spChg chg="add mod">
          <ac:chgData name="Purvis, Keith" userId="598b99ce-3dba-4fe3-b3fe-275042318a4f" providerId="ADAL" clId="{4673D68F-9259-4628-A627-3E98C807FB5E}" dt="2021-07-28T00:52:37.593" v="2977" actId="115"/>
          <ac:spMkLst>
            <pc:docMk/>
            <pc:sldMk cId="2817862646" sldId="389"/>
            <ac:spMk id="9" creationId="{6B66DF21-9D09-4816-ACA3-8B93CFF78BF9}"/>
          </ac:spMkLst>
        </pc:spChg>
        <pc:spChg chg="del">
          <ac:chgData name="Purvis, Keith" userId="598b99ce-3dba-4fe3-b3fe-275042318a4f" providerId="ADAL" clId="{4673D68F-9259-4628-A627-3E98C807FB5E}" dt="2021-07-28T00:49:14.821" v="2817" actId="478"/>
          <ac:spMkLst>
            <pc:docMk/>
            <pc:sldMk cId="2817862646" sldId="389"/>
            <ac:spMk id="10" creationId="{9C48E545-17F2-458E-AF28-4C769FAF64CE}"/>
          </ac:spMkLst>
        </pc:spChg>
        <pc:spChg chg="mod">
          <ac:chgData name="Purvis, Keith" userId="598b99ce-3dba-4fe3-b3fe-275042318a4f" providerId="ADAL" clId="{4673D68F-9259-4628-A627-3E98C807FB5E}" dt="2021-07-28T00:52:15.317" v="2973" actId="14100"/>
          <ac:spMkLst>
            <pc:docMk/>
            <pc:sldMk cId="2817862646" sldId="389"/>
            <ac:spMk id="37890" creationId="{5976213A-34ED-4A20-859B-BF289D0C1336}"/>
          </ac:spMkLst>
        </pc:spChg>
        <pc:graphicFrameChg chg="add del mod">
          <ac:chgData name="Purvis, Keith" userId="598b99ce-3dba-4fe3-b3fe-275042318a4f" providerId="ADAL" clId="{4673D68F-9259-4628-A627-3E98C807FB5E}" dt="2021-07-28T00:51:39.906" v="2961"/>
          <ac:graphicFrameMkLst>
            <pc:docMk/>
            <pc:sldMk cId="2817862646" sldId="389"/>
            <ac:graphicFrameMk id="5" creationId="{E5107ABA-447F-48C9-B329-78B7610AA38E}"/>
          </ac:graphicFrameMkLst>
        </pc:graphicFrameChg>
        <pc:graphicFrameChg chg="add del mod">
          <ac:chgData name="Purvis, Keith" userId="598b99ce-3dba-4fe3-b3fe-275042318a4f" providerId="ADAL" clId="{4673D68F-9259-4628-A627-3E98C807FB5E}" dt="2021-07-28T00:51:45.968" v="2963"/>
          <ac:graphicFrameMkLst>
            <pc:docMk/>
            <pc:sldMk cId="2817862646" sldId="389"/>
            <ac:graphicFrameMk id="8" creationId="{87ECA273-25FE-4789-BEA1-D2657F7346D4}"/>
          </ac:graphicFrameMkLst>
        </pc:graphicFrameChg>
        <pc:graphicFrameChg chg="add del mod">
          <ac:chgData name="Purvis, Keith" userId="598b99ce-3dba-4fe3-b3fe-275042318a4f" providerId="ADAL" clId="{4673D68F-9259-4628-A627-3E98C807FB5E}" dt="2021-07-28T00:51:58.136" v="2967"/>
          <ac:graphicFrameMkLst>
            <pc:docMk/>
            <pc:sldMk cId="2817862646" sldId="389"/>
            <ac:graphicFrameMk id="11" creationId="{C73C7646-1D68-4BCD-A4A7-F072EAE2CAC7}"/>
          </ac:graphicFrameMkLst>
        </pc:graphicFrameChg>
        <pc:picChg chg="add mod">
          <ac:chgData name="Purvis, Keith" userId="598b99ce-3dba-4fe3-b3fe-275042318a4f" providerId="ADAL" clId="{4673D68F-9259-4628-A627-3E98C807FB5E}" dt="2021-07-28T00:50:16.747" v="2827" actId="1076"/>
          <ac:picMkLst>
            <pc:docMk/>
            <pc:sldMk cId="2817862646" sldId="389"/>
            <ac:picMk id="4" creationId="{BAC08728-471C-4207-BAFC-5B10F072B9DB}"/>
          </ac:picMkLst>
        </pc:picChg>
        <pc:picChg chg="del">
          <ac:chgData name="Purvis, Keith" userId="598b99ce-3dba-4fe3-b3fe-275042318a4f" providerId="ADAL" clId="{4673D68F-9259-4628-A627-3E98C807FB5E}" dt="2021-07-28T00:49:11.821" v="2815" actId="478"/>
          <ac:picMkLst>
            <pc:docMk/>
            <pc:sldMk cId="2817862646" sldId="389"/>
            <ac:picMk id="6" creationId="{E33A8021-2D43-4644-9513-1CF78A14E140}"/>
          </ac:picMkLst>
        </pc:picChg>
        <pc:picChg chg="del">
          <ac:chgData name="Purvis, Keith" userId="598b99ce-3dba-4fe3-b3fe-275042318a4f" providerId="ADAL" clId="{4673D68F-9259-4628-A627-3E98C807FB5E}" dt="2021-07-28T00:49:13.197" v="2816" actId="478"/>
          <ac:picMkLst>
            <pc:docMk/>
            <pc:sldMk cId="2817862646" sldId="389"/>
            <ac:picMk id="7" creationId="{C373033E-00C9-4FE4-A093-3D1403C78A60}"/>
          </ac:picMkLst>
        </pc:picChg>
        <pc:picChg chg="add mod">
          <ac:chgData name="Purvis, Keith" userId="598b99ce-3dba-4fe3-b3fe-275042318a4f" providerId="ADAL" clId="{4673D68F-9259-4628-A627-3E98C807FB5E}" dt="2021-07-28T00:52:18.075" v="2974" actId="1076"/>
          <ac:picMkLst>
            <pc:docMk/>
            <pc:sldMk cId="2817862646" sldId="389"/>
            <ac:picMk id="13" creationId="{7AC4A258-621A-434E-B48E-9F06C06EB2B8}"/>
          </ac:picMkLst>
        </pc:picChg>
      </pc:sldChg>
      <pc:sldChg chg="delSp modSp new mod">
        <pc:chgData name="Purvis, Keith" userId="598b99ce-3dba-4fe3-b3fe-275042318a4f" providerId="ADAL" clId="{4673D68F-9259-4628-A627-3E98C807FB5E}" dt="2021-07-28T01:00:02.657" v="3475" actId="14100"/>
        <pc:sldMkLst>
          <pc:docMk/>
          <pc:sldMk cId="1849061502" sldId="390"/>
        </pc:sldMkLst>
        <pc:spChg chg="mod">
          <ac:chgData name="Purvis, Keith" userId="598b99ce-3dba-4fe3-b3fe-275042318a4f" providerId="ADAL" clId="{4673D68F-9259-4628-A627-3E98C807FB5E}" dt="2021-07-28T01:00:02.657" v="3475" actId="14100"/>
          <ac:spMkLst>
            <pc:docMk/>
            <pc:sldMk cId="1849061502" sldId="390"/>
            <ac:spMk id="2" creationId="{86CC0967-2BC7-46BB-AFCE-6D686842AA95}"/>
          </ac:spMkLst>
        </pc:spChg>
        <pc:spChg chg="del">
          <ac:chgData name="Purvis, Keith" userId="598b99ce-3dba-4fe3-b3fe-275042318a4f" providerId="ADAL" clId="{4673D68F-9259-4628-A627-3E98C807FB5E}" dt="2021-07-28T00:57:19.774" v="3234" actId="478"/>
          <ac:spMkLst>
            <pc:docMk/>
            <pc:sldMk cId="1849061502" sldId="390"/>
            <ac:spMk id="3" creationId="{323B80CC-5F31-4AE5-8492-4BE945976FF3}"/>
          </ac:spMkLst>
        </pc:spChg>
      </pc:sldChg>
      <pc:sldChg chg="addSp modSp mod modNotesTx">
        <pc:chgData name="Purvis, Keith" userId="598b99ce-3dba-4fe3-b3fe-275042318a4f" providerId="ADAL" clId="{4673D68F-9259-4628-A627-3E98C807FB5E}" dt="2021-07-28T01:03:02.692" v="3807" actId="20577"/>
        <pc:sldMkLst>
          <pc:docMk/>
          <pc:sldMk cId="74673467" sldId="391"/>
        </pc:sldMkLst>
        <pc:spChg chg="mod">
          <ac:chgData name="Purvis, Keith" userId="598b99ce-3dba-4fe3-b3fe-275042318a4f" providerId="ADAL" clId="{4673D68F-9259-4628-A627-3E98C807FB5E}" dt="2021-07-28T01:02:14.922" v="3667" actId="1076"/>
          <ac:spMkLst>
            <pc:docMk/>
            <pc:sldMk cId="74673467" sldId="391"/>
            <ac:spMk id="2" creationId="{86CC0967-2BC7-46BB-AFCE-6D686842AA95}"/>
          </ac:spMkLst>
        </pc:spChg>
        <pc:spChg chg="add mod">
          <ac:chgData name="Purvis, Keith" userId="598b99ce-3dba-4fe3-b3fe-275042318a4f" providerId="ADAL" clId="{4673D68F-9259-4628-A627-3E98C807FB5E}" dt="2021-07-28T01:02:31.668" v="3669" actId="1076"/>
          <ac:spMkLst>
            <pc:docMk/>
            <pc:sldMk cId="74673467" sldId="391"/>
            <ac:spMk id="3" creationId="{47152981-1E79-4104-AF90-43A55DEA0423}"/>
          </ac:spMkLst>
        </pc:spChg>
      </pc:sldChg>
      <pc:sldChg chg="add del">
        <pc:chgData name="Purvis, Keith" userId="598b99ce-3dba-4fe3-b3fe-275042318a4f" providerId="ADAL" clId="{4673D68F-9259-4628-A627-3E98C807FB5E}" dt="2021-07-28T01:04:39.502" v="3974" actId="2696"/>
        <pc:sldMkLst>
          <pc:docMk/>
          <pc:sldMk cId="905960044" sldId="3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16234C4-8881-45E8-90E3-26537069B808}"/>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BB83E288-CFA5-4948-8040-5F4EEDAF4777}"/>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DC514322-96C2-4D80-92CA-E2254627B377}"/>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A114BD23-8D28-49FD-B75C-981C3E20ED28}"/>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896B14-AB45-4FC4-9114-1F23F167DE2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E85780B-1DD4-4CA5-B177-ED997E86F552}"/>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254EC224-A4D4-4120-9FA8-8A7E01667649}"/>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F77924AF-88D6-4B0C-BACE-2A21CB49756E}"/>
              </a:ext>
            </a:extLst>
          </p:cNvPr>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CDFB06C2-C4C6-41EB-859F-551F1ADACF55}"/>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3FE64F0B-51A1-481F-881B-B1113E6BBD38}"/>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D2E696CD-A9BA-4CDD-ABA6-58867840D435}"/>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090961-21AF-4BC7-A13A-7C1E6695BF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C9410DD-7CF7-4064-98F3-8ED7BBA6A4EC}"/>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D17C2B36-3DB9-4B58-ABB3-D15C933AE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supervisors can act as interviewers at any time</a:t>
            </a:r>
          </a:p>
        </p:txBody>
      </p:sp>
      <p:sp>
        <p:nvSpPr>
          <p:cNvPr id="6148" name="Slide Number Placeholder 3">
            <a:extLst>
              <a:ext uri="{FF2B5EF4-FFF2-40B4-BE49-F238E27FC236}">
                <a16:creationId xmlns:a16="http://schemas.microsoft.com/office/drawing/2014/main" id="{84BA7F84-5981-4172-A811-5FD001E1E5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3CD6C8A-E645-49BA-8410-5A0479CE62B8}" type="slidenum">
              <a:rPr lang="en-US" altLang="en-US" sz="1200" smtClean="0"/>
              <a:pPr/>
              <a:t>3</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B03B0EB-BFA1-4DC2-B362-ED7DC5B51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8E10F40A-39D7-4C70-B697-335557DD396A}" type="slidenum">
              <a:rPr lang="en-US" altLang="en-US" sz="1200" smtClean="0"/>
              <a:pPr/>
              <a:t>13</a:t>
            </a:fld>
            <a:endParaRPr lang="en-US" altLang="en-US" sz="1200"/>
          </a:p>
        </p:txBody>
      </p:sp>
      <p:sp>
        <p:nvSpPr>
          <p:cNvPr id="26627" name="Rectangle 2">
            <a:extLst>
              <a:ext uri="{FF2B5EF4-FFF2-40B4-BE49-F238E27FC236}">
                <a16:creationId xmlns:a16="http://schemas.microsoft.com/office/drawing/2014/main" id="{65B2499F-8C5C-4E3D-A79B-A680BB495AF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A15131D-F9DF-4D48-8E5E-94C62FA5F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en-US" dirty="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3E603AA-48B0-4CCF-B6C2-87C167096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013B2F45-4B55-4BCB-810C-B2896940CF4E}" type="slidenum">
              <a:rPr lang="en-US" altLang="en-US" sz="1200" smtClean="0"/>
              <a:pPr/>
              <a:t>14</a:t>
            </a:fld>
            <a:endParaRPr lang="en-US" altLang="en-US" sz="1200"/>
          </a:p>
        </p:txBody>
      </p:sp>
      <p:sp>
        <p:nvSpPr>
          <p:cNvPr id="28675" name="Rectangle 2">
            <a:extLst>
              <a:ext uri="{FF2B5EF4-FFF2-40B4-BE49-F238E27FC236}">
                <a16:creationId xmlns:a16="http://schemas.microsoft.com/office/drawing/2014/main" id="{17C63C0B-E1C4-48F9-B981-1F1320FF3C8B}"/>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B97071C-39C3-4720-A0BB-8C1E1F1DA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en-US" dirty="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853CD76-162D-4A47-B62D-4BC752A346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A9B0BDB4-8E45-4C02-BD23-2F0140C20D7D}" type="slidenum">
              <a:rPr lang="en-US" altLang="en-US" sz="1200" smtClean="0"/>
              <a:pPr/>
              <a:t>15</a:t>
            </a:fld>
            <a:endParaRPr lang="en-US" altLang="en-US" sz="1200"/>
          </a:p>
        </p:txBody>
      </p:sp>
      <p:sp>
        <p:nvSpPr>
          <p:cNvPr id="30723" name="Rectangle 2">
            <a:extLst>
              <a:ext uri="{FF2B5EF4-FFF2-40B4-BE49-F238E27FC236}">
                <a16:creationId xmlns:a16="http://schemas.microsoft.com/office/drawing/2014/main" id="{99D225DA-E2CD-43BE-9BC5-C119C2DA11A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EB7EFD88-28BA-4921-86FD-4F746D6815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There is a predefined number of responses (categories) with labels to the question </a:t>
            </a:r>
          </a:p>
          <a:p>
            <a:pPr eaLnBrk="1" hangingPunct="1"/>
            <a:r>
              <a:rPr lang="en-US" altLang="en-US">
                <a:cs typeface="Arial" panose="020B0604020202020204" pitchFamily="34" charset="0"/>
              </a:rPr>
              <a:t>Sometimes there is scroll bar on the right side of the window</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5DD409F3-021B-4EF8-B03C-6A38653B32E1}"/>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B8DF28F0-BC31-46AD-8740-8B2438FF9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cs typeface="Arial" panose="020B0604020202020204" pitchFamily="34" charset="0"/>
              </a:rPr>
              <a:t>There is a predefined number of responses (categories) with labels to the question </a:t>
            </a:r>
          </a:p>
          <a:p>
            <a:r>
              <a:rPr lang="en-US" altLang="en-US">
                <a:cs typeface="Arial" panose="020B0604020202020204" pitchFamily="34" charset="0"/>
              </a:rPr>
              <a:t>Sometimes there is scroll bar on the right side of the window</a:t>
            </a:r>
          </a:p>
          <a:p>
            <a:endParaRPr lang="en-US" altLang="en-US">
              <a:cs typeface="Arial" panose="020B0604020202020204" pitchFamily="34" charset="0"/>
            </a:endParaRPr>
          </a:p>
        </p:txBody>
      </p:sp>
      <p:sp>
        <p:nvSpPr>
          <p:cNvPr id="32772" name="Slide Number Placeholder 3">
            <a:extLst>
              <a:ext uri="{FF2B5EF4-FFF2-40B4-BE49-F238E27FC236}">
                <a16:creationId xmlns:a16="http://schemas.microsoft.com/office/drawing/2014/main" id="{F0C7C90C-0E34-4EF3-A61B-ADF57293FB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470A569D-8195-4320-9B70-151E0D5A1D74}" type="slidenum">
              <a:rPr lang="en-US" altLang="en-US" sz="1200" smtClean="0"/>
              <a:pPr/>
              <a:t>16</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2AC4220-2A4D-4A24-8C47-D7352FC523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B6187D2B-E874-4D52-A41B-46B709BF2571}" type="slidenum">
              <a:rPr lang="en-US" altLang="en-US" sz="1200" smtClean="0"/>
              <a:pPr/>
              <a:t>17</a:t>
            </a:fld>
            <a:endParaRPr lang="en-US" altLang="en-US" sz="1200"/>
          </a:p>
        </p:txBody>
      </p:sp>
      <p:sp>
        <p:nvSpPr>
          <p:cNvPr id="34819" name="Rectangle 2">
            <a:extLst>
              <a:ext uri="{FF2B5EF4-FFF2-40B4-BE49-F238E27FC236}">
                <a16:creationId xmlns:a16="http://schemas.microsoft.com/office/drawing/2014/main" id="{62A28BB5-5226-4364-A175-1A04F77E3431}"/>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F70F35B-1E62-4816-B9A3-948047DE5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Arial" panose="020B0604020202020204" pitchFamily="34" charset="0"/>
              </a:rPr>
              <a:t>Ranges of values: The number of possible values for a question is too many to be displayed as a radio button (ages, size of land, income, etc.).</a:t>
            </a:r>
          </a:p>
          <a:p>
            <a:pPr eaLnBrk="1" hangingPunct="1"/>
            <a:endParaRPr lang="en-US" altLang="en-US">
              <a:cs typeface="Arial" panose="020B0604020202020204" pitchFamily="34" charset="0"/>
            </a:endParaRPr>
          </a:p>
          <a:p>
            <a:pPr eaLnBrk="1" hangingPunct="1"/>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CE60DAE-BE35-4683-A435-372ED4B13324}"/>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41DA2A91-A609-4C1B-9DFF-97F06F309A76}"/>
              </a:ext>
            </a:extLst>
          </p:cNvPr>
          <p:cNvSpPr>
            <a:spLocks noGrp="1"/>
          </p:cNvSpPr>
          <p:nvPr>
            <p:ph type="body" idx="1"/>
          </p:nvPr>
        </p:nvSpPr>
        <p:spPr/>
        <p:txBody>
          <a:bodyPr/>
          <a:lstStyle/>
          <a:p>
            <a:pPr marL="171450" indent="-171450">
              <a:buFont typeface="Wingdings" panose="05000000000000000000" pitchFamily="2" charset="2"/>
              <a:buChar char="§"/>
              <a:defRPr/>
            </a:pPr>
            <a:r>
              <a:rPr lang="en-US" dirty="0"/>
              <a:t>First type: The error provides buttons to return to two or more of the intervening questions that cause the error. It is a warning and by pressing “Continue” button, it allows to continue with the next applicable question.</a:t>
            </a:r>
          </a:p>
          <a:p>
            <a:pPr>
              <a:defRPr/>
            </a:pPr>
            <a:endParaRPr lang="en-US" dirty="0"/>
          </a:p>
          <a:p>
            <a:pPr marL="171450" indent="-171450">
              <a:buFont typeface="Wingdings" panose="05000000000000000000" pitchFamily="2" charset="2"/>
              <a:buChar char="§"/>
              <a:defRPr/>
            </a:pPr>
            <a:r>
              <a:rPr lang="en-US" dirty="0"/>
              <a:t>Second type: The error provides buttons to return to two or more of the intervening questions that cause the error</a:t>
            </a:r>
          </a:p>
        </p:txBody>
      </p:sp>
      <p:sp>
        <p:nvSpPr>
          <p:cNvPr id="36868" name="Slide Number Placeholder 3">
            <a:extLst>
              <a:ext uri="{FF2B5EF4-FFF2-40B4-BE49-F238E27FC236}">
                <a16:creationId xmlns:a16="http://schemas.microsoft.com/office/drawing/2014/main" id="{065EF0F3-E70C-48A3-851E-6A29521075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5420AA54-F530-49FB-A472-66C3C85DA443}" type="slidenum">
              <a:rPr lang="en-US" altLang="en-US" sz="1200" smtClean="0"/>
              <a:pPr/>
              <a:t>18</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r>
              <a:rPr lang="en-US" dirty="0"/>
              <a:t>E-error type: Error is critical to the data integrity and as result it need to be corrected</a:t>
            </a:r>
          </a:p>
          <a:p>
            <a:pPr>
              <a:buFont typeface="Wingdings" panose="05000000000000000000" pitchFamily="2" charset="2"/>
              <a:buNone/>
              <a:defRPr/>
            </a:pPr>
            <a:endParaRPr lang="en-US" dirty="0"/>
          </a:p>
          <a:p>
            <a:pPr marL="171450" indent="-171450">
              <a:buFont typeface="Wingdings" panose="05000000000000000000" pitchFamily="2" charset="2"/>
              <a:buChar char="§"/>
              <a:defRPr/>
            </a:pPr>
            <a:r>
              <a:rPr lang="en-US" dirty="0"/>
              <a:t>W-error type: Error is not critical to the data integrity, but needs absolute attention before dismissing</a:t>
            </a:r>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19</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r>
              <a:rPr lang="en-US" dirty="0"/>
              <a:t>E-error type: Error is critical to the data integrity and as result it need to be corrected</a:t>
            </a:r>
          </a:p>
          <a:p>
            <a:pPr>
              <a:buFont typeface="Wingdings" panose="05000000000000000000" pitchFamily="2" charset="2"/>
              <a:buNone/>
              <a:defRPr/>
            </a:pPr>
            <a:endParaRPr lang="en-US" dirty="0"/>
          </a:p>
          <a:p>
            <a:pPr marL="171450" indent="-171450">
              <a:buFont typeface="Wingdings" panose="05000000000000000000" pitchFamily="2" charset="2"/>
              <a:buChar char="§"/>
              <a:defRPr/>
            </a:pPr>
            <a:r>
              <a:rPr lang="en-US" dirty="0"/>
              <a:t>W-error type: Error is not critical to the data integrity, but needs absolute attention before dismissing</a:t>
            </a:r>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20</a:t>
            </a:fld>
            <a:endParaRPr lang="en-US" altLang="en-US" sz="1200"/>
          </a:p>
        </p:txBody>
      </p:sp>
    </p:spTree>
    <p:extLst>
      <p:ext uri="{BB962C8B-B14F-4D97-AF65-F5344CB8AC3E}">
        <p14:creationId xmlns:p14="http://schemas.microsoft.com/office/powerpoint/2010/main" val="146334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r>
              <a:rPr lang="en-US" dirty="0"/>
              <a:t>E-error type: Error is critical to the data integrity and as result it need to be corrected</a:t>
            </a:r>
          </a:p>
          <a:p>
            <a:pPr>
              <a:buFont typeface="Wingdings" panose="05000000000000000000" pitchFamily="2" charset="2"/>
              <a:buNone/>
              <a:defRPr/>
            </a:pPr>
            <a:endParaRPr lang="en-US" dirty="0"/>
          </a:p>
          <a:p>
            <a:pPr marL="171450" indent="-171450">
              <a:buFont typeface="Wingdings" panose="05000000000000000000" pitchFamily="2" charset="2"/>
              <a:buChar char="§"/>
              <a:defRPr/>
            </a:pPr>
            <a:r>
              <a:rPr lang="en-US" dirty="0"/>
              <a:t>W-error type: Error is not critical to the data integrity, but needs absolute attention before dismissing</a:t>
            </a:r>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21</a:t>
            </a:fld>
            <a:endParaRPr lang="en-US" altLang="en-US" sz="1200"/>
          </a:p>
        </p:txBody>
      </p:sp>
    </p:spTree>
    <p:extLst>
      <p:ext uri="{BB962C8B-B14F-4D97-AF65-F5344CB8AC3E}">
        <p14:creationId xmlns:p14="http://schemas.microsoft.com/office/powerpoint/2010/main" val="2043709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B03B0EB-BFA1-4DC2-B362-ED7DC5B51D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8E10F40A-39D7-4C70-B697-335557DD396A}" type="slidenum">
              <a:rPr lang="en-US" altLang="en-US" sz="1200" smtClean="0"/>
              <a:pPr/>
              <a:t>22</a:t>
            </a:fld>
            <a:endParaRPr lang="en-US" altLang="en-US" sz="1200"/>
          </a:p>
        </p:txBody>
      </p:sp>
      <p:sp>
        <p:nvSpPr>
          <p:cNvPr id="26627" name="Rectangle 2">
            <a:extLst>
              <a:ext uri="{FF2B5EF4-FFF2-40B4-BE49-F238E27FC236}">
                <a16:creationId xmlns:a16="http://schemas.microsoft.com/office/drawing/2014/main" id="{65B2499F-8C5C-4E3D-A79B-A680BB495AF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AA15131D-F9DF-4D48-8E5E-94C62FA5F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en-US" dirty="0">
              <a:cs typeface="Arial" panose="020B0604020202020204" pitchFamily="34" charset="0"/>
            </a:endParaRPr>
          </a:p>
        </p:txBody>
      </p:sp>
    </p:spTree>
    <p:extLst>
      <p:ext uri="{BB962C8B-B14F-4D97-AF65-F5344CB8AC3E}">
        <p14:creationId xmlns:p14="http://schemas.microsoft.com/office/powerpoint/2010/main" val="17632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B29EA68-08EE-4DB9-BA98-0B6E1FC3CCEC}"/>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A36474FE-613C-44E8-94A9-E933C70891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time you open the menu system, you will enter the interviewer number, supervisor number, and cluster number. </a:t>
            </a:r>
          </a:p>
          <a:p>
            <a:endParaRPr lang="en-US" altLang="en-US"/>
          </a:p>
          <a:p>
            <a:r>
              <a:rPr lang="en-US" altLang="en-US"/>
              <a:t>After the first time, when the interviewer opens the menu system, the system will remember the interviewer, supervisor, and cluster number from the last time the system was used. The interviewer should double check that the intended cluster, interviewer, and supervisor number is correct (as seen in the second image in the red square). </a:t>
            </a:r>
          </a:p>
        </p:txBody>
      </p:sp>
      <p:sp>
        <p:nvSpPr>
          <p:cNvPr id="14340" name="Slide Number Placeholder 3">
            <a:extLst>
              <a:ext uri="{FF2B5EF4-FFF2-40B4-BE49-F238E27FC236}">
                <a16:creationId xmlns:a16="http://schemas.microsoft.com/office/drawing/2014/main" id="{160805F9-E0F3-417F-A964-A8193B316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A452B11-A3A3-481D-B7B0-16698928B15F}" type="slidenum">
              <a:rPr lang="en-US" altLang="en-US" sz="1200" smtClean="0"/>
              <a:pPr/>
              <a:t>5</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3E603AA-48B0-4CCF-B6C2-87C167096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013B2F45-4B55-4BCB-810C-B2896940CF4E}" type="slidenum">
              <a:rPr lang="en-US" altLang="en-US" sz="1200" smtClean="0"/>
              <a:pPr/>
              <a:t>23</a:t>
            </a:fld>
            <a:endParaRPr lang="en-US" altLang="en-US" sz="1200"/>
          </a:p>
        </p:txBody>
      </p:sp>
      <p:sp>
        <p:nvSpPr>
          <p:cNvPr id="28675" name="Rectangle 2">
            <a:extLst>
              <a:ext uri="{FF2B5EF4-FFF2-40B4-BE49-F238E27FC236}">
                <a16:creationId xmlns:a16="http://schemas.microsoft.com/office/drawing/2014/main" id="{17C63C0B-E1C4-48F9-B981-1F1320FF3C8B}"/>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B97071C-39C3-4720-A0BB-8C1E1F1DAA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en-US" altLang="en-US" dirty="0">
                <a:cs typeface="Arial" panose="020B0604020202020204" pitchFamily="34" charset="0"/>
              </a:rPr>
              <a:t>Note that the screen shots may need to be adapted so that the sections shown correspond to the country questionnaire </a:t>
            </a:r>
          </a:p>
        </p:txBody>
      </p:sp>
    </p:spTree>
    <p:extLst>
      <p:ext uri="{BB962C8B-B14F-4D97-AF65-F5344CB8AC3E}">
        <p14:creationId xmlns:p14="http://schemas.microsoft.com/office/powerpoint/2010/main" val="955666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endParaRPr lang="en-US" dirty="0"/>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24</a:t>
            </a:fld>
            <a:endParaRPr lang="en-US" altLang="en-US" sz="1200"/>
          </a:p>
        </p:txBody>
      </p:sp>
    </p:spTree>
    <p:extLst>
      <p:ext uri="{BB962C8B-B14F-4D97-AF65-F5344CB8AC3E}">
        <p14:creationId xmlns:p14="http://schemas.microsoft.com/office/powerpoint/2010/main" val="246567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endParaRPr lang="en-US" dirty="0"/>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25</a:t>
            </a:fld>
            <a:endParaRPr lang="en-US" altLang="en-US" sz="1200"/>
          </a:p>
        </p:txBody>
      </p:sp>
    </p:spTree>
    <p:extLst>
      <p:ext uri="{BB962C8B-B14F-4D97-AF65-F5344CB8AC3E}">
        <p14:creationId xmlns:p14="http://schemas.microsoft.com/office/powerpoint/2010/main" val="3913288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0EB2BD8F-B4B7-4F25-A123-FA19B2E940C2}"/>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3AC099C8-CE6D-4CF0-A94A-34DD27A9647F}"/>
              </a:ext>
            </a:extLst>
          </p:cNvPr>
          <p:cNvSpPr>
            <a:spLocks noGrp="1"/>
          </p:cNvSpPr>
          <p:nvPr>
            <p:ph type="body" idx="1"/>
          </p:nvPr>
        </p:nvSpPr>
        <p:spPr/>
        <p:txBody>
          <a:bodyPr/>
          <a:lstStyle/>
          <a:p>
            <a:pPr marL="171450" indent="-171450">
              <a:buFont typeface="Wingdings" panose="05000000000000000000" pitchFamily="2" charset="2"/>
              <a:buChar char="§"/>
              <a:defRPr/>
            </a:pPr>
            <a:endParaRPr lang="en-US" dirty="0"/>
          </a:p>
        </p:txBody>
      </p:sp>
      <p:sp>
        <p:nvSpPr>
          <p:cNvPr id="38916" name="Slide Number Placeholder 3">
            <a:extLst>
              <a:ext uri="{FF2B5EF4-FFF2-40B4-BE49-F238E27FC236}">
                <a16:creationId xmlns:a16="http://schemas.microsoft.com/office/drawing/2014/main" id="{D63CCF5C-D92D-429A-B667-BEBE8E1C8F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26ADFFAA-5481-4C09-A954-3B109BB4B5A5}" type="slidenum">
              <a:rPr lang="en-US" altLang="en-US" sz="1200" smtClean="0"/>
              <a:pPr/>
              <a:t>26</a:t>
            </a:fld>
            <a:endParaRPr lang="en-US" altLang="en-US" sz="1200"/>
          </a:p>
        </p:txBody>
      </p:sp>
    </p:spTree>
    <p:extLst>
      <p:ext uri="{BB962C8B-B14F-4D97-AF65-F5344CB8AC3E}">
        <p14:creationId xmlns:p14="http://schemas.microsoft.com/office/powerpoint/2010/main" val="1398865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D7B51E2-F964-440B-915F-E92D6451CA75}"/>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B79D7F4C-6BC8-436C-9BBF-58893BAD78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292" name="Slide Number Placeholder 3">
            <a:extLst>
              <a:ext uri="{FF2B5EF4-FFF2-40B4-BE49-F238E27FC236}">
                <a16:creationId xmlns:a16="http://schemas.microsoft.com/office/drawing/2014/main" id="{B9C508AD-3D4F-4455-95C2-C95B6C2AAD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FDC66D5-07A8-456F-ABBC-1484639E65C0}" type="slidenum">
              <a:rPr lang="en-US" altLang="en-US" sz="1200" smtClean="0"/>
              <a:pPr/>
              <a:t>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6FFFA6C-1FC6-4C8E-B7FE-452ACF5FED24}"/>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E7511C31-C289-4E72-BF42-D9A2ACE151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this information because automatically populated from a file that has all the information about the households that was collected during the household listing. </a:t>
            </a:r>
          </a:p>
        </p:txBody>
      </p:sp>
      <p:sp>
        <p:nvSpPr>
          <p:cNvPr id="16388" name="Slide Number Placeholder 3">
            <a:extLst>
              <a:ext uri="{FF2B5EF4-FFF2-40B4-BE49-F238E27FC236}">
                <a16:creationId xmlns:a16="http://schemas.microsoft.com/office/drawing/2014/main" id="{17B7E63D-8C8A-4AB5-9EFF-EFFF68C733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D70F6BA-759B-4CFF-9D34-D8FEF303999E}" type="slidenum">
              <a:rPr lang="en-US" altLang="en-US" sz="1200" smtClean="0"/>
              <a:pPr/>
              <a:t>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4589BF01-2D35-4DA7-9B7C-0AE90F7C0EAC}"/>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4691914A-2D25-47F5-8959-7B22538B6778}"/>
              </a:ext>
            </a:extLst>
          </p:cNvPr>
          <p:cNvSpPr>
            <a:spLocks noGrp="1"/>
          </p:cNvSpPr>
          <p:nvPr>
            <p:ph type="body" idx="1"/>
          </p:nvPr>
        </p:nvSpPr>
        <p:spPr>
          <a:ln/>
        </p:spPr>
        <p:txBody>
          <a:bodyPr/>
          <a:lstStyle/>
          <a:p>
            <a:pPr marL="342900" indent="-342900">
              <a:buFont typeface="Arial" panose="020B0604020202020204" pitchFamily="34" charset="0"/>
              <a:buChar char="•"/>
              <a:defRPr/>
            </a:pPr>
            <a:r>
              <a:rPr lang="en-US" altLang="en-US" dirty="0"/>
              <a:t>Review of HH result codes from paper training… </a:t>
            </a:r>
            <a:r>
              <a:rPr lang="en-US" sz="800" dirty="0"/>
              <a:t>Choose (1) to begin the interview</a:t>
            </a:r>
          </a:p>
          <a:p>
            <a:pPr marL="342900" indent="-342900">
              <a:buFont typeface="Arial" panose="020B0604020202020204" pitchFamily="34" charset="0"/>
              <a:buChar char="•"/>
              <a:defRPr/>
            </a:pPr>
            <a:r>
              <a:rPr lang="en-US" sz="800" dirty="0"/>
              <a:t>ASK – what code if nobody is home? If nobody home, choose (2)</a:t>
            </a:r>
          </a:p>
          <a:p>
            <a:pPr marL="342900" indent="-342900">
              <a:buFont typeface="Arial" panose="020B0604020202020204" pitchFamily="34" charset="0"/>
              <a:buChar char="•"/>
              <a:defRPr/>
            </a:pPr>
            <a:r>
              <a:rPr lang="en-US" sz="800" dirty="0"/>
              <a:t>ASK – what code if you will make a call back? If making an appointment, choose (4)</a:t>
            </a:r>
          </a:p>
          <a:p>
            <a:pPr>
              <a:defRPr/>
            </a:pPr>
            <a:endParaRPr lang="en-US" altLang="en-US" dirty="0"/>
          </a:p>
        </p:txBody>
      </p:sp>
      <p:sp>
        <p:nvSpPr>
          <p:cNvPr id="18436" name="Slide Number Placeholder 3">
            <a:extLst>
              <a:ext uri="{FF2B5EF4-FFF2-40B4-BE49-F238E27FC236}">
                <a16:creationId xmlns:a16="http://schemas.microsoft.com/office/drawing/2014/main" id="{024570EA-2315-429B-B259-2730A22319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E08CFF1-D56C-4ABB-BE38-AD0B89A926BE}" type="slidenum">
              <a:rPr lang="en-US" altLang="en-US" sz="1200" smtClean="0"/>
              <a:pPr/>
              <a:t>8</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9C197D0-9C01-4351-BEF3-C0FC8283D689}"/>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B354BE7A-7EB5-4F32-89EE-7CD551401596}"/>
              </a:ext>
            </a:extLst>
          </p:cNvPr>
          <p:cNvSpPr>
            <a:spLocks noGrp="1"/>
          </p:cNvSpPr>
          <p:nvPr>
            <p:ph type="body" idx="1"/>
          </p:nvPr>
        </p:nvSpPr>
        <p:spPr>
          <a:ln/>
        </p:spPr>
        <p:txBody>
          <a:bodyPr/>
          <a:lstStyle/>
          <a:p>
            <a:pPr marL="342900" indent="-342900">
              <a:buFont typeface="Arial" panose="020B0604020202020204" pitchFamily="34" charset="0"/>
              <a:buChar char="•"/>
              <a:defRPr/>
            </a:pPr>
            <a:r>
              <a:rPr lang="en-US" sz="800" dirty="0"/>
              <a:t>The consent statement must be read exactly as it is written</a:t>
            </a:r>
          </a:p>
          <a:p>
            <a:pPr marL="342900" indent="-342900">
              <a:buFont typeface="Arial" panose="020B0604020202020204" pitchFamily="34" charset="0"/>
              <a:buChar char="•"/>
              <a:defRPr/>
            </a:pPr>
            <a:r>
              <a:rPr lang="en-US" sz="800" dirty="0"/>
              <a:t>Discuss difference between this field and result code entered previously</a:t>
            </a:r>
          </a:p>
          <a:p>
            <a:pPr>
              <a:defRPr/>
            </a:pPr>
            <a:endParaRPr lang="en-US" altLang="en-US" dirty="0"/>
          </a:p>
        </p:txBody>
      </p:sp>
      <p:sp>
        <p:nvSpPr>
          <p:cNvPr id="20484" name="Slide Number Placeholder 3">
            <a:extLst>
              <a:ext uri="{FF2B5EF4-FFF2-40B4-BE49-F238E27FC236}">
                <a16:creationId xmlns:a16="http://schemas.microsoft.com/office/drawing/2014/main" id="{7E41D996-86DC-4E54-A3AE-723887B932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9369A08-775A-4CB7-89A4-DE622B33711F}" type="slidenum">
              <a:rPr lang="en-US" altLang="en-US" sz="1200" smtClean="0"/>
              <a:pPr/>
              <a:t>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688BDD4-681C-487A-A9A2-11448C14E57E}"/>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59AC0C32-28B2-46BE-8A3F-B35A0D2550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a:extLst>
              <a:ext uri="{FF2B5EF4-FFF2-40B4-BE49-F238E27FC236}">
                <a16:creationId xmlns:a16="http://schemas.microsoft.com/office/drawing/2014/main" id="{D429C604-96A5-4FCF-8940-764FCD6189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6F43683-BC8F-4FA7-913C-200EEBE5E71C}" type="slidenum">
              <a:rPr lang="en-US" altLang="en-US" sz="1200" smtClean="0"/>
              <a:pPr/>
              <a:t>10</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summary of the next section, each topic will be addressed in more depth in the following slides</a:t>
            </a:r>
          </a:p>
        </p:txBody>
      </p:sp>
      <p:sp>
        <p:nvSpPr>
          <p:cNvPr id="4" name="Slide Number Placeholder 3"/>
          <p:cNvSpPr>
            <a:spLocks noGrp="1"/>
          </p:cNvSpPr>
          <p:nvPr>
            <p:ph type="sldNum" sz="quarter" idx="5"/>
          </p:nvPr>
        </p:nvSpPr>
        <p:spPr/>
        <p:txBody>
          <a:bodyPr/>
          <a:lstStyle/>
          <a:p>
            <a:pPr>
              <a:defRPr/>
            </a:pPr>
            <a:fld id="{D7090961-21AF-4BC7-A13A-7C1E6695BFBC}" type="slidenum">
              <a:rPr lang="en-US" altLang="en-US" smtClean="0"/>
              <a:pPr>
                <a:defRPr/>
              </a:pPr>
              <a:t>11</a:t>
            </a:fld>
            <a:endParaRPr lang="en-US" altLang="en-US"/>
          </a:p>
        </p:txBody>
      </p:sp>
    </p:spTree>
    <p:extLst>
      <p:ext uri="{BB962C8B-B14F-4D97-AF65-F5344CB8AC3E}">
        <p14:creationId xmlns:p14="http://schemas.microsoft.com/office/powerpoint/2010/main" val="224423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9131F17-A970-42DF-AFA3-20427934EB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5958E2D6-215E-4C1E-B933-E86438CBBA7B}" type="slidenum">
              <a:rPr lang="en-US" altLang="en-US" sz="1200" smtClean="0"/>
              <a:pPr/>
              <a:t>12</a:t>
            </a:fld>
            <a:endParaRPr lang="en-US" altLang="en-US" sz="1200"/>
          </a:p>
        </p:txBody>
      </p:sp>
      <p:sp>
        <p:nvSpPr>
          <p:cNvPr id="24579" name="Rectangle 2">
            <a:extLst>
              <a:ext uri="{FF2B5EF4-FFF2-40B4-BE49-F238E27FC236}">
                <a16:creationId xmlns:a16="http://schemas.microsoft.com/office/drawing/2014/main" id="{03DF9257-0BD8-4C02-9E7E-0B098DDD32F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1947E388-AE09-4ECB-B7F6-300AB89997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r>
              <a:rPr lang="en-US" altLang="en-US" sz="1000">
                <a:cs typeface="Arial" panose="020B0604020202020204" pitchFamily="34" charset="0"/>
              </a:rPr>
              <a:t>1 - CAPI defined Buttons                  2 - Area for questions            3 - Data capture controls</a:t>
            </a:r>
          </a:p>
          <a:p>
            <a:pPr eaLnBrk="1" hangingPunct="1">
              <a:buFont typeface="Wingdings" panose="05000000000000000000" pitchFamily="2" charset="2"/>
              <a:buNone/>
            </a:pPr>
            <a:r>
              <a:rPr lang="en-US" altLang="en-US" sz="1000">
                <a:cs typeface="Arial" panose="020B0604020202020204" pitchFamily="34" charset="0"/>
              </a:rPr>
              <a:t>4 - Fields definition area                   5 - Error messages                 6 - CSPro status bar information</a:t>
            </a:r>
          </a:p>
          <a:p>
            <a:pPr eaLnBrk="1" hangingPunct="1">
              <a:buFont typeface="Wingdings" panose="05000000000000000000" pitchFamily="2" charset="2"/>
              <a:buNone/>
            </a:pPr>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47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BD1D85-59D5-42F9-B13B-D871E0FAAB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9DADC5A-A291-426F-AC0C-00C668AD85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9FC8E6-31DA-43D6-8E47-CD4912CFD5EC}"/>
              </a:ext>
            </a:extLst>
          </p:cNvPr>
          <p:cNvSpPr>
            <a:spLocks noGrp="1" noChangeArrowheads="1"/>
          </p:cNvSpPr>
          <p:nvPr>
            <p:ph type="sldNum" sz="quarter" idx="12"/>
          </p:nvPr>
        </p:nvSpPr>
        <p:spPr>
          <a:ln/>
        </p:spPr>
        <p:txBody>
          <a:bodyPr/>
          <a:lstStyle>
            <a:lvl1pPr>
              <a:defRPr/>
            </a:lvl1pPr>
          </a:lstStyle>
          <a:p>
            <a:pPr>
              <a:defRPr/>
            </a:pPr>
            <a:fld id="{32B8C44E-08D6-4D97-9CEA-B6FA93AADCEC}" type="slidenum">
              <a:rPr lang="en-US" altLang="en-US"/>
              <a:pPr>
                <a:defRPr/>
              </a:pPr>
              <a:t>‹#›</a:t>
            </a:fld>
            <a:endParaRPr lang="en-US" altLang="en-US"/>
          </a:p>
        </p:txBody>
      </p:sp>
    </p:spTree>
    <p:extLst>
      <p:ext uri="{BB962C8B-B14F-4D97-AF65-F5344CB8AC3E}">
        <p14:creationId xmlns:p14="http://schemas.microsoft.com/office/powerpoint/2010/main" val="1024156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C017F59-29DA-6F48-B92A-5AD511CC2D63}"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Gill Sans MT"/>
            </a:endParaRPr>
          </a:p>
        </p:txBody>
      </p:sp>
    </p:spTree>
    <p:extLst>
      <p:ext uri="{BB962C8B-B14F-4D97-AF65-F5344CB8AC3E}">
        <p14:creationId xmlns:p14="http://schemas.microsoft.com/office/powerpoint/2010/main" val="2403812398"/>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wmf"/><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219200" y="469733"/>
            <a:ext cx="6934200" cy="1077218"/>
          </a:xfrm>
        </p:spPr>
        <p:txBody>
          <a:bodyPr>
            <a:normAutofit/>
          </a:bodyPr>
          <a:lstStyle/>
          <a:p>
            <a:pPr algn="ctr"/>
            <a:r>
              <a:rPr lang="en-US" altLang="en-US" sz="4000" dirty="0"/>
              <a:t>Starting HH Interviews in CAPI</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7" name="Picture 1">
            <a:extLst>
              <a:ext uri="{FF2B5EF4-FFF2-40B4-BE49-F238E27FC236}">
                <a16:creationId xmlns:a16="http://schemas.microsoft.com/office/drawing/2014/main" id="{9F3288A4-CFD9-4C15-80E7-0F111E5786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81200"/>
            <a:ext cx="2819400" cy="247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A7CE5FA-15F8-4C1D-91EB-686324E98092}"/>
              </a:ext>
            </a:extLst>
          </p:cNvPr>
          <p:cNvSpPr txBox="1"/>
          <p:nvPr/>
        </p:nvSpPr>
        <p:spPr>
          <a:xfrm>
            <a:off x="322263" y="5283200"/>
            <a:ext cx="8516937" cy="584200"/>
          </a:xfrm>
          <a:prstGeom prst="rect">
            <a:avLst/>
          </a:prstGeom>
          <a:noFill/>
          <a:ln>
            <a:solidFill>
              <a:srgbClr val="C2113A"/>
            </a:solidFill>
          </a:ln>
        </p:spPr>
        <p:txBody>
          <a:bodyPr>
            <a:spAutoFit/>
          </a:bodyPr>
          <a:lstStyle/>
          <a:p>
            <a:pPr algn="ctr">
              <a:defRPr/>
            </a:pPr>
            <a:r>
              <a:rPr lang="en-US" sz="3200" dirty="0">
                <a:latin typeface="+mn-lt"/>
              </a:rPr>
              <a:t>Interviewers</a:t>
            </a:r>
          </a:p>
        </p:txBody>
      </p:sp>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a:extLst>
              <a:ext uri="{FF2B5EF4-FFF2-40B4-BE49-F238E27FC236}">
                <a16:creationId xmlns:a16="http://schemas.microsoft.com/office/drawing/2014/main" id="{5A9D9D23-DE4F-4B80-A736-62449451837D}"/>
              </a:ext>
            </a:extLst>
          </p:cNvPr>
          <p:cNvSpPr>
            <a:spLocks noGrp="1" noChangeArrowheads="1"/>
          </p:cNvSpPr>
          <p:nvPr>
            <p:ph type="title"/>
          </p:nvPr>
        </p:nvSpPr>
        <p:spPr>
          <a:xfrm>
            <a:off x="990600" y="152400"/>
            <a:ext cx="7772400" cy="609600"/>
          </a:xfrm>
        </p:spPr>
        <p:txBody>
          <a:bodyPr>
            <a:normAutofit fontScale="90000"/>
          </a:bodyPr>
          <a:lstStyle/>
          <a:p>
            <a:pPr algn="ctr"/>
            <a:r>
              <a:rPr lang="en-US" altLang="en-US" sz="4400"/>
              <a:t>Begin HH interview!</a:t>
            </a:r>
          </a:p>
        </p:txBody>
      </p:sp>
      <p:sp>
        <p:nvSpPr>
          <p:cNvPr id="21508" name="Rectangle 5">
            <a:extLst>
              <a:ext uri="{FF2B5EF4-FFF2-40B4-BE49-F238E27FC236}">
                <a16:creationId xmlns:a16="http://schemas.microsoft.com/office/drawing/2014/main" id="{7746B267-ED64-4F76-88AF-1748F6FB3E5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3" name="TextBox 12">
            <a:extLst>
              <a:ext uri="{FF2B5EF4-FFF2-40B4-BE49-F238E27FC236}">
                <a16:creationId xmlns:a16="http://schemas.microsoft.com/office/drawing/2014/main" id="{D60E0538-99FD-4FF0-8624-B7C32F32A71A}"/>
              </a:ext>
            </a:extLst>
          </p:cNvPr>
          <p:cNvSpPr txBox="1"/>
          <p:nvPr/>
        </p:nvSpPr>
        <p:spPr>
          <a:xfrm>
            <a:off x="7010400" y="2158207"/>
            <a:ext cx="2039937" cy="892175"/>
          </a:xfrm>
          <a:prstGeom prst="rect">
            <a:avLst/>
          </a:prstGeom>
          <a:noFill/>
          <a:ln>
            <a:noFill/>
          </a:ln>
        </p:spPr>
        <p:txBody>
          <a:bodyPr>
            <a:spAutoFit/>
          </a:bodyPr>
          <a:lstStyle/>
          <a:p>
            <a:pPr algn="ctr">
              <a:defRPr/>
            </a:pPr>
            <a:r>
              <a:rPr lang="en-US" sz="2600" dirty="0">
                <a:latin typeface="+mn-lt"/>
              </a:rPr>
              <a:t>Questions, instructions</a:t>
            </a:r>
          </a:p>
        </p:txBody>
      </p:sp>
      <p:sp>
        <p:nvSpPr>
          <p:cNvPr id="18" name="TextBox 17">
            <a:extLst>
              <a:ext uri="{FF2B5EF4-FFF2-40B4-BE49-F238E27FC236}">
                <a16:creationId xmlns:a16="http://schemas.microsoft.com/office/drawing/2014/main" id="{D24F5B83-14D2-4A93-A590-CF7EB94B659B}"/>
              </a:ext>
            </a:extLst>
          </p:cNvPr>
          <p:cNvSpPr txBox="1"/>
          <p:nvPr/>
        </p:nvSpPr>
        <p:spPr>
          <a:xfrm>
            <a:off x="7010400" y="3930650"/>
            <a:ext cx="1924050" cy="954088"/>
          </a:xfrm>
          <a:prstGeom prst="rect">
            <a:avLst/>
          </a:prstGeom>
          <a:noFill/>
        </p:spPr>
        <p:txBody>
          <a:bodyPr>
            <a:spAutoFit/>
          </a:bodyPr>
          <a:lstStyle/>
          <a:p>
            <a:pPr algn="ctr">
              <a:defRPr/>
            </a:pPr>
            <a:r>
              <a:rPr lang="en-US" dirty="0">
                <a:latin typeface="+mn-lt"/>
              </a:rPr>
              <a:t>Fields for data entry</a:t>
            </a:r>
          </a:p>
        </p:txBody>
      </p:sp>
      <p:sp>
        <p:nvSpPr>
          <p:cNvPr id="20" name="TextBox 19">
            <a:extLst>
              <a:ext uri="{FF2B5EF4-FFF2-40B4-BE49-F238E27FC236}">
                <a16:creationId xmlns:a16="http://schemas.microsoft.com/office/drawing/2014/main" id="{B4F1C4CD-6F29-4F1B-836C-BEE9BA2A268F}"/>
              </a:ext>
            </a:extLst>
          </p:cNvPr>
          <p:cNvSpPr txBox="1"/>
          <p:nvPr/>
        </p:nvSpPr>
        <p:spPr>
          <a:xfrm>
            <a:off x="36723" y="5274373"/>
            <a:ext cx="8613775" cy="1292225"/>
          </a:xfrm>
          <a:prstGeom prst="rect">
            <a:avLst/>
          </a:prstGeom>
          <a:noFill/>
        </p:spPr>
        <p:txBody>
          <a:bodyPr>
            <a:spAutoFit/>
          </a:bodyPr>
          <a:lstStyle/>
          <a:p>
            <a:pPr algn="ctr">
              <a:defRPr/>
            </a:pPr>
            <a:r>
              <a:rPr lang="en-US" sz="2600" dirty="0">
                <a:latin typeface="+mn-lt"/>
              </a:rPr>
              <a:t>Black – read out loud respondent</a:t>
            </a:r>
          </a:p>
          <a:p>
            <a:pPr algn="ctr">
              <a:defRPr/>
            </a:pPr>
            <a:r>
              <a:rPr lang="en-US" sz="2600" dirty="0">
                <a:solidFill>
                  <a:srgbClr val="0000CC"/>
                </a:solidFill>
                <a:latin typeface="+mn-lt"/>
              </a:rPr>
              <a:t>BLUE</a:t>
            </a:r>
            <a:r>
              <a:rPr lang="en-US" sz="2600" dirty="0">
                <a:latin typeface="+mn-lt"/>
              </a:rPr>
              <a:t> – instructions for interviewer</a:t>
            </a:r>
          </a:p>
          <a:p>
            <a:pPr algn="ctr">
              <a:defRPr/>
            </a:pPr>
            <a:r>
              <a:rPr lang="en-US" sz="2600" dirty="0">
                <a:solidFill>
                  <a:srgbClr val="FF0000"/>
                </a:solidFill>
                <a:latin typeface="+mn-lt"/>
              </a:rPr>
              <a:t>Red</a:t>
            </a:r>
            <a:r>
              <a:rPr lang="en-US" sz="2600" dirty="0">
                <a:latin typeface="+mn-lt"/>
              </a:rPr>
              <a:t> – actions for interviewer</a:t>
            </a:r>
          </a:p>
        </p:txBody>
      </p:sp>
      <p:sp>
        <p:nvSpPr>
          <p:cNvPr id="21513" name="Right Brace 6">
            <a:extLst>
              <a:ext uri="{FF2B5EF4-FFF2-40B4-BE49-F238E27FC236}">
                <a16:creationId xmlns:a16="http://schemas.microsoft.com/office/drawing/2014/main" id="{C608D818-5DF5-4CCC-B9EC-D35514A53BFC}"/>
              </a:ext>
            </a:extLst>
          </p:cNvPr>
          <p:cNvSpPr>
            <a:spLocks/>
          </p:cNvSpPr>
          <p:nvPr/>
        </p:nvSpPr>
        <p:spPr bwMode="auto">
          <a:xfrm>
            <a:off x="6705600" y="3421062"/>
            <a:ext cx="304800" cy="1463676"/>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21514" name="Right Brace 5">
            <a:extLst>
              <a:ext uri="{FF2B5EF4-FFF2-40B4-BE49-F238E27FC236}">
                <a16:creationId xmlns:a16="http://schemas.microsoft.com/office/drawing/2014/main" id="{FC0455CD-7DAA-49C7-B546-2C9F3097607D}"/>
              </a:ext>
            </a:extLst>
          </p:cNvPr>
          <p:cNvSpPr>
            <a:spLocks/>
          </p:cNvSpPr>
          <p:nvPr/>
        </p:nvSpPr>
        <p:spPr bwMode="auto">
          <a:xfrm>
            <a:off x="6694488" y="2235200"/>
            <a:ext cx="341312" cy="508000"/>
          </a:xfrm>
          <a:prstGeom prst="rightBrace">
            <a:avLst>
              <a:gd name="adj1" fmla="val 8346"/>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7" name="Picture 6">
            <a:extLst>
              <a:ext uri="{FF2B5EF4-FFF2-40B4-BE49-F238E27FC236}">
                <a16:creationId xmlns:a16="http://schemas.microsoft.com/office/drawing/2014/main" id="{99492AEF-CBF8-4DC8-B0E1-37924013D46B}"/>
              </a:ext>
            </a:extLst>
          </p:cNvPr>
          <p:cNvPicPr>
            <a:picLocks noChangeAspect="1"/>
          </p:cNvPicPr>
          <p:nvPr/>
        </p:nvPicPr>
        <p:blipFill>
          <a:blip r:embed="rId3"/>
          <a:stretch>
            <a:fillRect/>
          </a:stretch>
        </p:blipFill>
        <p:spPr>
          <a:xfrm>
            <a:off x="104775" y="2003425"/>
            <a:ext cx="6448425" cy="2981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967-2BC7-46BB-AFCE-6D686842AA95}"/>
              </a:ext>
            </a:extLst>
          </p:cNvPr>
          <p:cNvSpPr>
            <a:spLocks noGrp="1"/>
          </p:cNvSpPr>
          <p:nvPr>
            <p:ph type="title"/>
          </p:nvPr>
        </p:nvSpPr>
        <p:spPr>
          <a:xfrm>
            <a:off x="859776" y="304800"/>
            <a:ext cx="7239000" cy="1542361"/>
          </a:xfrm>
        </p:spPr>
        <p:txBody>
          <a:bodyPr>
            <a:normAutofit/>
          </a:bodyPr>
          <a:lstStyle/>
          <a:p>
            <a:r>
              <a:rPr lang="en-US" sz="4400" dirty="0"/>
              <a:t>Key aspects of the CAPI interview system</a:t>
            </a:r>
          </a:p>
        </p:txBody>
      </p:sp>
      <p:sp>
        <p:nvSpPr>
          <p:cNvPr id="4" name="Date Placeholder 3">
            <a:extLst>
              <a:ext uri="{FF2B5EF4-FFF2-40B4-BE49-F238E27FC236}">
                <a16:creationId xmlns:a16="http://schemas.microsoft.com/office/drawing/2014/main" id="{F4891616-BEEC-422D-995F-91106051DE1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AF03109-D282-48E0-A444-A890732B697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69B6C65-CDD1-4653-B467-DC6FA2EC69D9}"/>
              </a:ext>
            </a:extLst>
          </p:cNvPr>
          <p:cNvSpPr>
            <a:spLocks noGrp="1"/>
          </p:cNvSpPr>
          <p:nvPr>
            <p:ph type="sldNum" sz="quarter" idx="12"/>
          </p:nvPr>
        </p:nvSpPr>
        <p:spPr/>
        <p:txBody>
          <a:bodyPr/>
          <a:lstStyle/>
          <a:p>
            <a:pPr>
              <a:defRPr/>
            </a:pPr>
            <a:fld id="{32B8C44E-08D6-4D97-9CEA-B6FA93AADCEC}" type="slidenum">
              <a:rPr lang="en-US" altLang="en-US" smtClean="0"/>
              <a:pPr>
                <a:defRPr/>
              </a:pPr>
              <a:t>11</a:t>
            </a:fld>
            <a:endParaRPr lang="en-US" altLang="en-US"/>
          </a:p>
        </p:txBody>
      </p:sp>
      <p:sp>
        <p:nvSpPr>
          <p:cNvPr id="3" name="TextBox 2">
            <a:extLst>
              <a:ext uri="{FF2B5EF4-FFF2-40B4-BE49-F238E27FC236}">
                <a16:creationId xmlns:a16="http://schemas.microsoft.com/office/drawing/2014/main" id="{47152981-1E79-4104-AF90-43A55DEA0423}"/>
              </a:ext>
            </a:extLst>
          </p:cNvPr>
          <p:cNvSpPr txBox="1"/>
          <p:nvPr/>
        </p:nvSpPr>
        <p:spPr>
          <a:xfrm>
            <a:off x="1066800" y="2174341"/>
            <a:ext cx="6135013" cy="4462760"/>
          </a:xfrm>
          <a:prstGeom prst="rect">
            <a:avLst/>
          </a:prstGeom>
          <a:noFill/>
        </p:spPr>
        <p:txBody>
          <a:bodyPr wrap="none" rtlCol="0">
            <a:spAutoFit/>
          </a:bodyPr>
          <a:lstStyle/>
          <a:p>
            <a:pPr marL="457200" indent="-457200">
              <a:buFont typeface="Arial" panose="020B0604020202020204" pitchFamily="34" charset="0"/>
              <a:buChar char="•"/>
            </a:pPr>
            <a:r>
              <a:rPr lang="en-US" sz="3200" dirty="0">
                <a:latin typeface="+mn-lt"/>
              </a:rPr>
              <a:t>Data capture screen</a:t>
            </a:r>
          </a:p>
          <a:p>
            <a:pPr marL="457200" indent="-457200">
              <a:buFont typeface="Arial" panose="020B0604020202020204" pitchFamily="34" charset="0"/>
              <a:buChar char="•"/>
            </a:pPr>
            <a:r>
              <a:rPr lang="en-US" sz="3200" dirty="0">
                <a:latin typeface="+mn-lt"/>
              </a:rPr>
              <a:t>Toolbar</a:t>
            </a:r>
          </a:p>
          <a:p>
            <a:pPr marL="457200" indent="-457200">
              <a:buFont typeface="Arial" panose="020B0604020202020204" pitchFamily="34" charset="0"/>
              <a:buChar char="•"/>
            </a:pPr>
            <a:r>
              <a:rPr lang="en-US" sz="3200" dirty="0">
                <a:latin typeface="+mn-lt"/>
              </a:rPr>
              <a:t>Different types of questions</a:t>
            </a:r>
          </a:p>
          <a:p>
            <a:pPr marL="457200" indent="-457200">
              <a:buFont typeface="Arial" panose="020B0604020202020204" pitchFamily="34" charset="0"/>
              <a:buChar char="•"/>
            </a:pPr>
            <a:r>
              <a:rPr lang="en-US" sz="3200" dirty="0">
                <a:latin typeface="+mn-lt"/>
              </a:rPr>
              <a:t>Error messages</a:t>
            </a:r>
          </a:p>
          <a:p>
            <a:pPr marL="457200" indent="-457200">
              <a:buFont typeface="Arial" panose="020B0604020202020204" pitchFamily="34" charset="0"/>
              <a:buChar char="•"/>
            </a:pPr>
            <a:r>
              <a:rPr lang="en-US" sz="3200" dirty="0">
                <a:latin typeface="+mn-lt"/>
              </a:rPr>
              <a:t>Changing interview language</a:t>
            </a:r>
          </a:p>
          <a:p>
            <a:pPr marL="457200" indent="-457200">
              <a:buFont typeface="Arial" panose="020B0604020202020204" pitchFamily="34" charset="0"/>
              <a:buChar char="•"/>
            </a:pPr>
            <a:r>
              <a:rPr lang="en-US" sz="3200" dirty="0">
                <a:latin typeface="+mn-lt"/>
              </a:rPr>
              <a:t>Taking Notes</a:t>
            </a:r>
          </a:p>
          <a:p>
            <a:pPr marL="457200" indent="-457200">
              <a:buFont typeface="Arial" panose="020B0604020202020204" pitchFamily="34" charset="0"/>
              <a:buChar char="•"/>
            </a:pPr>
            <a:r>
              <a:rPr lang="en-US" sz="3200" dirty="0">
                <a:latin typeface="+mn-lt"/>
              </a:rPr>
              <a:t>Moving around the questionnaire</a:t>
            </a:r>
          </a:p>
          <a:p>
            <a:pPr marL="457200" indent="-457200">
              <a:buFont typeface="Arial" panose="020B0604020202020204" pitchFamily="34" charset="0"/>
              <a:buChar char="•"/>
            </a:pPr>
            <a:r>
              <a:rPr lang="en-US" sz="3200" dirty="0">
                <a:latin typeface="+mn-lt"/>
              </a:rPr>
              <a:t>Partial save</a:t>
            </a:r>
          </a:p>
          <a:p>
            <a:endParaRPr lang="en-US" dirty="0"/>
          </a:p>
        </p:txBody>
      </p:sp>
    </p:spTree>
    <p:extLst>
      <p:ext uri="{BB962C8B-B14F-4D97-AF65-F5344CB8AC3E}">
        <p14:creationId xmlns:p14="http://schemas.microsoft.com/office/powerpoint/2010/main" val="7467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3A89970-F559-499B-8AB5-B3C4C5AD927C}"/>
              </a:ext>
            </a:extLst>
          </p:cNvPr>
          <p:cNvSpPr>
            <a:spLocks noGrp="1" noChangeArrowheads="1"/>
          </p:cNvSpPr>
          <p:nvPr>
            <p:ph type="title"/>
          </p:nvPr>
        </p:nvSpPr>
        <p:spPr>
          <a:xfrm>
            <a:off x="152400" y="317500"/>
            <a:ext cx="8763000" cy="596900"/>
          </a:xfrm>
        </p:spPr>
        <p:txBody>
          <a:bodyPr/>
          <a:lstStyle/>
          <a:p>
            <a:pPr algn="ctr" eaLnBrk="1" hangingPunct="1"/>
            <a:r>
              <a:rPr lang="en-US" altLang="en-US" sz="3200" dirty="0"/>
              <a:t>Data Capture Screen</a:t>
            </a:r>
          </a:p>
        </p:txBody>
      </p:sp>
      <p:sp>
        <p:nvSpPr>
          <p:cNvPr id="23555" name="Rectangle 3">
            <a:extLst>
              <a:ext uri="{FF2B5EF4-FFF2-40B4-BE49-F238E27FC236}">
                <a16:creationId xmlns:a16="http://schemas.microsoft.com/office/drawing/2014/main" id="{6BED49ED-EA75-4D64-84DE-1321CAF0FCC8}"/>
              </a:ext>
            </a:extLst>
          </p:cNvPr>
          <p:cNvSpPr>
            <a:spLocks noGrp="1" noChangeArrowheads="1"/>
          </p:cNvSpPr>
          <p:nvPr>
            <p:ph idx="1"/>
          </p:nvPr>
        </p:nvSpPr>
        <p:spPr>
          <a:xfrm>
            <a:off x="762000" y="1336675"/>
            <a:ext cx="7772400" cy="5410200"/>
          </a:xfrm>
        </p:spPr>
        <p:txBody>
          <a:bodyPr/>
          <a:lstStyle/>
          <a:p>
            <a:pPr lvl="1" eaLnBrk="1" hangingPunct="1">
              <a:buFontTx/>
              <a:buNone/>
            </a:pPr>
            <a:endParaRPr lang="en-US" altLang="en-US" sz="1800"/>
          </a:p>
        </p:txBody>
      </p:sp>
      <p:pic>
        <p:nvPicPr>
          <p:cNvPr id="23556" name="Picture 4">
            <a:extLst>
              <a:ext uri="{FF2B5EF4-FFF2-40B4-BE49-F238E27FC236}">
                <a16:creationId xmlns:a16="http://schemas.microsoft.com/office/drawing/2014/main" id="{E966B4EB-300B-4844-B08C-260DB2B5A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61060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58280C-12BB-478F-BE1A-430F7876422E}"/>
              </a:ext>
            </a:extLst>
          </p:cNvPr>
          <p:cNvSpPr>
            <a:spLocks noGrp="1" noChangeArrowheads="1"/>
          </p:cNvSpPr>
          <p:nvPr>
            <p:ph type="title"/>
          </p:nvPr>
        </p:nvSpPr>
        <p:spPr>
          <a:xfrm>
            <a:off x="152400" y="317500"/>
            <a:ext cx="8763000" cy="596900"/>
          </a:xfrm>
        </p:spPr>
        <p:txBody>
          <a:bodyPr/>
          <a:lstStyle/>
          <a:p>
            <a:pPr algn="ctr" eaLnBrk="1" hangingPunct="1"/>
            <a:r>
              <a:rPr lang="en-US" altLang="en-US" sz="3200" dirty="0"/>
              <a:t>Toolbar</a:t>
            </a:r>
          </a:p>
        </p:txBody>
      </p:sp>
      <p:sp>
        <p:nvSpPr>
          <p:cNvPr id="25603" name="Rectangle 3">
            <a:extLst>
              <a:ext uri="{FF2B5EF4-FFF2-40B4-BE49-F238E27FC236}">
                <a16:creationId xmlns:a16="http://schemas.microsoft.com/office/drawing/2014/main" id="{BF107CC2-1E42-4FD6-AC3E-3D59CC26C55F}"/>
              </a:ext>
            </a:extLst>
          </p:cNvPr>
          <p:cNvSpPr>
            <a:spLocks noGrp="1" noChangeArrowheads="1"/>
          </p:cNvSpPr>
          <p:nvPr>
            <p:ph idx="1"/>
          </p:nvPr>
        </p:nvSpPr>
        <p:spPr>
          <a:xfrm>
            <a:off x="762000" y="1336675"/>
            <a:ext cx="7772400" cy="5410200"/>
          </a:xfrm>
        </p:spPr>
        <p:txBody>
          <a:bodyPr/>
          <a:lstStyle/>
          <a:p>
            <a:pPr lvl="1" eaLnBrk="1" hangingPunct="1">
              <a:buFontTx/>
              <a:buNone/>
            </a:pPr>
            <a:endParaRPr lang="en-US" altLang="en-US" sz="1800"/>
          </a:p>
        </p:txBody>
      </p:sp>
      <p:pic>
        <p:nvPicPr>
          <p:cNvPr id="6" name="Picture 5">
            <a:extLst>
              <a:ext uri="{FF2B5EF4-FFF2-40B4-BE49-F238E27FC236}">
                <a16:creationId xmlns:a16="http://schemas.microsoft.com/office/drawing/2014/main" id="{8AB1BC90-1ADD-48F5-9D4F-AF9339194A2E}"/>
              </a:ext>
            </a:extLst>
          </p:cNvPr>
          <p:cNvPicPr/>
          <p:nvPr/>
        </p:nvPicPr>
        <p:blipFill>
          <a:blip r:embed="rId3"/>
          <a:stretch>
            <a:fillRect/>
          </a:stretch>
        </p:blipFill>
        <p:spPr>
          <a:xfrm>
            <a:off x="304800" y="1308100"/>
            <a:ext cx="8763000" cy="4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Table 6">
            <a:extLst>
              <a:ext uri="{FF2B5EF4-FFF2-40B4-BE49-F238E27FC236}">
                <a16:creationId xmlns:a16="http://schemas.microsoft.com/office/drawing/2014/main" id="{CBBE3433-FE64-4135-AB77-A0C4831510B6}"/>
              </a:ext>
            </a:extLst>
          </p:cNvPr>
          <p:cNvGraphicFramePr>
            <a:graphicFrameLocks noGrp="1"/>
          </p:cNvGraphicFramePr>
          <p:nvPr/>
        </p:nvGraphicFramePr>
        <p:xfrm>
          <a:off x="457200" y="1905000"/>
          <a:ext cx="7772400" cy="4635500"/>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552617">
                <a:tc gridSpan="2">
                  <a:txBody>
                    <a:bodyPr/>
                    <a:lstStyle/>
                    <a:p>
                      <a:pPr marL="0" marR="0" algn="just">
                        <a:lnSpc>
                          <a:spcPct val="115000"/>
                        </a:lnSpc>
                        <a:spcBef>
                          <a:spcPts val="0"/>
                        </a:spcBef>
                        <a:spcAft>
                          <a:spcPts val="0"/>
                        </a:spcAft>
                      </a:pPr>
                      <a:r>
                        <a:rPr lang="en-US" sz="1100" dirty="0">
                          <a:effectLst/>
                        </a:rPr>
                        <a:t> </a:t>
                      </a:r>
                      <a:endParaRPr lang="en-US" sz="11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850997">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1800" dirty="0">
                          <a:effectLst/>
                        </a:rPr>
                        <a:t>Moves the cursor one field back.  The button is also known as the “Back button”.</a:t>
                      </a:r>
                      <a:endParaRPr lang="en-US" sz="24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1"/>
                  </a:ext>
                </a:extLst>
              </a:tr>
              <a:tr h="936838">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1800" dirty="0">
                          <a:effectLst/>
                        </a:rPr>
                        <a:t>Moves cursor one field forward.  The button is also known as the “Advance button”.  </a:t>
                      </a:r>
                      <a:endParaRPr lang="en-US" sz="24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2"/>
                  </a:ext>
                </a:extLst>
              </a:tr>
              <a:tr h="1147524">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1800" dirty="0">
                          <a:effectLst/>
                        </a:rPr>
                        <a:t>Moves to the end of the questionnaire or the last field where information has been already entered</a:t>
                      </a:r>
                      <a:endParaRPr lang="en-US" sz="24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3"/>
                  </a:ext>
                </a:extLst>
              </a:tr>
              <a:tr h="1147524">
                <a:tc>
                  <a:txBody>
                    <a:bodyPr/>
                    <a:lstStyle/>
                    <a:p>
                      <a:pPr marL="0" marR="0" algn="ctr">
                        <a:lnSpc>
                          <a:spcPct val="115000"/>
                        </a:lnSpc>
                        <a:spcBef>
                          <a:spcPts val="0"/>
                        </a:spcBef>
                        <a:spcAft>
                          <a:spcPts val="0"/>
                        </a:spcAft>
                      </a:pPr>
                      <a:endParaRPr lang="en-US" sz="1100">
                        <a:solidFill>
                          <a:srgbClr val="000000"/>
                        </a:solidFill>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1800" dirty="0">
                          <a:effectLst/>
                        </a:rPr>
                        <a:t>Displays a window where interviewers can take notes related to the question where the cursor is placed</a:t>
                      </a:r>
                      <a:endParaRPr lang="en-US" sz="24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4"/>
                  </a:ext>
                </a:extLst>
              </a:tr>
            </a:tbl>
          </a:graphicData>
        </a:graphic>
      </p:graphicFrame>
      <p:pic>
        <p:nvPicPr>
          <p:cNvPr id="25624" name="Picture 13">
            <a:extLst>
              <a:ext uri="{FF2B5EF4-FFF2-40B4-BE49-F238E27FC236}">
                <a16:creationId xmlns:a16="http://schemas.microsoft.com/office/drawing/2014/main" id="{17991406-013A-4F48-9DE7-F8625BAB6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5591175"/>
            <a:ext cx="6667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28713">
            <a:extLst>
              <a:ext uri="{FF2B5EF4-FFF2-40B4-BE49-F238E27FC236}">
                <a16:creationId xmlns:a16="http://schemas.microsoft.com/office/drawing/2014/main" id="{C10ECD45-707B-4B6B-91D9-191785AD1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2595563"/>
            <a:ext cx="4667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9">
            <a:extLst>
              <a:ext uri="{FF2B5EF4-FFF2-40B4-BE49-F238E27FC236}">
                <a16:creationId xmlns:a16="http://schemas.microsoft.com/office/drawing/2014/main" id="{91349049-75A7-4055-A6D5-9CE954826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3582988"/>
            <a:ext cx="5715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11">
            <a:extLst>
              <a:ext uri="{FF2B5EF4-FFF2-40B4-BE49-F238E27FC236}">
                <a16:creationId xmlns:a16="http://schemas.microsoft.com/office/drawing/2014/main" id="{AF8900EF-C0F8-48B7-8FFE-1A86C34B1A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875" y="4489450"/>
            <a:ext cx="571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EB0EB0A-64A2-47D6-A48D-605116196BEC}"/>
              </a:ext>
            </a:extLst>
          </p:cNvPr>
          <p:cNvSpPr>
            <a:spLocks noGrp="1" noChangeArrowheads="1"/>
          </p:cNvSpPr>
          <p:nvPr>
            <p:ph type="title"/>
          </p:nvPr>
        </p:nvSpPr>
        <p:spPr>
          <a:xfrm>
            <a:off x="152400" y="317500"/>
            <a:ext cx="8763000" cy="596900"/>
          </a:xfrm>
        </p:spPr>
        <p:txBody>
          <a:bodyPr/>
          <a:lstStyle/>
          <a:p>
            <a:pPr algn="ctr" eaLnBrk="1" hangingPunct="1"/>
            <a:r>
              <a:rPr lang="en-US" altLang="en-US" sz="3200"/>
              <a:t>Toolbar</a:t>
            </a:r>
          </a:p>
        </p:txBody>
      </p:sp>
      <p:sp>
        <p:nvSpPr>
          <p:cNvPr id="27651" name="Rectangle 3">
            <a:extLst>
              <a:ext uri="{FF2B5EF4-FFF2-40B4-BE49-F238E27FC236}">
                <a16:creationId xmlns:a16="http://schemas.microsoft.com/office/drawing/2014/main" id="{C205609B-38B9-46A1-8621-76E860F5A906}"/>
              </a:ext>
            </a:extLst>
          </p:cNvPr>
          <p:cNvSpPr>
            <a:spLocks noGrp="1" noChangeArrowheads="1"/>
          </p:cNvSpPr>
          <p:nvPr>
            <p:ph idx="1"/>
          </p:nvPr>
        </p:nvSpPr>
        <p:spPr>
          <a:xfrm>
            <a:off x="762000" y="1336675"/>
            <a:ext cx="7772400" cy="5410200"/>
          </a:xfrm>
        </p:spPr>
        <p:txBody>
          <a:bodyPr/>
          <a:lstStyle/>
          <a:p>
            <a:pPr lvl="1" eaLnBrk="1" hangingPunct="1">
              <a:buFontTx/>
              <a:buNone/>
            </a:pPr>
            <a:endParaRPr lang="en-US" altLang="en-US" sz="1800"/>
          </a:p>
        </p:txBody>
      </p:sp>
      <p:pic>
        <p:nvPicPr>
          <p:cNvPr id="6" name="Picture 5">
            <a:extLst>
              <a:ext uri="{FF2B5EF4-FFF2-40B4-BE49-F238E27FC236}">
                <a16:creationId xmlns:a16="http://schemas.microsoft.com/office/drawing/2014/main" id="{B9B165AA-3868-4BB5-98D5-6335FF15B82A}"/>
              </a:ext>
            </a:extLst>
          </p:cNvPr>
          <p:cNvPicPr/>
          <p:nvPr/>
        </p:nvPicPr>
        <p:blipFill>
          <a:blip r:embed="rId3"/>
          <a:stretch>
            <a:fillRect/>
          </a:stretch>
        </p:blipFill>
        <p:spPr>
          <a:xfrm>
            <a:off x="304800" y="1308100"/>
            <a:ext cx="8763000" cy="44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7653" name="Picture 2">
            <a:extLst>
              <a:ext uri="{FF2B5EF4-FFF2-40B4-BE49-F238E27FC236}">
                <a16:creationId xmlns:a16="http://schemas.microsoft.com/office/drawing/2014/main" id="{ABE3F0C7-827E-4D27-B016-CD213E2E4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868488"/>
            <a:ext cx="83058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AEC4C6E-2A53-4EB7-BDF7-3ED57A7AAEB0}"/>
              </a:ext>
            </a:extLst>
          </p:cNvPr>
          <p:cNvSpPr>
            <a:spLocks noGrp="1" noChangeArrowheads="1"/>
          </p:cNvSpPr>
          <p:nvPr>
            <p:ph type="title"/>
          </p:nvPr>
        </p:nvSpPr>
        <p:spPr>
          <a:xfrm>
            <a:off x="152400" y="317500"/>
            <a:ext cx="8763000" cy="596900"/>
          </a:xfrm>
        </p:spPr>
        <p:txBody>
          <a:bodyPr/>
          <a:lstStyle/>
          <a:p>
            <a:pPr algn="ctr" eaLnBrk="1" hangingPunct="1"/>
            <a:r>
              <a:rPr lang="en-US" altLang="en-US" sz="3200" dirty="0"/>
              <a:t>Controls Used to Input Data</a:t>
            </a:r>
          </a:p>
        </p:txBody>
      </p:sp>
      <p:sp>
        <p:nvSpPr>
          <p:cNvPr id="10243" name="Rectangle 3">
            <a:extLst>
              <a:ext uri="{FF2B5EF4-FFF2-40B4-BE49-F238E27FC236}">
                <a16:creationId xmlns:a16="http://schemas.microsoft.com/office/drawing/2014/main" id="{56FA3427-1551-41F7-B05B-555EB4DE9BD9}"/>
              </a:ext>
            </a:extLst>
          </p:cNvPr>
          <p:cNvSpPr>
            <a:spLocks noGrp="1" noChangeArrowheads="1"/>
          </p:cNvSpPr>
          <p:nvPr>
            <p:ph idx="1"/>
          </p:nvPr>
        </p:nvSpPr>
        <p:spPr>
          <a:xfrm>
            <a:off x="838200" y="1114693"/>
            <a:ext cx="7772400" cy="5410200"/>
          </a:xfrm>
        </p:spPr>
        <p:txBody>
          <a:bodyPr/>
          <a:lstStyle/>
          <a:p>
            <a:pPr>
              <a:defRPr/>
            </a:pPr>
            <a:r>
              <a:rPr lang="en-US" altLang="en-US" sz="2400" dirty="0"/>
              <a:t>Radio Buttons -  for questions where only one response can be selected.</a:t>
            </a:r>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marL="0" indent="0">
              <a:buFontTx/>
              <a:buNone/>
              <a:defRPr/>
            </a:pPr>
            <a:r>
              <a:rPr lang="en-US" altLang="en-US" sz="1200" dirty="0"/>
              <a:t>  </a:t>
            </a:r>
          </a:p>
          <a:p>
            <a:pPr eaLnBrk="1" hangingPunct="1">
              <a:defRPr/>
            </a:pPr>
            <a:endParaRPr lang="en-US" altLang="en-US" sz="1400" dirty="0"/>
          </a:p>
        </p:txBody>
      </p:sp>
      <p:pic>
        <p:nvPicPr>
          <p:cNvPr id="29700" name="Picture 4">
            <a:extLst>
              <a:ext uri="{FF2B5EF4-FFF2-40B4-BE49-F238E27FC236}">
                <a16:creationId xmlns:a16="http://schemas.microsoft.com/office/drawing/2014/main" id="{AF9B5C9C-FD03-4718-BFF5-2CD717A5D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886570"/>
            <a:ext cx="6324600" cy="489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9E7C773-6053-433C-AB9E-3118DA9D3743}"/>
              </a:ext>
            </a:extLst>
          </p:cNvPr>
          <p:cNvSpPr>
            <a:spLocks noGrp="1" noChangeArrowheads="1"/>
          </p:cNvSpPr>
          <p:nvPr>
            <p:ph type="title"/>
          </p:nvPr>
        </p:nvSpPr>
        <p:spPr>
          <a:xfrm>
            <a:off x="990600" y="239713"/>
            <a:ext cx="7772400" cy="446087"/>
          </a:xfrm>
        </p:spPr>
        <p:txBody>
          <a:bodyPr>
            <a:normAutofit fontScale="90000"/>
          </a:bodyPr>
          <a:lstStyle/>
          <a:p>
            <a:r>
              <a:rPr lang="en-US" altLang="en-US" dirty="0"/>
              <a:t>Multiple answers: Check boxes</a:t>
            </a:r>
          </a:p>
        </p:txBody>
      </p:sp>
      <p:sp>
        <p:nvSpPr>
          <p:cNvPr id="31747" name="Content Placeholder 2">
            <a:extLst>
              <a:ext uri="{FF2B5EF4-FFF2-40B4-BE49-F238E27FC236}">
                <a16:creationId xmlns:a16="http://schemas.microsoft.com/office/drawing/2014/main" id="{89564738-1187-4DC9-BE4A-BC77CC043B5C}"/>
              </a:ext>
            </a:extLst>
          </p:cNvPr>
          <p:cNvSpPr>
            <a:spLocks noGrp="1" noChangeArrowheads="1"/>
          </p:cNvSpPr>
          <p:nvPr>
            <p:ph idx="1"/>
          </p:nvPr>
        </p:nvSpPr>
        <p:spPr>
          <a:xfrm>
            <a:off x="744538" y="838200"/>
            <a:ext cx="8399462" cy="4483100"/>
          </a:xfrm>
        </p:spPr>
        <p:txBody>
          <a:bodyPr/>
          <a:lstStyle/>
          <a:p>
            <a:r>
              <a:rPr lang="en-US" altLang="en-US" sz="2400" dirty="0"/>
              <a:t>For questions where more than one response can be selected</a:t>
            </a:r>
          </a:p>
          <a:p>
            <a:r>
              <a:rPr lang="en-US" altLang="en-US" sz="2400" dirty="0"/>
              <a:t>Responses for these questions use letter codes rather than numbers</a:t>
            </a:r>
          </a:p>
          <a:p>
            <a:endParaRPr lang="en-US" altLang="en-US" sz="1600" dirty="0"/>
          </a:p>
        </p:txBody>
      </p:sp>
      <p:pic>
        <p:nvPicPr>
          <p:cNvPr id="31748" name="Picture 5">
            <a:extLst>
              <a:ext uri="{FF2B5EF4-FFF2-40B4-BE49-F238E27FC236}">
                <a16:creationId xmlns:a16="http://schemas.microsoft.com/office/drawing/2014/main" id="{32FFD3DD-B2D6-4D36-8B93-4BBA366B4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97" y="2209800"/>
            <a:ext cx="5520607"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1E989B6-F079-4C7F-ACFC-080AA3A14502}"/>
              </a:ext>
            </a:extLst>
          </p:cNvPr>
          <p:cNvSpPr>
            <a:spLocks noGrp="1" noChangeArrowheads="1"/>
          </p:cNvSpPr>
          <p:nvPr>
            <p:ph type="title"/>
          </p:nvPr>
        </p:nvSpPr>
        <p:spPr>
          <a:xfrm>
            <a:off x="152400" y="317500"/>
            <a:ext cx="8763000" cy="596900"/>
          </a:xfrm>
        </p:spPr>
        <p:txBody>
          <a:bodyPr/>
          <a:lstStyle/>
          <a:p>
            <a:pPr algn="ctr" eaLnBrk="1" hangingPunct="1"/>
            <a:r>
              <a:rPr lang="en-US" altLang="en-US" sz="3200" dirty="0"/>
              <a:t>Controls Used to Input Numeric Data</a:t>
            </a:r>
          </a:p>
        </p:txBody>
      </p:sp>
      <p:sp>
        <p:nvSpPr>
          <p:cNvPr id="10243" name="Rectangle 3">
            <a:extLst>
              <a:ext uri="{FF2B5EF4-FFF2-40B4-BE49-F238E27FC236}">
                <a16:creationId xmlns:a16="http://schemas.microsoft.com/office/drawing/2014/main" id="{43FD8AD3-8C7C-4684-B6F4-54E5BE4DEE61}"/>
              </a:ext>
            </a:extLst>
          </p:cNvPr>
          <p:cNvSpPr>
            <a:spLocks noGrp="1" noChangeArrowheads="1"/>
          </p:cNvSpPr>
          <p:nvPr>
            <p:ph idx="1"/>
          </p:nvPr>
        </p:nvSpPr>
        <p:spPr>
          <a:xfrm>
            <a:off x="762000" y="1336675"/>
            <a:ext cx="7772400" cy="5410200"/>
          </a:xfrm>
        </p:spPr>
        <p:txBody>
          <a:bodyPr>
            <a:normAutofit fontScale="25000" lnSpcReduction="20000"/>
          </a:bodyPr>
          <a:lstStyle/>
          <a:p>
            <a:pPr>
              <a:defRPr/>
            </a:pPr>
            <a:r>
              <a:rPr lang="en-US" altLang="en-US" sz="9600" dirty="0"/>
              <a:t>Ranges of values – Only one value within the valid ranges (if within the range type)</a:t>
            </a:r>
          </a:p>
          <a:p>
            <a:pPr>
              <a:defRPr/>
            </a:pPr>
            <a:r>
              <a:rPr lang="en-US" altLang="en-US" sz="9600" b="1" u="sng" dirty="0"/>
              <a:t>Do not</a:t>
            </a:r>
            <a:r>
              <a:rPr lang="en-US" altLang="en-US" sz="9600" u="sng" dirty="0"/>
              <a:t> </a:t>
            </a:r>
            <a:r>
              <a:rPr lang="en-US" altLang="en-US" sz="9600" dirty="0"/>
              <a:t>click on the range element, this will result in the lower value of the range being entered</a:t>
            </a:r>
            <a:endParaRPr lang="en-US" altLang="en-US" sz="9600" b="1" u="sng" dirty="0"/>
          </a:p>
          <a:p>
            <a:pPr>
              <a:defRPr/>
            </a:pPr>
            <a:r>
              <a:rPr lang="en-US" altLang="en-US" sz="9600" dirty="0"/>
              <a:t>Some questions may have special coded responses </a:t>
            </a:r>
            <a:r>
              <a:rPr lang="en-US" altLang="en-US" sz="9600" dirty="0" err="1"/>
              <a:t>eg</a:t>
            </a:r>
            <a:r>
              <a:rPr lang="en-US" altLang="en-US" sz="9600" dirty="0"/>
              <a:t> 98: Don’t know</a:t>
            </a:r>
          </a:p>
          <a:p>
            <a:pPr lvl="1">
              <a:defRPr/>
            </a:pPr>
            <a:r>
              <a:rPr lang="en-US" altLang="en-US" sz="9600" dirty="0"/>
              <a:t>Coded responses may be entered by clicking on the response or by entering the numeric code</a:t>
            </a:r>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a:defRPr/>
            </a:pPr>
            <a:endParaRPr lang="en-US" altLang="en-US" sz="1400" dirty="0"/>
          </a:p>
          <a:p>
            <a:pPr marL="0" indent="0">
              <a:buFontTx/>
              <a:buNone/>
              <a:defRPr/>
            </a:pPr>
            <a:r>
              <a:rPr lang="en-US" altLang="en-US" sz="1200" dirty="0"/>
              <a:t>  </a:t>
            </a:r>
          </a:p>
          <a:p>
            <a:pPr eaLnBrk="1" hangingPunct="1">
              <a:defRPr/>
            </a:pPr>
            <a:endParaRPr lang="en-US" altLang="en-US" sz="1400" dirty="0"/>
          </a:p>
          <a:p>
            <a:pPr eaLnBrk="1" hangingPunct="1">
              <a:defRPr/>
            </a:pPr>
            <a:r>
              <a:rPr lang="en-US" altLang="en-US" sz="1400" dirty="0"/>
              <a:t>Text Boxes – Names, addresses, other answers</a:t>
            </a:r>
          </a:p>
          <a:p>
            <a:pPr eaLnBrk="1" hangingPunct="1">
              <a:defRPr/>
            </a:pPr>
            <a:endParaRPr lang="en-US" altLang="en-US" sz="1400" dirty="0"/>
          </a:p>
          <a:p>
            <a:pPr eaLnBrk="1" hangingPunct="1">
              <a:defRPr/>
            </a:pPr>
            <a:endParaRPr lang="en-US" altLang="en-US" sz="1400" dirty="0"/>
          </a:p>
          <a:p>
            <a:pPr>
              <a:defRPr/>
            </a:pPr>
            <a:endParaRPr lang="en-US" altLang="en-US" sz="1400" dirty="0"/>
          </a:p>
          <a:p>
            <a:pPr lvl="1" eaLnBrk="1" hangingPunct="1">
              <a:buFontTx/>
              <a:buNone/>
              <a:defRPr/>
            </a:pPr>
            <a:endParaRPr lang="en-US" altLang="en-US" sz="1800" dirty="0"/>
          </a:p>
        </p:txBody>
      </p:sp>
      <p:pic>
        <p:nvPicPr>
          <p:cNvPr id="33797" name="Picture 1">
            <a:extLst>
              <a:ext uri="{FF2B5EF4-FFF2-40B4-BE49-F238E27FC236}">
                <a16:creationId xmlns:a16="http://schemas.microsoft.com/office/drawing/2014/main" id="{39A503E7-BFCE-46FE-B00F-E70E85A597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419600"/>
            <a:ext cx="3976495"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1044D92-719A-4275-ACFF-0C0C51AA58B1}"/>
              </a:ext>
            </a:extLst>
          </p:cNvPr>
          <p:cNvSpPr>
            <a:spLocks noGrp="1" noChangeArrowheads="1"/>
          </p:cNvSpPr>
          <p:nvPr>
            <p:ph type="title"/>
          </p:nvPr>
        </p:nvSpPr>
        <p:spPr>
          <a:xfrm>
            <a:off x="2971800" y="261794"/>
            <a:ext cx="7772400" cy="533400"/>
          </a:xfrm>
        </p:spPr>
        <p:txBody>
          <a:bodyPr>
            <a:normAutofit fontScale="90000"/>
          </a:bodyPr>
          <a:lstStyle/>
          <a:p>
            <a:r>
              <a:rPr lang="en-US" altLang="en-US" sz="3200" dirty="0"/>
              <a:t>Error Messages</a:t>
            </a:r>
          </a:p>
        </p:txBody>
      </p:sp>
      <p:sp>
        <p:nvSpPr>
          <p:cNvPr id="35843" name="Content Placeholder 4">
            <a:extLst>
              <a:ext uri="{FF2B5EF4-FFF2-40B4-BE49-F238E27FC236}">
                <a16:creationId xmlns:a16="http://schemas.microsoft.com/office/drawing/2014/main" id="{0A8B08DF-B87C-45FF-9635-B3905A11723A}"/>
              </a:ext>
            </a:extLst>
          </p:cNvPr>
          <p:cNvSpPr>
            <a:spLocks noGrp="1" noChangeArrowheads="1"/>
          </p:cNvSpPr>
          <p:nvPr>
            <p:ph idx="1"/>
          </p:nvPr>
        </p:nvSpPr>
        <p:spPr>
          <a:xfrm>
            <a:off x="723900" y="1027906"/>
            <a:ext cx="7696200" cy="4802187"/>
          </a:xfrm>
        </p:spPr>
        <p:txBody>
          <a:bodyPr/>
          <a:lstStyle/>
          <a:p>
            <a:r>
              <a:rPr lang="en-US" altLang="en-US" sz="2800" dirty="0"/>
              <a:t>Warning message will allow to continue (note ‘W’ letter)</a:t>
            </a:r>
          </a:p>
          <a:p>
            <a:endParaRPr lang="en-US" altLang="en-US" sz="2800" dirty="0"/>
          </a:p>
          <a:p>
            <a:endParaRPr lang="en-US" altLang="en-US" sz="2800" dirty="0"/>
          </a:p>
          <a:p>
            <a:r>
              <a:rPr lang="en-US" altLang="en-US" sz="2800" dirty="0"/>
              <a:t>Error message requires correction before continuing (note ‘E’ letter)</a:t>
            </a:r>
          </a:p>
          <a:p>
            <a:endParaRPr lang="en-US" altLang="en-US" dirty="0"/>
          </a:p>
          <a:p>
            <a:endParaRPr lang="en-US" altLang="en-US" dirty="0"/>
          </a:p>
        </p:txBody>
      </p:sp>
      <p:pic>
        <p:nvPicPr>
          <p:cNvPr id="3" name="Picture 2">
            <a:extLst>
              <a:ext uri="{FF2B5EF4-FFF2-40B4-BE49-F238E27FC236}">
                <a16:creationId xmlns:a16="http://schemas.microsoft.com/office/drawing/2014/main" id="{8A27B745-0B59-4B6F-AE2F-B6B210122864}"/>
              </a:ext>
            </a:extLst>
          </p:cNvPr>
          <p:cNvPicPr>
            <a:picLocks noChangeAspect="1"/>
          </p:cNvPicPr>
          <p:nvPr/>
        </p:nvPicPr>
        <p:blipFill>
          <a:blip r:embed="rId3"/>
          <a:stretch>
            <a:fillRect/>
          </a:stretch>
        </p:blipFill>
        <p:spPr>
          <a:xfrm>
            <a:off x="327301" y="2100799"/>
            <a:ext cx="8489398" cy="1086643"/>
          </a:xfrm>
          <a:prstGeom prst="rect">
            <a:avLst/>
          </a:prstGeom>
        </p:spPr>
      </p:pic>
      <p:pic>
        <p:nvPicPr>
          <p:cNvPr id="5" name="Picture 4">
            <a:extLst>
              <a:ext uri="{FF2B5EF4-FFF2-40B4-BE49-F238E27FC236}">
                <a16:creationId xmlns:a16="http://schemas.microsoft.com/office/drawing/2014/main" id="{E2A8EC71-B724-4885-8403-20FA1E96FD95}"/>
              </a:ext>
            </a:extLst>
          </p:cNvPr>
          <p:cNvPicPr>
            <a:picLocks noChangeAspect="1"/>
          </p:cNvPicPr>
          <p:nvPr/>
        </p:nvPicPr>
        <p:blipFill>
          <a:blip r:embed="rId4"/>
          <a:stretch>
            <a:fillRect/>
          </a:stretch>
        </p:blipFill>
        <p:spPr>
          <a:xfrm>
            <a:off x="838200" y="4522518"/>
            <a:ext cx="7077808" cy="1752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p:txBody>
          <a:bodyPr/>
          <a:lstStyle/>
          <a:p>
            <a:r>
              <a:rPr lang="en-US" altLang="en-US"/>
              <a:t>Error Messages</a:t>
            </a:r>
          </a:p>
        </p:txBody>
      </p:sp>
      <p:sp>
        <p:nvSpPr>
          <p:cNvPr id="37891" name="Content Placeholder 4">
            <a:extLst>
              <a:ext uri="{FF2B5EF4-FFF2-40B4-BE49-F238E27FC236}">
                <a16:creationId xmlns:a16="http://schemas.microsoft.com/office/drawing/2014/main" id="{2D683016-C6CA-4BBB-AD93-53D5BCEBB91B}"/>
              </a:ext>
            </a:extLst>
          </p:cNvPr>
          <p:cNvSpPr>
            <a:spLocks noGrp="1" noChangeArrowheads="1"/>
          </p:cNvSpPr>
          <p:nvPr>
            <p:ph idx="1"/>
          </p:nvPr>
        </p:nvSpPr>
        <p:spPr>
          <a:xfrm>
            <a:off x="723900" y="1828800"/>
            <a:ext cx="7696200" cy="4802188"/>
          </a:xfrm>
        </p:spPr>
        <p:txBody>
          <a:bodyPr/>
          <a:lstStyle/>
          <a:p>
            <a:r>
              <a:rPr lang="en-US" altLang="en-US" sz="2000"/>
              <a:t>One option, problem has to be resolved</a:t>
            </a:r>
          </a:p>
          <a:p>
            <a:endParaRPr lang="en-US" altLang="en-US"/>
          </a:p>
          <a:p>
            <a:endParaRPr lang="en-US" altLang="en-US"/>
          </a:p>
          <a:p>
            <a:endParaRPr lang="en-US" altLang="en-US"/>
          </a:p>
          <a:p>
            <a:endParaRPr lang="en-US" altLang="en-US"/>
          </a:p>
          <a:p>
            <a:r>
              <a:rPr lang="en-US" altLang="en-US" sz="2000"/>
              <a:t>One option, allows to continue</a:t>
            </a:r>
          </a:p>
          <a:p>
            <a:endParaRPr lang="en-US" altLang="en-US"/>
          </a:p>
          <a:p>
            <a:endParaRPr lang="en-US" altLang="en-US"/>
          </a:p>
        </p:txBody>
      </p:sp>
      <p:pic>
        <p:nvPicPr>
          <p:cNvPr id="37892" name="Picture 2">
            <a:extLst>
              <a:ext uri="{FF2B5EF4-FFF2-40B4-BE49-F238E27FC236}">
                <a16:creationId xmlns:a16="http://schemas.microsoft.com/office/drawing/2014/main" id="{0A1181E0-C140-4924-88EA-F4A0351075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2590800"/>
            <a:ext cx="725805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1">
            <a:extLst>
              <a:ext uri="{FF2B5EF4-FFF2-40B4-BE49-F238E27FC236}">
                <a16:creationId xmlns:a16="http://schemas.microsoft.com/office/drawing/2014/main" id="{43764733-A9DA-4913-A871-63F7FEC32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924425"/>
            <a:ext cx="6375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967-2BC7-46BB-AFCE-6D686842AA95}"/>
              </a:ext>
            </a:extLst>
          </p:cNvPr>
          <p:cNvSpPr>
            <a:spLocks noGrp="1"/>
          </p:cNvSpPr>
          <p:nvPr>
            <p:ph type="title"/>
          </p:nvPr>
        </p:nvSpPr>
        <p:spPr>
          <a:xfrm>
            <a:off x="1600200" y="2362200"/>
            <a:ext cx="6019800" cy="914400"/>
          </a:xfrm>
        </p:spPr>
        <p:txBody>
          <a:bodyPr/>
          <a:lstStyle/>
          <a:p>
            <a:r>
              <a:rPr lang="en-US" dirty="0"/>
              <a:t>Starting the Household Interview</a:t>
            </a:r>
          </a:p>
        </p:txBody>
      </p:sp>
      <p:sp>
        <p:nvSpPr>
          <p:cNvPr id="4" name="Date Placeholder 3">
            <a:extLst>
              <a:ext uri="{FF2B5EF4-FFF2-40B4-BE49-F238E27FC236}">
                <a16:creationId xmlns:a16="http://schemas.microsoft.com/office/drawing/2014/main" id="{F4891616-BEEC-422D-995F-91106051DE1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AF03109-D282-48E0-A444-A890732B697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69B6C65-CDD1-4653-B467-DC6FA2EC69D9}"/>
              </a:ext>
            </a:extLst>
          </p:cNvPr>
          <p:cNvSpPr>
            <a:spLocks noGrp="1"/>
          </p:cNvSpPr>
          <p:nvPr>
            <p:ph type="sldNum" sz="quarter" idx="12"/>
          </p:nvPr>
        </p:nvSpPr>
        <p:spPr/>
        <p:txBody>
          <a:bodyPr/>
          <a:lstStyle/>
          <a:p>
            <a:pPr>
              <a:defRPr/>
            </a:pPr>
            <a:fld id="{32B8C44E-08D6-4D97-9CEA-B6FA93AADCEC}" type="slidenum">
              <a:rPr lang="en-US" altLang="en-US" smtClean="0"/>
              <a:pPr>
                <a:defRPr/>
              </a:pPr>
              <a:t>2</a:t>
            </a:fld>
            <a:endParaRPr lang="en-US" altLang="en-US"/>
          </a:p>
        </p:txBody>
      </p:sp>
    </p:spTree>
    <p:extLst>
      <p:ext uri="{BB962C8B-B14F-4D97-AF65-F5344CB8AC3E}">
        <p14:creationId xmlns:p14="http://schemas.microsoft.com/office/powerpoint/2010/main" val="184906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a:xfrm>
            <a:off x="686104" y="457200"/>
            <a:ext cx="7772400" cy="457200"/>
          </a:xfrm>
        </p:spPr>
        <p:txBody>
          <a:bodyPr>
            <a:noAutofit/>
          </a:bodyPr>
          <a:lstStyle/>
          <a:p>
            <a:r>
              <a:rPr lang="en-US" altLang="en-US" sz="3200" dirty="0"/>
              <a:t>Changing language of the interview</a:t>
            </a:r>
          </a:p>
        </p:txBody>
      </p:sp>
      <p:pic>
        <p:nvPicPr>
          <p:cNvPr id="5" name="Picture 4">
            <a:extLst>
              <a:ext uri="{FF2B5EF4-FFF2-40B4-BE49-F238E27FC236}">
                <a16:creationId xmlns:a16="http://schemas.microsoft.com/office/drawing/2014/main" id="{BCC65A35-0155-484B-BEA3-2C7F71C7C474}"/>
              </a:ext>
            </a:extLst>
          </p:cNvPr>
          <p:cNvPicPr>
            <a:picLocks noChangeAspect="1"/>
          </p:cNvPicPr>
          <p:nvPr/>
        </p:nvPicPr>
        <p:blipFill>
          <a:blip r:embed="rId3"/>
          <a:stretch>
            <a:fillRect/>
          </a:stretch>
        </p:blipFill>
        <p:spPr>
          <a:xfrm>
            <a:off x="403797" y="1563800"/>
            <a:ext cx="8039100" cy="857250"/>
          </a:xfrm>
          <a:prstGeom prst="rect">
            <a:avLst/>
          </a:prstGeom>
        </p:spPr>
      </p:pic>
      <p:sp>
        <p:nvSpPr>
          <p:cNvPr id="9" name="TextBox 8">
            <a:extLst>
              <a:ext uri="{FF2B5EF4-FFF2-40B4-BE49-F238E27FC236}">
                <a16:creationId xmlns:a16="http://schemas.microsoft.com/office/drawing/2014/main" id="{F5018F3A-3667-411B-B30C-24B16B3348E4}"/>
              </a:ext>
            </a:extLst>
          </p:cNvPr>
          <p:cNvSpPr txBox="1"/>
          <p:nvPr/>
        </p:nvSpPr>
        <p:spPr>
          <a:xfrm>
            <a:off x="0" y="2728468"/>
            <a:ext cx="6019800" cy="2677656"/>
          </a:xfrm>
          <a:prstGeom prst="rect">
            <a:avLst/>
          </a:prstGeom>
          <a:noFill/>
        </p:spPr>
        <p:txBody>
          <a:bodyPr wrap="square" rtlCol="0">
            <a:spAutoFit/>
          </a:bodyPr>
          <a:lstStyle/>
          <a:p>
            <a:pPr marL="457200" indent="-457200">
              <a:buFont typeface="Arial" panose="020B0604020202020204" pitchFamily="34" charset="0"/>
              <a:buChar char="•"/>
            </a:pPr>
            <a:r>
              <a:rPr lang="en-US" dirty="0">
                <a:latin typeface="+mj-lt"/>
              </a:rPr>
              <a:t>Click on ‘Lang’ button in toolbar, then select desired language</a:t>
            </a:r>
          </a:p>
          <a:p>
            <a:pPr marL="457200" indent="-457200">
              <a:buFont typeface="Arial" panose="020B0604020202020204" pitchFamily="34" charset="0"/>
              <a:buChar char="•"/>
            </a:pPr>
            <a:r>
              <a:rPr lang="en-US" dirty="0">
                <a:latin typeface="+mj-lt"/>
              </a:rPr>
              <a:t>Language can be changed at any time during the interview</a:t>
            </a:r>
          </a:p>
          <a:p>
            <a:pPr marL="457200" indent="-457200">
              <a:buFont typeface="Arial" panose="020B0604020202020204" pitchFamily="34" charset="0"/>
              <a:buChar char="•"/>
            </a:pPr>
            <a:r>
              <a:rPr lang="en-US" dirty="0">
                <a:latin typeface="+mj-lt"/>
              </a:rPr>
              <a:t>A default language may be set by the system depending on team</a:t>
            </a:r>
          </a:p>
        </p:txBody>
      </p:sp>
      <p:pic>
        <p:nvPicPr>
          <p:cNvPr id="11" name="Picture 10">
            <a:extLst>
              <a:ext uri="{FF2B5EF4-FFF2-40B4-BE49-F238E27FC236}">
                <a16:creationId xmlns:a16="http://schemas.microsoft.com/office/drawing/2014/main" id="{176EA9D6-A70C-47EE-ADC9-BC3F4B6F2D37}"/>
              </a:ext>
            </a:extLst>
          </p:cNvPr>
          <p:cNvPicPr>
            <a:picLocks noChangeAspect="1"/>
          </p:cNvPicPr>
          <p:nvPr/>
        </p:nvPicPr>
        <p:blipFill>
          <a:blip r:embed="rId4"/>
          <a:stretch>
            <a:fillRect/>
          </a:stretch>
        </p:blipFill>
        <p:spPr>
          <a:xfrm>
            <a:off x="6324600" y="3200400"/>
            <a:ext cx="2286000" cy="2000250"/>
          </a:xfrm>
          <a:prstGeom prst="rect">
            <a:avLst/>
          </a:prstGeom>
        </p:spPr>
      </p:pic>
    </p:spTree>
    <p:extLst>
      <p:ext uri="{BB962C8B-B14F-4D97-AF65-F5344CB8AC3E}">
        <p14:creationId xmlns:p14="http://schemas.microsoft.com/office/powerpoint/2010/main" val="2346446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a:xfrm>
            <a:off x="686104" y="457200"/>
            <a:ext cx="7772400" cy="457200"/>
          </a:xfrm>
        </p:spPr>
        <p:txBody>
          <a:bodyPr>
            <a:noAutofit/>
          </a:bodyPr>
          <a:lstStyle/>
          <a:p>
            <a:r>
              <a:rPr lang="en-US" altLang="en-US" sz="3200" dirty="0"/>
              <a:t>Taking Notes</a:t>
            </a:r>
          </a:p>
        </p:txBody>
      </p:sp>
      <p:sp>
        <p:nvSpPr>
          <p:cNvPr id="9" name="TextBox 8">
            <a:extLst>
              <a:ext uri="{FF2B5EF4-FFF2-40B4-BE49-F238E27FC236}">
                <a16:creationId xmlns:a16="http://schemas.microsoft.com/office/drawing/2014/main" id="{F5018F3A-3667-411B-B30C-24B16B3348E4}"/>
              </a:ext>
            </a:extLst>
          </p:cNvPr>
          <p:cNvSpPr txBox="1"/>
          <p:nvPr/>
        </p:nvSpPr>
        <p:spPr>
          <a:xfrm>
            <a:off x="57454" y="4343400"/>
            <a:ext cx="8763000" cy="1815882"/>
          </a:xfrm>
          <a:prstGeom prst="rect">
            <a:avLst/>
          </a:prstGeom>
          <a:noFill/>
        </p:spPr>
        <p:txBody>
          <a:bodyPr wrap="square" rtlCol="0">
            <a:spAutoFit/>
          </a:bodyPr>
          <a:lstStyle/>
          <a:p>
            <a:pPr marL="457200" indent="-457200">
              <a:buFont typeface="Arial" panose="020B0604020202020204" pitchFamily="34" charset="0"/>
              <a:buChar char="•"/>
            </a:pPr>
            <a:r>
              <a:rPr lang="en-US" dirty="0">
                <a:latin typeface="+mj-lt"/>
              </a:rPr>
              <a:t>Click on ‘Note’ button in toolbar</a:t>
            </a:r>
          </a:p>
          <a:p>
            <a:pPr marL="457200" indent="-457200">
              <a:buFont typeface="Arial" panose="020B0604020202020204" pitchFamily="34" charset="0"/>
              <a:buChar char="•"/>
            </a:pPr>
            <a:r>
              <a:rPr lang="en-US" dirty="0">
                <a:latin typeface="+mj-lt"/>
              </a:rPr>
              <a:t>Note will be associated with the current question</a:t>
            </a:r>
          </a:p>
          <a:p>
            <a:pPr marL="457200" indent="-457200">
              <a:buFont typeface="Arial" panose="020B0604020202020204" pitchFamily="34" charset="0"/>
              <a:buChar char="•"/>
            </a:pPr>
            <a:r>
              <a:rPr lang="en-US" dirty="0">
                <a:latin typeface="+mj-lt"/>
              </a:rPr>
              <a:t>Type text to record note and then click “Ok” to continue</a:t>
            </a:r>
          </a:p>
        </p:txBody>
      </p:sp>
      <p:pic>
        <p:nvPicPr>
          <p:cNvPr id="3" name="Picture 2">
            <a:extLst>
              <a:ext uri="{FF2B5EF4-FFF2-40B4-BE49-F238E27FC236}">
                <a16:creationId xmlns:a16="http://schemas.microsoft.com/office/drawing/2014/main" id="{933CF763-36D3-4E8F-A2A1-9012EB093C20}"/>
              </a:ext>
            </a:extLst>
          </p:cNvPr>
          <p:cNvPicPr>
            <a:picLocks noChangeAspect="1"/>
          </p:cNvPicPr>
          <p:nvPr/>
        </p:nvPicPr>
        <p:blipFill>
          <a:blip r:embed="rId3"/>
          <a:stretch>
            <a:fillRect/>
          </a:stretch>
        </p:blipFill>
        <p:spPr>
          <a:xfrm>
            <a:off x="419404" y="1139400"/>
            <a:ext cx="8039100" cy="857250"/>
          </a:xfrm>
          <a:prstGeom prst="rect">
            <a:avLst/>
          </a:prstGeom>
        </p:spPr>
      </p:pic>
      <p:pic>
        <p:nvPicPr>
          <p:cNvPr id="6" name="Picture 5">
            <a:extLst>
              <a:ext uri="{FF2B5EF4-FFF2-40B4-BE49-F238E27FC236}">
                <a16:creationId xmlns:a16="http://schemas.microsoft.com/office/drawing/2014/main" id="{4F25B0F5-861F-467F-A37A-31CBBD5F56E8}"/>
              </a:ext>
            </a:extLst>
          </p:cNvPr>
          <p:cNvPicPr>
            <a:picLocks noChangeAspect="1"/>
          </p:cNvPicPr>
          <p:nvPr/>
        </p:nvPicPr>
        <p:blipFill>
          <a:blip r:embed="rId4"/>
          <a:stretch>
            <a:fillRect/>
          </a:stretch>
        </p:blipFill>
        <p:spPr>
          <a:xfrm>
            <a:off x="457045" y="2054289"/>
            <a:ext cx="5005133" cy="1995974"/>
          </a:xfrm>
          <a:prstGeom prst="rect">
            <a:avLst/>
          </a:prstGeom>
        </p:spPr>
      </p:pic>
    </p:spTree>
    <p:extLst>
      <p:ext uri="{BB962C8B-B14F-4D97-AF65-F5344CB8AC3E}">
        <p14:creationId xmlns:p14="http://schemas.microsoft.com/office/powerpoint/2010/main" val="61156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58280C-12BB-478F-BE1A-430F7876422E}"/>
              </a:ext>
            </a:extLst>
          </p:cNvPr>
          <p:cNvSpPr>
            <a:spLocks noGrp="1" noChangeArrowheads="1"/>
          </p:cNvSpPr>
          <p:nvPr>
            <p:ph type="title"/>
          </p:nvPr>
        </p:nvSpPr>
        <p:spPr>
          <a:xfrm>
            <a:off x="152399" y="228600"/>
            <a:ext cx="8763000" cy="596900"/>
          </a:xfrm>
        </p:spPr>
        <p:txBody>
          <a:bodyPr/>
          <a:lstStyle/>
          <a:p>
            <a:pPr algn="ctr" eaLnBrk="1" hangingPunct="1"/>
            <a:r>
              <a:rPr lang="en-US" altLang="en-US" sz="3200" dirty="0"/>
              <a:t>Moving around the questionnaire</a:t>
            </a:r>
          </a:p>
        </p:txBody>
      </p:sp>
      <p:sp>
        <p:nvSpPr>
          <p:cNvPr id="25603" name="Rectangle 3">
            <a:extLst>
              <a:ext uri="{FF2B5EF4-FFF2-40B4-BE49-F238E27FC236}">
                <a16:creationId xmlns:a16="http://schemas.microsoft.com/office/drawing/2014/main" id="{BF107CC2-1E42-4FD6-AC3E-3D59CC26C55F}"/>
              </a:ext>
            </a:extLst>
          </p:cNvPr>
          <p:cNvSpPr>
            <a:spLocks noGrp="1" noChangeArrowheads="1"/>
          </p:cNvSpPr>
          <p:nvPr>
            <p:ph idx="1"/>
          </p:nvPr>
        </p:nvSpPr>
        <p:spPr>
          <a:xfrm>
            <a:off x="762000" y="1336675"/>
            <a:ext cx="7772400" cy="5410200"/>
          </a:xfrm>
        </p:spPr>
        <p:txBody>
          <a:bodyPr/>
          <a:lstStyle/>
          <a:p>
            <a:pPr lvl="1" eaLnBrk="1" hangingPunct="1">
              <a:buFontTx/>
              <a:buNone/>
            </a:pPr>
            <a:endParaRPr lang="en-US" altLang="en-US" sz="1800"/>
          </a:p>
        </p:txBody>
      </p:sp>
      <p:graphicFrame>
        <p:nvGraphicFramePr>
          <p:cNvPr id="7" name="Table 6">
            <a:extLst>
              <a:ext uri="{FF2B5EF4-FFF2-40B4-BE49-F238E27FC236}">
                <a16:creationId xmlns:a16="http://schemas.microsoft.com/office/drawing/2014/main" id="{CBBE3433-FE64-4135-AB77-A0C4831510B6}"/>
              </a:ext>
            </a:extLst>
          </p:cNvPr>
          <p:cNvGraphicFramePr>
            <a:graphicFrameLocks noGrp="1"/>
          </p:cNvGraphicFramePr>
          <p:nvPr>
            <p:extLst>
              <p:ext uri="{D42A27DB-BD31-4B8C-83A1-F6EECF244321}">
                <p14:modId xmlns:p14="http://schemas.microsoft.com/office/powerpoint/2010/main" val="3615465025"/>
              </p:ext>
            </p:extLst>
          </p:nvPr>
        </p:nvGraphicFramePr>
        <p:xfrm>
          <a:off x="419100" y="2151074"/>
          <a:ext cx="8458199" cy="4189389"/>
        </p:xfrm>
        <a:graphic>
          <a:graphicData uri="http://schemas.openxmlformats.org/drawingml/2006/table">
            <a:tbl>
              <a:tblPr firstRow="1" firstCol="1" bandRow="1">
                <a:tableStyleId>{5C22544A-7EE6-4342-B048-85BDC9FD1C3A}</a:tableStyleId>
              </a:tblPr>
              <a:tblGrid>
                <a:gridCol w="829235">
                  <a:extLst>
                    <a:ext uri="{9D8B030D-6E8A-4147-A177-3AD203B41FA5}">
                      <a16:colId xmlns:a16="http://schemas.microsoft.com/office/drawing/2014/main" val="20000"/>
                    </a:ext>
                  </a:extLst>
                </a:gridCol>
                <a:gridCol w="7628964">
                  <a:extLst>
                    <a:ext uri="{9D8B030D-6E8A-4147-A177-3AD203B41FA5}">
                      <a16:colId xmlns:a16="http://schemas.microsoft.com/office/drawing/2014/main" val="20001"/>
                    </a:ext>
                  </a:extLst>
                </a:gridCol>
              </a:tblGrid>
              <a:tr h="639855">
                <a:tc gridSpan="2">
                  <a:txBody>
                    <a:bodyPr/>
                    <a:lstStyle/>
                    <a:p>
                      <a:pPr marL="0" marR="0" algn="just">
                        <a:lnSpc>
                          <a:spcPct val="115000"/>
                        </a:lnSpc>
                        <a:spcBef>
                          <a:spcPts val="0"/>
                        </a:spcBef>
                        <a:spcAft>
                          <a:spcPts val="0"/>
                        </a:spcAft>
                      </a:pPr>
                      <a:r>
                        <a:rPr lang="en-US" sz="2400" dirty="0">
                          <a:effectLst/>
                        </a:rPr>
                        <a:t> TOOLBAR NAVIGATION BUTTONS</a:t>
                      </a:r>
                      <a:endParaRPr lang="en-US" sz="24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985338">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2400" dirty="0">
                          <a:effectLst/>
                        </a:rPr>
                        <a:t>Moves the cursor one field back.  The button is also known as the “Back button”. Can also use keyboard SHIFT+TAB</a:t>
                      </a:r>
                      <a:endParaRPr lang="en-US" sz="32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1"/>
                  </a:ext>
                </a:extLst>
              </a:tr>
              <a:tr h="1084730">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2400" dirty="0">
                          <a:effectLst/>
                        </a:rPr>
                        <a:t>Moves cursor one field forward.  The button is also known as the “Advance button”. Can also use keyboard TAB or ENTER keys. </a:t>
                      </a:r>
                      <a:endParaRPr lang="en-US" sz="32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2"/>
                  </a:ext>
                </a:extLst>
              </a:tr>
              <a:tr h="1328676">
                <a:tc>
                  <a:txBody>
                    <a:bodyPr/>
                    <a:lstStyle/>
                    <a:p>
                      <a:pPr marL="0" marR="0" algn="ctr">
                        <a:lnSpc>
                          <a:spcPct val="115000"/>
                        </a:lnSpc>
                        <a:spcBef>
                          <a:spcPts val="0"/>
                        </a:spcBef>
                        <a:spcAft>
                          <a:spcPts val="0"/>
                        </a:spcAft>
                      </a:pPr>
                      <a:endParaRPr lang="en-US" sz="1100">
                        <a:effectLst/>
                        <a:latin typeface="Arial" panose="020B0604020202020204" pitchFamily="34" charset="0"/>
                        <a:ea typeface="Times New Roman" panose="02020603050405020304" pitchFamily="18" charset="0"/>
                        <a:cs typeface="DaunPenh" panose="01010101010101010101" pitchFamily="2" charset="0"/>
                      </a:endParaRPr>
                    </a:p>
                  </a:txBody>
                  <a:tcPr marL="68580" marR="68580" marT="0" marB="0"/>
                </a:tc>
                <a:tc>
                  <a:txBody>
                    <a:bodyPr/>
                    <a:lstStyle/>
                    <a:p>
                      <a:pPr marL="0" marR="0">
                        <a:lnSpc>
                          <a:spcPct val="115000"/>
                        </a:lnSpc>
                        <a:spcBef>
                          <a:spcPts val="0"/>
                        </a:spcBef>
                        <a:spcAft>
                          <a:spcPts val="1000"/>
                        </a:spcAft>
                      </a:pPr>
                      <a:r>
                        <a:rPr lang="en-US" sz="2400" dirty="0">
                          <a:effectLst/>
                        </a:rPr>
                        <a:t>Moves to the end of the questionnaire or the last field where information has been already entered. Can also use F10 function key on keyboard.</a:t>
                      </a:r>
                      <a:endParaRPr lang="en-US" sz="3200" dirty="0">
                        <a:effectLst/>
                        <a:latin typeface="Calibri" panose="020F0502020204030204" pitchFamily="34" charset="0"/>
                        <a:ea typeface="Times New Roman" panose="02020603050405020304" pitchFamily="18" charset="0"/>
                        <a:cs typeface="DaunPenh" panose="01010101010101010101" pitchFamily="2" charset="0"/>
                      </a:endParaRPr>
                    </a:p>
                  </a:txBody>
                  <a:tcPr marL="68580" marR="68580" marT="0" marB="0"/>
                </a:tc>
                <a:extLst>
                  <a:ext uri="{0D108BD9-81ED-4DB2-BD59-A6C34878D82A}">
                    <a16:rowId xmlns:a16="http://schemas.microsoft.com/office/drawing/2014/main" val="10003"/>
                  </a:ext>
                </a:extLst>
              </a:tr>
            </a:tbl>
          </a:graphicData>
        </a:graphic>
      </p:graphicFrame>
      <p:pic>
        <p:nvPicPr>
          <p:cNvPr id="25625" name="Picture 28713">
            <a:extLst>
              <a:ext uri="{FF2B5EF4-FFF2-40B4-BE49-F238E27FC236}">
                <a16:creationId xmlns:a16="http://schemas.microsoft.com/office/drawing/2014/main" id="{C10ECD45-707B-4B6B-91D9-191785AD1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23" y="2985169"/>
            <a:ext cx="76940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Picture 9">
            <a:extLst>
              <a:ext uri="{FF2B5EF4-FFF2-40B4-BE49-F238E27FC236}">
                <a16:creationId xmlns:a16="http://schemas.microsoft.com/office/drawing/2014/main" id="{91349049-75A7-4055-A6D5-9CE954826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27" y="4083582"/>
            <a:ext cx="842077"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11">
            <a:extLst>
              <a:ext uri="{FF2B5EF4-FFF2-40B4-BE49-F238E27FC236}">
                <a16:creationId xmlns:a16="http://schemas.microsoft.com/office/drawing/2014/main" id="{AF8900EF-C0F8-48B7-8FFE-1A86C34B1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85" y="5105303"/>
            <a:ext cx="850540" cy="64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A620A6B-BEA2-4227-B7F6-2E140DB15828}"/>
              </a:ext>
            </a:extLst>
          </p:cNvPr>
          <p:cNvPicPr>
            <a:picLocks noChangeAspect="1"/>
          </p:cNvPicPr>
          <p:nvPr/>
        </p:nvPicPr>
        <p:blipFill>
          <a:blip r:embed="rId6"/>
          <a:stretch>
            <a:fillRect/>
          </a:stretch>
        </p:blipFill>
        <p:spPr>
          <a:xfrm>
            <a:off x="1690252" y="914400"/>
            <a:ext cx="5687295" cy="830262"/>
          </a:xfrm>
          <a:prstGeom prst="rect">
            <a:avLst/>
          </a:prstGeom>
        </p:spPr>
      </p:pic>
    </p:spTree>
    <p:extLst>
      <p:ext uri="{BB962C8B-B14F-4D97-AF65-F5344CB8AC3E}">
        <p14:creationId xmlns:p14="http://schemas.microsoft.com/office/powerpoint/2010/main" val="3367089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EB0EB0A-64A2-47D6-A48D-605116196BEC}"/>
              </a:ext>
            </a:extLst>
          </p:cNvPr>
          <p:cNvSpPr>
            <a:spLocks noGrp="1" noChangeArrowheads="1"/>
          </p:cNvSpPr>
          <p:nvPr>
            <p:ph type="title"/>
          </p:nvPr>
        </p:nvSpPr>
        <p:spPr>
          <a:xfrm>
            <a:off x="152400" y="317500"/>
            <a:ext cx="8763000" cy="368300"/>
          </a:xfrm>
        </p:spPr>
        <p:txBody>
          <a:bodyPr>
            <a:normAutofit fontScale="90000"/>
          </a:bodyPr>
          <a:lstStyle/>
          <a:p>
            <a:pPr algn="ctr" eaLnBrk="1" hangingPunct="1"/>
            <a:r>
              <a:rPr lang="en-US" altLang="en-US" sz="3200" dirty="0"/>
              <a:t>Moving around the questionnaire: Section List</a:t>
            </a:r>
          </a:p>
        </p:txBody>
      </p:sp>
      <p:pic>
        <p:nvPicPr>
          <p:cNvPr id="3" name="Picture 2">
            <a:extLst>
              <a:ext uri="{FF2B5EF4-FFF2-40B4-BE49-F238E27FC236}">
                <a16:creationId xmlns:a16="http://schemas.microsoft.com/office/drawing/2014/main" id="{23E9D6F0-9A57-4F7D-B2AF-91619C73D595}"/>
              </a:ext>
            </a:extLst>
          </p:cNvPr>
          <p:cNvPicPr>
            <a:picLocks noChangeAspect="1"/>
          </p:cNvPicPr>
          <p:nvPr/>
        </p:nvPicPr>
        <p:blipFill>
          <a:blip r:embed="rId3"/>
          <a:stretch>
            <a:fillRect/>
          </a:stretch>
        </p:blipFill>
        <p:spPr>
          <a:xfrm>
            <a:off x="2031006" y="682430"/>
            <a:ext cx="4261692" cy="622145"/>
          </a:xfrm>
          <a:prstGeom prst="rect">
            <a:avLst/>
          </a:prstGeom>
        </p:spPr>
      </p:pic>
      <p:sp>
        <p:nvSpPr>
          <p:cNvPr id="9" name="Content Placeholder 8">
            <a:extLst>
              <a:ext uri="{FF2B5EF4-FFF2-40B4-BE49-F238E27FC236}">
                <a16:creationId xmlns:a16="http://schemas.microsoft.com/office/drawing/2014/main" id="{C35C684C-311D-4A66-9772-7A6412A666C0}"/>
              </a:ext>
            </a:extLst>
          </p:cNvPr>
          <p:cNvSpPr>
            <a:spLocks noGrp="1"/>
          </p:cNvSpPr>
          <p:nvPr>
            <p:ph idx="1"/>
          </p:nvPr>
        </p:nvSpPr>
        <p:spPr>
          <a:xfrm>
            <a:off x="1219200" y="4316311"/>
            <a:ext cx="7772400" cy="4114800"/>
          </a:xfrm>
        </p:spPr>
        <p:txBody>
          <a:bodyPr>
            <a:normAutofit/>
          </a:bodyPr>
          <a:lstStyle/>
          <a:p>
            <a:endParaRPr lang="en-US" sz="2800" dirty="0">
              <a:solidFill>
                <a:schemeClr val="tx1"/>
              </a:solidFill>
              <a:latin typeface="+mn-lt"/>
              <a:cs typeface="+mn-cs"/>
            </a:endParaRPr>
          </a:p>
        </p:txBody>
      </p:sp>
      <p:pic>
        <p:nvPicPr>
          <p:cNvPr id="13" name="Content Placeholder 4">
            <a:extLst>
              <a:ext uri="{FF2B5EF4-FFF2-40B4-BE49-F238E27FC236}">
                <a16:creationId xmlns:a16="http://schemas.microsoft.com/office/drawing/2014/main" id="{A874005A-2E62-43E9-AE11-FF04521316F3}"/>
              </a:ext>
            </a:extLst>
          </p:cNvPr>
          <p:cNvPicPr>
            <a:picLocks noChangeAspect="1"/>
          </p:cNvPicPr>
          <p:nvPr/>
        </p:nvPicPr>
        <p:blipFill>
          <a:blip r:embed="rId4"/>
          <a:stretch>
            <a:fillRect/>
          </a:stretch>
        </p:blipFill>
        <p:spPr>
          <a:xfrm>
            <a:off x="5257800" y="1773723"/>
            <a:ext cx="3185713" cy="4138449"/>
          </a:xfrm>
          <a:prstGeom prst="rect">
            <a:avLst/>
          </a:prstGeom>
        </p:spPr>
      </p:pic>
      <p:pic>
        <p:nvPicPr>
          <p:cNvPr id="11" name="Picture 10">
            <a:extLst>
              <a:ext uri="{FF2B5EF4-FFF2-40B4-BE49-F238E27FC236}">
                <a16:creationId xmlns:a16="http://schemas.microsoft.com/office/drawing/2014/main" id="{87B8C2D2-4CD5-4BDC-B0A3-BB8EA131E55C}"/>
              </a:ext>
            </a:extLst>
          </p:cNvPr>
          <p:cNvPicPr>
            <a:picLocks noChangeAspect="1"/>
          </p:cNvPicPr>
          <p:nvPr/>
        </p:nvPicPr>
        <p:blipFill>
          <a:blip r:embed="rId5"/>
          <a:stretch>
            <a:fillRect/>
          </a:stretch>
        </p:blipFill>
        <p:spPr>
          <a:xfrm>
            <a:off x="700487" y="3842948"/>
            <a:ext cx="2538013" cy="2331335"/>
          </a:xfrm>
          <a:prstGeom prst="rect">
            <a:avLst/>
          </a:prstGeom>
        </p:spPr>
      </p:pic>
      <p:sp>
        <p:nvSpPr>
          <p:cNvPr id="12" name="TextBox 11">
            <a:extLst>
              <a:ext uri="{FF2B5EF4-FFF2-40B4-BE49-F238E27FC236}">
                <a16:creationId xmlns:a16="http://schemas.microsoft.com/office/drawing/2014/main" id="{95D08D40-F88E-4E6C-823D-0F02D31476CA}"/>
              </a:ext>
            </a:extLst>
          </p:cNvPr>
          <p:cNvSpPr txBox="1"/>
          <p:nvPr/>
        </p:nvSpPr>
        <p:spPr>
          <a:xfrm>
            <a:off x="1208797" y="6174283"/>
            <a:ext cx="1770036" cy="523220"/>
          </a:xfrm>
          <a:prstGeom prst="rect">
            <a:avLst/>
          </a:prstGeom>
          <a:noFill/>
        </p:spPr>
        <p:txBody>
          <a:bodyPr wrap="none" rtlCol="0">
            <a:spAutoFit/>
          </a:bodyPr>
          <a:lstStyle/>
          <a:p>
            <a:r>
              <a:rPr lang="en-US" dirty="0">
                <a:latin typeface="+mn-lt"/>
              </a:rPr>
              <a:t>Househol</a:t>
            </a:r>
            <a:r>
              <a:rPr lang="en-US" dirty="0"/>
              <a:t>d</a:t>
            </a:r>
          </a:p>
        </p:txBody>
      </p:sp>
      <p:sp>
        <p:nvSpPr>
          <p:cNvPr id="17" name="TextBox 16">
            <a:extLst>
              <a:ext uri="{FF2B5EF4-FFF2-40B4-BE49-F238E27FC236}">
                <a16:creationId xmlns:a16="http://schemas.microsoft.com/office/drawing/2014/main" id="{27FC2051-581E-4E46-874F-BB741CEF3251}"/>
              </a:ext>
            </a:extLst>
          </p:cNvPr>
          <p:cNvSpPr txBox="1"/>
          <p:nvPr/>
        </p:nvSpPr>
        <p:spPr>
          <a:xfrm>
            <a:off x="6077848" y="6073032"/>
            <a:ext cx="1545616" cy="523220"/>
          </a:xfrm>
          <a:prstGeom prst="rect">
            <a:avLst/>
          </a:prstGeom>
          <a:noFill/>
        </p:spPr>
        <p:txBody>
          <a:bodyPr wrap="none" rtlCol="0">
            <a:spAutoFit/>
          </a:bodyPr>
          <a:lstStyle/>
          <a:p>
            <a:r>
              <a:rPr lang="en-US" dirty="0">
                <a:latin typeface="+mn-lt"/>
              </a:rPr>
              <a:t>Individual</a:t>
            </a:r>
          </a:p>
        </p:txBody>
      </p:sp>
      <p:sp>
        <p:nvSpPr>
          <p:cNvPr id="18" name="TextBox 17">
            <a:extLst>
              <a:ext uri="{FF2B5EF4-FFF2-40B4-BE49-F238E27FC236}">
                <a16:creationId xmlns:a16="http://schemas.microsoft.com/office/drawing/2014/main" id="{B463627C-7DD3-4C56-9499-12FCA6CD89C4}"/>
              </a:ext>
            </a:extLst>
          </p:cNvPr>
          <p:cNvSpPr txBox="1"/>
          <p:nvPr/>
        </p:nvSpPr>
        <p:spPr>
          <a:xfrm>
            <a:off x="115636" y="1424615"/>
            <a:ext cx="5142164" cy="2677656"/>
          </a:xfrm>
          <a:prstGeom prst="rect">
            <a:avLst/>
          </a:prstGeom>
          <a:noFill/>
        </p:spPr>
        <p:txBody>
          <a:bodyPr wrap="square" rtlCol="0">
            <a:spAutoFit/>
          </a:bodyPr>
          <a:lstStyle/>
          <a:p>
            <a:pPr marL="457200" indent="-457200">
              <a:buFont typeface="Arial" panose="020B0604020202020204" pitchFamily="34" charset="0"/>
              <a:buChar char="•"/>
            </a:pPr>
            <a:r>
              <a:rPr lang="en-US" dirty="0">
                <a:latin typeface="+mn-lt"/>
              </a:rPr>
              <a:t>Click on the section to which you wish to move</a:t>
            </a:r>
          </a:p>
          <a:p>
            <a:pPr marL="457200" indent="-457200">
              <a:buFont typeface="Arial" panose="020B0604020202020204" pitchFamily="34" charset="0"/>
              <a:buChar char="•"/>
            </a:pPr>
            <a:r>
              <a:rPr lang="en-US" dirty="0">
                <a:latin typeface="+mn-lt"/>
              </a:rPr>
              <a:t>Note that you cannot move to a section that has not yet been entered</a:t>
            </a:r>
          </a:p>
          <a:p>
            <a:r>
              <a:rPr lang="en-US" dirty="0"/>
              <a:t> </a:t>
            </a:r>
          </a:p>
        </p:txBody>
      </p:sp>
    </p:spTree>
    <p:extLst>
      <p:ext uri="{BB962C8B-B14F-4D97-AF65-F5344CB8AC3E}">
        <p14:creationId xmlns:p14="http://schemas.microsoft.com/office/powerpoint/2010/main" val="60136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a:xfrm>
            <a:off x="686104" y="457200"/>
            <a:ext cx="7772400" cy="457200"/>
          </a:xfrm>
        </p:spPr>
        <p:txBody>
          <a:bodyPr>
            <a:noAutofit/>
          </a:bodyPr>
          <a:lstStyle/>
          <a:p>
            <a:r>
              <a:rPr lang="en-US" altLang="en-US" sz="3200" dirty="0"/>
              <a:t>Partial save of interview</a:t>
            </a:r>
          </a:p>
        </p:txBody>
      </p:sp>
      <p:sp>
        <p:nvSpPr>
          <p:cNvPr id="9" name="TextBox 8">
            <a:extLst>
              <a:ext uri="{FF2B5EF4-FFF2-40B4-BE49-F238E27FC236}">
                <a16:creationId xmlns:a16="http://schemas.microsoft.com/office/drawing/2014/main" id="{F5018F3A-3667-411B-B30C-24B16B3348E4}"/>
              </a:ext>
            </a:extLst>
          </p:cNvPr>
          <p:cNvSpPr txBox="1"/>
          <p:nvPr/>
        </p:nvSpPr>
        <p:spPr>
          <a:xfrm>
            <a:off x="762000" y="1295400"/>
            <a:ext cx="7772400" cy="4401205"/>
          </a:xfrm>
          <a:prstGeom prst="rect">
            <a:avLst/>
          </a:prstGeom>
          <a:noFill/>
        </p:spPr>
        <p:txBody>
          <a:bodyPr wrap="square" rtlCol="0">
            <a:spAutoFit/>
          </a:bodyPr>
          <a:lstStyle/>
          <a:p>
            <a:pPr marL="457200" indent="-457200">
              <a:buFont typeface="Arial" panose="020B0604020202020204" pitchFamily="34" charset="0"/>
              <a:buChar char="•"/>
            </a:pPr>
            <a:r>
              <a:rPr lang="en-US" dirty="0">
                <a:latin typeface="+mj-lt"/>
              </a:rPr>
              <a:t>CAPI system automatically saves data at the end of each form/section</a:t>
            </a:r>
          </a:p>
          <a:p>
            <a:endParaRPr lang="en-US" dirty="0">
              <a:latin typeface="+mj-lt"/>
            </a:endParaRPr>
          </a:p>
          <a:p>
            <a:pPr marL="457200" indent="-457200">
              <a:buFont typeface="Arial" panose="020B0604020202020204" pitchFamily="34" charset="0"/>
              <a:buChar char="•"/>
            </a:pPr>
            <a:r>
              <a:rPr lang="en-US" dirty="0">
                <a:latin typeface="+mj-lt"/>
              </a:rPr>
              <a:t>Sometimes interviewer may need to stop interview before it is completed and come back later</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Use </a:t>
            </a:r>
            <a:r>
              <a:rPr lang="en-US" b="1" dirty="0">
                <a:latin typeface="+mj-lt"/>
              </a:rPr>
              <a:t>Partial Save </a:t>
            </a:r>
            <a:r>
              <a:rPr lang="en-US" dirty="0">
                <a:latin typeface="+mj-lt"/>
              </a:rPr>
              <a:t>feature to save data and come back later</a:t>
            </a:r>
          </a:p>
          <a:p>
            <a:pPr marL="457200" indent="-45720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795027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a:xfrm>
            <a:off x="686104" y="457200"/>
            <a:ext cx="7772400" cy="457200"/>
          </a:xfrm>
        </p:spPr>
        <p:txBody>
          <a:bodyPr>
            <a:noAutofit/>
          </a:bodyPr>
          <a:lstStyle/>
          <a:p>
            <a:r>
              <a:rPr lang="en-US" altLang="en-US" sz="3200" dirty="0"/>
              <a:t>Steps for partial save of interview</a:t>
            </a:r>
          </a:p>
        </p:txBody>
      </p:sp>
      <p:pic>
        <p:nvPicPr>
          <p:cNvPr id="6" name="Picture 5">
            <a:extLst>
              <a:ext uri="{FF2B5EF4-FFF2-40B4-BE49-F238E27FC236}">
                <a16:creationId xmlns:a16="http://schemas.microsoft.com/office/drawing/2014/main" id="{E33A8021-2D43-4644-9513-1CF78A14E140}"/>
              </a:ext>
            </a:extLst>
          </p:cNvPr>
          <p:cNvPicPr>
            <a:picLocks noChangeAspect="1"/>
          </p:cNvPicPr>
          <p:nvPr/>
        </p:nvPicPr>
        <p:blipFill>
          <a:blip r:embed="rId3"/>
          <a:stretch>
            <a:fillRect/>
          </a:stretch>
        </p:blipFill>
        <p:spPr>
          <a:xfrm>
            <a:off x="1279046" y="1798848"/>
            <a:ext cx="4771900" cy="1630152"/>
          </a:xfrm>
          <a:prstGeom prst="rect">
            <a:avLst/>
          </a:prstGeom>
        </p:spPr>
      </p:pic>
      <p:pic>
        <p:nvPicPr>
          <p:cNvPr id="7" name="Picture 6">
            <a:extLst>
              <a:ext uri="{FF2B5EF4-FFF2-40B4-BE49-F238E27FC236}">
                <a16:creationId xmlns:a16="http://schemas.microsoft.com/office/drawing/2014/main" id="{C373033E-00C9-4FE4-A093-3D1403C78A60}"/>
              </a:ext>
            </a:extLst>
          </p:cNvPr>
          <p:cNvPicPr>
            <a:picLocks noChangeAspect="1"/>
          </p:cNvPicPr>
          <p:nvPr/>
        </p:nvPicPr>
        <p:blipFill>
          <a:blip r:embed="rId4"/>
          <a:stretch>
            <a:fillRect/>
          </a:stretch>
        </p:blipFill>
        <p:spPr>
          <a:xfrm>
            <a:off x="659480" y="4522000"/>
            <a:ext cx="7799024" cy="1236052"/>
          </a:xfrm>
          <a:prstGeom prst="rect">
            <a:avLst/>
          </a:prstGeom>
        </p:spPr>
      </p:pic>
      <p:sp>
        <p:nvSpPr>
          <p:cNvPr id="2" name="TextBox 1">
            <a:extLst>
              <a:ext uri="{FF2B5EF4-FFF2-40B4-BE49-F238E27FC236}">
                <a16:creationId xmlns:a16="http://schemas.microsoft.com/office/drawing/2014/main" id="{9CB6AD03-3413-4B37-B382-882A4D4AB636}"/>
              </a:ext>
            </a:extLst>
          </p:cNvPr>
          <p:cNvSpPr txBox="1"/>
          <p:nvPr/>
        </p:nvSpPr>
        <p:spPr>
          <a:xfrm>
            <a:off x="686104" y="1099948"/>
            <a:ext cx="5957785" cy="523220"/>
          </a:xfrm>
          <a:prstGeom prst="rect">
            <a:avLst/>
          </a:prstGeom>
          <a:noFill/>
        </p:spPr>
        <p:txBody>
          <a:bodyPr wrap="none" rtlCol="0">
            <a:spAutoFit/>
          </a:bodyPr>
          <a:lstStyle/>
          <a:p>
            <a:r>
              <a:rPr lang="en-US" dirty="0">
                <a:latin typeface="+mn-lt"/>
              </a:rPr>
              <a:t>1. Click on “Stop” button above toolbar</a:t>
            </a:r>
          </a:p>
        </p:txBody>
      </p:sp>
      <p:sp>
        <p:nvSpPr>
          <p:cNvPr id="10" name="TextBox 9">
            <a:extLst>
              <a:ext uri="{FF2B5EF4-FFF2-40B4-BE49-F238E27FC236}">
                <a16:creationId xmlns:a16="http://schemas.microsoft.com/office/drawing/2014/main" id="{9C48E545-17F2-458E-AF28-4C769FAF64CE}"/>
              </a:ext>
            </a:extLst>
          </p:cNvPr>
          <p:cNvSpPr txBox="1"/>
          <p:nvPr/>
        </p:nvSpPr>
        <p:spPr>
          <a:xfrm>
            <a:off x="533400" y="3713890"/>
            <a:ext cx="4948278" cy="523220"/>
          </a:xfrm>
          <a:prstGeom prst="rect">
            <a:avLst/>
          </a:prstGeom>
          <a:noFill/>
        </p:spPr>
        <p:txBody>
          <a:bodyPr wrap="none" rtlCol="0">
            <a:spAutoFit/>
          </a:bodyPr>
          <a:lstStyle/>
          <a:p>
            <a:r>
              <a:rPr lang="en-US" dirty="0">
                <a:latin typeface="+mn-lt"/>
              </a:rPr>
              <a:t>2. Select “Partial Save” at prompt</a:t>
            </a:r>
          </a:p>
        </p:txBody>
      </p:sp>
    </p:spTree>
    <p:extLst>
      <p:ext uri="{BB962C8B-B14F-4D97-AF65-F5344CB8AC3E}">
        <p14:creationId xmlns:p14="http://schemas.microsoft.com/office/powerpoint/2010/main" val="3742564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976213A-34ED-4A20-859B-BF289D0C1336}"/>
              </a:ext>
            </a:extLst>
          </p:cNvPr>
          <p:cNvSpPr>
            <a:spLocks noGrp="1" noChangeArrowheads="1"/>
          </p:cNvSpPr>
          <p:nvPr>
            <p:ph type="title"/>
          </p:nvPr>
        </p:nvSpPr>
        <p:spPr>
          <a:xfrm>
            <a:off x="2814483" y="514350"/>
            <a:ext cx="5643717" cy="457200"/>
          </a:xfrm>
        </p:spPr>
        <p:txBody>
          <a:bodyPr>
            <a:noAutofit/>
          </a:bodyPr>
          <a:lstStyle/>
          <a:p>
            <a:r>
              <a:rPr lang="en-US" altLang="en-US" sz="3200" dirty="0"/>
              <a:t>Partial save of interview</a:t>
            </a:r>
          </a:p>
        </p:txBody>
      </p:sp>
      <p:pic>
        <p:nvPicPr>
          <p:cNvPr id="4" name="Picture 3">
            <a:extLst>
              <a:ext uri="{FF2B5EF4-FFF2-40B4-BE49-F238E27FC236}">
                <a16:creationId xmlns:a16="http://schemas.microsoft.com/office/drawing/2014/main" id="{BAC08728-471C-4207-BAFC-5B10F072B9DB}"/>
              </a:ext>
            </a:extLst>
          </p:cNvPr>
          <p:cNvPicPr>
            <a:picLocks noChangeAspect="1"/>
          </p:cNvPicPr>
          <p:nvPr/>
        </p:nvPicPr>
        <p:blipFill>
          <a:blip r:embed="rId3"/>
          <a:stretch>
            <a:fillRect/>
          </a:stretch>
        </p:blipFill>
        <p:spPr>
          <a:xfrm>
            <a:off x="686104" y="4343400"/>
            <a:ext cx="6624889" cy="2382284"/>
          </a:xfrm>
          <a:prstGeom prst="rect">
            <a:avLst/>
          </a:prstGeom>
        </p:spPr>
      </p:pic>
      <p:sp>
        <p:nvSpPr>
          <p:cNvPr id="9" name="TextBox 8">
            <a:extLst>
              <a:ext uri="{FF2B5EF4-FFF2-40B4-BE49-F238E27FC236}">
                <a16:creationId xmlns:a16="http://schemas.microsoft.com/office/drawing/2014/main" id="{6B66DF21-9D09-4816-ACA3-8B93CFF78BF9}"/>
              </a:ext>
            </a:extLst>
          </p:cNvPr>
          <p:cNvSpPr txBox="1"/>
          <p:nvPr/>
        </p:nvSpPr>
        <p:spPr>
          <a:xfrm>
            <a:off x="533400" y="2367290"/>
            <a:ext cx="6777593" cy="1569660"/>
          </a:xfrm>
          <a:prstGeom prst="rect">
            <a:avLst/>
          </a:prstGeom>
          <a:noFill/>
        </p:spPr>
        <p:txBody>
          <a:bodyPr wrap="square" rtlCol="0">
            <a:spAutoFit/>
          </a:bodyPr>
          <a:lstStyle/>
          <a:p>
            <a:r>
              <a:rPr lang="en-US" sz="3200" dirty="0">
                <a:latin typeface="+mn-lt"/>
              </a:rPr>
              <a:t>Use option 2: </a:t>
            </a:r>
            <a:r>
              <a:rPr lang="en-US" sz="3200" b="1" u="sng" dirty="0">
                <a:latin typeface="+mn-lt"/>
              </a:rPr>
              <a:t>Revisit</a:t>
            </a:r>
            <a:r>
              <a:rPr lang="en-US" sz="3200" dirty="0">
                <a:latin typeface="+mn-lt"/>
              </a:rPr>
              <a:t> from interviewer menu to return to a partially saved interview</a:t>
            </a:r>
          </a:p>
        </p:txBody>
      </p:sp>
      <p:pic>
        <p:nvPicPr>
          <p:cNvPr id="13" name="Picture 12" descr="Text, whiteboard&#10;&#10;Description automatically generated">
            <a:extLst>
              <a:ext uri="{FF2B5EF4-FFF2-40B4-BE49-F238E27FC236}">
                <a16:creationId xmlns:a16="http://schemas.microsoft.com/office/drawing/2014/main" id="{7AC4A258-621A-434E-B48E-9F06C06EB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04800"/>
            <a:ext cx="2090738" cy="1771650"/>
          </a:xfrm>
          <a:prstGeom prst="rect">
            <a:avLst/>
          </a:prstGeom>
        </p:spPr>
      </p:pic>
    </p:spTree>
    <p:extLst>
      <p:ext uri="{BB962C8B-B14F-4D97-AF65-F5344CB8AC3E}">
        <p14:creationId xmlns:p14="http://schemas.microsoft.com/office/powerpoint/2010/main" val="2817862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81FC09F-CB17-48FF-8C6B-780F74CC2026}"/>
              </a:ext>
            </a:extLst>
          </p:cNvPr>
          <p:cNvSpPr>
            <a:spLocks noGrp="1" noChangeArrowheads="1"/>
          </p:cNvSpPr>
          <p:nvPr>
            <p:ph type="title"/>
          </p:nvPr>
        </p:nvSpPr>
        <p:spPr/>
        <p:txBody>
          <a:bodyPr>
            <a:normAutofit fontScale="90000"/>
          </a:bodyPr>
          <a:lstStyle/>
          <a:p>
            <a:pPr>
              <a:spcAft>
                <a:spcPts val="1000"/>
              </a:spcAft>
            </a:pPr>
            <a:r>
              <a:rPr lang="en-US" altLang="en-US" sz="3200">
                <a:latin typeface="Calibri" panose="020F0502020204030204" pitchFamily="34" charset="0"/>
                <a:ea typeface="Yu Gothic Light" panose="020B0300000000000000" pitchFamily="34" charset="-128"/>
                <a:cs typeface="Times New Roman" panose="02020603050405020304" pitchFamily="18" charset="0"/>
              </a:rPr>
              <a:t>Household listing asked in three parts</a:t>
            </a:r>
            <a:br>
              <a:rPr lang="en-US" altLang="en-US">
                <a:latin typeface="Calibri" panose="020F0502020204030204" pitchFamily="34" charset="0"/>
                <a:ea typeface="Yu Gothic Light" panose="020B0300000000000000" pitchFamily="34" charset="-128"/>
                <a:cs typeface="Times New Roman" panose="02020603050405020304" pitchFamily="18" charset="0"/>
              </a:rPr>
            </a:br>
            <a:endParaRPr lang="en-US" altLang="en-US">
              <a:ea typeface="Yu Gothic Light" panose="020B0300000000000000" pitchFamily="34" charset="-128"/>
              <a:cs typeface="Times New Roman" panose="02020603050405020304" pitchFamily="18" charset="0"/>
            </a:endParaRPr>
          </a:p>
        </p:txBody>
      </p:sp>
      <p:sp>
        <p:nvSpPr>
          <p:cNvPr id="23555" name="Content Placeholder 2">
            <a:extLst>
              <a:ext uri="{FF2B5EF4-FFF2-40B4-BE49-F238E27FC236}">
                <a16:creationId xmlns:a16="http://schemas.microsoft.com/office/drawing/2014/main" id="{85B9D223-39DA-4754-8A8D-471641DD635C}"/>
              </a:ext>
            </a:extLst>
          </p:cNvPr>
          <p:cNvSpPr>
            <a:spLocks noGrp="1" noChangeArrowheads="1"/>
          </p:cNvSpPr>
          <p:nvPr>
            <p:ph idx="1"/>
          </p:nvPr>
        </p:nvSpPr>
        <p:spPr>
          <a:xfrm>
            <a:off x="301625" y="1219200"/>
            <a:ext cx="8842375" cy="5337175"/>
          </a:xfrm>
        </p:spPr>
        <p:txBody>
          <a:bodyPr>
            <a:normAutofit lnSpcReduction="10000"/>
          </a:bodyPr>
          <a:lstStyle/>
          <a:p>
            <a:pPr marL="0" indent="0">
              <a:buFontTx/>
              <a:buNone/>
            </a:pPr>
            <a:r>
              <a:rPr lang="en-US" altLang="en-US" sz="2800">
                <a:latin typeface="Calibri" panose="020F0502020204030204" pitchFamily="34" charset="0"/>
                <a:ea typeface="Yu Mincho" panose="02020400000000000000" pitchFamily="18" charset="-128"/>
                <a:cs typeface="Arial" panose="020B0604020202020204" pitchFamily="34" charset="0"/>
              </a:rPr>
              <a:t>1. Names of household members </a:t>
            </a:r>
          </a:p>
          <a:p>
            <a:pPr lvl="1"/>
            <a:r>
              <a:rPr lang="en-US" altLang="en-US" sz="2400">
                <a:latin typeface="Calibri" panose="020F0502020204030204" pitchFamily="34" charset="0"/>
                <a:ea typeface="Yu Mincho" panose="02020400000000000000" pitchFamily="18" charset="-128"/>
                <a:cs typeface="Arial" panose="020B0604020202020204" pitchFamily="34" charset="0"/>
              </a:rPr>
              <a:t>Repeats for each person in the household</a:t>
            </a:r>
          </a:p>
          <a:p>
            <a:pPr lvl="1"/>
            <a:r>
              <a:rPr lang="en-US" altLang="en-US" sz="2400">
                <a:latin typeface="Calibri" panose="020F0502020204030204" pitchFamily="34" charset="0"/>
                <a:ea typeface="Yu Mincho" panose="02020400000000000000" pitchFamily="18" charset="-128"/>
                <a:cs typeface="Arial" panose="020B0604020202020204" pitchFamily="34" charset="0"/>
              </a:rPr>
              <a:t>Questions asked: Name, relationship, sex, usual resident, slept in the household the night before, age in years</a:t>
            </a:r>
          </a:p>
          <a:p>
            <a:pPr marL="0" indent="0">
              <a:buFontTx/>
              <a:buNone/>
            </a:pPr>
            <a:r>
              <a:rPr lang="en-US" altLang="en-US" sz="2800">
                <a:latin typeface="Calibri" panose="020F0502020204030204" pitchFamily="34" charset="0"/>
                <a:ea typeface="Yu Mincho" panose="02020400000000000000" pitchFamily="18" charset="-128"/>
                <a:cs typeface="Arial" panose="020B0604020202020204" pitchFamily="34" charset="0"/>
              </a:rPr>
              <a:t>2. Group of single questions</a:t>
            </a:r>
          </a:p>
          <a:p>
            <a:pPr marL="0" indent="0">
              <a:buFontTx/>
              <a:buNone/>
            </a:pPr>
            <a:r>
              <a:rPr lang="en-US" altLang="en-US" sz="2800">
                <a:latin typeface="Calibri" panose="020F0502020204030204" pitchFamily="34" charset="0"/>
                <a:ea typeface="Yu Mincho" panose="02020400000000000000" pitchFamily="18" charset="-128"/>
                <a:cs typeface="Arial" panose="020B0604020202020204" pitchFamily="34" charset="0"/>
              </a:rPr>
              <a:t>	- record line number of respondent to household 	questionnaire</a:t>
            </a:r>
          </a:p>
          <a:p>
            <a:pPr marL="0" indent="0">
              <a:buFontTx/>
              <a:buNone/>
            </a:pPr>
            <a:r>
              <a:rPr lang="en-US" altLang="en-US" sz="2800">
                <a:latin typeface="Calibri" panose="020F0502020204030204" pitchFamily="34" charset="0"/>
                <a:ea typeface="Yu Mincho" panose="02020400000000000000" pitchFamily="18" charset="-128"/>
                <a:cs typeface="Arial" panose="020B0604020202020204" pitchFamily="34" charset="0"/>
              </a:rPr>
              <a:t>	- probe questions 2A, 2B, 2C for additional household 	members</a:t>
            </a:r>
          </a:p>
          <a:p>
            <a:pPr marL="0" indent="0">
              <a:buFontTx/>
              <a:buNone/>
            </a:pPr>
            <a:r>
              <a:rPr lang="en-US" altLang="en-US" sz="2800">
                <a:latin typeface="Calibri" panose="020F0502020204030204" pitchFamily="34" charset="0"/>
                <a:ea typeface="Yu Mincho" panose="02020400000000000000" pitchFamily="18" charset="-128"/>
                <a:cs typeface="Arial" panose="020B0604020202020204" pitchFamily="34" charset="0"/>
              </a:rPr>
              <a:t>3. Household Schedule – questions 8 – 15C repeated for each member</a:t>
            </a:r>
          </a:p>
          <a:p>
            <a:pPr marL="0" indent="0">
              <a:buFontTx/>
              <a:buNone/>
            </a:pPr>
            <a:endParaRPr lang="en-US" altLang="en-US">
              <a:latin typeface="Calibri" panose="020F0502020204030204" pitchFamily="34" charset="0"/>
              <a:ea typeface="Yu Mincho" panose="02020400000000000000" pitchFamily="18" charset="-128"/>
              <a:cs typeface="Arial" panose="020B0604020202020204" pitchFamily="34" charset="0"/>
            </a:endParaRPr>
          </a:p>
          <a:p>
            <a:pPr lvl="1"/>
            <a:endParaRPr lang="en-US" altLang="en-US">
              <a:latin typeface="Calibri" panose="020F0502020204030204" pitchFamily="34" charset="0"/>
              <a:ea typeface="Yu Mincho" panose="02020400000000000000" pitchFamily="18" charset="-128"/>
              <a:cs typeface="Arial" panose="020B0604020202020204" pitchFamily="34" charset="0"/>
            </a:endParaRPr>
          </a:p>
          <a:p>
            <a:pPr lvl="1"/>
            <a:endParaRPr lang="en-US" altLang="en-US">
              <a:latin typeface="Calibri" panose="020F0502020204030204" pitchFamily="34" charset="0"/>
              <a:ea typeface="Yu Mincho" panose="02020400000000000000" pitchFamily="18" charset="-128"/>
              <a:cs typeface="Arial" panose="020B0604020202020204" pitchFamily="34" charset="0"/>
            </a:endParaRPr>
          </a:p>
          <a:p>
            <a:pPr lvl="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5B1F56B-16D6-4135-A93F-25BD25060B94}"/>
              </a:ext>
            </a:extLst>
          </p:cNvPr>
          <p:cNvSpPr>
            <a:spLocks noGrp="1" noChangeArrowheads="1"/>
          </p:cNvSpPr>
          <p:nvPr>
            <p:ph type="title"/>
          </p:nvPr>
        </p:nvSpPr>
        <p:spPr/>
        <p:txBody>
          <a:bodyPr>
            <a:normAutofit fontScale="90000"/>
          </a:bodyPr>
          <a:lstStyle/>
          <a:p>
            <a:pPr>
              <a:spcAft>
                <a:spcPts val="1000"/>
              </a:spcAft>
            </a:pPr>
            <a:r>
              <a:rPr lang="en-US" altLang="en-US">
                <a:latin typeface="Calibri" panose="020F0502020204030204" pitchFamily="34" charset="0"/>
                <a:ea typeface="Yu Mincho" panose="02020400000000000000" pitchFamily="18" charset="-128"/>
                <a:cs typeface="Arial" panose="020B0604020202020204" pitchFamily="34" charset="0"/>
              </a:rPr>
              <a:t>Names of household members</a:t>
            </a:r>
            <a:br>
              <a:rPr lang="en-US" altLang="en-US">
                <a:latin typeface="Calibri" panose="020F0502020204030204" pitchFamily="34" charset="0"/>
                <a:ea typeface="Yu Mincho" panose="02020400000000000000" pitchFamily="18" charset="-128"/>
                <a:cs typeface="Arial" panose="020B0604020202020204" pitchFamily="34" charset="0"/>
              </a:rPr>
            </a:br>
            <a:br>
              <a:rPr lang="en-US" altLang="en-US">
                <a:latin typeface="Calibri" panose="020F0502020204030204" pitchFamily="34" charset="0"/>
                <a:ea typeface="Yu Gothic Light" panose="020B0300000000000000" pitchFamily="34" charset="-128"/>
                <a:cs typeface="Times New Roman" panose="02020603050405020304" pitchFamily="18" charset="0"/>
              </a:rPr>
            </a:br>
            <a:endParaRPr lang="en-US" altLang="en-US"/>
          </a:p>
        </p:txBody>
      </p:sp>
      <p:sp>
        <p:nvSpPr>
          <p:cNvPr id="24579" name="Content Placeholder 2">
            <a:extLst>
              <a:ext uri="{FF2B5EF4-FFF2-40B4-BE49-F238E27FC236}">
                <a16:creationId xmlns:a16="http://schemas.microsoft.com/office/drawing/2014/main" id="{F10E425C-3D2A-4698-85C0-9D02556ECB37}"/>
              </a:ext>
            </a:extLst>
          </p:cNvPr>
          <p:cNvSpPr>
            <a:spLocks noGrp="1" noChangeArrowheads="1"/>
          </p:cNvSpPr>
          <p:nvPr>
            <p:ph idx="1"/>
          </p:nvPr>
        </p:nvSpPr>
        <p:spPr>
          <a:xfrm>
            <a:off x="301625" y="1219200"/>
            <a:ext cx="8842375" cy="5337175"/>
          </a:xfrm>
        </p:spPr>
        <p:txBody>
          <a:bodyPr/>
          <a:lstStyle/>
          <a:p>
            <a:r>
              <a:rPr lang="en-US" altLang="en-US">
                <a:latin typeface="Calibri" panose="020F0502020204030204" pitchFamily="34" charset="0"/>
                <a:ea typeface="Yu Mincho" panose="02020400000000000000" pitchFamily="18" charset="-128"/>
                <a:cs typeface="Arial" panose="020B0604020202020204" pitchFamily="34" charset="0"/>
              </a:rPr>
              <a:t>Ask name, relationship, sex, usual resident, slept in the household the night before, age in years</a:t>
            </a:r>
          </a:p>
          <a:p>
            <a:r>
              <a:rPr lang="en-US" altLang="en-US">
                <a:latin typeface="Calibri" panose="020F0502020204030204" pitchFamily="34" charset="0"/>
                <a:ea typeface="Yu Mincho" panose="02020400000000000000" pitchFamily="18" charset="-128"/>
                <a:cs typeface="Arial" panose="020B0604020202020204" pitchFamily="34" charset="0"/>
              </a:rPr>
              <a:t>At end of each set of questions there is a question “Are there any other persons living in this household?”</a:t>
            </a:r>
          </a:p>
          <a:p>
            <a:pPr lvl="1"/>
            <a:r>
              <a:rPr lang="en-US" altLang="en-US">
                <a:latin typeface="Calibri" panose="020F0502020204030204" pitchFamily="34" charset="0"/>
                <a:ea typeface="Yu Mincho" panose="02020400000000000000" pitchFamily="18" charset="-128"/>
                <a:cs typeface="Arial" panose="020B0604020202020204" pitchFamily="34" charset="0"/>
              </a:rPr>
              <a:t>If answer is yes, CAPI system will add an entry for another household member and repeat the set of questions</a:t>
            </a:r>
          </a:p>
          <a:p>
            <a:pPr lvl="1"/>
            <a:endParaRPr lang="en-US" altLang="en-US">
              <a:latin typeface="Calibri" panose="020F0502020204030204" pitchFamily="34" charset="0"/>
              <a:ea typeface="Yu Mincho" panose="02020400000000000000" pitchFamily="18" charset="-128"/>
              <a:cs typeface="Arial" panose="020B0604020202020204" pitchFamily="34" charset="0"/>
            </a:endParaRPr>
          </a:p>
          <a:p>
            <a:pPr lvl="1"/>
            <a:endParaRPr lang="en-US" altLang="en-US"/>
          </a:p>
        </p:txBody>
      </p:sp>
      <p:pic>
        <p:nvPicPr>
          <p:cNvPr id="24580" name="Picture 4">
            <a:extLst>
              <a:ext uri="{FF2B5EF4-FFF2-40B4-BE49-F238E27FC236}">
                <a16:creationId xmlns:a16="http://schemas.microsoft.com/office/drawing/2014/main" id="{E5EB6F66-79A7-4C7C-AE05-2900C5B11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14800"/>
            <a:ext cx="7432675"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EE2BEB7-D00F-40F7-BA1D-335B0E3137BC}"/>
              </a:ext>
            </a:extLst>
          </p:cNvPr>
          <p:cNvSpPr>
            <a:spLocks noGrp="1" noChangeArrowheads="1"/>
          </p:cNvSpPr>
          <p:nvPr>
            <p:ph type="title"/>
          </p:nvPr>
        </p:nvSpPr>
        <p:spPr/>
        <p:txBody>
          <a:bodyPr>
            <a:normAutofit fontScale="90000"/>
          </a:bodyPr>
          <a:lstStyle/>
          <a:p>
            <a:pPr>
              <a:spcAft>
                <a:spcPts val="1000"/>
              </a:spcAft>
            </a:pPr>
            <a:r>
              <a:rPr lang="en-US" altLang="en-US">
                <a:latin typeface="Calibri" panose="020F0502020204030204" pitchFamily="34" charset="0"/>
                <a:ea typeface="Yu Gothic Light" panose="020B0300000000000000" pitchFamily="34" charset="-128"/>
                <a:cs typeface="Times New Roman" panose="02020603050405020304" pitchFamily="18" charset="0"/>
              </a:rPr>
              <a:t>Probe questions for additional household members</a:t>
            </a:r>
            <a:br>
              <a:rPr lang="en-US" altLang="en-US">
                <a:latin typeface="Calibri" panose="020F0502020204030204" pitchFamily="34" charset="0"/>
                <a:ea typeface="Yu Gothic Light" panose="020B0300000000000000" pitchFamily="34" charset="-128"/>
                <a:cs typeface="Times New Roman" panose="02020603050405020304" pitchFamily="18" charset="0"/>
              </a:rPr>
            </a:br>
            <a:endParaRPr lang="en-US" altLang="en-US">
              <a:ea typeface="Yu Gothic Light" panose="020B03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F2914F8A-04EA-47E7-8A3E-0B7985E97C01}"/>
              </a:ext>
            </a:extLst>
          </p:cNvPr>
          <p:cNvSpPr>
            <a:spLocks noGrp="1"/>
          </p:cNvSpPr>
          <p:nvPr>
            <p:ph idx="1"/>
          </p:nvPr>
        </p:nvSpPr>
        <p:spPr>
          <a:xfrm>
            <a:off x="150813" y="1143000"/>
            <a:ext cx="8842375" cy="5337175"/>
          </a:xfrm>
        </p:spPr>
        <p:txBody>
          <a:bodyPr/>
          <a:lstStyle/>
          <a:p>
            <a:pPr>
              <a:defRPr/>
            </a:pPr>
            <a:r>
              <a:rPr lang="en-US" dirty="0">
                <a:latin typeface="Calibri" panose="020F0502020204030204" pitchFamily="34" charset="0"/>
                <a:ea typeface="Yu Mincho" panose="02020400000000000000" pitchFamily="18" charset="-128"/>
                <a:cs typeface="Arial" panose="020B0604020202020204" pitchFamily="34" charset="0"/>
              </a:rPr>
              <a:t>After all household members have been identified…</a:t>
            </a:r>
          </a:p>
          <a:p>
            <a:pPr>
              <a:defRPr/>
            </a:pPr>
            <a:r>
              <a:rPr lang="en-US" dirty="0">
                <a:latin typeface="Calibri" panose="020F0502020204030204" pitchFamily="34" charset="0"/>
                <a:ea typeface="Yu Mincho" panose="02020400000000000000" pitchFamily="18" charset="-128"/>
                <a:cs typeface="Arial" panose="020B0604020202020204" pitchFamily="34" charset="0"/>
              </a:rPr>
              <a:t>We ask three probing questions to check that all individuals have been included</a:t>
            </a:r>
          </a:p>
          <a:p>
            <a:pPr lvl="1" indent="-342900" algn="just">
              <a:lnSpc>
                <a:spcPct val="115000"/>
              </a:lnSpc>
              <a:spcBef>
                <a:spcPts val="0"/>
              </a:spcBef>
              <a:spcAft>
                <a:spcPts val="0"/>
              </a:spcAft>
              <a:buFont typeface="Symbol" panose="05050102010706020507" pitchFamily="18" charset="2"/>
              <a:buChar char=""/>
              <a:defRPr/>
            </a:pPr>
            <a:r>
              <a:rPr lang="en-US" dirty="0">
                <a:latin typeface="Calibri" panose="020F0502020204030204" pitchFamily="34" charset="0"/>
                <a:ea typeface="Yu Mincho" panose="02020400000000000000" pitchFamily="18" charset="-128"/>
                <a:cs typeface="Arial" panose="020B0604020202020204" pitchFamily="34" charset="0"/>
              </a:rPr>
              <a:t>02A Small Children:</a:t>
            </a:r>
            <a:r>
              <a:rPr lang="en-US" i="1" dirty="0">
                <a:latin typeface="Calibri" panose="020F0502020204030204" pitchFamily="34" charset="0"/>
                <a:ea typeface="Yu Mincho" panose="02020400000000000000" pitchFamily="18" charset="-128"/>
                <a:cs typeface="Arial" panose="020B0604020202020204" pitchFamily="34" charset="0"/>
              </a:rPr>
              <a:t> </a:t>
            </a:r>
          </a:p>
          <a:p>
            <a:pPr lvl="1" indent="-342900" algn="just">
              <a:lnSpc>
                <a:spcPct val="115000"/>
              </a:lnSpc>
              <a:spcBef>
                <a:spcPts val="0"/>
              </a:spcBef>
              <a:spcAft>
                <a:spcPts val="0"/>
              </a:spcAft>
              <a:buFont typeface="Symbol" panose="05050102010706020507" pitchFamily="18" charset="2"/>
              <a:buChar char=""/>
              <a:defRPr/>
            </a:pPr>
            <a:r>
              <a:rPr lang="en-US" dirty="0">
                <a:latin typeface="Calibri" panose="020F0502020204030204" pitchFamily="34" charset="0"/>
                <a:ea typeface="Yu Mincho" panose="02020400000000000000" pitchFamily="18" charset="-128"/>
                <a:cs typeface="Arial" panose="020B0604020202020204" pitchFamily="34" charset="0"/>
              </a:rPr>
              <a:t>02B Non-family members:</a:t>
            </a:r>
          </a:p>
          <a:p>
            <a:pPr lvl="1" indent="-342900" algn="just">
              <a:lnSpc>
                <a:spcPct val="115000"/>
              </a:lnSpc>
              <a:spcBef>
                <a:spcPts val="0"/>
              </a:spcBef>
              <a:spcAft>
                <a:spcPts val="0"/>
              </a:spcAft>
              <a:buFont typeface="Symbol" panose="05050102010706020507" pitchFamily="18" charset="2"/>
              <a:buChar char=""/>
              <a:defRPr/>
            </a:pPr>
            <a:r>
              <a:rPr lang="en-US" dirty="0">
                <a:latin typeface="Calibri" panose="020F0502020204030204" pitchFamily="34" charset="0"/>
                <a:ea typeface="Yu Mincho" panose="02020400000000000000" pitchFamily="18" charset="-128"/>
                <a:cs typeface="Arial" panose="020B0604020202020204" pitchFamily="34" charset="0"/>
              </a:rPr>
              <a:t>02C Guests or temporary visitors:</a:t>
            </a:r>
            <a:r>
              <a:rPr lang="en-US" i="1" dirty="0">
                <a:latin typeface="Calibri" panose="020F0502020204030204" pitchFamily="34" charset="0"/>
                <a:ea typeface="Yu Mincho" panose="02020400000000000000" pitchFamily="18" charset="-128"/>
                <a:cs typeface="Arial" panose="020B0604020202020204" pitchFamily="34" charset="0"/>
              </a:rPr>
              <a:t> </a:t>
            </a:r>
            <a:r>
              <a:rPr lang="en-US" sz="1400" dirty="0">
                <a:latin typeface="Calibri" panose="020F0502020204030204" pitchFamily="34" charset="0"/>
                <a:ea typeface="Yu Mincho" panose="02020400000000000000" pitchFamily="18" charset="-128"/>
                <a:cs typeface="Arial" panose="020B0604020202020204" pitchFamily="34" charset="0"/>
              </a:rPr>
              <a:t> </a:t>
            </a:r>
          </a:p>
          <a:p>
            <a:pPr algn="just">
              <a:lnSpc>
                <a:spcPct val="115000"/>
              </a:lnSpc>
              <a:spcBef>
                <a:spcPts val="0"/>
              </a:spcBef>
              <a:spcAft>
                <a:spcPts val="0"/>
              </a:spcAft>
              <a:buFont typeface="Symbol" panose="05050102010706020507" pitchFamily="18" charset="2"/>
              <a:buChar char=""/>
              <a:defRPr/>
            </a:pPr>
            <a:r>
              <a:rPr lang="en-US" dirty="0">
                <a:latin typeface="Calibri" panose="020F0502020204030204" pitchFamily="34" charset="0"/>
                <a:ea typeface="Yu Mincho" panose="02020400000000000000" pitchFamily="18" charset="-128"/>
                <a:cs typeface="Arial" panose="020B0604020202020204" pitchFamily="34" charset="0"/>
              </a:rPr>
              <a:t>If answer to any of these questions is “Yes”</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Entry will return to the last question </a:t>
            </a:r>
            <a:r>
              <a:rPr lang="en-US" b="1" dirty="0">
                <a:latin typeface="Calibri" panose="020F0502020204030204" pitchFamily="34" charset="0"/>
                <a:ea typeface="Yu Mincho" panose="02020400000000000000" pitchFamily="18" charset="-128"/>
                <a:cs typeface="Arial" panose="020B0604020202020204" pitchFamily="34" charset="0"/>
              </a:rPr>
              <a:t>“Are there any other persons living in this household</a:t>
            </a:r>
            <a:r>
              <a:rPr lang="en-US" dirty="0">
                <a:latin typeface="Calibri" panose="020F0502020204030204" pitchFamily="34" charset="0"/>
                <a:ea typeface="Yu Mincho" panose="02020400000000000000" pitchFamily="18" charset="-128"/>
                <a:cs typeface="Arial" panose="020B0604020202020204" pitchFamily="34" charset="0"/>
              </a:rPr>
              <a:t>?” for last member listed</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Change the response from “No” to </a:t>
            </a:r>
            <a:r>
              <a:rPr lang="en-US" b="1" dirty="0">
                <a:latin typeface="Calibri" panose="020F0502020204030204" pitchFamily="34" charset="0"/>
                <a:ea typeface="Yu Mincho" panose="02020400000000000000" pitchFamily="18" charset="-128"/>
                <a:cs typeface="Arial" panose="020B0604020202020204" pitchFamily="34" charset="0"/>
              </a:rPr>
              <a:t>“Yes”.</a:t>
            </a:r>
            <a:r>
              <a:rPr lang="en-US" dirty="0">
                <a:latin typeface="Calibri" panose="020F0502020204030204" pitchFamily="34" charset="0"/>
                <a:ea typeface="Yu Mincho" panose="02020400000000000000" pitchFamily="18" charset="-128"/>
                <a:cs typeface="Arial" panose="020B0604020202020204" pitchFamily="34" charset="0"/>
              </a:rPr>
              <a:t> </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Program will then move to a new line for the additional household member. </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Ask the questions presented by the system for that member.</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Repeat this process for all additional members mentioned by the respondent.</a:t>
            </a:r>
          </a:p>
          <a:p>
            <a:pPr marL="800100" lvl="2" algn="just">
              <a:lnSpc>
                <a:spcPct val="115000"/>
              </a:lnSpc>
              <a:spcBef>
                <a:spcPts val="0"/>
              </a:spcBef>
              <a:spcAft>
                <a:spcPts val="0"/>
              </a:spcAft>
              <a:defRPr/>
            </a:pPr>
            <a:r>
              <a:rPr lang="en-US" dirty="0">
                <a:latin typeface="Calibri" panose="020F0502020204030204" pitchFamily="34" charset="0"/>
                <a:ea typeface="Yu Mincho" panose="02020400000000000000" pitchFamily="18" charset="-128"/>
                <a:cs typeface="Arial" panose="020B0604020202020204" pitchFamily="34" charset="0"/>
              </a:rPr>
              <a:t>Once all additional members entered, program will return to 02A-C. </a:t>
            </a:r>
            <a:endParaRPr lang="en-US" b="1" dirty="0">
              <a:latin typeface="Calibri" panose="020F0502020204030204" pitchFamily="34" charset="0"/>
              <a:ea typeface="Yu Mincho" panose="02020400000000000000" pitchFamily="18" charset="-128"/>
              <a:cs typeface="Arial" panose="020B0604020202020204" pitchFamily="34" charset="0"/>
            </a:endParaRPr>
          </a:p>
          <a:p>
            <a:pPr marL="800100" lvl="2" algn="just">
              <a:lnSpc>
                <a:spcPct val="115000"/>
              </a:lnSpc>
              <a:spcBef>
                <a:spcPts val="0"/>
              </a:spcBef>
              <a:spcAft>
                <a:spcPts val="0"/>
              </a:spcAft>
              <a:defRPr/>
            </a:pPr>
            <a:r>
              <a:rPr lang="en-US" b="1" dirty="0">
                <a:latin typeface="Calibri" panose="020F0502020204030204" pitchFamily="34" charset="0"/>
                <a:ea typeface="Yu Mincho" panose="02020400000000000000" pitchFamily="18" charset="-128"/>
                <a:cs typeface="Arial" panose="020B0604020202020204" pitchFamily="34" charset="0"/>
              </a:rPr>
              <a:t>You must change the “Yes” response given for 02A, B or C to “No” to continue</a:t>
            </a:r>
            <a:endParaRPr lang="en-US" dirty="0">
              <a:latin typeface="Calibri" panose="020F0502020204030204" pitchFamily="34" charset="0"/>
              <a:ea typeface="Yu Mincho" panose="02020400000000000000" pitchFamily="18" charset="-128"/>
              <a:cs typeface="Arial" panose="020B0604020202020204" pitchFamily="34" charset="0"/>
            </a:endParaRPr>
          </a:p>
          <a:p>
            <a:pPr lvl="1">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8DDE4F46-0BBB-45B7-81A9-E51D0594D902}"/>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123" name="Title 1">
            <a:extLst>
              <a:ext uri="{FF2B5EF4-FFF2-40B4-BE49-F238E27FC236}">
                <a16:creationId xmlns:a16="http://schemas.microsoft.com/office/drawing/2014/main" id="{BBBC6573-CF76-484D-99C2-FEC1640CA360}"/>
              </a:ext>
            </a:extLst>
          </p:cNvPr>
          <p:cNvSpPr>
            <a:spLocks noGrp="1" noChangeArrowheads="1"/>
          </p:cNvSpPr>
          <p:nvPr>
            <p:ph type="title"/>
          </p:nvPr>
        </p:nvSpPr>
        <p:spPr>
          <a:xfrm>
            <a:off x="609600" y="301625"/>
            <a:ext cx="7772400" cy="609600"/>
          </a:xfrm>
        </p:spPr>
        <p:txBody>
          <a:bodyPr/>
          <a:lstStyle/>
          <a:p>
            <a:pPr algn="ctr"/>
            <a:r>
              <a:rPr lang="en-US" altLang="en-US" sz="3200"/>
              <a:t>What? Why? When? Who? How?</a:t>
            </a:r>
          </a:p>
        </p:txBody>
      </p:sp>
      <p:sp>
        <p:nvSpPr>
          <p:cNvPr id="7" name="TextBox 6">
            <a:extLst>
              <a:ext uri="{FF2B5EF4-FFF2-40B4-BE49-F238E27FC236}">
                <a16:creationId xmlns:a16="http://schemas.microsoft.com/office/drawing/2014/main" id="{9433EC2E-F762-40CF-9E8D-C422636DA26E}"/>
              </a:ext>
            </a:extLst>
          </p:cNvPr>
          <p:cNvSpPr txBox="1"/>
          <p:nvPr/>
        </p:nvSpPr>
        <p:spPr>
          <a:xfrm>
            <a:off x="228600" y="1295400"/>
            <a:ext cx="1600200" cy="3570288"/>
          </a:xfrm>
          <a:prstGeom prst="rect">
            <a:avLst/>
          </a:prstGeom>
          <a:noFill/>
        </p:spPr>
        <p:txBody>
          <a:bodyPr>
            <a:spAutoFit/>
          </a:bodyPr>
          <a:lstStyle/>
          <a:p>
            <a:pPr>
              <a:spcAft>
                <a:spcPts val="400"/>
              </a:spcAft>
              <a:defRPr/>
            </a:pPr>
            <a:r>
              <a:rPr lang="en-US" dirty="0">
                <a:solidFill>
                  <a:srgbClr val="C2113A"/>
                </a:solidFill>
                <a:latin typeface="+mn-lt"/>
              </a:rPr>
              <a:t>What?</a:t>
            </a:r>
          </a:p>
          <a:p>
            <a:pPr>
              <a:spcAft>
                <a:spcPts val="400"/>
              </a:spcAft>
              <a:defRPr/>
            </a:pPr>
            <a:endParaRPr lang="en-US" dirty="0">
              <a:solidFill>
                <a:srgbClr val="C2113A"/>
              </a:solidFill>
              <a:latin typeface="+mn-lt"/>
            </a:endParaRPr>
          </a:p>
          <a:p>
            <a:pPr>
              <a:spcAft>
                <a:spcPts val="400"/>
              </a:spcAft>
              <a:defRPr/>
            </a:pPr>
            <a:r>
              <a:rPr lang="en-US" dirty="0">
                <a:solidFill>
                  <a:srgbClr val="C2113A"/>
                </a:solidFill>
                <a:latin typeface="+mn-lt"/>
              </a:rPr>
              <a:t>Why?</a:t>
            </a:r>
          </a:p>
          <a:p>
            <a:pPr>
              <a:spcBef>
                <a:spcPts val="600"/>
              </a:spcBef>
              <a:spcAft>
                <a:spcPts val="400"/>
              </a:spcAft>
              <a:defRPr/>
            </a:pPr>
            <a:r>
              <a:rPr lang="en-US" dirty="0">
                <a:solidFill>
                  <a:srgbClr val="C2113A"/>
                </a:solidFill>
                <a:latin typeface="+mn-lt"/>
              </a:rPr>
              <a:t>When?</a:t>
            </a:r>
          </a:p>
          <a:p>
            <a:pPr>
              <a:spcAft>
                <a:spcPts val="400"/>
              </a:spcAft>
              <a:defRPr/>
            </a:pPr>
            <a:endParaRPr lang="en-US" dirty="0">
              <a:solidFill>
                <a:srgbClr val="C2113A"/>
              </a:solidFill>
              <a:latin typeface="+mn-lt"/>
            </a:endParaRPr>
          </a:p>
          <a:p>
            <a:pPr>
              <a:spcAft>
                <a:spcPts val="400"/>
              </a:spcAft>
              <a:defRPr/>
            </a:pPr>
            <a:r>
              <a:rPr lang="en-US" dirty="0">
                <a:solidFill>
                  <a:srgbClr val="C2113A"/>
                </a:solidFill>
                <a:latin typeface="+mn-lt"/>
              </a:rPr>
              <a:t>Who?</a:t>
            </a:r>
          </a:p>
          <a:p>
            <a:pPr>
              <a:spcBef>
                <a:spcPts val="600"/>
              </a:spcBef>
              <a:spcAft>
                <a:spcPts val="400"/>
              </a:spcAft>
              <a:defRPr/>
            </a:pPr>
            <a:r>
              <a:rPr lang="en-US" dirty="0">
                <a:solidFill>
                  <a:srgbClr val="C2113A"/>
                </a:solidFill>
                <a:latin typeface="+mn-lt"/>
              </a:rPr>
              <a:t>Where? </a:t>
            </a:r>
          </a:p>
        </p:txBody>
      </p:sp>
      <p:sp>
        <p:nvSpPr>
          <p:cNvPr id="8" name="TextBox 7">
            <a:extLst>
              <a:ext uri="{FF2B5EF4-FFF2-40B4-BE49-F238E27FC236}">
                <a16:creationId xmlns:a16="http://schemas.microsoft.com/office/drawing/2014/main" id="{9877EDE0-88AE-4DB3-821C-6E6571C8B699}"/>
              </a:ext>
            </a:extLst>
          </p:cNvPr>
          <p:cNvSpPr txBox="1"/>
          <p:nvPr/>
        </p:nvSpPr>
        <p:spPr>
          <a:xfrm>
            <a:off x="1828800" y="1295400"/>
            <a:ext cx="6629400" cy="4586288"/>
          </a:xfrm>
          <a:prstGeom prst="rect">
            <a:avLst/>
          </a:prstGeom>
          <a:noFill/>
        </p:spPr>
        <p:txBody>
          <a:bodyPr>
            <a:spAutoFit/>
          </a:bodyPr>
          <a:lstStyle/>
          <a:p>
            <a:pPr marL="457200" indent="-457200">
              <a:spcAft>
                <a:spcPts val="800"/>
              </a:spcAft>
              <a:buFont typeface="Arial" panose="020B0604020202020204" pitchFamily="34" charset="0"/>
              <a:buChar char="•"/>
              <a:defRPr/>
            </a:pPr>
            <a:r>
              <a:rPr lang="en-US" dirty="0">
                <a:latin typeface="+mn-lt"/>
              </a:rPr>
              <a:t>Beginning a household interview using CAPI menus</a:t>
            </a:r>
          </a:p>
          <a:p>
            <a:pPr marL="457200" indent="-457200">
              <a:spcAft>
                <a:spcPts val="800"/>
              </a:spcAft>
              <a:buFont typeface="Arial" panose="020B0604020202020204" pitchFamily="34" charset="0"/>
              <a:buChar char="•"/>
              <a:defRPr/>
            </a:pPr>
            <a:r>
              <a:rPr lang="en-US" dirty="0">
                <a:latin typeface="+mn-lt"/>
              </a:rPr>
              <a:t>Simplicity and organization of work</a:t>
            </a:r>
          </a:p>
          <a:p>
            <a:pPr marL="457200" indent="-457200">
              <a:spcAft>
                <a:spcPts val="800"/>
              </a:spcAft>
              <a:buFont typeface="Arial" panose="020B0604020202020204" pitchFamily="34" charset="0"/>
              <a:buChar char="•"/>
              <a:defRPr/>
            </a:pPr>
            <a:r>
              <a:rPr lang="en-US" dirty="0">
                <a:latin typeface="+mn-lt"/>
              </a:rPr>
              <a:t>After being assigned a household and locating it</a:t>
            </a:r>
          </a:p>
          <a:p>
            <a:pPr marL="457200" indent="-457200">
              <a:spcAft>
                <a:spcPts val="800"/>
              </a:spcAft>
              <a:buFont typeface="Arial" panose="020B0604020202020204" pitchFamily="34" charset="0"/>
              <a:buChar char="•"/>
              <a:defRPr/>
            </a:pPr>
            <a:r>
              <a:rPr lang="en-US" dirty="0">
                <a:latin typeface="+mn-lt"/>
              </a:rPr>
              <a:t>Interviewers </a:t>
            </a:r>
          </a:p>
          <a:p>
            <a:pPr marL="457200" indent="-457200">
              <a:spcAft>
                <a:spcPts val="800"/>
              </a:spcAft>
              <a:buFont typeface="Arial" panose="020B0604020202020204" pitchFamily="34" charset="0"/>
              <a:buChar char="•"/>
              <a:defRPr/>
            </a:pPr>
            <a:r>
              <a:rPr lang="en-US" dirty="0">
                <a:latin typeface="+mn-lt"/>
              </a:rPr>
              <a:t>In the households of respondents</a:t>
            </a:r>
          </a:p>
          <a:p>
            <a:pPr marL="457200" indent="-457200">
              <a:spcAft>
                <a:spcPts val="800"/>
              </a:spcAft>
              <a:buFont typeface="Arial" panose="020B0604020202020204" pitchFamily="34" charset="0"/>
              <a:buChar char="•"/>
              <a:defRPr/>
            </a:pPr>
            <a:endParaRPr lang="en-US" dirty="0">
              <a:latin typeface="+mn-lt"/>
            </a:endParaRPr>
          </a:p>
          <a:p>
            <a:pPr marL="457200" indent="-457200">
              <a:spcAft>
                <a:spcPts val="800"/>
              </a:spcAft>
              <a:buFont typeface="Arial" panose="020B0604020202020204" pitchFamily="34" charset="0"/>
              <a:buChar char="•"/>
              <a:defRPr/>
            </a:pPr>
            <a:endParaRPr lang="en-US" dirty="0">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ACD2342-DAA5-4036-B9C6-285985C71B79}"/>
              </a:ext>
            </a:extLst>
          </p:cNvPr>
          <p:cNvSpPr>
            <a:spLocks noGrp="1" noChangeArrowheads="1"/>
          </p:cNvSpPr>
          <p:nvPr>
            <p:ph type="title"/>
          </p:nvPr>
        </p:nvSpPr>
        <p:spPr>
          <a:xfrm>
            <a:off x="685496" y="228600"/>
            <a:ext cx="7772400" cy="914400"/>
          </a:xfrm>
        </p:spPr>
        <p:txBody>
          <a:bodyPr/>
          <a:lstStyle/>
          <a:p>
            <a:r>
              <a:rPr lang="en-US" altLang="en-US" dirty="0"/>
              <a:t>Exercise : Household questionnaire</a:t>
            </a:r>
          </a:p>
        </p:txBody>
      </p:sp>
      <p:sp>
        <p:nvSpPr>
          <p:cNvPr id="3" name="Content Placeholder 2">
            <a:extLst>
              <a:ext uri="{FF2B5EF4-FFF2-40B4-BE49-F238E27FC236}">
                <a16:creationId xmlns:a16="http://schemas.microsoft.com/office/drawing/2014/main" id="{64D94A0F-5F25-413D-929B-13ECAF58592A}"/>
              </a:ext>
            </a:extLst>
          </p:cNvPr>
          <p:cNvSpPr>
            <a:spLocks noGrp="1"/>
          </p:cNvSpPr>
          <p:nvPr>
            <p:ph idx="1"/>
          </p:nvPr>
        </p:nvSpPr>
        <p:spPr>
          <a:xfrm>
            <a:off x="477534" y="1371600"/>
            <a:ext cx="7980362" cy="5181600"/>
          </a:xfrm>
        </p:spPr>
        <p:txBody>
          <a:bodyPr>
            <a:normAutofit fontScale="77500" lnSpcReduction="20000"/>
          </a:bodyPr>
          <a:lstStyle/>
          <a:p>
            <a:pPr>
              <a:defRPr/>
            </a:pPr>
            <a:r>
              <a:rPr lang="en-US" sz="3200" dirty="0"/>
              <a:t>Make sure all interviewers received assigned households from previous exercise</a:t>
            </a:r>
          </a:p>
          <a:p>
            <a:pPr>
              <a:defRPr/>
            </a:pPr>
            <a:r>
              <a:rPr lang="en-US" sz="3200" dirty="0"/>
              <a:t>Use menu options </a:t>
            </a:r>
            <a:r>
              <a:rPr lang="en-US" sz="3200" dirty="0">
                <a:solidFill>
                  <a:srgbClr val="FF0000"/>
                </a:solidFill>
              </a:rPr>
              <a:t>1.</a:t>
            </a:r>
            <a:r>
              <a:rPr lang="en-US" sz="3200" dirty="0"/>
              <a:t> </a:t>
            </a:r>
            <a:r>
              <a:rPr lang="en-US" sz="3200" dirty="0">
                <a:solidFill>
                  <a:srgbClr val="FF0000"/>
                </a:solidFill>
              </a:rPr>
              <a:t>Start Household -&gt; Assigned to me</a:t>
            </a:r>
          </a:p>
          <a:p>
            <a:pPr>
              <a:defRPr/>
            </a:pPr>
            <a:r>
              <a:rPr lang="en-US" sz="3200" dirty="0"/>
              <a:t>Use cluster number 0001</a:t>
            </a:r>
          </a:p>
          <a:p>
            <a:pPr>
              <a:defRPr/>
            </a:pPr>
            <a:r>
              <a:rPr lang="en-US" sz="3200" dirty="0"/>
              <a:t>Use the first household assigned to you and </a:t>
            </a:r>
            <a:r>
              <a:rPr lang="en-US" sz="3200" b="1" dirty="0"/>
              <a:t>write down the household number</a:t>
            </a:r>
            <a:r>
              <a:rPr lang="en-US" sz="3200" dirty="0"/>
              <a:t> – we will need to come back to it</a:t>
            </a:r>
          </a:p>
          <a:p>
            <a:pPr>
              <a:defRPr/>
            </a:pPr>
            <a:r>
              <a:rPr lang="en-US" sz="3200" dirty="0"/>
              <a:t>Follow the mock interview and enter information carefully as it is given by </a:t>
            </a:r>
            <a:r>
              <a:rPr lang="en-US" sz="3200"/>
              <a:t>the respondent</a:t>
            </a:r>
            <a:endParaRPr lang="en-US" sz="3200" dirty="0"/>
          </a:p>
          <a:p>
            <a:pPr>
              <a:defRPr/>
            </a:pPr>
            <a:endParaRPr lang="en-US" sz="3200" dirty="0"/>
          </a:p>
          <a:p>
            <a:pPr>
              <a:defRPr/>
            </a:pPr>
            <a:endParaRPr lang="en-US" sz="3200" dirty="0"/>
          </a:p>
          <a:p>
            <a:pPr marL="0" indent="0">
              <a:buFontTx/>
              <a:buNone/>
              <a:defRPr/>
            </a:pPr>
            <a:r>
              <a:rPr lang="en-US" dirty="0"/>
              <a:t> </a:t>
            </a:r>
          </a:p>
          <a:p>
            <a:pPr marL="0" indent="0">
              <a:buFontTx/>
              <a:buNone/>
              <a:defRPr/>
            </a:pPr>
            <a:r>
              <a:rPr lang="en-US"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0CA0003-9E1A-4711-A67E-119E8760FC16}"/>
              </a:ext>
            </a:extLst>
          </p:cNvPr>
          <p:cNvSpPr>
            <a:spLocks noGrp="1" noChangeArrowheads="1"/>
          </p:cNvSpPr>
          <p:nvPr>
            <p:ph type="title"/>
          </p:nvPr>
        </p:nvSpPr>
        <p:spPr>
          <a:xfrm>
            <a:off x="301625" y="301625"/>
            <a:ext cx="8461375" cy="609600"/>
          </a:xfrm>
        </p:spPr>
        <p:txBody>
          <a:bodyPr/>
          <a:lstStyle/>
          <a:p>
            <a:pPr algn="ctr"/>
            <a:r>
              <a:rPr lang="en-US" altLang="en-US" sz="3200"/>
              <a:t>Steps to starting a HH interview</a:t>
            </a:r>
          </a:p>
        </p:txBody>
      </p:sp>
      <p:sp>
        <p:nvSpPr>
          <p:cNvPr id="7171" name="Rectangle 5">
            <a:extLst>
              <a:ext uri="{FF2B5EF4-FFF2-40B4-BE49-F238E27FC236}">
                <a16:creationId xmlns:a16="http://schemas.microsoft.com/office/drawing/2014/main" id="{017D520A-4723-4E7A-AC52-1A8A64AE1AD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4312F792-954F-426E-B371-2780B3143F26}"/>
              </a:ext>
            </a:extLst>
          </p:cNvPr>
          <p:cNvSpPr txBox="1"/>
          <p:nvPr/>
        </p:nvSpPr>
        <p:spPr>
          <a:xfrm>
            <a:off x="1274763" y="1511300"/>
            <a:ext cx="7488237" cy="4533900"/>
          </a:xfrm>
          <a:prstGeom prst="rect">
            <a:avLst/>
          </a:prstGeom>
          <a:noFill/>
        </p:spPr>
        <p:txBody>
          <a:bodyPr>
            <a:spAutoFit/>
          </a:bodyPr>
          <a:lstStyle/>
          <a:p>
            <a:pPr>
              <a:spcAft>
                <a:spcPts val="0"/>
              </a:spcAft>
              <a:defRPr/>
            </a:pPr>
            <a:r>
              <a:rPr lang="en-US" dirty="0">
                <a:latin typeface="+mn-lt"/>
              </a:rPr>
              <a:t>Locate desktop icon and open CAPI system</a:t>
            </a:r>
          </a:p>
          <a:p>
            <a:pPr>
              <a:spcAft>
                <a:spcPts val="800"/>
              </a:spcAft>
              <a:defRPr/>
            </a:pPr>
            <a:endParaRPr lang="en-US" dirty="0">
              <a:latin typeface="+mn-lt"/>
            </a:endParaRPr>
          </a:p>
          <a:p>
            <a:pPr>
              <a:spcBef>
                <a:spcPts val="1200"/>
              </a:spcBef>
              <a:spcAft>
                <a:spcPts val="800"/>
              </a:spcAft>
              <a:defRPr/>
            </a:pPr>
            <a:r>
              <a:rPr lang="en-US" dirty="0">
                <a:latin typeface="+mn-lt"/>
              </a:rPr>
              <a:t>Choose household to interview</a:t>
            </a:r>
          </a:p>
          <a:p>
            <a:pPr>
              <a:spcAft>
                <a:spcPts val="800"/>
              </a:spcAft>
              <a:defRPr/>
            </a:pPr>
            <a:endParaRPr lang="en-US" dirty="0">
              <a:latin typeface="+mn-lt"/>
            </a:endParaRPr>
          </a:p>
          <a:p>
            <a:pPr>
              <a:spcAft>
                <a:spcPts val="0"/>
              </a:spcAft>
              <a:defRPr/>
            </a:pPr>
            <a:endParaRPr lang="en-US" dirty="0">
              <a:latin typeface="+mn-lt"/>
            </a:endParaRPr>
          </a:p>
          <a:p>
            <a:pPr>
              <a:spcAft>
                <a:spcPts val="0"/>
              </a:spcAft>
              <a:defRPr/>
            </a:pPr>
            <a:r>
              <a:rPr lang="en-US" dirty="0">
                <a:latin typeface="+mn-lt"/>
              </a:rPr>
              <a:t>Choose “result” of interview and administer consent</a:t>
            </a:r>
          </a:p>
          <a:p>
            <a:pPr>
              <a:spcAft>
                <a:spcPts val="800"/>
              </a:spcAft>
              <a:defRPr/>
            </a:pPr>
            <a:endParaRPr lang="en-US" dirty="0">
              <a:latin typeface="+mn-lt"/>
            </a:endParaRPr>
          </a:p>
          <a:p>
            <a:pPr>
              <a:spcAft>
                <a:spcPts val="800"/>
              </a:spcAft>
              <a:defRPr/>
            </a:pPr>
            <a:r>
              <a:rPr lang="en-US" dirty="0">
                <a:latin typeface="+mn-lt"/>
              </a:rPr>
              <a:t>Begin interview!</a:t>
            </a:r>
          </a:p>
        </p:txBody>
      </p:sp>
      <p:pic>
        <p:nvPicPr>
          <p:cNvPr id="7173" name="Picture 4">
            <a:extLst>
              <a:ext uri="{FF2B5EF4-FFF2-40B4-BE49-F238E27FC236}">
                <a16:creationId xmlns:a16="http://schemas.microsoft.com/office/drawing/2014/main" id="{65BC6E84-DD18-46F1-9724-2679C1C1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a:extLst>
              <a:ext uri="{FF2B5EF4-FFF2-40B4-BE49-F238E27FC236}">
                <a16:creationId xmlns:a16="http://schemas.microsoft.com/office/drawing/2014/main" id="{4B409C10-D491-4853-B1FF-6ABB58CB8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a:extLst>
              <a:ext uri="{FF2B5EF4-FFF2-40B4-BE49-F238E27FC236}">
                <a16:creationId xmlns:a16="http://schemas.microsoft.com/office/drawing/2014/main" id="{E2A3AA24-E222-4630-9EDE-CA4FCDBD1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38131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a:extLst>
              <a:ext uri="{FF2B5EF4-FFF2-40B4-BE49-F238E27FC236}">
                <a16:creationId xmlns:a16="http://schemas.microsoft.com/office/drawing/2014/main" id="{C154329B-F270-46B3-A31E-FAFC149F4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81B7548-6A60-482A-BDD0-A9BD0D6F9A2B}"/>
              </a:ext>
            </a:extLst>
          </p:cNvPr>
          <p:cNvSpPr>
            <a:spLocks noGrp="1" noChangeArrowheads="1"/>
          </p:cNvSpPr>
          <p:nvPr>
            <p:ph type="title"/>
          </p:nvPr>
        </p:nvSpPr>
        <p:spPr>
          <a:xfrm>
            <a:off x="946150" y="758922"/>
            <a:ext cx="7772400" cy="609600"/>
          </a:xfrm>
        </p:spPr>
        <p:txBody>
          <a:bodyPr>
            <a:normAutofit fontScale="90000"/>
          </a:bodyPr>
          <a:lstStyle/>
          <a:p>
            <a:pPr algn="ctr"/>
            <a:r>
              <a:rPr lang="en-US" altLang="en-US" sz="4000" dirty="0"/>
              <a:t>Open DHS CAPI system</a:t>
            </a:r>
            <a:br>
              <a:rPr lang="en-US" altLang="en-US" sz="4000" dirty="0"/>
            </a:br>
            <a:endParaRPr lang="en-US" altLang="en-US" sz="4000" dirty="0"/>
          </a:p>
        </p:txBody>
      </p:sp>
      <p:sp>
        <p:nvSpPr>
          <p:cNvPr id="13315" name="Rectangle 5">
            <a:extLst>
              <a:ext uri="{FF2B5EF4-FFF2-40B4-BE49-F238E27FC236}">
                <a16:creationId xmlns:a16="http://schemas.microsoft.com/office/drawing/2014/main" id="{CF8901A6-A97A-43EA-808C-879C35FD1DAD}"/>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8" name="TextBox 7">
            <a:extLst>
              <a:ext uri="{FF2B5EF4-FFF2-40B4-BE49-F238E27FC236}">
                <a16:creationId xmlns:a16="http://schemas.microsoft.com/office/drawing/2014/main" id="{D4C62D78-9237-414B-92D6-B901153ECE79}"/>
              </a:ext>
            </a:extLst>
          </p:cNvPr>
          <p:cNvSpPr txBox="1"/>
          <p:nvPr/>
        </p:nvSpPr>
        <p:spPr>
          <a:xfrm>
            <a:off x="946150" y="6334125"/>
            <a:ext cx="6826250" cy="523875"/>
          </a:xfrm>
          <a:prstGeom prst="rect">
            <a:avLst/>
          </a:prstGeom>
          <a:noFill/>
        </p:spPr>
        <p:txBody>
          <a:bodyPr>
            <a:spAutoFit/>
          </a:bodyPr>
          <a:lstStyle/>
          <a:p>
            <a:pPr algn="ctr">
              <a:defRPr/>
            </a:pPr>
            <a:r>
              <a:rPr lang="en-US" b="1" dirty="0">
                <a:solidFill>
                  <a:srgbClr val="FF0000"/>
                </a:solidFill>
                <a:latin typeface="+mn-lt"/>
              </a:rPr>
              <a:t>Carefully check information</a:t>
            </a:r>
          </a:p>
        </p:txBody>
      </p:sp>
      <p:pic>
        <p:nvPicPr>
          <p:cNvPr id="3" name="Picture 2">
            <a:extLst>
              <a:ext uri="{FF2B5EF4-FFF2-40B4-BE49-F238E27FC236}">
                <a16:creationId xmlns:a16="http://schemas.microsoft.com/office/drawing/2014/main" id="{571DE1EB-9606-4B5B-9728-73021F1B282D}"/>
              </a:ext>
            </a:extLst>
          </p:cNvPr>
          <p:cNvPicPr>
            <a:picLocks noChangeAspect="1"/>
          </p:cNvPicPr>
          <p:nvPr/>
        </p:nvPicPr>
        <p:blipFill>
          <a:blip r:embed="rId3"/>
          <a:stretch>
            <a:fillRect/>
          </a:stretch>
        </p:blipFill>
        <p:spPr>
          <a:xfrm>
            <a:off x="1600200" y="1068387"/>
            <a:ext cx="6638583" cy="49379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4EF99895-35E2-4401-9F3A-45814EE2EBF7}"/>
              </a:ext>
            </a:extLst>
          </p:cNvPr>
          <p:cNvSpPr>
            <a:spLocks noGrp="1" noChangeArrowheads="1"/>
          </p:cNvSpPr>
          <p:nvPr>
            <p:ph idx="1"/>
          </p:nvPr>
        </p:nvSpPr>
        <p:spPr>
          <a:xfrm>
            <a:off x="1017190" y="288983"/>
            <a:ext cx="7772400" cy="3887787"/>
          </a:xfrm>
        </p:spPr>
        <p:txBody>
          <a:bodyPr>
            <a:normAutofit/>
          </a:bodyPr>
          <a:lstStyle/>
          <a:p>
            <a:pPr marL="0" indent="0">
              <a:buFontTx/>
              <a:buNone/>
            </a:pPr>
            <a:r>
              <a:rPr lang="en-US" altLang="en-US" sz="4000" dirty="0"/>
              <a:t>Steps to begin household interview</a:t>
            </a:r>
          </a:p>
        </p:txBody>
      </p:sp>
      <p:pic>
        <p:nvPicPr>
          <p:cNvPr id="3" name="Picture 2">
            <a:extLst>
              <a:ext uri="{FF2B5EF4-FFF2-40B4-BE49-F238E27FC236}">
                <a16:creationId xmlns:a16="http://schemas.microsoft.com/office/drawing/2014/main" id="{444CD966-E025-4822-9759-975F24B3637E}"/>
              </a:ext>
            </a:extLst>
          </p:cNvPr>
          <p:cNvPicPr>
            <a:picLocks noChangeAspect="1"/>
          </p:cNvPicPr>
          <p:nvPr/>
        </p:nvPicPr>
        <p:blipFill>
          <a:blip r:embed="rId3"/>
          <a:stretch>
            <a:fillRect/>
          </a:stretch>
        </p:blipFill>
        <p:spPr>
          <a:xfrm>
            <a:off x="228599" y="951192"/>
            <a:ext cx="4097765" cy="3048000"/>
          </a:xfrm>
          <a:prstGeom prst="rect">
            <a:avLst/>
          </a:prstGeom>
        </p:spPr>
      </p:pic>
      <p:pic>
        <p:nvPicPr>
          <p:cNvPr id="5" name="Picture 4">
            <a:extLst>
              <a:ext uri="{FF2B5EF4-FFF2-40B4-BE49-F238E27FC236}">
                <a16:creationId xmlns:a16="http://schemas.microsoft.com/office/drawing/2014/main" id="{A819711E-97D5-4F1C-96EC-FB940FA6B2B0}"/>
              </a:ext>
            </a:extLst>
          </p:cNvPr>
          <p:cNvPicPr>
            <a:picLocks noChangeAspect="1"/>
          </p:cNvPicPr>
          <p:nvPr/>
        </p:nvPicPr>
        <p:blipFill>
          <a:blip r:embed="rId4"/>
          <a:stretch>
            <a:fillRect/>
          </a:stretch>
        </p:blipFill>
        <p:spPr>
          <a:xfrm>
            <a:off x="5149842" y="1382177"/>
            <a:ext cx="3648584" cy="1428949"/>
          </a:xfrm>
          <a:prstGeom prst="rect">
            <a:avLst/>
          </a:prstGeom>
        </p:spPr>
      </p:pic>
      <p:sp>
        <p:nvSpPr>
          <p:cNvPr id="6" name="Arrow: Down 5">
            <a:extLst>
              <a:ext uri="{FF2B5EF4-FFF2-40B4-BE49-F238E27FC236}">
                <a16:creationId xmlns:a16="http://schemas.microsoft.com/office/drawing/2014/main" id="{E80894B7-5E6B-4136-A290-849812399A4A}"/>
              </a:ext>
            </a:extLst>
          </p:cNvPr>
          <p:cNvSpPr/>
          <p:nvPr/>
        </p:nvSpPr>
        <p:spPr>
          <a:xfrm rot="16200000">
            <a:off x="4495787" y="1928076"/>
            <a:ext cx="484632" cy="6096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7C82DFC-C18F-4006-9FC3-19CE3B09C315}"/>
              </a:ext>
            </a:extLst>
          </p:cNvPr>
          <p:cNvPicPr>
            <a:picLocks noChangeAspect="1"/>
          </p:cNvPicPr>
          <p:nvPr/>
        </p:nvPicPr>
        <p:blipFill>
          <a:blip r:embed="rId5"/>
          <a:stretch>
            <a:fillRect/>
          </a:stretch>
        </p:blipFill>
        <p:spPr>
          <a:xfrm>
            <a:off x="3692246" y="5485628"/>
            <a:ext cx="1954108" cy="1167885"/>
          </a:xfrm>
          <a:prstGeom prst="rect">
            <a:avLst/>
          </a:prstGeom>
        </p:spPr>
      </p:pic>
      <p:pic>
        <p:nvPicPr>
          <p:cNvPr id="15" name="Picture 14">
            <a:extLst>
              <a:ext uri="{FF2B5EF4-FFF2-40B4-BE49-F238E27FC236}">
                <a16:creationId xmlns:a16="http://schemas.microsoft.com/office/drawing/2014/main" id="{5DFDB100-7499-48C0-B468-E11C6C64A324}"/>
              </a:ext>
            </a:extLst>
          </p:cNvPr>
          <p:cNvPicPr>
            <a:picLocks noChangeAspect="1"/>
          </p:cNvPicPr>
          <p:nvPr/>
        </p:nvPicPr>
        <p:blipFill>
          <a:blip r:embed="rId6"/>
          <a:stretch>
            <a:fillRect/>
          </a:stretch>
        </p:blipFill>
        <p:spPr>
          <a:xfrm>
            <a:off x="1201284" y="3814704"/>
            <a:ext cx="7073638" cy="1549386"/>
          </a:xfrm>
          <a:prstGeom prst="rect">
            <a:avLst/>
          </a:prstGeom>
        </p:spPr>
      </p:pic>
      <p:sp>
        <p:nvSpPr>
          <p:cNvPr id="11" name="Arrow: Down 10">
            <a:extLst>
              <a:ext uri="{FF2B5EF4-FFF2-40B4-BE49-F238E27FC236}">
                <a16:creationId xmlns:a16="http://schemas.microsoft.com/office/drawing/2014/main" id="{944F4860-563E-4031-8626-D05E9C0EE371}"/>
              </a:ext>
            </a:extLst>
          </p:cNvPr>
          <p:cNvSpPr/>
          <p:nvPr/>
        </p:nvSpPr>
        <p:spPr>
          <a:xfrm>
            <a:off x="5161722" y="2811126"/>
            <a:ext cx="484632" cy="103278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AE6EB022-42AD-4F07-B4D9-3B17F04D0BBD}"/>
              </a:ext>
            </a:extLst>
          </p:cNvPr>
          <p:cNvSpPr/>
          <p:nvPr/>
        </p:nvSpPr>
        <p:spPr>
          <a:xfrm>
            <a:off x="4457526" y="5168055"/>
            <a:ext cx="484632" cy="37685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4FAF11C-1ED8-4947-966B-FFF501FE0DCC}"/>
              </a:ext>
            </a:extLst>
          </p:cNvPr>
          <p:cNvSpPr>
            <a:spLocks noGrp="1" noChangeArrowheads="1"/>
          </p:cNvSpPr>
          <p:nvPr>
            <p:ph type="title"/>
          </p:nvPr>
        </p:nvSpPr>
        <p:spPr>
          <a:xfrm>
            <a:off x="1143000" y="301625"/>
            <a:ext cx="7772400" cy="609600"/>
          </a:xfrm>
        </p:spPr>
        <p:txBody>
          <a:bodyPr>
            <a:normAutofit fontScale="90000"/>
          </a:bodyPr>
          <a:lstStyle/>
          <a:p>
            <a:pPr algn="ctr"/>
            <a:r>
              <a:rPr lang="en-US" altLang="en-US" sz="4000"/>
              <a:t>Complete cover page</a:t>
            </a:r>
          </a:p>
        </p:txBody>
      </p:sp>
      <p:sp>
        <p:nvSpPr>
          <p:cNvPr id="28" name="TextBox 27">
            <a:extLst>
              <a:ext uri="{FF2B5EF4-FFF2-40B4-BE49-F238E27FC236}">
                <a16:creationId xmlns:a16="http://schemas.microsoft.com/office/drawing/2014/main" id="{7874A7DA-E313-4E5F-AE39-3394E707F505}"/>
              </a:ext>
            </a:extLst>
          </p:cNvPr>
          <p:cNvSpPr txBox="1"/>
          <p:nvPr/>
        </p:nvSpPr>
        <p:spPr>
          <a:xfrm>
            <a:off x="609600" y="6257925"/>
            <a:ext cx="8001000" cy="585788"/>
          </a:xfrm>
          <a:prstGeom prst="rect">
            <a:avLst/>
          </a:prstGeom>
          <a:noFill/>
        </p:spPr>
        <p:txBody>
          <a:bodyPr>
            <a:spAutoFit/>
          </a:bodyPr>
          <a:lstStyle/>
          <a:p>
            <a:pPr algn="ctr">
              <a:defRPr/>
            </a:pPr>
            <a:r>
              <a:rPr lang="en-US" sz="3200" b="1" dirty="0">
                <a:latin typeface="+mn-lt"/>
              </a:rPr>
              <a:t>All automatically populated</a:t>
            </a:r>
          </a:p>
        </p:txBody>
      </p:sp>
      <p:pic>
        <p:nvPicPr>
          <p:cNvPr id="3" name="Picture 2">
            <a:extLst>
              <a:ext uri="{FF2B5EF4-FFF2-40B4-BE49-F238E27FC236}">
                <a16:creationId xmlns:a16="http://schemas.microsoft.com/office/drawing/2014/main" id="{6624E46A-5FB5-4242-8133-3D46E94C02B2}"/>
              </a:ext>
            </a:extLst>
          </p:cNvPr>
          <p:cNvPicPr>
            <a:picLocks noChangeAspect="1"/>
          </p:cNvPicPr>
          <p:nvPr/>
        </p:nvPicPr>
        <p:blipFill>
          <a:blip r:embed="rId3"/>
          <a:stretch>
            <a:fillRect/>
          </a:stretch>
        </p:blipFill>
        <p:spPr>
          <a:xfrm>
            <a:off x="698584" y="1042286"/>
            <a:ext cx="7897327" cy="5020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854FD3E-E511-4967-8B30-5D6A7EDB5C8C}"/>
              </a:ext>
            </a:extLst>
          </p:cNvPr>
          <p:cNvSpPr>
            <a:spLocks noGrp="1" noChangeArrowheads="1"/>
          </p:cNvSpPr>
          <p:nvPr>
            <p:ph type="title"/>
          </p:nvPr>
        </p:nvSpPr>
        <p:spPr>
          <a:xfrm>
            <a:off x="1143000" y="301625"/>
            <a:ext cx="7772400" cy="609600"/>
          </a:xfrm>
        </p:spPr>
        <p:txBody>
          <a:bodyPr>
            <a:normAutofit fontScale="90000"/>
          </a:bodyPr>
          <a:lstStyle/>
          <a:p>
            <a:pPr algn="ctr"/>
            <a:r>
              <a:rPr lang="en-US" altLang="en-US" sz="4000"/>
              <a:t>Complete cover page</a:t>
            </a:r>
          </a:p>
        </p:txBody>
      </p:sp>
      <p:sp>
        <p:nvSpPr>
          <p:cNvPr id="17" name="TextBox 16">
            <a:extLst>
              <a:ext uri="{FF2B5EF4-FFF2-40B4-BE49-F238E27FC236}">
                <a16:creationId xmlns:a16="http://schemas.microsoft.com/office/drawing/2014/main" id="{D8244233-E634-4889-A10E-E6E51AC1A305}"/>
              </a:ext>
            </a:extLst>
          </p:cNvPr>
          <p:cNvSpPr txBox="1"/>
          <p:nvPr/>
        </p:nvSpPr>
        <p:spPr>
          <a:xfrm>
            <a:off x="872038" y="4572000"/>
            <a:ext cx="7772400" cy="954107"/>
          </a:xfrm>
          <a:prstGeom prst="rect">
            <a:avLst/>
          </a:prstGeom>
          <a:noFill/>
        </p:spPr>
        <p:txBody>
          <a:bodyPr wrap="square">
            <a:spAutoFit/>
          </a:bodyPr>
          <a:lstStyle/>
          <a:p>
            <a:pPr>
              <a:defRPr/>
            </a:pPr>
            <a:r>
              <a:rPr lang="en-US" b="1" dirty="0">
                <a:latin typeface="+mn-lt"/>
              </a:rPr>
              <a:t>Enter the “result” of the visit. </a:t>
            </a:r>
          </a:p>
          <a:p>
            <a:pPr>
              <a:defRPr/>
            </a:pPr>
            <a:r>
              <a:rPr lang="en-US" b="1" dirty="0">
                <a:latin typeface="+mn-lt"/>
              </a:rPr>
              <a:t>To begin an interview, use code 1</a:t>
            </a:r>
          </a:p>
        </p:txBody>
      </p:sp>
      <p:pic>
        <p:nvPicPr>
          <p:cNvPr id="5" name="Picture 4">
            <a:extLst>
              <a:ext uri="{FF2B5EF4-FFF2-40B4-BE49-F238E27FC236}">
                <a16:creationId xmlns:a16="http://schemas.microsoft.com/office/drawing/2014/main" id="{2743A9C7-ED54-4EC6-9992-F83C6B043773}"/>
              </a:ext>
            </a:extLst>
          </p:cNvPr>
          <p:cNvPicPr>
            <a:picLocks noChangeAspect="1"/>
          </p:cNvPicPr>
          <p:nvPr/>
        </p:nvPicPr>
        <p:blipFill>
          <a:blip r:embed="rId3"/>
          <a:stretch>
            <a:fillRect/>
          </a:stretch>
        </p:blipFill>
        <p:spPr>
          <a:xfrm>
            <a:off x="1371600" y="1143000"/>
            <a:ext cx="6910461" cy="306911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AFF8EE8-13C1-4860-B05F-5F2BAE1FBAA3}"/>
              </a:ext>
            </a:extLst>
          </p:cNvPr>
          <p:cNvSpPr>
            <a:spLocks noGrp="1" noChangeArrowheads="1"/>
          </p:cNvSpPr>
          <p:nvPr>
            <p:ph type="title"/>
          </p:nvPr>
        </p:nvSpPr>
        <p:spPr>
          <a:xfrm>
            <a:off x="1143000" y="301625"/>
            <a:ext cx="7772400" cy="609600"/>
          </a:xfrm>
        </p:spPr>
        <p:txBody>
          <a:bodyPr>
            <a:normAutofit fontScale="90000"/>
          </a:bodyPr>
          <a:lstStyle/>
          <a:p>
            <a:pPr algn="ctr"/>
            <a:r>
              <a:rPr lang="en-US" altLang="en-US" sz="4000"/>
              <a:t>Complete cover page</a:t>
            </a:r>
          </a:p>
        </p:txBody>
      </p:sp>
      <p:sp>
        <p:nvSpPr>
          <p:cNvPr id="21" name="TextBox 20">
            <a:extLst>
              <a:ext uri="{FF2B5EF4-FFF2-40B4-BE49-F238E27FC236}">
                <a16:creationId xmlns:a16="http://schemas.microsoft.com/office/drawing/2014/main" id="{648B88F8-A3C7-45CB-B6B3-94EB03BC04BE}"/>
              </a:ext>
            </a:extLst>
          </p:cNvPr>
          <p:cNvSpPr txBox="1"/>
          <p:nvPr/>
        </p:nvSpPr>
        <p:spPr>
          <a:xfrm>
            <a:off x="381000" y="1600200"/>
            <a:ext cx="2362200" cy="2677656"/>
          </a:xfrm>
          <a:prstGeom prst="rect">
            <a:avLst/>
          </a:prstGeom>
          <a:noFill/>
        </p:spPr>
        <p:txBody>
          <a:bodyPr wrap="square">
            <a:spAutoFit/>
          </a:bodyPr>
          <a:lstStyle/>
          <a:p>
            <a:pPr algn="ctr">
              <a:defRPr/>
            </a:pPr>
            <a:r>
              <a:rPr lang="en-US" b="1" dirty="0">
                <a:latin typeface="+mn-lt"/>
              </a:rPr>
              <a:t>Read consent statement and enter result of consent</a:t>
            </a:r>
          </a:p>
        </p:txBody>
      </p:sp>
      <p:pic>
        <p:nvPicPr>
          <p:cNvPr id="3" name="Picture 2">
            <a:extLst>
              <a:ext uri="{FF2B5EF4-FFF2-40B4-BE49-F238E27FC236}">
                <a16:creationId xmlns:a16="http://schemas.microsoft.com/office/drawing/2014/main" id="{1BC3EB52-3C40-420A-8829-C932F31AE659}"/>
              </a:ext>
            </a:extLst>
          </p:cNvPr>
          <p:cNvPicPr>
            <a:picLocks noChangeAspect="1"/>
          </p:cNvPicPr>
          <p:nvPr/>
        </p:nvPicPr>
        <p:blipFill>
          <a:blip r:embed="rId3"/>
          <a:stretch>
            <a:fillRect/>
          </a:stretch>
        </p:blipFill>
        <p:spPr>
          <a:xfrm>
            <a:off x="2971800" y="1600200"/>
            <a:ext cx="5258193" cy="4840736"/>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VMX3MACP777Z-1201013908-5861</_dlc_DocId>
    <_dlc_DocIdUrl xmlns="d16efad5-0601-4cf0-b7c2-89968258c777">
      <Url>https://icfonline.sharepoint.com/sites/ihd-dhs/Standard8/_layouts/15/DocIdRedir.aspx?ID=VMX3MACP777Z-1201013908-5861</Url>
      <Description>VMX3MACP777Z-1201013908-5861</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DC63248-CEEE-4C28-8D8E-F91E365F240C}"/>
</file>

<file path=customXml/itemProps2.xml><?xml version="1.0" encoding="utf-8"?>
<ds:datastoreItem xmlns:ds="http://schemas.openxmlformats.org/officeDocument/2006/customXml" ds:itemID="{39C4FF23-7570-43F3-B35B-30F2FD98ACF2}">
  <ds:schemaRefs>
    <ds:schemaRef ds:uri="http://schemas.microsoft.com/sharepoint/v3/contenttype/forms"/>
  </ds:schemaRefs>
</ds:datastoreItem>
</file>

<file path=customXml/itemProps3.xml><?xml version="1.0" encoding="utf-8"?>
<ds:datastoreItem xmlns:ds="http://schemas.openxmlformats.org/officeDocument/2006/customXml" ds:itemID="{7004A818-32FD-4146-98C8-2B7A039469E1}">
  <ds:schemaRefs>
    <ds:schemaRef ds:uri="http://schemas.microsoft.com/office/2006/metadata/longProperties"/>
  </ds:schemaRefs>
</ds:datastoreItem>
</file>

<file path=customXml/itemProps4.xml><?xml version="1.0" encoding="utf-8"?>
<ds:datastoreItem xmlns:ds="http://schemas.openxmlformats.org/officeDocument/2006/customXml" ds:itemID="{98EFAE56-ABCF-4BFF-A38C-AD116E7BB528}">
  <ds:schemaRefs>
    <ds:schemaRef ds:uri="http://schemas.microsoft.com/office/2006/metadata/properties"/>
    <ds:schemaRef ds:uri="http://schemas.microsoft.com/office/infopath/2007/PartnerControls"/>
  </ds:schemaRefs>
</ds:datastoreItem>
</file>

<file path=customXml/itemProps5.xml><?xml version="1.0" encoding="utf-8"?>
<ds:datastoreItem xmlns:ds="http://schemas.openxmlformats.org/officeDocument/2006/customXml" ds:itemID="{91833531-D4FC-4A98-B1E5-5EA6BB1B40DC}"/>
</file>

<file path=docProps/app.xml><?xml version="1.0" encoding="utf-8"?>
<Properties xmlns="http://schemas.openxmlformats.org/officeDocument/2006/extended-properties" xmlns:vt="http://schemas.openxmlformats.org/officeDocument/2006/docPropsVTypes">
  <Template/>
  <TotalTime>12637</TotalTime>
  <Words>1650</Words>
  <Application>Microsoft Office PowerPoint</Application>
  <PresentationFormat>On-screen Show (4:3)</PresentationFormat>
  <Paragraphs>227</Paragraphs>
  <Slides>30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Symbol</vt:lpstr>
      <vt:lpstr>Times</vt:lpstr>
      <vt:lpstr>Wingdings</vt:lpstr>
      <vt:lpstr>Office Theme</vt:lpstr>
      <vt:lpstr>Starting HH Interviews in CAPI</vt:lpstr>
      <vt:lpstr>Starting the Household Interview</vt:lpstr>
      <vt:lpstr>What? Why? When? Who? How?</vt:lpstr>
      <vt:lpstr>Steps to starting a HH interview</vt:lpstr>
      <vt:lpstr>Open DHS CAPI system </vt:lpstr>
      <vt:lpstr>PowerPoint Presentation</vt:lpstr>
      <vt:lpstr>Complete cover page</vt:lpstr>
      <vt:lpstr>Complete cover page</vt:lpstr>
      <vt:lpstr>Complete cover page</vt:lpstr>
      <vt:lpstr>Begin HH interview!</vt:lpstr>
      <vt:lpstr>Key aspects of the CAPI interview system</vt:lpstr>
      <vt:lpstr>Data Capture Screen</vt:lpstr>
      <vt:lpstr>Toolbar</vt:lpstr>
      <vt:lpstr>Toolbar</vt:lpstr>
      <vt:lpstr>Controls Used to Input Data</vt:lpstr>
      <vt:lpstr>Multiple answers: Check boxes</vt:lpstr>
      <vt:lpstr>Controls Used to Input Numeric Data</vt:lpstr>
      <vt:lpstr>Error Messages</vt:lpstr>
      <vt:lpstr>Error Messages</vt:lpstr>
      <vt:lpstr>Changing language of the interview</vt:lpstr>
      <vt:lpstr>Taking Notes</vt:lpstr>
      <vt:lpstr>Moving around the questionnaire</vt:lpstr>
      <vt:lpstr>Moving around the questionnaire: Section List</vt:lpstr>
      <vt:lpstr>Partial save of interview</vt:lpstr>
      <vt:lpstr>Steps for partial save of interview</vt:lpstr>
      <vt:lpstr>Partial save of interview</vt:lpstr>
      <vt:lpstr>Household listing asked in three parts </vt:lpstr>
      <vt:lpstr>Names of household members  </vt:lpstr>
      <vt:lpstr>Probe questions for additional household members </vt:lpstr>
      <vt:lpstr>Exercise : Household questionnaire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Purvis, Keith</cp:lastModifiedBy>
  <cp:revision>222</cp:revision>
  <cp:lastPrinted>2004-09-30T16:41:33Z</cp:lastPrinted>
  <dcterms:created xsi:type="dcterms:W3CDTF">2004-09-17T20:07:42Z</dcterms:created>
  <dcterms:modified xsi:type="dcterms:W3CDTF">2021-07-28T01:05:24Z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Rojas, Guillermo</vt:lpwstr>
  </property>
  <property fmtid="{D5CDD505-2E9C-101B-9397-08002B2CF9AE}" pid="3" name="display_urn:schemas-microsoft-com:office:office#Author">
    <vt:lpwstr>Rojas, Guillermo</vt:lpwstr>
  </property>
  <property fmtid="{D5CDD505-2E9C-101B-9397-08002B2CF9AE}" pid="4" name="_dlc_DocId">
    <vt:lpwstr>VMX3MACP777Z-329149472-643</vt:lpwstr>
  </property>
  <property fmtid="{D5CDD505-2E9C-101B-9397-08002B2CF9AE}" pid="5" name="_dlc_DocIdItemGuid">
    <vt:lpwstr>063f0cac-b714-41b4-9ce8-2ed2838d9532</vt:lpwstr>
  </property>
  <property fmtid="{D5CDD505-2E9C-101B-9397-08002B2CF9AE}" pid="6" name="_dlc_DocIdUrl">
    <vt:lpwstr>https://icfonline.sharepoint.com/sites/ihd-dhs/dhs8surveys/KenyaMIS2020/_layouts/15/DocIdRedir.aspx?ID=VMX3MACP777Z-329149472-643, VMX3MACP777Z-329149472-643</vt:lpwstr>
  </property>
  <property fmtid="{D5CDD505-2E9C-101B-9397-08002B2CF9AE}" pid="7" name="ContentTypeId">
    <vt:lpwstr>0x010100A9E0BC70FB04E14C8ED45C26FF73C393</vt:lpwstr>
  </property>
</Properties>
</file>