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5"/>
  </p:sldMasterIdLst>
  <p:notesMasterIdLst>
    <p:notesMasterId r:id="rId24"/>
  </p:notesMasterIdLst>
  <p:handoutMasterIdLst>
    <p:handoutMasterId r:id="rId25"/>
  </p:handoutMasterIdLst>
  <p:sldIdLst>
    <p:sldId id="336" r:id="rId6"/>
    <p:sldId id="267" r:id="rId7"/>
    <p:sldId id="285" r:id="rId8"/>
    <p:sldId id="270" r:id="rId9"/>
    <p:sldId id="322" r:id="rId10"/>
    <p:sldId id="342" r:id="rId11"/>
    <p:sldId id="343" r:id="rId12"/>
    <p:sldId id="269" r:id="rId13"/>
    <p:sldId id="272" r:id="rId14"/>
    <p:sldId id="286" r:id="rId15"/>
    <p:sldId id="349" r:id="rId16"/>
    <p:sldId id="440" r:id="rId17"/>
    <p:sldId id="438" r:id="rId18"/>
    <p:sldId id="436" r:id="rId19"/>
    <p:sldId id="441" r:id="rId20"/>
    <p:sldId id="437" r:id="rId21"/>
    <p:sldId id="282" r:id="rId22"/>
    <p:sldId id="352" r:id="rId23"/>
  </p:sldIdLst>
  <p:sldSz cx="9144000" cy="6858000" type="screen4x3"/>
  <p:notesSz cx="7035800" cy="932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113A"/>
    <a:srgbClr val="003366"/>
    <a:srgbClr val="DDDDDD"/>
    <a:srgbClr val="CCCCCC"/>
    <a:srgbClr val="666666"/>
    <a:srgbClr val="1E4ABD"/>
    <a:srgbClr val="E10040"/>
    <a:srgbClr val="00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A0238-119B-462F-9665-D529A06A08B4}" v="37" dt="2021-07-27T16:11:3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85051" autoAdjust="0"/>
  </p:normalViewPr>
  <p:slideViewPr>
    <p:cSldViewPr>
      <p:cViewPr varScale="1">
        <p:scale>
          <a:sx n="95" d="100"/>
          <a:sy n="95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5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5D2A0238-119B-462F-9665-D529A06A08B4}"/>
    <pc:docChg chg="undo redo custSel addSld delSld modSld sldOrd">
      <pc:chgData name="Purvis, Keith" userId="598b99ce-3dba-4fe3-b3fe-275042318a4f" providerId="ADAL" clId="{5D2A0238-119B-462F-9665-D529A06A08B4}" dt="2021-07-27T16:11:21.791" v="2227" actId="20577"/>
      <pc:docMkLst>
        <pc:docMk/>
      </pc:docMkLst>
      <pc:sldChg chg="mod modShow">
        <pc:chgData name="Purvis, Keith" userId="598b99ce-3dba-4fe3-b3fe-275042318a4f" providerId="ADAL" clId="{5D2A0238-119B-462F-9665-D529A06A08B4}" dt="2021-07-27T16:05:58.142" v="2173" actId="729"/>
        <pc:sldMkLst>
          <pc:docMk/>
          <pc:sldMk cId="0" sldId="269"/>
        </pc:sldMkLst>
      </pc:sldChg>
      <pc:sldChg chg="ord">
        <pc:chgData name="Purvis, Keith" userId="598b99ce-3dba-4fe3-b3fe-275042318a4f" providerId="ADAL" clId="{5D2A0238-119B-462F-9665-D529A06A08B4}" dt="2021-07-27T15:37:00.799" v="973"/>
        <pc:sldMkLst>
          <pc:docMk/>
          <pc:sldMk cId="0" sldId="272"/>
        </pc:sldMkLst>
      </pc:sldChg>
      <pc:sldChg chg="del">
        <pc:chgData name="Purvis, Keith" userId="598b99ce-3dba-4fe3-b3fe-275042318a4f" providerId="ADAL" clId="{5D2A0238-119B-462F-9665-D529A06A08B4}" dt="2021-07-27T16:00:27.434" v="2082" actId="47"/>
        <pc:sldMkLst>
          <pc:docMk/>
          <pc:sldMk cId="0" sldId="279"/>
        </pc:sldMkLst>
      </pc:sldChg>
      <pc:sldChg chg="delSp modSp mod">
        <pc:chgData name="Purvis, Keith" userId="598b99ce-3dba-4fe3-b3fe-275042318a4f" providerId="ADAL" clId="{5D2A0238-119B-462F-9665-D529A06A08B4}" dt="2021-07-27T15:50:06.819" v="2080" actId="6549"/>
        <pc:sldMkLst>
          <pc:docMk/>
          <pc:sldMk cId="0" sldId="282"/>
        </pc:sldMkLst>
        <pc:spChg chg="mod">
          <ac:chgData name="Purvis, Keith" userId="598b99ce-3dba-4fe3-b3fe-275042318a4f" providerId="ADAL" clId="{5D2A0238-119B-462F-9665-D529A06A08B4}" dt="2021-07-25T23:44:50.532" v="753" actId="5793"/>
          <ac:spMkLst>
            <pc:docMk/>
            <pc:sldMk cId="0" sldId="282"/>
            <ac:spMk id="5" creationId="{86B5B746-AFF1-4A20-BCF2-33A22D2C225B}"/>
          </ac:spMkLst>
        </pc:spChg>
        <pc:spChg chg="mod">
          <ac:chgData name="Purvis, Keith" userId="598b99ce-3dba-4fe3-b3fe-275042318a4f" providerId="ADAL" clId="{5D2A0238-119B-462F-9665-D529A06A08B4}" dt="2021-07-27T15:50:06.819" v="2080" actId="6549"/>
          <ac:spMkLst>
            <pc:docMk/>
            <pc:sldMk cId="0" sldId="282"/>
            <ac:spMk id="18434" creationId="{97FB642C-ECAA-480E-A074-99752E3C66C9}"/>
          </ac:spMkLst>
        </pc:spChg>
        <pc:picChg chg="del">
          <ac:chgData name="Purvis, Keith" userId="598b99ce-3dba-4fe3-b3fe-275042318a4f" providerId="ADAL" clId="{5D2A0238-119B-462F-9665-D529A06A08B4}" dt="2021-07-27T15:49:57.362" v="2052" actId="478"/>
          <ac:picMkLst>
            <pc:docMk/>
            <pc:sldMk cId="0" sldId="282"/>
            <ac:picMk id="18436" creationId="{74E972CD-5ED3-4570-B28C-DE08E43EE471}"/>
          </ac:picMkLst>
        </pc:picChg>
        <pc:picChg chg="mod">
          <ac:chgData name="Purvis, Keith" userId="598b99ce-3dba-4fe3-b3fe-275042318a4f" providerId="ADAL" clId="{5D2A0238-119B-462F-9665-D529A06A08B4}" dt="2021-07-25T23:43:53.451" v="506" actId="1076"/>
          <ac:picMkLst>
            <pc:docMk/>
            <pc:sldMk cId="0" sldId="282"/>
            <ac:picMk id="18438" creationId="{2FAF458F-6647-4E8A-A8F8-3F8F3A13DFF3}"/>
          </ac:picMkLst>
        </pc:picChg>
      </pc:sldChg>
      <pc:sldChg chg="addSp delSp modSp add mod">
        <pc:chgData name="Purvis, Keith" userId="598b99ce-3dba-4fe3-b3fe-275042318a4f" providerId="ADAL" clId="{5D2A0238-119B-462F-9665-D529A06A08B4}" dt="2021-07-27T16:09:34.693" v="2190" actId="14100"/>
        <pc:sldMkLst>
          <pc:docMk/>
          <pc:sldMk cId="0" sldId="286"/>
        </pc:sldMkLst>
        <pc:spChg chg="mod">
          <ac:chgData name="Purvis, Keith" userId="598b99ce-3dba-4fe3-b3fe-275042318a4f" providerId="ADAL" clId="{5D2A0238-119B-462F-9665-D529A06A08B4}" dt="2021-07-27T16:08:28.279" v="2183" actId="27636"/>
          <ac:spMkLst>
            <pc:docMk/>
            <pc:sldMk cId="0" sldId="286"/>
            <ac:spMk id="18434" creationId="{29574EB3-1FA2-4EB7-9659-6AA9DB1C9D68}"/>
          </ac:spMkLst>
        </pc:spChg>
        <pc:picChg chg="add mod">
          <ac:chgData name="Purvis, Keith" userId="598b99ce-3dba-4fe3-b3fe-275042318a4f" providerId="ADAL" clId="{5D2A0238-119B-462F-9665-D529A06A08B4}" dt="2021-07-27T16:08:56.306" v="2186" actId="1076"/>
          <ac:picMkLst>
            <pc:docMk/>
            <pc:sldMk cId="0" sldId="286"/>
            <ac:picMk id="3" creationId="{1AE05E30-C222-45F4-9F41-D7D6AD04CA33}"/>
          </ac:picMkLst>
        </pc:picChg>
        <pc:picChg chg="add mod">
          <ac:chgData name="Purvis, Keith" userId="598b99ce-3dba-4fe3-b3fe-275042318a4f" providerId="ADAL" clId="{5D2A0238-119B-462F-9665-D529A06A08B4}" dt="2021-07-27T16:09:34.693" v="2190" actId="14100"/>
          <ac:picMkLst>
            <pc:docMk/>
            <pc:sldMk cId="0" sldId="286"/>
            <ac:picMk id="12" creationId="{E572A3D4-777D-4772-AD62-765DBE156022}"/>
          </ac:picMkLst>
        </pc:picChg>
        <pc:picChg chg="del">
          <ac:chgData name="Purvis, Keith" userId="598b99ce-3dba-4fe3-b3fe-275042318a4f" providerId="ADAL" clId="{5D2A0238-119B-462F-9665-D529A06A08B4}" dt="2021-07-27T16:09:16.686" v="2187" actId="478"/>
          <ac:picMkLst>
            <pc:docMk/>
            <pc:sldMk cId="0" sldId="286"/>
            <ac:picMk id="18437" creationId="{207E7142-2AD1-4576-A5DD-D3E87F5597BE}"/>
          </ac:picMkLst>
        </pc:picChg>
        <pc:picChg chg="del">
          <ac:chgData name="Purvis, Keith" userId="598b99ce-3dba-4fe3-b3fe-275042318a4f" providerId="ADAL" clId="{5D2A0238-119B-462F-9665-D529A06A08B4}" dt="2021-07-27T16:08:42.877" v="2184" actId="478"/>
          <ac:picMkLst>
            <pc:docMk/>
            <pc:sldMk cId="0" sldId="286"/>
            <ac:picMk id="18439" creationId="{B8FFF697-469D-43A3-90A0-E286CF4FFEEA}"/>
          </ac:picMkLst>
        </pc:picChg>
      </pc:sldChg>
      <pc:sldChg chg="modSp add mod">
        <pc:chgData name="Purvis, Keith" userId="598b99ce-3dba-4fe3-b3fe-275042318a4f" providerId="ADAL" clId="{5D2A0238-119B-462F-9665-D529A06A08B4}" dt="2021-07-27T16:07:42.284" v="2180" actId="27636"/>
        <pc:sldMkLst>
          <pc:docMk/>
          <pc:sldMk cId="0" sldId="322"/>
        </pc:sldMkLst>
        <pc:spChg chg="mod">
          <ac:chgData name="Purvis, Keith" userId="598b99ce-3dba-4fe3-b3fe-275042318a4f" providerId="ADAL" clId="{5D2A0238-119B-462F-9665-D529A06A08B4}" dt="2021-07-27T16:07:42.284" v="2180" actId="27636"/>
          <ac:spMkLst>
            <pc:docMk/>
            <pc:sldMk cId="0" sldId="322"/>
            <ac:spMk id="10243" creationId="{73FFAB60-0DAD-4577-8DB8-A9E5486CD7EF}"/>
          </ac:spMkLst>
        </pc:spChg>
      </pc:sldChg>
      <pc:sldChg chg="addSp delSp modSp add mod">
        <pc:chgData name="Purvis, Keith" userId="598b99ce-3dba-4fe3-b3fe-275042318a4f" providerId="ADAL" clId="{5D2A0238-119B-462F-9665-D529A06A08B4}" dt="2021-07-27T16:05:57.584" v="2171" actId="1076"/>
        <pc:sldMkLst>
          <pc:docMk/>
          <pc:sldMk cId="193409325" sldId="342"/>
        </pc:sldMkLst>
        <pc:spChg chg="add mod">
          <ac:chgData name="Purvis, Keith" userId="598b99ce-3dba-4fe3-b3fe-275042318a4f" providerId="ADAL" clId="{5D2A0238-119B-462F-9665-D529A06A08B4}" dt="2021-07-27T16:02:30.377" v="2106" actId="1076"/>
          <ac:spMkLst>
            <pc:docMk/>
            <pc:sldMk cId="193409325" sldId="342"/>
            <ac:spMk id="9" creationId="{D814F844-F9C4-4130-880F-77FD9E609BDA}"/>
          </ac:spMkLst>
        </pc:spChg>
        <pc:spChg chg="add mod">
          <ac:chgData name="Purvis, Keith" userId="598b99ce-3dba-4fe3-b3fe-275042318a4f" providerId="ADAL" clId="{5D2A0238-119B-462F-9665-D529A06A08B4}" dt="2021-07-27T16:05:57.584" v="2171" actId="1076"/>
          <ac:spMkLst>
            <pc:docMk/>
            <pc:sldMk cId="193409325" sldId="342"/>
            <ac:spMk id="17" creationId="{1B83A48C-267E-48C0-A973-A3F7E8F22287}"/>
          </ac:spMkLst>
        </pc:spChg>
        <pc:picChg chg="add del mod">
          <ac:chgData name="Purvis, Keith" userId="598b99ce-3dba-4fe3-b3fe-275042318a4f" providerId="ADAL" clId="{5D2A0238-119B-462F-9665-D529A06A08B4}" dt="2021-07-27T16:01:40.640" v="2092" actId="478"/>
          <ac:picMkLst>
            <pc:docMk/>
            <pc:sldMk cId="193409325" sldId="342"/>
            <ac:picMk id="4" creationId="{71988705-6AAA-4D4B-91A0-74D42F8B7D53}"/>
          </ac:picMkLst>
        </pc:picChg>
        <pc:picChg chg="add mod">
          <ac:chgData name="Purvis, Keith" userId="598b99ce-3dba-4fe3-b3fe-275042318a4f" providerId="ADAL" clId="{5D2A0238-119B-462F-9665-D529A06A08B4}" dt="2021-07-27T16:01:47.082" v="2096" actId="1076"/>
          <ac:picMkLst>
            <pc:docMk/>
            <pc:sldMk cId="193409325" sldId="342"/>
            <ac:picMk id="6" creationId="{AE334D2F-8B41-4D37-BDC9-D0E660F0DC3F}"/>
          </ac:picMkLst>
        </pc:picChg>
        <pc:picChg chg="add del mod">
          <ac:chgData name="Purvis, Keith" userId="598b99ce-3dba-4fe3-b3fe-275042318a4f" providerId="ADAL" clId="{5D2A0238-119B-462F-9665-D529A06A08B4}" dt="2021-07-27T16:05:55.280" v="2163" actId="478"/>
          <ac:picMkLst>
            <pc:docMk/>
            <pc:sldMk cId="193409325" sldId="342"/>
            <ac:picMk id="8" creationId="{42981BD7-3F3D-4C01-A4A0-8A0D876E4DB3}"/>
          </ac:picMkLst>
        </pc:picChg>
        <pc:picChg chg="add del mod">
          <ac:chgData name="Purvis, Keith" userId="598b99ce-3dba-4fe3-b3fe-275042318a4f" providerId="ADAL" clId="{5D2A0238-119B-462F-9665-D529A06A08B4}" dt="2021-07-27T16:05:57.106" v="2169" actId="14100"/>
          <ac:picMkLst>
            <pc:docMk/>
            <pc:sldMk cId="193409325" sldId="342"/>
            <ac:picMk id="11" creationId="{6FEDA6F6-A047-4513-B401-E3EBE6668139}"/>
          </ac:picMkLst>
        </pc:picChg>
        <pc:picChg chg="add del mod">
          <ac:chgData name="Purvis, Keith" userId="598b99ce-3dba-4fe3-b3fe-275042318a4f" providerId="ADAL" clId="{5D2A0238-119B-462F-9665-D529A06A08B4}" dt="2021-07-27T16:05:56.498" v="2167" actId="1076"/>
          <ac:picMkLst>
            <pc:docMk/>
            <pc:sldMk cId="193409325" sldId="342"/>
            <ac:picMk id="13" creationId="{C67BE466-DA9E-45D2-96FC-FB5348E3913A}"/>
          </ac:picMkLst>
        </pc:picChg>
        <pc:picChg chg="add del mod">
          <ac:chgData name="Purvis, Keith" userId="598b99ce-3dba-4fe3-b3fe-275042318a4f" providerId="ADAL" clId="{5D2A0238-119B-462F-9665-D529A06A08B4}" dt="2021-07-27T16:05:54.481" v="2158" actId="478"/>
          <ac:picMkLst>
            <pc:docMk/>
            <pc:sldMk cId="193409325" sldId="342"/>
            <ac:picMk id="13316" creationId="{00000000-0000-0000-0000-000000000000}"/>
          </ac:picMkLst>
        </pc:picChg>
        <pc:picChg chg="del mod">
          <ac:chgData name="Purvis, Keith" userId="598b99ce-3dba-4fe3-b3fe-275042318a4f" providerId="ADAL" clId="{5D2A0238-119B-462F-9665-D529A06A08B4}" dt="2021-07-27T16:01:23.839" v="2089" actId="478"/>
          <ac:picMkLst>
            <pc:docMk/>
            <pc:sldMk cId="193409325" sldId="342"/>
            <ac:picMk id="13319" creationId="{00000000-0000-0000-0000-000000000000}"/>
          </ac:picMkLst>
        </pc:picChg>
        <pc:cxnChg chg="del mod">
          <ac:chgData name="Purvis, Keith" userId="598b99ce-3dba-4fe3-b3fe-275042318a4f" providerId="ADAL" clId="{5D2A0238-119B-462F-9665-D529A06A08B4}" dt="2021-07-27T16:02:22.488" v="2104" actId="478"/>
          <ac:cxnSpMkLst>
            <pc:docMk/>
            <pc:sldMk cId="193409325" sldId="342"/>
            <ac:cxnSpMk id="13317" creationId="{00000000-0000-0000-0000-000000000000}"/>
          </ac:cxnSpMkLst>
        </pc:cxnChg>
      </pc:sldChg>
      <pc:sldChg chg="add del">
        <pc:chgData name="Purvis, Keith" userId="598b99ce-3dba-4fe3-b3fe-275042318a4f" providerId="ADAL" clId="{5D2A0238-119B-462F-9665-D529A06A08B4}" dt="2021-07-27T16:05:57.938" v="2172"/>
        <pc:sldMkLst>
          <pc:docMk/>
          <pc:sldMk cId="2733675163" sldId="343"/>
        </pc:sldMkLst>
      </pc:sldChg>
      <pc:sldChg chg="modSp mod modNotesTx">
        <pc:chgData name="Purvis, Keith" userId="598b99ce-3dba-4fe3-b3fe-275042318a4f" providerId="ADAL" clId="{5D2A0238-119B-462F-9665-D529A06A08B4}" dt="2021-07-27T16:11:21.791" v="2227" actId="20577"/>
        <pc:sldMkLst>
          <pc:docMk/>
          <pc:sldMk cId="0" sldId="349"/>
        </pc:sldMkLst>
        <pc:spChg chg="mod">
          <ac:chgData name="Purvis, Keith" userId="598b99ce-3dba-4fe3-b3fe-275042318a4f" providerId="ADAL" clId="{5D2A0238-119B-462F-9665-D529A06A08B4}" dt="2021-07-27T16:11:21.791" v="2227" actId="20577"/>
          <ac:spMkLst>
            <pc:docMk/>
            <pc:sldMk cId="0" sldId="349"/>
            <ac:spMk id="5" creationId="{8461A8E5-ABAB-4324-BBE7-C0AC659CFDA6}"/>
          </ac:spMkLst>
        </pc:spChg>
      </pc:sldChg>
      <pc:sldChg chg="modSp del mod">
        <pc:chgData name="Purvis, Keith" userId="598b99ce-3dba-4fe3-b3fe-275042318a4f" providerId="ADAL" clId="{5D2A0238-119B-462F-9665-D529A06A08B4}" dt="2021-07-27T16:07:47.548" v="2181" actId="2696"/>
        <pc:sldMkLst>
          <pc:docMk/>
          <pc:sldMk cId="0" sldId="353"/>
        </pc:sldMkLst>
        <pc:spChg chg="mod">
          <ac:chgData name="Purvis, Keith" userId="598b99ce-3dba-4fe3-b3fe-275042318a4f" providerId="ADAL" clId="{5D2A0238-119B-462F-9665-D529A06A08B4}" dt="2021-07-25T23:36:19.746" v="187" actId="113"/>
          <ac:spMkLst>
            <pc:docMk/>
            <pc:sldMk cId="0" sldId="353"/>
            <ac:spMk id="3" creationId="{476CC179-8855-4A1E-959B-B09020D7C1A7}"/>
          </ac:spMkLst>
        </pc:spChg>
        <pc:spChg chg="mod">
          <ac:chgData name="Purvis, Keith" userId="598b99ce-3dba-4fe3-b3fe-275042318a4f" providerId="ADAL" clId="{5D2A0238-119B-462F-9665-D529A06A08B4}" dt="2021-07-25T23:36:14.863" v="186" actId="1076"/>
          <ac:spMkLst>
            <pc:docMk/>
            <pc:sldMk cId="0" sldId="353"/>
            <ac:spMk id="10242" creationId="{306F0C52-9DE8-4C93-810D-932F81C895CD}"/>
          </ac:spMkLst>
        </pc:spChg>
      </pc:sldChg>
      <pc:sldChg chg="addSp delSp modSp add mod">
        <pc:chgData name="Purvis, Keith" userId="598b99ce-3dba-4fe3-b3fe-275042318a4f" providerId="ADAL" clId="{5D2A0238-119B-462F-9665-D529A06A08B4}" dt="2021-07-27T15:49:36.244" v="2051" actId="20577"/>
        <pc:sldMkLst>
          <pc:docMk/>
          <pc:sldMk cId="505328780" sldId="436"/>
        </pc:sldMkLst>
        <pc:spChg chg="mod">
          <ac:chgData name="Purvis, Keith" userId="598b99ce-3dba-4fe3-b3fe-275042318a4f" providerId="ADAL" clId="{5D2A0238-119B-462F-9665-D529A06A08B4}" dt="2021-07-27T15:43:20.589" v="1052" actId="20577"/>
          <ac:spMkLst>
            <pc:docMk/>
            <pc:sldMk cId="505328780" sldId="436"/>
            <ac:spMk id="2" creationId="{00000000-0000-0000-0000-000000000000}"/>
          </ac:spMkLst>
        </pc:spChg>
        <pc:spChg chg="mod">
          <ac:chgData name="Purvis, Keith" userId="598b99ce-3dba-4fe3-b3fe-275042318a4f" providerId="ADAL" clId="{5D2A0238-119B-462F-9665-D529A06A08B4}" dt="2021-07-27T15:49:36.244" v="2051" actId="20577"/>
          <ac:spMkLst>
            <pc:docMk/>
            <pc:sldMk cId="505328780" sldId="436"/>
            <ac:spMk id="3" creationId="{00000000-0000-0000-0000-000000000000}"/>
          </ac:spMkLst>
        </pc:spChg>
        <pc:picChg chg="add del mod">
          <ac:chgData name="Purvis, Keith" userId="598b99ce-3dba-4fe3-b3fe-275042318a4f" providerId="ADAL" clId="{5D2A0238-119B-462F-9665-D529A06A08B4}" dt="2021-07-27T15:42:26.918" v="992" actId="478"/>
          <ac:picMkLst>
            <pc:docMk/>
            <pc:sldMk cId="505328780" sldId="436"/>
            <ac:picMk id="5" creationId="{3C342466-DAB7-4864-9A6C-8CCD70DA628A}"/>
          </ac:picMkLst>
        </pc:picChg>
      </pc:sldChg>
      <pc:sldChg chg="modSp add mod">
        <pc:chgData name="Purvis, Keith" userId="598b99ce-3dba-4fe3-b3fe-275042318a4f" providerId="ADAL" clId="{5D2A0238-119B-462F-9665-D529A06A08B4}" dt="2021-07-27T15:31:06.630" v="936" actId="20577"/>
        <pc:sldMkLst>
          <pc:docMk/>
          <pc:sldMk cId="2958431475" sldId="437"/>
        </pc:sldMkLst>
        <pc:spChg chg="mod">
          <ac:chgData name="Purvis, Keith" userId="598b99ce-3dba-4fe3-b3fe-275042318a4f" providerId="ADAL" clId="{5D2A0238-119B-462F-9665-D529A06A08B4}" dt="2021-07-27T15:31:06.630" v="936" actId="20577"/>
          <ac:spMkLst>
            <pc:docMk/>
            <pc:sldMk cId="2958431475" sldId="437"/>
            <ac:spMk id="2" creationId="{00000000-0000-0000-0000-000000000000}"/>
          </ac:spMkLst>
        </pc:spChg>
      </pc:sldChg>
      <pc:sldChg chg="modSp add mod">
        <pc:chgData name="Purvis, Keith" userId="598b99ce-3dba-4fe3-b3fe-275042318a4f" providerId="ADAL" clId="{5D2A0238-119B-462F-9665-D529A06A08B4}" dt="2021-07-27T16:10:31.265" v="2215" actId="1076"/>
        <pc:sldMkLst>
          <pc:docMk/>
          <pc:sldMk cId="766888583" sldId="438"/>
        </pc:sldMkLst>
        <pc:spChg chg="mod">
          <ac:chgData name="Purvis, Keith" userId="598b99ce-3dba-4fe3-b3fe-275042318a4f" providerId="ADAL" clId="{5D2A0238-119B-462F-9665-D529A06A08B4}" dt="2021-07-27T16:10:31.265" v="2215" actId="1076"/>
          <ac:spMkLst>
            <pc:docMk/>
            <pc:sldMk cId="766888583" sldId="438"/>
            <ac:spMk id="2" creationId="{00000000-0000-0000-0000-000000000000}"/>
          </ac:spMkLst>
        </pc:spChg>
      </pc:sldChg>
      <pc:sldChg chg="addSp modSp add mod">
        <pc:chgData name="Purvis, Keith" userId="598b99ce-3dba-4fe3-b3fe-275042318a4f" providerId="ADAL" clId="{5D2A0238-119B-462F-9665-D529A06A08B4}" dt="2021-07-27T15:36:09.134" v="970" actId="20577"/>
        <pc:sldMkLst>
          <pc:docMk/>
          <pc:sldMk cId="690759213" sldId="440"/>
        </pc:sldMkLst>
        <pc:spChg chg="mod">
          <ac:chgData name="Purvis, Keith" userId="598b99ce-3dba-4fe3-b3fe-275042318a4f" providerId="ADAL" clId="{5D2A0238-119B-462F-9665-D529A06A08B4}" dt="2021-07-27T15:35:58.014" v="966" actId="20577"/>
          <ac:spMkLst>
            <pc:docMk/>
            <pc:sldMk cId="690759213" sldId="440"/>
            <ac:spMk id="2" creationId="{00000000-0000-0000-0000-000000000000}"/>
          </ac:spMkLst>
        </pc:spChg>
        <pc:spChg chg="mod">
          <ac:chgData name="Purvis, Keith" userId="598b99ce-3dba-4fe3-b3fe-275042318a4f" providerId="ADAL" clId="{5D2A0238-119B-462F-9665-D529A06A08B4}" dt="2021-07-27T15:36:09.134" v="970" actId="20577"/>
          <ac:spMkLst>
            <pc:docMk/>
            <pc:sldMk cId="690759213" sldId="440"/>
            <ac:spMk id="3" creationId="{00000000-0000-0000-0000-000000000000}"/>
          </ac:spMkLst>
        </pc:spChg>
        <pc:picChg chg="add mod">
          <ac:chgData name="Purvis, Keith" userId="598b99ce-3dba-4fe3-b3fe-275042318a4f" providerId="ADAL" clId="{5D2A0238-119B-462F-9665-D529A06A08B4}" dt="2021-07-27T15:35:41.132" v="943" actId="1076"/>
          <ac:picMkLst>
            <pc:docMk/>
            <pc:sldMk cId="690759213" sldId="440"/>
            <ac:picMk id="5" creationId="{4D5C57A5-4A28-4B6B-8DDD-6D1A147B816E}"/>
          </ac:picMkLst>
        </pc:picChg>
      </pc:sldChg>
      <pc:sldChg chg="modSp add mod">
        <pc:chgData name="Purvis, Keith" userId="598b99ce-3dba-4fe3-b3fe-275042318a4f" providerId="ADAL" clId="{5D2A0238-119B-462F-9665-D529A06A08B4}" dt="2021-07-27T15:49:12.606" v="1993" actId="1076"/>
        <pc:sldMkLst>
          <pc:docMk/>
          <pc:sldMk cId="2655336410" sldId="441"/>
        </pc:sldMkLst>
        <pc:spChg chg="mod">
          <ac:chgData name="Purvis, Keith" userId="598b99ce-3dba-4fe3-b3fe-275042318a4f" providerId="ADAL" clId="{5D2A0238-119B-462F-9665-D529A06A08B4}" dt="2021-07-27T15:48:48.267" v="1988" actId="20577"/>
          <ac:spMkLst>
            <pc:docMk/>
            <pc:sldMk cId="2655336410" sldId="441"/>
            <ac:spMk id="2" creationId="{00000000-0000-0000-0000-000000000000}"/>
          </ac:spMkLst>
        </pc:spChg>
        <pc:spChg chg="mod">
          <ac:chgData name="Purvis, Keith" userId="598b99ce-3dba-4fe3-b3fe-275042318a4f" providerId="ADAL" clId="{5D2A0238-119B-462F-9665-D529A06A08B4}" dt="2021-07-27T15:49:12.606" v="1993" actId="1076"/>
          <ac:spMkLst>
            <pc:docMk/>
            <pc:sldMk cId="2655336410" sldId="441"/>
            <ac:spMk id="3" creationId="{00000000-0000-0000-0000-000000000000}"/>
          </ac:spMkLst>
        </pc:spChg>
      </pc:sldChg>
      <pc:sldChg chg="add del">
        <pc:chgData name="Purvis, Keith" userId="598b99ce-3dba-4fe3-b3fe-275042318a4f" providerId="ADAL" clId="{5D2A0238-119B-462F-9665-D529A06A08B4}" dt="2021-07-27T15:42:41.744" v="996" actId="2890"/>
        <pc:sldMkLst>
          <pc:docMk/>
          <pc:sldMk cId="2701682150" sldId="441"/>
        </pc:sldMkLst>
      </pc:sldChg>
    </pc:docChg>
  </pc:docChgLst>
  <pc:docChgLst>
    <pc:chgData name="Purvis, Keith" userId="598b99ce-3dba-4fe3-b3fe-275042318a4f" providerId="ADAL" clId="{5E7E7850-176E-4E63-A489-13481F60860C}"/>
    <pc:docChg chg="delSld modSld">
      <pc:chgData name="Purvis, Keith" userId="598b99ce-3dba-4fe3-b3fe-275042318a4f" providerId="ADAL" clId="{5E7E7850-176E-4E63-A489-13481F60860C}" dt="2021-07-25T22:43:07.539" v="71" actId="1076"/>
      <pc:docMkLst>
        <pc:docMk/>
      </pc:docMkLst>
      <pc:sldChg chg="del">
        <pc:chgData name="Purvis, Keith" userId="598b99ce-3dba-4fe3-b3fe-275042318a4f" providerId="ADAL" clId="{5E7E7850-176E-4E63-A489-13481F60860C}" dt="2021-07-25T22:40:21.440" v="0" actId="2696"/>
        <pc:sldMkLst>
          <pc:docMk/>
          <pc:sldMk cId="0" sldId="266"/>
        </pc:sldMkLst>
      </pc:sldChg>
      <pc:sldChg chg="modSp mod">
        <pc:chgData name="Purvis, Keith" userId="598b99ce-3dba-4fe3-b3fe-275042318a4f" providerId="ADAL" clId="{5E7E7850-176E-4E63-A489-13481F60860C}" dt="2021-07-25T22:43:07.539" v="71" actId="1076"/>
        <pc:sldMkLst>
          <pc:docMk/>
          <pc:sldMk cId="0" sldId="352"/>
        </pc:sldMkLst>
        <pc:spChg chg="mod">
          <ac:chgData name="Purvis, Keith" userId="598b99ce-3dba-4fe3-b3fe-275042318a4f" providerId="ADAL" clId="{5E7E7850-176E-4E63-A489-13481F60860C}" dt="2021-07-25T22:43:07.539" v="71" actId="1076"/>
          <ac:spMkLst>
            <pc:docMk/>
            <pc:sldMk cId="0" sldId="352"/>
            <ac:spMk id="5" creationId="{7F4FE5E3-E193-4A07-BB71-0D7CB57DC6A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41C7118-DAD4-47BA-B3C7-347DB4CC94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4501B1EE-CF93-4BB5-BFFB-706BEDB394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4433D2F-5F85-44D2-BCEB-11524787EA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850F561F-E7AF-48AE-8675-E6AA22D65E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C47E58-AE40-4AC0-96CB-FE49BD07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CE26957-A4A9-46C7-A5A8-60F237EAC3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CD090B9-32A5-49EF-9B87-89C2E8FB36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ED6577A-B222-4EE9-B089-3D354A5763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F6018435-F445-495E-9A9E-D3949B5D14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4C577C6F-5BCB-4D20-B8DE-DF6B93902F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D20B94B2-E53C-46F2-8D40-30B68FD8BF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B8F247-FBEB-4A7E-9448-3FA8C2CFE4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3D6D3E4-2ED2-4A07-BFA7-8B854DB66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8DAF309-3587-4C1A-B1FB-5085C890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DD00699-47BC-4700-8AD6-6490634DD3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E55B000-B455-467D-8203-361B8D302E86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26BEE5F-1EA0-4A2D-829B-4A3856752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445DEB5-741F-4547-B27A-067A609D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E031900-5902-4D6E-AEA4-30DB5BDD9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F55BC0-4D23-473A-8FC8-ED4B2887D677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A695FAB-C9F1-4F7A-8ADD-4E69E5D42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D217EA5E-BCC3-4F19-9286-D2F2EF52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6C5A9B36-AEF6-428E-BD6B-CCA90E8DA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B380AC4-53A0-4583-9616-97D2C5072887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8DEBC691-11FC-4C11-B6C5-A1B4E9F4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02678AE0-1804-45C9-A531-C51C3DFC3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CE08550-BD5D-4BF9-808F-EF9DAE800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4D297F9-EFF9-44A6-9913-E801DDE7DE2A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Supervisor is ready! Interviewers can watch! More eyes on each selection, the better</a:t>
            </a:r>
          </a:p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DD9B975-4677-4021-9813-EED9D63F2948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16185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If failed, ASK trainees to tell you what to do if Bluetooth fails… in supervisor manual</a:t>
            </a:r>
          </a:p>
          <a:p>
            <a:r>
              <a:rPr lang="en-US" altLang="en-US"/>
              <a:t>1. Check entered supervisor, interviewer, cluster correct in menu 2. try again 3. check Bluetooth is turned 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78D33DE-D50F-4518-9DC5-A56068C7EB3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7450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1CC6145C-51A9-4C0D-8269-01AD2E4D0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2C131CA-52EC-44A4-ADF4-326F83E0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If failed, ASK trainees to tell you what to do if Bluetooth fails… in supervisor manual</a:t>
            </a:r>
          </a:p>
          <a:p>
            <a:r>
              <a:rPr lang="en-US" altLang="en-US"/>
              <a:t>1. Check entered supervisor, interviewer, cluster correct in menu 2. try again 3. check Bluetooth is turned on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B5FA7A6-F507-4B6E-B5E8-7028BB11B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13ACB79-EFA5-4EE0-B8EA-5B3194AE1D20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7BCBF551-2827-4353-A774-43D0C898B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6CD6BBED-3AC9-4FBD-B877-F15F0619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For now, this is just evidence that the transfer worked! We will work on resolving problems later….</a:t>
            </a:r>
          </a:p>
          <a:p>
            <a:r>
              <a:rPr lang="en-US" altLang="en-US"/>
              <a:t>Listing checks to see that what was supposed to be done was done, and what shouldn’t be done, hasn’t been done</a:t>
            </a:r>
          </a:p>
          <a:p>
            <a:r>
              <a:rPr lang="en-US" altLang="en-US"/>
              <a:t>Point out components of listing – cluster, interviewer number, result code, number of visits, biomarker done/not done, total numbers at bottom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2E4E629-B019-4204-A708-B03DA22D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47DC8D8-BBC1-4193-9BC1-8AC67E361D54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0046758-20C5-429A-A899-8CBFA3C06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6767334E-B947-4BE6-92A6-7D4E0E74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Interviewers can watch! More eyes on each selection, the better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5AB24B3-9EBD-4F85-808C-2FE5F1BFA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EC8E3AB-1AEB-4648-8C49-955BC06ACDF7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when starting the video, move to the 6.00 minute mark to move to the section on data transfer from interviewer to supervisor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8F247-FBEB-4A7E-9448-3FA8C2CFE4F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83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7/27/2021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BD1D85-59D5-42F9-B13B-D871E0FAA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DADC5A-A291-426F-AC0C-00C668AD8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9FC8E6-31DA-43D6-8E47-CD4912CFD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B8C44E-08D6-4D97-9CEA-B6FA93AADCEC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02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AEB8A6-016A-4E83-A489-90C05010F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ABC5B3-4E65-4757-9A29-5D5895423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688F5F9-00B1-49A8-80F2-012D9051E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47C1-E57B-41C2-B9B7-77A79CDA6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41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A63CF-45C4-4A3B-866B-42ED2EC06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8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7/27/2021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730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cfonline.sharepoint.com/sites/Y3activity-TOTFWtraining/Shared%20Documents/CAPI/TOT/Day%202/DHS_TransferData_v2.1-1080p.mp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62000" y="617990"/>
            <a:ext cx="6934200" cy="1077218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Data Transfer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8D0B-706C-49BC-BA8E-DCB3AEBEEB4D}"/>
              </a:ext>
            </a:extLst>
          </p:cNvPr>
          <p:cNvSpPr txBox="1"/>
          <p:nvPr/>
        </p:nvSpPr>
        <p:spPr>
          <a:xfrm>
            <a:off x="260420" y="4678363"/>
            <a:ext cx="7633398" cy="769937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b="1" i="1" dirty="0">
                <a:solidFill>
                  <a:schemeClr val="bg1"/>
                </a:solidFill>
                <a:latin typeface="+mn-lt"/>
              </a:rPr>
              <a:t>Data Transfer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: Interviewer (sender) &gt;&gt; Bluetooth &gt;&gt; Supervisor (receiver) &gt;&gt; 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CSWeb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 &gt;&gt; Central Office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71B06-4448-4D89-BF3A-A4690DCB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51" y="1695208"/>
            <a:ext cx="1767049" cy="26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9574EB3-1FA2-4EB7-9659-6AA9DB1C9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/>
              <a:t>Supervisor to supervisor transfer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1D59D5-81F7-4C30-923A-B27EA8E0FF98}"/>
              </a:ext>
            </a:extLst>
          </p:cNvPr>
          <p:cNvSpPr txBox="1">
            <a:spLocks/>
          </p:cNvSpPr>
          <p:nvPr/>
        </p:nvSpPr>
        <p:spPr bwMode="auto">
          <a:xfrm>
            <a:off x="569913" y="1219200"/>
            <a:ext cx="7964487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/>
              <a:t>Supervisor must receive data from themselves!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BF4CEA-BE8B-45DE-A9AB-594AE7129FF8}"/>
              </a:ext>
            </a:extLst>
          </p:cNvPr>
          <p:cNvSpPr txBox="1">
            <a:spLocks/>
          </p:cNvSpPr>
          <p:nvPr/>
        </p:nvSpPr>
        <p:spPr bwMode="auto">
          <a:xfrm>
            <a:off x="2362200" y="1671638"/>
            <a:ext cx="4419600" cy="1257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/>
              <a:t>From supervisor menu, supervisor chooses themselves as interviewer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E2D25C-86E9-44E9-A102-A3810FE219FA}"/>
              </a:ext>
            </a:extLst>
          </p:cNvPr>
          <p:cNvSpPr txBox="1">
            <a:spLocks/>
          </p:cNvSpPr>
          <p:nvPr/>
        </p:nvSpPr>
        <p:spPr bwMode="auto">
          <a:xfrm>
            <a:off x="169863" y="5892800"/>
            <a:ext cx="8763000" cy="96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/>
              <a:t>Same listing as interviewers appears with messages for supervisor’s households…</a:t>
            </a:r>
          </a:p>
        </p:txBody>
      </p:sp>
      <p:pic>
        <p:nvPicPr>
          <p:cNvPr id="18440" name="Picture 2">
            <a:extLst>
              <a:ext uri="{FF2B5EF4-FFF2-40B4-BE49-F238E27FC236}">
                <a16:creationId xmlns:a16="http://schemas.microsoft.com/office/drawing/2014/main" id="{33846582-99FB-4E80-9453-C8E47272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3051175"/>
            <a:ext cx="33782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Arrow: Right 1">
            <a:extLst>
              <a:ext uri="{FF2B5EF4-FFF2-40B4-BE49-F238E27FC236}">
                <a16:creationId xmlns:a16="http://schemas.microsoft.com/office/drawing/2014/main" id="{FAAB617A-1CE0-4FDA-9FE2-BD1F4483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4227513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05E30-C222-45F4-9F41-D7D6AD04C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204" y="3066766"/>
            <a:ext cx="3667637" cy="2038635"/>
          </a:xfrm>
          <a:prstGeom prst="rect">
            <a:avLst/>
          </a:prstGeom>
        </p:spPr>
      </p:pic>
      <p:pic>
        <p:nvPicPr>
          <p:cNvPr id="12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E572A3D4-777D-4772-AD62-765DBE15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7455"/>
            <a:ext cx="1430337" cy="98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E384A0B-DDD0-4DB0-82A2-ADDEEFF89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en-US" altLang="en-US" sz="3200"/>
              <a:t>Data Transfer</a:t>
            </a: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5C557298-6207-4FB8-8758-7C0CA133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1A8E5-ABAB-4324-BBE7-C0AC659CFDA6}"/>
              </a:ext>
            </a:extLst>
          </p:cNvPr>
          <p:cNvSpPr txBox="1"/>
          <p:nvPr/>
        </p:nvSpPr>
        <p:spPr>
          <a:xfrm>
            <a:off x="1274763" y="911225"/>
            <a:ext cx="7488237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r>
              <a:rPr lang="en-US" sz="3200" dirty="0">
                <a:latin typeface="+mn-lt"/>
                <a:hlinkClick r:id="rId3"/>
              </a:rPr>
              <a:t>DEMONSTRATION VIDEO</a:t>
            </a:r>
            <a:endParaRPr lang="en-US" sz="3200" dirty="0">
              <a:latin typeface="+mn-lt"/>
            </a:endParaRPr>
          </a:p>
          <a:p>
            <a:pPr algn="ctr">
              <a:spcAft>
                <a:spcPts val="800"/>
              </a:spcAft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957814"/>
            <a:ext cx="5398295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Avoiding problems with Bluetooth transfers – Rules to follow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77888" y="2465870"/>
            <a:ext cx="7388224" cy="38862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Receiver must always wait until sender is ready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Put in receive mode </a:t>
            </a:r>
            <a:r>
              <a:rPr lang="en-US" sz="3200" b="1" dirty="0"/>
              <a:t>just before</a:t>
            </a:r>
            <a:r>
              <a:rPr lang="en-US" sz="3200" dirty="0"/>
              <a:t> sender sends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Work together as a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Never</a:t>
            </a:r>
            <a:r>
              <a:rPr lang="en-US" sz="3200" dirty="0"/>
              <a:t> put machine in receive mode before sender is ready to send</a:t>
            </a:r>
            <a:endParaRPr lang="en-US" sz="2400" b="1" dirty="0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4D5C57A5-4A28-4B6B-8DDD-6D1A147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5930"/>
            <a:ext cx="1785938" cy="151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5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083425" cy="609600"/>
          </a:xfrm>
        </p:spPr>
        <p:txBody>
          <a:bodyPr>
            <a:normAutofit/>
          </a:bodyPr>
          <a:lstStyle/>
          <a:p>
            <a:r>
              <a:rPr lang="en-US" dirty="0"/>
              <a:t>Troubleshooting: If Bluetooth transfer fails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388224" cy="38862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800" dirty="0"/>
              <a:t>Try transfer again</a:t>
            </a:r>
          </a:p>
          <a:p>
            <a:pPr marL="457200" indent="-457200">
              <a:buAutoNum type="arabicPeriod"/>
            </a:pPr>
            <a:r>
              <a:rPr lang="en-US" sz="2800" dirty="0"/>
              <a:t>If still fails, check Bluetooth settings and switch Bluetooth device off and on for </a:t>
            </a:r>
            <a:r>
              <a:rPr lang="en-US" sz="2800" b="1" dirty="0"/>
              <a:t>both</a:t>
            </a:r>
            <a:r>
              <a:rPr lang="en-US" sz="2800" dirty="0"/>
              <a:t> tablets</a:t>
            </a:r>
          </a:p>
          <a:p>
            <a:pPr marL="457200" indent="-457200">
              <a:buAutoNum type="arabicPeriod"/>
            </a:pPr>
            <a:r>
              <a:rPr lang="en-US" sz="2800" dirty="0"/>
              <a:t>Try again</a:t>
            </a:r>
          </a:p>
          <a:p>
            <a:pPr marL="457200" indent="-457200">
              <a:buAutoNum type="arabicPeriod"/>
            </a:pPr>
            <a:r>
              <a:rPr lang="en-US" sz="2800" dirty="0"/>
              <a:t>If still fails, shut down </a:t>
            </a:r>
            <a:r>
              <a:rPr lang="en-US" sz="2800" b="1" dirty="0"/>
              <a:t>both </a:t>
            </a:r>
            <a:r>
              <a:rPr lang="en-US" sz="2800" dirty="0"/>
              <a:t>tablets and try again</a:t>
            </a:r>
          </a:p>
          <a:p>
            <a:pPr marL="457200" indent="-457200">
              <a:buAutoNum type="arabicPeriod"/>
            </a:pPr>
            <a:r>
              <a:rPr lang="en-US" sz="2800" dirty="0"/>
              <a:t>If still fails, check Bluetooth settings to verify no devices are paired and </a:t>
            </a:r>
            <a:r>
              <a:rPr lang="en-US" sz="2800" dirty="0" err="1"/>
              <a:t>unpair</a:t>
            </a:r>
            <a:r>
              <a:rPr lang="en-US" sz="2800" dirty="0"/>
              <a:t> if necessary</a:t>
            </a:r>
          </a:p>
          <a:p>
            <a:pPr marL="457200" indent="-457200">
              <a:buAutoNum type="arabicPeriod"/>
            </a:pPr>
            <a:r>
              <a:rPr lang="en-US" sz="2800" dirty="0"/>
              <a:t>If still fails, contact IT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685800"/>
            <a:ext cx="7159625" cy="609600"/>
          </a:xfrm>
        </p:spPr>
        <p:txBody>
          <a:bodyPr>
            <a:normAutofit/>
          </a:bodyPr>
          <a:lstStyle/>
          <a:p>
            <a:r>
              <a:rPr lang="en-US" dirty="0"/>
              <a:t>Inconsistent result codes: Problem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4024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Example</a:t>
            </a:r>
          </a:p>
          <a:p>
            <a:pPr marL="454025" lvl="1" indent="0">
              <a:buNone/>
            </a:pPr>
            <a:r>
              <a:rPr lang="en-US" sz="2400" dirty="0"/>
              <a:t>Supervisor assigns households 1 and 2 to an interviewer and sends via Bluetooth</a:t>
            </a:r>
          </a:p>
          <a:p>
            <a:pPr marL="454025" lvl="1" indent="0">
              <a:buNone/>
            </a:pPr>
            <a:r>
              <a:rPr lang="en-US" sz="2400" dirty="0"/>
              <a:t>Interviewer completes interviews for households 1 and 2 but doesn’t send interviews to supervisor yet</a:t>
            </a:r>
          </a:p>
          <a:p>
            <a:pPr marL="454025" lvl="1" indent="0">
              <a:buNone/>
            </a:pPr>
            <a:r>
              <a:rPr lang="en-US" sz="2400" b="1" dirty="0"/>
              <a:t>Then…</a:t>
            </a:r>
            <a:r>
              <a:rPr lang="en-US" sz="2400" dirty="0"/>
              <a:t> supervisor assigns household 3 to interviewer and sends assignment file via Bluetooth to interviewer</a:t>
            </a:r>
          </a:p>
          <a:p>
            <a:pPr marL="454025" lvl="1" indent="0">
              <a:buNone/>
            </a:pPr>
            <a:r>
              <a:rPr lang="en-US" sz="2400" b="1" u="sng" dirty="0"/>
              <a:t>The interview status of “completed” on the interviewer tablet  for households 1 and 2 will be set to “Not visited” because the assignment file on the supervisor tablet has not been updated from the interviewer tablet</a:t>
            </a:r>
          </a:p>
        </p:txBody>
      </p:sp>
    </p:spTree>
    <p:extLst>
      <p:ext uri="{BB962C8B-B14F-4D97-AF65-F5344CB8AC3E}">
        <p14:creationId xmlns:p14="http://schemas.microsoft.com/office/powerpoint/2010/main" val="5053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685800"/>
            <a:ext cx="7159625" cy="609600"/>
          </a:xfrm>
        </p:spPr>
        <p:txBody>
          <a:bodyPr>
            <a:normAutofit/>
          </a:bodyPr>
          <a:lstStyle/>
          <a:p>
            <a:r>
              <a:rPr lang="en-US" dirty="0"/>
              <a:t>Inconsistent result codes: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399" y="1600200"/>
            <a:ext cx="8074024" cy="4495800"/>
          </a:xfrm>
        </p:spPr>
        <p:txBody>
          <a:bodyPr>
            <a:normAutofit lnSpcReduction="10000"/>
          </a:bodyPr>
          <a:lstStyle/>
          <a:p>
            <a:r>
              <a:rPr lang="en-US" sz="3000" b="1" dirty="0"/>
              <a:t>Golden rule to avoid problems:</a:t>
            </a:r>
          </a:p>
          <a:p>
            <a:r>
              <a:rPr lang="en-US" sz="2400" dirty="0"/>
              <a:t>Before supervisor </a:t>
            </a:r>
            <a:r>
              <a:rPr lang="en-US" sz="2400" b="1" dirty="0"/>
              <a:t>sends new assignment </a:t>
            </a:r>
            <a:r>
              <a:rPr lang="en-US" sz="2400" dirty="0"/>
              <a:t>to an interviewer they should always </a:t>
            </a:r>
            <a:r>
              <a:rPr lang="en-US" sz="2400" b="1" dirty="0"/>
              <a:t>receive</a:t>
            </a:r>
            <a:r>
              <a:rPr lang="en-US" sz="2400" dirty="0"/>
              <a:t> the latest interview data from that interviewer</a:t>
            </a:r>
          </a:p>
          <a:p>
            <a:r>
              <a:rPr lang="en-US" sz="2400" dirty="0"/>
              <a:t>Doing so ensures that the assignment file they send has result codes consistent with the data on the interviewers tablet</a:t>
            </a:r>
          </a:p>
          <a:p>
            <a:r>
              <a:rPr lang="en-US" sz="2400" dirty="0"/>
              <a:t>Always transfer data in following order:</a:t>
            </a:r>
          </a:p>
          <a:p>
            <a:pPr marL="454025" lvl="1" indent="0">
              <a:buNone/>
            </a:pPr>
            <a:r>
              <a:rPr lang="en-US" sz="2400" dirty="0"/>
              <a:t>1. Interviewer sends data to supervisor</a:t>
            </a:r>
          </a:p>
          <a:p>
            <a:pPr marL="454025" lvl="1" indent="0">
              <a:buNone/>
            </a:pPr>
            <a:r>
              <a:rPr lang="en-US" sz="2400" dirty="0"/>
              <a:t>2. Supervisor sends any new assignments to interviewer via Bluetooth</a:t>
            </a:r>
          </a:p>
        </p:txBody>
      </p:sp>
    </p:spTree>
    <p:extLst>
      <p:ext uri="{BB962C8B-B14F-4D97-AF65-F5344CB8AC3E}">
        <p14:creationId xmlns:p14="http://schemas.microsoft.com/office/powerpoint/2010/main" val="26553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072" y="454553"/>
            <a:ext cx="5254625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Avoiding problems with inconsistent result codes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999" y="3597624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Bluetooth transfer of </a:t>
            </a:r>
            <a:r>
              <a:rPr lang="en-US" sz="1800" b="1" dirty="0">
                <a:latin typeface="+mn-lt"/>
              </a:rPr>
              <a:t>interview</a:t>
            </a:r>
            <a:r>
              <a:rPr lang="en-US" sz="1800" dirty="0">
                <a:latin typeface="+mn-lt"/>
              </a:rPr>
              <a:t> data</a:t>
            </a:r>
            <a:endParaRPr lang="fr-FR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Supervisor (</a:t>
            </a:r>
            <a:r>
              <a:rPr lang="en-US" sz="1800" i="1" dirty="0">
                <a:latin typeface="+mn-lt"/>
              </a:rPr>
              <a:t>receiver)</a:t>
            </a:r>
            <a:endParaRPr lang="fr-FR" sz="1800" i="1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88450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Interviewer  (sender</a:t>
            </a:r>
            <a:r>
              <a:rPr lang="en-US" sz="1800" i="1" dirty="0">
                <a:latin typeface="+mn-lt"/>
              </a:rPr>
              <a:t>)</a:t>
            </a:r>
            <a:endParaRPr lang="fr-FR" sz="1800" i="1" dirty="0">
              <a:latin typeface="+mn-lt"/>
            </a:endParaRPr>
          </a:p>
        </p:txBody>
      </p:sp>
      <p:pic>
        <p:nvPicPr>
          <p:cNvPr id="8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571" y="2433108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498" y="5242296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/>
          <p:cNvSpPr/>
          <p:nvPr/>
        </p:nvSpPr>
        <p:spPr bwMode="auto">
          <a:xfrm>
            <a:off x="1414400" y="3631395"/>
            <a:ext cx="457200" cy="1352729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3873" y="3541917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Bluetooth transfer of</a:t>
            </a:r>
            <a:r>
              <a:rPr lang="en-US" sz="1800" b="1" dirty="0">
                <a:latin typeface="+mn-lt"/>
              </a:rPr>
              <a:t> assignment</a:t>
            </a:r>
            <a:r>
              <a:rPr lang="en-US" sz="1800" dirty="0">
                <a:latin typeface="+mn-lt"/>
              </a:rPr>
              <a:t> data</a:t>
            </a:r>
            <a:endParaRPr lang="fr-FR" sz="18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34674" y="611649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Supervisor (</a:t>
            </a:r>
            <a:r>
              <a:rPr lang="en-US" sz="1800" i="1" dirty="0">
                <a:latin typeface="+mn-lt"/>
              </a:rPr>
              <a:t>receiver)</a:t>
            </a:r>
            <a:endParaRPr lang="fr-FR" sz="1800" i="1" dirty="0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3674" y="1828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Interviewer  (sender</a:t>
            </a:r>
            <a:r>
              <a:rPr lang="en-US" sz="1800" i="1" dirty="0">
                <a:latin typeface="+mn-lt"/>
              </a:rPr>
              <a:t>)</a:t>
            </a:r>
            <a:endParaRPr lang="fr-FR" sz="1800" i="1" dirty="0">
              <a:latin typeface="+mn-lt"/>
            </a:endParaRPr>
          </a:p>
        </p:txBody>
      </p:sp>
      <p:pic>
        <p:nvPicPr>
          <p:cNvPr id="26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445" y="2377401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372" y="5186589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Up Arrow 28"/>
          <p:cNvSpPr/>
          <p:nvPr/>
        </p:nvSpPr>
        <p:spPr bwMode="auto">
          <a:xfrm>
            <a:off x="5943600" y="3510492"/>
            <a:ext cx="484632" cy="1430316"/>
          </a:xfrm>
          <a:prstGeom prst="up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476" y="1305580"/>
            <a:ext cx="2489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DO THIS FIRST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5400" y="1295889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THEN THIS </a:t>
            </a:r>
          </a:p>
        </p:txBody>
      </p:sp>
    </p:spTree>
    <p:extLst>
      <p:ext uri="{BB962C8B-B14F-4D97-AF65-F5344CB8AC3E}">
        <p14:creationId xmlns:p14="http://schemas.microsoft.com/office/powerpoint/2010/main" val="29584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7FB642C-ECAA-480E-A074-99752E3C6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Exercise</a:t>
            </a:r>
            <a:endParaRPr lang="en-US" altLang="en-US" sz="4000" dirty="0"/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1DE64F04-C855-4CC3-BE88-1B6411A2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5B746-AFF1-4A20-BCF2-33A22D2C225B}"/>
              </a:ext>
            </a:extLst>
          </p:cNvPr>
          <p:cNvSpPr txBox="1">
            <a:spLocks/>
          </p:cNvSpPr>
          <p:nvPr/>
        </p:nvSpPr>
        <p:spPr bwMode="auto">
          <a:xfrm>
            <a:off x="228600" y="1219200"/>
            <a:ext cx="8915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buAutoNum type="arabicPeriod"/>
              <a:defRPr/>
            </a:pPr>
            <a:r>
              <a:rPr lang="en-US" altLang="en-US" sz="2600" b="0" kern="0" dirty="0"/>
              <a:t>Each interviewer (one at a time) should send their data to their supervisor.</a:t>
            </a:r>
          </a:p>
          <a:p>
            <a:pPr marL="514350" indent="-514350">
              <a:buAutoNum type="arabicPeriod"/>
              <a:defRPr/>
            </a:pPr>
            <a:r>
              <a:rPr lang="en-US" altLang="en-US" sz="2600" b="0" kern="0" dirty="0"/>
              <a:t>When the data is received, review the report. Does it correctly show the status of the work done by the interviewer to date ?</a:t>
            </a:r>
          </a:p>
          <a:p>
            <a:pPr>
              <a:defRPr/>
            </a:pPr>
            <a:endParaRPr lang="en-US" altLang="en-US" sz="2600" b="0" kern="0" dirty="0"/>
          </a:p>
          <a:p>
            <a:pPr marL="514350" indent="-514350" algn="ctr">
              <a:buAutoNum type="arabicPeriod"/>
              <a:defRPr/>
            </a:pPr>
            <a:endParaRPr lang="en-US" altLang="en-US" sz="2600" b="0" kern="0" dirty="0"/>
          </a:p>
        </p:txBody>
      </p:sp>
      <p:pic>
        <p:nvPicPr>
          <p:cNvPr id="18438" name="Picture 1">
            <a:extLst>
              <a:ext uri="{FF2B5EF4-FFF2-40B4-BE49-F238E27FC236}">
                <a16:creationId xmlns:a16="http://schemas.microsoft.com/office/drawing/2014/main" id="{2FAF458F-6647-4E8A-A8F8-3F8F3A13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3962400"/>
            <a:ext cx="2981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0381DA1-D5D8-4F90-B608-F61538A03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en-US" altLang="en-US" sz="3200"/>
              <a:t>Data Transfer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2F63681F-A512-4E57-A6B3-A87F41D8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FE5E3-E193-4A07-BB71-0D7CB57DC6AF}"/>
              </a:ext>
            </a:extLst>
          </p:cNvPr>
          <p:cNvSpPr txBox="1"/>
          <p:nvPr/>
        </p:nvSpPr>
        <p:spPr>
          <a:xfrm>
            <a:off x="788193" y="-381000"/>
            <a:ext cx="7488237" cy="4031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EXERCISE FEEDBACK AND QUESTIONS</a:t>
            </a: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800"/>
              </a:spcAft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7BF8F0FE-EF33-4F6D-9A09-2C11F480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DE880DE6-E8F7-4760-AB7C-200CB5C01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1625"/>
            <a:ext cx="7772400" cy="609600"/>
          </a:xfrm>
        </p:spPr>
        <p:txBody>
          <a:bodyPr/>
          <a:lstStyle/>
          <a:p>
            <a:pPr algn="ctr"/>
            <a:r>
              <a:rPr lang="en-US" altLang="en-US" sz="3200"/>
              <a:t>What? Why? When? Who? How?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A8467-FE34-4598-A5C1-A4AB8F2C8FEA}"/>
              </a:ext>
            </a:extLst>
          </p:cNvPr>
          <p:cNvSpPr txBox="1"/>
          <p:nvPr/>
        </p:nvSpPr>
        <p:spPr>
          <a:xfrm>
            <a:off x="457200" y="1295400"/>
            <a:ext cx="1371600" cy="4627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en-US" dirty="0">
                <a:solidFill>
                  <a:srgbClr val="C2113A"/>
                </a:solidFill>
                <a:latin typeface="+mn-lt"/>
              </a:rPr>
              <a:t>What?</a:t>
            </a:r>
          </a:p>
          <a:p>
            <a:pPr>
              <a:spcAft>
                <a:spcPts val="400"/>
              </a:spcAft>
              <a:defRPr/>
            </a:pPr>
            <a:endParaRPr lang="en-US" sz="40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dirty="0">
                <a:solidFill>
                  <a:srgbClr val="C2113A"/>
                </a:solidFill>
                <a:latin typeface="+mn-lt"/>
              </a:rPr>
              <a:t>Why?</a:t>
            </a:r>
          </a:p>
          <a:p>
            <a:pPr>
              <a:spcAft>
                <a:spcPts val="400"/>
              </a:spcAft>
              <a:defRPr/>
            </a:pPr>
            <a:endParaRPr lang="en-US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dirty="0">
                <a:solidFill>
                  <a:srgbClr val="C2113A"/>
                </a:solidFill>
                <a:latin typeface="+mn-lt"/>
              </a:rPr>
              <a:t>When?</a:t>
            </a:r>
          </a:p>
          <a:p>
            <a:pPr>
              <a:spcAft>
                <a:spcPts val="400"/>
              </a:spcAft>
              <a:defRPr/>
            </a:pPr>
            <a:endParaRPr lang="en-US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dirty="0">
                <a:solidFill>
                  <a:srgbClr val="C2113A"/>
                </a:solidFill>
                <a:latin typeface="+mn-lt"/>
              </a:rPr>
              <a:t>Who?</a:t>
            </a:r>
          </a:p>
          <a:p>
            <a:pPr>
              <a:spcAft>
                <a:spcPts val="400"/>
              </a:spcAft>
              <a:defRPr/>
            </a:pPr>
            <a:endParaRPr lang="en-US" sz="32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en-US" dirty="0">
                <a:solidFill>
                  <a:srgbClr val="C2113A"/>
                </a:solidFill>
                <a:latin typeface="+mn-lt"/>
              </a:rPr>
              <a:t>How?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5B1CA-80F8-4441-A377-3486236B6C1D}"/>
              </a:ext>
            </a:extLst>
          </p:cNvPr>
          <p:cNvSpPr txBox="1"/>
          <p:nvPr/>
        </p:nvSpPr>
        <p:spPr>
          <a:xfrm>
            <a:off x="1828800" y="1295400"/>
            <a:ext cx="6781800" cy="4586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Submitting data to the supervisor</a:t>
            </a: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Constantly backup data, check on progress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At least once per day (the more the better!)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Supervisors, Interviewers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+mn-lt"/>
              </a:rPr>
              <a:t>Bluetooth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40DC863-92AC-4AA1-8512-E8F87BD0D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600"/>
              <a:t>Fieldwork Flow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1F2F4AD-FD10-4723-84CA-910FEA75C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295400"/>
            <a:ext cx="3036887" cy="1162050"/>
          </a:xfrm>
          <a:prstGeom prst="rect">
            <a:avLst/>
          </a:prstGeom>
          <a:noFill/>
          <a:ln w="9525">
            <a:solidFill>
              <a:srgbClr val="E1004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Arrive in cluster, Identify households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B62972-0505-47A2-98A0-ED483E92A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09850"/>
            <a:ext cx="3048000" cy="12001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Supervisor assigns households to interviewers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20427E0-3BD3-4437-8A53-8F8687BE6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41763"/>
            <a:ext cx="3048000" cy="1468437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</a:rPr>
              <a:t>Interviewers interview HHs, identify eligible individuals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AD5124F-4F94-4752-B318-45B61DCE4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562600"/>
            <a:ext cx="3067050" cy="1143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65000"/>
                  </a:schemeClr>
                </a:solidFill>
              </a:rPr>
              <a:t>Lab scientists collect blood for malaria/anemia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8CFD2E5-CF75-4684-80DE-69D47B2B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295400"/>
            <a:ext cx="3036888" cy="16224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Interviewers carry out women interviews, enter biomarker data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0A18D8E-27CA-4752-A68F-6AFA8889F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3048000"/>
            <a:ext cx="3055937" cy="10287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1"/>
                </a:solidFill>
              </a:rPr>
              <a:t>Interviewers send data to supervisor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2EFA54B-8E49-42AE-B901-C23A6A2F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288" y="4191000"/>
            <a:ext cx="3055937" cy="1028700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Team resolves structural problems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EE5E37A-2D20-4948-B914-11B3CD9E9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410200"/>
            <a:ext cx="3044825" cy="12192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bg1">
                    <a:lumMod val="75000"/>
                  </a:schemeClr>
                </a:solidFill>
              </a:rPr>
              <a:t>Supervisor submits data to central office</a:t>
            </a:r>
          </a:p>
        </p:txBody>
      </p:sp>
      <p:cxnSp>
        <p:nvCxnSpPr>
          <p:cNvPr id="7179" name="Straight Arrow Connector 19">
            <a:extLst>
              <a:ext uri="{FF2B5EF4-FFF2-40B4-BE49-F238E27FC236}">
                <a16:creationId xmlns:a16="http://schemas.microsoft.com/office/drawing/2014/main" id="{04415219-42AF-427E-AE35-20E42BCAEA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1447800"/>
            <a:ext cx="0" cy="502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22">
            <a:extLst>
              <a:ext uri="{FF2B5EF4-FFF2-40B4-BE49-F238E27FC236}">
                <a16:creationId xmlns:a16="http://schemas.microsoft.com/office/drawing/2014/main" id="{945D3508-64CA-49B3-BDA9-CD904170940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1447800"/>
            <a:ext cx="0" cy="502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23">
            <a:extLst>
              <a:ext uri="{FF2B5EF4-FFF2-40B4-BE49-F238E27FC236}">
                <a16:creationId xmlns:a16="http://schemas.microsoft.com/office/drawing/2014/main" id="{878CB7CA-3BC8-4292-AB6E-759BC930304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62400" y="1600200"/>
            <a:ext cx="1371600" cy="4648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59D82B7-892C-4A33-BDEA-A61D2B96D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en-US" altLang="en-US" sz="3200"/>
              <a:t>Steps in Data Transfer/Submitting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00FEAA1D-0567-4DB8-8F07-4454FDB3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2027D-9813-4F56-835A-945D667EA95C}"/>
              </a:ext>
            </a:extLst>
          </p:cNvPr>
          <p:cNvSpPr txBox="1"/>
          <p:nvPr/>
        </p:nvSpPr>
        <p:spPr>
          <a:xfrm>
            <a:off x="1274763" y="1511300"/>
            <a:ext cx="7488237" cy="4508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Supervisor prepares to receive data from one interviewer at a time</a:t>
            </a:r>
          </a:p>
          <a:p>
            <a:pPr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Interviewer sends data to supervisor</a:t>
            </a: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dirty="0">
                <a:latin typeface="+mn-lt"/>
              </a:rPr>
              <a:t>Supervisor reviews structural messages and progress report</a:t>
            </a: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922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3073FC43-6EB0-43F2-98BD-0D9C38CE8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31286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675D6024-C3C0-44E7-8E6B-741C0F81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83845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E0C8BB6F-ECAA-4C49-8FDD-DEE743E2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4419600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8B38F7C-8E38-4DCB-B083-ED3220359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261938"/>
            <a:ext cx="4362450" cy="1081087"/>
          </a:xfrm>
        </p:spPr>
        <p:txBody>
          <a:bodyPr/>
          <a:lstStyle/>
          <a:p>
            <a:r>
              <a:rPr lang="fr-FR" altLang="en-US"/>
              <a:t>Key points to remember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3FFAB60-0DAD-4577-8DB8-A9E5486CD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550" y="914400"/>
            <a:ext cx="3657600" cy="5791200"/>
          </a:xfrm>
        </p:spPr>
        <p:txBody>
          <a:bodyPr>
            <a:normAutofit/>
          </a:bodyPr>
          <a:lstStyle/>
          <a:p>
            <a:endParaRPr lang="fr-FR" altLang="en-US" dirty="0"/>
          </a:p>
          <a:p>
            <a:r>
              <a:rPr lang="fr-FR" altLang="en-US" sz="2000" dirty="0" err="1"/>
              <a:t>Only</a:t>
            </a:r>
            <a:r>
              <a:rPr lang="fr-FR" altLang="en-US" sz="2000" dirty="0"/>
              <a:t> one interviewer at a time can </a:t>
            </a:r>
            <a:r>
              <a:rPr lang="fr-FR" altLang="en-US" sz="2000" dirty="0" err="1"/>
              <a:t>send</a:t>
            </a:r>
            <a:r>
              <a:rPr lang="fr-FR" altLang="en-US" sz="2000" dirty="0"/>
              <a:t> data to </a:t>
            </a:r>
            <a:r>
              <a:rPr lang="fr-FR" altLang="en-US" sz="2000" dirty="0" err="1"/>
              <a:t>supervisor</a:t>
            </a:r>
            <a:endParaRPr lang="fr-FR" altLang="en-US" sz="2000" dirty="0"/>
          </a:p>
          <a:p>
            <a:r>
              <a:rPr lang="fr-FR" altLang="en-US" sz="2000" dirty="0"/>
              <a:t>Bluetooth </a:t>
            </a:r>
            <a:r>
              <a:rPr lang="fr-FR" altLang="en-US" sz="2000" dirty="0" err="1"/>
              <a:t>is</a:t>
            </a:r>
            <a:r>
              <a:rPr lang="fr-FR" altLang="en-US" sz="2000" dirty="0"/>
              <a:t> not wifi – </a:t>
            </a:r>
            <a:r>
              <a:rPr lang="fr-FR" altLang="en-US" sz="2000" dirty="0" err="1"/>
              <a:t>those</a:t>
            </a:r>
            <a:r>
              <a:rPr lang="fr-FR" altLang="en-US" sz="2000" dirty="0"/>
              <a:t> </a:t>
            </a:r>
            <a:r>
              <a:rPr lang="fr-FR" altLang="en-US" sz="2000" dirty="0" err="1"/>
              <a:t>connecting</a:t>
            </a:r>
            <a:r>
              <a:rPr lang="fr-FR" altLang="en-US" sz="2000" dirty="0"/>
              <a:t> </a:t>
            </a:r>
            <a:r>
              <a:rPr lang="fr-FR" altLang="en-US" sz="2000" dirty="0" err="1"/>
              <a:t>should</a:t>
            </a:r>
            <a:r>
              <a:rPr lang="fr-FR" altLang="en-US" sz="2000" dirty="0"/>
              <a:t> </a:t>
            </a:r>
            <a:r>
              <a:rPr lang="fr-FR" altLang="en-US" sz="2000" dirty="0" err="1"/>
              <a:t>be</a:t>
            </a:r>
            <a:r>
              <a:rPr lang="fr-FR" altLang="en-US" sz="2000" dirty="0"/>
              <a:t> &lt; 10 </a:t>
            </a:r>
            <a:r>
              <a:rPr lang="fr-FR" altLang="en-US" sz="2000" dirty="0" err="1"/>
              <a:t>meters</a:t>
            </a:r>
            <a:r>
              <a:rPr lang="fr-FR" altLang="en-US" sz="2000" dirty="0"/>
              <a:t> </a:t>
            </a:r>
            <a:r>
              <a:rPr lang="fr-FR" altLang="en-US" sz="2000" dirty="0" err="1"/>
              <a:t>apart</a:t>
            </a:r>
            <a:r>
              <a:rPr lang="fr-FR" altLang="en-US" sz="2000" dirty="0"/>
              <a:t> </a:t>
            </a:r>
          </a:p>
          <a:p>
            <a:r>
              <a:rPr lang="fr-FR" altLang="en-US" sz="2000" dirty="0" err="1"/>
              <a:t>Supervisor</a:t>
            </a:r>
            <a:r>
              <a:rPr lang="fr-FR" altLang="en-US" sz="2000" dirty="0"/>
              <a:t> must </a:t>
            </a:r>
            <a:r>
              <a:rPr lang="fr-FR" altLang="en-US" sz="2000" dirty="0" err="1"/>
              <a:t>be</a:t>
            </a:r>
            <a:r>
              <a:rPr lang="fr-FR" altLang="en-US" sz="2000" dirty="0"/>
              <a:t> in </a:t>
            </a:r>
            <a:r>
              <a:rPr lang="fr-FR" altLang="en-US" sz="2000" dirty="0" err="1"/>
              <a:t>receive</a:t>
            </a:r>
            <a:r>
              <a:rPr lang="fr-FR" altLang="en-US" sz="2000" dirty="0"/>
              <a:t> mode </a:t>
            </a:r>
            <a:r>
              <a:rPr lang="fr-FR" altLang="en-US" sz="2000" dirty="0" err="1"/>
              <a:t>before</a:t>
            </a:r>
            <a:r>
              <a:rPr lang="fr-FR" altLang="en-US" sz="2000" dirty="0"/>
              <a:t> interviewer </a:t>
            </a:r>
            <a:r>
              <a:rPr lang="fr-FR" altLang="en-US" sz="2000" dirty="0" err="1"/>
              <a:t>begins</a:t>
            </a:r>
            <a:r>
              <a:rPr lang="fr-FR" altLang="en-US" sz="2000" dirty="0"/>
              <a:t> </a:t>
            </a:r>
            <a:r>
              <a:rPr lang="fr-FR" altLang="en-US" sz="2000" dirty="0" err="1"/>
              <a:t>sending</a:t>
            </a:r>
            <a:endParaRPr lang="fr-FR" altLang="en-US" sz="2000" dirty="0"/>
          </a:p>
          <a:p>
            <a:r>
              <a:rPr lang="en-US" sz="2000" dirty="0"/>
              <a:t>Sender and receiver </a:t>
            </a:r>
            <a:r>
              <a:rPr lang="en-US" sz="2000" b="1" dirty="0"/>
              <a:t>must</a:t>
            </a:r>
            <a:r>
              <a:rPr lang="en-US" sz="2000" dirty="0"/>
              <a:t> co-ordinate so that they both begin the transfer process at about the same time</a:t>
            </a:r>
          </a:p>
          <a:p>
            <a:r>
              <a:rPr lang="fr-FR" altLang="en-US" sz="2000" dirty="0" err="1"/>
              <a:t>Supervisor</a:t>
            </a:r>
            <a:r>
              <a:rPr lang="fr-FR" altLang="en-US" sz="2000" dirty="0"/>
              <a:t> </a:t>
            </a:r>
            <a:r>
              <a:rPr lang="fr-FR" altLang="en-US" sz="2000" dirty="0" err="1"/>
              <a:t>tablet</a:t>
            </a:r>
            <a:r>
              <a:rPr lang="fr-FR" altLang="en-US" sz="2000" dirty="0"/>
              <a:t> </a:t>
            </a:r>
            <a:r>
              <a:rPr lang="fr-FR" altLang="en-US" sz="2000" dirty="0" err="1"/>
              <a:t>will</a:t>
            </a:r>
            <a:r>
              <a:rPr lang="fr-FR" altLang="en-US" sz="2000" dirty="0"/>
              <a:t> </a:t>
            </a:r>
            <a:r>
              <a:rPr lang="fr-FR" altLang="en-US" sz="2000" dirty="0" err="1"/>
              <a:t>generate</a:t>
            </a:r>
            <a:r>
              <a:rPr lang="fr-FR" altLang="en-US" sz="2000" dirty="0"/>
              <a:t> report of questionnaires </a:t>
            </a:r>
            <a:r>
              <a:rPr lang="fr-FR" altLang="en-US" sz="2000" dirty="0" err="1"/>
              <a:t>begun</a:t>
            </a:r>
            <a:r>
              <a:rPr lang="fr-FR" altLang="en-US" sz="2000" dirty="0"/>
              <a:t> or </a:t>
            </a:r>
            <a:r>
              <a:rPr lang="fr-FR" altLang="en-US" sz="2000" dirty="0" err="1"/>
              <a:t>completed</a:t>
            </a:r>
            <a:r>
              <a:rPr lang="fr-FR" altLang="en-US" sz="2000" dirty="0"/>
              <a:t> by interviewer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07D1F64-5101-4A6A-AA5C-BAABC2CED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685925"/>
            <a:ext cx="4800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E548A-69DA-4131-9853-A6206BFC0666}"/>
              </a:ext>
            </a:extLst>
          </p:cNvPr>
          <p:cNvSpPr txBox="1"/>
          <p:nvPr/>
        </p:nvSpPr>
        <p:spPr>
          <a:xfrm>
            <a:off x="5410200" y="5135563"/>
            <a:ext cx="2667000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Co-ordination between team members is essential !</a:t>
            </a:r>
          </a:p>
        </p:txBody>
      </p:sp>
      <p:pic>
        <p:nvPicPr>
          <p:cNvPr id="10246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565E3073-D2FF-4D29-8466-B4470F31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23825"/>
            <a:ext cx="1600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43000" y="6064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200" dirty="0"/>
              <a:t>Supervisor prepares to receive data</a:t>
            </a:r>
            <a:br>
              <a:rPr lang="en-US" altLang="en-US" sz="3200" dirty="0"/>
            </a:br>
            <a:endParaRPr lang="en-US" altLang="en-US" sz="3200" dirty="0"/>
          </a:p>
        </p:txBody>
      </p:sp>
      <p:pic>
        <p:nvPicPr>
          <p:cNvPr id="13315" name="Picture 4" descr="http://www.ccbhomes.com/wp-content/uploads/2014/09/ste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463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1190625" y="6327775"/>
            <a:ext cx="677227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/>
              <a:t>Supervisor ready! Tell interviewer to send…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334D2F-8B41-4D37-BDC9-D0E660F0D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2225"/>
            <a:ext cx="3429000" cy="341042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814F844-F9C4-4130-880F-77FD9E609BDA}"/>
              </a:ext>
            </a:extLst>
          </p:cNvPr>
          <p:cNvSpPr/>
          <p:nvPr/>
        </p:nvSpPr>
        <p:spPr>
          <a:xfrm>
            <a:off x="3593592" y="145059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B83A48C-267E-48C0-A973-A3F7E8F22287}"/>
              </a:ext>
            </a:extLst>
          </p:cNvPr>
          <p:cNvSpPr/>
          <p:nvPr/>
        </p:nvSpPr>
        <p:spPr>
          <a:xfrm rot="2868409">
            <a:off x="4746175" y="307629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EDA6F6-A047-4513-B401-E3EBE6668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592" y="2776862"/>
            <a:ext cx="2819794" cy="3480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7BE466-DA9E-45D2-96FC-FB5348E39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8699" y="749095"/>
            <a:ext cx="2819794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Interviewers send data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5364" name="Picture 4" descr="http://www.byui.edu/Images/disability_services/step2-resized200x2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5" name="Straight Connector 18"/>
          <p:cNvCxnSpPr>
            <a:cxnSpLocks noChangeShapeType="1"/>
          </p:cNvCxnSpPr>
          <p:nvPr/>
        </p:nvCxnSpPr>
        <p:spPr bwMode="auto">
          <a:xfrm>
            <a:off x="4419600" y="1412875"/>
            <a:ext cx="0" cy="5119688"/>
          </a:xfrm>
          <a:prstGeom prst="line">
            <a:avLst/>
          </a:prstGeom>
          <a:noFill/>
          <a:ln w="28575" algn="ctr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55" t="31841" r="33632" b="35313"/>
          <a:stretch>
            <a:fillRect/>
          </a:stretch>
        </p:blipFill>
        <p:spPr bwMode="auto">
          <a:xfrm>
            <a:off x="420688" y="4038600"/>
            <a:ext cx="346551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38275"/>
            <a:ext cx="38290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8" name="Straight Arrow Connector 9"/>
          <p:cNvCxnSpPr>
            <a:cxnSpLocks noChangeShapeType="1"/>
          </p:cNvCxnSpPr>
          <p:nvPr/>
        </p:nvCxnSpPr>
        <p:spPr bwMode="auto">
          <a:xfrm flipV="1">
            <a:off x="4953000" y="2971800"/>
            <a:ext cx="990600" cy="2641600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4191000" y="5486400"/>
            <a:ext cx="4953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/>
              <a:t>Once </a:t>
            </a:r>
            <a:r>
              <a:rPr lang="en-US" altLang="en-US" sz="2600" b="0" kern="0" dirty="0">
                <a:solidFill>
                  <a:srgbClr val="00B050"/>
                </a:solidFill>
              </a:rPr>
              <a:t>green</a:t>
            </a:r>
            <a:r>
              <a:rPr lang="en-US" altLang="en-US" sz="2600" b="0" kern="0" dirty="0"/>
              <a:t>, click Send data</a:t>
            </a:r>
          </a:p>
        </p:txBody>
      </p:sp>
      <p:cxnSp>
        <p:nvCxnSpPr>
          <p:cNvPr id="15370" name="Straight Arrow Connector 12"/>
          <p:cNvCxnSpPr>
            <a:cxnSpLocks noChangeShapeType="1"/>
          </p:cNvCxnSpPr>
          <p:nvPr/>
        </p:nvCxnSpPr>
        <p:spPr bwMode="auto">
          <a:xfrm flipH="1" flipV="1">
            <a:off x="6934200" y="4648200"/>
            <a:ext cx="1219200" cy="9652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itle 1"/>
          <p:cNvSpPr txBox="1">
            <a:spLocks/>
          </p:cNvSpPr>
          <p:nvPr/>
        </p:nvSpPr>
        <p:spPr bwMode="auto">
          <a:xfrm>
            <a:off x="4572000" y="5943600"/>
            <a:ext cx="4424363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/>
              <a:t>If </a:t>
            </a:r>
            <a:r>
              <a:rPr lang="en-US" altLang="en-US" sz="2600" b="0" kern="0" dirty="0">
                <a:solidFill>
                  <a:srgbClr val="FF0000"/>
                </a:solidFill>
              </a:rPr>
              <a:t>red</a:t>
            </a:r>
            <a:r>
              <a:rPr lang="en-US" altLang="en-US" sz="2600" b="0" kern="0" dirty="0"/>
              <a:t>, connection failed… </a:t>
            </a:r>
          </a:p>
          <a:p>
            <a:pPr algn="ctr">
              <a:defRPr/>
            </a:pPr>
            <a:r>
              <a:rPr lang="en-US" altLang="en-US" sz="2600" b="0" kern="0" dirty="0"/>
              <a:t>now what?? </a:t>
            </a:r>
          </a:p>
        </p:txBody>
      </p: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5" t="29350" r="35619" b="33618"/>
          <a:stretch>
            <a:fillRect/>
          </a:stretch>
        </p:blipFill>
        <p:spPr bwMode="auto">
          <a:xfrm>
            <a:off x="385763" y="1412875"/>
            <a:ext cx="3500437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67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308E3C8-B35C-44CB-93E2-EDD58602B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Interviewers send data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B10869DE-644B-4440-84C3-7BB569A3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3316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7FD6708C-1D7E-41C6-B639-17D506D5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>
            <a:extLst>
              <a:ext uri="{FF2B5EF4-FFF2-40B4-BE49-F238E27FC236}">
                <a16:creationId xmlns:a16="http://schemas.microsoft.com/office/drawing/2014/main" id="{2B0CA351-1597-4969-B004-6434C818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36650"/>
            <a:ext cx="77914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A948832-02C1-4AFF-9109-F8036CEB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Check structure and progress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70E05EAC-D424-48C5-AAA2-3D3D5E47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6388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7598EBA7-9669-419A-8FAC-F5FC2994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363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ECFA474-EC38-4779-B5F8-3583CD9A318D}"/>
              </a:ext>
            </a:extLst>
          </p:cNvPr>
          <p:cNvSpPr txBox="1">
            <a:spLocks/>
          </p:cNvSpPr>
          <p:nvPr/>
        </p:nvSpPr>
        <p:spPr bwMode="auto">
          <a:xfrm>
            <a:off x="228600" y="1219200"/>
            <a:ext cx="3200400" cy="167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/>
              <a:t>If data transfer </a:t>
            </a:r>
            <a:r>
              <a:rPr lang="en-US" altLang="en-US" sz="2600" kern="0" dirty="0"/>
              <a:t>successful</a:t>
            </a:r>
            <a:r>
              <a:rPr lang="en-US" altLang="en-US" sz="2600" b="0" kern="0" dirty="0"/>
              <a:t>, supervisor will see a listing of the questionnaires done by that interviewer: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D89D8A-A3C7-4315-ABB8-984E1C1980E0}"/>
              </a:ext>
            </a:extLst>
          </p:cNvPr>
          <p:cNvSpPr txBox="1">
            <a:spLocks/>
          </p:cNvSpPr>
          <p:nvPr/>
        </p:nvSpPr>
        <p:spPr bwMode="auto">
          <a:xfrm>
            <a:off x="134938" y="4130675"/>
            <a:ext cx="3886200" cy="7651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600" b="0" kern="0" dirty="0"/>
              <a:t>Team should attempt to resolve issues regularly, rather than leaving until the very end… more on that later!</a:t>
            </a:r>
          </a:p>
        </p:txBody>
      </p:sp>
      <p:pic>
        <p:nvPicPr>
          <p:cNvPr id="16391" name="Picture 2">
            <a:extLst>
              <a:ext uri="{FF2B5EF4-FFF2-40B4-BE49-F238E27FC236}">
                <a16:creationId xmlns:a16="http://schemas.microsoft.com/office/drawing/2014/main" id="{C98CFE4E-F8C1-49DA-874C-B17A744F6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68438"/>
            <a:ext cx="43624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VMX3MACP777Z-1201013908-5870</_dlc_DocId>
    <_dlc_DocIdUrl xmlns="d16efad5-0601-4cf0-b7c2-89968258c777">
      <Url>https://icfonline.sharepoint.com/sites/ihd-dhs/Standard8/_layouts/15/DocIdRedir.aspx?ID=VMX3MACP777Z-1201013908-5870</Url>
      <Description>VMX3MACP777Z-1201013908-5870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2B73DE9-36A4-4D35-8BBB-3FA3697682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6D1AC8-C023-4198-88B0-929AA44F3C81}"/>
</file>

<file path=customXml/itemProps3.xml><?xml version="1.0" encoding="utf-8"?>
<ds:datastoreItem xmlns:ds="http://schemas.openxmlformats.org/officeDocument/2006/customXml" ds:itemID="{B290D497-1696-48CD-AD68-F5E5B6D703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132B16E7-05FD-4CDD-9485-1DD59638F6C3}">
  <ds:schemaRefs>
    <ds:schemaRef ds:uri="http://schemas.microsoft.com/office/2006/metadata/longProperties"/>
  </ds:schemaRefs>
</ds:datastoreItem>
</file>

<file path=customXml/itemProps5.xml><?xml version="1.0" encoding="utf-8"?>
<ds:datastoreItem xmlns:ds="http://schemas.openxmlformats.org/officeDocument/2006/customXml" ds:itemID="{327AD232-9F96-495C-9A07-C9B505B517F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4554</TotalTime>
  <Words>909</Words>
  <Application>Microsoft Office PowerPoint</Application>
  <PresentationFormat>On-screen Show (4:3)</PresentationFormat>
  <Paragraphs>127</Paragraphs>
  <Slides>18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Times</vt:lpstr>
      <vt:lpstr>Office Theme</vt:lpstr>
      <vt:lpstr>Data Transfer</vt:lpstr>
      <vt:lpstr>What? Why? When? Who? How?</vt:lpstr>
      <vt:lpstr>Fieldwork Flow</vt:lpstr>
      <vt:lpstr>Steps in Data Transfer/Submitting</vt:lpstr>
      <vt:lpstr>Key points to remember</vt:lpstr>
      <vt:lpstr>Supervisor prepares to receive data </vt:lpstr>
      <vt:lpstr>Interviewers send data</vt:lpstr>
      <vt:lpstr>Interviewers send data</vt:lpstr>
      <vt:lpstr>Check structure and progress</vt:lpstr>
      <vt:lpstr>Supervisor to supervisor transfer</vt:lpstr>
      <vt:lpstr>Data Transfer</vt:lpstr>
      <vt:lpstr>Avoiding problems with Bluetooth transfers – Rules to follow</vt:lpstr>
      <vt:lpstr>Troubleshooting: If Bluetooth transfer fails</vt:lpstr>
      <vt:lpstr>Inconsistent result codes: Problem </vt:lpstr>
      <vt:lpstr>Inconsistent result codes: Solution</vt:lpstr>
      <vt:lpstr>Avoiding problems with inconsistent result codes </vt:lpstr>
      <vt:lpstr>Exercise</vt:lpstr>
      <vt:lpstr>Data Transfer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Purvis, Keith</cp:lastModifiedBy>
  <cp:revision>202</cp:revision>
  <cp:lastPrinted>2004-09-30T16:41:33Z</cp:lastPrinted>
  <dcterms:created xsi:type="dcterms:W3CDTF">2004-09-17T20:07:42Z</dcterms:created>
  <dcterms:modified xsi:type="dcterms:W3CDTF">2021-07-27T16:11:43Z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Rojas, Guillermo</vt:lpwstr>
  </property>
  <property fmtid="{D5CDD505-2E9C-101B-9397-08002B2CF9AE}" pid="3" name="display_urn:schemas-microsoft-com:office:office#Author">
    <vt:lpwstr>Rojas, Guillermo</vt:lpwstr>
  </property>
  <property fmtid="{D5CDD505-2E9C-101B-9397-08002B2CF9AE}" pid="4" name="_dlc_DocId">
    <vt:lpwstr>VMX3MACP777Z-329149472-688</vt:lpwstr>
  </property>
  <property fmtid="{D5CDD505-2E9C-101B-9397-08002B2CF9AE}" pid="5" name="_dlc_DocIdItemGuid">
    <vt:lpwstr>9e0a87aa-dd06-4b22-b2a7-c4f0c49acab3</vt:lpwstr>
  </property>
  <property fmtid="{D5CDD505-2E9C-101B-9397-08002B2CF9AE}" pid="6" name="_dlc_DocIdUrl">
    <vt:lpwstr>https://icfonline.sharepoint.com/sites/ihd-dhs/dhs8surveys/KenyaMIS2020/_layouts/15/DocIdRedir.aspx?ID=VMX3MACP777Z-329149472-688, VMX3MACP777Z-329149472-688</vt:lpwstr>
  </property>
  <property fmtid="{D5CDD505-2E9C-101B-9397-08002B2CF9AE}" pid="7" name="ContentTypeId">
    <vt:lpwstr>0x010100A9E0BC70FB04E14C8ED45C26FF73C393</vt:lpwstr>
  </property>
</Properties>
</file>