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36" r:id="rId5"/>
    <p:sldId id="347" r:id="rId6"/>
    <p:sldId id="338" r:id="rId7"/>
    <p:sldId id="337" r:id="rId8"/>
    <p:sldId id="339" r:id="rId9"/>
    <p:sldId id="340" r:id="rId10"/>
    <p:sldId id="341" r:id="rId11"/>
    <p:sldId id="342" r:id="rId12"/>
    <p:sldId id="343" r:id="rId13"/>
    <p:sldId id="344" r:id="rId14"/>
    <p:sldId id="34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3C794A-685F-480D-ADE0-DC7F6BCEB075}" v="53" dt="2021-07-28T17:44:32.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5" autoAdjust="0"/>
    <p:restoredTop sz="99841" autoAdjust="0"/>
  </p:normalViewPr>
  <p:slideViewPr>
    <p:cSldViewPr snapToObjects="1">
      <p:cViewPr varScale="1">
        <p:scale>
          <a:sx n="111" d="100"/>
          <a:sy n="111" d="100"/>
        </p:scale>
        <p:origin x="10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A13C794A-685F-480D-ADE0-DC7F6BCEB075}"/>
    <pc:docChg chg="undo custSel addSld delSld modSld sldOrd">
      <pc:chgData name="Purvis, Keith" userId="598b99ce-3dba-4fe3-b3fe-275042318a4f" providerId="ADAL" clId="{A13C794A-685F-480D-ADE0-DC7F6BCEB075}" dt="2021-07-28T17:47:47.043" v="1889" actId="20577"/>
      <pc:docMkLst>
        <pc:docMk/>
      </pc:docMkLst>
      <pc:sldChg chg="addSp delSp modSp mod ord">
        <pc:chgData name="Purvis, Keith" userId="598b99ce-3dba-4fe3-b3fe-275042318a4f" providerId="ADAL" clId="{A13C794A-685F-480D-ADE0-DC7F6BCEB075}" dt="2021-07-28T17:39:26.589" v="1344" actId="22"/>
        <pc:sldMkLst>
          <pc:docMk/>
          <pc:sldMk cId="1916740036" sldId="337"/>
        </pc:sldMkLst>
        <pc:spChg chg="add mod">
          <ac:chgData name="Purvis, Keith" userId="598b99ce-3dba-4fe3-b3fe-275042318a4f" providerId="ADAL" clId="{A13C794A-685F-480D-ADE0-DC7F6BCEB075}" dt="2021-07-28T17:36:27.121" v="1335" actId="1076"/>
          <ac:spMkLst>
            <pc:docMk/>
            <pc:sldMk cId="1916740036" sldId="337"/>
            <ac:spMk id="3" creationId="{1B26E870-30EB-4EE0-A0DD-914197595438}"/>
          </ac:spMkLst>
        </pc:spChg>
        <pc:spChg chg="mod">
          <ac:chgData name="Purvis, Keith" userId="598b99ce-3dba-4fe3-b3fe-275042318a4f" providerId="ADAL" clId="{A13C794A-685F-480D-ADE0-DC7F6BCEB075}" dt="2021-07-28T17:35:18.820" v="1197" actId="14100"/>
          <ac:spMkLst>
            <pc:docMk/>
            <pc:sldMk cId="1916740036" sldId="337"/>
            <ac:spMk id="5122" creationId="{00000000-0000-0000-0000-000000000000}"/>
          </ac:spMkLst>
        </pc:spChg>
        <pc:graphicFrameChg chg="mod modGraphic">
          <ac:chgData name="Purvis, Keith" userId="598b99ce-3dba-4fe3-b3fe-275042318a4f" providerId="ADAL" clId="{A13C794A-685F-480D-ADE0-DC7F6BCEB075}" dt="2021-07-28T17:36:48.639" v="1340" actId="1076"/>
          <ac:graphicFrameMkLst>
            <pc:docMk/>
            <pc:sldMk cId="1916740036" sldId="337"/>
            <ac:graphicFrameMk id="5" creationId="{00000000-0000-0000-0000-000000000000}"/>
          </ac:graphicFrameMkLst>
        </pc:graphicFrameChg>
        <pc:picChg chg="add mod">
          <ac:chgData name="Purvis, Keith" userId="598b99ce-3dba-4fe3-b3fe-275042318a4f" providerId="ADAL" clId="{A13C794A-685F-480D-ADE0-DC7F6BCEB075}" dt="2021-07-28T17:36:51.173" v="1341" actId="1076"/>
          <ac:picMkLst>
            <pc:docMk/>
            <pc:sldMk cId="1916740036" sldId="337"/>
            <ac:picMk id="6" creationId="{E5F73D8C-BC6C-4BD4-B513-28E1112CC30E}"/>
          </ac:picMkLst>
        </pc:picChg>
        <pc:picChg chg="add del">
          <ac:chgData name="Purvis, Keith" userId="598b99ce-3dba-4fe3-b3fe-275042318a4f" providerId="ADAL" clId="{A13C794A-685F-480D-ADE0-DC7F6BCEB075}" dt="2021-07-28T17:39:26.589" v="1344" actId="22"/>
          <ac:picMkLst>
            <pc:docMk/>
            <pc:sldMk cId="1916740036" sldId="337"/>
            <ac:picMk id="8" creationId="{7AAFA552-AC12-496D-8852-FB870B29A5AF}"/>
          </ac:picMkLst>
        </pc:picChg>
        <pc:picChg chg="del mod">
          <ac:chgData name="Purvis, Keith" userId="598b99ce-3dba-4fe3-b3fe-275042318a4f" providerId="ADAL" clId="{A13C794A-685F-480D-ADE0-DC7F6BCEB075}" dt="2021-07-28T17:35:11.640" v="1193" actId="478"/>
          <ac:picMkLst>
            <pc:docMk/>
            <pc:sldMk cId="1916740036" sldId="337"/>
            <ac:picMk id="5123" creationId="{00000000-0000-0000-0000-000000000000}"/>
          </ac:picMkLst>
        </pc:picChg>
      </pc:sldChg>
      <pc:sldChg chg="modSp mod">
        <pc:chgData name="Purvis, Keith" userId="598b99ce-3dba-4fe3-b3fe-275042318a4f" providerId="ADAL" clId="{A13C794A-685F-480D-ADE0-DC7F6BCEB075}" dt="2021-07-28T17:34:06.159" v="1184" actId="20577"/>
        <pc:sldMkLst>
          <pc:docMk/>
          <pc:sldMk cId="1212163256" sldId="338"/>
        </pc:sldMkLst>
        <pc:spChg chg="mod">
          <ac:chgData name="Purvis, Keith" userId="598b99ce-3dba-4fe3-b3fe-275042318a4f" providerId="ADAL" clId="{A13C794A-685F-480D-ADE0-DC7F6BCEB075}" dt="2021-07-28T17:34:06.159" v="1184" actId="20577"/>
          <ac:spMkLst>
            <pc:docMk/>
            <pc:sldMk cId="1212163256" sldId="338"/>
            <ac:spMk id="5" creationId="{00000000-0000-0000-0000-000000000000}"/>
          </ac:spMkLst>
        </pc:spChg>
        <pc:spChg chg="mod">
          <ac:chgData name="Purvis, Keith" userId="598b99ce-3dba-4fe3-b3fe-275042318a4f" providerId="ADAL" clId="{A13C794A-685F-480D-ADE0-DC7F6BCEB075}" dt="2021-07-28T17:33:45.909" v="1165" actId="20577"/>
          <ac:spMkLst>
            <pc:docMk/>
            <pc:sldMk cId="1212163256" sldId="338"/>
            <ac:spMk id="6146" creationId="{00000000-0000-0000-0000-000000000000}"/>
          </ac:spMkLst>
        </pc:spChg>
      </pc:sldChg>
      <pc:sldChg chg="modSp mod">
        <pc:chgData name="Purvis, Keith" userId="598b99ce-3dba-4fe3-b3fe-275042318a4f" providerId="ADAL" clId="{A13C794A-685F-480D-ADE0-DC7F6BCEB075}" dt="2021-07-28T17:20:21.123" v="7" actId="6549"/>
        <pc:sldMkLst>
          <pc:docMk/>
          <pc:sldMk cId="3776475959" sldId="339"/>
        </pc:sldMkLst>
        <pc:spChg chg="mod">
          <ac:chgData name="Purvis, Keith" userId="598b99ce-3dba-4fe3-b3fe-275042318a4f" providerId="ADAL" clId="{A13C794A-685F-480D-ADE0-DC7F6BCEB075}" dt="2021-07-28T17:20:21.123" v="7" actId="6549"/>
          <ac:spMkLst>
            <pc:docMk/>
            <pc:sldMk cId="3776475959" sldId="339"/>
            <ac:spMk id="15" creationId="{00000000-0000-0000-0000-000000000000}"/>
          </ac:spMkLst>
        </pc:spChg>
      </pc:sldChg>
      <pc:sldChg chg="addSp delSp modSp mod">
        <pc:chgData name="Purvis, Keith" userId="598b99ce-3dba-4fe3-b3fe-275042318a4f" providerId="ADAL" clId="{A13C794A-685F-480D-ADE0-DC7F6BCEB075}" dt="2021-07-28T17:40:52.914" v="1369" actId="14100"/>
        <pc:sldMkLst>
          <pc:docMk/>
          <pc:sldMk cId="1390605178" sldId="341"/>
        </pc:sldMkLst>
        <pc:spChg chg="add mod">
          <ac:chgData name="Purvis, Keith" userId="598b99ce-3dba-4fe3-b3fe-275042318a4f" providerId="ADAL" clId="{A13C794A-685F-480D-ADE0-DC7F6BCEB075}" dt="2021-07-28T17:40:52.914" v="1369" actId="14100"/>
          <ac:spMkLst>
            <pc:docMk/>
            <pc:sldMk cId="1390605178" sldId="341"/>
            <ac:spMk id="8" creationId="{61A7A204-AB3C-4D21-A0F2-12B2EFAB3735}"/>
          </ac:spMkLst>
        </pc:spChg>
        <pc:spChg chg="add mod">
          <ac:chgData name="Purvis, Keith" userId="598b99ce-3dba-4fe3-b3fe-275042318a4f" providerId="ADAL" clId="{A13C794A-685F-480D-ADE0-DC7F6BCEB075}" dt="2021-07-28T17:40:50.221" v="1368" actId="14100"/>
          <ac:spMkLst>
            <pc:docMk/>
            <pc:sldMk cId="1390605178" sldId="341"/>
            <ac:spMk id="16" creationId="{3D4E8255-8E05-491C-AE94-B1CBFEBABB75}"/>
          </ac:spMkLst>
        </pc:spChg>
        <pc:picChg chg="add mod">
          <ac:chgData name="Purvis, Keith" userId="598b99ce-3dba-4fe3-b3fe-275042318a4f" providerId="ADAL" clId="{A13C794A-685F-480D-ADE0-DC7F6BCEB075}" dt="2021-07-28T17:40:20.310" v="1362" actId="1076"/>
          <ac:picMkLst>
            <pc:docMk/>
            <pc:sldMk cId="1390605178" sldId="341"/>
            <ac:picMk id="3" creationId="{7981A808-E231-45E0-BA51-B7DF4774BF48}"/>
          </ac:picMkLst>
        </pc:picChg>
        <pc:picChg chg="add del mod">
          <ac:chgData name="Purvis, Keith" userId="598b99ce-3dba-4fe3-b3fe-275042318a4f" providerId="ADAL" clId="{A13C794A-685F-480D-ADE0-DC7F6BCEB075}" dt="2021-07-28T17:40:03.589" v="1357" actId="22"/>
          <ac:picMkLst>
            <pc:docMk/>
            <pc:sldMk cId="1390605178" sldId="341"/>
            <ac:picMk id="5" creationId="{BBA1A2A9-8382-4E0D-86CD-772B634BEB2B}"/>
          </ac:picMkLst>
        </pc:picChg>
        <pc:picChg chg="add mod">
          <ac:chgData name="Purvis, Keith" userId="598b99ce-3dba-4fe3-b3fe-275042318a4f" providerId="ADAL" clId="{A13C794A-685F-480D-ADE0-DC7F6BCEB075}" dt="2021-07-28T17:40:18.783" v="1361" actId="1076"/>
          <ac:picMkLst>
            <pc:docMk/>
            <pc:sldMk cId="1390605178" sldId="341"/>
            <ac:picMk id="7" creationId="{E5F327D6-0EE3-476D-BC23-0E135303055B}"/>
          </ac:picMkLst>
        </pc:picChg>
        <pc:picChg chg="del">
          <ac:chgData name="Purvis, Keith" userId="598b99ce-3dba-4fe3-b3fe-275042318a4f" providerId="ADAL" clId="{A13C794A-685F-480D-ADE0-DC7F6BCEB075}" dt="2021-07-28T17:39:41.475" v="1349" actId="478"/>
          <ac:picMkLst>
            <pc:docMk/>
            <pc:sldMk cId="1390605178" sldId="341"/>
            <ac:picMk id="11271" creationId="{00000000-0000-0000-0000-000000000000}"/>
          </ac:picMkLst>
        </pc:picChg>
        <pc:picChg chg="del">
          <ac:chgData name="Purvis, Keith" userId="598b99ce-3dba-4fe3-b3fe-275042318a4f" providerId="ADAL" clId="{A13C794A-685F-480D-ADE0-DC7F6BCEB075}" dt="2021-07-28T17:39:34.859" v="1345" actId="478"/>
          <ac:picMkLst>
            <pc:docMk/>
            <pc:sldMk cId="1390605178" sldId="341"/>
            <ac:picMk id="11272" creationId="{00000000-0000-0000-0000-000000000000}"/>
          </ac:picMkLst>
        </pc:picChg>
      </pc:sldChg>
      <pc:sldChg chg="addSp delSp modSp mod">
        <pc:chgData name="Purvis, Keith" userId="598b99ce-3dba-4fe3-b3fe-275042318a4f" providerId="ADAL" clId="{A13C794A-685F-480D-ADE0-DC7F6BCEB075}" dt="2021-07-28T17:42:52.628" v="1392" actId="20577"/>
        <pc:sldMkLst>
          <pc:docMk/>
          <pc:sldMk cId="1980208043" sldId="342"/>
        </pc:sldMkLst>
        <pc:spChg chg="add mod">
          <ac:chgData name="Purvis, Keith" userId="598b99ce-3dba-4fe3-b3fe-275042318a4f" providerId="ADAL" clId="{A13C794A-685F-480D-ADE0-DC7F6BCEB075}" dt="2021-07-28T17:42:44.518" v="1384" actId="1076"/>
          <ac:spMkLst>
            <pc:docMk/>
            <pc:sldMk cId="1980208043" sldId="342"/>
            <ac:spMk id="4" creationId="{73EB9D9F-E830-4026-9D05-BA7D415312D8}"/>
          </ac:spMkLst>
        </pc:spChg>
        <pc:spChg chg="mod">
          <ac:chgData name="Purvis, Keith" userId="598b99ce-3dba-4fe3-b3fe-275042318a4f" providerId="ADAL" clId="{A13C794A-685F-480D-ADE0-DC7F6BCEB075}" dt="2021-07-28T17:42:52.628" v="1392" actId="20577"/>
          <ac:spMkLst>
            <pc:docMk/>
            <pc:sldMk cId="1980208043" sldId="342"/>
            <ac:spMk id="13314" creationId="{00000000-0000-0000-0000-000000000000}"/>
          </ac:spMkLst>
        </pc:spChg>
        <pc:picChg chg="add mod">
          <ac:chgData name="Purvis, Keith" userId="598b99ce-3dba-4fe3-b3fe-275042318a4f" providerId="ADAL" clId="{A13C794A-685F-480D-ADE0-DC7F6BCEB075}" dt="2021-07-28T17:42:08.283" v="1372" actId="1076"/>
          <ac:picMkLst>
            <pc:docMk/>
            <pc:sldMk cId="1980208043" sldId="342"/>
            <ac:picMk id="3" creationId="{2EA1317E-A194-45F2-9148-73C8A3CA522C}"/>
          </ac:picMkLst>
        </pc:picChg>
        <pc:picChg chg="mod">
          <ac:chgData name="Purvis, Keith" userId="598b99ce-3dba-4fe3-b3fe-275042318a4f" providerId="ADAL" clId="{A13C794A-685F-480D-ADE0-DC7F6BCEB075}" dt="2021-07-28T17:42:42.428" v="1383" actId="1076"/>
          <ac:picMkLst>
            <pc:docMk/>
            <pc:sldMk cId="1980208043" sldId="342"/>
            <ac:picMk id="13317" creationId="{00000000-0000-0000-0000-000000000000}"/>
          </ac:picMkLst>
        </pc:picChg>
        <pc:picChg chg="del">
          <ac:chgData name="Purvis, Keith" userId="598b99ce-3dba-4fe3-b3fe-275042318a4f" providerId="ADAL" clId="{A13C794A-685F-480D-ADE0-DC7F6BCEB075}" dt="2021-07-28T17:42:04.274" v="1370" actId="478"/>
          <ac:picMkLst>
            <pc:docMk/>
            <pc:sldMk cId="1980208043" sldId="342"/>
            <ac:picMk id="13319" creationId="{00000000-0000-0000-0000-000000000000}"/>
          </ac:picMkLst>
        </pc:picChg>
      </pc:sldChg>
      <pc:sldChg chg="modSp mod">
        <pc:chgData name="Purvis, Keith" userId="598b99ce-3dba-4fe3-b3fe-275042318a4f" providerId="ADAL" clId="{A13C794A-685F-480D-ADE0-DC7F6BCEB075}" dt="2021-07-28T17:43:10.347" v="1407" actId="404"/>
        <pc:sldMkLst>
          <pc:docMk/>
          <pc:sldMk cId="663011145" sldId="343"/>
        </pc:sldMkLst>
        <pc:spChg chg="mod">
          <ac:chgData name="Purvis, Keith" userId="598b99ce-3dba-4fe3-b3fe-275042318a4f" providerId="ADAL" clId="{A13C794A-685F-480D-ADE0-DC7F6BCEB075}" dt="2021-07-28T17:43:10.347" v="1407" actId="404"/>
          <ac:spMkLst>
            <pc:docMk/>
            <pc:sldMk cId="663011145" sldId="343"/>
            <ac:spMk id="15362" creationId="{00000000-0000-0000-0000-000000000000}"/>
          </ac:spMkLst>
        </pc:spChg>
      </pc:sldChg>
      <pc:sldChg chg="addSp modSp mod">
        <pc:chgData name="Purvis, Keith" userId="598b99ce-3dba-4fe3-b3fe-275042318a4f" providerId="ADAL" clId="{A13C794A-685F-480D-ADE0-DC7F6BCEB075}" dt="2021-07-28T17:46:48.262" v="1875" actId="1076"/>
        <pc:sldMkLst>
          <pc:docMk/>
          <pc:sldMk cId="3689210392" sldId="344"/>
        </pc:sldMkLst>
        <pc:spChg chg="mod">
          <ac:chgData name="Purvis, Keith" userId="598b99ce-3dba-4fe3-b3fe-275042318a4f" providerId="ADAL" clId="{A13C794A-685F-480D-ADE0-DC7F6BCEB075}" dt="2021-07-28T17:46:48.262" v="1875" actId="1076"/>
          <ac:spMkLst>
            <pc:docMk/>
            <pc:sldMk cId="3689210392" sldId="344"/>
            <ac:spMk id="5" creationId="{00000000-0000-0000-0000-000000000000}"/>
          </ac:spMkLst>
        </pc:spChg>
        <pc:spChg chg="mod">
          <ac:chgData name="Purvis, Keith" userId="598b99ce-3dba-4fe3-b3fe-275042318a4f" providerId="ADAL" clId="{A13C794A-685F-480D-ADE0-DC7F6BCEB075}" dt="2021-07-28T17:44:40.675" v="1447" actId="20577"/>
          <ac:spMkLst>
            <pc:docMk/>
            <pc:sldMk cId="3689210392" sldId="344"/>
            <ac:spMk id="17410" creationId="{00000000-0000-0000-0000-000000000000}"/>
          </ac:spMkLst>
        </pc:spChg>
        <pc:picChg chg="add mod">
          <ac:chgData name="Purvis, Keith" userId="598b99ce-3dba-4fe3-b3fe-275042318a4f" providerId="ADAL" clId="{A13C794A-685F-480D-ADE0-DC7F6BCEB075}" dt="2021-07-28T17:44:32.733" v="1410" actId="14100"/>
          <ac:picMkLst>
            <pc:docMk/>
            <pc:sldMk cId="3689210392" sldId="344"/>
            <ac:picMk id="4" creationId="{EC541FB1-8BF5-4D96-AA85-4FC5CD9A8D1D}"/>
          </ac:picMkLst>
        </pc:picChg>
      </pc:sldChg>
      <pc:sldChg chg="del">
        <pc:chgData name="Purvis, Keith" userId="598b99ce-3dba-4fe3-b3fe-275042318a4f" providerId="ADAL" clId="{A13C794A-685F-480D-ADE0-DC7F6BCEB075}" dt="2021-07-28T17:37:30.622" v="1342" actId="2696"/>
        <pc:sldMkLst>
          <pc:docMk/>
          <pc:sldMk cId="3969489671" sldId="345"/>
        </pc:sldMkLst>
      </pc:sldChg>
      <pc:sldChg chg="delSp modSp add del mod ord">
        <pc:chgData name="Purvis, Keith" userId="598b99ce-3dba-4fe3-b3fe-275042318a4f" providerId="ADAL" clId="{A13C794A-685F-480D-ADE0-DC7F6BCEB075}" dt="2021-07-28T17:33:17.099" v="1144" actId="2696"/>
        <pc:sldMkLst>
          <pc:docMk/>
          <pc:sldMk cId="2959036903" sldId="346"/>
        </pc:sldMkLst>
        <pc:spChg chg="mod">
          <ac:chgData name="Purvis, Keith" userId="598b99ce-3dba-4fe3-b3fe-275042318a4f" providerId="ADAL" clId="{A13C794A-685F-480D-ADE0-DC7F6BCEB075}" dt="2021-07-28T17:24:37.089" v="533" actId="20577"/>
          <ac:spMkLst>
            <pc:docMk/>
            <pc:sldMk cId="2959036903" sldId="346"/>
            <ac:spMk id="5" creationId="{00000000-0000-0000-0000-000000000000}"/>
          </ac:spMkLst>
        </pc:spChg>
        <pc:spChg chg="mod">
          <ac:chgData name="Purvis, Keith" userId="598b99ce-3dba-4fe3-b3fe-275042318a4f" providerId="ADAL" clId="{A13C794A-685F-480D-ADE0-DC7F6BCEB075}" dt="2021-07-28T17:24:24.247" v="507" actId="20577"/>
          <ac:spMkLst>
            <pc:docMk/>
            <pc:sldMk cId="2959036903" sldId="346"/>
            <ac:spMk id="6146" creationId="{00000000-0000-0000-0000-000000000000}"/>
          </ac:spMkLst>
        </pc:spChg>
        <pc:picChg chg="del">
          <ac:chgData name="Purvis, Keith" userId="598b99ce-3dba-4fe3-b3fe-275042318a4f" providerId="ADAL" clId="{A13C794A-685F-480D-ADE0-DC7F6BCEB075}" dt="2021-07-28T17:20:54.041" v="11" actId="478"/>
          <ac:picMkLst>
            <pc:docMk/>
            <pc:sldMk cId="2959036903" sldId="346"/>
            <ac:picMk id="6149"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0"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1"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2" creationId="{00000000-0000-0000-0000-000000000000}"/>
          </ac:picMkLst>
        </pc:picChg>
      </pc:sldChg>
      <pc:sldChg chg="addSp delSp modSp add mod">
        <pc:chgData name="Purvis, Keith" userId="598b99ce-3dba-4fe3-b3fe-275042318a4f" providerId="ADAL" clId="{A13C794A-685F-480D-ADE0-DC7F6BCEB075}" dt="2021-07-28T17:33:12.920" v="1143" actId="20577"/>
        <pc:sldMkLst>
          <pc:docMk/>
          <pc:sldMk cId="2843814949" sldId="347"/>
        </pc:sldMkLst>
        <pc:spChg chg="mod">
          <ac:chgData name="Purvis, Keith" userId="598b99ce-3dba-4fe3-b3fe-275042318a4f" providerId="ADAL" clId="{A13C794A-685F-480D-ADE0-DC7F6BCEB075}" dt="2021-07-28T17:26:02.333" v="535" actId="6549"/>
          <ac:spMkLst>
            <pc:docMk/>
            <pc:sldMk cId="2843814949" sldId="347"/>
            <ac:spMk id="5" creationId="{00000000-0000-0000-0000-000000000000}"/>
          </ac:spMkLst>
        </pc:spChg>
        <pc:spChg chg="add del mod">
          <ac:chgData name="Purvis, Keith" userId="598b99ce-3dba-4fe3-b3fe-275042318a4f" providerId="ADAL" clId="{A13C794A-685F-480D-ADE0-DC7F6BCEB075}" dt="2021-07-28T17:27:05.759" v="556" actId="478"/>
          <ac:spMkLst>
            <pc:docMk/>
            <pc:sldMk cId="2843814949" sldId="347"/>
            <ac:spMk id="6" creationId="{1AF857FE-3EF6-49F2-AA72-DB082B6E4FB3}"/>
          </ac:spMkLst>
        </pc:spChg>
        <pc:spChg chg="add mod">
          <ac:chgData name="Purvis, Keith" userId="598b99ce-3dba-4fe3-b3fe-275042318a4f" providerId="ADAL" clId="{A13C794A-685F-480D-ADE0-DC7F6BCEB075}" dt="2021-07-28T17:29:38.710" v="602" actId="1076"/>
          <ac:spMkLst>
            <pc:docMk/>
            <pc:sldMk cId="2843814949" sldId="347"/>
            <ac:spMk id="7" creationId="{8E42D707-BA6D-4ED7-B599-E95618F856B7}"/>
          </ac:spMkLst>
        </pc:spChg>
        <pc:spChg chg="add mod">
          <ac:chgData name="Purvis, Keith" userId="598b99ce-3dba-4fe3-b3fe-275042318a4f" providerId="ADAL" clId="{A13C794A-685F-480D-ADE0-DC7F6BCEB075}" dt="2021-07-28T17:29:38.710" v="602" actId="1076"/>
          <ac:spMkLst>
            <pc:docMk/>
            <pc:sldMk cId="2843814949" sldId="347"/>
            <ac:spMk id="8" creationId="{013850DD-4DB3-490F-832B-7DC5AC42B2AB}"/>
          </ac:spMkLst>
        </pc:spChg>
        <pc:spChg chg="add mod">
          <ac:chgData name="Purvis, Keith" userId="598b99ce-3dba-4fe3-b3fe-275042318a4f" providerId="ADAL" clId="{A13C794A-685F-480D-ADE0-DC7F6BCEB075}" dt="2021-07-28T17:28:35.518" v="584" actId="1076"/>
          <ac:spMkLst>
            <pc:docMk/>
            <pc:sldMk cId="2843814949" sldId="347"/>
            <ac:spMk id="9" creationId="{BF1EFFD4-F9A4-4B1A-985A-E199EFF9E3CE}"/>
          </ac:spMkLst>
        </pc:spChg>
        <pc:spChg chg="add mod">
          <ac:chgData name="Purvis, Keith" userId="598b99ce-3dba-4fe3-b3fe-275042318a4f" providerId="ADAL" clId="{A13C794A-685F-480D-ADE0-DC7F6BCEB075}" dt="2021-07-28T17:30:38.127" v="784" actId="1076"/>
          <ac:spMkLst>
            <pc:docMk/>
            <pc:sldMk cId="2843814949" sldId="347"/>
            <ac:spMk id="10" creationId="{86117028-15C0-4091-B046-94F8848B5471}"/>
          </ac:spMkLst>
        </pc:spChg>
        <pc:spChg chg="add mod">
          <ac:chgData name="Purvis, Keith" userId="598b99ce-3dba-4fe3-b3fe-275042318a4f" providerId="ADAL" clId="{A13C794A-685F-480D-ADE0-DC7F6BCEB075}" dt="2021-07-28T17:28:19.656" v="581" actId="1076"/>
          <ac:spMkLst>
            <pc:docMk/>
            <pc:sldMk cId="2843814949" sldId="347"/>
            <ac:spMk id="11" creationId="{0218F9BD-0500-4B57-A332-39EBAD8A80C4}"/>
          </ac:spMkLst>
        </pc:spChg>
        <pc:spChg chg="add mod">
          <ac:chgData name="Purvis, Keith" userId="598b99ce-3dba-4fe3-b3fe-275042318a4f" providerId="ADAL" clId="{A13C794A-685F-480D-ADE0-DC7F6BCEB075}" dt="2021-07-28T17:29:38.710" v="602" actId="1076"/>
          <ac:spMkLst>
            <pc:docMk/>
            <pc:sldMk cId="2843814949" sldId="347"/>
            <ac:spMk id="13" creationId="{9D59D6B4-0ECE-420A-B779-38CDA5A8A323}"/>
          </ac:spMkLst>
        </pc:spChg>
        <pc:spChg chg="add mod">
          <ac:chgData name="Purvis, Keith" userId="598b99ce-3dba-4fe3-b3fe-275042318a4f" providerId="ADAL" clId="{A13C794A-685F-480D-ADE0-DC7F6BCEB075}" dt="2021-07-28T17:29:38.710" v="602" actId="1076"/>
          <ac:spMkLst>
            <pc:docMk/>
            <pc:sldMk cId="2843814949" sldId="347"/>
            <ac:spMk id="14" creationId="{692FD3FF-FAB6-4FFD-BB71-3AB43652C792}"/>
          </ac:spMkLst>
        </pc:spChg>
        <pc:spChg chg="add mod">
          <ac:chgData name="Purvis, Keith" userId="598b99ce-3dba-4fe3-b3fe-275042318a4f" providerId="ADAL" clId="{A13C794A-685F-480D-ADE0-DC7F6BCEB075}" dt="2021-07-28T17:29:35.441" v="601" actId="571"/>
          <ac:spMkLst>
            <pc:docMk/>
            <pc:sldMk cId="2843814949" sldId="347"/>
            <ac:spMk id="20" creationId="{8EEB8AF7-EE00-4A9E-8669-EB51D4B23F3C}"/>
          </ac:spMkLst>
        </pc:spChg>
        <pc:spChg chg="add mod">
          <ac:chgData name="Purvis, Keith" userId="598b99ce-3dba-4fe3-b3fe-275042318a4f" providerId="ADAL" clId="{A13C794A-685F-480D-ADE0-DC7F6BCEB075}" dt="2021-07-28T17:29:35.441" v="601" actId="571"/>
          <ac:spMkLst>
            <pc:docMk/>
            <pc:sldMk cId="2843814949" sldId="347"/>
            <ac:spMk id="21" creationId="{0A27E035-14F9-4A76-B3AA-A1C36FEE40B1}"/>
          </ac:spMkLst>
        </pc:spChg>
        <pc:spChg chg="add mod">
          <ac:chgData name="Purvis, Keith" userId="598b99ce-3dba-4fe3-b3fe-275042318a4f" providerId="ADAL" clId="{A13C794A-685F-480D-ADE0-DC7F6BCEB075}" dt="2021-07-28T17:29:35.441" v="601" actId="571"/>
          <ac:spMkLst>
            <pc:docMk/>
            <pc:sldMk cId="2843814949" sldId="347"/>
            <ac:spMk id="23" creationId="{8454DD35-9F66-41FB-8E25-ABE8E06ECBEE}"/>
          </ac:spMkLst>
        </pc:spChg>
        <pc:spChg chg="add mod">
          <ac:chgData name="Purvis, Keith" userId="598b99ce-3dba-4fe3-b3fe-275042318a4f" providerId="ADAL" clId="{A13C794A-685F-480D-ADE0-DC7F6BCEB075}" dt="2021-07-28T17:29:35.441" v="601" actId="571"/>
          <ac:spMkLst>
            <pc:docMk/>
            <pc:sldMk cId="2843814949" sldId="347"/>
            <ac:spMk id="24" creationId="{96CE323C-C30F-4617-ABFE-22268D0EECD8}"/>
          </ac:spMkLst>
        </pc:spChg>
        <pc:spChg chg="add mod">
          <ac:chgData name="Purvis, Keith" userId="598b99ce-3dba-4fe3-b3fe-275042318a4f" providerId="ADAL" clId="{A13C794A-685F-480D-ADE0-DC7F6BCEB075}" dt="2021-07-28T17:33:12.920" v="1143" actId="20577"/>
          <ac:spMkLst>
            <pc:docMk/>
            <pc:sldMk cId="2843814949" sldId="347"/>
            <ac:spMk id="30" creationId="{66ECF181-6AF1-4A9D-BDFE-BA608DC805EF}"/>
          </ac:spMkLst>
        </pc:spChg>
        <pc:spChg chg="add del mod">
          <ac:chgData name="Purvis, Keith" userId="598b99ce-3dba-4fe3-b3fe-275042318a4f" providerId="ADAL" clId="{A13C794A-685F-480D-ADE0-DC7F6BCEB075}" dt="2021-07-28T17:31:15.360" v="866"/>
          <ac:spMkLst>
            <pc:docMk/>
            <pc:sldMk cId="2843814949" sldId="347"/>
            <ac:spMk id="31" creationId="{D9739A1C-54A7-495E-BDD5-C0D20B021000}"/>
          </ac:spMkLst>
        </pc:spChg>
        <pc:spChg chg="add mod">
          <ac:chgData name="Purvis, Keith" userId="598b99ce-3dba-4fe3-b3fe-275042318a4f" providerId="ADAL" clId="{A13C794A-685F-480D-ADE0-DC7F6BCEB075}" dt="2021-07-28T17:31:37.329" v="895" actId="114"/>
          <ac:spMkLst>
            <pc:docMk/>
            <pc:sldMk cId="2843814949" sldId="347"/>
            <ac:spMk id="32" creationId="{8F24E88A-1E7B-480F-AEA2-D50C6BE490C6}"/>
          </ac:spMkLst>
        </pc:spChg>
        <pc:spChg chg="add mod">
          <ac:chgData name="Purvis, Keith" userId="598b99ce-3dba-4fe3-b3fe-275042318a4f" providerId="ADAL" clId="{A13C794A-685F-480D-ADE0-DC7F6BCEB075}" dt="2021-07-28T17:31:51.702" v="914" actId="20577"/>
          <ac:spMkLst>
            <pc:docMk/>
            <pc:sldMk cId="2843814949" sldId="347"/>
            <ac:spMk id="33" creationId="{76D7C399-D8CB-4EC0-AE0B-4F526EAB631F}"/>
          </ac:spMkLst>
        </pc:spChg>
        <pc:spChg chg="mod">
          <ac:chgData name="Purvis, Keith" userId="598b99ce-3dba-4fe3-b3fe-275042318a4f" providerId="ADAL" clId="{A13C794A-685F-480D-ADE0-DC7F6BCEB075}" dt="2021-07-28T17:31:05.591" v="864" actId="27636"/>
          <ac:spMkLst>
            <pc:docMk/>
            <pc:sldMk cId="2843814949" sldId="347"/>
            <ac:spMk id="6146" creationId="{00000000-0000-0000-0000-000000000000}"/>
          </ac:spMkLst>
        </pc:spChg>
        <pc:picChg chg="add mod">
          <ac:chgData name="Purvis, Keith" userId="598b99ce-3dba-4fe3-b3fe-275042318a4f" providerId="ADAL" clId="{A13C794A-685F-480D-ADE0-DC7F6BCEB075}" dt="2021-07-28T17:29:38.710" v="602" actId="1076"/>
          <ac:picMkLst>
            <pc:docMk/>
            <pc:sldMk cId="2843814949" sldId="347"/>
            <ac:picMk id="12" creationId="{1147825F-E377-48C0-87F3-5D3DBBDB893A}"/>
          </ac:picMkLst>
        </pc:picChg>
        <pc:picChg chg="add mod">
          <ac:chgData name="Purvis, Keith" userId="598b99ce-3dba-4fe3-b3fe-275042318a4f" providerId="ADAL" clId="{A13C794A-685F-480D-ADE0-DC7F6BCEB075}" dt="2021-07-28T17:29:38.710" v="602" actId="1076"/>
          <ac:picMkLst>
            <pc:docMk/>
            <pc:sldMk cId="2843814949" sldId="347"/>
            <ac:picMk id="15" creationId="{F7EB9F2A-1FEC-4F85-B2E7-DFF40E85D512}"/>
          </ac:picMkLst>
        </pc:picChg>
        <pc:picChg chg="add mod">
          <ac:chgData name="Purvis, Keith" userId="598b99ce-3dba-4fe3-b3fe-275042318a4f" providerId="ADAL" clId="{A13C794A-685F-480D-ADE0-DC7F6BCEB075}" dt="2021-07-28T17:29:38.710" v="602" actId="1076"/>
          <ac:picMkLst>
            <pc:docMk/>
            <pc:sldMk cId="2843814949" sldId="347"/>
            <ac:picMk id="16" creationId="{89A6A8B9-FA31-4649-962A-E7DA569692A3}"/>
          </ac:picMkLst>
        </pc:picChg>
        <pc:picChg chg="add mod">
          <ac:chgData name="Purvis, Keith" userId="598b99ce-3dba-4fe3-b3fe-275042318a4f" providerId="ADAL" clId="{A13C794A-685F-480D-ADE0-DC7F6BCEB075}" dt="2021-07-28T17:29:38.710" v="602" actId="1076"/>
          <ac:picMkLst>
            <pc:docMk/>
            <pc:sldMk cId="2843814949" sldId="347"/>
            <ac:picMk id="17" creationId="{B42C721C-944D-481D-B696-DE3FAD547CBF}"/>
          </ac:picMkLst>
        </pc:picChg>
        <pc:picChg chg="add mod">
          <ac:chgData name="Purvis, Keith" userId="598b99ce-3dba-4fe3-b3fe-275042318a4f" providerId="ADAL" clId="{A13C794A-685F-480D-ADE0-DC7F6BCEB075}" dt="2021-07-28T17:29:38.710" v="602" actId="1076"/>
          <ac:picMkLst>
            <pc:docMk/>
            <pc:sldMk cId="2843814949" sldId="347"/>
            <ac:picMk id="18" creationId="{43C31908-4C4A-46F3-953F-6354B9024D18}"/>
          </ac:picMkLst>
        </pc:picChg>
        <pc:picChg chg="add mod">
          <ac:chgData name="Purvis, Keith" userId="598b99ce-3dba-4fe3-b3fe-275042318a4f" providerId="ADAL" clId="{A13C794A-685F-480D-ADE0-DC7F6BCEB075}" dt="2021-07-28T17:29:38.710" v="602" actId="1076"/>
          <ac:picMkLst>
            <pc:docMk/>
            <pc:sldMk cId="2843814949" sldId="347"/>
            <ac:picMk id="19" creationId="{3F5E24FB-D778-4F9D-ACF3-7818963831DA}"/>
          </ac:picMkLst>
        </pc:picChg>
        <pc:picChg chg="add mod">
          <ac:chgData name="Purvis, Keith" userId="598b99ce-3dba-4fe3-b3fe-275042318a4f" providerId="ADAL" clId="{A13C794A-685F-480D-ADE0-DC7F6BCEB075}" dt="2021-07-28T17:29:35.441" v="601" actId="571"/>
          <ac:picMkLst>
            <pc:docMk/>
            <pc:sldMk cId="2843814949" sldId="347"/>
            <ac:picMk id="22" creationId="{06D344BF-AF2A-4C04-8E1D-53340CF24C8A}"/>
          </ac:picMkLst>
        </pc:picChg>
        <pc:picChg chg="add mod">
          <ac:chgData name="Purvis, Keith" userId="598b99ce-3dba-4fe3-b3fe-275042318a4f" providerId="ADAL" clId="{A13C794A-685F-480D-ADE0-DC7F6BCEB075}" dt="2021-07-28T17:29:35.441" v="601" actId="571"/>
          <ac:picMkLst>
            <pc:docMk/>
            <pc:sldMk cId="2843814949" sldId="347"/>
            <ac:picMk id="25" creationId="{619D8601-8C82-49E0-99E1-DEC3B0284D75}"/>
          </ac:picMkLst>
        </pc:picChg>
        <pc:picChg chg="add mod">
          <ac:chgData name="Purvis, Keith" userId="598b99ce-3dba-4fe3-b3fe-275042318a4f" providerId="ADAL" clId="{A13C794A-685F-480D-ADE0-DC7F6BCEB075}" dt="2021-07-28T17:29:35.441" v="601" actId="571"/>
          <ac:picMkLst>
            <pc:docMk/>
            <pc:sldMk cId="2843814949" sldId="347"/>
            <ac:picMk id="26" creationId="{016AA2FC-3CE7-41BF-9A2B-548685CFFA5C}"/>
          </ac:picMkLst>
        </pc:picChg>
        <pc:picChg chg="add mod">
          <ac:chgData name="Purvis, Keith" userId="598b99ce-3dba-4fe3-b3fe-275042318a4f" providerId="ADAL" clId="{A13C794A-685F-480D-ADE0-DC7F6BCEB075}" dt="2021-07-28T17:29:35.441" v="601" actId="571"/>
          <ac:picMkLst>
            <pc:docMk/>
            <pc:sldMk cId="2843814949" sldId="347"/>
            <ac:picMk id="27" creationId="{07E3CE22-E435-40FE-A971-C5BBE01C5F22}"/>
          </ac:picMkLst>
        </pc:picChg>
        <pc:picChg chg="add mod">
          <ac:chgData name="Purvis, Keith" userId="598b99ce-3dba-4fe3-b3fe-275042318a4f" providerId="ADAL" clId="{A13C794A-685F-480D-ADE0-DC7F6BCEB075}" dt="2021-07-28T17:29:35.441" v="601" actId="571"/>
          <ac:picMkLst>
            <pc:docMk/>
            <pc:sldMk cId="2843814949" sldId="347"/>
            <ac:picMk id="28" creationId="{579A6E79-6CB9-428A-AAF2-A8065F6A7BCB}"/>
          </ac:picMkLst>
        </pc:picChg>
        <pc:picChg chg="add mod">
          <ac:chgData name="Purvis, Keith" userId="598b99ce-3dba-4fe3-b3fe-275042318a4f" providerId="ADAL" clId="{A13C794A-685F-480D-ADE0-DC7F6BCEB075}" dt="2021-07-28T17:29:35.441" v="601" actId="571"/>
          <ac:picMkLst>
            <pc:docMk/>
            <pc:sldMk cId="2843814949" sldId="347"/>
            <ac:picMk id="29" creationId="{86CBB539-934E-47D3-8D5E-73FCC89D3F88}"/>
          </ac:picMkLst>
        </pc:picChg>
      </pc:sldChg>
      <pc:sldChg chg="modSp add mod">
        <pc:chgData name="Purvis, Keith" userId="598b99ce-3dba-4fe3-b3fe-275042318a4f" providerId="ADAL" clId="{A13C794A-685F-480D-ADE0-DC7F6BCEB075}" dt="2021-07-28T17:47:47.043" v="1889" actId="20577"/>
        <pc:sldMkLst>
          <pc:docMk/>
          <pc:sldMk cId="1700689016" sldId="348"/>
        </pc:sldMkLst>
        <pc:spChg chg="mod">
          <ac:chgData name="Purvis, Keith" userId="598b99ce-3dba-4fe3-b3fe-275042318a4f" providerId="ADAL" clId="{A13C794A-685F-480D-ADE0-DC7F6BCEB075}" dt="2021-07-28T17:47:47.043" v="1889" actId="20577"/>
          <ac:spMkLst>
            <pc:docMk/>
            <pc:sldMk cId="1700689016" sldId="34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7/28/2021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Connect to the internet, any upgrades will install (noted by box shown). </a:t>
            </a: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9F115DB-99BF-4748-BD7C-821E9464E70D}" type="slidenum">
              <a:rPr lang="en-US" altLang="en-US" sz="1200" smtClean="0"/>
              <a:pPr/>
              <a:t>5</a:t>
            </a:fld>
            <a:endParaRPr lang="en-US" altLang="en-US" sz="1200"/>
          </a:p>
        </p:txBody>
      </p:sp>
    </p:spTree>
    <p:extLst>
      <p:ext uri="{BB962C8B-B14F-4D97-AF65-F5344CB8AC3E}">
        <p14:creationId xmlns:p14="http://schemas.microsoft.com/office/powerpoint/2010/main" val="29853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After watching whole power point, while showing each slide once at a time, tell interviewers to gather around to watch </a:t>
            </a: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71659EB-5F92-4385-B794-D6F25B53866E}" type="slidenum">
              <a:rPr lang="en-US" altLang="en-US" sz="1200" smtClean="0"/>
              <a:pPr/>
              <a:t>6</a:t>
            </a:fld>
            <a:endParaRPr lang="en-US" altLang="en-US" sz="1200"/>
          </a:p>
        </p:txBody>
      </p:sp>
    </p:spTree>
    <p:extLst>
      <p:ext uri="{BB962C8B-B14F-4D97-AF65-F5344CB8AC3E}">
        <p14:creationId xmlns:p14="http://schemas.microsoft.com/office/powerpoint/2010/main" val="335134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Tell supervisor interviewer is ready to receive upgrades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0E77CAE-8CF5-465C-A992-1B6D3BA994C4}" type="slidenum">
              <a:rPr lang="en-US" altLang="en-US" sz="1200" smtClean="0"/>
              <a:pPr/>
              <a:t>7</a:t>
            </a:fld>
            <a:endParaRPr lang="en-US" altLang="en-US" sz="1200"/>
          </a:p>
        </p:txBody>
      </p:sp>
    </p:spTree>
    <p:extLst>
      <p:ext uri="{BB962C8B-B14F-4D97-AF65-F5344CB8AC3E}">
        <p14:creationId xmlns:p14="http://schemas.microsoft.com/office/powerpoint/2010/main" val="392857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Supervisor menu item A… when paired, send data </a:t>
            </a:r>
            <a:r>
              <a:rPr lang="en-US" altLang="en-US">
                <a:sym typeface="Wingdings" panose="05000000000000000000" pitchFamily="2" charset="2"/>
              </a:rPr>
              <a:t> Note that all interviewers can receive upgrades at once.</a:t>
            </a:r>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77E47A0D-D999-4F28-A7B3-2DAC9B88FD7D}" type="slidenum">
              <a:rPr lang="en-US" altLang="en-US" sz="1200" smtClean="0"/>
              <a:pPr/>
              <a:t>8</a:t>
            </a:fld>
            <a:endParaRPr lang="en-US" altLang="en-US" sz="1200"/>
          </a:p>
        </p:txBody>
      </p:sp>
    </p:spTree>
    <p:extLst>
      <p:ext uri="{BB962C8B-B14F-4D97-AF65-F5344CB8AC3E}">
        <p14:creationId xmlns:p14="http://schemas.microsoft.com/office/powerpoint/2010/main" val="223591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interviewer sees these messages, it was a success. Note that if more than one upgrade is sent, they will download at the same time…</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086FD2C-5A43-42D1-862C-09E4351AFB51}" type="slidenum">
              <a:rPr lang="en-US" altLang="en-US" sz="1200" smtClean="0"/>
              <a:pPr/>
              <a:t>9</a:t>
            </a:fld>
            <a:endParaRPr lang="en-US" altLang="en-US" sz="1200"/>
          </a:p>
        </p:txBody>
      </p:sp>
    </p:spTree>
    <p:extLst>
      <p:ext uri="{BB962C8B-B14F-4D97-AF65-F5344CB8AC3E}">
        <p14:creationId xmlns:p14="http://schemas.microsoft.com/office/powerpoint/2010/main" val="1401620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7/28/2021</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6407B9-ACC0-42EE-BA20-22C24485DE18}" type="slidenum">
              <a:rPr lang="en-US" altLang="en-US"/>
              <a:pPr>
                <a:defRPr/>
              </a:pPr>
              <a:t>‹#›</a:t>
            </a:fld>
            <a:endParaRPr lang="en-US" altLang="en-US" dirty="0"/>
          </a:p>
        </p:txBody>
      </p:sp>
    </p:spTree>
    <p:extLst>
      <p:ext uri="{BB962C8B-B14F-4D97-AF65-F5344CB8AC3E}">
        <p14:creationId xmlns:p14="http://schemas.microsoft.com/office/powerpoint/2010/main" val="155569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7/28/2021</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3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26.png"/><Relationship Id="rId5" Type="http://schemas.openxmlformats.org/officeDocument/2006/relationships/image" Target="../media/image1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667669" y="827782"/>
            <a:ext cx="5486400" cy="1077218"/>
          </a:xfrm>
        </p:spPr>
        <p:txBody>
          <a:bodyPr>
            <a:normAutofit/>
          </a:bodyPr>
          <a:lstStyle/>
          <a:p>
            <a:pPr algn="ctr"/>
            <a:r>
              <a:rPr lang="en-US" altLang="en-US" sz="4800" dirty="0"/>
              <a:t>Transfers (2</a:t>
            </a:r>
            <a:r>
              <a:rPr lang="en-US" altLang="en-US" sz="4800"/>
              <a:t>)  </a:t>
            </a:r>
            <a:endParaRPr lang="en-US" altLang="en-US" sz="4800" dirty="0"/>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0" name="TextBox 9"/>
          <p:cNvSpPr txBox="1"/>
          <p:nvPr/>
        </p:nvSpPr>
        <p:spPr>
          <a:xfrm>
            <a:off x="152400" y="1911927"/>
            <a:ext cx="8516938" cy="3108325"/>
          </a:xfrm>
          <a:prstGeom prst="rect">
            <a:avLst/>
          </a:prstGeom>
          <a:noFill/>
          <a:ln>
            <a:solidFill>
              <a:srgbClr val="C2113A"/>
            </a:solidFill>
          </a:ln>
        </p:spPr>
        <p:txBody>
          <a:bodyPr>
            <a:spAutoFit/>
          </a:bodyPr>
          <a:lstStyle/>
          <a:p>
            <a:pPr algn="ctr">
              <a:defRPr/>
            </a:pPr>
            <a:r>
              <a:rPr lang="en-US" sz="4400" b="1" dirty="0">
                <a:solidFill>
                  <a:schemeClr val="bg1"/>
                </a:solidFill>
                <a:latin typeface="+mn-lt"/>
              </a:rPr>
              <a:t>Upgrades</a:t>
            </a:r>
          </a:p>
          <a:p>
            <a:pPr algn="ctr">
              <a:defRPr/>
            </a:pPr>
            <a:endParaRPr lang="en-US" sz="3600" b="1" dirty="0">
              <a:solidFill>
                <a:schemeClr val="bg1"/>
              </a:solidFill>
              <a:latin typeface="+mn-lt"/>
            </a:endParaRPr>
          </a:p>
          <a:p>
            <a:pPr algn="ctr">
              <a:defRPr/>
            </a:pPr>
            <a:r>
              <a:rPr lang="en-US" sz="3600" dirty="0">
                <a:solidFill>
                  <a:schemeClr val="bg1"/>
                </a:solidFill>
                <a:latin typeface="+mn-lt"/>
              </a:rPr>
              <a:t>Central Office &gt;&gt;</a:t>
            </a:r>
            <a:r>
              <a:rPr lang="en-US" sz="3600" dirty="0">
                <a:solidFill>
                  <a:schemeClr val="bg1"/>
                </a:solidFill>
              </a:rPr>
              <a:t> </a:t>
            </a:r>
            <a:r>
              <a:rPr lang="en-US" sz="3600" b="1" u="sng" dirty="0">
                <a:solidFill>
                  <a:schemeClr val="bg1"/>
                </a:solidFill>
                <a:latin typeface="+mn-lt"/>
              </a:rPr>
              <a:t>IFSS</a:t>
            </a:r>
            <a:r>
              <a:rPr lang="en-US" sz="3600" dirty="0">
                <a:solidFill>
                  <a:schemeClr val="bg1"/>
                </a:solidFill>
                <a:latin typeface="+mn-lt"/>
              </a:rPr>
              <a:t> &gt;&gt; Supervisor (</a:t>
            </a:r>
            <a:r>
              <a:rPr lang="en-US" sz="3600" i="1" dirty="0">
                <a:solidFill>
                  <a:schemeClr val="bg1"/>
                </a:solidFill>
                <a:latin typeface="+mn-lt"/>
              </a:rPr>
              <a:t>sender) </a:t>
            </a:r>
            <a:r>
              <a:rPr lang="en-US" sz="3600" dirty="0">
                <a:solidFill>
                  <a:schemeClr val="bg1"/>
                </a:solidFill>
                <a:latin typeface="+mn-lt"/>
              </a:rPr>
              <a:t>&gt;&gt; </a:t>
            </a:r>
            <a:r>
              <a:rPr lang="en-US" sz="3600" b="1" u="sng" dirty="0">
                <a:solidFill>
                  <a:schemeClr val="bg1"/>
                </a:solidFill>
                <a:latin typeface="+mn-lt"/>
              </a:rPr>
              <a:t>Bluetooth</a:t>
            </a:r>
            <a:r>
              <a:rPr lang="en-US" sz="3600" dirty="0">
                <a:solidFill>
                  <a:schemeClr val="bg1"/>
                </a:solidFill>
                <a:latin typeface="+mn-lt"/>
              </a:rPr>
              <a:t> &gt;&gt; All Interviewers (</a:t>
            </a:r>
            <a:r>
              <a:rPr lang="en-US" sz="3600" i="1" dirty="0">
                <a:solidFill>
                  <a:schemeClr val="bg1"/>
                </a:solidFill>
                <a:latin typeface="+mn-lt"/>
              </a:rPr>
              <a:t>receivers</a:t>
            </a:r>
            <a:r>
              <a:rPr lang="en-US" sz="4400" dirty="0">
                <a:solidFill>
                  <a:schemeClr val="bg1"/>
                </a:solidFill>
                <a:latin typeface="+mn-lt"/>
              </a:rPr>
              <a:t>)</a:t>
            </a:r>
          </a:p>
        </p:txBody>
      </p:sp>
    </p:spTree>
    <p:extLst>
      <p:ext uri="{BB962C8B-B14F-4D97-AF65-F5344CB8AC3E}">
        <p14:creationId xmlns:p14="http://schemas.microsoft.com/office/powerpoint/2010/main" val="178499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altLang="en-US" dirty="0"/>
              <a:t>Key Points about upgrades</a:t>
            </a:r>
          </a:p>
        </p:txBody>
      </p:sp>
      <p:sp>
        <p:nvSpPr>
          <p:cNvPr id="5" name="TextBox 4"/>
          <p:cNvSpPr txBox="1"/>
          <p:nvPr/>
        </p:nvSpPr>
        <p:spPr>
          <a:xfrm>
            <a:off x="762000" y="2057400"/>
            <a:ext cx="7391400" cy="3323987"/>
          </a:xfrm>
          <a:prstGeom prst="rect">
            <a:avLst/>
          </a:prstGeom>
          <a:noFill/>
        </p:spPr>
        <p:txBody>
          <a:bodyPr wrap="square">
            <a:spAutoFit/>
          </a:bodyPr>
          <a:lstStyle/>
          <a:p>
            <a:pPr marL="457200" indent="-457200">
              <a:buFont typeface="Arial" panose="020B0604020202020204" pitchFamily="34" charset="0"/>
              <a:buChar char="•"/>
              <a:defRPr/>
            </a:pPr>
            <a:r>
              <a:rPr lang="en-US" sz="2400" dirty="0"/>
              <a:t>For supervisor, importance of connecting to Central Office </a:t>
            </a:r>
            <a:r>
              <a:rPr lang="en-US" sz="2400" b="1" u="sng" dirty="0"/>
              <a:t>each day</a:t>
            </a:r>
            <a:r>
              <a:rPr lang="en-US" sz="2400" u="sng" dirty="0"/>
              <a:t> </a:t>
            </a:r>
            <a:r>
              <a:rPr lang="en-US" sz="2400" dirty="0"/>
              <a:t>to ensure that upgrades are downloaded in a timely manner</a:t>
            </a:r>
          </a:p>
          <a:p>
            <a:pPr marL="457200" indent="-457200">
              <a:buFont typeface="Arial" panose="020B0604020202020204" pitchFamily="34" charset="0"/>
              <a:buChar char="•"/>
              <a:defRPr/>
            </a:pPr>
            <a:endParaRPr lang="en-US" sz="2400" dirty="0"/>
          </a:p>
          <a:p>
            <a:pPr marL="457200" indent="-457200">
              <a:buFont typeface="Arial" panose="020B0604020202020204" pitchFamily="34" charset="0"/>
              <a:buChar char="•"/>
              <a:defRPr/>
            </a:pPr>
            <a:r>
              <a:rPr lang="en-US" sz="2400" dirty="0"/>
              <a:t>Upgrades are </a:t>
            </a:r>
            <a:r>
              <a:rPr lang="en-US" sz="2400" b="1" dirty="0"/>
              <a:t>automatic</a:t>
            </a:r>
            <a:r>
              <a:rPr lang="en-US" sz="2400" dirty="0"/>
              <a:t> for the supervisor </a:t>
            </a:r>
          </a:p>
          <a:p>
            <a:pPr>
              <a:defRPr/>
            </a:pPr>
            <a:endParaRPr lang="en-US" sz="2400" dirty="0"/>
          </a:p>
          <a:p>
            <a:pPr marL="457200" indent="-457200">
              <a:buFont typeface="Arial" panose="020B0604020202020204" pitchFamily="34" charset="0"/>
              <a:buChar char="•"/>
              <a:defRPr/>
            </a:pPr>
            <a:r>
              <a:rPr lang="en-US" sz="2400" dirty="0"/>
              <a:t>When a supervisor receives an upgrade they </a:t>
            </a:r>
            <a:r>
              <a:rPr lang="en-US" sz="2400" b="1" u="sng" dirty="0"/>
              <a:t>must</a:t>
            </a:r>
            <a:r>
              <a:rPr lang="en-US" sz="2400" dirty="0"/>
              <a:t> send it to all team members without delay</a:t>
            </a:r>
          </a:p>
          <a:p>
            <a:pPr>
              <a:defRPr/>
            </a:pPr>
            <a:endParaRPr lang="en-US" dirty="0"/>
          </a:p>
        </p:txBody>
      </p:sp>
      <p:pic>
        <p:nvPicPr>
          <p:cNvPr id="4" name="Picture 2" descr="Free Remember Clipart Pictures - Clipartix">
            <a:extLst>
              <a:ext uri="{FF2B5EF4-FFF2-40B4-BE49-F238E27FC236}">
                <a16:creationId xmlns:a16="http://schemas.microsoft.com/office/drawing/2014/main" id="{EC541FB1-8BF5-4D96-AA85-4FC5CD9A8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717615" cy="122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21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altLang="en-US"/>
              <a:t>Practice Time </a:t>
            </a:r>
          </a:p>
        </p:txBody>
      </p:sp>
      <p:sp>
        <p:nvSpPr>
          <p:cNvPr id="5" name="TextBox 4"/>
          <p:cNvSpPr txBox="1"/>
          <p:nvPr/>
        </p:nvSpPr>
        <p:spPr>
          <a:xfrm>
            <a:off x="533400" y="1447800"/>
            <a:ext cx="6705600" cy="2862322"/>
          </a:xfrm>
          <a:prstGeom prst="rect">
            <a:avLst/>
          </a:prstGeom>
          <a:noFill/>
        </p:spPr>
        <p:txBody>
          <a:bodyPr>
            <a:spAutoFit/>
          </a:bodyPr>
          <a:lstStyle/>
          <a:p>
            <a:pPr>
              <a:defRPr/>
            </a:pPr>
            <a:r>
              <a:rPr lang="en-US" dirty="0"/>
              <a:t>Make sure </a:t>
            </a:r>
          </a:p>
          <a:p>
            <a:pPr marL="457200" indent="-457200">
              <a:buFont typeface="Arial" panose="020B0604020202020204" pitchFamily="34" charset="0"/>
              <a:buChar char="•"/>
              <a:defRPr/>
            </a:pPr>
            <a:r>
              <a:rPr lang="en-US" dirty="0"/>
              <a:t>Supervisor’s ‘IFSS’ icon on desktop</a:t>
            </a:r>
          </a:p>
          <a:p>
            <a:pPr marL="457200" indent="-457200">
              <a:buFont typeface="Arial" panose="020B0604020202020204" pitchFamily="34" charset="0"/>
              <a:buChar char="•"/>
              <a:defRPr/>
            </a:pPr>
            <a:r>
              <a:rPr lang="en-US" dirty="0"/>
              <a:t>One simple click on this icon will allow you to do automatic transfer and then start supervisor’s menu system</a:t>
            </a:r>
          </a:p>
          <a:p>
            <a:pPr marL="457200" indent="-457200">
              <a:buFont typeface="Arial" panose="020B0604020202020204" pitchFamily="34" charset="0"/>
              <a:buChar char="•"/>
              <a:defRPr/>
            </a:pPr>
            <a:r>
              <a:rPr lang="en-US" dirty="0"/>
              <a:t>Enter IFSS user’s name and password for supervisors</a:t>
            </a:r>
          </a:p>
          <a:p>
            <a:pPr marL="457200" indent="-457200">
              <a:buFont typeface="Arial" panose="020B0604020202020204" pitchFamily="34" charset="0"/>
              <a:buChar char="•"/>
              <a:defRPr/>
            </a:pPr>
            <a:r>
              <a:rPr lang="en-US" dirty="0"/>
              <a:t>Internet access </a:t>
            </a:r>
          </a:p>
          <a:p>
            <a:pPr>
              <a:defRPr/>
            </a:pPr>
            <a:r>
              <a:rPr lang="en-US" dirty="0"/>
              <a:t>……</a:t>
            </a:r>
          </a:p>
          <a:p>
            <a:pPr>
              <a:defRPr/>
            </a:pPr>
            <a:endParaRPr lang="en-US" dirty="0"/>
          </a:p>
          <a:p>
            <a:pPr>
              <a:defRPr/>
            </a:pPr>
            <a:r>
              <a:rPr lang="en-US" dirty="0"/>
              <a:t>After all of </a:t>
            </a:r>
            <a:r>
              <a:rPr lang="en-US"/>
              <a:t>the preparation</a:t>
            </a:r>
            <a:endParaRPr lang="en-US" dirty="0"/>
          </a:p>
          <a:p>
            <a:pPr>
              <a:defRPr/>
            </a:pPr>
            <a:endParaRPr lang="en-US" dirty="0"/>
          </a:p>
        </p:txBody>
      </p:sp>
    </p:spTree>
    <p:extLst>
      <p:ext uri="{BB962C8B-B14F-4D97-AF65-F5344CB8AC3E}">
        <p14:creationId xmlns:p14="http://schemas.microsoft.com/office/powerpoint/2010/main" val="17006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419634"/>
          </a:xfrm>
        </p:spPr>
        <p:txBody>
          <a:bodyPr>
            <a:normAutofit fontScale="90000"/>
          </a:bodyPr>
          <a:lstStyle/>
          <a:p>
            <a:pPr algn="ctr"/>
            <a:r>
              <a:rPr lang="en-US" altLang="en-US" sz="3200" dirty="0"/>
              <a:t>Upgrades – Overview</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609600" y="1142999"/>
            <a:ext cx="7239000" cy="646331"/>
          </a:xfrm>
          <a:prstGeom prst="rect">
            <a:avLst/>
          </a:prstGeom>
          <a:noFill/>
        </p:spPr>
        <p:txBody>
          <a:bodyPr wrap="square">
            <a:spAutoFit/>
          </a:bodyPr>
          <a:lstStyle/>
          <a:p>
            <a:pPr marL="742950" lvl="1" indent="-285750">
              <a:buFont typeface="Arial" panose="020B0604020202020204" pitchFamily="34" charset="0"/>
              <a:buChar char="•"/>
              <a:defRPr/>
            </a:pPr>
            <a:endParaRPr lang="en-US" dirty="0">
              <a:latin typeface="+mn-lt"/>
            </a:endParaRPr>
          </a:p>
          <a:p>
            <a:pPr>
              <a:spcAft>
                <a:spcPts val="800"/>
              </a:spcAft>
              <a:defRPr/>
            </a:pPr>
            <a:endParaRPr lang="en-US" dirty="0">
              <a:latin typeface="+mn-lt"/>
            </a:endParaRPr>
          </a:p>
        </p:txBody>
      </p:sp>
      <p:sp>
        <p:nvSpPr>
          <p:cNvPr id="7" name="Line 34">
            <a:extLst>
              <a:ext uri="{FF2B5EF4-FFF2-40B4-BE49-F238E27FC236}">
                <a16:creationId xmlns:a16="http://schemas.microsoft.com/office/drawing/2014/main" id="{8E42D707-BA6D-4ED7-B599-E95618F856B7}"/>
              </a:ext>
            </a:extLst>
          </p:cNvPr>
          <p:cNvSpPr>
            <a:spLocks noChangeShapeType="1"/>
          </p:cNvSpPr>
          <p:nvPr/>
        </p:nvSpPr>
        <p:spPr bwMode="auto">
          <a:xfrm>
            <a:off x="6237331" y="3344149"/>
            <a:ext cx="0" cy="40411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35">
            <a:extLst>
              <a:ext uri="{FF2B5EF4-FFF2-40B4-BE49-F238E27FC236}">
                <a16:creationId xmlns:a16="http://schemas.microsoft.com/office/drawing/2014/main" id="{013850DD-4DB3-490F-832B-7DC5AC42B2AB}"/>
              </a:ext>
            </a:extLst>
          </p:cNvPr>
          <p:cNvSpPr>
            <a:spLocks noChangeShapeType="1"/>
          </p:cNvSpPr>
          <p:nvPr/>
        </p:nvSpPr>
        <p:spPr bwMode="auto">
          <a:xfrm>
            <a:off x="6237331" y="2156615"/>
            <a:ext cx="0" cy="4918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36">
            <a:extLst>
              <a:ext uri="{FF2B5EF4-FFF2-40B4-BE49-F238E27FC236}">
                <a16:creationId xmlns:a16="http://schemas.microsoft.com/office/drawing/2014/main" id="{BF1EFFD4-F9A4-4B1A-985A-E199EFF9E3CE}"/>
              </a:ext>
            </a:extLst>
          </p:cNvPr>
          <p:cNvSpPr txBox="1">
            <a:spLocks noChangeArrowheads="1"/>
          </p:cNvSpPr>
          <p:nvPr/>
        </p:nvSpPr>
        <p:spPr bwMode="auto">
          <a:xfrm>
            <a:off x="7249484" y="5803739"/>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b="1" dirty="0">
                <a:cs typeface="Arial" panose="020B0604020202020204" pitchFamily="34" charset="0"/>
              </a:rPr>
              <a:t>Interviewer’s System</a:t>
            </a:r>
          </a:p>
        </p:txBody>
      </p:sp>
      <p:sp>
        <p:nvSpPr>
          <p:cNvPr id="10" name="Text Box 37">
            <a:extLst>
              <a:ext uri="{FF2B5EF4-FFF2-40B4-BE49-F238E27FC236}">
                <a16:creationId xmlns:a16="http://schemas.microsoft.com/office/drawing/2014/main" id="{86117028-15C0-4091-B046-94F8848B5471}"/>
              </a:ext>
            </a:extLst>
          </p:cNvPr>
          <p:cNvSpPr txBox="1">
            <a:spLocks noChangeArrowheads="1"/>
          </p:cNvSpPr>
          <p:nvPr/>
        </p:nvSpPr>
        <p:spPr bwMode="auto">
          <a:xfrm>
            <a:off x="7048500" y="3938038"/>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b="1" dirty="0">
                <a:cs typeface="Arial" panose="020B0604020202020204" pitchFamily="34" charset="0"/>
              </a:rPr>
              <a:t>Supervisor’s System</a:t>
            </a:r>
          </a:p>
        </p:txBody>
      </p:sp>
      <p:sp>
        <p:nvSpPr>
          <p:cNvPr id="11" name="Text Box 56">
            <a:extLst>
              <a:ext uri="{FF2B5EF4-FFF2-40B4-BE49-F238E27FC236}">
                <a16:creationId xmlns:a16="http://schemas.microsoft.com/office/drawing/2014/main" id="{0218F9BD-0500-4B57-A332-39EBAD8A80C4}"/>
              </a:ext>
            </a:extLst>
          </p:cNvPr>
          <p:cNvSpPr txBox="1">
            <a:spLocks noChangeArrowheads="1"/>
          </p:cNvSpPr>
          <p:nvPr/>
        </p:nvSpPr>
        <p:spPr bwMode="auto">
          <a:xfrm>
            <a:off x="7315200" y="1437171"/>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b="1" dirty="0">
                <a:cs typeface="Arial" panose="020B0604020202020204" pitchFamily="34" charset="0"/>
              </a:rPr>
              <a:t>Central Office System</a:t>
            </a:r>
          </a:p>
        </p:txBody>
      </p:sp>
      <p:pic>
        <p:nvPicPr>
          <p:cNvPr id="12" name="Picture 15" descr="j0205462">
            <a:extLst>
              <a:ext uri="{FF2B5EF4-FFF2-40B4-BE49-F238E27FC236}">
                <a16:creationId xmlns:a16="http://schemas.microsoft.com/office/drawing/2014/main" id="{1147825F-E377-48C0-87F3-5D3DBBDB8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384" y="815601"/>
            <a:ext cx="14478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88">
            <a:extLst>
              <a:ext uri="{FF2B5EF4-FFF2-40B4-BE49-F238E27FC236}">
                <a16:creationId xmlns:a16="http://schemas.microsoft.com/office/drawing/2014/main" id="{9D59D6B4-0ECE-420A-B779-38CDA5A8A323}"/>
              </a:ext>
            </a:extLst>
          </p:cNvPr>
          <p:cNvSpPr>
            <a:spLocks noChangeShapeType="1"/>
          </p:cNvSpPr>
          <p:nvPr/>
        </p:nvSpPr>
        <p:spPr bwMode="auto">
          <a:xfrm>
            <a:off x="6465764" y="5478399"/>
            <a:ext cx="181486" cy="43182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89">
            <a:extLst>
              <a:ext uri="{FF2B5EF4-FFF2-40B4-BE49-F238E27FC236}">
                <a16:creationId xmlns:a16="http://schemas.microsoft.com/office/drawing/2014/main" id="{692FD3FF-FAB6-4FFD-BB71-3AB43652C792}"/>
              </a:ext>
            </a:extLst>
          </p:cNvPr>
          <p:cNvSpPr>
            <a:spLocks noChangeShapeType="1"/>
          </p:cNvSpPr>
          <p:nvPr/>
        </p:nvSpPr>
        <p:spPr bwMode="auto">
          <a:xfrm flipH="1">
            <a:off x="5782087" y="5491320"/>
            <a:ext cx="181488" cy="43358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5" name="Picture 277" descr="MCj04281370000[1]">
            <a:extLst>
              <a:ext uri="{FF2B5EF4-FFF2-40B4-BE49-F238E27FC236}">
                <a16:creationId xmlns:a16="http://schemas.microsoft.com/office/drawing/2014/main" id="{F7EB9F2A-1FEC-4F85-B2E7-DFF40E85D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893" y="3737183"/>
            <a:ext cx="9048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89A6A8B9-FA31-4649-962A-E7DA569692A3}"/>
              </a:ext>
            </a:extLst>
          </p:cNvPr>
          <p:cNvPicPr>
            <a:picLocks noChangeAspect="1" noChangeArrowheads="1"/>
          </p:cNvPicPr>
          <p:nvPr/>
        </p:nvPicPr>
        <p:blipFill>
          <a:blip r:embed="rId4" cstate="print"/>
          <a:srcRect/>
          <a:stretch>
            <a:fillRect/>
          </a:stretch>
        </p:blipFill>
        <p:spPr bwMode="auto">
          <a:xfrm>
            <a:off x="5096509" y="5854068"/>
            <a:ext cx="1066800" cy="762000"/>
          </a:xfrm>
          <a:prstGeom prst="rect">
            <a:avLst/>
          </a:prstGeom>
          <a:ln>
            <a:noFill/>
          </a:ln>
          <a:effectLst>
            <a:softEdge rad="112500"/>
          </a:effectLst>
        </p:spPr>
      </p:pic>
      <p:pic>
        <p:nvPicPr>
          <p:cNvPr id="17" name="Picture 3">
            <a:extLst>
              <a:ext uri="{FF2B5EF4-FFF2-40B4-BE49-F238E27FC236}">
                <a16:creationId xmlns:a16="http://schemas.microsoft.com/office/drawing/2014/main" id="{B42C721C-944D-481D-B696-DE3FAD547CBF}"/>
              </a:ext>
            </a:extLst>
          </p:cNvPr>
          <p:cNvPicPr>
            <a:picLocks noChangeAspect="1" noChangeArrowheads="1"/>
          </p:cNvPicPr>
          <p:nvPr/>
        </p:nvPicPr>
        <p:blipFill>
          <a:blip r:embed="rId4" cstate="print"/>
          <a:srcRect/>
          <a:stretch>
            <a:fillRect/>
          </a:stretch>
        </p:blipFill>
        <p:spPr bwMode="auto">
          <a:xfrm>
            <a:off x="6264127" y="5910222"/>
            <a:ext cx="1066800" cy="762000"/>
          </a:xfrm>
          <a:prstGeom prst="rect">
            <a:avLst/>
          </a:prstGeom>
          <a:ln>
            <a:noFill/>
          </a:ln>
          <a:effectLst>
            <a:softEdge rad="112500"/>
          </a:effectLst>
        </p:spPr>
      </p:pic>
      <p:pic>
        <p:nvPicPr>
          <p:cNvPr id="18" name="Picture 17" descr="ifssLogo copy.png">
            <a:extLst>
              <a:ext uri="{FF2B5EF4-FFF2-40B4-BE49-F238E27FC236}">
                <a16:creationId xmlns:a16="http://schemas.microsoft.com/office/drawing/2014/main" id="{43C31908-4C4A-46F3-953F-6354B9024D18}"/>
              </a:ext>
            </a:extLst>
          </p:cNvPr>
          <p:cNvPicPr>
            <a:picLocks noChangeAspect="1"/>
          </p:cNvPicPr>
          <p:nvPr/>
        </p:nvPicPr>
        <p:blipFill>
          <a:blip r:embed="rId5" cstate="print"/>
          <a:stretch>
            <a:fillRect/>
          </a:stretch>
        </p:blipFill>
        <p:spPr>
          <a:xfrm>
            <a:off x="5917472" y="2700634"/>
            <a:ext cx="693311" cy="591378"/>
          </a:xfrm>
          <a:prstGeom prst="round2DiagRect">
            <a:avLst>
              <a:gd name="adj1" fmla="val 16667"/>
              <a:gd name="adj2" fmla="val 0"/>
            </a:avLst>
          </a:prstGeom>
          <a:ln w="38100" cap="sq">
            <a:solidFill>
              <a:srgbClr val="FFFFFF"/>
            </a:solidFill>
            <a:miter lim="800000"/>
          </a:ln>
          <a:effectLst>
            <a:outerShdw blurRad="254000" algn="tl" rotWithShape="0">
              <a:srgbClr val="000000">
                <a:alpha val="43000"/>
              </a:srgbClr>
            </a:outerShdw>
          </a:effectLst>
        </p:spPr>
      </p:pic>
      <p:pic>
        <p:nvPicPr>
          <p:cNvPr id="19" name="Picture 2" descr="http://aux4.iconpedia.net/uploads/909512227.png">
            <a:extLst>
              <a:ext uri="{FF2B5EF4-FFF2-40B4-BE49-F238E27FC236}">
                <a16:creationId xmlns:a16="http://schemas.microsoft.com/office/drawing/2014/main" id="{3F5E24FB-D778-4F9D-ACF3-7818963831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7648" y="4890379"/>
            <a:ext cx="4429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a:extLst>
              <a:ext uri="{FF2B5EF4-FFF2-40B4-BE49-F238E27FC236}">
                <a16:creationId xmlns:a16="http://schemas.microsoft.com/office/drawing/2014/main" id="{66ECF181-6AF1-4A9D-BDFE-BA608DC805EF}"/>
              </a:ext>
            </a:extLst>
          </p:cNvPr>
          <p:cNvSpPr txBox="1"/>
          <p:nvPr/>
        </p:nvSpPr>
        <p:spPr>
          <a:xfrm>
            <a:off x="374173" y="971317"/>
            <a:ext cx="4593709" cy="6186309"/>
          </a:xfrm>
          <a:prstGeom prst="rect">
            <a:avLst/>
          </a:prstGeom>
          <a:noFill/>
        </p:spPr>
        <p:txBody>
          <a:bodyPr wrap="square">
            <a:spAutoFit/>
          </a:bodyPr>
          <a:lstStyle/>
          <a:p>
            <a:pPr marL="285750" indent="-285750">
              <a:spcAft>
                <a:spcPts val="0"/>
              </a:spcAft>
              <a:buFont typeface="Arial" panose="020B0604020202020204" pitchFamily="34" charset="0"/>
              <a:buChar char="•"/>
              <a:defRPr/>
            </a:pPr>
            <a:r>
              <a:rPr lang="en-US" dirty="0">
                <a:latin typeface="+mn-lt"/>
              </a:rPr>
              <a:t>Need a quick, convenient way to update the DHS CAPI system while in the field or during training</a:t>
            </a:r>
          </a:p>
          <a:p>
            <a:pPr marL="285750" indent="-285750">
              <a:spcAft>
                <a:spcPts val="0"/>
              </a:spcAft>
              <a:buFont typeface="Arial" panose="020B0604020202020204" pitchFamily="34" charset="0"/>
              <a:buChar char="•"/>
              <a:defRPr/>
            </a:pPr>
            <a:r>
              <a:rPr lang="en-US" dirty="0"/>
              <a:t>Typical reasons for upgrades:</a:t>
            </a:r>
          </a:p>
          <a:p>
            <a:pPr marL="285750" indent="-285750">
              <a:spcAft>
                <a:spcPts val="0"/>
              </a:spcAft>
              <a:buFont typeface="Arial" panose="020B0604020202020204" pitchFamily="34" charset="0"/>
              <a:buChar char="•"/>
              <a:defRPr/>
            </a:pPr>
            <a:endParaRPr lang="en-US" dirty="0">
              <a:latin typeface="+mn-lt"/>
            </a:endParaRPr>
          </a:p>
          <a:p>
            <a:pPr marL="742950" lvl="1" indent="-285750">
              <a:buFont typeface="Arial" panose="020B0604020202020204" pitchFamily="34" charset="0"/>
              <a:buChar char="•"/>
              <a:defRPr/>
            </a:pPr>
            <a:r>
              <a:rPr lang="en-US" dirty="0"/>
              <a:t>Fix bugs in data collection programs</a:t>
            </a:r>
          </a:p>
          <a:p>
            <a:pPr marL="742950" lvl="1" indent="-285750">
              <a:buFont typeface="Arial" panose="020B0604020202020204" pitchFamily="34" charset="0"/>
              <a:buChar char="•"/>
              <a:defRPr/>
            </a:pPr>
            <a:r>
              <a:rPr lang="en-US" dirty="0"/>
              <a:t>Implement changes to the sample</a:t>
            </a:r>
          </a:p>
          <a:p>
            <a:pPr marL="742950" lvl="1" indent="-285750">
              <a:buFont typeface="Arial" panose="020B0604020202020204" pitchFamily="34" charset="0"/>
              <a:buChar char="•"/>
              <a:defRPr/>
            </a:pPr>
            <a:r>
              <a:rPr lang="en-US" dirty="0"/>
              <a:t>Update team and supervisor databases</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Upgrade system uses Internet to transfer upgrades to supervisor tablets in the field</a:t>
            </a:r>
          </a:p>
          <a:p>
            <a:pPr marL="285750" indent="-285750">
              <a:buFont typeface="Arial" panose="020B0604020202020204" pitchFamily="34" charset="0"/>
              <a:buChar char="•"/>
              <a:defRPr/>
            </a:pPr>
            <a:r>
              <a:rPr lang="en-US" dirty="0"/>
              <a:t>Supervisor is then responsible for transferring upgrades to team members using Bluetooth transfer via menu system</a:t>
            </a:r>
          </a:p>
          <a:p>
            <a:pPr>
              <a:defRPr/>
            </a:pPr>
            <a:endParaRPr lang="en-US" dirty="0"/>
          </a:p>
          <a:p>
            <a:pPr marL="285750" indent="-285750">
              <a:buFont typeface="Arial" panose="020B0604020202020204" pitchFamily="34" charset="0"/>
              <a:buChar char="•"/>
              <a:defRPr/>
            </a:pPr>
            <a:r>
              <a:rPr lang="en-US" dirty="0"/>
              <a:t>Upgrades also used during training to fix bugs and other issues with questionnaires </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Expect to receive at least one upgrade during fieldwork and several during training</a:t>
            </a:r>
          </a:p>
          <a:p>
            <a:pPr marL="742950" lvl="1" indent="-285750">
              <a:buFont typeface="Arial" panose="020B0604020202020204" pitchFamily="34" charset="0"/>
              <a:buChar char="•"/>
              <a:defRPr/>
            </a:pPr>
            <a:endParaRPr lang="en-US" dirty="0">
              <a:latin typeface="+mn-lt"/>
            </a:endParaRPr>
          </a:p>
          <a:p>
            <a:pPr>
              <a:spcAft>
                <a:spcPts val="800"/>
              </a:spcAft>
              <a:defRPr/>
            </a:pPr>
            <a:endParaRPr lang="en-US" dirty="0">
              <a:latin typeface="+mn-lt"/>
            </a:endParaRPr>
          </a:p>
        </p:txBody>
      </p:sp>
      <p:sp>
        <p:nvSpPr>
          <p:cNvPr id="32" name="Text Box 56">
            <a:extLst>
              <a:ext uri="{FF2B5EF4-FFF2-40B4-BE49-F238E27FC236}">
                <a16:creationId xmlns:a16="http://schemas.microsoft.com/office/drawing/2014/main" id="{8F24E88A-1E7B-480F-AEA2-D50C6BE490C6}"/>
              </a:ext>
            </a:extLst>
          </p:cNvPr>
          <p:cNvSpPr txBox="1">
            <a:spLocks noChangeArrowheads="1"/>
          </p:cNvSpPr>
          <p:nvPr/>
        </p:nvSpPr>
        <p:spPr bwMode="auto">
          <a:xfrm>
            <a:off x="7173284" y="2663530"/>
            <a:ext cx="175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i="1" dirty="0">
                <a:cs typeface="Arial" panose="020B0604020202020204" pitchFamily="34" charset="0"/>
              </a:rPr>
              <a:t>Internet transfer</a:t>
            </a:r>
          </a:p>
        </p:txBody>
      </p:sp>
      <p:sp>
        <p:nvSpPr>
          <p:cNvPr id="33" name="Text Box 56">
            <a:extLst>
              <a:ext uri="{FF2B5EF4-FFF2-40B4-BE49-F238E27FC236}">
                <a16:creationId xmlns:a16="http://schemas.microsoft.com/office/drawing/2014/main" id="{76D7C399-D8CB-4EC0-AE0B-4F526EAB631F}"/>
              </a:ext>
            </a:extLst>
          </p:cNvPr>
          <p:cNvSpPr txBox="1">
            <a:spLocks noChangeArrowheads="1"/>
          </p:cNvSpPr>
          <p:nvPr/>
        </p:nvSpPr>
        <p:spPr bwMode="auto">
          <a:xfrm>
            <a:off x="7048500" y="4727605"/>
            <a:ext cx="175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i="1" dirty="0">
                <a:cs typeface="Arial" panose="020B0604020202020204" pitchFamily="34" charset="0"/>
              </a:rPr>
              <a:t>Bluetooth transfer</a:t>
            </a:r>
          </a:p>
        </p:txBody>
      </p:sp>
    </p:spTree>
    <p:extLst>
      <p:ext uri="{BB962C8B-B14F-4D97-AF65-F5344CB8AC3E}">
        <p14:creationId xmlns:p14="http://schemas.microsoft.com/office/powerpoint/2010/main" val="284381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609600"/>
          </a:xfrm>
        </p:spPr>
        <p:txBody>
          <a:bodyPr/>
          <a:lstStyle/>
          <a:p>
            <a:pPr algn="ctr"/>
            <a:r>
              <a:rPr lang="en-US" altLang="en-US" sz="3200" dirty="0"/>
              <a:t>Steps to implement Upgrades</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1511300"/>
            <a:ext cx="7488237" cy="4575612"/>
          </a:xfrm>
          <a:prstGeom prst="rect">
            <a:avLst/>
          </a:prstGeom>
          <a:noFill/>
        </p:spPr>
        <p:txBody>
          <a:bodyPr>
            <a:spAutoFit/>
          </a:bodyPr>
          <a:lstStyle/>
          <a:p>
            <a:pPr>
              <a:spcAft>
                <a:spcPts val="0"/>
              </a:spcAft>
              <a:defRPr/>
            </a:pPr>
            <a:r>
              <a:rPr lang="en-US" dirty="0">
                <a:latin typeface="+mn-lt"/>
              </a:rPr>
              <a:t>Supervisor receives upgrade automatically from Central Office via IFSS/</a:t>
            </a:r>
            <a:r>
              <a:rPr lang="en-US" dirty="0" err="1">
                <a:latin typeface="+mn-lt"/>
              </a:rPr>
              <a:t>SyncCloud</a:t>
            </a:r>
            <a:r>
              <a:rPr lang="en-US" dirty="0">
                <a:latin typeface="+mn-lt"/>
              </a:rPr>
              <a:t>/</a:t>
            </a:r>
            <a:r>
              <a:rPr lang="en-US" dirty="0" err="1">
                <a:latin typeface="+mn-lt"/>
              </a:rPr>
              <a:t>CSWeb</a:t>
            </a:r>
            <a:endParaRPr lang="en-US" dirty="0">
              <a:latin typeface="+mn-lt"/>
            </a:endParaRPr>
          </a:p>
          <a:p>
            <a:pPr>
              <a:spcAft>
                <a:spcPts val="800"/>
              </a:spcAft>
              <a:defRPr/>
            </a:pPr>
            <a:endParaRPr lang="en-US" dirty="0">
              <a:latin typeface="+mn-lt"/>
            </a:endParaRPr>
          </a:p>
          <a:p>
            <a:pPr>
              <a:spcAft>
                <a:spcPts val="800"/>
              </a:spcAft>
              <a:defRPr/>
            </a:pPr>
            <a:endParaRPr lang="en-US" dirty="0"/>
          </a:p>
          <a:p>
            <a:pPr>
              <a:spcAft>
                <a:spcPts val="800"/>
              </a:spcAft>
              <a:defRPr/>
            </a:pPr>
            <a:r>
              <a:rPr lang="en-US" dirty="0">
                <a:latin typeface="+mn-lt"/>
              </a:rPr>
              <a:t>All interviewers prepare to receive upgrades</a:t>
            </a:r>
          </a:p>
          <a:p>
            <a:pPr>
              <a:spcAft>
                <a:spcPts val="800"/>
              </a:spcAft>
              <a:defRPr/>
            </a:pPr>
            <a:endParaRPr lang="en-US" dirty="0">
              <a:latin typeface="+mn-lt"/>
            </a:endParaRPr>
          </a:p>
          <a:p>
            <a:pPr>
              <a:spcBef>
                <a:spcPts val="1200"/>
              </a:spcBef>
              <a:spcAft>
                <a:spcPts val="800"/>
              </a:spcAft>
              <a:defRPr/>
            </a:pPr>
            <a:endParaRPr lang="en-US" dirty="0">
              <a:latin typeface="+mn-lt"/>
            </a:endParaRPr>
          </a:p>
          <a:p>
            <a:pPr>
              <a:spcBef>
                <a:spcPts val="1200"/>
              </a:spcBef>
              <a:spcAft>
                <a:spcPts val="800"/>
              </a:spcAft>
              <a:defRPr/>
            </a:pPr>
            <a:r>
              <a:rPr lang="en-US" dirty="0">
                <a:latin typeface="+mn-lt"/>
              </a:rPr>
              <a:t>Supervisor sends upgrades</a:t>
            </a:r>
          </a:p>
          <a:p>
            <a:pPr>
              <a:spcBef>
                <a:spcPts val="1200"/>
              </a:spcBef>
              <a:spcAft>
                <a:spcPts val="800"/>
              </a:spcAft>
              <a:defRPr/>
            </a:pPr>
            <a:endParaRPr lang="en-US" dirty="0">
              <a:latin typeface="+mn-lt"/>
            </a:endParaRPr>
          </a:p>
          <a:p>
            <a:pPr>
              <a:spcBef>
                <a:spcPts val="1200"/>
              </a:spcBef>
              <a:spcAft>
                <a:spcPts val="800"/>
              </a:spcAft>
              <a:defRPr/>
            </a:pPr>
            <a:r>
              <a:rPr lang="en-US" dirty="0">
                <a:latin typeface="+mn-lt"/>
              </a:rPr>
              <a:t>Team confirms upgrade and restarts menus</a:t>
            </a:r>
          </a:p>
          <a:p>
            <a:pPr>
              <a:spcAft>
                <a:spcPts val="800"/>
              </a:spcAft>
              <a:defRPr/>
            </a:pPr>
            <a:endParaRPr lang="en-US" dirty="0">
              <a:latin typeface="+mn-lt"/>
            </a:endParaRPr>
          </a:p>
        </p:txBody>
      </p:sp>
      <p:pic>
        <p:nvPicPr>
          <p:cNvPr id="6149" name="Picture 4" descr="http://www.ccbhomes.com/wp-content/uploads/2014/09/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381317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descr="http://www.byui.edu/Images/disability_services/step4-resized200x2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5105400"/>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16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737" y="168272"/>
            <a:ext cx="7772400" cy="517528"/>
          </a:xfrm>
        </p:spPr>
        <p:txBody>
          <a:bodyPr>
            <a:normAutofit fontScale="90000"/>
          </a:bodyPr>
          <a:lstStyle/>
          <a:p>
            <a:pPr algn="ctr"/>
            <a:r>
              <a:rPr lang="en-US" altLang="en-US" sz="4000" dirty="0"/>
              <a:t>The Transfer Menu </a:t>
            </a:r>
          </a:p>
        </p:txBody>
      </p:sp>
      <p:graphicFrame>
        <p:nvGraphicFramePr>
          <p:cNvPr id="5" name="Table 4"/>
          <p:cNvGraphicFramePr>
            <a:graphicFrameLocks noGrp="1"/>
          </p:cNvGraphicFramePr>
          <p:nvPr>
            <p:extLst>
              <p:ext uri="{D42A27DB-BD31-4B8C-83A1-F6EECF244321}">
                <p14:modId xmlns:p14="http://schemas.microsoft.com/office/powerpoint/2010/main" val="566260939"/>
              </p:ext>
            </p:extLst>
          </p:nvPr>
        </p:nvGraphicFramePr>
        <p:xfrm>
          <a:off x="228600" y="3326095"/>
          <a:ext cx="8686800" cy="3245639"/>
        </p:xfrm>
        <a:graphic>
          <a:graphicData uri="http://schemas.openxmlformats.org/drawingml/2006/table">
            <a:tbl>
              <a:tblPr firstRow="1" firstCol="1" bandRow="1">
                <a:tableStyleId>{5C22544A-7EE6-4342-B048-85BDC9FD1C3A}</a:tableStyleId>
              </a:tblPr>
              <a:tblGrid>
                <a:gridCol w="1082277">
                  <a:extLst>
                    <a:ext uri="{9D8B030D-6E8A-4147-A177-3AD203B41FA5}">
                      <a16:colId xmlns:a16="http://schemas.microsoft.com/office/drawing/2014/main" val="20000"/>
                    </a:ext>
                  </a:extLst>
                </a:gridCol>
                <a:gridCol w="2689921">
                  <a:extLst>
                    <a:ext uri="{9D8B030D-6E8A-4147-A177-3AD203B41FA5}">
                      <a16:colId xmlns:a16="http://schemas.microsoft.com/office/drawing/2014/main" val="20001"/>
                    </a:ext>
                  </a:extLst>
                </a:gridCol>
                <a:gridCol w="4914602">
                  <a:extLst>
                    <a:ext uri="{9D8B030D-6E8A-4147-A177-3AD203B41FA5}">
                      <a16:colId xmlns:a16="http://schemas.microsoft.com/office/drawing/2014/main" val="20002"/>
                    </a:ext>
                  </a:extLst>
                </a:gridCol>
              </a:tblGrid>
              <a:tr h="249008">
                <a:tc>
                  <a:txBody>
                    <a:bodyPr/>
                    <a:lstStyle/>
                    <a:p>
                      <a:pPr marL="0" marR="0">
                        <a:lnSpc>
                          <a:spcPct val="115000"/>
                        </a:lnSpc>
                        <a:spcBef>
                          <a:spcPts val="0"/>
                        </a:spcBef>
                        <a:spcAft>
                          <a:spcPts val="1000"/>
                        </a:spcAft>
                      </a:pPr>
                      <a:r>
                        <a:rPr lang="en-US" sz="1100" dirty="0">
                          <a:effectLst/>
                        </a:rPr>
                        <a:t>Number</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Title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Description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5108">
                <a:tc>
                  <a:txBody>
                    <a:bodyPr/>
                    <a:lstStyle/>
                    <a:p>
                      <a:pPr marL="0" marR="0">
                        <a:lnSpc>
                          <a:spcPct val="115000"/>
                        </a:lnSpc>
                        <a:spcBef>
                          <a:spcPts val="0"/>
                        </a:spcBef>
                        <a:spcAft>
                          <a:spcPts val="1000"/>
                        </a:spcAft>
                      </a:pPr>
                      <a:r>
                        <a:rPr lang="en-US" sz="11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Transfer cluster data to supervisor</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Send all data collected by you in the cluster to the supervisor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5108">
                <a:tc>
                  <a:txBody>
                    <a:bodyPr/>
                    <a:lstStyle/>
                    <a:p>
                      <a:pPr marL="0" marR="0">
                        <a:lnSpc>
                          <a:spcPct val="115000"/>
                        </a:lnSpc>
                        <a:spcBef>
                          <a:spcPts val="0"/>
                        </a:spcBef>
                        <a:spcAft>
                          <a:spcPts val="1000"/>
                        </a:spcAft>
                      </a:pPr>
                      <a:r>
                        <a:rPr lang="en-US" sz="1100">
                          <a:effectLst/>
                        </a:rPr>
                        <a:t>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Share HH data with other interviewer</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Share data for a household with another interviewer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14762">
                <a:tc>
                  <a:txBody>
                    <a:bodyPr/>
                    <a:lstStyle/>
                    <a:p>
                      <a:pPr marL="0" marR="0">
                        <a:lnSpc>
                          <a:spcPct val="115000"/>
                        </a:lnSpc>
                        <a:spcBef>
                          <a:spcPts val="0"/>
                        </a:spcBef>
                        <a:spcAft>
                          <a:spcPts val="1000"/>
                        </a:spcAft>
                      </a:pPr>
                      <a:r>
                        <a:rPr lang="en-US" sz="1100">
                          <a:effectLst/>
                        </a:rPr>
                        <a:t>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Receive HH data from other interviewer</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Receive data for a household from another interviewer so you can carry out interviews for eligible individuals in that household</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15108">
                <a:tc>
                  <a:txBody>
                    <a:bodyPr/>
                    <a:lstStyle/>
                    <a:p>
                      <a:pPr marL="0" marR="0">
                        <a:lnSpc>
                          <a:spcPct val="115000"/>
                        </a:lnSpc>
                        <a:spcBef>
                          <a:spcPts val="0"/>
                        </a:spcBef>
                        <a:spcAft>
                          <a:spcPts val="1000"/>
                        </a:spcAft>
                      </a:pPr>
                      <a:r>
                        <a:rPr lang="en-US" sz="1100">
                          <a:solidFill>
                            <a:schemeClr val="bg2"/>
                          </a:solidFill>
                          <a:effectLst/>
                        </a:rPr>
                        <a:t>5</a:t>
                      </a:r>
                      <a:endParaRPr lang="en-US" sz="110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solidFill>
                            <a:schemeClr val="bg2"/>
                          </a:solidFill>
                          <a:effectLst/>
                        </a:rPr>
                        <a:t>Receive system updates from supervisor</a:t>
                      </a:r>
                      <a:endParaRPr lang="en-US" sz="160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solidFill>
                            <a:schemeClr val="bg2"/>
                          </a:solidFill>
                          <a:effectLst/>
                        </a:rPr>
                        <a:t>Receive updates of the CC_DHS system from you supervisor </a:t>
                      </a:r>
                      <a:endParaRPr lang="en-US" sz="1600" dirty="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15108">
                <a:tc>
                  <a:txBody>
                    <a:bodyPr/>
                    <a:lstStyle/>
                    <a:p>
                      <a:pPr marL="0" marR="0">
                        <a:lnSpc>
                          <a:spcPct val="115000"/>
                        </a:lnSpc>
                        <a:spcBef>
                          <a:spcPts val="0"/>
                        </a:spcBef>
                        <a:spcAft>
                          <a:spcPts val="1000"/>
                        </a:spcAft>
                      </a:pPr>
                      <a:r>
                        <a:rPr lang="en-US" sz="1100">
                          <a:effectLst/>
                        </a:rPr>
                        <a:t>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Receive HH assignment from supervisor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Receive the data file containing household assignments to interviewers from supervisor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3" name="Content Placeholder 2">
            <a:extLst>
              <a:ext uri="{FF2B5EF4-FFF2-40B4-BE49-F238E27FC236}">
                <a16:creationId xmlns:a16="http://schemas.microsoft.com/office/drawing/2014/main" id="{1B26E870-30EB-4EE0-A0DD-914197595438}"/>
              </a:ext>
            </a:extLst>
          </p:cNvPr>
          <p:cNvSpPr>
            <a:spLocks noGrp="1"/>
          </p:cNvSpPr>
          <p:nvPr>
            <p:ph idx="1"/>
          </p:nvPr>
        </p:nvSpPr>
        <p:spPr>
          <a:xfrm>
            <a:off x="685800" y="1752600"/>
            <a:ext cx="7772400" cy="4114800"/>
          </a:xfrm>
        </p:spPr>
        <p:txBody>
          <a:bodyPr/>
          <a:lstStyle/>
          <a:p>
            <a:endParaRPr lang="en-US" dirty="0"/>
          </a:p>
        </p:txBody>
      </p:sp>
      <p:pic>
        <p:nvPicPr>
          <p:cNvPr id="6" name="Picture 5">
            <a:extLst>
              <a:ext uri="{FF2B5EF4-FFF2-40B4-BE49-F238E27FC236}">
                <a16:creationId xmlns:a16="http://schemas.microsoft.com/office/drawing/2014/main" id="{E5F73D8C-BC6C-4BD4-B513-28E1112CC30E}"/>
              </a:ext>
            </a:extLst>
          </p:cNvPr>
          <p:cNvPicPr>
            <a:picLocks noChangeAspect="1"/>
          </p:cNvPicPr>
          <p:nvPr/>
        </p:nvPicPr>
        <p:blipFill>
          <a:blip r:embed="rId2"/>
          <a:stretch>
            <a:fillRect/>
          </a:stretch>
        </p:blipFill>
        <p:spPr>
          <a:xfrm>
            <a:off x="2331202" y="762000"/>
            <a:ext cx="3901470" cy="2318724"/>
          </a:xfrm>
          <a:prstGeom prst="rect">
            <a:avLst/>
          </a:prstGeom>
        </p:spPr>
      </p:pic>
    </p:spTree>
    <p:extLst>
      <p:ext uri="{BB962C8B-B14F-4D97-AF65-F5344CB8AC3E}">
        <p14:creationId xmlns:p14="http://schemas.microsoft.com/office/powerpoint/2010/main" val="191674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143000" y="301625"/>
            <a:ext cx="7772400" cy="1193800"/>
          </a:xfrm>
        </p:spPr>
        <p:txBody>
          <a:bodyPr>
            <a:normAutofit fontScale="90000"/>
          </a:bodyPr>
          <a:lstStyle/>
          <a:p>
            <a:pPr algn="ctr"/>
            <a:r>
              <a:rPr lang="en-US" altLang="en-US" sz="4000" dirty="0"/>
              <a:t>Supervisor receives upgrade</a:t>
            </a:r>
            <a:br>
              <a:rPr lang="en-US" altLang="en-US" sz="4000" dirty="0"/>
            </a:br>
            <a:endParaRPr lang="en-US" altLang="en-US" sz="4000" dirty="0"/>
          </a:p>
        </p:txBody>
      </p:sp>
      <p:sp>
        <p:nvSpPr>
          <p:cNvPr id="7171"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7172"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5106988" y="4229100"/>
            <a:ext cx="35798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3000" kern="0" dirty="0"/>
              <a:t>Note: </a:t>
            </a:r>
            <a:r>
              <a:rPr lang="en-US" altLang="en-US" sz="3000" b="0" kern="0" dirty="0"/>
              <a:t>Each time supervisor logs into their menu, </a:t>
            </a:r>
          </a:p>
          <a:p>
            <a:pPr algn="ctr">
              <a:defRPr/>
            </a:pPr>
            <a:r>
              <a:rPr lang="en-US" altLang="en-US" sz="3000" b="0" kern="0" dirty="0"/>
              <a:t>the system checks for upgrades</a:t>
            </a:r>
          </a:p>
        </p:txBody>
      </p:sp>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l="34534" t="18446" r="34167" b="23026"/>
          <a:stretch>
            <a:fillRect/>
          </a:stretch>
        </p:blipFill>
        <p:spPr bwMode="auto">
          <a:xfrm>
            <a:off x="381000" y="2874963"/>
            <a:ext cx="37338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465138" y="4419600"/>
            <a:ext cx="3048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b="0" kern="0" dirty="0">
                <a:solidFill>
                  <a:srgbClr val="FF0000"/>
                </a:solidFill>
              </a:rPr>
              <a:t>Sends any data</a:t>
            </a:r>
          </a:p>
        </p:txBody>
      </p:sp>
      <p:sp>
        <p:nvSpPr>
          <p:cNvPr id="8" name="Title 1"/>
          <p:cNvSpPr txBox="1">
            <a:spLocks/>
          </p:cNvSpPr>
          <p:nvPr/>
        </p:nvSpPr>
        <p:spPr bwMode="auto">
          <a:xfrm>
            <a:off x="465138" y="5334000"/>
            <a:ext cx="3032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b="0" kern="0" dirty="0">
                <a:solidFill>
                  <a:srgbClr val="FF0000"/>
                </a:solidFill>
              </a:rPr>
              <a:t>Receives upgrades</a:t>
            </a:r>
          </a:p>
        </p:txBody>
      </p:sp>
      <p:pic>
        <p:nvPicPr>
          <p:cNvPr id="7177" name="Picture 1"/>
          <p:cNvPicPr>
            <a:picLocks noChangeAspect="1"/>
          </p:cNvPicPr>
          <p:nvPr/>
        </p:nvPicPr>
        <p:blipFill>
          <a:blip r:embed="rId5">
            <a:extLst>
              <a:ext uri="{28A0092B-C50C-407E-A947-70E740481C1C}">
                <a14:useLocalDpi xmlns:a14="http://schemas.microsoft.com/office/drawing/2010/main" val="0"/>
              </a:ext>
            </a:extLst>
          </a:blip>
          <a:srcRect t="12691"/>
          <a:stretch>
            <a:fillRect/>
          </a:stretch>
        </p:blipFill>
        <p:spPr bwMode="auto">
          <a:xfrm>
            <a:off x="5410200" y="1333500"/>
            <a:ext cx="28209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2" descr="http://www.psdgraphics.com/file/yellow-pushpin-ic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217988"/>
            <a:ext cx="11652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4" descr="http://www.tipsnext.com/images/2012/10/detect-wired-internet-connectio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252538"/>
            <a:ext cx="16764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txBox="1">
            <a:spLocks/>
          </p:cNvSpPr>
          <p:nvPr/>
        </p:nvSpPr>
        <p:spPr bwMode="auto">
          <a:xfrm>
            <a:off x="1790700" y="1362075"/>
            <a:ext cx="3581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3000" kern="0" dirty="0"/>
              <a:t>Connect to the Internet </a:t>
            </a:r>
            <a:endParaRPr lang="en-US" altLang="en-US" sz="3000" b="0" kern="0" dirty="0"/>
          </a:p>
        </p:txBody>
      </p:sp>
    </p:spTree>
    <p:extLst>
      <p:ext uri="{BB962C8B-B14F-4D97-AF65-F5344CB8AC3E}">
        <p14:creationId xmlns:p14="http://schemas.microsoft.com/office/powerpoint/2010/main" val="377647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69818" y="873126"/>
            <a:ext cx="7772400" cy="606424"/>
          </a:xfrm>
        </p:spPr>
        <p:txBody>
          <a:bodyPr>
            <a:normAutofit fontScale="90000"/>
          </a:bodyPr>
          <a:lstStyle/>
          <a:p>
            <a:pPr algn="ctr"/>
            <a:r>
              <a:rPr lang="en-US" altLang="en-US" sz="4000" dirty="0"/>
              <a:t>Supervisor receives upgrade</a:t>
            </a:r>
            <a:br>
              <a:rPr lang="en-US" altLang="en-US" sz="4000" dirty="0"/>
            </a:br>
            <a:endParaRPr lang="en-US" altLang="en-US" sz="4000" dirty="0"/>
          </a:p>
        </p:txBody>
      </p:sp>
      <p:sp>
        <p:nvSpPr>
          <p:cNvPr id="921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9220"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304800" y="5241925"/>
            <a:ext cx="86106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3000" b="0" kern="0" dirty="0"/>
              <a:t>Before continuing work, close out system and alert interviewers there is an upgrade</a:t>
            </a:r>
          </a:p>
        </p:txBody>
      </p:sp>
      <p:pic>
        <p:nvPicPr>
          <p:cNvPr id="922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425" y="1524000"/>
            <a:ext cx="81565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6425" y="3352800"/>
            <a:ext cx="81565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68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19200" y="301625"/>
            <a:ext cx="7696200" cy="609600"/>
          </a:xfrm>
        </p:spPr>
        <p:txBody>
          <a:bodyPr/>
          <a:lstStyle/>
          <a:p>
            <a:pPr algn="ctr"/>
            <a:r>
              <a:rPr lang="en-US" altLang="en-US" sz="3200"/>
              <a:t>Interviewers prepare to get upgrades</a:t>
            </a:r>
          </a:p>
        </p:txBody>
      </p:sp>
      <p:sp>
        <p:nvSpPr>
          <p:cNvPr id="1126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1268"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69" name="Straight Connector 18"/>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pic>
        <p:nvPicPr>
          <p:cNvPr id="1127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447800"/>
            <a:ext cx="39354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981A808-E231-45E0-BA51-B7DF4774BF48}"/>
              </a:ext>
            </a:extLst>
          </p:cNvPr>
          <p:cNvPicPr>
            <a:picLocks noChangeAspect="1"/>
          </p:cNvPicPr>
          <p:nvPr/>
        </p:nvPicPr>
        <p:blipFill>
          <a:blip r:embed="rId5"/>
          <a:stretch>
            <a:fillRect/>
          </a:stretch>
        </p:blipFill>
        <p:spPr>
          <a:xfrm>
            <a:off x="290154" y="4110786"/>
            <a:ext cx="4129446" cy="2454215"/>
          </a:xfrm>
          <a:prstGeom prst="rect">
            <a:avLst/>
          </a:prstGeom>
        </p:spPr>
      </p:pic>
      <p:pic>
        <p:nvPicPr>
          <p:cNvPr id="7" name="Picture 6">
            <a:extLst>
              <a:ext uri="{FF2B5EF4-FFF2-40B4-BE49-F238E27FC236}">
                <a16:creationId xmlns:a16="http://schemas.microsoft.com/office/drawing/2014/main" id="{E5F327D6-0EE3-476D-BC23-0E135303055B}"/>
              </a:ext>
            </a:extLst>
          </p:cNvPr>
          <p:cNvPicPr>
            <a:picLocks noChangeAspect="1"/>
          </p:cNvPicPr>
          <p:nvPr/>
        </p:nvPicPr>
        <p:blipFill>
          <a:blip r:embed="rId6"/>
          <a:stretch>
            <a:fillRect/>
          </a:stretch>
        </p:blipFill>
        <p:spPr>
          <a:xfrm>
            <a:off x="227563" y="965440"/>
            <a:ext cx="3734838" cy="2749370"/>
          </a:xfrm>
          <a:prstGeom prst="rect">
            <a:avLst/>
          </a:prstGeom>
        </p:spPr>
      </p:pic>
      <p:sp>
        <p:nvSpPr>
          <p:cNvPr id="8" name="Arrow: Down 7">
            <a:extLst>
              <a:ext uri="{FF2B5EF4-FFF2-40B4-BE49-F238E27FC236}">
                <a16:creationId xmlns:a16="http://schemas.microsoft.com/office/drawing/2014/main" id="{61A7A204-AB3C-4D21-A0F2-12B2EFAB3735}"/>
              </a:ext>
            </a:extLst>
          </p:cNvPr>
          <p:cNvSpPr/>
          <p:nvPr/>
        </p:nvSpPr>
        <p:spPr>
          <a:xfrm>
            <a:off x="1828800" y="3609137"/>
            <a:ext cx="484632" cy="501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3D4E8255-8E05-491C-AE94-B1CBFEBABB75}"/>
              </a:ext>
            </a:extLst>
          </p:cNvPr>
          <p:cNvSpPr/>
          <p:nvPr/>
        </p:nvSpPr>
        <p:spPr>
          <a:xfrm rot="16200000">
            <a:off x="4504087" y="4764882"/>
            <a:ext cx="484632" cy="5655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60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143000" y="301625"/>
            <a:ext cx="7772400" cy="609600"/>
          </a:xfrm>
        </p:spPr>
        <p:txBody>
          <a:bodyPr>
            <a:normAutofit fontScale="90000"/>
          </a:bodyPr>
          <a:lstStyle/>
          <a:p>
            <a:pPr algn="ctr"/>
            <a:r>
              <a:rPr lang="en-US" altLang="en-US" sz="4000" dirty="0"/>
              <a:t>Supervisor sends upgrades to Team</a:t>
            </a:r>
          </a:p>
        </p:txBody>
      </p:sp>
      <p:sp>
        <p:nvSpPr>
          <p:cNvPr id="1331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3316"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001" y="1335769"/>
            <a:ext cx="3307198" cy="361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905000" y="5695950"/>
            <a:ext cx="5181600" cy="523875"/>
          </a:xfrm>
          <a:prstGeom prst="rect">
            <a:avLst/>
          </a:prstGeom>
          <a:noFill/>
          <a:ln w="15875">
            <a:solidFill>
              <a:srgbClr val="C2113A"/>
            </a:solidFill>
          </a:ln>
        </p:spPr>
        <p:txBody>
          <a:bodyPr>
            <a:spAutoFit/>
          </a:bodyPr>
          <a:lstStyle/>
          <a:p>
            <a:pPr algn="ctr">
              <a:defRPr/>
            </a:pPr>
            <a:r>
              <a:rPr lang="en-US" dirty="0">
                <a:latin typeface="+mn-lt"/>
              </a:rPr>
              <a:t>Click Send data when ready </a:t>
            </a:r>
          </a:p>
        </p:txBody>
      </p:sp>
      <p:pic>
        <p:nvPicPr>
          <p:cNvPr id="3" name="Picture 2">
            <a:extLst>
              <a:ext uri="{FF2B5EF4-FFF2-40B4-BE49-F238E27FC236}">
                <a16:creationId xmlns:a16="http://schemas.microsoft.com/office/drawing/2014/main" id="{2EA1317E-A194-45F2-9148-73C8A3CA522C}"/>
              </a:ext>
            </a:extLst>
          </p:cNvPr>
          <p:cNvPicPr>
            <a:picLocks noChangeAspect="1"/>
          </p:cNvPicPr>
          <p:nvPr/>
        </p:nvPicPr>
        <p:blipFill>
          <a:blip r:embed="rId5"/>
          <a:stretch>
            <a:fillRect/>
          </a:stretch>
        </p:blipFill>
        <p:spPr>
          <a:xfrm>
            <a:off x="152400" y="1433513"/>
            <a:ext cx="4220164" cy="3258005"/>
          </a:xfrm>
          <a:prstGeom prst="rect">
            <a:avLst/>
          </a:prstGeom>
        </p:spPr>
      </p:pic>
      <p:sp>
        <p:nvSpPr>
          <p:cNvPr id="4" name="Arrow: Right 3">
            <a:extLst>
              <a:ext uri="{FF2B5EF4-FFF2-40B4-BE49-F238E27FC236}">
                <a16:creationId xmlns:a16="http://schemas.microsoft.com/office/drawing/2014/main" id="{73EB9D9F-E830-4026-9D05-BA7D415312D8}"/>
              </a:ext>
            </a:extLst>
          </p:cNvPr>
          <p:cNvSpPr/>
          <p:nvPr/>
        </p:nvSpPr>
        <p:spPr>
          <a:xfrm>
            <a:off x="4413578" y="33522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20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90600" y="152400"/>
            <a:ext cx="7772400" cy="609600"/>
          </a:xfrm>
        </p:spPr>
        <p:txBody>
          <a:bodyPr>
            <a:noAutofit/>
          </a:bodyPr>
          <a:lstStyle/>
          <a:p>
            <a:pPr algn="ctr"/>
            <a:r>
              <a:rPr lang="en-US" altLang="en-US" sz="3200" dirty="0"/>
              <a:t>Interviewers Confirm upgrade received</a:t>
            </a:r>
          </a:p>
        </p:txBody>
      </p:sp>
      <p:sp>
        <p:nvSpPr>
          <p:cNvPr id="1536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5364" name="Picture 3" descr="http://www.byui.edu/Images/disability_services/step4-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17475"/>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4800600"/>
            <a:ext cx="6934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5"/>
          <p:cNvPicPr>
            <a:picLocks noChangeAspect="1"/>
          </p:cNvPicPr>
          <p:nvPr/>
        </p:nvPicPr>
        <p:blipFill>
          <a:blip r:embed="rId5">
            <a:extLst>
              <a:ext uri="{28A0092B-C50C-407E-A947-70E740481C1C}">
                <a14:useLocalDpi xmlns:a14="http://schemas.microsoft.com/office/drawing/2010/main" val="0"/>
              </a:ext>
            </a:extLst>
          </a:blip>
          <a:srcRect t="12691"/>
          <a:stretch>
            <a:fillRect/>
          </a:stretch>
        </p:blipFill>
        <p:spPr bwMode="auto">
          <a:xfrm>
            <a:off x="1187450" y="1574800"/>
            <a:ext cx="2820988"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 descr="http://i1020.photobucket.com/albums/af328/biorupp/green-check-mark-in-circle-hi_zps0caad7a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538" y="1520825"/>
            <a:ext cx="26670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01114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VMX3MACP777Z-1201013908-5873</_dlc_DocId>
    <_dlc_DocIdUrl xmlns="d16efad5-0601-4cf0-b7c2-89968258c777">
      <Url>https://icfonline.sharepoint.com/sites/ihd-dhs/Standard8/_layouts/15/DocIdRedir.aspx?ID=VMX3MACP777Z-1201013908-5873</Url>
      <Description>VMX3MACP777Z-1201013908-5873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301DBC6-4DC2-4CAF-8768-45437CCFCE7F}">
  <ds:schemaRefs>
    <ds:schemaRef ds:uri="http://schemas.microsoft.com/sharepoint/v3/contenttype/forms"/>
  </ds:schemaRefs>
</ds:datastoreItem>
</file>

<file path=customXml/itemProps2.xml><?xml version="1.0" encoding="utf-8"?>
<ds:datastoreItem xmlns:ds="http://schemas.openxmlformats.org/officeDocument/2006/customXml" ds:itemID="{14CBF133-7E6E-4735-B0E3-631BE98342D8}"/>
</file>

<file path=customXml/itemProps3.xml><?xml version="1.0" encoding="utf-8"?>
<ds:datastoreItem xmlns:ds="http://schemas.openxmlformats.org/officeDocument/2006/customXml" ds:itemID="{EE4A226B-E5AD-49AE-A28D-B4A6740CC43A}">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90E17367-DB4D-4D44-B968-6EC70341AD22}"/>
</file>

<file path=docProps/app.xml><?xml version="1.0" encoding="utf-8"?>
<Properties xmlns="http://schemas.openxmlformats.org/officeDocument/2006/extended-properties" xmlns:vt="http://schemas.openxmlformats.org/officeDocument/2006/docPropsVTypes">
  <Template/>
  <TotalTime>7327</TotalTime>
  <Words>521</Words>
  <Application>Microsoft Office PowerPoint</Application>
  <PresentationFormat>On-screen Show (4:3)</PresentationFormat>
  <Paragraphs>89</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vt:lpstr>
      <vt:lpstr>Office Theme</vt:lpstr>
      <vt:lpstr>Transfers (2)  </vt:lpstr>
      <vt:lpstr>Upgrades – Overview</vt:lpstr>
      <vt:lpstr>Steps to implement Upgrades</vt:lpstr>
      <vt:lpstr>The Transfer Menu </vt:lpstr>
      <vt:lpstr>Supervisor receives upgrade </vt:lpstr>
      <vt:lpstr>Supervisor receives upgrade </vt:lpstr>
      <vt:lpstr>Interviewers prepare to get upgrades</vt:lpstr>
      <vt:lpstr>Supervisor sends upgrades to Team</vt:lpstr>
      <vt:lpstr>Interviewers Confirm upgrade received</vt:lpstr>
      <vt:lpstr>Key Points about upgrades</vt:lpstr>
      <vt:lpstr>Practice Time </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140</cp:revision>
  <dcterms:created xsi:type="dcterms:W3CDTF">2015-12-15T14:16:42Z</dcterms:created>
  <dcterms:modified xsi:type="dcterms:W3CDTF">2021-07-28T17:48:13Z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fc20d51f-2498-428b-bcb6-d41a934eb125</vt:lpwstr>
  </property>
  <property fmtid="{D5CDD505-2E9C-101B-9397-08002B2CF9AE}" pid="3" name="ContentTypeId">
    <vt:lpwstr>0x010100A9E0BC70FB04E14C8ED45C26FF73C393</vt:lpwstr>
  </property>
</Properties>
</file>