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36" r:id="rId5"/>
    <p:sldId id="347" r:id="rId6"/>
    <p:sldId id="338" r:id="rId7"/>
    <p:sldId id="337" r:id="rId8"/>
    <p:sldId id="339" r:id="rId9"/>
    <p:sldId id="340" r:id="rId10"/>
    <p:sldId id="341" r:id="rId11"/>
    <p:sldId id="342" r:id="rId12"/>
    <p:sldId id="343" r:id="rId13"/>
    <p:sldId id="344" r:id="rId14"/>
    <p:sldId id="34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CDC9"/>
    <a:srgbClr val="BA0C2F"/>
    <a:srgbClr val="FFFFFF"/>
    <a:srgbClr val="6C6463"/>
    <a:srgbClr val="651D32"/>
    <a:srgbClr val="002F6C"/>
    <a:srgbClr val="0067B9"/>
    <a:srgbClr val="A7C6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3C794A-685F-480D-ADE0-DC7F6BCEB075}" v="53" dt="2021-07-28T17:44:32.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15" autoAdjust="0"/>
    <p:restoredTop sz="99841" autoAdjust="0"/>
  </p:normalViewPr>
  <p:slideViewPr>
    <p:cSldViewPr snapToObjects="1">
      <p:cViewPr varScale="1">
        <p:scale>
          <a:sx n="111" d="100"/>
          <a:sy n="111" d="100"/>
        </p:scale>
        <p:origin x="1056"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ustomXml" Target="../customXml/item4.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vis, Keith" userId="598b99ce-3dba-4fe3-b3fe-275042318a4f" providerId="ADAL" clId="{A13C794A-685F-480D-ADE0-DC7F6BCEB075}"/>
    <pc:docChg chg="undo custSel addSld delSld modSld sldOrd">
      <pc:chgData name="Purvis, Keith" userId="598b99ce-3dba-4fe3-b3fe-275042318a4f" providerId="ADAL" clId="{A13C794A-685F-480D-ADE0-DC7F6BCEB075}" dt="2021-07-28T17:47:47.043" v="1889" actId="20577"/>
      <pc:docMkLst>
        <pc:docMk/>
      </pc:docMkLst>
      <pc:sldChg chg="addSp delSp modSp mod ord">
        <pc:chgData name="Purvis, Keith" userId="598b99ce-3dba-4fe3-b3fe-275042318a4f" providerId="ADAL" clId="{A13C794A-685F-480D-ADE0-DC7F6BCEB075}" dt="2021-07-28T17:39:26.589" v="1344" actId="22"/>
        <pc:sldMkLst>
          <pc:docMk/>
          <pc:sldMk cId="1916740036" sldId="337"/>
        </pc:sldMkLst>
        <pc:spChg chg="add mod">
          <ac:chgData name="Purvis, Keith" userId="598b99ce-3dba-4fe3-b3fe-275042318a4f" providerId="ADAL" clId="{A13C794A-685F-480D-ADE0-DC7F6BCEB075}" dt="2021-07-28T17:36:27.121" v="1335" actId="1076"/>
          <ac:spMkLst>
            <pc:docMk/>
            <pc:sldMk cId="1916740036" sldId="337"/>
            <ac:spMk id="3" creationId="{1B26E870-30EB-4EE0-A0DD-914197595438}"/>
          </ac:spMkLst>
        </pc:spChg>
        <pc:spChg chg="mod">
          <ac:chgData name="Purvis, Keith" userId="598b99ce-3dba-4fe3-b3fe-275042318a4f" providerId="ADAL" clId="{A13C794A-685F-480D-ADE0-DC7F6BCEB075}" dt="2021-07-28T17:35:18.820" v="1197" actId="14100"/>
          <ac:spMkLst>
            <pc:docMk/>
            <pc:sldMk cId="1916740036" sldId="337"/>
            <ac:spMk id="5122" creationId="{00000000-0000-0000-0000-000000000000}"/>
          </ac:spMkLst>
        </pc:spChg>
        <pc:graphicFrameChg chg="mod modGraphic">
          <ac:chgData name="Purvis, Keith" userId="598b99ce-3dba-4fe3-b3fe-275042318a4f" providerId="ADAL" clId="{A13C794A-685F-480D-ADE0-DC7F6BCEB075}" dt="2021-07-28T17:36:48.639" v="1340" actId="1076"/>
          <ac:graphicFrameMkLst>
            <pc:docMk/>
            <pc:sldMk cId="1916740036" sldId="337"/>
            <ac:graphicFrameMk id="5" creationId="{00000000-0000-0000-0000-000000000000}"/>
          </ac:graphicFrameMkLst>
        </pc:graphicFrameChg>
        <pc:picChg chg="add mod">
          <ac:chgData name="Purvis, Keith" userId="598b99ce-3dba-4fe3-b3fe-275042318a4f" providerId="ADAL" clId="{A13C794A-685F-480D-ADE0-DC7F6BCEB075}" dt="2021-07-28T17:36:51.173" v="1341" actId="1076"/>
          <ac:picMkLst>
            <pc:docMk/>
            <pc:sldMk cId="1916740036" sldId="337"/>
            <ac:picMk id="6" creationId="{E5F73D8C-BC6C-4BD4-B513-28E1112CC30E}"/>
          </ac:picMkLst>
        </pc:picChg>
        <pc:picChg chg="add del">
          <ac:chgData name="Purvis, Keith" userId="598b99ce-3dba-4fe3-b3fe-275042318a4f" providerId="ADAL" clId="{A13C794A-685F-480D-ADE0-DC7F6BCEB075}" dt="2021-07-28T17:39:26.589" v="1344" actId="22"/>
          <ac:picMkLst>
            <pc:docMk/>
            <pc:sldMk cId="1916740036" sldId="337"/>
            <ac:picMk id="8" creationId="{7AAFA552-AC12-496D-8852-FB870B29A5AF}"/>
          </ac:picMkLst>
        </pc:picChg>
        <pc:picChg chg="del mod">
          <ac:chgData name="Purvis, Keith" userId="598b99ce-3dba-4fe3-b3fe-275042318a4f" providerId="ADAL" clId="{A13C794A-685F-480D-ADE0-DC7F6BCEB075}" dt="2021-07-28T17:35:11.640" v="1193" actId="478"/>
          <ac:picMkLst>
            <pc:docMk/>
            <pc:sldMk cId="1916740036" sldId="337"/>
            <ac:picMk id="5123" creationId="{00000000-0000-0000-0000-000000000000}"/>
          </ac:picMkLst>
        </pc:picChg>
      </pc:sldChg>
      <pc:sldChg chg="modSp mod">
        <pc:chgData name="Purvis, Keith" userId="598b99ce-3dba-4fe3-b3fe-275042318a4f" providerId="ADAL" clId="{A13C794A-685F-480D-ADE0-DC7F6BCEB075}" dt="2021-07-28T17:34:06.159" v="1184" actId="20577"/>
        <pc:sldMkLst>
          <pc:docMk/>
          <pc:sldMk cId="1212163256" sldId="338"/>
        </pc:sldMkLst>
        <pc:spChg chg="mod">
          <ac:chgData name="Purvis, Keith" userId="598b99ce-3dba-4fe3-b3fe-275042318a4f" providerId="ADAL" clId="{A13C794A-685F-480D-ADE0-DC7F6BCEB075}" dt="2021-07-28T17:34:06.159" v="1184" actId="20577"/>
          <ac:spMkLst>
            <pc:docMk/>
            <pc:sldMk cId="1212163256" sldId="338"/>
            <ac:spMk id="5" creationId="{00000000-0000-0000-0000-000000000000}"/>
          </ac:spMkLst>
        </pc:spChg>
        <pc:spChg chg="mod">
          <ac:chgData name="Purvis, Keith" userId="598b99ce-3dba-4fe3-b3fe-275042318a4f" providerId="ADAL" clId="{A13C794A-685F-480D-ADE0-DC7F6BCEB075}" dt="2021-07-28T17:33:45.909" v="1165" actId="20577"/>
          <ac:spMkLst>
            <pc:docMk/>
            <pc:sldMk cId="1212163256" sldId="338"/>
            <ac:spMk id="6146" creationId="{00000000-0000-0000-0000-000000000000}"/>
          </ac:spMkLst>
        </pc:spChg>
      </pc:sldChg>
      <pc:sldChg chg="modSp mod">
        <pc:chgData name="Purvis, Keith" userId="598b99ce-3dba-4fe3-b3fe-275042318a4f" providerId="ADAL" clId="{A13C794A-685F-480D-ADE0-DC7F6BCEB075}" dt="2021-07-28T17:20:21.123" v="7" actId="6549"/>
        <pc:sldMkLst>
          <pc:docMk/>
          <pc:sldMk cId="3776475959" sldId="339"/>
        </pc:sldMkLst>
        <pc:spChg chg="mod">
          <ac:chgData name="Purvis, Keith" userId="598b99ce-3dba-4fe3-b3fe-275042318a4f" providerId="ADAL" clId="{A13C794A-685F-480D-ADE0-DC7F6BCEB075}" dt="2021-07-28T17:20:21.123" v="7" actId="6549"/>
          <ac:spMkLst>
            <pc:docMk/>
            <pc:sldMk cId="3776475959" sldId="339"/>
            <ac:spMk id="15" creationId="{00000000-0000-0000-0000-000000000000}"/>
          </ac:spMkLst>
        </pc:spChg>
      </pc:sldChg>
      <pc:sldChg chg="addSp delSp modSp mod">
        <pc:chgData name="Purvis, Keith" userId="598b99ce-3dba-4fe3-b3fe-275042318a4f" providerId="ADAL" clId="{A13C794A-685F-480D-ADE0-DC7F6BCEB075}" dt="2021-07-28T17:40:52.914" v="1369" actId="14100"/>
        <pc:sldMkLst>
          <pc:docMk/>
          <pc:sldMk cId="1390605178" sldId="341"/>
        </pc:sldMkLst>
        <pc:spChg chg="add mod">
          <ac:chgData name="Purvis, Keith" userId="598b99ce-3dba-4fe3-b3fe-275042318a4f" providerId="ADAL" clId="{A13C794A-685F-480D-ADE0-DC7F6BCEB075}" dt="2021-07-28T17:40:52.914" v="1369" actId="14100"/>
          <ac:spMkLst>
            <pc:docMk/>
            <pc:sldMk cId="1390605178" sldId="341"/>
            <ac:spMk id="8" creationId="{61A7A204-AB3C-4D21-A0F2-12B2EFAB3735}"/>
          </ac:spMkLst>
        </pc:spChg>
        <pc:spChg chg="add mod">
          <ac:chgData name="Purvis, Keith" userId="598b99ce-3dba-4fe3-b3fe-275042318a4f" providerId="ADAL" clId="{A13C794A-685F-480D-ADE0-DC7F6BCEB075}" dt="2021-07-28T17:40:50.221" v="1368" actId="14100"/>
          <ac:spMkLst>
            <pc:docMk/>
            <pc:sldMk cId="1390605178" sldId="341"/>
            <ac:spMk id="16" creationId="{3D4E8255-8E05-491C-AE94-B1CBFEBABB75}"/>
          </ac:spMkLst>
        </pc:spChg>
        <pc:picChg chg="add mod">
          <ac:chgData name="Purvis, Keith" userId="598b99ce-3dba-4fe3-b3fe-275042318a4f" providerId="ADAL" clId="{A13C794A-685F-480D-ADE0-DC7F6BCEB075}" dt="2021-07-28T17:40:20.310" v="1362" actId="1076"/>
          <ac:picMkLst>
            <pc:docMk/>
            <pc:sldMk cId="1390605178" sldId="341"/>
            <ac:picMk id="3" creationId="{7981A808-E231-45E0-BA51-B7DF4774BF48}"/>
          </ac:picMkLst>
        </pc:picChg>
        <pc:picChg chg="add del mod">
          <ac:chgData name="Purvis, Keith" userId="598b99ce-3dba-4fe3-b3fe-275042318a4f" providerId="ADAL" clId="{A13C794A-685F-480D-ADE0-DC7F6BCEB075}" dt="2021-07-28T17:40:03.589" v="1357" actId="22"/>
          <ac:picMkLst>
            <pc:docMk/>
            <pc:sldMk cId="1390605178" sldId="341"/>
            <ac:picMk id="5" creationId="{BBA1A2A9-8382-4E0D-86CD-772B634BEB2B}"/>
          </ac:picMkLst>
        </pc:picChg>
        <pc:picChg chg="add mod">
          <ac:chgData name="Purvis, Keith" userId="598b99ce-3dba-4fe3-b3fe-275042318a4f" providerId="ADAL" clId="{A13C794A-685F-480D-ADE0-DC7F6BCEB075}" dt="2021-07-28T17:40:18.783" v="1361" actId="1076"/>
          <ac:picMkLst>
            <pc:docMk/>
            <pc:sldMk cId="1390605178" sldId="341"/>
            <ac:picMk id="7" creationId="{E5F327D6-0EE3-476D-BC23-0E135303055B}"/>
          </ac:picMkLst>
        </pc:picChg>
        <pc:picChg chg="del">
          <ac:chgData name="Purvis, Keith" userId="598b99ce-3dba-4fe3-b3fe-275042318a4f" providerId="ADAL" clId="{A13C794A-685F-480D-ADE0-DC7F6BCEB075}" dt="2021-07-28T17:39:41.475" v="1349" actId="478"/>
          <ac:picMkLst>
            <pc:docMk/>
            <pc:sldMk cId="1390605178" sldId="341"/>
            <ac:picMk id="11271" creationId="{00000000-0000-0000-0000-000000000000}"/>
          </ac:picMkLst>
        </pc:picChg>
        <pc:picChg chg="del">
          <ac:chgData name="Purvis, Keith" userId="598b99ce-3dba-4fe3-b3fe-275042318a4f" providerId="ADAL" clId="{A13C794A-685F-480D-ADE0-DC7F6BCEB075}" dt="2021-07-28T17:39:34.859" v="1345" actId="478"/>
          <ac:picMkLst>
            <pc:docMk/>
            <pc:sldMk cId="1390605178" sldId="341"/>
            <ac:picMk id="11272" creationId="{00000000-0000-0000-0000-000000000000}"/>
          </ac:picMkLst>
        </pc:picChg>
      </pc:sldChg>
      <pc:sldChg chg="addSp delSp modSp mod">
        <pc:chgData name="Purvis, Keith" userId="598b99ce-3dba-4fe3-b3fe-275042318a4f" providerId="ADAL" clId="{A13C794A-685F-480D-ADE0-DC7F6BCEB075}" dt="2021-07-28T17:42:52.628" v="1392" actId="20577"/>
        <pc:sldMkLst>
          <pc:docMk/>
          <pc:sldMk cId="1980208043" sldId="342"/>
        </pc:sldMkLst>
        <pc:spChg chg="add mod">
          <ac:chgData name="Purvis, Keith" userId="598b99ce-3dba-4fe3-b3fe-275042318a4f" providerId="ADAL" clId="{A13C794A-685F-480D-ADE0-DC7F6BCEB075}" dt="2021-07-28T17:42:44.518" v="1384" actId="1076"/>
          <ac:spMkLst>
            <pc:docMk/>
            <pc:sldMk cId="1980208043" sldId="342"/>
            <ac:spMk id="4" creationId="{73EB9D9F-E830-4026-9D05-BA7D415312D8}"/>
          </ac:spMkLst>
        </pc:spChg>
        <pc:spChg chg="mod">
          <ac:chgData name="Purvis, Keith" userId="598b99ce-3dba-4fe3-b3fe-275042318a4f" providerId="ADAL" clId="{A13C794A-685F-480D-ADE0-DC7F6BCEB075}" dt="2021-07-28T17:42:52.628" v="1392" actId="20577"/>
          <ac:spMkLst>
            <pc:docMk/>
            <pc:sldMk cId="1980208043" sldId="342"/>
            <ac:spMk id="13314" creationId="{00000000-0000-0000-0000-000000000000}"/>
          </ac:spMkLst>
        </pc:spChg>
        <pc:picChg chg="add mod">
          <ac:chgData name="Purvis, Keith" userId="598b99ce-3dba-4fe3-b3fe-275042318a4f" providerId="ADAL" clId="{A13C794A-685F-480D-ADE0-DC7F6BCEB075}" dt="2021-07-28T17:42:08.283" v="1372" actId="1076"/>
          <ac:picMkLst>
            <pc:docMk/>
            <pc:sldMk cId="1980208043" sldId="342"/>
            <ac:picMk id="3" creationId="{2EA1317E-A194-45F2-9148-73C8A3CA522C}"/>
          </ac:picMkLst>
        </pc:picChg>
        <pc:picChg chg="mod">
          <ac:chgData name="Purvis, Keith" userId="598b99ce-3dba-4fe3-b3fe-275042318a4f" providerId="ADAL" clId="{A13C794A-685F-480D-ADE0-DC7F6BCEB075}" dt="2021-07-28T17:42:42.428" v="1383" actId="1076"/>
          <ac:picMkLst>
            <pc:docMk/>
            <pc:sldMk cId="1980208043" sldId="342"/>
            <ac:picMk id="13317" creationId="{00000000-0000-0000-0000-000000000000}"/>
          </ac:picMkLst>
        </pc:picChg>
        <pc:picChg chg="del">
          <ac:chgData name="Purvis, Keith" userId="598b99ce-3dba-4fe3-b3fe-275042318a4f" providerId="ADAL" clId="{A13C794A-685F-480D-ADE0-DC7F6BCEB075}" dt="2021-07-28T17:42:04.274" v="1370" actId="478"/>
          <ac:picMkLst>
            <pc:docMk/>
            <pc:sldMk cId="1980208043" sldId="342"/>
            <ac:picMk id="13319" creationId="{00000000-0000-0000-0000-000000000000}"/>
          </ac:picMkLst>
        </pc:picChg>
      </pc:sldChg>
      <pc:sldChg chg="modSp mod">
        <pc:chgData name="Purvis, Keith" userId="598b99ce-3dba-4fe3-b3fe-275042318a4f" providerId="ADAL" clId="{A13C794A-685F-480D-ADE0-DC7F6BCEB075}" dt="2021-07-28T17:43:10.347" v="1407" actId="404"/>
        <pc:sldMkLst>
          <pc:docMk/>
          <pc:sldMk cId="663011145" sldId="343"/>
        </pc:sldMkLst>
        <pc:spChg chg="mod">
          <ac:chgData name="Purvis, Keith" userId="598b99ce-3dba-4fe3-b3fe-275042318a4f" providerId="ADAL" clId="{A13C794A-685F-480D-ADE0-DC7F6BCEB075}" dt="2021-07-28T17:43:10.347" v="1407" actId="404"/>
          <ac:spMkLst>
            <pc:docMk/>
            <pc:sldMk cId="663011145" sldId="343"/>
            <ac:spMk id="15362" creationId="{00000000-0000-0000-0000-000000000000}"/>
          </ac:spMkLst>
        </pc:spChg>
      </pc:sldChg>
      <pc:sldChg chg="addSp modSp mod">
        <pc:chgData name="Purvis, Keith" userId="598b99ce-3dba-4fe3-b3fe-275042318a4f" providerId="ADAL" clId="{A13C794A-685F-480D-ADE0-DC7F6BCEB075}" dt="2021-07-28T17:46:48.262" v="1875" actId="1076"/>
        <pc:sldMkLst>
          <pc:docMk/>
          <pc:sldMk cId="3689210392" sldId="344"/>
        </pc:sldMkLst>
        <pc:spChg chg="mod">
          <ac:chgData name="Purvis, Keith" userId="598b99ce-3dba-4fe3-b3fe-275042318a4f" providerId="ADAL" clId="{A13C794A-685F-480D-ADE0-DC7F6BCEB075}" dt="2021-07-28T17:46:48.262" v="1875" actId="1076"/>
          <ac:spMkLst>
            <pc:docMk/>
            <pc:sldMk cId="3689210392" sldId="344"/>
            <ac:spMk id="5" creationId="{00000000-0000-0000-0000-000000000000}"/>
          </ac:spMkLst>
        </pc:spChg>
        <pc:spChg chg="mod">
          <ac:chgData name="Purvis, Keith" userId="598b99ce-3dba-4fe3-b3fe-275042318a4f" providerId="ADAL" clId="{A13C794A-685F-480D-ADE0-DC7F6BCEB075}" dt="2021-07-28T17:44:40.675" v="1447" actId="20577"/>
          <ac:spMkLst>
            <pc:docMk/>
            <pc:sldMk cId="3689210392" sldId="344"/>
            <ac:spMk id="17410" creationId="{00000000-0000-0000-0000-000000000000}"/>
          </ac:spMkLst>
        </pc:spChg>
        <pc:picChg chg="add mod">
          <ac:chgData name="Purvis, Keith" userId="598b99ce-3dba-4fe3-b3fe-275042318a4f" providerId="ADAL" clId="{A13C794A-685F-480D-ADE0-DC7F6BCEB075}" dt="2021-07-28T17:44:32.733" v="1410" actId="14100"/>
          <ac:picMkLst>
            <pc:docMk/>
            <pc:sldMk cId="3689210392" sldId="344"/>
            <ac:picMk id="4" creationId="{EC541FB1-8BF5-4D96-AA85-4FC5CD9A8D1D}"/>
          </ac:picMkLst>
        </pc:picChg>
      </pc:sldChg>
      <pc:sldChg chg="del">
        <pc:chgData name="Purvis, Keith" userId="598b99ce-3dba-4fe3-b3fe-275042318a4f" providerId="ADAL" clId="{A13C794A-685F-480D-ADE0-DC7F6BCEB075}" dt="2021-07-28T17:37:30.622" v="1342" actId="2696"/>
        <pc:sldMkLst>
          <pc:docMk/>
          <pc:sldMk cId="3969489671" sldId="345"/>
        </pc:sldMkLst>
      </pc:sldChg>
      <pc:sldChg chg="delSp modSp add del mod ord">
        <pc:chgData name="Purvis, Keith" userId="598b99ce-3dba-4fe3-b3fe-275042318a4f" providerId="ADAL" clId="{A13C794A-685F-480D-ADE0-DC7F6BCEB075}" dt="2021-07-28T17:33:17.099" v="1144" actId="2696"/>
        <pc:sldMkLst>
          <pc:docMk/>
          <pc:sldMk cId="2959036903" sldId="346"/>
        </pc:sldMkLst>
        <pc:spChg chg="mod">
          <ac:chgData name="Purvis, Keith" userId="598b99ce-3dba-4fe3-b3fe-275042318a4f" providerId="ADAL" clId="{A13C794A-685F-480D-ADE0-DC7F6BCEB075}" dt="2021-07-28T17:24:37.089" v="533" actId="20577"/>
          <ac:spMkLst>
            <pc:docMk/>
            <pc:sldMk cId="2959036903" sldId="346"/>
            <ac:spMk id="5" creationId="{00000000-0000-0000-0000-000000000000}"/>
          </ac:spMkLst>
        </pc:spChg>
        <pc:spChg chg="mod">
          <ac:chgData name="Purvis, Keith" userId="598b99ce-3dba-4fe3-b3fe-275042318a4f" providerId="ADAL" clId="{A13C794A-685F-480D-ADE0-DC7F6BCEB075}" dt="2021-07-28T17:24:24.247" v="507" actId="20577"/>
          <ac:spMkLst>
            <pc:docMk/>
            <pc:sldMk cId="2959036903" sldId="346"/>
            <ac:spMk id="6146" creationId="{00000000-0000-0000-0000-000000000000}"/>
          </ac:spMkLst>
        </pc:spChg>
        <pc:picChg chg="del">
          <ac:chgData name="Purvis, Keith" userId="598b99ce-3dba-4fe3-b3fe-275042318a4f" providerId="ADAL" clId="{A13C794A-685F-480D-ADE0-DC7F6BCEB075}" dt="2021-07-28T17:20:54.041" v="11" actId="478"/>
          <ac:picMkLst>
            <pc:docMk/>
            <pc:sldMk cId="2959036903" sldId="346"/>
            <ac:picMk id="6149" creationId="{00000000-0000-0000-0000-000000000000}"/>
          </ac:picMkLst>
        </pc:picChg>
        <pc:picChg chg="del">
          <ac:chgData name="Purvis, Keith" userId="598b99ce-3dba-4fe3-b3fe-275042318a4f" providerId="ADAL" clId="{A13C794A-685F-480D-ADE0-DC7F6BCEB075}" dt="2021-07-28T17:20:54.041" v="11" actId="478"/>
          <ac:picMkLst>
            <pc:docMk/>
            <pc:sldMk cId="2959036903" sldId="346"/>
            <ac:picMk id="6150" creationId="{00000000-0000-0000-0000-000000000000}"/>
          </ac:picMkLst>
        </pc:picChg>
        <pc:picChg chg="del">
          <ac:chgData name="Purvis, Keith" userId="598b99ce-3dba-4fe3-b3fe-275042318a4f" providerId="ADAL" clId="{A13C794A-685F-480D-ADE0-DC7F6BCEB075}" dt="2021-07-28T17:20:54.041" v="11" actId="478"/>
          <ac:picMkLst>
            <pc:docMk/>
            <pc:sldMk cId="2959036903" sldId="346"/>
            <ac:picMk id="6151" creationId="{00000000-0000-0000-0000-000000000000}"/>
          </ac:picMkLst>
        </pc:picChg>
        <pc:picChg chg="del">
          <ac:chgData name="Purvis, Keith" userId="598b99ce-3dba-4fe3-b3fe-275042318a4f" providerId="ADAL" clId="{A13C794A-685F-480D-ADE0-DC7F6BCEB075}" dt="2021-07-28T17:20:54.041" v="11" actId="478"/>
          <ac:picMkLst>
            <pc:docMk/>
            <pc:sldMk cId="2959036903" sldId="346"/>
            <ac:picMk id="6152" creationId="{00000000-0000-0000-0000-000000000000}"/>
          </ac:picMkLst>
        </pc:picChg>
      </pc:sldChg>
      <pc:sldChg chg="addSp delSp modSp add mod">
        <pc:chgData name="Purvis, Keith" userId="598b99ce-3dba-4fe3-b3fe-275042318a4f" providerId="ADAL" clId="{A13C794A-685F-480D-ADE0-DC7F6BCEB075}" dt="2021-07-28T17:33:12.920" v="1143" actId="20577"/>
        <pc:sldMkLst>
          <pc:docMk/>
          <pc:sldMk cId="2843814949" sldId="347"/>
        </pc:sldMkLst>
        <pc:spChg chg="mod">
          <ac:chgData name="Purvis, Keith" userId="598b99ce-3dba-4fe3-b3fe-275042318a4f" providerId="ADAL" clId="{A13C794A-685F-480D-ADE0-DC7F6BCEB075}" dt="2021-07-28T17:26:02.333" v="535" actId="6549"/>
          <ac:spMkLst>
            <pc:docMk/>
            <pc:sldMk cId="2843814949" sldId="347"/>
            <ac:spMk id="5" creationId="{00000000-0000-0000-0000-000000000000}"/>
          </ac:spMkLst>
        </pc:spChg>
        <pc:spChg chg="add del mod">
          <ac:chgData name="Purvis, Keith" userId="598b99ce-3dba-4fe3-b3fe-275042318a4f" providerId="ADAL" clId="{A13C794A-685F-480D-ADE0-DC7F6BCEB075}" dt="2021-07-28T17:27:05.759" v="556" actId="478"/>
          <ac:spMkLst>
            <pc:docMk/>
            <pc:sldMk cId="2843814949" sldId="347"/>
            <ac:spMk id="6" creationId="{1AF857FE-3EF6-49F2-AA72-DB082B6E4FB3}"/>
          </ac:spMkLst>
        </pc:spChg>
        <pc:spChg chg="add mod">
          <ac:chgData name="Purvis, Keith" userId="598b99ce-3dba-4fe3-b3fe-275042318a4f" providerId="ADAL" clId="{A13C794A-685F-480D-ADE0-DC7F6BCEB075}" dt="2021-07-28T17:29:38.710" v="602" actId="1076"/>
          <ac:spMkLst>
            <pc:docMk/>
            <pc:sldMk cId="2843814949" sldId="347"/>
            <ac:spMk id="7" creationId="{8E42D707-BA6D-4ED7-B599-E95618F856B7}"/>
          </ac:spMkLst>
        </pc:spChg>
        <pc:spChg chg="add mod">
          <ac:chgData name="Purvis, Keith" userId="598b99ce-3dba-4fe3-b3fe-275042318a4f" providerId="ADAL" clId="{A13C794A-685F-480D-ADE0-DC7F6BCEB075}" dt="2021-07-28T17:29:38.710" v="602" actId="1076"/>
          <ac:spMkLst>
            <pc:docMk/>
            <pc:sldMk cId="2843814949" sldId="347"/>
            <ac:spMk id="8" creationId="{013850DD-4DB3-490F-832B-7DC5AC42B2AB}"/>
          </ac:spMkLst>
        </pc:spChg>
        <pc:spChg chg="add mod">
          <ac:chgData name="Purvis, Keith" userId="598b99ce-3dba-4fe3-b3fe-275042318a4f" providerId="ADAL" clId="{A13C794A-685F-480D-ADE0-DC7F6BCEB075}" dt="2021-07-28T17:28:35.518" v="584" actId="1076"/>
          <ac:spMkLst>
            <pc:docMk/>
            <pc:sldMk cId="2843814949" sldId="347"/>
            <ac:spMk id="9" creationId="{BF1EFFD4-F9A4-4B1A-985A-E199EFF9E3CE}"/>
          </ac:spMkLst>
        </pc:spChg>
        <pc:spChg chg="add mod">
          <ac:chgData name="Purvis, Keith" userId="598b99ce-3dba-4fe3-b3fe-275042318a4f" providerId="ADAL" clId="{A13C794A-685F-480D-ADE0-DC7F6BCEB075}" dt="2021-07-28T17:30:38.127" v="784" actId="1076"/>
          <ac:spMkLst>
            <pc:docMk/>
            <pc:sldMk cId="2843814949" sldId="347"/>
            <ac:spMk id="10" creationId="{86117028-15C0-4091-B046-94F8848B5471}"/>
          </ac:spMkLst>
        </pc:spChg>
        <pc:spChg chg="add mod">
          <ac:chgData name="Purvis, Keith" userId="598b99ce-3dba-4fe3-b3fe-275042318a4f" providerId="ADAL" clId="{A13C794A-685F-480D-ADE0-DC7F6BCEB075}" dt="2021-07-28T17:28:19.656" v="581" actId="1076"/>
          <ac:spMkLst>
            <pc:docMk/>
            <pc:sldMk cId="2843814949" sldId="347"/>
            <ac:spMk id="11" creationId="{0218F9BD-0500-4B57-A332-39EBAD8A80C4}"/>
          </ac:spMkLst>
        </pc:spChg>
        <pc:spChg chg="add mod">
          <ac:chgData name="Purvis, Keith" userId="598b99ce-3dba-4fe3-b3fe-275042318a4f" providerId="ADAL" clId="{A13C794A-685F-480D-ADE0-DC7F6BCEB075}" dt="2021-07-28T17:29:38.710" v="602" actId="1076"/>
          <ac:spMkLst>
            <pc:docMk/>
            <pc:sldMk cId="2843814949" sldId="347"/>
            <ac:spMk id="13" creationId="{9D59D6B4-0ECE-420A-B779-38CDA5A8A323}"/>
          </ac:spMkLst>
        </pc:spChg>
        <pc:spChg chg="add mod">
          <ac:chgData name="Purvis, Keith" userId="598b99ce-3dba-4fe3-b3fe-275042318a4f" providerId="ADAL" clId="{A13C794A-685F-480D-ADE0-DC7F6BCEB075}" dt="2021-07-28T17:29:38.710" v="602" actId="1076"/>
          <ac:spMkLst>
            <pc:docMk/>
            <pc:sldMk cId="2843814949" sldId="347"/>
            <ac:spMk id="14" creationId="{692FD3FF-FAB6-4FFD-BB71-3AB43652C792}"/>
          </ac:spMkLst>
        </pc:spChg>
        <pc:spChg chg="add mod">
          <ac:chgData name="Purvis, Keith" userId="598b99ce-3dba-4fe3-b3fe-275042318a4f" providerId="ADAL" clId="{A13C794A-685F-480D-ADE0-DC7F6BCEB075}" dt="2021-07-28T17:29:35.441" v="601" actId="571"/>
          <ac:spMkLst>
            <pc:docMk/>
            <pc:sldMk cId="2843814949" sldId="347"/>
            <ac:spMk id="20" creationId="{8EEB8AF7-EE00-4A9E-8669-EB51D4B23F3C}"/>
          </ac:spMkLst>
        </pc:spChg>
        <pc:spChg chg="add mod">
          <ac:chgData name="Purvis, Keith" userId="598b99ce-3dba-4fe3-b3fe-275042318a4f" providerId="ADAL" clId="{A13C794A-685F-480D-ADE0-DC7F6BCEB075}" dt="2021-07-28T17:29:35.441" v="601" actId="571"/>
          <ac:spMkLst>
            <pc:docMk/>
            <pc:sldMk cId="2843814949" sldId="347"/>
            <ac:spMk id="21" creationId="{0A27E035-14F9-4A76-B3AA-A1C36FEE40B1}"/>
          </ac:spMkLst>
        </pc:spChg>
        <pc:spChg chg="add mod">
          <ac:chgData name="Purvis, Keith" userId="598b99ce-3dba-4fe3-b3fe-275042318a4f" providerId="ADAL" clId="{A13C794A-685F-480D-ADE0-DC7F6BCEB075}" dt="2021-07-28T17:29:35.441" v="601" actId="571"/>
          <ac:spMkLst>
            <pc:docMk/>
            <pc:sldMk cId="2843814949" sldId="347"/>
            <ac:spMk id="23" creationId="{8454DD35-9F66-41FB-8E25-ABE8E06ECBEE}"/>
          </ac:spMkLst>
        </pc:spChg>
        <pc:spChg chg="add mod">
          <ac:chgData name="Purvis, Keith" userId="598b99ce-3dba-4fe3-b3fe-275042318a4f" providerId="ADAL" clId="{A13C794A-685F-480D-ADE0-DC7F6BCEB075}" dt="2021-07-28T17:29:35.441" v="601" actId="571"/>
          <ac:spMkLst>
            <pc:docMk/>
            <pc:sldMk cId="2843814949" sldId="347"/>
            <ac:spMk id="24" creationId="{96CE323C-C30F-4617-ABFE-22268D0EECD8}"/>
          </ac:spMkLst>
        </pc:spChg>
        <pc:spChg chg="add mod">
          <ac:chgData name="Purvis, Keith" userId="598b99ce-3dba-4fe3-b3fe-275042318a4f" providerId="ADAL" clId="{A13C794A-685F-480D-ADE0-DC7F6BCEB075}" dt="2021-07-28T17:33:12.920" v="1143" actId="20577"/>
          <ac:spMkLst>
            <pc:docMk/>
            <pc:sldMk cId="2843814949" sldId="347"/>
            <ac:spMk id="30" creationId="{66ECF181-6AF1-4A9D-BDFE-BA608DC805EF}"/>
          </ac:spMkLst>
        </pc:spChg>
        <pc:spChg chg="add del mod">
          <ac:chgData name="Purvis, Keith" userId="598b99ce-3dba-4fe3-b3fe-275042318a4f" providerId="ADAL" clId="{A13C794A-685F-480D-ADE0-DC7F6BCEB075}" dt="2021-07-28T17:31:15.360" v="866"/>
          <ac:spMkLst>
            <pc:docMk/>
            <pc:sldMk cId="2843814949" sldId="347"/>
            <ac:spMk id="31" creationId="{D9739A1C-54A7-495E-BDD5-C0D20B021000}"/>
          </ac:spMkLst>
        </pc:spChg>
        <pc:spChg chg="add mod">
          <ac:chgData name="Purvis, Keith" userId="598b99ce-3dba-4fe3-b3fe-275042318a4f" providerId="ADAL" clId="{A13C794A-685F-480D-ADE0-DC7F6BCEB075}" dt="2021-07-28T17:31:37.329" v="895" actId="114"/>
          <ac:spMkLst>
            <pc:docMk/>
            <pc:sldMk cId="2843814949" sldId="347"/>
            <ac:spMk id="32" creationId="{8F24E88A-1E7B-480F-AEA2-D50C6BE490C6}"/>
          </ac:spMkLst>
        </pc:spChg>
        <pc:spChg chg="add mod">
          <ac:chgData name="Purvis, Keith" userId="598b99ce-3dba-4fe3-b3fe-275042318a4f" providerId="ADAL" clId="{A13C794A-685F-480D-ADE0-DC7F6BCEB075}" dt="2021-07-28T17:31:51.702" v="914" actId="20577"/>
          <ac:spMkLst>
            <pc:docMk/>
            <pc:sldMk cId="2843814949" sldId="347"/>
            <ac:spMk id="33" creationId="{76D7C399-D8CB-4EC0-AE0B-4F526EAB631F}"/>
          </ac:spMkLst>
        </pc:spChg>
        <pc:spChg chg="mod">
          <ac:chgData name="Purvis, Keith" userId="598b99ce-3dba-4fe3-b3fe-275042318a4f" providerId="ADAL" clId="{A13C794A-685F-480D-ADE0-DC7F6BCEB075}" dt="2021-07-28T17:31:05.591" v="864" actId="27636"/>
          <ac:spMkLst>
            <pc:docMk/>
            <pc:sldMk cId="2843814949" sldId="347"/>
            <ac:spMk id="6146" creationId="{00000000-0000-0000-0000-000000000000}"/>
          </ac:spMkLst>
        </pc:spChg>
        <pc:picChg chg="add mod">
          <ac:chgData name="Purvis, Keith" userId="598b99ce-3dba-4fe3-b3fe-275042318a4f" providerId="ADAL" clId="{A13C794A-685F-480D-ADE0-DC7F6BCEB075}" dt="2021-07-28T17:29:38.710" v="602" actId="1076"/>
          <ac:picMkLst>
            <pc:docMk/>
            <pc:sldMk cId="2843814949" sldId="347"/>
            <ac:picMk id="12" creationId="{1147825F-E377-48C0-87F3-5D3DBBDB893A}"/>
          </ac:picMkLst>
        </pc:picChg>
        <pc:picChg chg="add mod">
          <ac:chgData name="Purvis, Keith" userId="598b99ce-3dba-4fe3-b3fe-275042318a4f" providerId="ADAL" clId="{A13C794A-685F-480D-ADE0-DC7F6BCEB075}" dt="2021-07-28T17:29:38.710" v="602" actId="1076"/>
          <ac:picMkLst>
            <pc:docMk/>
            <pc:sldMk cId="2843814949" sldId="347"/>
            <ac:picMk id="15" creationId="{F7EB9F2A-1FEC-4F85-B2E7-DFF40E85D512}"/>
          </ac:picMkLst>
        </pc:picChg>
        <pc:picChg chg="add mod">
          <ac:chgData name="Purvis, Keith" userId="598b99ce-3dba-4fe3-b3fe-275042318a4f" providerId="ADAL" clId="{A13C794A-685F-480D-ADE0-DC7F6BCEB075}" dt="2021-07-28T17:29:38.710" v="602" actId="1076"/>
          <ac:picMkLst>
            <pc:docMk/>
            <pc:sldMk cId="2843814949" sldId="347"/>
            <ac:picMk id="16" creationId="{89A6A8B9-FA31-4649-962A-E7DA569692A3}"/>
          </ac:picMkLst>
        </pc:picChg>
        <pc:picChg chg="add mod">
          <ac:chgData name="Purvis, Keith" userId="598b99ce-3dba-4fe3-b3fe-275042318a4f" providerId="ADAL" clId="{A13C794A-685F-480D-ADE0-DC7F6BCEB075}" dt="2021-07-28T17:29:38.710" v="602" actId="1076"/>
          <ac:picMkLst>
            <pc:docMk/>
            <pc:sldMk cId="2843814949" sldId="347"/>
            <ac:picMk id="17" creationId="{B42C721C-944D-481D-B696-DE3FAD547CBF}"/>
          </ac:picMkLst>
        </pc:picChg>
        <pc:picChg chg="add mod">
          <ac:chgData name="Purvis, Keith" userId="598b99ce-3dba-4fe3-b3fe-275042318a4f" providerId="ADAL" clId="{A13C794A-685F-480D-ADE0-DC7F6BCEB075}" dt="2021-07-28T17:29:38.710" v="602" actId="1076"/>
          <ac:picMkLst>
            <pc:docMk/>
            <pc:sldMk cId="2843814949" sldId="347"/>
            <ac:picMk id="18" creationId="{43C31908-4C4A-46F3-953F-6354B9024D18}"/>
          </ac:picMkLst>
        </pc:picChg>
        <pc:picChg chg="add mod">
          <ac:chgData name="Purvis, Keith" userId="598b99ce-3dba-4fe3-b3fe-275042318a4f" providerId="ADAL" clId="{A13C794A-685F-480D-ADE0-DC7F6BCEB075}" dt="2021-07-28T17:29:38.710" v="602" actId="1076"/>
          <ac:picMkLst>
            <pc:docMk/>
            <pc:sldMk cId="2843814949" sldId="347"/>
            <ac:picMk id="19" creationId="{3F5E24FB-D778-4F9D-ACF3-7818963831DA}"/>
          </ac:picMkLst>
        </pc:picChg>
        <pc:picChg chg="add mod">
          <ac:chgData name="Purvis, Keith" userId="598b99ce-3dba-4fe3-b3fe-275042318a4f" providerId="ADAL" clId="{A13C794A-685F-480D-ADE0-DC7F6BCEB075}" dt="2021-07-28T17:29:35.441" v="601" actId="571"/>
          <ac:picMkLst>
            <pc:docMk/>
            <pc:sldMk cId="2843814949" sldId="347"/>
            <ac:picMk id="22" creationId="{06D344BF-AF2A-4C04-8E1D-53340CF24C8A}"/>
          </ac:picMkLst>
        </pc:picChg>
        <pc:picChg chg="add mod">
          <ac:chgData name="Purvis, Keith" userId="598b99ce-3dba-4fe3-b3fe-275042318a4f" providerId="ADAL" clId="{A13C794A-685F-480D-ADE0-DC7F6BCEB075}" dt="2021-07-28T17:29:35.441" v="601" actId="571"/>
          <ac:picMkLst>
            <pc:docMk/>
            <pc:sldMk cId="2843814949" sldId="347"/>
            <ac:picMk id="25" creationId="{619D8601-8C82-49E0-99E1-DEC3B0284D75}"/>
          </ac:picMkLst>
        </pc:picChg>
        <pc:picChg chg="add mod">
          <ac:chgData name="Purvis, Keith" userId="598b99ce-3dba-4fe3-b3fe-275042318a4f" providerId="ADAL" clId="{A13C794A-685F-480D-ADE0-DC7F6BCEB075}" dt="2021-07-28T17:29:35.441" v="601" actId="571"/>
          <ac:picMkLst>
            <pc:docMk/>
            <pc:sldMk cId="2843814949" sldId="347"/>
            <ac:picMk id="26" creationId="{016AA2FC-3CE7-41BF-9A2B-548685CFFA5C}"/>
          </ac:picMkLst>
        </pc:picChg>
        <pc:picChg chg="add mod">
          <ac:chgData name="Purvis, Keith" userId="598b99ce-3dba-4fe3-b3fe-275042318a4f" providerId="ADAL" clId="{A13C794A-685F-480D-ADE0-DC7F6BCEB075}" dt="2021-07-28T17:29:35.441" v="601" actId="571"/>
          <ac:picMkLst>
            <pc:docMk/>
            <pc:sldMk cId="2843814949" sldId="347"/>
            <ac:picMk id="27" creationId="{07E3CE22-E435-40FE-A971-C5BBE01C5F22}"/>
          </ac:picMkLst>
        </pc:picChg>
        <pc:picChg chg="add mod">
          <ac:chgData name="Purvis, Keith" userId="598b99ce-3dba-4fe3-b3fe-275042318a4f" providerId="ADAL" clId="{A13C794A-685F-480D-ADE0-DC7F6BCEB075}" dt="2021-07-28T17:29:35.441" v="601" actId="571"/>
          <ac:picMkLst>
            <pc:docMk/>
            <pc:sldMk cId="2843814949" sldId="347"/>
            <ac:picMk id="28" creationId="{579A6E79-6CB9-428A-AAF2-A8065F6A7BCB}"/>
          </ac:picMkLst>
        </pc:picChg>
        <pc:picChg chg="add mod">
          <ac:chgData name="Purvis, Keith" userId="598b99ce-3dba-4fe3-b3fe-275042318a4f" providerId="ADAL" clId="{A13C794A-685F-480D-ADE0-DC7F6BCEB075}" dt="2021-07-28T17:29:35.441" v="601" actId="571"/>
          <ac:picMkLst>
            <pc:docMk/>
            <pc:sldMk cId="2843814949" sldId="347"/>
            <ac:picMk id="29" creationId="{86CBB539-934E-47D3-8D5E-73FCC89D3F88}"/>
          </ac:picMkLst>
        </pc:picChg>
      </pc:sldChg>
      <pc:sldChg chg="modSp add mod">
        <pc:chgData name="Purvis, Keith" userId="598b99ce-3dba-4fe3-b3fe-275042318a4f" providerId="ADAL" clId="{A13C794A-685F-480D-ADE0-DC7F6BCEB075}" dt="2021-07-28T17:47:47.043" v="1889" actId="20577"/>
        <pc:sldMkLst>
          <pc:docMk/>
          <pc:sldMk cId="1700689016" sldId="348"/>
        </pc:sldMkLst>
        <pc:spChg chg="mod">
          <ac:chgData name="Purvis, Keith" userId="598b99ce-3dba-4fe3-b3fe-275042318a4f" providerId="ADAL" clId="{A13C794A-685F-480D-ADE0-DC7F6BCEB075}" dt="2021-07-28T17:47:47.043" v="1889" actId="20577"/>
          <ac:spMkLst>
            <pc:docMk/>
            <pc:sldMk cId="1700689016" sldId="348"/>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4D9E48-5E7F-D24C-87D5-695B18367D24}" type="datetimeFigureOut">
              <a:rPr lang="en-US" smtClean="0"/>
              <a:t>7/28/2021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CB10C2-C6DD-5A4A-BF1B-B012B8BA4284}" type="slidenum">
              <a:rPr lang="en-US" smtClean="0"/>
              <a:t>‹#›</a:t>
            </a:fld>
            <a:endParaRPr lang="en-US"/>
          </a:p>
        </p:txBody>
      </p:sp>
    </p:spTree>
    <p:extLst>
      <p:ext uri="{BB962C8B-B14F-4D97-AF65-F5344CB8AC3E}">
        <p14:creationId xmlns:p14="http://schemas.microsoft.com/office/powerpoint/2010/main" val="3097975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357CE-B3EB-1B4A-84E5-C1E2DF427ABD}" type="datetimeFigureOut">
              <a:rPr lang="en-US" smtClean="0"/>
              <a:t>7/28/2021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4A558B-E4E9-A94A-B9C1-029E46A76ABA}" type="slidenum">
              <a:rPr lang="en-US" smtClean="0"/>
              <a:t>‹#›</a:t>
            </a:fld>
            <a:endParaRPr lang="en-US"/>
          </a:p>
        </p:txBody>
      </p:sp>
    </p:spTree>
    <p:extLst>
      <p:ext uri="{BB962C8B-B14F-4D97-AF65-F5344CB8AC3E}">
        <p14:creationId xmlns:p14="http://schemas.microsoft.com/office/powerpoint/2010/main" val="30689379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Connect to the internet, any upgrades will install (noted by box shown). </a:t>
            </a:r>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B9F115DB-99BF-4748-BD7C-821E9464E70D}" type="slidenum">
              <a:rPr lang="en-US" altLang="en-US" sz="1200" smtClean="0"/>
              <a:pPr/>
              <a:t>5</a:t>
            </a:fld>
            <a:endParaRPr lang="en-US" altLang="en-US" sz="1200"/>
          </a:p>
        </p:txBody>
      </p:sp>
    </p:spTree>
    <p:extLst>
      <p:ext uri="{BB962C8B-B14F-4D97-AF65-F5344CB8AC3E}">
        <p14:creationId xmlns:p14="http://schemas.microsoft.com/office/powerpoint/2010/main" val="2985309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ln/>
        </p:spPr>
      </p:sp>
      <p:sp>
        <p:nvSpPr>
          <p:cNvPr id="102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After watching whole power point, while showing each slide once at a time, tell interviewers to gather around to watch </a:t>
            </a:r>
          </a:p>
        </p:txBody>
      </p:sp>
      <p:sp>
        <p:nvSpPr>
          <p:cNvPr id="102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E71659EB-5F92-4385-B794-D6F25B53866E}" type="slidenum">
              <a:rPr lang="en-US" altLang="en-US" sz="1200" smtClean="0"/>
              <a:pPr/>
              <a:t>6</a:t>
            </a:fld>
            <a:endParaRPr lang="en-US" altLang="en-US" sz="1200"/>
          </a:p>
        </p:txBody>
      </p:sp>
    </p:spTree>
    <p:extLst>
      <p:ext uri="{BB962C8B-B14F-4D97-AF65-F5344CB8AC3E}">
        <p14:creationId xmlns:p14="http://schemas.microsoft.com/office/powerpoint/2010/main" val="3351341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Tell supervisor interviewer is ready to receive upgrades</a:t>
            </a:r>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F0E77CAE-8CF5-465C-A992-1B6D3BA994C4}" type="slidenum">
              <a:rPr lang="en-US" altLang="en-US" sz="1200" smtClean="0"/>
              <a:pPr/>
              <a:t>7</a:t>
            </a:fld>
            <a:endParaRPr lang="en-US" altLang="en-US" sz="1200"/>
          </a:p>
        </p:txBody>
      </p:sp>
    </p:spTree>
    <p:extLst>
      <p:ext uri="{BB962C8B-B14F-4D97-AF65-F5344CB8AC3E}">
        <p14:creationId xmlns:p14="http://schemas.microsoft.com/office/powerpoint/2010/main" val="3928576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Supervisor menu item A… when paired, send data </a:t>
            </a:r>
            <a:r>
              <a:rPr lang="en-US" altLang="en-US">
                <a:sym typeface="Wingdings" panose="05000000000000000000" pitchFamily="2" charset="2"/>
              </a:rPr>
              <a:t> Note that all interviewers can receive upgrades at once.</a:t>
            </a:r>
            <a:endParaRPr lang="en-US" altLang="en-US"/>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77E47A0D-D999-4F28-A7B3-2DAC9B88FD7D}" type="slidenum">
              <a:rPr lang="en-US" altLang="en-US" sz="1200" smtClean="0"/>
              <a:pPr/>
              <a:t>8</a:t>
            </a:fld>
            <a:endParaRPr lang="en-US" altLang="en-US" sz="1200"/>
          </a:p>
        </p:txBody>
      </p:sp>
    </p:spTree>
    <p:extLst>
      <p:ext uri="{BB962C8B-B14F-4D97-AF65-F5344CB8AC3E}">
        <p14:creationId xmlns:p14="http://schemas.microsoft.com/office/powerpoint/2010/main" val="2235917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If interviewer sees these messages, it was a success. Note that if more than one upgrade is sent, they will download at the same time…</a:t>
            </a:r>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E086FD2C-5A43-42D1-862C-09E4351AFB51}" type="slidenum">
              <a:rPr lang="en-US" altLang="en-US" sz="1200" smtClean="0"/>
              <a:pPr/>
              <a:t>9</a:t>
            </a:fld>
            <a:endParaRPr lang="en-US" altLang="en-US" sz="1200"/>
          </a:p>
        </p:txBody>
      </p:sp>
    </p:spTree>
    <p:extLst>
      <p:ext uri="{BB962C8B-B14F-4D97-AF65-F5344CB8AC3E}">
        <p14:creationId xmlns:p14="http://schemas.microsoft.com/office/powerpoint/2010/main" val="14016206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Full Photo">
    <p:bg>
      <p:bgPr>
        <a:solidFill>
          <a:schemeClr val="tx1"/>
        </a:solidFill>
        <a:effectLst/>
      </p:bgPr>
    </p:bg>
    <p:spTree>
      <p:nvGrpSpPr>
        <p:cNvPr id="1" name=""/>
        <p:cNvGrpSpPr/>
        <p:nvPr/>
      </p:nvGrpSpPr>
      <p:grpSpPr>
        <a:xfrm>
          <a:off x="0" y="0"/>
          <a:ext cx="0" cy="0"/>
          <a:chOff x="0" y="0"/>
          <a:chExt cx="0" cy="0"/>
        </a:xfrm>
      </p:grpSpPr>
      <p:pic>
        <p:nvPicPr>
          <p:cNvPr id="17"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l="2241" b="2241"/>
          <a:stretch/>
        </p:blipFill>
        <p:spPr>
          <a:xfrm>
            <a:off x="152400" y="152399"/>
            <a:ext cx="8839200" cy="6555326"/>
          </a:xfrm>
          <a:prstGeom prst="rect">
            <a:avLst/>
          </a:prstGeom>
          <a:solidFill>
            <a:srgbClr val="CFCDC9"/>
          </a:solidFill>
        </p:spPr>
      </p:pic>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40C00456-721A-A94C-800A-D5E7EE91C160}" type="datetime1">
              <a:rPr lang="en-US" smtClean="0"/>
              <a:pPr/>
              <a:t>7/28/2021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2" name="Title 1"/>
          <p:cNvSpPr>
            <a:spLocks noGrp="1"/>
          </p:cNvSpPr>
          <p:nvPr>
            <p:ph type="ctrTitle" hasCustomPrompt="1"/>
          </p:nvPr>
        </p:nvSpPr>
        <p:spPr>
          <a:xfrm>
            <a:off x="685800" y="2133600"/>
            <a:ext cx="5486400" cy="1600200"/>
          </a:xfrm>
          <a:effectLst>
            <a:outerShdw blurRad="254000" dir="2700000" algn="tl" rotWithShape="0">
              <a:srgbClr val="000000">
                <a:alpha val="20000"/>
              </a:srgbClr>
            </a:outerShdw>
          </a:effectLst>
        </p:spPr>
        <p:txBody>
          <a:bodyPr anchor="b" anchorCtr="0">
            <a:normAutofit/>
          </a:bodyPr>
          <a:lstStyle>
            <a:lvl1pPr>
              <a:defRPr sz="3200">
                <a:solidFill>
                  <a:schemeClr val="bg1"/>
                </a:solidFill>
              </a:defRPr>
            </a:lvl1pPr>
          </a:lstStyle>
          <a:p>
            <a:r>
              <a:rPr lang="en-US" dirty="0"/>
              <a:t>CLICK TO EDIT MASTER TITLE STYLE</a:t>
            </a:r>
          </a:p>
        </p:txBody>
      </p:sp>
      <p:sp>
        <p:nvSpPr>
          <p:cNvPr id="13"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4" name="Straight Connector 13"/>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chemeClr val="bg1"/>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pic>
        <p:nvPicPr>
          <p:cNvPr id="15" name="Picture 14"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a:effectLst>
            <a:outerShdw blurRad="254000" dir="2700000" algn="tl" rotWithShape="0">
              <a:srgbClr val="000000">
                <a:alpha val="20000"/>
              </a:srgbClr>
            </a:outerShdw>
          </a:effectLst>
        </p:spPr>
      </p:pic>
      <p:sp>
        <p:nvSpPr>
          <p:cNvPr id="18" name="Rounded Rectangle 17"/>
          <p:cNvSpPr/>
          <p:nvPr userDrawn="1"/>
        </p:nvSpPr>
        <p:spPr>
          <a:xfrm>
            <a:off x="5159633" y="3726360"/>
            <a:ext cx="3396734" cy="2739509"/>
          </a:xfrm>
          <a:prstGeom prst="roundRect">
            <a:avLst>
              <a:gd name="adj" fmla="val 4893"/>
            </a:avLst>
          </a:prstGeom>
          <a:solidFill>
            <a:schemeClr val="bg1">
              <a:alpha val="80000"/>
            </a:schemeClr>
          </a:solidFill>
          <a:ln w="6350">
            <a:solidFill>
              <a:srgbClr val="6C6463"/>
            </a:solidFill>
          </a:ln>
          <a:effectLst/>
        </p:spPr>
        <p:style>
          <a:lnRef idx="1">
            <a:schemeClr val="accent1"/>
          </a:lnRef>
          <a:fillRef idx="3">
            <a:schemeClr val="accent1"/>
          </a:fillRef>
          <a:effectRef idx="2">
            <a:schemeClr val="accent1"/>
          </a:effectRef>
          <a:fontRef idx="minor">
            <a:schemeClr val="lt1"/>
          </a:fontRef>
        </p:style>
        <p:txBody>
          <a:bodyPr wrap="square" lIns="91440" tIns="137160" rIns="182880" bIns="137160" rtlCol="0" anchor="ctr">
            <a:spAutoFit/>
          </a:bodyPr>
          <a:lstStyle/>
          <a:p>
            <a:pPr marL="58737" indent="0">
              <a:spcAft>
                <a:spcPts val="600"/>
              </a:spcAft>
              <a:buFontTx/>
              <a:buNone/>
            </a:pPr>
            <a:r>
              <a:rPr lang="en-US" sz="1000" dirty="0">
                <a:solidFill>
                  <a:schemeClr val="tx1"/>
                </a:solidFill>
              </a:rPr>
              <a:t>To change this cover photo: </a:t>
            </a:r>
          </a:p>
          <a:p>
            <a:pPr marL="171450" indent="-112713">
              <a:spcAft>
                <a:spcPts val="600"/>
              </a:spcAft>
              <a:buFont typeface="Arial"/>
              <a:buChar char="•"/>
            </a:pPr>
            <a:r>
              <a:rPr lang="en-US" sz="1000" dirty="0">
                <a:solidFill>
                  <a:schemeClr val="tx1"/>
                </a:solidFill>
              </a:rPr>
              <a:t>Click on View &gt; Slide Master.</a:t>
            </a:r>
          </a:p>
          <a:p>
            <a:pPr marL="171450" indent="-112713">
              <a:spcAft>
                <a:spcPts val="600"/>
              </a:spcAft>
              <a:buFont typeface="Arial"/>
              <a:buChar char="•"/>
            </a:pPr>
            <a:r>
              <a:rPr lang="en-US" sz="1000" dirty="0">
                <a:solidFill>
                  <a:schemeClr val="tx1"/>
                </a:solidFill>
              </a:rPr>
              <a:t>Right</a:t>
            </a:r>
            <a:r>
              <a:rPr lang="en-US" sz="1000" baseline="0" dirty="0">
                <a:solidFill>
                  <a:schemeClr val="tx1"/>
                </a:solidFill>
              </a:rPr>
              <a:t> c</a:t>
            </a:r>
            <a:r>
              <a:rPr lang="en-US" sz="1000" dirty="0">
                <a:solidFill>
                  <a:schemeClr val="tx1"/>
                </a:solidFill>
              </a:rPr>
              <a:t>lick on this photo</a:t>
            </a:r>
            <a:r>
              <a:rPr lang="en-US" sz="1000" baseline="0" dirty="0">
                <a:solidFill>
                  <a:schemeClr val="tx1"/>
                </a:solidFill>
              </a:rPr>
              <a:t> &gt; Change Picture… &gt; Choose a Picture &gt; Insert.</a:t>
            </a:r>
            <a:endParaRPr lang="en-US" sz="1000" dirty="0">
              <a:solidFill>
                <a:schemeClr val="tx1"/>
              </a:solidFill>
            </a:endParaRPr>
          </a:p>
          <a:p>
            <a:pPr marL="171450" indent="-112713">
              <a:spcAft>
                <a:spcPts val="600"/>
              </a:spcAft>
              <a:buFont typeface="Arial"/>
              <a:buChar char="•"/>
            </a:pPr>
            <a:r>
              <a:rPr lang="en-US" sz="1000" dirty="0">
                <a:solidFill>
                  <a:schemeClr val="tx1"/>
                </a:solidFill>
              </a:rPr>
              <a:t>Click on Picture Tools tab &gt; Crop &gt; drag straight cropping handles to inside edges of white frame. You can resize the photo within shape, while locking the photo’s aspect ratio, by holding shift key and dragging the photo’s round corner handle. You can also use the mouse to drag the photo to desired position within the shape. Click outside the photo.</a:t>
            </a:r>
          </a:p>
          <a:p>
            <a:pPr marL="171450" indent="-112713">
              <a:spcAft>
                <a:spcPts val="600"/>
              </a:spcAft>
              <a:buFont typeface="Arial"/>
              <a:buChar char="•"/>
            </a:pPr>
            <a:r>
              <a:rPr lang="en-US" sz="1000" dirty="0">
                <a:solidFill>
                  <a:schemeClr val="tx1"/>
                </a:solidFill>
              </a:rPr>
              <a:t>Add photo credit to the text box at top right of page.</a:t>
            </a:r>
          </a:p>
          <a:p>
            <a:pPr marL="171450" indent="-112713">
              <a:spcAft>
                <a:spcPts val="600"/>
              </a:spcAft>
              <a:buFont typeface="Arial"/>
              <a:buChar char="•"/>
            </a:pPr>
            <a:r>
              <a:rPr lang="en-US" sz="1000" dirty="0">
                <a:solidFill>
                  <a:schemeClr val="tx1"/>
                </a:solidFill>
              </a:rPr>
              <a:t>Delete this instruction text box.</a:t>
            </a:r>
          </a:p>
        </p:txBody>
      </p:sp>
    </p:spTree>
    <p:extLst>
      <p:ext uri="{BB962C8B-B14F-4D97-AF65-F5344CB8AC3E}">
        <p14:creationId xmlns:p14="http://schemas.microsoft.com/office/powerpoint/2010/main" val="388307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d/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7/28/2021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69214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d/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47714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d/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25405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White 1 Content + Bottom Photo">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7/28/2021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34146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262035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d/White Title Only">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227900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
    <p:spTree>
      <p:nvGrpSpPr>
        <p:cNvPr id="1" name=""/>
        <p:cNvGrpSpPr/>
        <p:nvPr/>
      </p:nvGrpSpPr>
      <p:grpSpPr>
        <a:xfrm>
          <a:off x="0" y="0"/>
          <a:ext cx="0" cy="0"/>
          <a:chOff x="0" y="0"/>
          <a:chExt cx="0" cy="0"/>
        </a:xfrm>
      </p:grpSpPr>
      <p:pic>
        <p:nvPicPr>
          <p:cNvPr id="10"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2400" y="126997"/>
            <a:ext cx="8839200" cy="6578603"/>
          </a:xfrm>
          <a:prstGeom prst="rect">
            <a:avLst/>
          </a:prstGeom>
        </p:spPr>
      </p:pic>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6"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3F4168E2-91C5-9646-9F53-5B4E70AF759D}" type="datetime1">
              <a:rPr lang="en-US" smtClean="0"/>
              <a:pPr/>
              <a:t>7/28/2021</a:t>
            </a:fld>
            <a:endParaRPr lang="en-US"/>
          </a:p>
        </p:txBody>
      </p:sp>
      <p:sp>
        <p:nvSpPr>
          <p:cNvPr id="8"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pic>
        <p:nvPicPr>
          <p:cNvPr id="9" name="Picture 8"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sp>
        <p:nvSpPr>
          <p:cNvPr id="16"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7" name="Straight Connector 16"/>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185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 Full Blue">
    <p:bg>
      <p:bgPr>
        <a:solidFill>
          <a:srgbClr val="002F6C"/>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7/28/2021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452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Divider - Full Blue">
    <p:bg>
      <p:bgPr>
        <a:solidFill>
          <a:srgbClr val="002F6C"/>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7/28/2021</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293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7/28/2021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72989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Full Red">
    <p:bg>
      <p:bgPr>
        <a:solidFill>
          <a:srgbClr val="BA0C2F"/>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7/28/2021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771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412102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22633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Gray 1 Content + Bottom Photo">
    <p:bg>
      <p:bgPr>
        <a:solidFill>
          <a:srgbClr val="CFCDC9"/>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7/28/2021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8483867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6824639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ue/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38793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ue/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7/28/2021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3042319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ue/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975118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ue/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47666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ue/White 1 Content + Bottom Photo">
    <p:bg>
      <p:bgPr>
        <a:solidFill>
          <a:schemeClr val="bg1"/>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7/28/2021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1251040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ue/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79674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7/28/2021</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496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ue/White Title + Lef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4473836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56407B9-ACC0-42EE-BA20-22C24485DE18}" type="slidenum">
              <a:rPr lang="en-US" altLang="en-US"/>
              <a:pPr>
                <a:defRPr/>
              </a:pPr>
              <a:t>‹#›</a:t>
            </a:fld>
            <a:endParaRPr lang="en-US" altLang="en-US" dirty="0"/>
          </a:p>
        </p:txBody>
      </p:sp>
    </p:spTree>
    <p:extLst>
      <p:ext uri="{BB962C8B-B14F-4D97-AF65-F5344CB8AC3E}">
        <p14:creationId xmlns:p14="http://schemas.microsoft.com/office/powerpoint/2010/main" val="1555694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7/28/2021</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111609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Gray 2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98604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7/28/2021</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096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Gray 1 Content + Bottom Photo">
    <p:bg>
      <p:bgPr>
        <a:solidFill>
          <a:srgbClr val="CFCDC9"/>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7/28/2021</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47014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56011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7/28/2021</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239252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FCDC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104" y="457200"/>
            <a:ext cx="7772400" cy="914400"/>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685800" y="1600200"/>
            <a:ext cx="7772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152400" y="6539224"/>
            <a:ext cx="2133600" cy="16637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C017F59-29DA-6F48-B92A-5AD511CC2D63}" type="datetime1">
              <a:rPr lang="en-US" smtClean="0"/>
              <a:pPr/>
              <a:t>7/28/2021</a:t>
            </a:fld>
            <a:endParaRPr lang="en-US"/>
          </a:p>
        </p:txBody>
      </p:sp>
      <p:sp>
        <p:nvSpPr>
          <p:cNvPr id="5" name="Footer Placeholder 4"/>
          <p:cNvSpPr>
            <a:spLocks noGrp="1"/>
          </p:cNvSpPr>
          <p:nvPr>
            <p:ph type="ftr" sz="quarter" idx="3"/>
          </p:nvPr>
        </p:nvSpPr>
        <p:spPr>
          <a:xfrm>
            <a:off x="3124200" y="6539224"/>
            <a:ext cx="2895600" cy="16637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6" name="Slide Number Placeholder 5"/>
          <p:cNvSpPr>
            <a:spLocks noGrp="1"/>
          </p:cNvSpPr>
          <p:nvPr>
            <p:ph type="sldNum" sz="quarter" idx="4"/>
          </p:nvPr>
        </p:nvSpPr>
        <p:spPr>
          <a:xfrm>
            <a:off x="6858000" y="6539224"/>
            <a:ext cx="2133600" cy="16637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7" name="Frame 6"/>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rgbClr val="FFFFFF"/>
              </a:solidFill>
              <a:latin typeface="Gill Sans MT"/>
              <a:cs typeface="Gill Sans MT"/>
            </a:endParaRPr>
          </a:p>
        </p:txBody>
      </p:sp>
    </p:spTree>
    <p:extLst>
      <p:ext uri="{BB962C8B-B14F-4D97-AF65-F5344CB8AC3E}">
        <p14:creationId xmlns:p14="http://schemas.microsoft.com/office/powerpoint/2010/main" val="881333492"/>
      </p:ext>
    </p:extLst>
  </p:cSld>
  <p:clrMap bg1="lt1" tx1="dk1" bg2="lt2" tx2="dk2" accent1="accent1" accent2="accent2" accent3="accent3" accent4="accent4" accent5="accent5" accent6="accent6" hlink="hlink" folHlink="folHlink"/>
  <p:sldLayoutIdLst>
    <p:sldLayoutId id="2147483698" r:id="rId1"/>
    <p:sldLayoutId id="2147483674" r:id="rId2"/>
    <p:sldLayoutId id="2147483654" r:id="rId3"/>
    <p:sldLayoutId id="2147483708" r:id="rId4"/>
    <p:sldLayoutId id="2147483709" r:id="rId5"/>
    <p:sldLayoutId id="2147483710" r:id="rId6"/>
    <p:sldLayoutId id="2147483711" r:id="rId7"/>
    <p:sldLayoutId id="2147483712" r:id="rId8"/>
    <p:sldLayoutId id="2147483714" r:id="rId9"/>
    <p:sldLayoutId id="2147483722" r:id="rId10"/>
    <p:sldLayoutId id="2147483723" r:id="rId11"/>
    <p:sldLayoutId id="2147483724" r:id="rId12"/>
    <p:sldLayoutId id="2147483725" r:id="rId13"/>
    <p:sldLayoutId id="2147483726" r:id="rId14"/>
    <p:sldLayoutId id="2147483730" r:id="rId15"/>
    <p:sldLayoutId id="2147483696" r:id="rId16"/>
    <p:sldLayoutId id="2147483716" r:id="rId17"/>
    <p:sldLayoutId id="2147483717" r:id="rId18"/>
    <p:sldLayoutId id="2147483718" r:id="rId19"/>
    <p:sldLayoutId id="2147483686" r:id="rId20"/>
    <p:sldLayoutId id="2147483720" r:id="rId21"/>
    <p:sldLayoutId id="2147483699" r:id="rId22"/>
    <p:sldLayoutId id="2147483694" r:id="rId23"/>
    <p:sldLayoutId id="2147483731" r:id="rId24"/>
    <p:sldLayoutId id="2147483732" r:id="rId25"/>
    <p:sldLayoutId id="2147483733" r:id="rId26"/>
    <p:sldLayoutId id="2147483734" r:id="rId27"/>
    <p:sldLayoutId id="2147483735" r:id="rId28"/>
    <p:sldLayoutId id="2147483736" r:id="rId29"/>
    <p:sldLayoutId id="2147483737" r:id="rId30"/>
    <p:sldLayoutId id="2147483738" r:id="rId31"/>
  </p:sldLayoutIdLst>
  <p:hf hdr="0"/>
  <p:txStyles>
    <p:titleStyle>
      <a:lvl1pPr algn="l" defTabSz="457200" rtl="0" eaLnBrk="1" latinLnBrk="0" hangingPunct="1">
        <a:spcBef>
          <a:spcPct val="0"/>
        </a:spcBef>
        <a:buNone/>
        <a:defRPr sz="2800" b="0" i="0" kern="1200">
          <a:solidFill>
            <a:srgbClr val="BA0C2F"/>
          </a:solidFill>
          <a:latin typeface="Gill Sans MT"/>
          <a:ea typeface="+mj-ea"/>
          <a:cs typeface="Gill Sans MT"/>
        </a:defRPr>
      </a:lvl1pPr>
    </p:titleStyle>
    <p:bodyStyle>
      <a:lvl1pPr marL="230188"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1pPr>
      <a:lvl2pPr marL="684213"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2pPr>
      <a:lvl3pPr marL="914400" indent="-230188" algn="l" defTabSz="457200" rtl="0" eaLnBrk="1" latinLnBrk="0" hangingPunct="1">
        <a:spcBef>
          <a:spcPct val="20000"/>
        </a:spcBef>
        <a:buFont typeface="Arial"/>
        <a:buChar char="•"/>
        <a:defRPr sz="1800" b="0" i="0" kern="1200">
          <a:solidFill>
            <a:srgbClr val="6C6463"/>
          </a:solidFill>
          <a:latin typeface="Gill Sans MT"/>
          <a:ea typeface="+mn-ea"/>
          <a:cs typeface="Gill Sans MT"/>
        </a:defRPr>
      </a:lvl3pPr>
      <a:lvl4pPr marL="1146175" indent="-231775" algn="l" defTabSz="457200" rtl="0" eaLnBrk="1" latinLnBrk="0" hangingPunct="1">
        <a:spcBef>
          <a:spcPct val="20000"/>
        </a:spcBef>
        <a:buFont typeface="Arial"/>
        <a:buChar char="–"/>
        <a:defRPr sz="1600" b="0" i="0" kern="1200">
          <a:solidFill>
            <a:srgbClr val="6C6463"/>
          </a:solidFill>
          <a:latin typeface="Gill Sans MT"/>
          <a:ea typeface="+mn-ea"/>
          <a:cs typeface="Gill Sans MT"/>
        </a:defRPr>
      </a:lvl4pPr>
      <a:lvl5pPr marL="1255713" indent="-230188" algn="l" defTabSz="457200" rtl="0" eaLnBrk="1" latinLnBrk="0" hangingPunct="1">
        <a:spcBef>
          <a:spcPct val="20000"/>
        </a:spcBef>
        <a:buFont typeface="Arial"/>
        <a:buChar char="»"/>
        <a:defRPr sz="1400" b="0" i="0" kern="1200">
          <a:solidFill>
            <a:srgbClr val="6C6463"/>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3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1.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1.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31.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1.xml"/><Relationship Id="rId6" Type="http://schemas.openxmlformats.org/officeDocument/2006/relationships/image" Target="../media/image22.png"/><Relationship Id="rId5" Type="http://schemas.openxmlformats.org/officeDocument/2006/relationships/image" Target="../media/image14.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1.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31.xml"/><Relationship Id="rId6" Type="http://schemas.openxmlformats.org/officeDocument/2006/relationships/image" Target="../media/image26.png"/><Relationship Id="rId5" Type="http://schemas.openxmlformats.org/officeDocument/2006/relationships/image" Target="../media/image1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667669" y="827782"/>
            <a:ext cx="5486400" cy="1077218"/>
          </a:xfrm>
        </p:spPr>
        <p:txBody>
          <a:bodyPr>
            <a:normAutofit/>
          </a:bodyPr>
          <a:lstStyle/>
          <a:p>
            <a:pPr algn="ctr"/>
            <a:r>
              <a:rPr lang="en-US" altLang="en-US" sz="4800" dirty="0"/>
              <a:t>Transfers (2</a:t>
            </a:r>
            <a:r>
              <a:rPr lang="en-US" altLang="en-US" sz="4800"/>
              <a:t>)  </a:t>
            </a:r>
            <a:endParaRPr lang="en-US" altLang="en-US" sz="4800" dirty="0"/>
          </a:p>
        </p:txBody>
      </p:sp>
      <p:sp>
        <p:nvSpPr>
          <p:cNvPr id="4099"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10" name="TextBox 9"/>
          <p:cNvSpPr txBox="1"/>
          <p:nvPr/>
        </p:nvSpPr>
        <p:spPr>
          <a:xfrm>
            <a:off x="152400" y="1911927"/>
            <a:ext cx="8516938" cy="3108325"/>
          </a:xfrm>
          <a:prstGeom prst="rect">
            <a:avLst/>
          </a:prstGeom>
          <a:noFill/>
          <a:ln>
            <a:solidFill>
              <a:srgbClr val="C2113A"/>
            </a:solidFill>
          </a:ln>
        </p:spPr>
        <p:txBody>
          <a:bodyPr>
            <a:spAutoFit/>
          </a:bodyPr>
          <a:lstStyle/>
          <a:p>
            <a:pPr algn="ctr">
              <a:defRPr/>
            </a:pPr>
            <a:r>
              <a:rPr lang="en-US" sz="4400" b="1" dirty="0">
                <a:solidFill>
                  <a:schemeClr val="bg1"/>
                </a:solidFill>
                <a:latin typeface="+mn-lt"/>
              </a:rPr>
              <a:t>Upgrades</a:t>
            </a:r>
          </a:p>
          <a:p>
            <a:pPr algn="ctr">
              <a:defRPr/>
            </a:pPr>
            <a:endParaRPr lang="en-US" sz="3600" b="1" dirty="0">
              <a:solidFill>
                <a:schemeClr val="bg1"/>
              </a:solidFill>
              <a:latin typeface="+mn-lt"/>
            </a:endParaRPr>
          </a:p>
          <a:p>
            <a:pPr algn="ctr">
              <a:defRPr/>
            </a:pPr>
            <a:r>
              <a:rPr lang="en-US" sz="3600" dirty="0">
                <a:solidFill>
                  <a:schemeClr val="bg1"/>
                </a:solidFill>
                <a:latin typeface="+mn-lt"/>
              </a:rPr>
              <a:t>Central Office &gt;&gt;</a:t>
            </a:r>
            <a:r>
              <a:rPr lang="en-US" sz="3600" dirty="0">
                <a:solidFill>
                  <a:schemeClr val="bg1"/>
                </a:solidFill>
              </a:rPr>
              <a:t> </a:t>
            </a:r>
            <a:r>
              <a:rPr lang="en-US" sz="3600" b="1" u="sng" dirty="0">
                <a:solidFill>
                  <a:schemeClr val="bg1"/>
                </a:solidFill>
                <a:latin typeface="+mn-lt"/>
              </a:rPr>
              <a:t>IFSS</a:t>
            </a:r>
            <a:r>
              <a:rPr lang="en-US" sz="3600" dirty="0">
                <a:solidFill>
                  <a:schemeClr val="bg1"/>
                </a:solidFill>
                <a:latin typeface="+mn-lt"/>
              </a:rPr>
              <a:t> &gt;&gt; Supervisor (</a:t>
            </a:r>
            <a:r>
              <a:rPr lang="en-US" sz="3600" i="1" dirty="0">
                <a:solidFill>
                  <a:schemeClr val="bg1"/>
                </a:solidFill>
                <a:latin typeface="+mn-lt"/>
              </a:rPr>
              <a:t>sender) </a:t>
            </a:r>
            <a:r>
              <a:rPr lang="en-US" sz="3600" dirty="0">
                <a:solidFill>
                  <a:schemeClr val="bg1"/>
                </a:solidFill>
                <a:latin typeface="+mn-lt"/>
              </a:rPr>
              <a:t>&gt;&gt; </a:t>
            </a:r>
            <a:r>
              <a:rPr lang="en-US" sz="3600" b="1" u="sng" dirty="0">
                <a:solidFill>
                  <a:schemeClr val="bg1"/>
                </a:solidFill>
                <a:latin typeface="+mn-lt"/>
              </a:rPr>
              <a:t>Bluetooth</a:t>
            </a:r>
            <a:r>
              <a:rPr lang="en-US" sz="3600" dirty="0">
                <a:solidFill>
                  <a:schemeClr val="bg1"/>
                </a:solidFill>
                <a:latin typeface="+mn-lt"/>
              </a:rPr>
              <a:t> &gt;&gt; All Interviewers (</a:t>
            </a:r>
            <a:r>
              <a:rPr lang="en-US" sz="3600" i="1" dirty="0">
                <a:solidFill>
                  <a:schemeClr val="bg1"/>
                </a:solidFill>
                <a:latin typeface="+mn-lt"/>
              </a:rPr>
              <a:t>receivers</a:t>
            </a:r>
            <a:r>
              <a:rPr lang="en-US" sz="4400" dirty="0">
                <a:solidFill>
                  <a:schemeClr val="bg1"/>
                </a:solidFill>
                <a:latin typeface="+mn-lt"/>
              </a:rPr>
              <a:t>)</a:t>
            </a:r>
          </a:p>
        </p:txBody>
      </p:sp>
    </p:spTree>
    <p:extLst>
      <p:ext uri="{BB962C8B-B14F-4D97-AF65-F5344CB8AC3E}">
        <p14:creationId xmlns:p14="http://schemas.microsoft.com/office/powerpoint/2010/main" val="1784998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ctr"/>
            <a:r>
              <a:rPr lang="en-US" altLang="en-US" dirty="0"/>
              <a:t>Key Points about upgrades</a:t>
            </a:r>
          </a:p>
        </p:txBody>
      </p:sp>
      <p:sp>
        <p:nvSpPr>
          <p:cNvPr id="5" name="TextBox 4"/>
          <p:cNvSpPr txBox="1"/>
          <p:nvPr/>
        </p:nvSpPr>
        <p:spPr>
          <a:xfrm>
            <a:off x="762000" y="2057400"/>
            <a:ext cx="7391400" cy="3323987"/>
          </a:xfrm>
          <a:prstGeom prst="rect">
            <a:avLst/>
          </a:prstGeom>
          <a:noFill/>
        </p:spPr>
        <p:txBody>
          <a:bodyPr wrap="square">
            <a:spAutoFit/>
          </a:bodyPr>
          <a:lstStyle/>
          <a:p>
            <a:pPr marL="457200" indent="-457200">
              <a:buFont typeface="Arial" panose="020B0604020202020204" pitchFamily="34" charset="0"/>
              <a:buChar char="•"/>
              <a:defRPr/>
            </a:pPr>
            <a:r>
              <a:rPr lang="en-US" sz="2400" dirty="0"/>
              <a:t>For supervisor, importance of connecting to Central Office </a:t>
            </a:r>
            <a:r>
              <a:rPr lang="en-US" sz="2400" b="1" u="sng" dirty="0"/>
              <a:t>each day</a:t>
            </a:r>
            <a:r>
              <a:rPr lang="en-US" sz="2400" u="sng" dirty="0"/>
              <a:t> </a:t>
            </a:r>
            <a:r>
              <a:rPr lang="en-US" sz="2400" dirty="0"/>
              <a:t>to ensure that upgrades are downloaded in a timely manner</a:t>
            </a:r>
          </a:p>
          <a:p>
            <a:pPr marL="457200" indent="-457200">
              <a:buFont typeface="Arial" panose="020B0604020202020204" pitchFamily="34" charset="0"/>
              <a:buChar char="•"/>
              <a:defRPr/>
            </a:pPr>
            <a:endParaRPr lang="en-US" sz="2400" dirty="0"/>
          </a:p>
          <a:p>
            <a:pPr marL="457200" indent="-457200">
              <a:buFont typeface="Arial" panose="020B0604020202020204" pitchFamily="34" charset="0"/>
              <a:buChar char="•"/>
              <a:defRPr/>
            </a:pPr>
            <a:r>
              <a:rPr lang="en-US" sz="2400" dirty="0"/>
              <a:t>Upgrades are </a:t>
            </a:r>
            <a:r>
              <a:rPr lang="en-US" sz="2400" b="1" dirty="0"/>
              <a:t>automatic</a:t>
            </a:r>
            <a:r>
              <a:rPr lang="en-US" sz="2400" dirty="0"/>
              <a:t> for the supervisor </a:t>
            </a:r>
          </a:p>
          <a:p>
            <a:pPr>
              <a:defRPr/>
            </a:pPr>
            <a:endParaRPr lang="en-US" sz="2400" dirty="0"/>
          </a:p>
          <a:p>
            <a:pPr marL="457200" indent="-457200">
              <a:buFont typeface="Arial" panose="020B0604020202020204" pitchFamily="34" charset="0"/>
              <a:buChar char="•"/>
              <a:defRPr/>
            </a:pPr>
            <a:r>
              <a:rPr lang="en-US" sz="2400" dirty="0"/>
              <a:t>When a supervisor receives an upgrade they </a:t>
            </a:r>
            <a:r>
              <a:rPr lang="en-US" sz="2400" b="1" u="sng" dirty="0"/>
              <a:t>must</a:t>
            </a:r>
            <a:r>
              <a:rPr lang="en-US" sz="2400" dirty="0"/>
              <a:t> send it to all team members without delay</a:t>
            </a:r>
          </a:p>
          <a:p>
            <a:pPr>
              <a:defRPr/>
            </a:pPr>
            <a:endParaRPr lang="en-US" dirty="0"/>
          </a:p>
        </p:txBody>
      </p:sp>
      <p:pic>
        <p:nvPicPr>
          <p:cNvPr id="4" name="Picture 2" descr="Free Remember Clipart Pictures - Clipartix">
            <a:extLst>
              <a:ext uri="{FF2B5EF4-FFF2-40B4-BE49-F238E27FC236}">
                <a16:creationId xmlns:a16="http://schemas.microsoft.com/office/drawing/2014/main" id="{EC541FB1-8BF5-4D96-AA85-4FC5CD9A8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85" y="175404"/>
            <a:ext cx="1717615" cy="1226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210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algn="ctr"/>
            <a:r>
              <a:rPr lang="en-US" altLang="en-US"/>
              <a:t>Practice Time </a:t>
            </a:r>
          </a:p>
        </p:txBody>
      </p:sp>
      <p:sp>
        <p:nvSpPr>
          <p:cNvPr id="5" name="TextBox 4"/>
          <p:cNvSpPr txBox="1"/>
          <p:nvPr/>
        </p:nvSpPr>
        <p:spPr>
          <a:xfrm>
            <a:off x="533400" y="1447800"/>
            <a:ext cx="6705600" cy="2862322"/>
          </a:xfrm>
          <a:prstGeom prst="rect">
            <a:avLst/>
          </a:prstGeom>
          <a:noFill/>
        </p:spPr>
        <p:txBody>
          <a:bodyPr>
            <a:spAutoFit/>
          </a:bodyPr>
          <a:lstStyle/>
          <a:p>
            <a:pPr>
              <a:defRPr/>
            </a:pPr>
            <a:r>
              <a:rPr lang="en-US" dirty="0"/>
              <a:t>Make sure </a:t>
            </a:r>
          </a:p>
          <a:p>
            <a:pPr marL="457200" indent="-457200">
              <a:buFont typeface="Arial" panose="020B0604020202020204" pitchFamily="34" charset="0"/>
              <a:buChar char="•"/>
              <a:defRPr/>
            </a:pPr>
            <a:r>
              <a:rPr lang="en-US" dirty="0"/>
              <a:t>Supervisor’s ‘IFSS’ icon on desktop</a:t>
            </a:r>
          </a:p>
          <a:p>
            <a:pPr marL="457200" indent="-457200">
              <a:buFont typeface="Arial" panose="020B0604020202020204" pitchFamily="34" charset="0"/>
              <a:buChar char="•"/>
              <a:defRPr/>
            </a:pPr>
            <a:r>
              <a:rPr lang="en-US" dirty="0"/>
              <a:t>One simple click on this icon will allow you to do automatic transfer and then start supervisor’s menu system</a:t>
            </a:r>
          </a:p>
          <a:p>
            <a:pPr marL="457200" indent="-457200">
              <a:buFont typeface="Arial" panose="020B0604020202020204" pitchFamily="34" charset="0"/>
              <a:buChar char="•"/>
              <a:defRPr/>
            </a:pPr>
            <a:r>
              <a:rPr lang="en-US" dirty="0"/>
              <a:t>Enter IFSS user’s name and password for supervisors</a:t>
            </a:r>
          </a:p>
          <a:p>
            <a:pPr marL="457200" indent="-457200">
              <a:buFont typeface="Arial" panose="020B0604020202020204" pitchFamily="34" charset="0"/>
              <a:buChar char="•"/>
              <a:defRPr/>
            </a:pPr>
            <a:r>
              <a:rPr lang="en-US" dirty="0"/>
              <a:t>Internet access </a:t>
            </a:r>
          </a:p>
          <a:p>
            <a:pPr>
              <a:defRPr/>
            </a:pPr>
            <a:r>
              <a:rPr lang="en-US" dirty="0"/>
              <a:t>……</a:t>
            </a:r>
          </a:p>
          <a:p>
            <a:pPr>
              <a:defRPr/>
            </a:pPr>
            <a:endParaRPr lang="en-US" dirty="0"/>
          </a:p>
          <a:p>
            <a:pPr>
              <a:defRPr/>
            </a:pPr>
            <a:r>
              <a:rPr lang="en-US" dirty="0"/>
              <a:t>After all of </a:t>
            </a:r>
            <a:r>
              <a:rPr lang="en-US"/>
              <a:t>the preparation</a:t>
            </a:r>
            <a:endParaRPr lang="en-US" dirty="0"/>
          </a:p>
          <a:p>
            <a:pPr>
              <a:defRPr/>
            </a:pPr>
            <a:endParaRPr lang="en-US" dirty="0"/>
          </a:p>
        </p:txBody>
      </p:sp>
    </p:spTree>
    <p:extLst>
      <p:ext uri="{BB962C8B-B14F-4D97-AF65-F5344CB8AC3E}">
        <p14:creationId xmlns:p14="http://schemas.microsoft.com/office/powerpoint/2010/main" val="1700689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01625" y="301625"/>
            <a:ext cx="8461375" cy="419634"/>
          </a:xfrm>
        </p:spPr>
        <p:txBody>
          <a:bodyPr>
            <a:normAutofit fontScale="90000"/>
          </a:bodyPr>
          <a:lstStyle/>
          <a:p>
            <a:pPr algn="ctr"/>
            <a:r>
              <a:rPr lang="en-US" altLang="en-US" sz="3200" dirty="0"/>
              <a:t>Upgrades – Overview</a:t>
            </a:r>
          </a:p>
        </p:txBody>
      </p:sp>
      <p:sp>
        <p:nvSpPr>
          <p:cNvPr id="6147"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609600" y="1142999"/>
            <a:ext cx="7239000" cy="646331"/>
          </a:xfrm>
          <a:prstGeom prst="rect">
            <a:avLst/>
          </a:prstGeom>
          <a:noFill/>
        </p:spPr>
        <p:txBody>
          <a:bodyPr wrap="square">
            <a:spAutoFit/>
          </a:bodyPr>
          <a:lstStyle/>
          <a:p>
            <a:pPr marL="742950" lvl="1" indent="-285750">
              <a:buFont typeface="Arial" panose="020B0604020202020204" pitchFamily="34" charset="0"/>
              <a:buChar char="•"/>
              <a:defRPr/>
            </a:pPr>
            <a:endParaRPr lang="en-US" dirty="0">
              <a:latin typeface="+mn-lt"/>
            </a:endParaRPr>
          </a:p>
          <a:p>
            <a:pPr>
              <a:spcAft>
                <a:spcPts val="800"/>
              </a:spcAft>
              <a:defRPr/>
            </a:pPr>
            <a:endParaRPr lang="en-US" dirty="0">
              <a:latin typeface="+mn-lt"/>
            </a:endParaRPr>
          </a:p>
        </p:txBody>
      </p:sp>
      <p:sp>
        <p:nvSpPr>
          <p:cNvPr id="7" name="Line 34">
            <a:extLst>
              <a:ext uri="{FF2B5EF4-FFF2-40B4-BE49-F238E27FC236}">
                <a16:creationId xmlns:a16="http://schemas.microsoft.com/office/drawing/2014/main" id="{8E42D707-BA6D-4ED7-B599-E95618F856B7}"/>
              </a:ext>
            </a:extLst>
          </p:cNvPr>
          <p:cNvSpPr>
            <a:spLocks noChangeShapeType="1"/>
          </p:cNvSpPr>
          <p:nvPr/>
        </p:nvSpPr>
        <p:spPr bwMode="auto">
          <a:xfrm>
            <a:off x="6237331" y="3344149"/>
            <a:ext cx="0" cy="404115"/>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 name="Line 35">
            <a:extLst>
              <a:ext uri="{FF2B5EF4-FFF2-40B4-BE49-F238E27FC236}">
                <a16:creationId xmlns:a16="http://schemas.microsoft.com/office/drawing/2014/main" id="{013850DD-4DB3-490F-832B-7DC5AC42B2AB}"/>
              </a:ext>
            </a:extLst>
          </p:cNvPr>
          <p:cNvSpPr>
            <a:spLocks noChangeShapeType="1"/>
          </p:cNvSpPr>
          <p:nvPr/>
        </p:nvSpPr>
        <p:spPr bwMode="auto">
          <a:xfrm>
            <a:off x="6237331" y="2156615"/>
            <a:ext cx="0" cy="491882"/>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 name="Text Box 36">
            <a:extLst>
              <a:ext uri="{FF2B5EF4-FFF2-40B4-BE49-F238E27FC236}">
                <a16:creationId xmlns:a16="http://schemas.microsoft.com/office/drawing/2014/main" id="{BF1EFFD4-F9A4-4B1A-985A-E199EFF9E3CE}"/>
              </a:ext>
            </a:extLst>
          </p:cNvPr>
          <p:cNvSpPr txBox="1">
            <a:spLocks noChangeArrowheads="1"/>
          </p:cNvSpPr>
          <p:nvPr/>
        </p:nvSpPr>
        <p:spPr bwMode="auto">
          <a:xfrm>
            <a:off x="7249484" y="5803739"/>
            <a:ext cx="1600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en-US" altLang="en-US" sz="1800" b="1" dirty="0">
                <a:cs typeface="Arial" panose="020B0604020202020204" pitchFamily="34" charset="0"/>
              </a:rPr>
              <a:t>Interviewer’s System</a:t>
            </a:r>
          </a:p>
        </p:txBody>
      </p:sp>
      <p:sp>
        <p:nvSpPr>
          <p:cNvPr id="10" name="Text Box 37">
            <a:extLst>
              <a:ext uri="{FF2B5EF4-FFF2-40B4-BE49-F238E27FC236}">
                <a16:creationId xmlns:a16="http://schemas.microsoft.com/office/drawing/2014/main" id="{86117028-15C0-4091-B046-94F8848B5471}"/>
              </a:ext>
            </a:extLst>
          </p:cNvPr>
          <p:cNvSpPr txBox="1">
            <a:spLocks noChangeArrowheads="1"/>
          </p:cNvSpPr>
          <p:nvPr/>
        </p:nvSpPr>
        <p:spPr bwMode="auto">
          <a:xfrm>
            <a:off x="7048500" y="3938038"/>
            <a:ext cx="1600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en-US" altLang="en-US" sz="1800" b="1" dirty="0">
                <a:cs typeface="Arial" panose="020B0604020202020204" pitchFamily="34" charset="0"/>
              </a:rPr>
              <a:t>Supervisor’s System</a:t>
            </a:r>
          </a:p>
        </p:txBody>
      </p:sp>
      <p:sp>
        <p:nvSpPr>
          <p:cNvPr id="11" name="Text Box 56">
            <a:extLst>
              <a:ext uri="{FF2B5EF4-FFF2-40B4-BE49-F238E27FC236}">
                <a16:creationId xmlns:a16="http://schemas.microsoft.com/office/drawing/2014/main" id="{0218F9BD-0500-4B57-A332-39EBAD8A80C4}"/>
              </a:ext>
            </a:extLst>
          </p:cNvPr>
          <p:cNvSpPr txBox="1">
            <a:spLocks noChangeArrowheads="1"/>
          </p:cNvSpPr>
          <p:nvPr/>
        </p:nvSpPr>
        <p:spPr bwMode="auto">
          <a:xfrm>
            <a:off x="7315200" y="1437171"/>
            <a:ext cx="175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en-US" altLang="en-US" sz="1800" b="1" dirty="0">
                <a:cs typeface="Arial" panose="020B0604020202020204" pitchFamily="34" charset="0"/>
              </a:rPr>
              <a:t>Central Office System</a:t>
            </a:r>
          </a:p>
        </p:txBody>
      </p:sp>
      <p:pic>
        <p:nvPicPr>
          <p:cNvPr id="12" name="Picture 15" descr="j0205462">
            <a:extLst>
              <a:ext uri="{FF2B5EF4-FFF2-40B4-BE49-F238E27FC236}">
                <a16:creationId xmlns:a16="http://schemas.microsoft.com/office/drawing/2014/main" id="{1147825F-E377-48C0-87F3-5D3DBBDB89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0384" y="815601"/>
            <a:ext cx="1447800"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Line 88">
            <a:extLst>
              <a:ext uri="{FF2B5EF4-FFF2-40B4-BE49-F238E27FC236}">
                <a16:creationId xmlns:a16="http://schemas.microsoft.com/office/drawing/2014/main" id="{9D59D6B4-0ECE-420A-B779-38CDA5A8A323}"/>
              </a:ext>
            </a:extLst>
          </p:cNvPr>
          <p:cNvSpPr>
            <a:spLocks noChangeShapeType="1"/>
          </p:cNvSpPr>
          <p:nvPr/>
        </p:nvSpPr>
        <p:spPr bwMode="auto">
          <a:xfrm>
            <a:off x="6465764" y="5478399"/>
            <a:ext cx="181486" cy="431823"/>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89">
            <a:extLst>
              <a:ext uri="{FF2B5EF4-FFF2-40B4-BE49-F238E27FC236}">
                <a16:creationId xmlns:a16="http://schemas.microsoft.com/office/drawing/2014/main" id="{692FD3FF-FAB6-4FFD-BB71-3AB43652C792}"/>
              </a:ext>
            </a:extLst>
          </p:cNvPr>
          <p:cNvSpPr>
            <a:spLocks noChangeShapeType="1"/>
          </p:cNvSpPr>
          <p:nvPr/>
        </p:nvSpPr>
        <p:spPr bwMode="auto">
          <a:xfrm flipH="1">
            <a:off x="5782087" y="5491320"/>
            <a:ext cx="181488" cy="433589"/>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15" name="Picture 277" descr="MCj04281370000[1]">
            <a:extLst>
              <a:ext uri="{FF2B5EF4-FFF2-40B4-BE49-F238E27FC236}">
                <a16:creationId xmlns:a16="http://schemas.microsoft.com/office/drawing/2014/main" id="{F7EB9F2A-1FEC-4F85-B2E7-DFF40E85D5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4893" y="3737183"/>
            <a:ext cx="90487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3">
            <a:extLst>
              <a:ext uri="{FF2B5EF4-FFF2-40B4-BE49-F238E27FC236}">
                <a16:creationId xmlns:a16="http://schemas.microsoft.com/office/drawing/2014/main" id="{89A6A8B9-FA31-4649-962A-E7DA569692A3}"/>
              </a:ext>
            </a:extLst>
          </p:cNvPr>
          <p:cNvPicPr>
            <a:picLocks noChangeAspect="1" noChangeArrowheads="1"/>
          </p:cNvPicPr>
          <p:nvPr/>
        </p:nvPicPr>
        <p:blipFill>
          <a:blip r:embed="rId4" cstate="print"/>
          <a:srcRect/>
          <a:stretch>
            <a:fillRect/>
          </a:stretch>
        </p:blipFill>
        <p:spPr bwMode="auto">
          <a:xfrm>
            <a:off x="5096509" y="5854068"/>
            <a:ext cx="1066800" cy="762000"/>
          </a:xfrm>
          <a:prstGeom prst="rect">
            <a:avLst/>
          </a:prstGeom>
          <a:ln>
            <a:noFill/>
          </a:ln>
          <a:effectLst>
            <a:softEdge rad="112500"/>
          </a:effectLst>
        </p:spPr>
      </p:pic>
      <p:pic>
        <p:nvPicPr>
          <p:cNvPr id="17" name="Picture 3">
            <a:extLst>
              <a:ext uri="{FF2B5EF4-FFF2-40B4-BE49-F238E27FC236}">
                <a16:creationId xmlns:a16="http://schemas.microsoft.com/office/drawing/2014/main" id="{B42C721C-944D-481D-B696-DE3FAD547CBF}"/>
              </a:ext>
            </a:extLst>
          </p:cNvPr>
          <p:cNvPicPr>
            <a:picLocks noChangeAspect="1" noChangeArrowheads="1"/>
          </p:cNvPicPr>
          <p:nvPr/>
        </p:nvPicPr>
        <p:blipFill>
          <a:blip r:embed="rId4" cstate="print"/>
          <a:srcRect/>
          <a:stretch>
            <a:fillRect/>
          </a:stretch>
        </p:blipFill>
        <p:spPr bwMode="auto">
          <a:xfrm>
            <a:off x="6264127" y="5910222"/>
            <a:ext cx="1066800" cy="762000"/>
          </a:xfrm>
          <a:prstGeom prst="rect">
            <a:avLst/>
          </a:prstGeom>
          <a:ln>
            <a:noFill/>
          </a:ln>
          <a:effectLst>
            <a:softEdge rad="112500"/>
          </a:effectLst>
        </p:spPr>
      </p:pic>
      <p:pic>
        <p:nvPicPr>
          <p:cNvPr id="18" name="Picture 17" descr="ifssLogo copy.png">
            <a:extLst>
              <a:ext uri="{FF2B5EF4-FFF2-40B4-BE49-F238E27FC236}">
                <a16:creationId xmlns:a16="http://schemas.microsoft.com/office/drawing/2014/main" id="{43C31908-4C4A-46F3-953F-6354B9024D18}"/>
              </a:ext>
            </a:extLst>
          </p:cNvPr>
          <p:cNvPicPr>
            <a:picLocks noChangeAspect="1"/>
          </p:cNvPicPr>
          <p:nvPr/>
        </p:nvPicPr>
        <p:blipFill>
          <a:blip r:embed="rId5" cstate="print"/>
          <a:stretch>
            <a:fillRect/>
          </a:stretch>
        </p:blipFill>
        <p:spPr>
          <a:xfrm>
            <a:off x="5917472" y="2700634"/>
            <a:ext cx="693311" cy="591378"/>
          </a:xfrm>
          <a:prstGeom prst="round2DiagRect">
            <a:avLst>
              <a:gd name="adj1" fmla="val 16667"/>
              <a:gd name="adj2" fmla="val 0"/>
            </a:avLst>
          </a:prstGeom>
          <a:ln w="38100" cap="sq">
            <a:solidFill>
              <a:srgbClr val="FFFFFF"/>
            </a:solidFill>
            <a:miter lim="800000"/>
          </a:ln>
          <a:effectLst>
            <a:outerShdw blurRad="254000" algn="tl" rotWithShape="0">
              <a:srgbClr val="000000">
                <a:alpha val="43000"/>
              </a:srgbClr>
            </a:outerShdw>
          </a:effectLst>
        </p:spPr>
      </p:pic>
      <p:pic>
        <p:nvPicPr>
          <p:cNvPr id="19" name="Picture 2" descr="http://aux4.iconpedia.net/uploads/909512227.png">
            <a:extLst>
              <a:ext uri="{FF2B5EF4-FFF2-40B4-BE49-F238E27FC236}">
                <a16:creationId xmlns:a16="http://schemas.microsoft.com/office/drawing/2014/main" id="{3F5E24FB-D778-4F9D-ACF3-7818963831D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97648" y="4890379"/>
            <a:ext cx="44291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a:extLst>
              <a:ext uri="{FF2B5EF4-FFF2-40B4-BE49-F238E27FC236}">
                <a16:creationId xmlns:a16="http://schemas.microsoft.com/office/drawing/2014/main" id="{66ECF181-6AF1-4A9D-BDFE-BA608DC805EF}"/>
              </a:ext>
            </a:extLst>
          </p:cNvPr>
          <p:cNvSpPr txBox="1"/>
          <p:nvPr/>
        </p:nvSpPr>
        <p:spPr>
          <a:xfrm>
            <a:off x="374173" y="971317"/>
            <a:ext cx="4593709" cy="6186309"/>
          </a:xfrm>
          <a:prstGeom prst="rect">
            <a:avLst/>
          </a:prstGeom>
          <a:noFill/>
        </p:spPr>
        <p:txBody>
          <a:bodyPr wrap="square">
            <a:spAutoFit/>
          </a:bodyPr>
          <a:lstStyle/>
          <a:p>
            <a:pPr marL="285750" indent="-285750">
              <a:spcAft>
                <a:spcPts val="0"/>
              </a:spcAft>
              <a:buFont typeface="Arial" panose="020B0604020202020204" pitchFamily="34" charset="0"/>
              <a:buChar char="•"/>
              <a:defRPr/>
            </a:pPr>
            <a:r>
              <a:rPr lang="en-US" dirty="0">
                <a:latin typeface="+mn-lt"/>
              </a:rPr>
              <a:t>Need a quick, convenient way to update the DHS CAPI system while in the field or during training</a:t>
            </a:r>
          </a:p>
          <a:p>
            <a:pPr marL="285750" indent="-285750">
              <a:spcAft>
                <a:spcPts val="0"/>
              </a:spcAft>
              <a:buFont typeface="Arial" panose="020B0604020202020204" pitchFamily="34" charset="0"/>
              <a:buChar char="•"/>
              <a:defRPr/>
            </a:pPr>
            <a:r>
              <a:rPr lang="en-US" dirty="0"/>
              <a:t>Typical reasons for upgrades:</a:t>
            </a:r>
          </a:p>
          <a:p>
            <a:pPr marL="285750" indent="-285750">
              <a:spcAft>
                <a:spcPts val="0"/>
              </a:spcAft>
              <a:buFont typeface="Arial" panose="020B0604020202020204" pitchFamily="34" charset="0"/>
              <a:buChar char="•"/>
              <a:defRPr/>
            </a:pPr>
            <a:endParaRPr lang="en-US" dirty="0">
              <a:latin typeface="+mn-lt"/>
            </a:endParaRPr>
          </a:p>
          <a:p>
            <a:pPr marL="742950" lvl="1" indent="-285750">
              <a:buFont typeface="Arial" panose="020B0604020202020204" pitchFamily="34" charset="0"/>
              <a:buChar char="•"/>
              <a:defRPr/>
            </a:pPr>
            <a:r>
              <a:rPr lang="en-US" dirty="0"/>
              <a:t>Fix bugs in data collection programs</a:t>
            </a:r>
          </a:p>
          <a:p>
            <a:pPr marL="742950" lvl="1" indent="-285750">
              <a:buFont typeface="Arial" panose="020B0604020202020204" pitchFamily="34" charset="0"/>
              <a:buChar char="•"/>
              <a:defRPr/>
            </a:pPr>
            <a:r>
              <a:rPr lang="en-US" dirty="0"/>
              <a:t>Implement changes to the sample</a:t>
            </a:r>
          </a:p>
          <a:p>
            <a:pPr marL="742950" lvl="1" indent="-285750">
              <a:buFont typeface="Arial" panose="020B0604020202020204" pitchFamily="34" charset="0"/>
              <a:buChar char="•"/>
              <a:defRPr/>
            </a:pPr>
            <a:r>
              <a:rPr lang="en-US" dirty="0"/>
              <a:t>Update team and supervisor databases</a:t>
            </a:r>
          </a:p>
          <a:p>
            <a:pPr marL="285750" indent="-285750">
              <a:buFont typeface="Arial" panose="020B0604020202020204" pitchFamily="34" charset="0"/>
              <a:buChar char="•"/>
              <a:defRPr/>
            </a:pPr>
            <a:endParaRPr lang="en-US" dirty="0"/>
          </a:p>
          <a:p>
            <a:pPr marL="285750" indent="-285750">
              <a:buFont typeface="Arial" panose="020B0604020202020204" pitchFamily="34" charset="0"/>
              <a:buChar char="•"/>
              <a:defRPr/>
            </a:pPr>
            <a:r>
              <a:rPr lang="en-US" dirty="0"/>
              <a:t>Upgrade system uses Internet to transfer upgrades to supervisor tablets in the field</a:t>
            </a:r>
          </a:p>
          <a:p>
            <a:pPr marL="285750" indent="-285750">
              <a:buFont typeface="Arial" panose="020B0604020202020204" pitchFamily="34" charset="0"/>
              <a:buChar char="•"/>
              <a:defRPr/>
            </a:pPr>
            <a:r>
              <a:rPr lang="en-US" dirty="0"/>
              <a:t>Supervisor is then responsible for transferring upgrades to team members using Bluetooth transfer via menu system</a:t>
            </a:r>
          </a:p>
          <a:p>
            <a:pPr>
              <a:defRPr/>
            </a:pPr>
            <a:endParaRPr lang="en-US" dirty="0"/>
          </a:p>
          <a:p>
            <a:pPr marL="285750" indent="-285750">
              <a:buFont typeface="Arial" panose="020B0604020202020204" pitchFamily="34" charset="0"/>
              <a:buChar char="•"/>
              <a:defRPr/>
            </a:pPr>
            <a:r>
              <a:rPr lang="en-US" dirty="0"/>
              <a:t>Upgrades also used during training to fix bugs and other issues with questionnaires </a:t>
            </a:r>
          </a:p>
          <a:p>
            <a:pPr marL="285750" indent="-285750">
              <a:buFont typeface="Arial" panose="020B0604020202020204" pitchFamily="34" charset="0"/>
              <a:buChar char="•"/>
              <a:defRPr/>
            </a:pPr>
            <a:endParaRPr lang="en-US" dirty="0"/>
          </a:p>
          <a:p>
            <a:pPr marL="285750" indent="-285750">
              <a:buFont typeface="Arial" panose="020B0604020202020204" pitchFamily="34" charset="0"/>
              <a:buChar char="•"/>
              <a:defRPr/>
            </a:pPr>
            <a:r>
              <a:rPr lang="en-US" dirty="0"/>
              <a:t>Expect to receive at least one upgrade during fieldwork and several during training</a:t>
            </a:r>
          </a:p>
          <a:p>
            <a:pPr marL="742950" lvl="1" indent="-285750">
              <a:buFont typeface="Arial" panose="020B0604020202020204" pitchFamily="34" charset="0"/>
              <a:buChar char="•"/>
              <a:defRPr/>
            </a:pPr>
            <a:endParaRPr lang="en-US" dirty="0">
              <a:latin typeface="+mn-lt"/>
            </a:endParaRPr>
          </a:p>
          <a:p>
            <a:pPr>
              <a:spcAft>
                <a:spcPts val="800"/>
              </a:spcAft>
              <a:defRPr/>
            </a:pPr>
            <a:endParaRPr lang="en-US" dirty="0">
              <a:latin typeface="+mn-lt"/>
            </a:endParaRPr>
          </a:p>
        </p:txBody>
      </p:sp>
      <p:sp>
        <p:nvSpPr>
          <p:cNvPr id="32" name="Text Box 56">
            <a:extLst>
              <a:ext uri="{FF2B5EF4-FFF2-40B4-BE49-F238E27FC236}">
                <a16:creationId xmlns:a16="http://schemas.microsoft.com/office/drawing/2014/main" id="{8F24E88A-1E7B-480F-AEA2-D50C6BE490C6}"/>
              </a:ext>
            </a:extLst>
          </p:cNvPr>
          <p:cNvSpPr txBox="1">
            <a:spLocks noChangeArrowheads="1"/>
          </p:cNvSpPr>
          <p:nvPr/>
        </p:nvSpPr>
        <p:spPr bwMode="auto">
          <a:xfrm>
            <a:off x="7173284" y="2663530"/>
            <a:ext cx="1752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en-US" altLang="en-US" sz="1800" i="1" dirty="0">
                <a:cs typeface="Arial" panose="020B0604020202020204" pitchFamily="34" charset="0"/>
              </a:rPr>
              <a:t>Internet transfer</a:t>
            </a:r>
          </a:p>
        </p:txBody>
      </p:sp>
      <p:sp>
        <p:nvSpPr>
          <p:cNvPr id="33" name="Text Box 56">
            <a:extLst>
              <a:ext uri="{FF2B5EF4-FFF2-40B4-BE49-F238E27FC236}">
                <a16:creationId xmlns:a16="http://schemas.microsoft.com/office/drawing/2014/main" id="{76D7C399-D8CB-4EC0-AE0B-4F526EAB631F}"/>
              </a:ext>
            </a:extLst>
          </p:cNvPr>
          <p:cNvSpPr txBox="1">
            <a:spLocks noChangeArrowheads="1"/>
          </p:cNvSpPr>
          <p:nvPr/>
        </p:nvSpPr>
        <p:spPr bwMode="auto">
          <a:xfrm>
            <a:off x="7048500" y="4727605"/>
            <a:ext cx="1752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50000"/>
              </a:spcBef>
              <a:buFontTx/>
              <a:buNone/>
            </a:pPr>
            <a:r>
              <a:rPr lang="en-US" altLang="en-US" sz="1800" i="1" dirty="0">
                <a:cs typeface="Arial" panose="020B0604020202020204" pitchFamily="34" charset="0"/>
              </a:rPr>
              <a:t>Bluetooth transfer</a:t>
            </a:r>
          </a:p>
        </p:txBody>
      </p:sp>
    </p:spTree>
    <p:extLst>
      <p:ext uri="{BB962C8B-B14F-4D97-AF65-F5344CB8AC3E}">
        <p14:creationId xmlns:p14="http://schemas.microsoft.com/office/powerpoint/2010/main" val="2843814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01625" y="301625"/>
            <a:ext cx="8461375" cy="609600"/>
          </a:xfrm>
        </p:spPr>
        <p:txBody>
          <a:bodyPr/>
          <a:lstStyle/>
          <a:p>
            <a:pPr algn="ctr"/>
            <a:r>
              <a:rPr lang="en-US" altLang="en-US" sz="3200" dirty="0"/>
              <a:t>Steps to implement Upgrades</a:t>
            </a:r>
          </a:p>
        </p:txBody>
      </p:sp>
      <p:sp>
        <p:nvSpPr>
          <p:cNvPr id="6147"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1274763" y="1511300"/>
            <a:ext cx="7488237" cy="4575612"/>
          </a:xfrm>
          <a:prstGeom prst="rect">
            <a:avLst/>
          </a:prstGeom>
          <a:noFill/>
        </p:spPr>
        <p:txBody>
          <a:bodyPr>
            <a:spAutoFit/>
          </a:bodyPr>
          <a:lstStyle/>
          <a:p>
            <a:pPr>
              <a:spcAft>
                <a:spcPts val="0"/>
              </a:spcAft>
              <a:defRPr/>
            </a:pPr>
            <a:r>
              <a:rPr lang="en-US" dirty="0">
                <a:latin typeface="+mn-lt"/>
              </a:rPr>
              <a:t>Supervisor receives upgrade automatically from Central Office via IFSS/</a:t>
            </a:r>
            <a:r>
              <a:rPr lang="en-US" dirty="0" err="1">
                <a:latin typeface="+mn-lt"/>
              </a:rPr>
              <a:t>SyncCloud</a:t>
            </a:r>
            <a:r>
              <a:rPr lang="en-US" dirty="0">
                <a:latin typeface="+mn-lt"/>
              </a:rPr>
              <a:t>/</a:t>
            </a:r>
            <a:r>
              <a:rPr lang="en-US" dirty="0" err="1">
                <a:latin typeface="+mn-lt"/>
              </a:rPr>
              <a:t>CSWeb</a:t>
            </a:r>
            <a:endParaRPr lang="en-US" dirty="0">
              <a:latin typeface="+mn-lt"/>
            </a:endParaRPr>
          </a:p>
          <a:p>
            <a:pPr>
              <a:spcAft>
                <a:spcPts val="800"/>
              </a:spcAft>
              <a:defRPr/>
            </a:pPr>
            <a:endParaRPr lang="en-US" dirty="0">
              <a:latin typeface="+mn-lt"/>
            </a:endParaRPr>
          </a:p>
          <a:p>
            <a:pPr>
              <a:spcAft>
                <a:spcPts val="800"/>
              </a:spcAft>
              <a:defRPr/>
            </a:pPr>
            <a:endParaRPr lang="en-US" dirty="0"/>
          </a:p>
          <a:p>
            <a:pPr>
              <a:spcAft>
                <a:spcPts val="800"/>
              </a:spcAft>
              <a:defRPr/>
            </a:pPr>
            <a:r>
              <a:rPr lang="en-US" dirty="0">
                <a:latin typeface="+mn-lt"/>
              </a:rPr>
              <a:t>All interviewers prepare to receive upgrades</a:t>
            </a:r>
          </a:p>
          <a:p>
            <a:pPr>
              <a:spcAft>
                <a:spcPts val="800"/>
              </a:spcAft>
              <a:defRPr/>
            </a:pPr>
            <a:endParaRPr lang="en-US" dirty="0">
              <a:latin typeface="+mn-lt"/>
            </a:endParaRPr>
          </a:p>
          <a:p>
            <a:pPr>
              <a:spcBef>
                <a:spcPts val="1200"/>
              </a:spcBef>
              <a:spcAft>
                <a:spcPts val="800"/>
              </a:spcAft>
              <a:defRPr/>
            </a:pPr>
            <a:endParaRPr lang="en-US" dirty="0">
              <a:latin typeface="+mn-lt"/>
            </a:endParaRPr>
          </a:p>
          <a:p>
            <a:pPr>
              <a:spcBef>
                <a:spcPts val="1200"/>
              </a:spcBef>
              <a:spcAft>
                <a:spcPts val="800"/>
              </a:spcAft>
              <a:defRPr/>
            </a:pPr>
            <a:r>
              <a:rPr lang="en-US" dirty="0">
                <a:latin typeface="+mn-lt"/>
              </a:rPr>
              <a:t>Supervisor sends upgrades</a:t>
            </a:r>
          </a:p>
          <a:p>
            <a:pPr>
              <a:spcBef>
                <a:spcPts val="1200"/>
              </a:spcBef>
              <a:spcAft>
                <a:spcPts val="800"/>
              </a:spcAft>
              <a:defRPr/>
            </a:pPr>
            <a:endParaRPr lang="en-US" dirty="0">
              <a:latin typeface="+mn-lt"/>
            </a:endParaRPr>
          </a:p>
          <a:p>
            <a:pPr>
              <a:spcBef>
                <a:spcPts val="1200"/>
              </a:spcBef>
              <a:spcAft>
                <a:spcPts val="800"/>
              </a:spcAft>
              <a:defRPr/>
            </a:pPr>
            <a:r>
              <a:rPr lang="en-US" dirty="0">
                <a:latin typeface="+mn-lt"/>
              </a:rPr>
              <a:t>Team confirms upgrade and restarts menus</a:t>
            </a:r>
          </a:p>
          <a:p>
            <a:pPr>
              <a:spcAft>
                <a:spcPts val="800"/>
              </a:spcAft>
              <a:defRPr/>
            </a:pPr>
            <a:endParaRPr lang="en-US" dirty="0">
              <a:latin typeface="+mn-lt"/>
            </a:endParaRPr>
          </a:p>
        </p:txBody>
      </p:sp>
      <p:pic>
        <p:nvPicPr>
          <p:cNvPr id="6149" name="Picture 4" descr="http://www.ccbhomes.com/wp-content/uploads/2014/09/ste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3" y="1312863"/>
            <a:ext cx="88582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4" descr="http://www.byui.edu/Images/disability_services/step2-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3" y="2514600"/>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1" name="Picture 6" descr="http://www.byui.edu/Images/disability_services/step3-resized200x20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3" y="3813175"/>
            <a:ext cx="9572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2" name="Picture 8" descr="http://www.byui.edu/Images/disability_services/step4-resized200x209.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5" y="5105400"/>
            <a:ext cx="9334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2163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395737" y="168272"/>
            <a:ext cx="7772400" cy="517528"/>
          </a:xfrm>
        </p:spPr>
        <p:txBody>
          <a:bodyPr>
            <a:normAutofit fontScale="90000"/>
          </a:bodyPr>
          <a:lstStyle/>
          <a:p>
            <a:pPr algn="ctr"/>
            <a:r>
              <a:rPr lang="en-US" altLang="en-US" sz="4000" dirty="0"/>
              <a:t>The Transfer Menu </a:t>
            </a:r>
          </a:p>
        </p:txBody>
      </p:sp>
      <p:graphicFrame>
        <p:nvGraphicFramePr>
          <p:cNvPr id="5" name="Table 4"/>
          <p:cNvGraphicFramePr>
            <a:graphicFrameLocks noGrp="1"/>
          </p:cNvGraphicFramePr>
          <p:nvPr>
            <p:extLst>
              <p:ext uri="{D42A27DB-BD31-4B8C-83A1-F6EECF244321}">
                <p14:modId xmlns:p14="http://schemas.microsoft.com/office/powerpoint/2010/main" val="566260939"/>
              </p:ext>
            </p:extLst>
          </p:nvPr>
        </p:nvGraphicFramePr>
        <p:xfrm>
          <a:off x="228600" y="3326095"/>
          <a:ext cx="8686800" cy="3245639"/>
        </p:xfrm>
        <a:graphic>
          <a:graphicData uri="http://schemas.openxmlformats.org/drawingml/2006/table">
            <a:tbl>
              <a:tblPr firstRow="1" firstCol="1" bandRow="1">
                <a:tableStyleId>{5C22544A-7EE6-4342-B048-85BDC9FD1C3A}</a:tableStyleId>
              </a:tblPr>
              <a:tblGrid>
                <a:gridCol w="1082277">
                  <a:extLst>
                    <a:ext uri="{9D8B030D-6E8A-4147-A177-3AD203B41FA5}">
                      <a16:colId xmlns:a16="http://schemas.microsoft.com/office/drawing/2014/main" val="20000"/>
                    </a:ext>
                  </a:extLst>
                </a:gridCol>
                <a:gridCol w="2689921">
                  <a:extLst>
                    <a:ext uri="{9D8B030D-6E8A-4147-A177-3AD203B41FA5}">
                      <a16:colId xmlns:a16="http://schemas.microsoft.com/office/drawing/2014/main" val="20001"/>
                    </a:ext>
                  </a:extLst>
                </a:gridCol>
                <a:gridCol w="4914602">
                  <a:extLst>
                    <a:ext uri="{9D8B030D-6E8A-4147-A177-3AD203B41FA5}">
                      <a16:colId xmlns:a16="http://schemas.microsoft.com/office/drawing/2014/main" val="20002"/>
                    </a:ext>
                  </a:extLst>
                </a:gridCol>
              </a:tblGrid>
              <a:tr h="249008">
                <a:tc>
                  <a:txBody>
                    <a:bodyPr/>
                    <a:lstStyle/>
                    <a:p>
                      <a:pPr marL="0" marR="0">
                        <a:lnSpc>
                          <a:spcPct val="115000"/>
                        </a:lnSpc>
                        <a:spcBef>
                          <a:spcPts val="0"/>
                        </a:spcBef>
                        <a:spcAft>
                          <a:spcPts val="1000"/>
                        </a:spcAft>
                      </a:pPr>
                      <a:r>
                        <a:rPr lang="en-US" sz="1100" dirty="0">
                          <a:effectLst/>
                        </a:rPr>
                        <a:t>Number</a:t>
                      </a:r>
                      <a:endParaRPr lang="en-US" sz="11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100">
                          <a:effectLst/>
                        </a:rPr>
                        <a:t>Title</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100">
                          <a:effectLst/>
                        </a:rPr>
                        <a:t>Description</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515108">
                <a:tc>
                  <a:txBody>
                    <a:bodyPr/>
                    <a:lstStyle/>
                    <a:p>
                      <a:pPr marL="0" marR="0">
                        <a:lnSpc>
                          <a:spcPct val="115000"/>
                        </a:lnSpc>
                        <a:spcBef>
                          <a:spcPts val="0"/>
                        </a:spcBef>
                        <a:spcAft>
                          <a:spcPts val="1000"/>
                        </a:spcAft>
                      </a:pPr>
                      <a:r>
                        <a:rPr lang="en-US" sz="1100">
                          <a:effectLst/>
                        </a:rPr>
                        <a:t>1</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a:effectLst/>
                        </a:rPr>
                        <a:t>Transfer cluster data to supervisor</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Send all data collected by you in the cluster to the supervisor</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15108">
                <a:tc>
                  <a:txBody>
                    <a:bodyPr/>
                    <a:lstStyle/>
                    <a:p>
                      <a:pPr marL="0" marR="0">
                        <a:lnSpc>
                          <a:spcPct val="115000"/>
                        </a:lnSpc>
                        <a:spcBef>
                          <a:spcPts val="0"/>
                        </a:spcBef>
                        <a:spcAft>
                          <a:spcPts val="1000"/>
                        </a:spcAft>
                      </a:pPr>
                      <a:r>
                        <a:rPr lang="en-US" sz="1100">
                          <a:effectLst/>
                        </a:rPr>
                        <a:t>2</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a:effectLst/>
                        </a:rPr>
                        <a:t>Share HH data with other interviewer</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Share data for a household with another interviewer</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814762">
                <a:tc>
                  <a:txBody>
                    <a:bodyPr/>
                    <a:lstStyle/>
                    <a:p>
                      <a:pPr marL="0" marR="0">
                        <a:lnSpc>
                          <a:spcPct val="115000"/>
                        </a:lnSpc>
                        <a:spcBef>
                          <a:spcPts val="0"/>
                        </a:spcBef>
                        <a:spcAft>
                          <a:spcPts val="1000"/>
                        </a:spcAft>
                      </a:pPr>
                      <a:r>
                        <a:rPr lang="en-US" sz="1100">
                          <a:effectLst/>
                        </a:rPr>
                        <a:t>3</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a:effectLst/>
                        </a:rPr>
                        <a:t>Receive HH data from other interviewer</a:t>
                      </a:r>
                      <a:endParaRPr lang="en-US" sz="16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Receive data for a household from another interviewer so you can carry out interviews for eligible individuals in that household</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15108">
                <a:tc>
                  <a:txBody>
                    <a:bodyPr/>
                    <a:lstStyle/>
                    <a:p>
                      <a:pPr marL="0" marR="0">
                        <a:lnSpc>
                          <a:spcPct val="115000"/>
                        </a:lnSpc>
                        <a:spcBef>
                          <a:spcPts val="0"/>
                        </a:spcBef>
                        <a:spcAft>
                          <a:spcPts val="1000"/>
                        </a:spcAft>
                      </a:pPr>
                      <a:r>
                        <a:rPr lang="en-US" sz="1100">
                          <a:solidFill>
                            <a:schemeClr val="bg2"/>
                          </a:solidFill>
                          <a:effectLst/>
                        </a:rPr>
                        <a:t>5</a:t>
                      </a:r>
                      <a:endParaRPr lang="en-US" sz="1100">
                        <a:solidFill>
                          <a:schemeClr val="bg2"/>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a:solidFill>
                            <a:schemeClr val="bg2"/>
                          </a:solidFill>
                          <a:effectLst/>
                        </a:rPr>
                        <a:t>Receive system updates from supervisor</a:t>
                      </a:r>
                      <a:endParaRPr lang="en-US" sz="1600">
                        <a:solidFill>
                          <a:schemeClr val="bg2"/>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dirty="0">
                          <a:solidFill>
                            <a:schemeClr val="bg2"/>
                          </a:solidFill>
                          <a:effectLst/>
                        </a:rPr>
                        <a:t>Receive updates of the CC_DHS system from you supervisor </a:t>
                      </a:r>
                      <a:endParaRPr lang="en-US" sz="1600" dirty="0">
                        <a:solidFill>
                          <a:schemeClr val="bg2"/>
                        </a:solidFill>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515108">
                <a:tc>
                  <a:txBody>
                    <a:bodyPr/>
                    <a:lstStyle/>
                    <a:p>
                      <a:pPr marL="0" marR="0">
                        <a:lnSpc>
                          <a:spcPct val="115000"/>
                        </a:lnSpc>
                        <a:spcBef>
                          <a:spcPts val="0"/>
                        </a:spcBef>
                        <a:spcAft>
                          <a:spcPts val="1000"/>
                        </a:spcAft>
                      </a:pPr>
                      <a:r>
                        <a:rPr lang="en-US" sz="1100">
                          <a:effectLst/>
                        </a:rPr>
                        <a:t>6</a:t>
                      </a:r>
                      <a:endParaRPr lang="en-US" sz="110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Receive HH assignment from supervisor</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en-US" sz="1600" dirty="0">
                          <a:effectLst/>
                        </a:rPr>
                        <a:t>Receive the data file containing household assignments to interviewers from supervisor</a:t>
                      </a:r>
                      <a:endParaRPr lang="en-US" sz="1600" dirty="0">
                        <a:effectLst/>
                        <a:latin typeface="Calibri" panose="020F050202020403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3" name="Content Placeholder 2">
            <a:extLst>
              <a:ext uri="{FF2B5EF4-FFF2-40B4-BE49-F238E27FC236}">
                <a16:creationId xmlns:a16="http://schemas.microsoft.com/office/drawing/2014/main" id="{1B26E870-30EB-4EE0-A0DD-914197595438}"/>
              </a:ext>
            </a:extLst>
          </p:cNvPr>
          <p:cNvSpPr>
            <a:spLocks noGrp="1"/>
          </p:cNvSpPr>
          <p:nvPr>
            <p:ph idx="1"/>
          </p:nvPr>
        </p:nvSpPr>
        <p:spPr>
          <a:xfrm>
            <a:off x="685800" y="1752600"/>
            <a:ext cx="7772400" cy="4114800"/>
          </a:xfrm>
        </p:spPr>
        <p:txBody>
          <a:bodyPr/>
          <a:lstStyle/>
          <a:p>
            <a:endParaRPr lang="en-US" dirty="0"/>
          </a:p>
        </p:txBody>
      </p:sp>
      <p:pic>
        <p:nvPicPr>
          <p:cNvPr id="6" name="Picture 5">
            <a:extLst>
              <a:ext uri="{FF2B5EF4-FFF2-40B4-BE49-F238E27FC236}">
                <a16:creationId xmlns:a16="http://schemas.microsoft.com/office/drawing/2014/main" id="{E5F73D8C-BC6C-4BD4-B513-28E1112CC30E}"/>
              </a:ext>
            </a:extLst>
          </p:cNvPr>
          <p:cNvPicPr>
            <a:picLocks noChangeAspect="1"/>
          </p:cNvPicPr>
          <p:nvPr/>
        </p:nvPicPr>
        <p:blipFill>
          <a:blip r:embed="rId2"/>
          <a:stretch>
            <a:fillRect/>
          </a:stretch>
        </p:blipFill>
        <p:spPr>
          <a:xfrm>
            <a:off x="2331202" y="762000"/>
            <a:ext cx="3901470" cy="2318724"/>
          </a:xfrm>
          <a:prstGeom prst="rect">
            <a:avLst/>
          </a:prstGeom>
        </p:spPr>
      </p:pic>
    </p:spTree>
    <p:extLst>
      <p:ext uri="{BB962C8B-B14F-4D97-AF65-F5344CB8AC3E}">
        <p14:creationId xmlns:p14="http://schemas.microsoft.com/office/powerpoint/2010/main" val="1916740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143000" y="301625"/>
            <a:ext cx="7772400" cy="1193800"/>
          </a:xfrm>
        </p:spPr>
        <p:txBody>
          <a:bodyPr>
            <a:normAutofit fontScale="90000"/>
          </a:bodyPr>
          <a:lstStyle/>
          <a:p>
            <a:pPr algn="ctr"/>
            <a:r>
              <a:rPr lang="en-US" altLang="en-US" sz="4000" dirty="0"/>
              <a:t>Supervisor receives upgrade</a:t>
            </a:r>
            <a:br>
              <a:rPr lang="en-US" altLang="en-US" sz="4000" dirty="0"/>
            </a:br>
            <a:endParaRPr lang="en-US" altLang="en-US" sz="4000" dirty="0"/>
          </a:p>
        </p:txBody>
      </p:sp>
      <p:sp>
        <p:nvSpPr>
          <p:cNvPr id="7171"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7172" name="Picture 4" descr="http://www.ccbhomes.com/wp-content/uploads/2014/09/ste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463"/>
            <a:ext cx="885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bwMode="auto">
          <a:xfrm>
            <a:off x="5106988" y="4229100"/>
            <a:ext cx="3579812"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sz="3000" kern="0" dirty="0"/>
              <a:t>Note: </a:t>
            </a:r>
            <a:r>
              <a:rPr lang="en-US" altLang="en-US" sz="3000" b="0" kern="0" dirty="0"/>
              <a:t>Each time supervisor logs into their menu, </a:t>
            </a:r>
          </a:p>
          <a:p>
            <a:pPr algn="ctr">
              <a:defRPr/>
            </a:pPr>
            <a:r>
              <a:rPr lang="en-US" altLang="en-US" sz="3000" b="0" kern="0" dirty="0"/>
              <a:t>the system checks for upgrades</a:t>
            </a:r>
          </a:p>
        </p:txBody>
      </p:sp>
      <p:pic>
        <p:nvPicPr>
          <p:cNvPr id="7174" name="Picture 5"/>
          <p:cNvPicPr>
            <a:picLocks noChangeAspect="1" noChangeArrowheads="1"/>
          </p:cNvPicPr>
          <p:nvPr/>
        </p:nvPicPr>
        <p:blipFill>
          <a:blip r:embed="rId4">
            <a:extLst>
              <a:ext uri="{28A0092B-C50C-407E-A947-70E740481C1C}">
                <a14:useLocalDpi xmlns:a14="http://schemas.microsoft.com/office/drawing/2010/main" val="0"/>
              </a:ext>
            </a:extLst>
          </a:blip>
          <a:srcRect l="34534" t="18446" r="34167" b="23026"/>
          <a:stretch>
            <a:fillRect/>
          </a:stretch>
        </p:blipFill>
        <p:spPr bwMode="auto">
          <a:xfrm>
            <a:off x="381000" y="2874963"/>
            <a:ext cx="3733800" cy="375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p:nvSpPr>
        <p:spPr bwMode="auto">
          <a:xfrm>
            <a:off x="465138" y="4419600"/>
            <a:ext cx="30480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b="0" kern="0" dirty="0">
                <a:solidFill>
                  <a:srgbClr val="FF0000"/>
                </a:solidFill>
              </a:rPr>
              <a:t>Sends any data</a:t>
            </a:r>
          </a:p>
        </p:txBody>
      </p:sp>
      <p:sp>
        <p:nvSpPr>
          <p:cNvPr id="8" name="Title 1"/>
          <p:cNvSpPr txBox="1">
            <a:spLocks/>
          </p:cNvSpPr>
          <p:nvPr/>
        </p:nvSpPr>
        <p:spPr bwMode="auto">
          <a:xfrm>
            <a:off x="465138" y="5334000"/>
            <a:ext cx="30321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b="0" kern="0" dirty="0">
                <a:solidFill>
                  <a:srgbClr val="FF0000"/>
                </a:solidFill>
              </a:rPr>
              <a:t>Receives upgrades</a:t>
            </a:r>
          </a:p>
        </p:txBody>
      </p:sp>
      <p:pic>
        <p:nvPicPr>
          <p:cNvPr id="7177" name="Picture 1"/>
          <p:cNvPicPr>
            <a:picLocks noChangeAspect="1"/>
          </p:cNvPicPr>
          <p:nvPr/>
        </p:nvPicPr>
        <p:blipFill>
          <a:blip r:embed="rId5">
            <a:extLst>
              <a:ext uri="{28A0092B-C50C-407E-A947-70E740481C1C}">
                <a14:useLocalDpi xmlns:a14="http://schemas.microsoft.com/office/drawing/2010/main" val="0"/>
              </a:ext>
            </a:extLst>
          </a:blip>
          <a:srcRect t="12691"/>
          <a:stretch>
            <a:fillRect/>
          </a:stretch>
        </p:blipFill>
        <p:spPr bwMode="auto">
          <a:xfrm>
            <a:off x="5410200" y="1333500"/>
            <a:ext cx="282098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12" descr="http://www.psdgraphics.com/file/yellow-pushpin-icon.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4800" y="4217988"/>
            <a:ext cx="1165225"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4" descr="http://www.tipsnext.com/images/2012/10/detect-wired-internet-connection.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1252538"/>
            <a:ext cx="1676400"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txBox="1">
            <a:spLocks/>
          </p:cNvSpPr>
          <p:nvPr/>
        </p:nvSpPr>
        <p:spPr bwMode="auto">
          <a:xfrm>
            <a:off x="1790700" y="1362075"/>
            <a:ext cx="35814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sz="3000" kern="0" dirty="0"/>
              <a:t>Connect to the Internet </a:t>
            </a:r>
            <a:endParaRPr lang="en-US" altLang="en-US" sz="3000" b="0" kern="0" dirty="0"/>
          </a:p>
        </p:txBody>
      </p:sp>
    </p:spTree>
    <p:extLst>
      <p:ext uri="{BB962C8B-B14F-4D97-AF65-F5344CB8AC3E}">
        <p14:creationId xmlns:p14="http://schemas.microsoft.com/office/powerpoint/2010/main" val="3776475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969818" y="873126"/>
            <a:ext cx="7772400" cy="606424"/>
          </a:xfrm>
        </p:spPr>
        <p:txBody>
          <a:bodyPr>
            <a:normAutofit fontScale="90000"/>
          </a:bodyPr>
          <a:lstStyle/>
          <a:p>
            <a:pPr algn="ctr"/>
            <a:r>
              <a:rPr lang="en-US" altLang="en-US" sz="4000" dirty="0"/>
              <a:t>Supervisor receives upgrade</a:t>
            </a:r>
            <a:br>
              <a:rPr lang="en-US" altLang="en-US" sz="4000" dirty="0"/>
            </a:br>
            <a:endParaRPr lang="en-US" altLang="en-US" sz="4000" dirty="0"/>
          </a:p>
        </p:txBody>
      </p:sp>
      <p:sp>
        <p:nvSpPr>
          <p:cNvPr id="9219"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9220" name="Picture 4" descr="http://www.ccbhomes.com/wp-content/uploads/2014/09/ste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463"/>
            <a:ext cx="885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bwMode="auto">
          <a:xfrm>
            <a:off x="304800" y="5241925"/>
            <a:ext cx="86106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sz="3000" b="0" kern="0" dirty="0"/>
              <a:t>Before continuing work, close out system and alert interviewers there is an upgrade</a:t>
            </a:r>
          </a:p>
        </p:txBody>
      </p:sp>
      <p:pic>
        <p:nvPicPr>
          <p:cNvPr id="9222"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6425" y="1524000"/>
            <a:ext cx="815657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6425" y="3352800"/>
            <a:ext cx="8156575" cy="157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2685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219200" y="301625"/>
            <a:ext cx="7696200" cy="609600"/>
          </a:xfrm>
        </p:spPr>
        <p:txBody>
          <a:bodyPr/>
          <a:lstStyle/>
          <a:p>
            <a:pPr algn="ctr"/>
            <a:r>
              <a:rPr lang="en-US" altLang="en-US" sz="3200"/>
              <a:t>Interviewers prepare to get upgrades</a:t>
            </a:r>
          </a:p>
        </p:txBody>
      </p:sp>
      <p:sp>
        <p:nvSpPr>
          <p:cNvPr id="11267"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11268" name="Picture 4" descr="http://www.byui.edu/Images/disability_services/step2-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76200"/>
            <a:ext cx="9477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269" name="Straight Connector 18"/>
          <p:cNvCxnSpPr>
            <a:cxnSpLocks noChangeShapeType="1"/>
          </p:cNvCxnSpPr>
          <p:nvPr/>
        </p:nvCxnSpPr>
        <p:spPr bwMode="auto">
          <a:xfrm>
            <a:off x="4419600" y="1412875"/>
            <a:ext cx="0" cy="5119688"/>
          </a:xfrm>
          <a:prstGeom prst="line">
            <a:avLst/>
          </a:prstGeom>
          <a:noFill/>
          <a:ln w="28575" algn="ctr">
            <a:solidFill>
              <a:srgbClr val="003366"/>
            </a:solidFill>
            <a:round/>
            <a:headEnd/>
            <a:tailEnd/>
          </a:ln>
          <a:extLst>
            <a:ext uri="{909E8E84-426E-40DD-AFC4-6F175D3DCCD1}">
              <a14:hiddenFill xmlns:a14="http://schemas.microsoft.com/office/drawing/2010/main">
                <a:noFill/>
              </a14:hiddenFill>
            </a:ext>
          </a:extLst>
        </p:spPr>
      </p:cxnSp>
      <p:pic>
        <p:nvPicPr>
          <p:cNvPr id="11270"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447800"/>
            <a:ext cx="3935413"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7981A808-E231-45E0-BA51-B7DF4774BF48}"/>
              </a:ext>
            </a:extLst>
          </p:cNvPr>
          <p:cNvPicPr>
            <a:picLocks noChangeAspect="1"/>
          </p:cNvPicPr>
          <p:nvPr/>
        </p:nvPicPr>
        <p:blipFill>
          <a:blip r:embed="rId5"/>
          <a:stretch>
            <a:fillRect/>
          </a:stretch>
        </p:blipFill>
        <p:spPr>
          <a:xfrm>
            <a:off x="290154" y="4110786"/>
            <a:ext cx="4129446" cy="2454215"/>
          </a:xfrm>
          <a:prstGeom prst="rect">
            <a:avLst/>
          </a:prstGeom>
        </p:spPr>
      </p:pic>
      <p:pic>
        <p:nvPicPr>
          <p:cNvPr id="7" name="Picture 6">
            <a:extLst>
              <a:ext uri="{FF2B5EF4-FFF2-40B4-BE49-F238E27FC236}">
                <a16:creationId xmlns:a16="http://schemas.microsoft.com/office/drawing/2014/main" id="{E5F327D6-0EE3-476D-BC23-0E135303055B}"/>
              </a:ext>
            </a:extLst>
          </p:cNvPr>
          <p:cNvPicPr>
            <a:picLocks noChangeAspect="1"/>
          </p:cNvPicPr>
          <p:nvPr/>
        </p:nvPicPr>
        <p:blipFill>
          <a:blip r:embed="rId6"/>
          <a:stretch>
            <a:fillRect/>
          </a:stretch>
        </p:blipFill>
        <p:spPr>
          <a:xfrm>
            <a:off x="227563" y="965440"/>
            <a:ext cx="3734838" cy="2749370"/>
          </a:xfrm>
          <a:prstGeom prst="rect">
            <a:avLst/>
          </a:prstGeom>
        </p:spPr>
      </p:pic>
      <p:sp>
        <p:nvSpPr>
          <p:cNvPr id="8" name="Arrow: Down 7">
            <a:extLst>
              <a:ext uri="{FF2B5EF4-FFF2-40B4-BE49-F238E27FC236}">
                <a16:creationId xmlns:a16="http://schemas.microsoft.com/office/drawing/2014/main" id="{61A7A204-AB3C-4D21-A0F2-12B2EFAB3735}"/>
              </a:ext>
            </a:extLst>
          </p:cNvPr>
          <p:cNvSpPr/>
          <p:nvPr/>
        </p:nvSpPr>
        <p:spPr>
          <a:xfrm>
            <a:off x="1828800" y="3609137"/>
            <a:ext cx="484632" cy="50165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3D4E8255-8E05-491C-AE94-B1CBFEBABB75}"/>
              </a:ext>
            </a:extLst>
          </p:cNvPr>
          <p:cNvSpPr/>
          <p:nvPr/>
        </p:nvSpPr>
        <p:spPr>
          <a:xfrm rot="16200000">
            <a:off x="4504087" y="4764882"/>
            <a:ext cx="484632" cy="56559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0605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143000" y="301625"/>
            <a:ext cx="7772400" cy="609600"/>
          </a:xfrm>
        </p:spPr>
        <p:txBody>
          <a:bodyPr>
            <a:normAutofit fontScale="90000"/>
          </a:bodyPr>
          <a:lstStyle/>
          <a:p>
            <a:pPr algn="ctr"/>
            <a:r>
              <a:rPr lang="en-US" altLang="en-US" sz="4000" dirty="0"/>
              <a:t>Supervisor sends upgrades to Team</a:t>
            </a:r>
          </a:p>
        </p:txBody>
      </p:sp>
      <p:sp>
        <p:nvSpPr>
          <p:cNvPr id="13315"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13316" name="Picture 6" descr="http://www.byui.edu/Images/disability_services/step3-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363"/>
            <a:ext cx="9572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3001" y="1335769"/>
            <a:ext cx="3307198" cy="361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1905000" y="5695950"/>
            <a:ext cx="5181600" cy="523875"/>
          </a:xfrm>
          <a:prstGeom prst="rect">
            <a:avLst/>
          </a:prstGeom>
          <a:noFill/>
          <a:ln w="15875">
            <a:solidFill>
              <a:srgbClr val="C2113A"/>
            </a:solidFill>
          </a:ln>
        </p:spPr>
        <p:txBody>
          <a:bodyPr>
            <a:spAutoFit/>
          </a:bodyPr>
          <a:lstStyle/>
          <a:p>
            <a:pPr algn="ctr">
              <a:defRPr/>
            </a:pPr>
            <a:r>
              <a:rPr lang="en-US" dirty="0">
                <a:latin typeface="+mn-lt"/>
              </a:rPr>
              <a:t>Click Send data when ready </a:t>
            </a:r>
          </a:p>
        </p:txBody>
      </p:sp>
      <p:pic>
        <p:nvPicPr>
          <p:cNvPr id="3" name="Picture 2">
            <a:extLst>
              <a:ext uri="{FF2B5EF4-FFF2-40B4-BE49-F238E27FC236}">
                <a16:creationId xmlns:a16="http://schemas.microsoft.com/office/drawing/2014/main" id="{2EA1317E-A194-45F2-9148-73C8A3CA522C}"/>
              </a:ext>
            </a:extLst>
          </p:cNvPr>
          <p:cNvPicPr>
            <a:picLocks noChangeAspect="1"/>
          </p:cNvPicPr>
          <p:nvPr/>
        </p:nvPicPr>
        <p:blipFill>
          <a:blip r:embed="rId5"/>
          <a:stretch>
            <a:fillRect/>
          </a:stretch>
        </p:blipFill>
        <p:spPr>
          <a:xfrm>
            <a:off x="152400" y="1433513"/>
            <a:ext cx="4220164" cy="3258005"/>
          </a:xfrm>
          <a:prstGeom prst="rect">
            <a:avLst/>
          </a:prstGeom>
        </p:spPr>
      </p:pic>
      <p:sp>
        <p:nvSpPr>
          <p:cNvPr id="4" name="Arrow: Right 3">
            <a:extLst>
              <a:ext uri="{FF2B5EF4-FFF2-40B4-BE49-F238E27FC236}">
                <a16:creationId xmlns:a16="http://schemas.microsoft.com/office/drawing/2014/main" id="{73EB9D9F-E830-4026-9D05-BA7D415312D8}"/>
              </a:ext>
            </a:extLst>
          </p:cNvPr>
          <p:cNvSpPr/>
          <p:nvPr/>
        </p:nvSpPr>
        <p:spPr>
          <a:xfrm>
            <a:off x="4413578" y="3352254"/>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0208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990600" y="152400"/>
            <a:ext cx="7772400" cy="609600"/>
          </a:xfrm>
        </p:spPr>
        <p:txBody>
          <a:bodyPr>
            <a:noAutofit/>
          </a:bodyPr>
          <a:lstStyle/>
          <a:p>
            <a:pPr algn="ctr"/>
            <a:r>
              <a:rPr lang="en-US" altLang="en-US" sz="3200" dirty="0"/>
              <a:t>Interviewers Confirm upgrade received</a:t>
            </a:r>
          </a:p>
        </p:txBody>
      </p:sp>
      <p:sp>
        <p:nvSpPr>
          <p:cNvPr id="15363"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15364" name="Picture 3" descr="http://www.byui.edu/Images/disability_services/step4-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8" y="117475"/>
            <a:ext cx="9334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6338" y="4800600"/>
            <a:ext cx="6934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5"/>
          <p:cNvPicPr>
            <a:picLocks noChangeAspect="1"/>
          </p:cNvPicPr>
          <p:nvPr/>
        </p:nvPicPr>
        <p:blipFill>
          <a:blip r:embed="rId5">
            <a:extLst>
              <a:ext uri="{28A0092B-C50C-407E-A947-70E740481C1C}">
                <a14:useLocalDpi xmlns:a14="http://schemas.microsoft.com/office/drawing/2010/main" val="0"/>
              </a:ext>
            </a:extLst>
          </a:blip>
          <a:srcRect t="12691"/>
          <a:stretch>
            <a:fillRect/>
          </a:stretch>
        </p:blipFill>
        <p:spPr bwMode="auto">
          <a:xfrm>
            <a:off x="1187450" y="1574800"/>
            <a:ext cx="2820988" cy="2744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2" descr="http://i1020.photobucket.com/albums/af328/biorupp/green-check-mark-in-circle-hi_zps0caad7aa.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3538" y="1520825"/>
            <a:ext cx="2667000"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3011145"/>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7" ma:contentTypeDescription="Create a new document." ma:contentTypeScope="" ma:versionID="56ef05e91298091bd0032303818eb56f">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9d116479b8783fc41734a29f84eb5fe7"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VMX3MACP777Z-1201013908-5878</_dlc_DocId>
    <_dlc_DocIdUrl xmlns="d16efad5-0601-4cf0-b7c2-89968258c777">
      <Url>https://icfonline.sharepoint.com/sites/ihd-dhs/Standard8/_layouts/15/DocIdRedir.aspx?ID=VMX3MACP777Z-1201013908-5878</Url>
      <Description>VMX3MACP777Z-1201013908-5878</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301DBC6-4DC2-4CAF-8768-45437CCFCE7F}">
  <ds:schemaRefs>
    <ds:schemaRef ds:uri="http://schemas.microsoft.com/sharepoint/v3/contenttype/forms"/>
  </ds:schemaRefs>
</ds:datastoreItem>
</file>

<file path=customXml/itemProps2.xml><?xml version="1.0" encoding="utf-8"?>
<ds:datastoreItem xmlns:ds="http://schemas.openxmlformats.org/officeDocument/2006/customXml" ds:itemID="{03809DA8-C8F4-45EB-8FA8-535E9EC46F38}"/>
</file>

<file path=customXml/itemProps3.xml><?xml version="1.0" encoding="utf-8"?>
<ds:datastoreItem xmlns:ds="http://schemas.openxmlformats.org/officeDocument/2006/customXml" ds:itemID="{EE4A226B-E5AD-49AE-A28D-B4A6740CC43A}">
  <ds:schemaRefs>
    <ds:schemaRef ds:uri="http://schemas.microsoft.com/office/2006/metadata/properties"/>
    <ds:schemaRef ds:uri="http://schemas.microsoft.com/office/infopath/2007/PartnerControls"/>
  </ds:schemaRefs>
</ds:datastoreItem>
</file>

<file path=customXml/itemProps4.xml><?xml version="1.0" encoding="utf-8"?>
<ds:datastoreItem xmlns:ds="http://schemas.openxmlformats.org/officeDocument/2006/customXml" ds:itemID="{35353306-35FC-4311-9FBC-AA0FEEE2547C}"/>
</file>

<file path=docProps/app.xml><?xml version="1.0" encoding="utf-8"?>
<Properties xmlns="http://schemas.openxmlformats.org/officeDocument/2006/extended-properties" xmlns:vt="http://schemas.openxmlformats.org/officeDocument/2006/docPropsVTypes">
  <Template/>
  <TotalTime>7327</TotalTime>
  <Words>521</Words>
  <Application>Microsoft Office PowerPoint</Application>
  <PresentationFormat>On-screen Show (4:3)</PresentationFormat>
  <Paragraphs>89</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Gill Sans MT</vt:lpstr>
      <vt:lpstr>Times</vt:lpstr>
      <vt:lpstr>Office Theme</vt:lpstr>
      <vt:lpstr>Transfers (2)  </vt:lpstr>
      <vt:lpstr>Upgrades – Overview</vt:lpstr>
      <vt:lpstr>Steps to implement Upgrades</vt:lpstr>
      <vt:lpstr>The Transfer Menu </vt:lpstr>
      <vt:lpstr>Supervisor receives upgrade </vt:lpstr>
      <vt:lpstr>Supervisor receives upgrade </vt:lpstr>
      <vt:lpstr>Interviewers prepare to get upgrades</vt:lpstr>
      <vt:lpstr>Supervisor sends upgrades to Team</vt:lpstr>
      <vt:lpstr>Interviewers Confirm upgrade received</vt:lpstr>
      <vt:lpstr>Key Points about upgrades</vt:lpstr>
      <vt:lpstr>Practice Time </vt:lpstr>
    </vt:vector>
  </TitlesOfParts>
  <Company>USAID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 Cameron</dc:creator>
  <cp:lastModifiedBy>Purvis, Keith</cp:lastModifiedBy>
  <cp:revision>140</cp:revision>
  <dcterms:created xsi:type="dcterms:W3CDTF">2015-12-15T14:16:42Z</dcterms:created>
  <dcterms:modified xsi:type="dcterms:W3CDTF">2021-07-28T17:48:13Z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ItemGuid">
    <vt:lpwstr>93070413-1955-4a82-ada6-e52361d195a1</vt:lpwstr>
  </property>
  <property fmtid="{D5CDD505-2E9C-101B-9397-08002B2CF9AE}" pid="3" name="ContentTypeId">
    <vt:lpwstr>0x010100A9E0BC70FB04E14C8ED45C26FF73C393</vt:lpwstr>
  </property>
</Properties>
</file>