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38" r:id="rId5"/>
    <p:sldId id="361" r:id="rId6"/>
    <p:sldId id="439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40" r:id="rId17"/>
    <p:sldId id="441" r:id="rId18"/>
    <p:sldId id="43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well, Joanna" initials="LJ" lastIdx="3" clrIdx="0">
    <p:extLst>
      <p:ext uri="{19B8F6BF-5375-455C-9EA6-DF929625EA0E}">
        <p15:presenceInfo xmlns:p15="http://schemas.microsoft.com/office/powerpoint/2012/main" userId="S::N101195@icf.com::accf1a99-932e-46ef-8b01-eaa950ffdd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6C6463"/>
    <a:srgbClr val="CFCDC9"/>
    <a:srgbClr val="BA0C2F"/>
    <a:srgbClr val="FFFFFF"/>
    <a:srgbClr val="651D32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863" autoAdjust="0"/>
  </p:normalViewPr>
  <p:slideViewPr>
    <p:cSldViewPr snapToObjects="1">
      <p:cViewPr varScale="1">
        <p:scale>
          <a:sx n="97" d="100"/>
          <a:sy n="97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2/2/2022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1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10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60952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11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59148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12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364248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13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143863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14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45141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2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3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3677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4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71042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5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70379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6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060505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7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22445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8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014542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9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348506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4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30" r:id="rId15"/>
    <p:sldLayoutId id="2147483696" r:id="rId16"/>
    <p:sldLayoutId id="2147483716" r:id="rId17"/>
    <p:sldLayoutId id="2147483717" r:id="rId18"/>
    <p:sldLayoutId id="2147483718" r:id="rId19"/>
    <p:sldLayoutId id="2147483686" r:id="rId20"/>
    <p:sldLayoutId id="2147483720" r:id="rId21"/>
    <p:sldLayoutId id="2147483699" r:id="rId22"/>
    <p:sldLayoutId id="2147483694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9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Changing%20default%20photo%20size.mk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accionation%20photo%20example.mk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7620000" cy="2133600"/>
          </a:xfrm>
        </p:spPr>
        <p:txBody>
          <a:bodyPr>
            <a:normAutofit/>
          </a:bodyPr>
          <a:lstStyle/>
          <a:p>
            <a:r>
              <a:rPr lang="en-US" dirty="0"/>
              <a:t>Woman’s Questionnaire: Vaccination Section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651D32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A9776ED-C513-445B-845E-50A563017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704" y="2590800"/>
            <a:ext cx="4864591" cy="364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1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Reducing file size of photo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91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Need to change default size of photo taken to facilitate file transfers over Bluetooth and internet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Each photo will be 2Mb by default which is too large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System will display message warning about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8822D-DDA3-46C4-AEAA-90B02692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21233"/>
            <a:ext cx="546811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2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62948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How to reduce photo size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9530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C1AF376-AC46-46EE-A782-DCF4C1CD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61879"/>
              </p:ext>
            </p:extLst>
          </p:nvPr>
        </p:nvGraphicFramePr>
        <p:xfrm>
          <a:off x="278295" y="543339"/>
          <a:ext cx="8587410" cy="742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470">
                  <a:extLst>
                    <a:ext uri="{9D8B030D-6E8A-4147-A177-3AD203B41FA5}">
                      <a16:colId xmlns:a16="http://schemas.microsoft.com/office/drawing/2014/main" val="1564448350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463187029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459902399"/>
                    </a:ext>
                  </a:extLst>
                </a:gridCol>
              </a:tblGrid>
              <a:tr h="426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16752"/>
                  </a:ext>
                </a:extLst>
              </a:tr>
              <a:tr h="31623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When the photo screen is first displayed, before taking photo, click on cog icon at top left of screen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Click “Picture size”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on the option at the bottom of the list :2M(4:3)</a:t>
                      </a:r>
                    </a:p>
                    <a:p>
                      <a:r>
                        <a:rPr lang="en-US" dirty="0"/>
                        <a:t>system will accept and reset the default size. </a:t>
                      </a:r>
                    </a:p>
                    <a:p>
                      <a:r>
                        <a:rPr lang="en-US" dirty="0"/>
                        <a:t>click “Back” button to go back to photo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51715"/>
                  </a:ext>
                </a:extLst>
              </a:tr>
            </a:tbl>
          </a:graphicData>
        </a:graphic>
      </p:graphicFrame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D8C343F-6B62-4940-A1BB-78CE407D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27" y="685800"/>
            <a:ext cx="2634904" cy="1076739"/>
          </a:xfrm>
          <a:prstGeom prst="rect">
            <a:avLst/>
          </a:prstGeom>
        </p:spPr>
      </p:pic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EE0D6F-C2B6-4BD5-BBA2-5014DF5B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116" y="737151"/>
            <a:ext cx="2641957" cy="3011557"/>
          </a:xfrm>
          <a:prstGeom prst="rect">
            <a:avLst/>
          </a:prstGeom>
        </p:spPr>
      </p:pic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7B4DEAD-8FB5-4222-BD4D-BBE46AC1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165" y="642730"/>
            <a:ext cx="29432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06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Reducing file size of photo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91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Only need to set the file size one time, system will remember it afterwards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Do it the first time you take photo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000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DEMONSTRATION VIDEO </a:t>
            </a:r>
            <a:endParaRPr lang="en-US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4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/>
              <a:t>Q512: Mother’s recall of vaccinations received but not marked on ard</a:t>
            </a:r>
            <a:br>
              <a:rPr lang="en-US" altLang="en-US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753" y="1160207"/>
            <a:ext cx="47244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Q512 probes for vaccines received but not on card </a:t>
            </a:r>
            <a:r>
              <a:rPr lang="en-US" altLang="en-US" sz="2800" dirty="0" err="1"/>
              <a:t>eg</a:t>
            </a:r>
            <a:r>
              <a:rPr lang="en-US" altLang="en-US" sz="2800" dirty="0"/>
              <a:t> during vaccination campaigns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If response is “Yes” system will display list of vaccines </a:t>
            </a:r>
            <a:r>
              <a:rPr lang="en-US" altLang="en-US" sz="2800" u="sng" dirty="0"/>
              <a:t>not already entered from card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From the options listed, mark all vaccines the respondent mentioned as given to the child and click ‘&gt;’ button. The system will replace the ‘00’ for that vaccination with a ‘66’ in the DAY, “66” in the MONTH, and “6666” in the YEAR next to the vaccine received</a:t>
            </a:r>
            <a:endParaRPr lang="en-US" alt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49389-DB46-42B7-840F-8220CB85AE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08485"/>
            <a:ext cx="2840847" cy="54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3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Example for Q512 additional vaccines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D65B-23C4-48AB-A7F0-6207EDD9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7D6304A-A689-42DC-AAA4-855F93FFD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6" y="1065571"/>
            <a:ext cx="8581794" cy="47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5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1EA6-D042-4BD7-8B48-62E56781C3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5293B-23D9-46B4-A071-4EF1DF4A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5E18-E12C-4EC1-BD91-71F18347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5905500"/>
            <a:ext cx="5181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Questions or Comments?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B7D3F-CD1A-4DB7-982B-A80ADB946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4914900"/>
            <a:ext cx="7772400" cy="8302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2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Vaccination section structure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Questions to determine if has vaccination card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Q504 – do you have a card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Q505 – did you ever have a card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Q507 – can I see the card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has card	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Enter the dates of vaccinations into the CAPI system from the card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Ask permission to take photo of card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Take photo of card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does not have card, ask questions Q514-Q528A for mother’s recall of vaccinations received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Entering vaccinations from the vaccination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Vaccination’s dates information should be filled into the CAPI system directly from the card.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When there is more than one eligible child for this section, be certain to match the correct card with the child you are asking about.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Before entering dates from the card, examine the card carefully. The card may list the vaccinations in a different order than the questionnaire.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Dates should be recorded with the day first, then the month and then the year.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Be very careful not to record a scheduled appointment date as a vaccination date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700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Entering vaccinations from the vaccination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If there is no date and no check mark next to a specific vaccine,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record ‘00’ in the DAY column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leave the month and year blank; the system will automatically fill the month and year fields with zeros and will then move to the next vaccination.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If the card shows clear evidence that a vaccination was given, but there is no date recorded, 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record ‘44’ in the DAY column next to the vaccine and leave the month and year blank; the system add code “44” to the MONTH and code “4444” to the YEAR.</a:t>
            </a:r>
          </a:p>
          <a:p>
            <a:pPr>
              <a:lnSpc>
                <a:spcPct val="80000"/>
              </a:lnSpc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8224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Photographing the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If there is a card you should ask for permission to photo it 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Record response if permission not received or photo not taken for other reasons</a:t>
            </a:r>
          </a:p>
          <a:p>
            <a:pPr>
              <a:lnSpc>
                <a:spcPct val="80000"/>
              </a:lnSpc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14501-4D96-40D7-9E45-7AF5B80D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5" y="3177014"/>
            <a:ext cx="7592570" cy="34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Photographing the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1148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take photo, use option 1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circle at bottom to take photo 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 on tick mark to accept photo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3F5E4-50CF-4916-81B8-3121B89F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096" y="1506794"/>
            <a:ext cx="1617203" cy="1693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F5A78-2424-4CFC-B189-0BCFF52FC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657600"/>
            <a:ext cx="289600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6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Photographing the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1148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Click ok to continue and view photo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System will show the photo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Use back button at top left of screen to exit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C1A91-9F07-4F06-8333-8ADA3B36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400945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5F984-706F-4D3B-92E8-74740DF5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343400"/>
            <a:ext cx="333421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7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Photographing the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41148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Click ok to continue and view photo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System will show the photo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Use back button at top left of screen to exit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System will prompt if you wish to take another photo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Say yes or no</a:t>
            </a:r>
            <a:endParaRPr lang="en-US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C1A91-9F07-4F06-8333-8ADA3B360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143000"/>
            <a:ext cx="400945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5F984-706F-4D3B-92E8-74740DF5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471" y="2938394"/>
            <a:ext cx="3334215" cy="9812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6CA485-DB06-4743-AB84-34A57BE22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7534" y="4205748"/>
            <a:ext cx="415558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Photographing the card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391400" cy="5029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FF000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DEMONSTRATION VIDEO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Make sure to check that the photo is readable before accepting it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Take photos of each page of the card that has vaccination records – can take more than one photo for a given card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12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VMX3MACP777Z-1201013908-7265</_dlc_DocId>
    <_dlc_DocIdUrl xmlns="d16efad5-0601-4cf0-b7c2-89968258c777">
      <Url>https://icfonline.sharepoint.com/sites/ihd-dhs/Standard8/_layouts/15/DocIdRedir.aspx?ID=VMX3MACP777Z-1201013908-7265</Url>
      <Description>VMX3MACP777Z-1201013908-7265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88DA9F3-B0A0-46F6-873F-80FFC2CA35E5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0d8e396-c0ef-457c-a6ad-39ba960144c7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8FDAC77-8DB6-4B3C-B021-77D58CA11426}"/>
</file>

<file path=customXml/itemProps3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38BE932-C572-4EE1-964E-6A7C1B695F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6910</TotalTime>
  <Words>854</Words>
  <Application>Microsoft Office PowerPoint</Application>
  <PresentationFormat>On-screen Show (4:3)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Times</vt:lpstr>
      <vt:lpstr>Wingdings</vt:lpstr>
      <vt:lpstr>Office Theme</vt:lpstr>
      <vt:lpstr>Woman’s Questionnaire: Vaccination Section   </vt:lpstr>
      <vt:lpstr>Vaccination section structure </vt:lpstr>
      <vt:lpstr>Entering vaccinations from the vaccination card </vt:lpstr>
      <vt:lpstr>Entering vaccinations from the vaccination card </vt:lpstr>
      <vt:lpstr>Photographing the card </vt:lpstr>
      <vt:lpstr>Photographing the card </vt:lpstr>
      <vt:lpstr>Photographing the card </vt:lpstr>
      <vt:lpstr>Photographing the card </vt:lpstr>
      <vt:lpstr>Photographing the card </vt:lpstr>
      <vt:lpstr>Reducing file size of photo </vt:lpstr>
      <vt:lpstr>How to reduce photo size </vt:lpstr>
      <vt:lpstr>Reducing file size of photo </vt:lpstr>
      <vt:lpstr>Q512: Mother’s recall of vaccinations received but not marked on ard </vt:lpstr>
      <vt:lpstr>Example for Q512 additional vaccines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Jean de Dieu  Bizimana</dc:creator>
  <cp:lastModifiedBy>Purvis, Keith</cp:lastModifiedBy>
  <cp:revision>77</cp:revision>
  <dcterms:created xsi:type="dcterms:W3CDTF">2020-09-10T14:39:45Z</dcterms:created>
  <dcterms:modified xsi:type="dcterms:W3CDTF">2022-02-02T11:32:52Z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b8fa7d1b-33bd-4929-965b-3020e4940ec1</vt:lpwstr>
  </property>
</Properties>
</file>