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36" r:id="rId5"/>
    <p:sldId id="350" r:id="rId6"/>
    <p:sldId id="337" r:id="rId7"/>
    <p:sldId id="344" r:id="rId8"/>
    <p:sldId id="338" r:id="rId9"/>
    <p:sldId id="347" r:id="rId10"/>
    <p:sldId id="339" r:id="rId11"/>
    <p:sldId id="340" r:id="rId12"/>
    <p:sldId id="341" r:id="rId13"/>
    <p:sldId id="351" r:id="rId14"/>
    <p:sldId id="352" r:id="rId15"/>
    <p:sldId id="353" r:id="rId16"/>
    <p:sldId id="354" r:id="rId17"/>
    <p:sldId id="355" r:id="rId18"/>
    <p:sldId id="356" r:id="rId19"/>
    <p:sldId id="308"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C2F"/>
    <a:srgbClr val="002F6C"/>
    <a:srgbClr val="CFCDC9"/>
    <a:srgbClr val="FFFFFF"/>
    <a:srgbClr val="6C6463"/>
    <a:srgbClr val="651D32"/>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C4EC9A-5BEB-4E24-AA01-A7EDD30C7DCF}" v="11" dt="2021-07-27T18:49:23.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15" autoAdjust="0"/>
    <p:restoredTop sz="99841" autoAdjust="0"/>
  </p:normalViewPr>
  <p:slideViewPr>
    <p:cSldViewPr snapToObjects="1">
      <p:cViewPr varScale="1">
        <p:scale>
          <a:sx n="111" d="100"/>
          <a:sy n="111" d="100"/>
        </p:scale>
        <p:origin x="105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ustomXml" Target="../customXml/item4.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vis, Keith" userId="598b99ce-3dba-4fe3-b3fe-275042318a4f" providerId="ADAL" clId="{75C4EC9A-5BEB-4E24-AA01-A7EDD30C7DCF}"/>
    <pc:docChg chg="undo custSel addSld delSld modSld">
      <pc:chgData name="Purvis, Keith" userId="598b99ce-3dba-4fe3-b3fe-275042318a4f" providerId="ADAL" clId="{75C4EC9A-5BEB-4E24-AA01-A7EDD30C7DCF}" dt="2021-07-27T18:53:40.267" v="2527" actId="20577"/>
      <pc:docMkLst>
        <pc:docMk/>
      </pc:docMkLst>
      <pc:sldChg chg="addSp modSp mod">
        <pc:chgData name="Purvis, Keith" userId="598b99ce-3dba-4fe3-b3fe-275042318a4f" providerId="ADAL" clId="{75C4EC9A-5BEB-4E24-AA01-A7EDD30C7DCF}" dt="2021-07-27T18:53:40.267" v="2527" actId="20577"/>
        <pc:sldMkLst>
          <pc:docMk/>
          <pc:sldMk cId="0" sldId="308"/>
        </pc:sldMkLst>
        <pc:spChg chg="mod">
          <ac:chgData name="Purvis, Keith" userId="598b99ce-3dba-4fe3-b3fe-275042318a4f" providerId="ADAL" clId="{75C4EC9A-5BEB-4E24-AA01-A7EDD30C7DCF}" dt="2021-07-27T18:53:40.267" v="2527" actId="20577"/>
          <ac:spMkLst>
            <pc:docMk/>
            <pc:sldMk cId="0" sldId="308"/>
            <ac:spMk id="5" creationId="{00000000-0000-0000-0000-000000000000}"/>
          </ac:spMkLst>
        </pc:spChg>
        <pc:spChg chg="mod">
          <ac:chgData name="Purvis, Keith" userId="598b99ce-3dba-4fe3-b3fe-275042318a4f" providerId="ADAL" clId="{75C4EC9A-5BEB-4E24-AA01-A7EDD30C7DCF}" dt="2021-07-27T18:51:37.324" v="2335" actId="20577"/>
          <ac:spMkLst>
            <pc:docMk/>
            <pc:sldMk cId="0" sldId="308"/>
            <ac:spMk id="6146" creationId="{00000000-0000-0000-0000-000000000000}"/>
          </ac:spMkLst>
        </pc:spChg>
        <pc:picChg chg="add mod">
          <ac:chgData name="Purvis, Keith" userId="598b99ce-3dba-4fe3-b3fe-275042318a4f" providerId="ADAL" clId="{75C4EC9A-5BEB-4E24-AA01-A7EDD30C7DCF}" dt="2021-07-27T18:52:37.826" v="2344" actId="1076"/>
          <ac:picMkLst>
            <pc:docMk/>
            <pc:sldMk cId="0" sldId="308"/>
            <ac:picMk id="3" creationId="{BD1C5539-0EDA-40BC-9E38-28A9F1DEFE2F}"/>
          </ac:picMkLst>
        </pc:picChg>
      </pc:sldChg>
      <pc:sldChg chg="addSp delSp modSp mod">
        <pc:chgData name="Purvis, Keith" userId="598b99ce-3dba-4fe3-b3fe-275042318a4f" providerId="ADAL" clId="{75C4EC9A-5BEB-4E24-AA01-A7EDD30C7DCF}" dt="2021-07-27T16:44:16.815" v="117" actId="1076"/>
        <pc:sldMkLst>
          <pc:docMk/>
          <pc:sldMk cId="3971832299" sldId="338"/>
        </pc:sldMkLst>
        <pc:spChg chg="mod">
          <ac:chgData name="Purvis, Keith" userId="598b99ce-3dba-4fe3-b3fe-275042318a4f" providerId="ADAL" clId="{75C4EC9A-5BEB-4E24-AA01-A7EDD30C7DCF}" dt="2021-07-27T16:44:10.260" v="115" actId="1076"/>
          <ac:spMkLst>
            <pc:docMk/>
            <pc:sldMk cId="3971832299" sldId="338"/>
            <ac:spMk id="8" creationId="{00000000-0000-0000-0000-000000000000}"/>
          </ac:spMkLst>
        </pc:spChg>
        <pc:spChg chg="add mod">
          <ac:chgData name="Purvis, Keith" userId="598b99ce-3dba-4fe3-b3fe-275042318a4f" providerId="ADAL" clId="{75C4EC9A-5BEB-4E24-AA01-A7EDD30C7DCF}" dt="2021-07-27T16:44:13.930" v="116" actId="1076"/>
          <ac:spMkLst>
            <pc:docMk/>
            <pc:sldMk cId="3971832299" sldId="338"/>
            <ac:spMk id="9" creationId="{05D17095-3DCE-4007-9F21-B17D2A10CD5F}"/>
          </ac:spMkLst>
        </pc:spChg>
        <pc:spChg chg="mod">
          <ac:chgData name="Purvis, Keith" userId="598b99ce-3dba-4fe3-b3fe-275042318a4f" providerId="ADAL" clId="{75C4EC9A-5BEB-4E24-AA01-A7EDD30C7DCF}" dt="2021-07-27T16:44:08.435" v="114" actId="1076"/>
          <ac:spMkLst>
            <pc:docMk/>
            <pc:sldMk cId="3971832299" sldId="338"/>
            <ac:spMk id="10" creationId="{00000000-0000-0000-0000-000000000000}"/>
          </ac:spMkLst>
        </pc:spChg>
        <pc:grpChg chg="add del mod">
          <ac:chgData name="Purvis, Keith" userId="598b99ce-3dba-4fe3-b3fe-275042318a4f" providerId="ADAL" clId="{75C4EC9A-5BEB-4E24-AA01-A7EDD30C7DCF}" dt="2021-07-27T16:43:39.025" v="105" actId="478"/>
          <ac:grpSpMkLst>
            <pc:docMk/>
            <pc:sldMk cId="3971832299" sldId="338"/>
            <ac:grpSpMk id="7176" creationId="{00000000-0000-0000-0000-000000000000}"/>
          </ac:grpSpMkLst>
        </pc:grpChg>
        <pc:picChg chg="add mod">
          <ac:chgData name="Purvis, Keith" userId="598b99ce-3dba-4fe3-b3fe-275042318a4f" providerId="ADAL" clId="{75C4EC9A-5BEB-4E24-AA01-A7EDD30C7DCF}" dt="2021-07-27T16:44:06.663" v="113" actId="1076"/>
          <ac:picMkLst>
            <pc:docMk/>
            <pc:sldMk cId="3971832299" sldId="338"/>
            <ac:picMk id="3" creationId="{59AD48A9-9976-4848-B60D-1E3AE077A780}"/>
          </ac:picMkLst>
        </pc:picChg>
        <pc:picChg chg="add del mod">
          <ac:chgData name="Purvis, Keith" userId="598b99ce-3dba-4fe3-b3fe-275042318a4f" providerId="ADAL" clId="{75C4EC9A-5BEB-4E24-AA01-A7EDD30C7DCF}" dt="2021-07-27T16:43:36.187" v="103" actId="22"/>
          <ac:picMkLst>
            <pc:docMk/>
            <pc:sldMk cId="3971832299" sldId="338"/>
            <ac:picMk id="5" creationId="{F54DD5C8-B339-4168-9D11-F5F3F934D9A5}"/>
          </ac:picMkLst>
        </pc:picChg>
        <pc:picChg chg="add mod">
          <ac:chgData name="Purvis, Keith" userId="598b99ce-3dba-4fe3-b3fe-275042318a4f" providerId="ADAL" clId="{75C4EC9A-5BEB-4E24-AA01-A7EDD30C7DCF}" dt="2021-07-27T16:44:16.815" v="117" actId="1076"/>
          <ac:picMkLst>
            <pc:docMk/>
            <pc:sldMk cId="3971832299" sldId="338"/>
            <ac:picMk id="7" creationId="{CB137141-47FF-4644-A8C2-22A6A24BC6B4}"/>
          </ac:picMkLst>
        </pc:picChg>
        <pc:picChg chg="del">
          <ac:chgData name="Purvis, Keith" userId="598b99ce-3dba-4fe3-b3fe-275042318a4f" providerId="ADAL" clId="{75C4EC9A-5BEB-4E24-AA01-A7EDD30C7DCF}" dt="2021-07-27T16:43:12.908" v="93" actId="478"/>
          <ac:picMkLst>
            <pc:docMk/>
            <pc:sldMk cId="3971832299" sldId="338"/>
            <ac:picMk id="7175" creationId="{00000000-0000-0000-0000-000000000000}"/>
          </ac:picMkLst>
        </pc:picChg>
        <pc:picChg chg="del mod">
          <ac:chgData name="Purvis, Keith" userId="598b99ce-3dba-4fe3-b3fe-275042318a4f" providerId="ADAL" clId="{75C4EC9A-5BEB-4E24-AA01-A7EDD30C7DCF}" dt="2021-07-27T16:43:53.561" v="108" actId="478"/>
          <ac:picMkLst>
            <pc:docMk/>
            <pc:sldMk cId="3971832299" sldId="338"/>
            <ac:picMk id="7177" creationId="{00000000-0000-0000-0000-000000000000}"/>
          </ac:picMkLst>
        </pc:picChg>
        <pc:picChg chg="del">
          <ac:chgData name="Purvis, Keith" userId="598b99ce-3dba-4fe3-b3fe-275042318a4f" providerId="ADAL" clId="{75C4EC9A-5BEB-4E24-AA01-A7EDD30C7DCF}" dt="2021-07-27T16:43:39.025" v="105" actId="478"/>
          <ac:picMkLst>
            <pc:docMk/>
            <pc:sldMk cId="3971832299" sldId="338"/>
            <ac:picMk id="7178" creationId="{00000000-0000-0000-0000-000000000000}"/>
          </ac:picMkLst>
        </pc:picChg>
      </pc:sldChg>
      <pc:sldChg chg="modSp mod">
        <pc:chgData name="Purvis, Keith" userId="598b99ce-3dba-4fe3-b3fe-275042318a4f" providerId="ADAL" clId="{75C4EC9A-5BEB-4E24-AA01-A7EDD30C7DCF}" dt="2021-07-27T16:56:13.851" v="544" actId="20577"/>
        <pc:sldMkLst>
          <pc:docMk/>
          <pc:sldMk cId="3475927645" sldId="340"/>
        </pc:sldMkLst>
        <pc:spChg chg="mod">
          <ac:chgData name="Purvis, Keith" userId="598b99ce-3dba-4fe3-b3fe-275042318a4f" providerId="ADAL" clId="{75C4EC9A-5BEB-4E24-AA01-A7EDD30C7DCF}" dt="2021-07-27T16:56:13.851" v="544" actId="20577"/>
          <ac:spMkLst>
            <pc:docMk/>
            <pc:sldMk cId="3475927645" sldId="340"/>
            <ac:spMk id="10243" creationId="{00000000-0000-0000-0000-000000000000}"/>
          </ac:spMkLst>
        </pc:spChg>
      </pc:sldChg>
      <pc:sldChg chg="del">
        <pc:chgData name="Purvis, Keith" userId="598b99ce-3dba-4fe3-b3fe-275042318a4f" providerId="ADAL" clId="{75C4EC9A-5BEB-4E24-AA01-A7EDD30C7DCF}" dt="2021-07-27T16:45:00.945" v="118" actId="47"/>
        <pc:sldMkLst>
          <pc:docMk/>
          <pc:sldMk cId="3666472525" sldId="342"/>
        </pc:sldMkLst>
      </pc:sldChg>
      <pc:sldChg chg="del">
        <pc:chgData name="Purvis, Keith" userId="598b99ce-3dba-4fe3-b3fe-275042318a4f" providerId="ADAL" clId="{75C4EC9A-5BEB-4E24-AA01-A7EDD30C7DCF}" dt="2021-07-27T16:52:20.145" v="120" actId="47"/>
        <pc:sldMkLst>
          <pc:docMk/>
          <pc:sldMk cId="964910157" sldId="343"/>
        </pc:sldMkLst>
      </pc:sldChg>
      <pc:sldChg chg="addSp delSp modSp mod">
        <pc:chgData name="Purvis, Keith" userId="598b99ce-3dba-4fe3-b3fe-275042318a4f" providerId="ADAL" clId="{75C4EC9A-5BEB-4E24-AA01-A7EDD30C7DCF}" dt="2021-07-27T16:55:15.723" v="464" actId="20577"/>
        <pc:sldMkLst>
          <pc:docMk/>
          <pc:sldMk cId="3896656389" sldId="344"/>
        </pc:sldMkLst>
        <pc:spChg chg="mod">
          <ac:chgData name="Purvis, Keith" userId="598b99ce-3dba-4fe3-b3fe-275042318a4f" providerId="ADAL" clId="{75C4EC9A-5BEB-4E24-AA01-A7EDD30C7DCF}" dt="2021-07-27T16:54:12.640" v="125" actId="1076"/>
          <ac:spMkLst>
            <pc:docMk/>
            <pc:sldMk cId="3896656389" sldId="344"/>
            <ac:spMk id="2" creationId="{E8E3B814-066F-4C7B-8388-9F9ADC07DA75}"/>
          </ac:spMkLst>
        </pc:spChg>
        <pc:spChg chg="del">
          <ac:chgData name="Purvis, Keith" userId="598b99ce-3dba-4fe3-b3fe-275042318a4f" providerId="ADAL" clId="{75C4EC9A-5BEB-4E24-AA01-A7EDD30C7DCF}" dt="2021-07-27T16:54:00.933" v="123" actId="478"/>
          <ac:spMkLst>
            <pc:docMk/>
            <pc:sldMk cId="3896656389" sldId="344"/>
            <ac:spMk id="3" creationId="{082B1055-8A91-49E8-A564-D69E36CF8766}"/>
          </ac:spMkLst>
        </pc:spChg>
        <pc:spChg chg="add mod">
          <ac:chgData name="Purvis, Keith" userId="598b99ce-3dba-4fe3-b3fe-275042318a4f" providerId="ADAL" clId="{75C4EC9A-5BEB-4E24-AA01-A7EDD30C7DCF}" dt="2021-07-27T16:55:15.723" v="464" actId="20577"/>
          <ac:spMkLst>
            <pc:docMk/>
            <pc:sldMk cId="3896656389" sldId="344"/>
            <ac:spMk id="9" creationId="{C9954DC5-097E-4FC0-89BF-2BF73590B8EF}"/>
          </ac:spMkLst>
        </pc:spChg>
      </pc:sldChg>
      <pc:sldChg chg="del">
        <pc:chgData name="Purvis, Keith" userId="598b99ce-3dba-4fe3-b3fe-275042318a4f" providerId="ADAL" clId="{75C4EC9A-5BEB-4E24-AA01-A7EDD30C7DCF}" dt="2021-07-27T16:45:00.945" v="118" actId="47"/>
        <pc:sldMkLst>
          <pc:docMk/>
          <pc:sldMk cId="722767819" sldId="345"/>
        </pc:sldMkLst>
      </pc:sldChg>
      <pc:sldChg chg="addSp delSp modSp mod">
        <pc:chgData name="Purvis, Keith" userId="598b99ce-3dba-4fe3-b3fe-275042318a4f" providerId="ADAL" clId="{75C4EC9A-5BEB-4E24-AA01-A7EDD30C7DCF}" dt="2021-07-27T16:55:33.417" v="472" actId="20577"/>
        <pc:sldMkLst>
          <pc:docMk/>
          <pc:sldMk cId="4118817242" sldId="347"/>
        </pc:sldMkLst>
        <pc:spChg chg="mod">
          <ac:chgData name="Purvis, Keith" userId="598b99ce-3dba-4fe3-b3fe-275042318a4f" providerId="ADAL" clId="{75C4EC9A-5BEB-4E24-AA01-A7EDD30C7DCF}" dt="2021-07-27T16:55:33.417" v="472" actId="20577"/>
          <ac:spMkLst>
            <pc:docMk/>
            <pc:sldMk cId="4118817242" sldId="347"/>
            <ac:spMk id="2" creationId="{BB96626B-E63F-4D4E-97E5-389FF4353B53}"/>
          </ac:spMkLst>
        </pc:spChg>
        <pc:picChg chg="del">
          <ac:chgData name="Purvis, Keith" userId="598b99ce-3dba-4fe3-b3fe-275042318a4f" providerId="ADAL" clId="{75C4EC9A-5BEB-4E24-AA01-A7EDD30C7DCF}" dt="2021-07-27T16:42:40.323" v="89" actId="478"/>
          <ac:picMkLst>
            <pc:docMk/>
            <pc:sldMk cId="4118817242" sldId="347"/>
            <ac:picMk id="7" creationId="{9BCCD1B7-1BCE-44B8-89F0-ED1F008E6E34}"/>
          </ac:picMkLst>
        </pc:picChg>
        <pc:picChg chg="add mod">
          <ac:chgData name="Purvis, Keith" userId="598b99ce-3dba-4fe3-b3fe-275042318a4f" providerId="ADAL" clId="{75C4EC9A-5BEB-4E24-AA01-A7EDD30C7DCF}" dt="2021-07-27T16:42:43.155" v="91" actId="1076"/>
          <ac:picMkLst>
            <pc:docMk/>
            <pc:sldMk cId="4118817242" sldId="347"/>
            <ac:picMk id="8" creationId="{601CEDFF-E084-4220-B24C-488752B4FA77}"/>
          </ac:picMkLst>
        </pc:picChg>
      </pc:sldChg>
      <pc:sldChg chg="del">
        <pc:chgData name="Purvis, Keith" userId="598b99ce-3dba-4fe3-b3fe-275042318a4f" providerId="ADAL" clId="{75C4EC9A-5BEB-4E24-AA01-A7EDD30C7DCF}" dt="2021-07-27T16:52:17.810" v="119" actId="47"/>
        <pc:sldMkLst>
          <pc:docMk/>
          <pc:sldMk cId="4019727598" sldId="349"/>
        </pc:sldMkLst>
      </pc:sldChg>
      <pc:sldChg chg="modSp mod">
        <pc:chgData name="Purvis, Keith" userId="598b99ce-3dba-4fe3-b3fe-275042318a4f" providerId="ADAL" clId="{75C4EC9A-5BEB-4E24-AA01-A7EDD30C7DCF}" dt="2021-07-27T16:52:30.809" v="121" actId="6549"/>
        <pc:sldMkLst>
          <pc:docMk/>
          <pc:sldMk cId="3984522595" sldId="350"/>
        </pc:sldMkLst>
        <pc:spChg chg="mod">
          <ac:chgData name="Purvis, Keith" userId="598b99ce-3dba-4fe3-b3fe-275042318a4f" providerId="ADAL" clId="{75C4EC9A-5BEB-4E24-AA01-A7EDD30C7DCF}" dt="2021-07-27T16:52:30.809" v="121" actId="6549"/>
          <ac:spMkLst>
            <pc:docMk/>
            <pc:sldMk cId="3984522595" sldId="350"/>
            <ac:spMk id="3" creationId="{2BC3A46A-763A-4EEA-9E55-8D9DF49BCACF}"/>
          </ac:spMkLst>
        </pc:spChg>
      </pc:sldChg>
      <pc:sldChg chg="add del">
        <pc:chgData name="Purvis, Keith" userId="598b99ce-3dba-4fe3-b3fe-275042318a4f" providerId="ADAL" clId="{75C4EC9A-5BEB-4E24-AA01-A7EDD30C7DCF}" dt="2021-07-27T16:56:48.080" v="547" actId="2696"/>
        <pc:sldMkLst>
          <pc:docMk/>
          <pc:sldMk cId="203132708" sldId="351"/>
        </pc:sldMkLst>
      </pc:sldChg>
      <pc:sldChg chg="del">
        <pc:chgData name="Purvis, Keith" userId="598b99ce-3dba-4fe3-b3fe-275042318a4f" providerId="ADAL" clId="{75C4EC9A-5BEB-4E24-AA01-A7EDD30C7DCF}" dt="2021-07-27T16:45:00.945" v="118" actId="47"/>
        <pc:sldMkLst>
          <pc:docMk/>
          <pc:sldMk cId="3019560469" sldId="351"/>
        </pc:sldMkLst>
      </pc:sldChg>
      <pc:sldChg chg="modSp mod">
        <pc:chgData name="Purvis, Keith" userId="598b99ce-3dba-4fe3-b3fe-275042318a4f" providerId="ADAL" clId="{75C4EC9A-5BEB-4E24-AA01-A7EDD30C7DCF}" dt="2021-07-27T16:58:57.089" v="1118" actId="20577"/>
        <pc:sldMkLst>
          <pc:docMk/>
          <pc:sldMk cId="3867380229" sldId="351"/>
        </pc:sldMkLst>
        <pc:spChg chg="mod">
          <ac:chgData name="Purvis, Keith" userId="598b99ce-3dba-4fe3-b3fe-275042318a4f" providerId="ADAL" clId="{75C4EC9A-5BEB-4E24-AA01-A7EDD30C7DCF}" dt="2021-07-27T16:57:21.954" v="627" actId="1076"/>
          <ac:spMkLst>
            <pc:docMk/>
            <pc:sldMk cId="3867380229" sldId="351"/>
            <ac:spMk id="2" creationId="{CC728A8D-1824-4339-B289-24203326094F}"/>
          </ac:spMkLst>
        </pc:spChg>
        <pc:spChg chg="mod">
          <ac:chgData name="Purvis, Keith" userId="598b99ce-3dba-4fe3-b3fe-275042318a4f" providerId="ADAL" clId="{75C4EC9A-5BEB-4E24-AA01-A7EDD30C7DCF}" dt="2021-07-27T16:58:57.089" v="1118" actId="20577"/>
          <ac:spMkLst>
            <pc:docMk/>
            <pc:sldMk cId="3867380229" sldId="351"/>
            <ac:spMk id="3" creationId="{2BC3A46A-763A-4EEA-9E55-8D9DF49BCACF}"/>
          </ac:spMkLst>
        </pc:spChg>
      </pc:sldChg>
      <pc:sldChg chg="add del">
        <pc:chgData name="Purvis, Keith" userId="598b99ce-3dba-4fe3-b3fe-275042318a4f" providerId="ADAL" clId="{75C4EC9A-5BEB-4E24-AA01-A7EDD30C7DCF}" dt="2021-07-27T16:56:45.372" v="546" actId="2696"/>
        <pc:sldMkLst>
          <pc:docMk/>
          <pc:sldMk cId="452369410" sldId="352"/>
        </pc:sldMkLst>
      </pc:sldChg>
      <pc:sldChg chg="addSp delSp modSp add mod">
        <pc:chgData name="Purvis, Keith" userId="598b99ce-3dba-4fe3-b3fe-275042318a4f" providerId="ADAL" clId="{75C4EC9A-5BEB-4E24-AA01-A7EDD30C7DCF}" dt="2021-07-27T17:01:34.307" v="1257" actId="403"/>
        <pc:sldMkLst>
          <pc:docMk/>
          <pc:sldMk cId="2404705586" sldId="352"/>
        </pc:sldMkLst>
        <pc:spChg chg="del">
          <ac:chgData name="Purvis, Keith" userId="598b99ce-3dba-4fe3-b3fe-275042318a4f" providerId="ADAL" clId="{75C4EC9A-5BEB-4E24-AA01-A7EDD30C7DCF}" dt="2021-07-27T16:59:30.212" v="1120" actId="478"/>
          <ac:spMkLst>
            <pc:docMk/>
            <pc:sldMk cId="2404705586" sldId="352"/>
            <ac:spMk id="3" creationId="{2BC3A46A-763A-4EEA-9E55-8D9DF49BCACF}"/>
          </ac:spMkLst>
        </pc:spChg>
        <pc:spChg chg="add mod">
          <ac:chgData name="Purvis, Keith" userId="598b99ce-3dba-4fe3-b3fe-275042318a4f" providerId="ADAL" clId="{75C4EC9A-5BEB-4E24-AA01-A7EDD30C7DCF}" dt="2021-07-27T16:59:30.212" v="1120" actId="478"/>
          <ac:spMkLst>
            <pc:docMk/>
            <pc:sldMk cId="2404705586" sldId="352"/>
            <ac:spMk id="5" creationId="{3174E6A8-6F24-4CE7-8152-A02B641713F5}"/>
          </ac:spMkLst>
        </pc:spChg>
        <pc:spChg chg="add mod">
          <ac:chgData name="Purvis, Keith" userId="598b99ce-3dba-4fe3-b3fe-275042318a4f" providerId="ADAL" clId="{75C4EC9A-5BEB-4E24-AA01-A7EDD30C7DCF}" dt="2021-07-27T17:00:16.566" v="1130" actId="1076"/>
          <ac:spMkLst>
            <pc:docMk/>
            <pc:sldMk cId="2404705586" sldId="352"/>
            <ac:spMk id="11" creationId="{41CF02D6-3436-426F-A76B-BC64A92F8650}"/>
          </ac:spMkLst>
        </pc:spChg>
        <pc:spChg chg="add mod">
          <ac:chgData name="Purvis, Keith" userId="598b99ce-3dba-4fe3-b3fe-275042318a4f" providerId="ADAL" clId="{75C4EC9A-5BEB-4E24-AA01-A7EDD30C7DCF}" dt="2021-07-27T17:01:31.385" v="1256" actId="404"/>
          <ac:spMkLst>
            <pc:docMk/>
            <pc:sldMk cId="2404705586" sldId="352"/>
            <ac:spMk id="14" creationId="{FEFBB945-B2AE-41DB-A77C-4863BBAE83F4}"/>
          </ac:spMkLst>
        </pc:spChg>
        <pc:spChg chg="add mod">
          <ac:chgData name="Purvis, Keith" userId="598b99ce-3dba-4fe3-b3fe-275042318a4f" providerId="ADAL" clId="{75C4EC9A-5BEB-4E24-AA01-A7EDD30C7DCF}" dt="2021-07-27T17:01:34.307" v="1257" actId="403"/>
          <ac:spMkLst>
            <pc:docMk/>
            <pc:sldMk cId="2404705586" sldId="352"/>
            <ac:spMk id="15" creationId="{8CADC4D7-A94A-4723-AADA-22C7D5B2D6EA}"/>
          </ac:spMkLst>
        </pc:spChg>
        <pc:picChg chg="add mod">
          <ac:chgData name="Purvis, Keith" userId="598b99ce-3dba-4fe3-b3fe-275042318a4f" providerId="ADAL" clId="{75C4EC9A-5BEB-4E24-AA01-A7EDD30C7DCF}" dt="2021-07-27T16:59:33.448" v="1122" actId="1076"/>
          <ac:picMkLst>
            <pc:docMk/>
            <pc:sldMk cId="2404705586" sldId="352"/>
            <ac:picMk id="10" creationId="{4B1286FD-9B20-46B7-B86C-510C52E1F654}"/>
          </ac:picMkLst>
        </pc:picChg>
        <pc:picChg chg="add mod">
          <ac:chgData name="Purvis, Keith" userId="598b99ce-3dba-4fe3-b3fe-275042318a4f" providerId="ADAL" clId="{75C4EC9A-5BEB-4E24-AA01-A7EDD30C7DCF}" dt="2021-07-27T17:00:14.720" v="1129" actId="1076"/>
          <ac:picMkLst>
            <pc:docMk/>
            <pc:sldMk cId="2404705586" sldId="352"/>
            <ac:picMk id="13" creationId="{5764F39B-FEFF-4E31-ADD0-1BE03E3A6580}"/>
          </ac:picMkLst>
        </pc:picChg>
      </pc:sldChg>
      <pc:sldChg chg="del">
        <pc:chgData name="Purvis, Keith" userId="598b99ce-3dba-4fe3-b3fe-275042318a4f" providerId="ADAL" clId="{75C4EC9A-5BEB-4E24-AA01-A7EDD30C7DCF}" dt="2021-07-27T16:45:00.945" v="118" actId="47"/>
        <pc:sldMkLst>
          <pc:docMk/>
          <pc:sldMk cId="2584255429" sldId="353"/>
        </pc:sldMkLst>
      </pc:sldChg>
      <pc:sldChg chg="addSp delSp modSp add mod">
        <pc:chgData name="Purvis, Keith" userId="598b99ce-3dba-4fe3-b3fe-275042318a4f" providerId="ADAL" clId="{75C4EC9A-5BEB-4E24-AA01-A7EDD30C7DCF}" dt="2021-07-27T18:32:41.704" v="1379" actId="14100"/>
        <pc:sldMkLst>
          <pc:docMk/>
          <pc:sldMk cId="3490212340" sldId="353"/>
        </pc:sldMkLst>
        <pc:spChg chg="mod">
          <ac:chgData name="Purvis, Keith" userId="598b99ce-3dba-4fe3-b3fe-275042318a4f" providerId="ADAL" clId="{75C4EC9A-5BEB-4E24-AA01-A7EDD30C7DCF}" dt="2021-07-27T18:32:41.704" v="1379" actId="14100"/>
          <ac:spMkLst>
            <pc:docMk/>
            <pc:sldMk cId="3490212340" sldId="353"/>
            <ac:spMk id="2" creationId="{CC728A8D-1824-4339-B289-24203326094F}"/>
          </ac:spMkLst>
        </pc:spChg>
        <pc:spChg chg="del">
          <ac:chgData name="Purvis, Keith" userId="598b99ce-3dba-4fe3-b3fe-275042318a4f" providerId="ADAL" clId="{75C4EC9A-5BEB-4E24-AA01-A7EDD30C7DCF}" dt="2021-07-27T17:02:06.472" v="1263" actId="478"/>
          <ac:spMkLst>
            <pc:docMk/>
            <pc:sldMk cId="3490212340" sldId="353"/>
            <ac:spMk id="5" creationId="{3174E6A8-6F24-4CE7-8152-A02B641713F5}"/>
          </ac:spMkLst>
        </pc:spChg>
        <pc:spChg chg="del mod">
          <ac:chgData name="Purvis, Keith" userId="598b99ce-3dba-4fe3-b3fe-275042318a4f" providerId="ADAL" clId="{75C4EC9A-5BEB-4E24-AA01-A7EDD30C7DCF}" dt="2021-07-27T18:32:28.418" v="1364" actId="478"/>
          <ac:spMkLst>
            <pc:docMk/>
            <pc:sldMk cId="3490212340" sldId="353"/>
            <ac:spMk id="11" creationId="{41CF02D6-3436-426F-A76B-BC64A92F8650}"/>
          </ac:spMkLst>
        </pc:spChg>
        <pc:spChg chg="mod">
          <ac:chgData name="Purvis, Keith" userId="598b99ce-3dba-4fe3-b3fe-275042318a4f" providerId="ADAL" clId="{75C4EC9A-5BEB-4E24-AA01-A7EDD30C7DCF}" dt="2021-07-27T18:32:32.044" v="1365" actId="1076"/>
          <ac:spMkLst>
            <pc:docMk/>
            <pc:sldMk cId="3490212340" sldId="353"/>
            <ac:spMk id="14" creationId="{FEFBB945-B2AE-41DB-A77C-4863BBAE83F4}"/>
          </ac:spMkLst>
        </pc:spChg>
        <pc:spChg chg="del">
          <ac:chgData name="Purvis, Keith" userId="598b99ce-3dba-4fe3-b3fe-275042318a4f" providerId="ADAL" clId="{75C4EC9A-5BEB-4E24-AA01-A7EDD30C7DCF}" dt="2021-07-27T17:02:03.857" v="1262" actId="478"/>
          <ac:spMkLst>
            <pc:docMk/>
            <pc:sldMk cId="3490212340" sldId="353"/>
            <ac:spMk id="15" creationId="{8CADC4D7-A94A-4723-AADA-22C7D5B2D6EA}"/>
          </ac:spMkLst>
        </pc:spChg>
        <pc:picChg chg="add mod">
          <ac:chgData name="Purvis, Keith" userId="598b99ce-3dba-4fe3-b3fe-275042318a4f" providerId="ADAL" clId="{75C4EC9A-5BEB-4E24-AA01-A7EDD30C7DCF}" dt="2021-07-27T18:32:32.044" v="1365" actId="1076"/>
          <ac:picMkLst>
            <pc:docMk/>
            <pc:sldMk cId="3490212340" sldId="353"/>
            <ac:picMk id="4" creationId="{F69A12F8-F7FC-4893-8075-F59FD1989C50}"/>
          </ac:picMkLst>
        </pc:picChg>
        <pc:picChg chg="del">
          <ac:chgData name="Purvis, Keith" userId="598b99ce-3dba-4fe3-b3fe-275042318a4f" providerId="ADAL" clId="{75C4EC9A-5BEB-4E24-AA01-A7EDD30C7DCF}" dt="2021-07-27T17:01:59.960" v="1259" actId="478"/>
          <ac:picMkLst>
            <pc:docMk/>
            <pc:sldMk cId="3490212340" sldId="353"/>
            <ac:picMk id="10" creationId="{4B1286FD-9B20-46B7-B86C-510C52E1F654}"/>
          </ac:picMkLst>
        </pc:picChg>
        <pc:picChg chg="add del">
          <ac:chgData name="Purvis, Keith" userId="598b99ce-3dba-4fe3-b3fe-275042318a4f" providerId="ADAL" clId="{75C4EC9A-5BEB-4E24-AA01-A7EDD30C7DCF}" dt="2021-07-27T18:32:16.049" v="1363" actId="22"/>
          <ac:picMkLst>
            <pc:docMk/>
            <pc:sldMk cId="3490212340" sldId="353"/>
            <ac:picMk id="12" creationId="{56CB10F0-5B3F-4177-88FE-219D8A827691}"/>
          </ac:picMkLst>
        </pc:picChg>
        <pc:picChg chg="del">
          <ac:chgData name="Purvis, Keith" userId="598b99ce-3dba-4fe3-b3fe-275042318a4f" providerId="ADAL" clId="{75C4EC9A-5BEB-4E24-AA01-A7EDD30C7DCF}" dt="2021-07-27T17:02:00.816" v="1260" actId="478"/>
          <ac:picMkLst>
            <pc:docMk/>
            <pc:sldMk cId="3490212340" sldId="353"/>
            <ac:picMk id="13" creationId="{5764F39B-FEFF-4E31-ADD0-1BE03E3A6580}"/>
          </ac:picMkLst>
        </pc:picChg>
      </pc:sldChg>
      <pc:sldChg chg="addSp delSp modSp add mod">
        <pc:chgData name="Purvis, Keith" userId="598b99ce-3dba-4fe3-b3fe-275042318a4f" providerId="ADAL" clId="{75C4EC9A-5BEB-4E24-AA01-A7EDD30C7DCF}" dt="2021-07-27T18:34:06.160" v="1608" actId="20577"/>
        <pc:sldMkLst>
          <pc:docMk/>
          <pc:sldMk cId="1856839942" sldId="354"/>
        </pc:sldMkLst>
        <pc:spChg chg="mod">
          <ac:chgData name="Purvis, Keith" userId="598b99ce-3dba-4fe3-b3fe-275042318a4f" providerId="ADAL" clId="{75C4EC9A-5BEB-4E24-AA01-A7EDD30C7DCF}" dt="2021-07-27T18:33:00.238" v="1409" actId="27636"/>
          <ac:spMkLst>
            <pc:docMk/>
            <pc:sldMk cId="1856839942" sldId="354"/>
            <ac:spMk id="2" creationId="{CC728A8D-1824-4339-B289-24203326094F}"/>
          </ac:spMkLst>
        </pc:spChg>
        <pc:spChg chg="mod">
          <ac:chgData name="Purvis, Keith" userId="598b99ce-3dba-4fe3-b3fe-275042318a4f" providerId="ADAL" clId="{75C4EC9A-5BEB-4E24-AA01-A7EDD30C7DCF}" dt="2021-07-27T18:34:06.160" v="1608" actId="20577"/>
          <ac:spMkLst>
            <pc:docMk/>
            <pc:sldMk cId="1856839942" sldId="354"/>
            <ac:spMk id="14" creationId="{FEFBB945-B2AE-41DB-A77C-4863BBAE83F4}"/>
          </ac:spMkLst>
        </pc:spChg>
        <pc:picChg chg="del">
          <ac:chgData name="Purvis, Keith" userId="598b99ce-3dba-4fe3-b3fe-275042318a4f" providerId="ADAL" clId="{75C4EC9A-5BEB-4E24-AA01-A7EDD30C7DCF}" dt="2021-07-27T18:33:02.297" v="1410" actId="478"/>
          <ac:picMkLst>
            <pc:docMk/>
            <pc:sldMk cId="1856839942" sldId="354"/>
            <ac:picMk id="4" creationId="{F69A12F8-F7FC-4893-8075-F59FD1989C50}"/>
          </ac:picMkLst>
        </pc:picChg>
        <pc:picChg chg="add mod">
          <ac:chgData name="Purvis, Keith" userId="598b99ce-3dba-4fe3-b3fe-275042318a4f" providerId="ADAL" clId="{75C4EC9A-5BEB-4E24-AA01-A7EDD30C7DCF}" dt="2021-07-27T18:33:37.793" v="1412" actId="1076"/>
          <ac:picMkLst>
            <pc:docMk/>
            <pc:sldMk cId="1856839942" sldId="354"/>
            <ac:picMk id="5" creationId="{E6A6AF36-93F6-4A26-9869-948083170236}"/>
          </ac:picMkLst>
        </pc:picChg>
      </pc:sldChg>
      <pc:sldChg chg="addSp delSp modSp add mod">
        <pc:chgData name="Purvis, Keith" userId="598b99ce-3dba-4fe3-b3fe-275042318a4f" providerId="ADAL" clId="{75C4EC9A-5BEB-4E24-AA01-A7EDD30C7DCF}" dt="2021-07-27T18:35:50.862" v="1837" actId="20577"/>
        <pc:sldMkLst>
          <pc:docMk/>
          <pc:sldMk cId="1238413435" sldId="355"/>
        </pc:sldMkLst>
        <pc:spChg chg="add del">
          <ac:chgData name="Purvis, Keith" userId="598b99ce-3dba-4fe3-b3fe-275042318a4f" providerId="ADAL" clId="{75C4EC9A-5BEB-4E24-AA01-A7EDD30C7DCF}" dt="2021-07-27T18:34:48.736" v="1615" actId="11529"/>
          <ac:spMkLst>
            <pc:docMk/>
            <pc:sldMk cId="1238413435" sldId="355"/>
            <ac:spMk id="9" creationId="{A0716625-35CD-43EB-A280-CF4EE3BAA484}"/>
          </ac:spMkLst>
        </pc:spChg>
        <pc:spChg chg="mod">
          <ac:chgData name="Purvis, Keith" userId="598b99ce-3dba-4fe3-b3fe-275042318a4f" providerId="ADAL" clId="{75C4EC9A-5BEB-4E24-AA01-A7EDD30C7DCF}" dt="2021-07-27T18:35:50.862" v="1837" actId="20577"/>
          <ac:spMkLst>
            <pc:docMk/>
            <pc:sldMk cId="1238413435" sldId="355"/>
            <ac:spMk id="14" creationId="{FEFBB945-B2AE-41DB-A77C-4863BBAE83F4}"/>
          </ac:spMkLst>
        </pc:spChg>
        <pc:picChg chg="add del mod">
          <ac:chgData name="Purvis, Keith" userId="598b99ce-3dba-4fe3-b3fe-275042318a4f" providerId="ADAL" clId="{75C4EC9A-5BEB-4E24-AA01-A7EDD30C7DCF}" dt="2021-07-27T18:34:51.273" v="1618" actId="22"/>
          <ac:picMkLst>
            <pc:docMk/>
            <pc:sldMk cId="1238413435" sldId="355"/>
            <ac:picMk id="4" creationId="{50998F7C-60FE-4312-929B-8778A1A8E77F}"/>
          </ac:picMkLst>
        </pc:picChg>
        <pc:picChg chg="del">
          <ac:chgData name="Purvis, Keith" userId="598b99ce-3dba-4fe3-b3fe-275042318a4f" providerId="ADAL" clId="{75C4EC9A-5BEB-4E24-AA01-A7EDD30C7DCF}" dt="2021-07-27T18:34:28.742" v="1610" actId="478"/>
          <ac:picMkLst>
            <pc:docMk/>
            <pc:sldMk cId="1238413435" sldId="355"/>
            <ac:picMk id="5" creationId="{E6A6AF36-93F6-4A26-9869-948083170236}"/>
          </ac:picMkLst>
        </pc:picChg>
        <pc:picChg chg="add mod">
          <ac:chgData name="Purvis, Keith" userId="598b99ce-3dba-4fe3-b3fe-275042318a4f" providerId="ADAL" clId="{75C4EC9A-5BEB-4E24-AA01-A7EDD30C7DCF}" dt="2021-07-27T18:35:26.821" v="1621" actId="14100"/>
          <ac:picMkLst>
            <pc:docMk/>
            <pc:sldMk cId="1238413435" sldId="355"/>
            <ac:picMk id="11" creationId="{F022BDBE-9A54-4D53-8A1E-A3310D16258C}"/>
          </ac:picMkLst>
        </pc:picChg>
      </pc:sldChg>
      <pc:sldChg chg="del">
        <pc:chgData name="Purvis, Keith" userId="598b99ce-3dba-4fe3-b3fe-275042318a4f" providerId="ADAL" clId="{75C4EC9A-5BEB-4E24-AA01-A7EDD30C7DCF}" dt="2021-07-27T16:45:00.945" v="118" actId="47"/>
        <pc:sldMkLst>
          <pc:docMk/>
          <pc:sldMk cId="2045156544" sldId="355"/>
        </pc:sldMkLst>
      </pc:sldChg>
      <pc:sldChg chg="addSp delSp modSp add mod">
        <pc:chgData name="Purvis, Keith" userId="598b99ce-3dba-4fe3-b3fe-275042318a4f" providerId="ADAL" clId="{75C4EC9A-5BEB-4E24-AA01-A7EDD30C7DCF}" dt="2021-07-27T18:39:03.003" v="2150" actId="20577"/>
        <pc:sldMkLst>
          <pc:docMk/>
          <pc:sldMk cId="229105820" sldId="356"/>
        </pc:sldMkLst>
        <pc:spChg chg="add mod">
          <ac:chgData name="Purvis, Keith" userId="598b99ce-3dba-4fe3-b3fe-275042318a4f" providerId="ADAL" clId="{75C4EC9A-5BEB-4E24-AA01-A7EDD30C7DCF}" dt="2021-07-27T18:37:49.565" v="1921" actId="20577"/>
          <ac:spMkLst>
            <pc:docMk/>
            <pc:sldMk cId="229105820" sldId="356"/>
            <ac:spMk id="12" creationId="{87543D66-79C6-4306-95A0-A04C6A0DDC87}"/>
          </ac:spMkLst>
        </pc:spChg>
        <pc:spChg chg="add mod">
          <ac:chgData name="Purvis, Keith" userId="598b99ce-3dba-4fe3-b3fe-275042318a4f" providerId="ADAL" clId="{75C4EC9A-5BEB-4E24-AA01-A7EDD30C7DCF}" dt="2021-07-27T18:39:03.003" v="2150" actId="20577"/>
          <ac:spMkLst>
            <pc:docMk/>
            <pc:sldMk cId="229105820" sldId="356"/>
            <ac:spMk id="13" creationId="{558DB733-BA93-4060-B2F0-AE8F77452AAE}"/>
          </ac:spMkLst>
        </pc:spChg>
        <pc:spChg chg="mod">
          <ac:chgData name="Purvis, Keith" userId="598b99ce-3dba-4fe3-b3fe-275042318a4f" providerId="ADAL" clId="{75C4EC9A-5BEB-4E24-AA01-A7EDD30C7DCF}" dt="2021-07-27T18:38:03.213" v="1925" actId="1076"/>
          <ac:spMkLst>
            <pc:docMk/>
            <pc:sldMk cId="229105820" sldId="356"/>
            <ac:spMk id="14" creationId="{FEFBB945-B2AE-41DB-A77C-4863BBAE83F4}"/>
          </ac:spMkLst>
        </pc:spChg>
        <pc:picChg chg="add mod">
          <ac:chgData name="Purvis, Keith" userId="598b99ce-3dba-4fe3-b3fe-275042318a4f" providerId="ADAL" clId="{75C4EC9A-5BEB-4E24-AA01-A7EDD30C7DCF}" dt="2021-07-27T18:38:04.691" v="1926" actId="1076"/>
          <ac:picMkLst>
            <pc:docMk/>
            <pc:sldMk cId="229105820" sldId="356"/>
            <ac:picMk id="4" creationId="{945F5F35-A515-431E-A14E-84ED6F7A3DF0}"/>
          </ac:picMkLst>
        </pc:picChg>
        <pc:picChg chg="add mod">
          <ac:chgData name="Purvis, Keith" userId="598b99ce-3dba-4fe3-b3fe-275042318a4f" providerId="ADAL" clId="{75C4EC9A-5BEB-4E24-AA01-A7EDD30C7DCF}" dt="2021-07-27T18:38:07.898" v="1927" actId="1076"/>
          <ac:picMkLst>
            <pc:docMk/>
            <pc:sldMk cId="229105820" sldId="356"/>
            <ac:picMk id="9" creationId="{FDE5B0FA-449C-4A0C-9921-AC96D8CFF581}"/>
          </ac:picMkLst>
        </pc:picChg>
        <pc:picChg chg="del mod">
          <ac:chgData name="Purvis, Keith" userId="598b99ce-3dba-4fe3-b3fe-275042318a4f" providerId="ADAL" clId="{75C4EC9A-5BEB-4E24-AA01-A7EDD30C7DCF}" dt="2021-07-27T18:36:33.132" v="1840" actId="478"/>
          <ac:picMkLst>
            <pc:docMk/>
            <pc:sldMk cId="229105820" sldId="356"/>
            <ac:picMk id="11" creationId="{F022BDBE-9A54-4D53-8A1E-A3310D16258C}"/>
          </ac:picMkLst>
        </pc:picChg>
      </pc:sldChg>
      <pc:sldChg chg="del">
        <pc:chgData name="Purvis, Keith" userId="598b99ce-3dba-4fe3-b3fe-275042318a4f" providerId="ADAL" clId="{75C4EC9A-5BEB-4E24-AA01-A7EDD30C7DCF}" dt="2021-07-27T16:45:00.945" v="118" actId="47"/>
        <pc:sldMkLst>
          <pc:docMk/>
          <pc:sldMk cId="2543617532" sldId="356"/>
        </pc:sldMkLst>
      </pc:sldChg>
      <pc:sldChg chg="del">
        <pc:chgData name="Purvis, Keith" userId="598b99ce-3dba-4fe3-b3fe-275042318a4f" providerId="ADAL" clId="{75C4EC9A-5BEB-4E24-AA01-A7EDD30C7DCF}" dt="2021-07-27T16:45:00.945" v="118" actId="47"/>
        <pc:sldMkLst>
          <pc:docMk/>
          <pc:sldMk cId="678489833" sldId="358"/>
        </pc:sldMkLst>
      </pc:sldChg>
      <pc:sldChg chg="del">
        <pc:chgData name="Purvis, Keith" userId="598b99ce-3dba-4fe3-b3fe-275042318a4f" providerId="ADAL" clId="{75C4EC9A-5BEB-4E24-AA01-A7EDD30C7DCF}" dt="2021-07-27T16:45:00.945" v="118" actId="47"/>
        <pc:sldMkLst>
          <pc:docMk/>
          <pc:sldMk cId="750921091" sldId="359"/>
        </pc:sldMkLst>
      </pc:sldChg>
      <pc:sldChg chg="del">
        <pc:chgData name="Purvis, Keith" userId="598b99ce-3dba-4fe3-b3fe-275042318a4f" providerId="ADAL" clId="{75C4EC9A-5BEB-4E24-AA01-A7EDD30C7DCF}" dt="2021-07-27T16:45:00.945" v="118" actId="47"/>
        <pc:sldMkLst>
          <pc:docMk/>
          <pc:sldMk cId="2705722133" sldId="36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7/27/2021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7/27/2021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800">
                <a:solidFill>
                  <a:schemeClr val="tx1"/>
                </a:solidFill>
                <a:latin typeface="Times" panose="02020603050405020304" pitchFamily="18" charset="0"/>
              </a:defRPr>
            </a:lvl1pPr>
            <a:lvl2pPr marL="744538" indent="-285750" defTabSz="911225">
              <a:defRPr sz="2800">
                <a:solidFill>
                  <a:schemeClr val="tx1"/>
                </a:solidFill>
                <a:latin typeface="Times" panose="02020603050405020304" pitchFamily="18" charset="0"/>
              </a:defRPr>
            </a:lvl2pPr>
            <a:lvl3pPr marL="1144588" indent="-228600" defTabSz="911225">
              <a:defRPr sz="2800">
                <a:solidFill>
                  <a:schemeClr val="tx1"/>
                </a:solidFill>
                <a:latin typeface="Times" panose="02020603050405020304" pitchFamily="18" charset="0"/>
              </a:defRPr>
            </a:lvl3pPr>
            <a:lvl4pPr marL="1603375" indent="-228600" defTabSz="911225">
              <a:defRPr sz="2800">
                <a:solidFill>
                  <a:schemeClr val="tx1"/>
                </a:solidFill>
                <a:latin typeface="Times" panose="02020603050405020304" pitchFamily="18" charset="0"/>
              </a:defRPr>
            </a:lvl4pPr>
            <a:lvl5pPr marL="2060575" indent="-228600" defTabSz="911225">
              <a:defRPr sz="2800">
                <a:solidFill>
                  <a:schemeClr val="tx1"/>
                </a:solidFill>
                <a:latin typeface="Times" panose="02020603050405020304" pitchFamily="18" charset="0"/>
              </a:defRPr>
            </a:lvl5pPr>
            <a:lvl6pPr marL="2517775" indent="-228600" defTabSz="911225" eaLnBrk="0" fontAlgn="base" hangingPunct="0">
              <a:spcBef>
                <a:spcPct val="0"/>
              </a:spcBef>
              <a:spcAft>
                <a:spcPct val="0"/>
              </a:spcAft>
              <a:defRPr sz="2800">
                <a:solidFill>
                  <a:schemeClr val="tx1"/>
                </a:solidFill>
                <a:latin typeface="Times" panose="02020603050405020304" pitchFamily="18" charset="0"/>
              </a:defRPr>
            </a:lvl6pPr>
            <a:lvl7pPr marL="2974975" indent="-228600" defTabSz="911225" eaLnBrk="0" fontAlgn="base" hangingPunct="0">
              <a:spcBef>
                <a:spcPct val="0"/>
              </a:spcBef>
              <a:spcAft>
                <a:spcPct val="0"/>
              </a:spcAft>
              <a:defRPr sz="2800">
                <a:solidFill>
                  <a:schemeClr val="tx1"/>
                </a:solidFill>
                <a:latin typeface="Times" panose="02020603050405020304" pitchFamily="18" charset="0"/>
              </a:defRPr>
            </a:lvl7pPr>
            <a:lvl8pPr marL="3432175" indent="-228600" defTabSz="911225" eaLnBrk="0" fontAlgn="base" hangingPunct="0">
              <a:spcBef>
                <a:spcPct val="0"/>
              </a:spcBef>
              <a:spcAft>
                <a:spcPct val="0"/>
              </a:spcAft>
              <a:defRPr sz="2800">
                <a:solidFill>
                  <a:schemeClr val="tx1"/>
                </a:solidFill>
                <a:latin typeface="Times" panose="02020603050405020304" pitchFamily="18" charset="0"/>
              </a:defRPr>
            </a:lvl8pPr>
            <a:lvl9pPr marL="3889375" indent="-228600" defTabSz="911225" eaLnBrk="0" fontAlgn="base" hangingPunct="0">
              <a:spcBef>
                <a:spcPct val="0"/>
              </a:spcBef>
              <a:spcAft>
                <a:spcPct val="0"/>
              </a:spcAft>
              <a:defRPr sz="2800">
                <a:solidFill>
                  <a:schemeClr val="tx1"/>
                </a:solidFill>
                <a:latin typeface="Times" panose="02020603050405020304" pitchFamily="18" charset="0"/>
              </a:defRPr>
            </a:lvl9pPr>
          </a:lstStyle>
          <a:p>
            <a:fld id="{F9A3BB1E-BDE8-4C2C-A953-AC3CC6838ECE}" type="slidenum">
              <a:rPr lang="en-US" altLang="en-US" sz="1200" smtClean="0"/>
              <a:pPr/>
              <a:t>3</a:t>
            </a:fld>
            <a:endParaRPr lang="en-US" altLang="en-US" sz="1200"/>
          </a:p>
        </p:txBody>
      </p:sp>
    </p:spTree>
    <p:extLst>
      <p:ext uri="{BB962C8B-B14F-4D97-AF65-F5344CB8AC3E}">
        <p14:creationId xmlns:p14="http://schemas.microsoft.com/office/powerpoint/2010/main" val="156345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Point to each question and ask people what should go in each</a:t>
            </a:r>
          </a:p>
          <a:p>
            <a:r>
              <a:rPr lang="en-US" altLang="en-US"/>
              <a:t>Interviewers fill in only 102!</a:t>
            </a: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6524E1AF-63F4-4A63-9DF4-DC8FE7ECF383}" type="slidenum">
              <a:rPr lang="en-US" altLang="en-US" sz="1200" smtClean="0"/>
              <a:pPr/>
              <a:t>7</a:t>
            </a:fld>
            <a:endParaRPr lang="en-US" altLang="en-US" sz="1200"/>
          </a:p>
        </p:txBody>
      </p:sp>
    </p:spTree>
    <p:extLst>
      <p:ext uri="{BB962C8B-B14F-4D97-AF65-F5344CB8AC3E}">
        <p14:creationId xmlns:p14="http://schemas.microsoft.com/office/powerpoint/2010/main" val="3340621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Notice!!! In order of line number…</a:t>
            </a:r>
          </a:p>
          <a:p>
            <a:r>
              <a:rPr lang="en-US" altLang="en-US"/>
              <a:t>ASK – why is that important?? </a:t>
            </a:r>
          </a:p>
          <a:p>
            <a:r>
              <a:rPr lang="en-US" altLang="en-US"/>
              <a:t>Answer… later when entering in CAPI, it requires/expects it in order. </a:t>
            </a:r>
          </a:p>
          <a:p>
            <a:r>
              <a:rPr lang="en-US" altLang="en-US"/>
              <a:t>ASK – what would happen if you entered it in the wrong order?</a:t>
            </a:r>
          </a:p>
          <a:p>
            <a:r>
              <a:rPr lang="en-US" altLang="en-US"/>
              <a:t>Answer… wrong barcode/blood sample assigned to wrong person!</a:t>
            </a: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1EAD6461-040A-4743-A53C-773A43B35EC6}" type="slidenum">
              <a:rPr lang="en-US" altLang="en-US" sz="1200" smtClean="0"/>
              <a:pPr/>
              <a:t>8</a:t>
            </a:fld>
            <a:endParaRPr lang="en-US" altLang="en-US" sz="1200"/>
          </a:p>
        </p:txBody>
      </p:sp>
    </p:spTree>
    <p:extLst>
      <p:ext uri="{BB962C8B-B14F-4D97-AF65-F5344CB8AC3E}">
        <p14:creationId xmlns:p14="http://schemas.microsoft.com/office/powerpoint/2010/main" val="3777700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289F0F70-1397-46AB-B524-D16408F3CFD5}" type="slidenum">
              <a:rPr lang="en-US" altLang="en-US" sz="1200" smtClean="0"/>
              <a:pPr/>
              <a:t>9</a:t>
            </a:fld>
            <a:endParaRPr lang="en-US" altLang="en-US" sz="1200"/>
          </a:p>
        </p:txBody>
      </p:sp>
    </p:spTree>
    <p:extLst>
      <p:ext uri="{BB962C8B-B14F-4D97-AF65-F5344CB8AC3E}">
        <p14:creationId xmlns:p14="http://schemas.microsoft.com/office/powerpoint/2010/main" val="41804048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7/27/2021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a:solidFill>
                  <a:schemeClr val="tx1"/>
                </a:solidFill>
              </a:rPr>
              <a:t>To change this cover photo: </a:t>
            </a:r>
          </a:p>
          <a:p>
            <a:pPr marL="171450" indent="-112713">
              <a:spcAft>
                <a:spcPts val="600"/>
              </a:spcAft>
              <a:buFont typeface="Arial"/>
              <a:buChar char="•"/>
            </a:pPr>
            <a:r>
              <a:rPr lang="en-US" sz="1000" dirty="0">
                <a:solidFill>
                  <a:schemeClr val="tx1"/>
                </a:solidFill>
              </a:rPr>
              <a:t>Click on View &gt; Slide Master.</a:t>
            </a:r>
          </a:p>
          <a:p>
            <a:pPr marL="171450" indent="-112713">
              <a:spcAft>
                <a:spcPts val="600"/>
              </a:spcAft>
              <a:buFont typeface="Arial"/>
              <a:buChar char="•"/>
            </a:pPr>
            <a:r>
              <a:rPr lang="en-US" sz="1000" dirty="0">
                <a:solidFill>
                  <a:schemeClr val="tx1"/>
                </a:solidFill>
              </a:rPr>
              <a:t>Right</a:t>
            </a:r>
            <a:r>
              <a:rPr lang="en-US" sz="1000" baseline="0" dirty="0">
                <a:solidFill>
                  <a:schemeClr val="tx1"/>
                </a:solidFill>
              </a:rPr>
              <a:t> c</a:t>
            </a:r>
            <a:r>
              <a:rPr lang="en-US" sz="1000" dirty="0">
                <a:solidFill>
                  <a:schemeClr val="tx1"/>
                </a:solidFill>
              </a:rPr>
              <a:t>lick on this photo</a:t>
            </a:r>
            <a:r>
              <a:rPr lang="en-US" sz="1000" baseline="0" dirty="0">
                <a:solidFill>
                  <a:schemeClr val="tx1"/>
                </a:solidFill>
              </a:rPr>
              <a:t> &gt; Change Picture… &gt; Choose a Picture &gt; Insert.</a:t>
            </a:r>
            <a:endParaRPr lang="en-US" sz="1000" dirty="0">
              <a:solidFill>
                <a:schemeClr val="tx1"/>
              </a:solidFill>
            </a:endParaRPr>
          </a:p>
          <a:p>
            <a:pPr marL="171450" indent="-112713">
              <a:spcAft>
                <a:spcPts val="600"/>
              </a:spcAft>
              <a:buFont typeface="Arial"/>
              <a:buChar cha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pPr>
            <a:r>
              <a:rPr lang="en-US" sz="1000" dirty="0">
                <a:solidFill>
                  <a:schemeClr val="tx1"/>
                </a:solidFill>
              </a:rPr>
              <a:t>Add photo credit to the text box at top right of page.</a:t>
            </a:r>
          </a:p>
          <a:p>
            <a:pPr marL="171450" indent="-112713">
              <a:spcAft>
                <a:spcPts val="600"/>
              </a:spcAft>
              <a:buFont typeface="Arial"/>
              <a:buChar char="•"/>
            </a:pPr>
            <a:r>
              <a:rPr lang="en-US" sz="1000" dirty="0">
                <a:solidFill>
                  <a:schemeClr val="tx1"/>
                </a:solidFill>
              </a:rPr>
              <a:t>Delete this instruction text box.</a:t>
            </a: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7/27/2021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7/27/2021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7/27/2021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7/27/2021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7/27/2021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7/27/2021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7/27/2021</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7/27/2021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7/27/2021</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7/27/2021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7/27/2021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7/27/2021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7/27/2021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7/27/2021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7/27/2021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7/27/2021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7/27/2021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7/27/2021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7/27/2021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7/27/2021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7/27/2021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7/27/2021</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7/27/2021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A1CBE1-1D21-4E33-8CAD-D0772AFA52C3}" type="slidenum">
              <a:rPr lang="en-US" altLang="en-US"/>
              <a:pPr>
                <a:defRPr/>
              </a:pPr>
              <a:t>‹#›</a:t>
            </a:fld>
            <a:endParaRPr lang="en-US" altLang="en-US"/>
          </a:p>
        </p:txBody>
      </p:sp>
    </p:spTree>
    <p:extLst>
      <p:ext uri="{BB962C8B-B14F-4D97-AF65-F5344CB8AC3E}">
        <p14:creationId xmlns:p14="http://schemas.microsoft.com/office/powerpoint/2010/main" val="24037130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349701F2-2ECE-4BEC-93D0-80817F61EC7C}" type="slidenum">
              <a:rPr lang="en-US" altLang="en-US"/>
              <a:pPr>
                <a:defRPr/>
              </a:pPr>
              <a:t>‹#›</a:t>
            </a:fld>
            <a:endParaRPr lang="en-US" altLang="en-US"/>
          </a:p>
        </p:txBody>
      </p:sp>
    </p:spTree>
    <p:extLst>
      <p:ext uri="{BB962C8B-B14F-4D97-AF65-F5344CB8AC3E}">
        <p14:creationId xmlns:p14="http://schemas.microsoft.com/office/powerpoint/2010/main" val="223407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7/27/2021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7/27/2021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7/27/2021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7/27/2021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7/27/2021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7/27/2021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C017F59-29DA-6F48-B92A-5AD511CC2D63}" type="datetime1">
              <a:rPr lang="en-US" smtClean="0"/>
              <a:pPr/>
              <a:t>7/27/2021</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 id="2147483739" r:id="rId32"/>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1219200" y="1676400"/>
            <a:ext cx="6858000" cy="1752600"/>
          </a:xfrm>
        </p:spPr>
        <p:txBody>
          <a:bodyPr>
            <a:normAutofit/>
          </a:bodyPr>
          <a:lstStyle/>
          <a:p>
            <a:r>
              <a:rPr lang="en-US" altLang="en-US" sz="4400" dirty="0"/>
              <a:t>Biomarker Questionnaires</a:t>
            </a:r>
            <a:br>
              <a:rPr lang="en-US" altLang="en-US" sz="4400" dirty="0"/>
            </a:br>
            <a:endParaRPr lang="en-US" altLang="en-US" sz="4400" dirty="0"/>
          </a:p>
        </p:txBody>
      </p:sp>
    </p:spTree>
    <p:extLst>
      <p:ext uri="{BB962C8B-B14F-4D97-AF65-F5344CB8AC3E}">
        <p14:creationId xmlns:p14="http://schemas.microsoft.com/office/powerpoint/2010/main" val="188223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914400" y="391802"/>
            <a:ext cx="7772400" cy="609600"/>
          </a:xfrm>
        </p:spPr>
        <p:txBody>
          <a:bodyPr>
            <a:normAutofit fontScale="90000"/>
          </a:bodyPr>
          <a:lstStyle/>
          <a:p>
            <a:r>
              <a:rPr lang="en-US" dirty="0"/>
              <a:t>Entering the biomarker questionnaire once completed</a:t>
            </a:r>
          </a:p>
        </p:txBody>
      </p:sp>
      <p:sp>
        <p:nvSpPr>
          <p:cNvPr id="3" name="Text Placeholder 2">
            <a:extLst>
              <a:ext uri="{FF2B5EF4-FFF2-40B4-BE49-F238E27FC236}">
                <a16:creationId xmlns:a16="http://schemas.microsoft.com/office/drawing/2014/main" id="{2BC3A46A-763A-4EEA-9E55-8D9DF49BCACF}"/>
              </a:ext>
            </a:extLst>
          </p:cNvPr>
          <p:cNvSpPr>
            <a:spLocks noGrp="1"/>
          </p:cNvSpPr>
          <p:nvPr>
            <p:ph type="body" sz="half" idx="1"/>
          </p:nvPr>
        </p:nvSpPr>
        <p:spPr>
          <a:xfrm>
            <a:off x="685800" y="1827213"/>
            <a:ext cx="7620000" cy="3886200"/>
          </a:xfrm>
        </p:spPr>
        <p:txBody>
          <a:bodyPr/>
          <a:lstStyle/>
          <a:p>
            <a:r>
              <a:rPr lang="en-US" dirty="0"/>
              <a:t>Receive completed paper biomarker questionnaires from technician</a:t>
            </a:r>
          </a:p>
          <a:p>
            <a:r>
              <a:rPr lang="en-US" dirty="0"/>
              <a:t>Interviewer enters questionnaires using their tablet</a:t>
            </a:r>
          </a:p>
          <a:p>
            <a:r>
              <a:rPr lang="en-US" b="1" dirty="0"/>
              <a:t>Household is not considered complete until biomarker entries are entered for all eligible members</a:t>
            </a:r>
          </a:p>
          <a:p>
            <a:r>
              <a:rPr lang="en-US" dirty="0"/>
              <a:t>Must co-ordinate with biomarker technician to ensure questionnaires completed in a timely fashion</a:t>
            </a:r>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p:txBody>
          <a:bodyPr/>
          <a:lstStyle/>
          <a:p>
            <a:pPr>
              <a:defRPr/>
            </a:pPr>
            <a:fld id="{349701F2-2ECE-4BEC-93D0-80817F61EC7C}" type="slidenum">
              <a:rPr lang="en-US" altLang="en-US" smtClean="0"/>
              <a:pPr>
                <a:defRPr/>
              </a:pPr>
              <a:t>10</a:t>
            </a:fld>
            <a:endParaRPr lang="en-US" altLang="en-US"/>
          </a:p>
        </p:txBody>
      </p:sp>
    </p:spTree>
    <p:extLst>
      <p:ext uri="{BB962C8B-B14F-4D97-AF65-F5344CB8AC3E}">
        <p14:creationId xmlns:p14="http://schemas.microsoft.com/office/powerpoint/2010/main" val="3867380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914400" y="391802"/>
            <a:ext cx="7772400" cy="609600"/>
          </a:xfrm>
        </p:spPr>
        <p:txBody>
          <a:bodyPr>
            <a:normAutofit fontScale="90000"/>
          </a:bodyPr>
          <a:lstStyle/>
          <a:p>
            <a:r>
              <a:rPr lang="en-US" dirty="0"/>
              <a:t>Entering the biomarker questionnaire once completed</a:t>
            </a:r>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p:txBody>
          <a:bodyPr/>
          <a:lstStyle/>
          <a:p>
            <a:pPr>
              <a:defRPr/>
            </a:pPr>
            <a:fld id="{349701F2-2ECE-4BEC-93D0-80817F61EC7C}" type="slidenum">
              <a:rPr lang="en-US" altLang="en-US" smtClean="0"/>
              <a:pPr>
                <a:defRPr/>
              </a:pPr>
              <a:t>11</a:t>
            </a:fld>
            <a:endParaRPr lang="en-US" altLang="en-US"/>
          </a:p>
        </p:txBody>
      </p:sp>
      <p:sp>
        <p:nvSpPr>
          <p:cNvPr id="5" name="Text Placeholder 4">
            <a:extLst>
              <a:ext uri="{FF2B5EF4-FFF2-40B4-BE49-F238E27FC236}">
                <a16:creationId xmlns:a16="http://schemas.microsoft.com/office/drawing/2014/main" id="{3174E6A8-6F24-4CE7-8152-A02B641713F5}"/>
              </a:ext>
            </a:extLst>
          </p:cNvPr>
          <p:cNvSpPr>
            <a:spLocks noGrp="1"/>
          </p:cNvSpPr>
          <p:nvPr>
            <p:ph type="body" sz="half" idx="1"/>
          </p:nvPr>
        </p:nvSpPr>
        <p:spPr/>
        <p:txBody>
          <a:bodyPr/>
          <a:lstStyle/>
          <a:p>
            <a:endParaRPr lang="en-US" dirty="0"/>
          </a:p>
        </p:txBody>
      </p:sp>
      <p:pic>
        <p:nvPicPr>
          <p:cNvPr id="10" name="Picture 9">
            <a:extLst>
              <a:ext uri="{FF2B5EF4-FFF2-40B4-BE49-F238E27FC236}">
                <a16:creationId xmlns:a16="http://schemas.microsoft.com/office/drawing/2014/main" id="{4B1286FD-9B20-46B7-B86C-510C52E1F654}"/>
              </a:ext>
            </a:extLst>
          </p:cNvPr>
          <p:cNvPicPr>
            <a:picLocks noChangeAspect="1"/>
          </p:cNvPicPr>
          <p:nvPr/>
        </p:nvPicPr>
        <p:blipFill>
          <a:blip r:embed="rId2"/>
          <a:stretch>
            <a:fillRect/>
          </a:stretch>
        </p:blipFill>
        <p:spPr>
          <a:xfrm>
            <a:off x="381000" y="1115832"/>
            <a:ext cx="3410426" cy="3229426"/>
          </a:xfrm>
          <a:prstGeom prst="rect">
            <a:avLst/>
          </a:prstGeom>
        </p:spPr>
      </p:pic>
      <p:sp>
        <p:nvSpPr>
          <p:cNvPr id="11" name="Arrow: Right 10">
            <a:extLst>
              <a:ext uri="{FF2B5EF4-FFF2-40B4-BE49-F238E27FC236}">
                <a16:creationId xmlns:a16="http://schemas.microsoft.com/office/drawing/2014/main" id="{41CF02D6-3436-426F-A76B-BC64A92F8650}"/>
              </a:ext>
            </a:extLst>
          </p:cNvPr>
          <p:cNvSpPr/>
          <p:nvPr/>
        </p:nvSpPr>
        <p:spPr>
          <a:xfrm rot="2223992">
            <a:off x="4082795" y="3855815"/>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764F39B-FEFF-4E31-ADD0-1BE03E3A6580}"/>
              </a:ext>
            </a:extLst>
          </p:cNvPr>
          <p:cNvPicPr>
            <a:picLocks noChangeAspect="1"/>
          </p:cNvPicPr>
          <p:nvPr/>
        </p:nvPicPr>
        <p:blipFill>
          <a:blip r:embed="rId3"/>
          <a:stretch>
            <a:fillRect/>
          </a:stretch>
        </p:blipFill>
        <p:spPr>
          <a:xfrm>
            <a:off x="4228797" y="4819732"/>
            <a:ext cx="4744112" cy="1486107"/>
          </a:xfrm>
          <a:prstGeom prst="rect">
            <a:avLst/>
          </a:prstGeom>
        </p:spPr>
      </p:pic>
      <p:sp>
        <p:nvSpPr>
          <p:cNvPr id="14" name="TextBox 13">
            <a:extLst>
              <a:ext uri="{FF2B5EF4-FFF2-40B4-BE49-F238E27FC236}">
                <a16:creationId xmlns:a16="http://schemas.microsoft.com/office/drawing/2014/main" id="{FEFBB945-B2AE-41DB-A77C-4863BBAE83F4}"/>
              </a:ext>
            </a:extLst>
          </p:cNvPr>
          <p:cNvSpPr txBox="1"/>
          <p:nvPr/>
        </p:nvSpPr>
        <p:spPr>
          <a:xfrm>
            <a:off x="4228797" y="1524000"/>
            <a:ext cx="4128438" cy="400110"/>
          </a:xfrm>
          <a:prstGeom prst="rect">
            <a:avLst/>
          </a:prstGeom>
          <a:noFill/>
        </p:spPr>
        <p:txBody>
          <a:bodyPr wrap="none" rtlCol="0">
            <a:spAutoFit/>
          </a:bodyPr>
          <a:lstStyle/>
          <a:p>
            <a:r>
              <a:rPr lang="en-US" sz="2000" dirty="0"/>
              <a:t>Select option to enter biomarker data</a:t>
            </a:r>
          </a:p>
        </p:txBody>
      </p:sp>
      <p:sp>
        <p:nvSpPr>
          <p:cNvPr id="15" name="TextBox 14">
            <a:extLst>
              <a:ext uri="{FF2B5EF4-FFF2-40B4-BE49-F238E27FC236}">
                <a16:creationId xmlns:a16="http://schemas.microsoft.com/office/drawing/2014/main" id="{8CADC4D7-A94A-4723-AADA-22C7D5B2D6EA}"/>
              </a:ext>
            </a:extLst>
          </p:cNvPr>
          <p:cNvSpPr txBox="1"/>
          <p:nvPr/>
        </p:nvSpPr>
        <p:spPr>
          <a:xfrm>
            <a:off x="4731815" y="3678467"/>
            <a:ext cx="2794355" cy="400110"/>
          </a:xfrm>
          <a:prstGeom prst="rect">
            <a:avLst/>
          </a:prstGeom>
          <a:noFill/>
        </p:spPr>
        <p:txBody>
          <a:bodyPr wrap="none" rtlCol="0">
            <a:spAutoFit/>
          </a:bodyPr>
          <a:lstStyle/>
          <a:p>
            <a:r>
              <a:rPr lang="en-US" sz="2000" dirty="0"/>
              <a:t>…then select household </a:t>
            </a:r>
          </a:p>
        </p:txBody>
      </p:sp>
    </p:spTree>
    <p:extLst>
      <p:ext uri="{BB962C8B-B14F-4D97-AF65-F5344CB8AC3E}">
        <p14:creationId xmlns:p14="http://schemas.microsoft.com/office/powerpoint/2010/main" val="240470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228600" y="391802"/>
            <a:ext cx="8458200" cy="609600"/>
          </a:xfrm>
        </p:spPr>
        <p:txBody>
          <a:bodyPr>
            <a:normAutofit fontScale="90000"/>
          </a:bodyPr>
          <a:lstStyle/>
          <a:p>
            <a:r>
              <a:rPr lang="en-US" dirty="0"/>
              <a:t>Entering the biomarker questionnaire once completed: Cover sheet</a:t>
            </a:r>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p:txBody>
          <a:bodyPr/>
          <a:lstStyle/>
          <a:p>
            <a:pPr>
              <a:defRPr/>
            </a:pPr>
            <a:fld id="{349701F2-2ECE-4BEC-93D0-80817F61EC7C}" type="slidenum">
              <a:rPr lang="en-US" altLang="en-US" smtClean="0"/>
              <a:pPr>
                <a:defRPr/>
              </a:pPr>
              <a:t>12</a:t>
            </a:fld>
            <a:endParaRPr lang="en-US" altLang="en-US"/>
          </a:p>
        </p:txBody>
      </p:sp>
      <p:sp>
        <p:nvSpPr>
          <p:cNvPr id="14" name="TextBox 13">
            <a:extLst>
              <a:ext uri="{FF2B5EF4-FFF2-40B4-BE49-F238E27FC236}">
                <a16:creationId xmlns:a16="http://schemas.microsoft.com/office/drawing/2014/main" id="{FEFBB945-B2AE-41DB-A77C-4863BBAE83F4}"/>
              </a:ext>
            </a:extLst>
          </p:cNvPr>
          <p:cNvSpPr txBox="1"/>
          <p:nvPr/>
        </p:nvSpPr>
        <p:spPr>
          <a:xfrm>
            <a:off x="2485844" y="1178496"/>
            <a:ext cx="3715109" cy="1015663"/>
          </a:xfrm>
          <a:prstGeom prst="rect">
            <a:avLst/>
          </a:prstGeom>
          <a:noFill/>
        </p:spPr>
        <p:txBody>
          <a:bodyPr wrap="square" rtlCol="0">
            <a:spAutoFit/>
          </a:bodyPr>
          <a:lstStyle/>
          <a:p>
            <a:r>
              <a:rPr lang="en-US" sz="2000" dirty="0"/>
              <a:t>Enter date and number of visits from biomarker questionnaire cover sheet</a:t>
            </a:r>
          </a:p>
        </p:txBody>
      </p:sp>
      <p:pic>
        <p:nvPicPr>
          <p:cNvPr id="4" name="Picture 3">
            <a:extLst>
              <a:ext uri="{FF2B5EF4-FFF2-40B4-BE49-F238E27FC236}">
                <a16:creationId xmlns:a16="http://schemas.microsoft.com/office/drawing/2014/main" id="{F69A12F8-F7FC-4893-8075-F59FD1989C50}"/>
              </a:ext>
            </a:extLst>
          </p:cNvPr>
          <p:cNvPicPr>
            <a:picLocks noChangeAspect="1"/>
          </p:cNvPicPr>
          <p:nvPr/>
        </p:nvPicPr>
        <p:blipFill>
          <a:blip r:embed="rId2"/>
          <a:stretch>
            <a:fillRect/>
          </a:stretch>
        </p:blipFill>
        <p:spPr>
          <a:xfrm>
            <a:off x="2285999" y="2319263"/>
            <a:ext cx="3715109" cy="4048616"/>
          </a:xfrm>
          <a:prstGeom prst="rect">
            <a:avLst/>
          </a:prstGeom>
        </p:spPr>
      </p:pic>
    </p:spTree>
    <p:extLst>
      <p:ext uri="{BB962C8B-B14F-4D97-AF65-F5344CB8AC3E}">
        <p14:creationId xmlns:p14="http://schemas.microsoft.com/office/powerpoint/2010/main" val="349021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228600" y="391802"/>
            <a:ext cx="8458200" cy="609600"/>
          </a:xfrm>
        </p:spPr>
        <p:txBody>
          <a:bodyPr>
            <a:normAutofit/>
          </a:bodyPr>
          <a:lstStyle/>
          <a:p>
            <a:r>
              <a:rPr lang="en-US" dirty="0"/>
              <a:t>Entering the biomarker questionnaire once completed</a:t>
            </a:r>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p:txBody>
          <a:bodyPr/>
          <a:lstStyle/>
          <a:p>
            <a:pPr>
              <a:defRPr/>
            </a:pPr>
            <a:fld id="{349701F2-2ECE-4BEC-93D0-80817F61EC7C}" type="slidenum">
              <a:rPr lang="en-US" altLang="en-US" smtClean="0"/>
              <a:pPr>
                <a:defRPr/>
              </a:pPr>
              <a:t>13</a:t>
            </a:fld>
            <a:endParaRPr lang="en-US" altLang="en-US"/>
          </a:p>
        </p:txBody>
      </p:sp>
      <p:sp>
        <p:nvSpPr>
          <p:cNvPr id="14" name="TextBox 13">
            <a:extLst>
              <a:ext uri="{FF2B5EF4-FFF2-40B4-BE49-F238E27FC236}">
                <a16:creationId xmlns:a16="http://schemas.microsoft.com/office/drawing/2014/main" id="{FEFBB945-B2AE-41DB-A77C-4863BBAE83F4}"/>
              </a:ext>
            </a:extLst>
          </p:cNvPr>
          <p:cNvSpPr txBox="1"/>
          <p:nvPr/>
        </p:nvSpPr>
        <p:spPr>
          <a:xfrm>
            <a:off x="2485844" y="1178496"/>
            <a:ext cx="3715109" cy="1015663"/>
          </a:xfrm>
          <a:prstGeom prst="rect">
            <a:avLst/>
          </a:prstGeom>
          <a:noFill/>
        </p:spPr>
        <p:txBody>
          <a:bodyPr wrap="square" rtlCol="0">
            <a:spAutoFit/>
          </a:bodyPr>
          <a:lstStyle/>
          <a:p>
            <a:r>
              <a:rPr lang="en-US" sz="2000" dirty="0"/>
              <a:t>Can choose whether to enter a given column: allows entry if not all entries completed</a:t>
            </a:r>
          </a:p>
        </p:txBody>
      </p:sp>
      <p:pic>
        <p:nvPicPr>
          <p:cNvPr id="5" name="Picture 4">
            <a:extLst>
              <a:ext uri="{FF2B5EF4-FFF2-40B4-BE49-F238E27FC236}">
                <a16:creationId xmlns:a16="http://schemas.microsoft.com/office/drawing/2014/main" id="{E6A6AF36-93F6-4A26-9869-948083170236}"/>
              </a:ext>
            </a:extLst>
          </p:cNvPr>
          <p:cNvPicPr>
            <a:picLocks noChangeAspect="1"/>
          </p:cNvPicPr>
          <p:nvPr/>
        </p:nvPicPr>
        <p:blipFill>
          <a:blip r:embed="rId2"/>
          <a:stretch>
            <a:fillRect/>
          </a:stretch>
        </p:blipFill>
        <p:spPr>
          <a:xfrm>
            <a:off x="1600200" y="2369815"/>
            <a:ext cx="4343400" cy="3419475"/>
          </a:xfrm>
          <a:prstGeom prst="rect">
            <a:avLst/>
          </a:prstGeom>
        </p:spPr>
      </p:pic>
    </p:spTree>
    <p:extLst>
      <p:ext uri="{BB962C8B-B14F-4D97-AF65-F5344CB8AC3E}">
        <p14:creationId xmlns:p14="http://schemas.microsoft.com/office/powerpoint/2010/main" val="1856839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228600" y="391802"/>
            <a:ext cx="8458200" cy="609600"/>
          </a:xfrm>
        </p:spPr>
        <p:txBody>
          <a:bodyPr>
            <a:normAutofit/>
          </a:bodyPr>
          <a:lstStyle/>
          <a:p>
            <a:r>
              <a:rPr lang="en-US" dirty="0"/>
              <a:t>Entering the biomarker questionnaire once completed</a:t>
            </a:r>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p:txBody>
          <a:bodyPr/>
          <a:lstStyle/>
          <a:p>
            <a:pPr>
              <a:defRPr/>
            </a:pPr>
            <a:fld id="{349701F2-2ECE-4BEC-93D0-80817F61EC7C}" type="slidenum">
              <a:rPr lang="en-US" altLang="en-US" smtClean="0"/>
              <a:pPr>
                <a:defRPr/>
              </a:pPr>
              <a:t>14</a:t>
            </a:fld>
            <a:endParaRPr lang="en-US" altLang="en-US"/>
          </a:p>
        </p:txBody>
      </p:sp>
      <p:sp>
        <p:nvSpPr>
          <p:cNvPr id="14" name="TextBox 13">
            <a:extLst>
              <a:ext uri="{FF2B5EF4-FFF2-40B4-BE49-F238E27FC236}">
                <a16:creationId xmlns:a16="http://schemas.microsoft.com/office/drawing/2014/main" id="{FEFBB945-B2AE-41DB-A77C-4863BBAE83F4}"/>
              </a:ext>
            </a:extLst>
          </p:cNvPr>
          <p:cNvSpPr txBox="1"/>
          <p:nvPr/>
        </p:nvSpPr>
        <p:spPr>
          <a:xfrm>
            <a:off x="2485844" y="1178496"/>
            <a:ext cx="3715109" cy="1015663"/>
          </a:xfrm>
          <a:prstGeom prst="rect">
            <a:avLst/>
          </a:prstGeom>
          <a:noFill/>
        </p:spPr>
        <p:txBody>
          <a:bodyPr wrap="square" rtlCol="0">
            <a:spAutoFit/>
          </a:bodyPr>
          <a:lstStyle/>
          <a:p>
            <a:r>
              <a:rPr lang="en-US" sz="2000" dirty="0"/>
              <a:t>Note: age of child will be automatically filled from the individual questionnaire if available</a:t>
            </a:r>
          </a:p>
        </p:txBody>
      </p:sp>
      <p:pic>
        <p:nvPicPr>
          <p:cNvPr id="11" name="Picture 10">
            <a:extLst>
              <a:ext uri="{FF2B5EF4-FFF2-40B4-BE49-F238E27FC236}">
                <a16:creationId xmlns:a16="http://schemas.microsoft.com/office/drawing/2014/main" id="{F022BDBE-9A54-4D53-8A1E-A3310D16258C}"/>
              </a:ext>
            </a:extLst>
          </p:cNvPr>
          <p:cNvPicPr>
            <a:picLocks noChangeAspect="1"/>
          </p:cNvPicPr>
          <p:nvPr/>
        </p:nvPicPr>
        <p:blipFill>
          <a:blip r:embed="rId2"/>
          <a:stretch>
            <a:fillRect/>
          </a:stretch>
        </p:blipFill>
        <p:spPr>
          <a:xfrm>
            <a:off x="2057400" y="2497681"/>
            <a:ext cx="4224464" cy="2683919"/>
          </a:xfrm>
          <a:prstGeom prst="rect">
            <a:avLst/>
          </a:prstGeom>
        </p:spPr>
      </p:pic>
    </p:spTree>
    <p:extLst>
      <p:ext uri="{BB962C8B-B14F-4D97-AF65-F5344CB8AC3E}">
        <p14:creationId xmlns:p14="http://schemas.microsoft.com/office/powerpoint/2010/main" val="1238413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228600" y="391802"/>
            <a:ext cx="8458200" cy="609600"/>
          </a:xfrm>
        </p:spPr>
        <p:txBody>
          <a:bodyPr>
            <a:normAutofit/>
          </a:bodyPr>
          <a:lstStyle/>
          <a:p>
            <a:r>
              <a:rPr lang="en-US" dirty="0"/>
              <a:t>Entering the biomarker questionnaire once completed</a:t>
            </a:r>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p:txBody>
          <a:bodyPr/>
          <a:lstStyle/>
          <a:p>
            <a:pPr>
              <a:defRPr/>
            </a:pPr>
            <a:fld id="{349701F2-2ECE-4BEC-93D0-80817F61EC7C}" type="slidenum">
              <a:rPr lang="en-US" altLang="en-US" smtClean="0"/>
              <a:pPr>
                <a:defRPr/>
              </a:pPr>
              <a:t>15</a:t>
            </a:fld>
            <a:endParaRPr lang="en-US" altLang="en-US"/>
          </a:p>
        </p:txBody>
      </p:sp>
      <p:sp>
        <p:nvSpPr>
          <p:cNvPr id="14" name="TextBox 13">
            <a:extLst>
              <a:ext uri="{FF2B5EF4-FFF2-40B4-BE49-F238E27FC236}">
                <a16:creationId xmlns:a16="http://schemas.microsoft.com/office/drawing/2014/main" id="{FEFBB945-B2AE-41DB-A77C-4863BBAE83F4}"/>
              </a:ext>
            </a:extLst>
          </p:cNvPr>
          <p:cNvSpPr txBox="1"/>
          <p:nvPr/>
        </p:nvSpPr>
        <p:spPr>
          <a:xfrm>
            <a:off x="152400" y="3809031"/>
            <a:ext cx="3715109" cy="707886"/>
          </a:xfrm>
          <a:prstGeom prst="rect">
            <a:avLst/>
          </a:prstGeom>
          <a:noFill/>
        </p:spPr>
        <p:txBody>
          <a:bodyPr wrap="square" rtlCol="0">
            <a:spAutoFit/>
          </a:bodyPr>
          <a:lstStyle/>
          <a:p>
            <a:r>
              <a:rPr lang="en-US" sz="2000" dirty="0"/>
              <a:t>Height and weight values must be double entered </a:t>
            </a:r>
          </a:p>
        </p:txBody>
      </p:sp>
      <p:pic>
        <p:nvPicPr>
          <p:cNvPr id="4" name="Picture 3">
            <a:extLst>
              <a:ext uri="{FF2B5EF4-FFF2-40B4-BE49-F238E27FC236}">
                <a16:creationId xmlns:a16="http://schemas.microsoft.com/office/drawing/2014/main" id="{945F5F35-A515-431E-A14E-84ED6F7A3DF0}"/>
              </a:ext>
            </a:extLst>
          </p:cNvPr>
          <p:cNvPicPr>
            <a:picLocks noChangeAspect="1"/>
          </p:cNvPicPr>
          <p:nvPr/>
        </p:nvPicPr>
        <p:blipFill>
          <a:blip r:embed="rId2"/>
          <a:stretch>
            <a:fillRect/>
          </a:stretch>
        </p:blipFill>
        <p:spPr>
          <a:xfrm>
            <a:off x="338083" y="2214612"/>
            <a:ext cx="3343742" cy="1457528"/>
          </a:xfrm>
          <a:prstGeom prst="rect">
            <a:avLst/>
          </a:prstGeom>
        </p:spPr>
      </p:pic>
      <p:pic>
        <p:nvPicPr>
          <p:cNvPr id="9" name="Picture 8">
            <a:extLst>
              <a:ext uri="{FF2B5EF4-FFF2-40B4-BE49-F238E27FC236}">
                <a16:creationId xmlns:a16="http://schemas.microsoft.com/office/drawing/2014/main" id="{FDE5B0FA-449C-4A0C-9921-AC96D8CFF581}"/>
              </a:ext>
            </a:extLst>
          </p:cNvPr>
          <p:cNvPicPr>
            <a:picLocks noChangeAspect="1"/>
          </p:cNvPicPr>
          <p:nvPr/>
        </p:nvPicPr>
        <p:blipFill>
          <a:blip r:embed="rId3"/>
          <a:stretch>
            <a:fillRect/>
          </a:stretch>
        </p:blipFill>
        <p:spPr>
          <a:xfrm>
            <a:off x="4642911" y="2133600"/>
            <a:ext cx="4163006" cy="1400370"/>
          </a:xfrm>
          <a:prstGeom prst="rect">
            <a:avLst/>
          </a:prstGeom>
        </p:spPr>
      </p:pic>
      <p:sp>
        <p:nvSpPr>
          <p:cNvPr id="12" name="TextBox 11">
            <a:extLst>
              <a:ext uri="{FF2B5EF4-FFF2-40B4-BE49-F238E27FC236}">
                <a16:creationId xmlns:a16="http://schemas.microsoft.com/office/drawing/2014/main" id="{87543D66-79C6-4306-95A0-A04C6A0DDC87}"/>
              </a:ext>
            </a:extLst>
          </p:cNvPr>
          <p:cNvSpPr txBox="1"/>
          <p:nvPr/>
        </p:nvSpPr>
        <p:spPr>
          <a:xfrm>
            <a:off x="4457700" y="2250049"/>
            <a:ext cx="3715109" cy="400110"/>
          </a:xfrm>
          <a:prstGeom prst="rect">
            <a:avLst/>
          </a:prstGeom>
          <a:noFill/>
        </p:spPr>
        <p:txBody>
          <a:bodyPr wrap="square" rtlCol="0">
            <a:spAutoFit/>
          </a:bodyPr>
          <a:lstStyle/>
          <a:p>
            <a:endParaRPr lang="en-US" sz="2000" dirty="0"/>
          </a:p>
        </p:txBody>
      </p:sp>
      <p:sp>
        <p:nvSpPr>
          <p:cNvPr id="13" name="TextBox 12">
            <a:extLst>
              <a:ext uri="{FF2B5EF4-FFF2-40B4-BE49-F238E27FC236}">
                <a16:creationId xmlns:a16="http://schemas.microsoft.com/office/drawing/2014/main" id="{558DB733-BA93-4060-B2F0-AE8F77452AAE}"/>
              </a:ext>
            </a:extLst>
          </p:cNvPr>
          <p:cNvSpPr txBox="1"/>
          <p:nvPr/>
        </p:nvSpPr>
        <p:spPr>
          <a:xfrm>
            <a:off x="4572000" y="3802311"/>
            <a:ext cx="3715109" cy="1323439"/>
          </a:xfrm>
          <a:prstGeom prst="rect">
            <a:avLst/>
          </a:prstGeom>
          <a:noFill/>
        </p:spPr>
        <p:txBody>
          <a:bodyPr wrap="square" rtlCol="0">
            <a:spAutoFit/>
          </a:bodyPr>
          <a:lstStyle/>
          <a:p>
            <a:r>
              <a:rPr lang="en-US" sz="2000" dirty="0"/>
              <a:t>Message will appear if the values </a:t>
            </a:r>
          </a:p>
          <a:p>
            <a:r>
              <a:rPr lang="en-US" sz="2000" dirty="0"/>
              <a:t>are not the same:</a:t>
            </a:r>
          </a:p>
          <a:p>
            <a:r>
              <a:rPr lang="en-US" sz="2000" dirty="0"/>
              <a:t>- check value in questionnaire</a:t>
            </a:r>
          </a:p>
          <a:p>
            <a:r>
              <a:rPr lang="en-US" sz="2000" dirty="0"/>
              <a:t>- go back and carefully key again</a:t>
            </a:r>
          </a:p>
        </p:txBody>
      </p:sp>
    </p:spTree>
    <p:extLst>
      <p:ext uri="{BB962C8B-B14F-4D97-AF65-F5344CB8AC3E}">
        <p14:creationId xmlns:p14="http://schemas.microsoft.com/office/powerpoint/2010/main" val="229105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457200" y="0"/>
            <a:ext cx="8488363" cy="762000"/>
          </a:xfrm>
        </p:spPr>
        <p:txBody>
          <a:bodyPr/>
          <a:lstStyle/>
          <a:p>
            <a:pPr algn="ctr"/>
            <a:r>
              <a:rPr lang="en-US" dirty="0"/>
              <a:t>Entering Barcodes</a:t>
            </a:r>
          </a:p>
        </p:txBody>
      </p:sp>
      <p:sp>
        <p:nvSpPr>
          <p:cNvPr id="5" name="Content Placeholder 4"/>
          <p:cNvSpPr>
            <a:spLocks noGrp="1"/>
          </p:cNvSpPr>
          <p:nvPr>
            <p:ph idx="1"/>
          </p:nvPr>
        </p:nvSpPr>
        <p:spPr>
          <a:xfrm>
            <a:off x="182564" y="762000"/>
            <a:ext cx="4694236" cy="5943600"/>
          </a:xfrm>
        </p:spPr>
        <p:txBody>
          <a:bodyPr>
            <a:normAutofit fontScale="92500" lnSpcReduction="10000"/>
          </a:bodyPr>
          <a:lstStyle/>
          <a:p>
            <a:r>
              <a:rPr lang="en-US" sz="3200" dirty="0"/>
              <a:t>Special format :</a:t>
            </a:r>
          </a:p>
          <a:p>
            <a:r>
              <a:rPr lang="en-US" dirty="0" err="1"/>
              <a:t>Letter+Number+Letter+Number+Letter</a:t>
            </a:r>
            <a:endParaRPr lang="en-US" dirty="0"/>
          </a:p>
          <a:p>
            <a:r>
              <a:rPr lang="en-US" dirty="0" err="1"/>
              <a:t>Eg</a:t>
            </a:r>
            <a:r>
              <a:rPr lang="en-US" dirty="0"/>
              <a:t> </a:t>
            </a:r>
            <a:r>
              <a:rPr lang="en-US" sz="8000" dirty="0"/>
              <a:t>V</a:t>
            </a:r>
            <a:r>
              <a:rPr lang="en-US" sz="8000" dirty="0">
                <a:solidFill>
                  <a:srgbClr val="FF0000"/>
                </a:solidFill>
              </a:rPr>
              <a:t>5</a:t>
            </a:r>
            <a:r>
              <a:rPr lang="en-US" sz="8000" dirty="0"/>
              <a:t>D</a:t>
            </a:r>
            <a:r>
              <a:rPr lang="en-US" sz="8000" dirty="0">
                <a:solidFill>
                  <a:srgbClr val="FF0000"/>
                </a:solidFill>
              </a:rPr>
              <a:t>7</a:t>
            </a:r>
            <a:r>
              <a:rPr lang="en-US" sz="8000" dirty="0"/>
              <a:t>L</a:t>
            </a:r>
            <a:endParaRPr lang="fr-FR" sz="1600" dirty="0"/>
          </a:p>
          <a:p>
            <a:r>
              <a:rPr lang="en-US" dirty="0"/>
              <a:t>Last letter is produced based on preceding four characters</a:t>
            </a:r>
          </a:p>
          <a:p>
            <a:r>
              <a:rPr lang="en-US" dirty="0"/>
              <a:t>Acts as a check on previous 4 </a:t>
            </a:r>
          </a:p>
          <a:p>
            <a:r>
              <a:rPr lang="en-US" dirty="0"/>
              <a:t>Make sure you enter correctly </a:t>
            </a:r>
          </a:p>
          <a:p>
            <a:r>
              <a:rPr lang="en-US" dirty="0"/>
              <a:t>Be careful with ‘0’ (zero) versus ‘O’ (letter O) and ‘</a:t>
            </a:r>
            <a:r>
              <a:rPr lang="en-US" dirty="0">
                <a:latin typeface="Consolas" panose="020B0609020204030204" pitchFamily="49" charset="0"/>
              </a:rPr>
              <a:t>1</a:t>
            </a:r>
            <a:r>
              <a:rPr lang="en-US" dirty="0"/>
              <a:t>’ (number) versus ‘</a:t>
            </a:r>
            <a:r>
              <a:rPr lang="en-US" dirty="0">
                <a:latin typeface="Consolas" panose="020B0609020204030204" pitchFamily="49" charset="0"/>
              </a:rPr>
              <a:t>I</a:t>
            </a:r>
            <a:r>
              <a:rPr lang="en-US" dirty="0"/>
              <a:t>’ letter</a:t>
            </a:r>
          </a:p>
          <a:p>
            <a:r>
              <a:rPr lang="en-US" dirty="0"/>
              <a:t>Tablet will check correct values entered and generate message if the check fails</a:t>
            </a:r>
          </a:p>
          <a:p>
            <a:r>
              <a:rPr lang="en-US" dirty="0"/>
              <a:t>Carefully re-enter the code </a:t>
            </a:r>
            <a:r>
              <a:rPr lang="en-US"/>
              <a:t>if message appears</a:t>
            </a:r>
            <a:endParaRPr lang="en-US" dirty="0"/>
          </a:p>
          <a:p>
            <a:endParaRPr lang="fr-FR" dirty="0"/>
          </a:p>
        </p:txBody>
      </p:sp>
      <p:pic>
        <p:nvPicPr>
          <p:cNvPr id="3" name="Picture 2">
            <a:extLst>
              <a:ext uri="{FF2B5EF4-FFF2-40B4-BE49-F238E27FC236}">
                <a16:creationId xmlns:a16="http://schemas.microsoft.com/office/drawing/2014/main" id="{BD1C5539-0EDA-40BC-9E38-28A9F1DEFE2F}"/>
              </a:ext>
            </a:extLst>
          </p:cNvPr>
          <p:cNvPicPr>
            <a:picLocks noChangeAspect="1"/>
          </p:cNvPicPr>
          <p:nvPr/>
        </p:nvPicPr>
        <p:blipFill>
          <a:blip r:embed="rId2"/>
          <a:stretch>
            <a:fillRect/>
          </a:stretch>
        </p:blipFill>
        <p:spPr>
          <a:xfrm>
            <a:off x="4701381" y="2438400"/>
            <a:ext cx="4191585" cy="17623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665375" y="804708"/>
            <a:ext cx="7772400" cy="609600"/>
          </a:xfrm>
        </p:spPr>
        <p:txBody>
          <a:bodyPr/>
          <a:lstStyle/>
          <a:p>
            <a:r>
              <a:rPr lang="en-US" dirty="0"/>
              <a:t>This session’s objectives</a:t>
            </a:r>
          </a:p>
        </p:txBody>
      </p:sp>
      <p:sp>
        <p:nvSpPr>
          <p:cNvPr id="3" name="Text Placeholder 2">
            <a:extLst>
              <a:ext uri="{FF2B5EF4-FFF2-40B4-BE49-F238E27FC236}">
                <a16:creationId xmlns:a16="http://schemas.microsoft.com/office/drawing/2014/main" id="{2BC3A46A-763A-4EEA-9E55-8D9DF49BCACF}"/>
              </a:ext>
            </a:extLst>
          </p:cNvPr>
          <p:cNvSpPr>
            <a:spLocks noGrp="1"/>
          </p:cNvSpPr>
          <p:nvPr>
            <p:ph type="body" sz="half" idx="1"/>
          </p:nvPr>
        </p:nvSpPr>
        <p:spPr>
          <a:xfrm>
            <a:off x="685800" y="1827213"/>
            <a:ext cx="7620000" cy="3886200"/>
          </a:xfrm>
        </p:spPr>
        <p:txBody>
          <a:bodyPr/>
          <a:lstStyle/>
          <a:p>
            <a:r>
              <a:rPr lang="en-US" dirty="0"/>
              <a:t>Understand the flow of work for the interviewers and supervisors for collecting biomarker data </a:t>
            </a:r>
          </a:p>
          <a:p>
            <a:r>
              <a:rPr lang="en-US" dirty="0"/>
              <a:t>Learn how to prepare the biomarker questionnaire for the biomarker team</a:t>
            </a:r>
          </a:p>
          <a:p>
            <a:r>
              <a:rPr lang="en-US" dirty="0"/>
              <a:t>How to enter biomarker questionnaire once completed by technician</a:t>
            </a:r>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p:txBody>
          <a:bodyPr/>
          <a:lstStyle/>
          <a:p>
            <a:pPr>
              <a:defRPr/>
            </a:pPr>
            <a:fld id="{349701F2-2ECE-4BEC-93D0-80817F61EC7C}" type="slidenum">
              <a:rPr lang="en-US" altLang="en-US" smtClean="0"/>
              <a:pPr>
                <a:defRPr/>
              </a:pPr>
              <a:t>2</a:t>
            </a:fld>
            <a:endParaRPr lang="en-US" altLang="en-US"/>
          </a:p>
        </p:txBody>
      </p:sp>
    </p:spTree>
    <p:extLst>
      <p:ext uri="{BB962C8B-B14F-4D97-AF65-F5344CB8AC3E}">
        <p14:creationId xmlns:p14="http://schemas.microsoft.com/office/powerpoint/2010/main" val="398452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5400" y="333375"/>
            <a:ext cx="8686800" cy="609600"/>
          </a:xfrm>
        </p:spPr>
        <p:txBody>
          <a:bodyPr>
            <a:normAutofit fontScale="90000"/>
          </a:bodyPr>
          <a:lstStyle/>
          <a:p>
            <a:pPr eaLnBrk="1" hangingPunct="1"/>
            <a:r>
              <a:rPr lang="en-US" altLang="en-US" sz="3600" dirty="0"/>
              <a:t>Main biomarker data flow in a cluster</a:t>
            </a:r>
          </a:p>
        </p:txBody>
      </p:sp>
      <p:sp>
        <p:nvSpPr>
          <p:cNvPr id="4" name="Rectangle 2"/>
          <p:cNvSpPr txBox="1">
            <a:spLocks noChangeArrowheads="1"/>
          </p:cNvSpPr>
          <p:nvPr/>
        </p:nvSpPr>
        <p:spPr bwMode="auto">
          <a:xfrm>
            <a:off x="163513" y="1600200"/>
            <a:ext cx="3390178" cy="1487487"/>
          </a:xfrm>
          <a:prstGeom prst="rect">
            <a:avLst/>
          </a:prstGeom>
          <a:noFill/>
          <a:ln w="9525">
            <a:solidFill>
              <a:srgbClr val="E1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t>Interviewers interview HHs identify eligible children and women</a:t>
            </a:r>
          </a:p>
        </p:txBody>
      </p:sp>
      <p:sp>
        <p:nvSpPr>
          <p:cNvPr id="5" name="Rectangle 2"/>
          <p:cNvSpPr txBox="1">
            <a:spLocks noChangeArrowheads="1"/>
          </p:cNvSpPr>
          <p:nvPr/>
        </p:nvSpPr>
        <p:spPr bwMode="auto">
          <a:xfrm>
            <a:off x="381000" y="3200303"/>
            <a:ext cx="3048000" cy="1200150"/>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t>Interviewers fill out parts of biomarker questionnaire</a:t>
            </a:r>
          </a:p>
        </p:txBody>
      </p:sp>
      <p:sp>
        <p:nvSpPr>
          <p:cNvPr id="6" name="Rectangle 2"/>
          <p:cNvSpPr txBox="1">
            <a:spLocks noChangeArrowheads="1"/>
          </p:cNvSpPr>
          <p:nvPr/>
        </p:nvSpPr>
        <p:spPr bwMode="auto">
          <a:xfrm>
            <a:off x="381000" y="4532216"/>
            <a:ext cx="3048000" cy="1468437"/>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t>CAPI supervisors complete parts of questionnaire</a:t>
            </a:r>
          </a:p>
        </p:txBody>
      </p:sp>
      <p:sp>
        <p:nvSpPr>
          <p:cNvPr id="7" name="Rectangle 2"/>
          <p:cNvSpPr txBox="1">
            <a:spLocks noChangeArrowheads="1"/>
          </p:cNvSpPr>
          <p:nvPr/>
        </p:nvSpPr>
        <p:spPr bwMode="auto">
          <a:xfrm>
            <a:off x="5857875" y="1375834"/>
            <a:ext cx="3067050" cy="114300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rgbClr val="002F6C"/>
                </a:solidFill>
              </a:rPr>
              <a:t>Health techs conduct biomarker testing</a:t>
            </a:r>
          </a:p>
        </p:txBody>
      </p:sp>
      <p:sp>
        <p:nvSpPr>
          <p:cNvPr id="8" name="Rectangle 2"/>
          <p:cNvSpPr txBox="1">
            <a:spLocks noChangeArrowheads="1"/>
          </p:cNvSpPr>
          <p:nvPr/>
        </p:nvSpPr>
        <p:spPr bwMode="auto">
          <a:xfrm>
            <a:off x="5703431" y="2951693"/>
            <a:ext cx="3276600" cy="102985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rgbClr val="002F6C"/>
                </a:solidFill>
              </a:rPr>
              <a:t>Interviewers</a:t>
            </a:r>
          </a:p>
          <a:p>
            <a:pPr algn="ctr" eaLnBrk="1" hangingPunct="1">
              <a:defRPr/>
            </a:pPr>
            <a:r>
              <a:rPr lang="en-US" altLang="en-US" sz="2400" kern="0" dirty="0">
                <a:solidFill>
                  <a:srgbClr val="002F6C"/>
                </a:solidFill>
              </a:rPr>
              <a:t>enter biomarker data</a:t>
            </a:r>
          </a:p>
        </p:txBody>
      </p:sp>
      <p:sp>
        <p:nvSpPr>
          <p:cNvPr id="11" name="Rectangle 2"/>
          <p:cNvSpPr txBox="1">
            <a:spLocks noChangeArrowheads="1"/>
          </p:cNvSpPr>
          <p:nvPr/>
        </p:nvSpPr>
        <p:spPr bwMode="auto">
          <a:xfrm>
            <a:off x="5742710" y="4459565"/>
            <a:ext cx="3055937" cy="1901269"/>
          </a:xfrm>
          <a:prstGeom prst="rect">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t>Supervisors enter biomarker data for the second time and fix discrepancies</a:t>
            </a:r>
          </a:p>
        </p:txBody>
      </p:sp>
      <p:cxnSp>
        <p:nvCxnSpPr>
          <p:cNvPr id="5131" name="Straight Arrow Connector 19"/>
          <p:cNvCxnSpPr>
            <a:cxnSpLocks noChangeShapeType="1"/>
          </p:cNvCxnSpPr>
          <p:nvPr/>
        </p:nvCxnSpPr>
        <p:spPr bwMode="auto">
          <a:xfrm>
            <a:off x="3733800" y="1447800"/>
            <a:ext cx="0" cy="50292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2" name="Straight Arrow Connector 22"/>
          <p:cNvCxnSpPr>
            <a:cxnSpLocks noChangeShapeType="1"/>
          </p:cNvCxnSpPr>
          <p:nvPr/>
        </p:nvCxnSpPr>
        <p:spPr bwMode="auto">
          <a:xfrm>
            <a:off x="5562600" y="1447800"/>
            <a:ext cx="0" cy="50292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33" name="Straight Arrow Connector 23"/>
          <p:cNvCxnSpPr>
            <a:cxnSpLocks noChangeShapeType="1"/>
          </p:cNvCxnSpPr>
          <p:nvPr/>
        </p:nvCxnSpPr>
        <p:spPr bwMode="auto">
          <a:xfrm flipV="1">
            <a:off x="3962400" y="1600200"/>
            <a:ext cx="1371600" cy="46482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1768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E3B814-066F-4C7B-8388-9F9ADC07DA75}"/>
              </a:ext>
            </a:extLst>
          </p:cNvPr>
          <p:cNvSpPr>
            <a:spLocks noGrp="1"/>
          </p:cNvSpPr>
          <p:nvPr>
            <p:ph sz="half" idx="1"/>
          </p:nvPr>
        </p:nvSpPr>
        <p:spPr>
          <a:xfrm>
            <a:off x="609600" y="1600200"/>
            <a:ext cx="3200096" cy="3850064"/>
          </a:xfrm>
          <a:ln w="28575">
            <a:solidFill>
              <a:schemeClr val="tx1"/>
            </a:solidFill>
          </a:ln>
        </p:spPr>
        <p:txBody>
          <a:bodyPr/>
          <a:lstStyle/>
          <a:p>
            <a:pPr marL="0" indent="0" algn="ctr">
              <a:buNone/>
            </a:pPr>
            <a:r>
              <a:rPr lang="en-US" b="1" dirty="0"/>
              <a:t>Interviewers</a:t>
            </a:r>
            <a:r>
              <a:rPr lang="en-US" dirty="0"/>
              <a:t> </a:t>
            </a:r>
          </a:p>
          <a:p>
            <a:r>
              <a:rPr lang="en-US" b="1" dirty="0"/>
              <a:t>Children's section</a:t>
            </a:r>
          </a:p>
          <a:p>
            <a:pPr lvl="1"/>
            <a:r>
              <a:rPr lang="en-US" dirty="0"/>
              <a:t>Line number and name (QB102)</a:t>
            </a:r>
          </a:p>
          <a:p>
            <a:r>
              <a:rPr lang="en-US" b="1" dirty="0"/>
              <a:t>Woman’s section</a:t>
            </a:r>
          </a:p>
          <a:p>
            <a:pPr lvl="1"/>
            <a:r>
              <a:rPr lang="en-US" dirty="0"/>
              <a:t>Line number and name (QB202)</a:t>
            </a:r>
          </a:p>
          <a:p>
            <a:pPr lvl="1"/>
            <a:r>
              <a:rPr lang="en-US" dirty="0"/>
              <a:t>Age (QB203)</a:t>
            </a:r>
          </a:p>
          <a:p>
            <a:pPr lvl="1"/>
            <a:r>
              <a:rPr lang="en-US" dirty="0"/>
              <a:t>Marital status (QB204)</a:t>
            </a:r>
          </a:p>
          <a:p>
            <a:pPr lvl="1"/>
            <a:endParaRPr lang="en-US" dirty="0"/>
          </a:p>
        </p:txBody>
      </p:sp>
      <p:sp>
        <p:nvSpPr>
          <p:cNvPr id="4" name="Date Placeholder 3">
            <a:extLst>
              <a:ext uri="{FF2B5EF4-FFF2-40B4-BE49-F238E27FC236}">
                <a16:creationId xmlns:a16="http://schemas.microsoft.com/office/drawing/2014/main" id="{789CB43A-56E3-46ED-BB90-3B7E2AE8930A}"/>
              </a:ext>
            </a:extLst>
          </p:cNvPr>
          <p:cNvSpPr>
            <a:spLocks noGrp="1"/>
          </p:cNvSpPr>
          <p:nvPr>
            <p:ph type="dt" sz="half" idx="10"/>
          </p:nvPr>
        </p:nvSpPr>
        <p:spPr/>
        <p:txBody>
          <a:bodyPr/>
          <a:lstStyle/>
          <a:p>
            <a:fld id="{AB18E012-EC0C-1649-A039-CB178266D114}" type="datetime1">
              <a:rPr lang="en-US" smtClean="0"/>
              <a:t>7/27/2021</a:t>
            </a:fld>
            <a:endParaRPr lang="en-US"/>
          </a:p>
        </p:txBody>
      </p:sp>
      <p:sp>
        <p:nvSpPr>
          <p:cNvPr id="5" name="Footer Placeholder 4">
            <a:extLst>
              <a:ext uri="{FF2B5EF4-FFF2-40B4-BE49-F238E27FC236}">
                <a16:creationId xmlns:a16="http://schemas.microsoft.com/office/drawing/2014/main" id="{DF49EA13-2ECB-40AF-A66B-109DED2782F0}"/>
              </a:ext>
            </a:extLst>
          </p:cNvPr>
          <p:cNvSpPr>
            <a:spLocks noGrp="1"/>
          </p:cNvSpPr>
          <p:nvPr>
            <p:ph type="ftr" sz="quarter" idx="11"/>
          </p:nvPr>
        </p:nvSpPr>
        <p:spPr/>
        <p:txBody>
          <a:bodyPr/>
          <a:lstStyle/>
          <a:p>
            <a:r>
              <a:rPr lang="en-US"/>
              <a:t>FOOTER GOES HERE</a:t>
            </a:r>
          </a:p>
        </p:txBody>
      </p:sp>
      <p:sp>
        <p:nvSpPr>
          <p:cNvPr id="6" name="Slide Number Placeholder 5">
            <a:extLst>
              <a:ext uri="{FF2B5EF4-FFF2-40B4-BE49-F238E27FC236}">
                <a16:creationId xmlns:a16="http://schemas.microsoft.com/office/drawing/2014/main" id="{A76CF921-F3D0-439E-9A6F-D6A4DB707703}"/>
              </a:ext>
            </a:extLst>
          </p:cNvPr>
          <p:cNvSpPr>
            <a:spLocks noGrp="1"/>
          </p:cNvSpPr>
          <p:nvPr>
            <p:ph type="sldNum" sz="quarter" idx="12"/>
          </p:nvPr>
        </p:nvSpPr>
        <p:spPr/>
        <p:txBody>
          <a:bodyPr/>
          <a:lstStyle/>
          <a:p>
            <a:fld id="{42782948-4DBE-204D-AB9E-B65E067054AE}" type="slidenum">
              <a:rPr lang="en-US" smtClean="0"/>
              <a:pPr/>
              <a:t>4</a:t>
            </a:fld>
            <a:endParaRPr lang="en-US"/>
          </a:p>
        </p:txBody>
      </p:sp>
      <p:sp>
        <p:nvSpPr>
          <p:cNvPr id="7" name="Title 6">
            <a:extLst>
              <a:ext uri="{FF2B5EF4-FFF2-40B4-BE49-F238E27FC236}">
                <a16:creationId xmlns:a16="http://schemas.microsoft.com/office/drawing/2014/main" id="{36A92973-78B6-4D26-ABA0-78407896B548}"/>
              </a:ext>
            </a:extLst>
          </p:cNvPr>
          <p:cNvSpPr>
            <a:spLocks noGrp="1"/>
          </p:cNvSpPr>
          <p:nvPr>
            <p:ph type="title"/>
          </p:nvPr>
        </p:nvSpPr>
        <p:spPr>
          <a:xfrm>
            <a:off x="686104" y="848380"/>
            <a:ext cx="7772400" cy="523220"/>
          </a:xfrm>
        </p:spPr>
        <p:txBody>
          <a:bodyPr/>
          <a:lstStyle/>
          <a:p>
            <a:r>
              <a:rPr lang="en-US" dirty="0"/>
              <a:t>Who completes what on biomarker questionnaire</a:t>
            </a:r>
          </a:p>
        </p:txBody>
      </p:sp>
      <p:sp>
        <p:nvSpPr>
          <p:cNvPr id="9" name="Content Placeholder 8">
            <a:extLst>
              <a:ext uri="{FF2B5EF4-FFF2-40B4-BE49-F238E27FC236}">
                <a16:creationId xmlns:a16="http://schemas.microsoft.com/office/drawing/2014/main" id="{C9954DC5-097E-4FC0-89BF-2BF73590B8EF}"/>
              </a:ext>
            </a:extLst>
          </p:cNvPr>
          <p:cNvSpPr>
            <a:spLocks noGrp="1"/>
          </p:cNvSpPr>
          <p:nvPr>
            <p:ph sz="half" idx="2"/>
          </p:nvPr>
        </p:nvSpPr>
        <p:spPr/>
        <p:txBody>
          <a:bodyPr/>
          <a:lstStyle/>
          <a:p>
            <a:r>
              <a:rPr lang="en-US" dirty="0"/>
              <a:t>Biomarker technician completes rest of biomarker questionnaire</a:t>
            </a:r>
          </a:p>
          <a:p>
            <a:r>
              <a:rPr lang="en-US" dirty="0"/>
              <a:t>Once questionnaires are completed, technician hands back to interviewer for entry</a:t>
            </a:r>
          </a:p>
          <a:p>
            <a:r>
              <a:rPr lang="en-US" dirty="0"/>
              <a:t>Interviewer enters paper biomarker questionnaires using their tablet</a:t>
            </a:r>
          </a:p>
        </p:txBody>
      </p:sp>
    </p:spTree>
    <p:extLst>
      <p:ext uri="{BB962C8B-B14F-4D97-AF65-F5344CB8AC3E}">
        <p14:creationId xmlns:p14="http://schemas.microsoft.com/office/powerpoint/2010/main" val="3896656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60795" y="938645"/>
            <a:ext cx="7772400" cy="609600"/>
          </a:xfrm>
        </p:spPr>
        <p:txBody>
          <a:bodyPr>
            <a:normAutofit fontScale="90000"/>
          </a:bodyPr>
          <a:lstStyle/>
          <a:p>
            <a:pPr algn="ctr"/>
            <a:r>
              <a:rPr lang="en-US" altLang="en-US" sz="4000" dirty="0"/>
              <a:t>Listing eligible individuals</a:t>
            </a:r>
            <a:br>
              <a:rPr lang="en-US" altLang="en-US" sz="4000" dirty="0"/>
            </a:br>
            <a:endParaRPr lang="en-US" altLang="en-US" sz="4000" dirty="0"/>
          </a:p>
        </p:txBody>
      </p:sp>
      <p:sp>
        <p:nvSpPr>
          <p:cNvPr id="7171"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8" name="TextBox 7"/>
          <p:cNvSpPr txBox="1"/>
          <p:nvPr/>
        </p:nvSpPr>
        <p:spPr>
          <a:xfrm>
            <a:off x="4814977" y="1125478"/>
            <a:ext cx="4114800" cy="1077912"/>
          </a:xfrm>
          <a:prstGeom prst="rect">
            <a:avLst/>
          </a:prstGeom>
          <a:noFill/>
        </p:spPr>
        <p:txBody>
          <a:bodyPr>
            <a:spAutoFit/>
          </a:bodyPr>
          <a:lstStyle/>
          <a:p>
            <a:pPr algn="ctr">
              <a:defRPr/>
            </a:pPr>
            <a:r>
              <a:rPr lang="en-US" sz="3200" dirty="0">
                <a:latin typeface="+mn-lt"/>
              </a:rPr>
              <a:t>Choose correct household to list:</a:t>
            </a:r>
          </a:p>
        </p:txBody>
      </p:sp>
      <p:sp>
        <p:nvSpPr>
          <p:cNvPr id="10" name="TextBox 9"/>
          <p:cNvSpPr txBox="1"/>
          <p:nvPr/>
        </p:nvSpPr>
        <p:spPr>
          <a:xfrm>
            <a:off x="120985" y="1143000"/>
            <a:ext cx="4032250" cy="1077913"/>
          </a:xfrm>
          <a:prstGeom prst="rect">
            <a:avLst/>
          </a:prstGeom>
          <a:noFill/>
        </p:spPr>
        <p:txBody>
          <a:bodyPr>
            <a:spAutoFit/>
          </a:bodyPr>
          <a:lstStyle/>
          <a:p>
            <a:pPr algn="ctr">
              <a:defRPr/>
            </a:pPr>
            <a:r>
              <a:rPr lang="en-US" sz="3200" dirty="0">
                <a:latin typeface="+mn-lt"/>
              </a:rPr>
              <a:t>From interviewer </a:t>
            </a:r>
          </a:p>
          <a:p>
            <a:pPr algn="ctr">
              <a:defRPr/>
            </a:pPr>
            <a:r>
              <a:rPr lang="en-US" sz="3200" dirty="0">
                <a:latin typeface="+mn-lt"/>
              </a:rPr>
              <a:t>main menu:</a:t>
            </a:r>
          </a:p>
        </p:txBody>
      </p:sp>
      <p:cxnSp>
        <p:nvCxnSpPr>
          <p:cNvPr id="7174" name="Straight Connector 18"/>
          <p:cNvCxnSpPr>
            <a:cxnSpLocks noChangeShapeType="1"/>
          </p:cNvCxnSpPr>
          <p:nvPr/>
        </p:nvCxnSpPr>
        <p:spPr bwMode="auto">
          <a:xfrm>
            <a:off x="4419600" y="1412875"/>
            <a:ext cx="0" cy="51196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pic>
        <p:nvPicPr>
          <p:cNvPr id="3" name="Picture 2">
            <a:extLst>
              <a:ext uri="{FF2B5EF4-FFF2-40B4-BE49-F238E27FC236}">
                <a16:creationId xmlns:a16="http://schemas.microsoft.com/office/drawing/2014/main" id="{59AD48A9-9976-4848-B60D-1E3AE077A780}"/>
              </a:ext>
            </a:extLst>
          </p:cNvPr>
          <p:cNvPicPr>
            <a:picLocks noChangeAspect="1"/>
          </p:cNvPicPr>
          <p:nvPr/>
        </p:nvPicPr>
        <p:blipFill>
          <a:blip r:embed="rId2"/>
          <a:stretch>
            <a:fillRect/>
          </a:stretch>
        </p:blipFill>
        <p:spPr>
          <a:xfrm>
            <a:off x="250922" y="2607245"/>
            <a:ext cx="3902313" cy="3424686"/>
          </a:xfrm>
          <a:prstGeom prst="rect">
            <a:avLst/>
          </a:prstGeom>
        </p:spPr>
      </p:pic>
      <p:pic>
        <p:nvPicPr>
          <p:cNvPr id="7" name="Picture 6">
            <a:extLst>
              <a:ext uri="{FF2B5EF4-FFF2-40B4-BE49-F238E27FC236}">
                <a16:creationId xmlns:a16="http://schemas.microsoft.com/office/drawing/2014/main" id="{CB137141-47FF-4644-A8C2-22A6A24BC6B4}"/>
              </a:ext>
            </a:extLst>
          </p:cNvPr>
          <p:cNvPicPr>
            <a:picLocks noChangeAspect="1"/>
          </p:cNvPicPr>
          <p:nvPr/>
        </p:nvPicPr>
        <p:blipFill>
          <a:blip r:embed="rId3"/>
          <a:stretch>
            <a:fillRect/>
          </a:stretch>
        </p:blipFill>
        <p:spPr>
          <a:xfrm>
            <a:off x="4777597" y="3810000"/>
            <a:ext cx="4115481" cy="1270012"/>
          </a:xfrm>
          <a:prstGeom prst="rect">
            <a:avLst/>
          </a:prstGeom>
        </p:spPr>
      </p:pic>
      <p:sp>
        <p:nvSpPr>
          <p:cNvPr id="9" name="Arrow: Right 8">
            <a:extLst>
              <a:ext uri="{FF2B5EF4-FFF2-40B4-BE49-F238E27FC236}">
                <a16:creationId xmlns:a16="http://schemas.microsoft.com/office/drawing/2014/main" id="{05D17095-3DCE-4007-9F21-B17D2A10CD5F}"/>
              </a:ext>
            </a:extLst>
          </p:cNvPr>
          <p:cNvSpPr/>
          <p:nvPr/>
        </p:nvSpPr>
        <p:spPr>
          <a:xfrm>
            <a:off x="3835132" y="406839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183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626B-E63F-4D4E-97E5-389FF4353B53}"/>
              </a:ext>
            </a:extLst>
          </p:cNvPr>
          <p:cNvSpPr>
            <a:spLocks noGrp="1"/>
          </p:cNvSpPr>
          <p:nvPr>
            <p:ph type="title"/>
          </p:nvPr>
        </p:nvSpPr>
        <p:spPr>
          <a:xfrm>
            <a:off x="533400" y="-26024"/>
            <a:ext cx="7772400" cy="914400"/>
          </a:xfrm>
        </p:spPr>
        <p:txBody>
          <a:bodyPr/>
          <a:lstStyle/>
          <a:p>
            <a:pPr algn="ctr"/>
            <a:r>
              <a:rPr lang="en-US" dirty="0"/>
              <a:t>Listing example</a:t>
            </a:r>
          </a:p>
        </p:txBody>
      </p:sp>
      <p:sp>
        <p:nvSpPr>
          <p:cNvPr id="4" name="Date Placeholder 3">
            <a:extLst>
              <a:ext uri="{FF2B5EF4-FFF2-40B4-BE49-F238E27FC236}">
                <a16:creationId xmlns:a16="http://schemas.microsoft.com/office/drawing/2014/main" id="{1FC83A94-BC67-49C6-98AB-B26ECC3C3331}"/>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60BEBEB6-DDBD-41E0-ADF7-934116EED97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23E41927-2C13-4B92-BB5A-4DECD184037E}"/>
              </a:ext>
            </a:extLst>
          </p:cNvPr>
          <p:cNvSpPr>
            <a:spLocks noGrp="1"/>
          </p:cNvSpPr>
          <p:nvPr>
            <p:ph type="sldNum" sz="quarter" idx="12"/>
          </p:nvPr>
        </p:nvSpPr>
        <p:spPr/>
        <p:txBody>
          <a:bodyPr/>
          <a:lstStyle/>
          <a:p>
            <a:pPr>
              <a:defRPr/>
            </a:pPr>
            <a:fld id="{32A1CBE1-1D21-4E33-8CAD-D0772AFA52C3}" type="slidenum">
              <a:rPr lang="en-US" altLang="en-US" smtClean="0"/>
              <a:pPr>
                <a:defRPr/>
              </a:pPr>
              <a:t>6</a:t>
            </a:fld>
            <a:endParaRPr lang="en-US" altLang="en-US"/>
          </a:p>
        </p:txBody>
      </p:sp>
      <p:pic>
        <p:nvPicPr>
          <p:cNvPr id="8" name="Picture 7">
            <a:extLst>
              <a:ext uri="{FF2B5EF4-FFF2-40B4-BE49-F238E27FC236}">
                <a16:creationId xmlns:a16="http://schemas.microsoft.com/office/drawing/2014/main" id="{601CEDFF-E084-4220-B24C-488752B4FA77}"/>
              </a:ext>
            </a:extLst>
          </p:cNvPr>
          <p:cNvPicPr>
            <a:picLocks noChangeAspect="1"/>
          </p:cNvPicPr>
          <p:nvPr/>
        </p:nvPicPr>
        <p:blipFill>
          <a:blip r:embed="rId2"/>
          <a:stretch>
            <a:fillRect/>
          </a:stretch>
        </p:blipFill>
        <p:spPr>
          <a:xfrm>
            <a:off x="1676400" y="1524000"/>
            <a:ext cx="6049219" cy="4658375"/>
          </a:xfrm>
          <a:prstGeom prst="rect">
            <a:avLst/>
          </a:prstGeom>
        </p:spPr>
      </p:pic>
    </p:spTree>
    <p:extLst>
      <p:ext uri="{BB962C8B-B14F-4D97-AF65-F5344CB8AC3E}">
        <p14:creationId xmlns:p14="http://schemas.microsoft.com/office/powerpoint/2010/main" val="411881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2888" y="1143000"/>
            <a:ext cx="8901112" cy="669925"/>
          </a:xfrm>
        </p:spPr>
        <p:txBody>
          <a:bodyPr>
            <a:normAutofit fontScale="90000"/>
          </a:bodyPr>
          <a:lstStyle/>
          <a:p>
            <a:r>
              <a:rPr lang="en-US" altLang="en-US" dirty="0"/>
              <a:t>Interviewers: Fill out QB102 in biomarker questionnaire, in order to let the health tech can start his/her job</a:t>
            </a:r>
          </a:p>
        </p:txBody>
      </p:sp>
      <p:sp>
        <p:nvSpPr>
          <p:cNvPr id="8195"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 name="TextBox 6"/>
          <p:cNvSpPr txBox="1"/>
          <p:nvPr/>
        </p:nvSpPr>
        <p:spPr>
          <a:xfrm rot="16200000">
            <a:off x="-1949449" y="3576637"/>
            <a:ext cx="5092700" cy="708025"/>
          </a:xfrm>
          <a:prstGeom prst="rect">
            <a:avLst/>
          </a:prstGeom>
          <a:noFill/>
        </p:spPr>
        <p:txBody>
          <a:bodyPr>
            <a:spAutoFit/>
          </a:bodyPr>
          <a:lstStyle/>
          <a:p>
            <a:pPr algn="ctr">
              <a:defRPr/>
            </a:pPr>
            <a:r>
              <a:rPr lang="en-US" sz="4000" dirty="0">
                <a:solidFill>
                  <a:schemeClr val="bg1">
                    <a:lumMod val="65000"/>
                  </a:schemeClr>
                </a:solidFill>
                <a:latin typeface="+mn-lt"/>
              </a:rPr>
              <a:t>Eligible children</a:t>
            </a:r>
          </a:p>
        </p:txBody>
      </p:sp>
      <p:pic>
        <p:nvPicPr>
          <p:cNvPr id="819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2025" y="1884363"/>
            <a:ext cx="7953375"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11"/>
          <p:cNvSpPr>
            <a:spLocks noChangeArrowheads="1"/>
          </p:cNvSpPr>
          <p:nvPr/>
        </p:nvSpPr>
        <p:spPr bwMode="auto">
          <a:xfrm>
            <a:off x="1905000" y="1928813"/>
            <a:ext cx="6035675" cy="128587"/>
          </a:xfrm>
          <a:prstGeom prst="rect">
            <a:avLst/>
          </a:prstGeom>
          <a:solidFill>
            <a:schemeClr val="bg1"/>
          </a:solidFill>
          <a:ln w="9525" algn="ctr">
            <a:solidFill>
              <a:schemeClr val="bg1"/>
            </a:solidFill>
            <a:round/>
            <a:headEnd/>
            <a:tailEnd/>
          </a:ln>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endParaRPr lang="en-US" altLang="en-US"/>
          </a:p>
        </p:txBody>
      </p:sp>
    </p:spTree>
    <p:extLst>
      <p:ext uri="{BB962C8B-B14F-4D97-AF65-F5344CB8AC3E}">
        <p14:creationId xmlns:p14="http://schemas.microsoft.com/office/powerpoint/2010/main" val="211046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2624138"/>
            <a:ext cx="7953375"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p:cNvSpPr>
            <a:spLocks noGrp="1"/>
          </p:cNvSpPr>
          <p:nvPr>
            <p:ph type="title"/>
          </p:nvPr>
        </p:nvSpPr>
        <p:spPr>
          <a:xfrm>
            <a:off x="755650" y="774700"/>
            <a:ext cx="7772400" cy="609600"/>
          </a:xfrm>
        </p:spPr>
        <p:txBody>
          <a:bodyPr>
            <a:normAutofit fontScale="90000"/>
          </a:bodyPr>
          <a:lstStyle/>
          <a:p>
            <a:pPr algn="ctr"/>
            <a:r>
              <a:rPr lang="en-US" altLang="en-US" sz="4000" dirty="0"/>
              <a:t>Interviewers fills out initial information in biomarker form</a:t>
            </a:r>
          </a:p>
        </p:txBody>
      </p:sp>
      <p:sp>
        <p:nvSpPr>
          <p:cNvPr id="10244"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 name="TextBox 6"/>
          <p:cNvSpPr txBox="1"/>
          <p:nvPr/>
        </p:nvSpPr>
        <p:spPr>
          <a:xfrm rot="16200000">
            <a:off x="-1949449" y="3576637"/>
            <a:ext cx="5092700" cy="708025"/>
          </a:xfrm>
          <a:prstGeom prst="rect">
            <a:avLst/>
          </a:prstGeom>
          <a:noFill/>
        </p:spPr>
        <p:txBody>
          <a:bodyPr>
            <a:spAutoFit/>
          </a:bodyPr>
          <a:lstStyle/>
          <a:p>
            <a:pPr algn="ctr">
              <a:defRPr/>
            </a:pPr>
            <a:r>
              <a:rPr lang="en-US" sz="4000" dirty="0">
                <a:solidFill>
                  <a:schemeClr val="bg1">
                    <a:lumMod val="65000"/>
                  </a:schemeClr>
                </a:solidFill>
                <a:latin typeface="+mn-lt"/>
              </a:rPr>
              <a:t>Eligible children</a:t>
            </a:r>
          </a:p>
        </p:txBody>
      </p:sp>
      <p:sp>
        <p:nvSpPr>
          <p:cNvPr id="12" name="TextBox 11"/>
          <p:cNvSpPr txBox="1"/>
          <p:nvPr/>
        </p:nvSpPr>
        <p:spPr>
          <a:xfrm>
            <a:off x="4641850" y="3630613"/>
            <a:ext cx="385763" cy="461962"/>
          </a:xfrm>
          <a:prstGeom prst="rect">
            <a:avLst/>
          </a:prstGeom>
          <a:noFill/>
        </p:spPr>
        <p:txBody>
          <a:bodyPr>
            <a:spAutoFit/>
          </a:bodyPr>
          <a:lstStyle/>
          <a:p>
            <a:pPr algn="ctr">
              <a:defRPr/>
            </a:pPr>
            <a:r>
              <a:rPr lang="en-US" sz="2400" dirty="0">
                <a:solidFill>
                  <a:srgbClr val="FF0000"/>
                </a:solidFill>
                <a:latin typeface="+mn-lt"/>
              </a:rPr>
              <a:t>0</a:t>
            </a:r>
            <a:endParaRPr lang="en-US" dirty="0">
              <a:solidFill>
                <a:srgbClr val="FF0000"/>
              </a:solidFill>
              <a:latin typeface="+mn-lt"/>
            </a:endParaRPr>
          </a:p>
        </p:txBody>
      </p:sp>
      <p:sp>
        <p:nvSpPr>
          <p:cNvPr id="13" name="TextBox 12"/>
          <p:cNvSpPr txBox="1"/>
          <p:nvPr/>
        </p:nvSpPr>
        <p:spPr>
          <a:xfrm>
            <a:off x="4878388" y="3614738"/>
            <a:ext cx="385762" cy="461962"/>
          </a:xfrm>
          <a:prstGeom prst="rect">
            <a:avLst/>
          </a:prstGeom>
          <a:noFill/>
        </p:spPr>
        <p:txBody>
          <a:bodyPr>
            <a:spAutoFit/>
          </a:bodyPr>
          <a:lstStyle/>
          <a:p>
            <a:pPr algn="ctr">
              <a:defRPr/>
            </a:pPr>
            <a:r>
              <a:rPr lang="en-US" sz="2400" dirty="0">
                <a:solidFill>
                  <a:srgbClr val="FF0000"/>
                </a:solidFill>
                <a:latin typeface="+mn-lt"/>
              </a:rPr>
              <a:t>2</a:t>
            </a:r>
            <a:endParaRPr lang="en-US" dirty="0">
              <a:solidFill>
                <a:srgbClr val="FF0000"/>
              </a:solidFill>
              <a:latin typeface="+mn-lt"/>
            </a:endParaRPr>
          </a:p>
        </p:txBody>
      </p:sp>
      <p:sp>
        <p:nvSpPr>
          <p:cNvPr id="17" name="TextBox 16"/>
          <p:cNvSpPr txBox="1"/>
          <p:nvPr/>
        </p:nvSpPr>
        <p:spPr>
          <a:xfrm>
            <a:off x="3695700" y="3971925"/>
            <a:ext cx="1833563" cy="338138"/>
          </a:xfrm>
          <a:prstGeom prst="rect">
            <a:avLst/>
          </a:prstGeom>
          <a:noFill/>
        </p:spPr>
        <p:txBody>
          <a:bodyPr>
            <a:spAutoFit/>
          </a:bodyPr>
          <a:lstStyle/>
          <a:p>
            <a:pPr algn="ctr">
              <a:defRPr/>
            </a:pPr>
            <a:r>
              <a:rPr lang="en-US" sz="1600" dirty="0">
                <a:solidFill>
                  <a:srgbClr val="FF0000"/>
                </a:solidFill>
                <a:latin typeface="+mn-lt"/>
              </a:rPr>
              <a:t>Kimberly</a:t>
            </a:r>
            <a:endParaRPr lang="en-US" sz="1800" dirty="0">
              <a:solidFill>
                <a:srgbClr val="FF0000"/>
              </a:solidFill>
              <a:latin typeface="+mn-lt"/>
            </a:endParaRPr>
          </a:p>
        </p:txBody>
      </p:sp>
      <p:sp>
        <p:nvSpPr>
          <p:cNvPr id="18" name="TextBox 17"/>
          <p:cNvSpPr txBox="1"/>
          <p:nvPr/>
        </p:nvSpPr>
        <p:spPr>
          <a:xfrm>
            <a:off x="6369050" y="3630613"/>
            <a:ext cx="385763" cy="461962"/>
          </a:xfrm>
          <a:prstGeom prst="rect">
            <a:avLst/>
          </a:prstGeom>
          <a:noFill/>
        </p:spPr>
        <p:txBody>
          <a:bodyPr>
            <a:spAutoFit/>
          </a:bodyPr>
          <a:lstStyle/>
          <a:p>
            <a:pPr algn="ctr">
              <a:defRPr/>
            </a:pPr>
            <a:r>
              <a:rPr lang="en-US" sz="2400" dirty="0">
                <a:solidFill>
                  <a:srgbClr val="FF0000"/>
                </a:solidFill>
                <a:latin typeface="+mn-lt"/>
              </a:rPr>
              <a:t>0</a:t>
            </a:r>
            <a:endParaRPr lang="en-US" dirty="0">
              <a:solidFill>
                <a:srgbClr val="FF0000"/>
              </a:solidFill>
              <a:latin typeface="+mn-lt"/>
            </a:endParaRPr>
          </a:p>
        </p:txBody>
      </p:sp>
      <p:sp>
        <p:nvSpPr>
          <p:cNvPr id="19" name="TextBox 18"/>
          <p:cNvSpPr txBox="1"/>
          <p:nvPr/>
        </p:nvSpPr>
        <p:spPr>
          <a:xfrm>
            <a:off x="6570663" y="3614738"/>
            <a:ext cx="385762" cy="461962"/>
          </a:xfrm>
          <a:prstGeom prst="rect">
            <a:avLst/>
          </a:prstGeom>
          <a:noFill/>
        </p:spPr>
        <p:txBody>
          <a:bodyPr>
            <a:spAutoFit/>
          </a:bodyPr>
          <a:lstStyle/>
          <a:p>
            <a:pPr algn="ctr">
              <a:defRPr/>
            </a:pPr>
            <a:r>
              <a:rPr lang="en-US" sz="2400" dirty="0">
                <a:solidFill>
                  <a:srgbClr val="FF0000"/>
                </a:solidFill>
                <a:latin typeface="+mn-lt"/>
              </a:rPr>
              <a:t>3</a:t>
            </a:r>
            <a:endParaRPr lang="en-US" dirty="0">
              <a:solidFill>
                <a:srgbClr val="FF0000"/>
              </a:solidFill>
              <a:latin typeface="+mn-lt"/>
            </a:endParaRPr>
          </a:p>
        </p:txBody>
      </p:sp>
      <p:sp>
        <p:nvSpPr>
          <p:cNvPr id="20" name="TextBox 19"/>
          <p:cNvSpPr txBox="1"/>
          <p:nvPr/>
        </p:nvSpPr>
        <p:spPr>
          <a:xfrm>
            <a:off x="5451475" y="3957638"/>
            <a:ext cx="1833563" cy="338137"/>
          </a:xfrm>
          <a:prstGeom prst="rect">
            <a:avLst/>
          </a:prstGeom>
          <a:noFill/>
        </p:spPr>
        <p:txBody>
          <a:bodyPr>
            <a:spAutoFit/>
          </a:bodyPr>
          <a:lstStyle/>
          <a:p>
            <a:pPr algn="ctr">
              <a:defRPr/>
            </a:pPr>
            <a:r>
              <a:rPr lang="en-US" sz="1600" dirty="0">
                <a:solidFill>
                  <a:srgbClr val="FF0000"/>
                </a:solidFill>
                <a:latin typeface="+mn-lt"/>
              </a:rPr>
              <a:t>Jeffery</a:t>
            </a:r>
            <a:endParaRPr lang="en-US" sz="1800" dirty="0">
              <a:solidFill>
                <a:srgbClr val="FF0000"/>
              </a:solidFill>
              <a:latin typeface="+mn-lt"/>
            </a:endParaRPr>
          </a:p>
        </p:txBody>
      </p:sp>
      <p:sp>
        <p:nvSpPr>
          <p:cNvPr id="22" name="TextBox 21"/>
          <p:cNvSpPr txBox="1"/>
          <p:nvPr/>
        </p:nvSpPr>
        <p:spPr>
          <a:xfrm>
            <a:off x="950913" y="1384300"/>
            <a:ext cx="7731125" cy="584200"/>
          </a:xfrm>
          <a:prstGeom prst="rect">
            <a:avLst/>
          </a:prstGeom>
          <a:noFill/>
        </p:spPr>
        <p:txBody>
          <a:bodyPr>
            <a:spAutoFit/>
          </a:bodyPr>
          <a:lstStyle/>
          <a:p>
            <a:pPr algn="ctr">
              <a:defRPr/>
            </a:pPr>
            <a:r>
              <a:rPr lang="en-US" sz="3200" dirty="0">
                <a:solidFill>
                  <a:srgbClr val="FF0000"/>
                </a:solidFill>
                <a:latin typeface="+mn-lt"/>
              </a:rPr>
              <a:t>Attention 1. Enter in order of line number</a:t>
            </a:r>
            <a:endParaRPr lang="en-US" sz="3600" dirty="0">
              <a:solidFill>
                <a:srgbClr val="FF0000"/>
              </a:solidFill>
              <a:latin typeface="+mn-lt"/>
            </a:endParaRPr>
          </a:p>
        </p:txBody>
      </p:sp>
    </p:spTree>
    <p:extLst>
      <p:ext uri="{BB962C8B-B14F-4D97-AF65-F5344CB8AC3E}">
        <p14:creationId xmlns:p14="http://schemas.microsoft.com/office/powerpoint/2010/main" val="347592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950913" y="301625"/>
            <a:ext cx="7964487" cy="609600"/>
          </a:xfrm>
        </p:spPr>
        <p:txBody>
          <a:bodyPr/>
          <a:lstStyle/>
          <a:p>
            <a:r>
              <a:rPr lang="en-US" altLang="en-US" sz="3200"/>
              <a:t>Start to fill out biomarker questionnaire</a:t>
            </a:r>
          </a:p>
        </p:txBody>
      </p:sp>
      <p:sp>
        <p:nvSpPr>
          <p:cNvPr id="12291"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 name="TextBox 6"/>
          <p:cNvSpPr txBox="1"/>
          <p:nvPr/>
        </p:nvSpPr>
        <p:spPr>
          <a:xfrm rot="16200000">
            <a:off x="-1949449" y="3576637"/>
            <a:ext cx="5092700" cy="708025"/>
          </a:xfrm>
          <a:prstGeom prst="rect">
            <a:avLst/>
          </a:prstGeom>
          <a:noFill/>
        </p:spPr>
        <p:txBody>
          <a:bodyPr>
            <a:spAutoFit/>
          </a:bodyPr>
          <a:lstStyle/>
          <a:p>
            <a:pPr algn="ctr">
              <a:defRPr/>
            </a:pPr>
            <a:r>
              <a:rPr lang="en-US" sz="4000" dirty="0">
                <a:solidFill>
                  <a:schemeClr val="bg1">
                    <a:lumMod val="65000"/>
                  </a:schemeClr>
                </a:solidFill>
                <a:latin typeface="+mn-lt"/>
              </a:rPr>
              <a:t>Eligible children</a:t>
            </a:r>
          </a:p>
        </p:txBody>
      </p:sp>
      <p:sp>
        <p:nvSpPr>
          <p:cNvPr id="22" name="TextBox 21"/>
          <p:cNvSpPr txBox="1"/>
          <p:nvPr/>
        </p:nvSpPr>
        <p:spPr>
          <a:xfrm>
            <a:off x="885825" y="1206500"/>
            <a:ext cx="7742238" cy="1138238"/>
          </a:xfrm>
          <a:prstGeom prst="rect">
            <a:avLst/>
          </a:prstGeom>
          <a:noFill/>
        </p:spPr>
        <p:txBody>
          <a:bodyPr>
            <a:spAutoFit/>
          </a:bodyPr>
          <a:lstStyle/>
          <a:p>
            <a:pPr algn="ctr">
              <a:defRPr/>
            </a:pPr>
            <a:r>
              <a:rPr lang="en-US" sz="3200" dirty="0">
                <a:solidFill>
                  <a:srgbClr val="FF0000"/>
                </a:solidFill>
                <a:latin typeface="+mn-lt"/>
              </a:rPr>
              <a:t>Attention 1. Enter in order of line number</a:t>
            </a:r>
          </a:p>
          <a:p>
            <a:pPr algn="ctr">
              <a:defRPr/>
            </a:pPr>
            <a:r>
              <a:rPr lang="en-US" sz="3600" dirty="0">
                <a:solidFill>
                  <a:srgbClr val="FF0000"/>
                </a:solidFill>
                <a:latin typeface="+mn-lt"/>
              </a:rPr>
              <a:t>(</a:t>
            </a:r>
            <a:r>
              <a:rPr lang="en-US" sz="3600" dirty="0" err="1">
                <a:solidFill>
                  <a:srgbClr val="FF0000"/>
                </a:solidFill>
                <a:latin typeface="+mn-lt"/>
              </a:rPr>
              <a:t>contin</a:t>
            </a:r>
            <a:r>
              <a:rPr lang="en-US" sz="3600" dirty="0">
                <a:solidFill>
                  <a:srgbClr val="FF0000"/>
                </a:solidFill>
                <a:latin typeface="+mn-lt"/>
              </a:rPr>
              <a:t>.) </a:t>
            </a:r>
            <a:endParaRPr lang="en-US" sz="3200" dirty="0">
              <a:solidFill>
                <a:srgbClr val="FF0000"/>
              </a:solidFill>
              <a:latin typeface="+mn-lt"/>
            </a:endParaRPr>
          </a:p>
        </p:txBody>
      </p:sp>
      <p:sp>
        <p:nvSpPr>
          <p:cNvPr id="26" name="TextBox 25"/>
          <p:cNvSpPr txBox="1"/>
          <p:nvPr/>
        </p:nvSpPr>
        <p:spPr>
          <a:xfrm>
            <a:off x="545478" y="2912268"/>
            <a:ext cx="1600200" cy="954088"/>
          </a:xfrm>
          <a:prstGeom prst="rect">
            <a:avLst/>
          </a:prstGeom>
          <a:noFill/>
        </p:spPr>
        <p:txBody>
          <a:bodyPr>
            <a:spAutoFit/>
          </a:bodyPr>
          <a:lstStyle/>
          <a:p>
            <a:pPr algn="ctr">
              <a:defRPr/>
            </a:pPr>
            <a:r>
              <a:rPr lang="en-US" dirty="0">
                <a:latin typeface="+mn-lt"/>
              </a:rPr>
              <a:t>Top of page 2</a:t>
            </a:r>
            <a:endParaRPr lang="en-US" sz="3200" dirty="0">
              <a:latin typeface="+mn-lt"/>
            </a:endParaRPr>
          </a:p>
        </p:txBody>
      </p:sp>
      <p:sp>
        <p:nvSpPr>
          <p:cNvPr id="27" name="TextBox 26"/>
          <p:cNvSpPr txBox="1"/>
          <p:nvPr/>
        </p:nvSpPr>
        <p:spPr>
          <a:xfrm>
            <a:off x="745503" y="3880643"/>
            <a:ext cx="1400175" cy="954088"/>
          </a:xfrm>
          <a:prstGeom prst="rect">
            <a:avLst/>
          </a:prstGeom>
          <a:noFill/>
        </p:spPr>
        <p:txBody>
          <a:bodyPr>
            <a:spAutoFit/>
          </a:bodyPr>
          <a:lstStyle/>
          <a:p>
            <a:pPr algn="ctr">
              <a:defRPr/>
            </a:pPr>
            <a:r>
              <a:rPr lang="en-US" dirty="0">
                <a:latin typeface="+mn-lt"/>
              </a:rPr>
              <a:t>Top of page 3</a:t>
            </a:r>
            <a:endParaRPr lang="en-US" sz="3200" dirty="0">
              <a:latin typeface="+mn-lt"/>
            </a:endParaRPr>
          </a:p>
        </p:txBody>
      </p:sp>
      <p:sp>
        <p:nvSpPr>
          <p:cNvPr id="20" name="TextBox 19"/>
          <p:cNvSpPr txBox="1"/>
          <p:nvPr/>
        </p:nvSpPr>
        <p:spPr>
          <a:xfrm>
            <a:off x="593102" y="5065188"/>
            <a:ext cx="1704975" cy="954088"/>
          </a:xfrm>
          <a:prstGeom prst="rect">
            <a:avLst/>
          </a:prstGeom>
          <a:noFill/>
        </p:spPr>
        <p:txBody>
          <a:bodyPr>
            <a:spAutoFit/>
          </a:bodyPr>
          <a:lstStyle/>
          <a:p>
            <a:pPr algn="ctr">
              <a:defRPr/>
            </a:pPr>
            <a:r>
              <a:rPr lang="en-US" dirty="0">
                <a:latin typeface="+mn-lt"/>
              </a:rPr>
              <a:t>Top of page 4</a:t>
            </a:r>
            <a:endParaRPr lang="en-US" sz="3200" dirty="0">
              <a:latin typeface="+mn-lt"/>
            </a:endParaRPr>
          </a:p>
        </p:txBody>
      </p:sp>
      <p:sp>
        <p:nvSpPr>
          <p:cNvPr id="30" name="TextBox 29"/>
          <p:cNvSpPr txBox="1"/>
          <p:nvPr/>
        </p:nvSpPr>
        <p:spPr>
          <a:xfrm>
            <a:off x="581025" y="5999301"/>
            <a:ext cx="1609725" cy="954088"/>
          </a:xfrm>
          <a:prstGeom prst="rect">
            <a:avLst/>
          </a:prstGeom>
          <a:noFill/>
        </p:spPr>
        <p:txBody>
          <a:bodyPr>
            <a:spAutoFit/>
          </a:bodyPr>
          <a:lstStyle/>
          <a:p>
            <a:pPr algn="ctr">
              <a:defRPr/>
            </a:pPr>
            <a:r>
              <a:rPr lang="en-US" dirty="0">
                <a:latin typeface="+mn-lt"/>
              </a:rPr>
              <a:t>Top of page X </a:t>
            </a:r>
            <a:endParaRPr lang="en-US" sz="3200" dirty="0">
              <a:latin typeface="+mn-lt"/>
            </a:endParaRPr>
          </a:p>
        </p:txBody>
      </p:sp>
      <p:pic>
        <p:nvPicPr>
          <p:cNvPr id="1229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8363" y="2830513"/>
            <a:ext cx="670083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5867400"/>
            <a:ext cx="66484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857750"/>
            <a:ext cx="6677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8363" y="3790950"/>
            <a:ext cx="670083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bwMode="auto">
          <a:xfrm>
            <a:off x="950913" y="2689225"/>
            <a:ext cx="7964487" cy="968375"/>
          </a:xfrm>
          <a:prstGeom prst="rect">
            <a:avLst/>
          </a:prstGeom>
          <a:noFill/>
          <a:ln w="38100" cap="flat" cmpd="sng" algn="ctr">
            <a:solidFill>
              <a:schemeClr val="bg2">
                <a:lumMod val="20000"/>
                <a:lumOff val="80000"/>
              </a:schemeClr>
            </a:solidFill>
            <a:prstDash val="solid"/>
            <a:round/>
            <a:headEnd type="none" w="med" len="med"/>
            <a:tailEnd type="none" w="med" len="med"/>
          </a:ln>
          <a:effectLst/>
        </p:spPr>
        <p:txBody>
          <a:bodyPr/>
          <a:lstStyle/>
          <a:p>
            <a:pPr>
              <a:defRPr/>
            </a:pPr>
            <a:endParaRPr lang="en-US"/>
          </a:p>
        </p:txBody>
      </p:sp>
      <p:sp>
        <p:nvSpPr>
          <p:cNvPr id="31" name="Rectangle 30"/>
          <p:cNvSpPr/>
          <p:nvPr/>
        </p:nvSpPr>
        <p:spPr bwMode="auto">
          <a:xfrm>
            <a:off x="950912" y="3658091"/>
            <a:ext cx="7964487" cy="969963"/>
          </a:xfrm>
          <a:prstGeom prst="rect">
            <a:avLst/>
          </a:prstGeom>
          <a:noFill/>
          <a:ln w="38100" cap="flat" cmpd="sng" algn="ctr">
            <a:solidFill>
              <a:schemeClr val="bg2">
                <a:lumMod val="20000"/>
                <a:lumOff val="80000"/>
              </a:schemeClr>
            </a:solidFill>
            <a:prstDash val="solid"/>
            <a:round/>
            <a:headEnd type="none" w="med" len="med"/>
            <a:tailEnd type="none" w="med" len="med"/>
          </a:ln>
          <a:effectLst/>
        </p:spPr>
        <p:txBody>
          <a:bodyPr/>
          <a:lstStyle/>
          <a:p>
            <a:pPr>
              <a:defRPr/>
            </a:pPr>
            <a:endParaRPr lang="en-US"/>
          </a:p>
        </p:txBody>
      </p:sp>
      <p:sp>
        <p:nvSpPr>
          <p:cNvPr id="32" name="Rectangle 31"/>
          <p:cNvSpPr/>
          <p:nvPr/>
        </p:nvSpPr>
        <p:spPr bwMode="auto">
          <a:xfrm>
            <a:off x="950913" y="4743450"/>
            <a:ext cx="7964487" cy="969963"/>
          </a:xfrm>
          <a:prstGeom prst="rect">
            <a:avLst/>
          </a:prstGeom>
          <a:noFill/>
          <a:ln w="38100" cap="flat" cmpd="sng" algn="ctr">
            <a:solidFill>
              <a:schemeClr val="bg2">
                <a:lumMod val="20000"/>
                <a:lumOff val="80000"/>
              </a:schemeClr>
            </a:solidFill>
            <a:prstDash val="solid"/>
            <a:round/>
            <a:headEnd type="none" w="med" len="med"/>
            <a:tailEnd type="none" w="med" len="med"/>
          </a:ln>
          <a:effectLst/>
        </p:spPr>
        <p:txBody>
          <a:bodyPr/>
          <a:lstStyle/>
          <a:p>
            <a:pPr>
              <a:defRPr/>
            </a:pPr>
            <a:endParaRPr lang="en-US"/>
          </a:p>
        </p:txBody>
      </p:sp>
      <p:sp>
        <p:nvSpPr>
          <p:cNvPr id="33" name="Rectangle 32"/>
          <p:cNvSpPr/>
          <p:nvPr/>
        </p:nvSpPr>
        <p:spPr bwMode="auto">
          <a:xfrm>
            <a:off x="950913" y="5795963"/>
            <a:ext cx="7964487" cy="969962"/>
          </a:xfrm>
          <a:prstGeom prst="rect">
            <a:avLst/>
          </a:prstGeom>
          <a:noFill/>
          <a:ln w="38100" cap="flat" cmpd="sng" algn="ctr">
            <a:solidFill>
              <a:schemeClr val="bg2">
                <a:lumMod val="20000"/>
                <a:lumOff val="80000"/>
              </a:schemeClr>
            </a:solidFill>
            <a:prstDash val="solid"/>
            <a:round/>
            <a:headEnd type="none" w="med" len="med"/>
            <a:tailEnd type="none" w="med" len="med"/>
          </a:ln>
          <a:effectLst/>
        </p:spPr>
        <p:txBody>
          <a:bodyPr/>
          <a:lstStyle/>
          <a:p>
            <a:pPr>
              <a:defRPr/>
            </a:pPr>
            <a:endParaRPr lang="en-US"/>
          </a:p>
        </p:txBody>
      </p:sp>
    </p:spTree>
    <p:extLst>
      <p:ext uri="{BB962C8B-B14F-4D97-AF65-F5344CB8AC3E}">
        <p14:creationId xmlns:p14="http://schemas.microsoft.com/office/powerpoint/2010/main" val="2980735184"/>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VMX3MACP777Z-1201013908-5838</_dlc_DocId>
    <_dlc_DocIdUrl xmlns="d16efad5-0601-4cf0-b7c2-89968258c777">
      <Url>https://icfonline.sharepoint.com/sites/ihd-dhs/Standard8/_layouts/15/DocIdRedir.aspx?ID=VMX3MACP777Z-1201013908-5838</Url>
      <Description>VMX3MACP777Z-1201013908-5838</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B7F861E-C192-4BD3-9179-BD90F001D507}"/>
</file>

<file path=customXml/itemProps2.xml><?xml version="1.0" encoding="utf-8"?>
<ds:datastoreItem xmlns:ds="http://schemas.openxmlformats.org/officeDocument/2006/customXml" ds:itemID="{39A83075-0AA6-4644-8B22-08C0F0F47E0A}">
  <ds:schemaRefs>
    <ds:schemaRef ds:uri="http://schemas.microsoft.com/sharepoint/v3/contenttype/forms"/>
  </ds:schemaRefs>
</ds:datastoreItem>
</file>

<file path=customXml/itemProps3.xml><?xml version="1.0" encoding="utf-8"?>
<ds:datastoreItem xmlns:ds="http://schemas.openxmlformats.org/officeDocument/2006/customXml" ds:itemID="{8C741D7A-2A68-4770-99DE-BCC98C2D7CE8}">
  <ds:schemaRefs>
    <ds:schemaRef ds:uri="http://schemas.microsoft.com/office/2006/metadata/properties"/>
    <ds:schemaRef ds:uri="http://schemas.microsoft.com/office/infopath/2007/PartnerControls"/>
    <ds:schemaRef ds:uri="d16efad5-0601-4cf0-b7c2-89968258c777"/>
  </ds:schemaRefs>
</ds:datastoreItem>
</file>

<file path=customXml/itemProps4.xml><?xml version="1.0" encoding="utf-8"?>
<ds:datastoreItem xmlns:ds="http://schemas.openxmlformats.org/officeDocument/2006/customXml" ds:itemID="{5A7D783C-FDF7-41CC-8750-D12B301B0541}"/>
</file>

<file path=docProps/app.xml><?xml version="1.0" encoding="utf-8"?>
<Properties xmlns="http://schemas.openxmlformats.org/officeDocument/2006/extended-properties" xmlns:vt="http://schemas.openxmlformats.org/officeDocument/2006/docPropsVTypes">
  <Template/>
  <TotalTime>10535</TotalTime>
  <Words>591</Words>
  <Application>Microsoft Office PowerPoint</Application>
  <PresentationFormat>On-screen Show (4:3)</PresentationFormat>
  <Paragraphs>100</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Gill Sans MT</vt:lpstr>
      <vt:lpstr>Times</vt:lpstr>
      <vt:lpstr>Office Theme</vt:lpstr>
      <vt:lpstr>Biomarker Questionnaires </vt:lpstr>
      <vt:lpstr>This session’s objectives</vt:lpstr>
      <vt:lpstr>Main biomarker data flow in a cluster</vt:lpstr>
      <vt:lpstr>Who completes what on biomarker questionnaire</vt:lpstr>
      <vt:lpstr>Listing eligible individuals </vt:lpstr>
      <vt:lpstr>Listing example</vt:lpstr>
      <vt:lpstr>Interviewers: Fill out QB102 in biomarker questionnaire, in order to let the health tech can start his/her job</vt:lpstr>
      <vt:lpstr>Interviewers fills out initial information in biomarker form</vt:lpstr>
      <vt:lpstr>Start to fill out biomarker questionnaire</vt:lpstr>
      <vt:lpstr>Entering the biomarker questionnaire once completed</vt:lpstr>
      <vt:lpstr>Entering the biomarker questionnaire once completed</vt:lpstr>
      <vt:lpstr>Entering the biomarker questionnaire once completed: Cover sheet</vt:lpstr>
      <vt:lpstr>Entering the biomarker questionnaire once completed</vt:lpstr>
      <vt:lpstr>Entering the biomarker questionnaire once completed</vt:lpstr>
      <vt:lpstr>Entering the biomarker questionnaire once completed</vt:lpstr>
      <vt:lpstr>Entering Barcodes</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Purvis, Keith</cp:lastModifiedBy>
  <cp:revision>156</cp:revision>
  <dcterms:created xsi:type="dcterms:W3CDTF">2015-12-15T14:16:42Z</dcterms:created>
  <dcterms:modified xsi:type="dcterms:W3CDTF">2021-07-27T18:54:06Z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b56c649e-a8cb-448c-a536-14b70f8d49da</vt:lpwstr>
  </property>
</Properties>
</file>