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3" r:id="rId5"/>
  </p:sldMasterIdLst>
  <p:notesMasterIdLst>
    <p:notesMasterId r:id="rId23"/>
  </p:notesMasterIdLst>
  <p:handoutMasterIdLst>
    <p:handoutMasterId r:id="rId24"/>
  </p:handoutMasterIdLst>
  <p:sldIdLst>
    <p:sldId id="336" r:id="rId6"/>
    <p:sldId id="360" r:id="rId7"/>
    <p:sldId id="351" r:id="rId8"/>
    <p:sldId id="350" r:id="rId9"/>
    <p:sldId id="323" r:id="rId10"/>
    <p:sldId id="325" r:id="rId11"/>
    <p:sldId id="353" r:id="rId12"/>
    <p:sldId id="354" r:id="rId13"/>
    <p:sldId id="355" r:id="rId14"/>
    <p:sldId id="356" r:id="rId15"/>
    <p:sldId id="357" r:id="rId16"/>
    <p:sldId id="358" r:id="rId17"/>
    <p:sldId id="347" r:id="rId18"/>
    <p:sldId id="359" r:id="rId19"/>
    <p:sldId id="324" r:id="rId20"/>
    <p:sldId id="361" r:id="rId21"/>
    <p:sldId id="348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6C6463"/>
    <a:srgbClr val="CFCDC9"/>
    <a:srgbClr val="BA0C2F"/>
    <a:srgbClr val="651D32"/>
    <a:srgbClr val="002F6C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A2B54F-CAD6-4715-BE8E-475619E7D232}" v="4" dt="2021-07-27T19:07:31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8" autoAdjust="0"/>
    <p:restoredTop sz="86374" autoAdjust="0"/>
  </p:normalViewPr>
  <p:slideViewPr>
    <p:cSldViewPr snapToObjects="1">
      <p:cViewPr varScale="1">
        <p:scale>
          <a:sx n="96" d="100"/>
          <a:sy n="96" d="100"/>
        </p:scale>
        <p:origin x="912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57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customXml" Target="../customXml/item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10A2B54F-CAD6-4715-BE8E-475619E7D232}"/>
    <pc:docChg chg="undo custSel addSld delSld modSld sldOrd delMainMaster">
      <pc:chgData name="Purvis, Keith" userId="598b99ce-3dba-4fe3-b3fe-275042318a4f" providerId="ADAL" clId="{10A2B54F-CAD6-4715-BE8E-475619E7D232}" dt="2021-07-27T19:10:48.943" v="631" actId="2696"/>
      <pc:docMkLst>
        <pc:docMk/>
      </pc:docMkLst>
      <pc:sldChg chg="modSp add mod setBg">
        <pc:chgData name="Purvis, Keith" userId="598b99ce-3dba-4fe3-b3fe-275042318a4f" providerId="ADAL" clId="{10A2B54F-CAD6-4715-BE8E-475619E7D232}" dt="2021-07-27T19:05:29.390" v="122" actId="1076"/>
        <pc:sldMkLst>
          <pc:docMk/>
          <pc:sldMk cId="0" sldId="323"/>
        </pc:sldMkLst>
        <pc:spChg chg="mod">
          <ac:chgData name="Purvis, Keith" userId="598b99ce-3dba-4fe3-b3fe-275042318a4f" providerId="ADAL" clId="{10A2B54F-CAD6-4715-BE8E-475619E7D232}" dt="2021-07-27T19:05:29.390" v="122" actId="1076"/>
          <ac:spMkLst>
            <pc:docMk/>
            <pc:sldMk cId="0" sldId="323"/>
            <ac:spMk id="2" creationId="{00000000-0000-0000-0000-000000000000}"/>
          </ac:spMkLst>
        </pc:spChg>
        <pc:spChg chg="mod">
          <ac:chgData name="Purvis, Keith" userId="598b99ce-3dba-4fe3-b3fe-275042318a4f" providerId="ADAL" clId="{10A2B54F-CAD6-4715-BE8E-475619E7D232}" dt="2021-07-27T19:05:17.243" v="120" actId="27636"/>
          <ac:spMkLst>
            <pc:docMk/>
            <pc:sldMk cId="0" sldId="323"/>
            <ac:spMk id="3" creationId="{00000000-0000-0000-0000-000000000000}"/>
          </ac:spMkLst>
        </pc:spChg>
      </pc:sldChg>
      <pc:sldChg chg="modSp add mod setBg">
        <pc:chgData name="Purvis, Keith" userId="598b99ce-3dba-4fe3-b3fe-275042318a4f" providerId="ADAL" clId="{10A2B54F-CAD6-4715-BE8E-475619E7D232}" dt="2021-07-27T19:08:00.565" v="204" actId="1076"/>
        <pc:sldMkLst>
          <pc:docMk/>
          <pc:sldMk cId="0" sldId="324"/>
        </pc:sldMkLst>
        <pc:spChg chg="mod">
          <ac:chgData name="Purvis, Keith" userId="598b99ce-3dba-4fe3-b3fe-275042318a4f" providerId="ADAL" clId="{10A2B54F-CAD6-4715-BE8E-475619E7D232}" dt="2021-07-27T19:08:00.565" v="204" actId="1076"/>
          <ac:spMkLst>
            <pc:docMk/>
            <pc:sldMk cId="0" sldId="324"/>
            <ac:spMk id="2" creationId="{00000000-0000-0000-0000-000000000000}"/>
          </ac:spMkLst>
        </pc:spChg>
        <pc:spChg chg="mod">
          <ac:chgData name="Purvis, Keith" userId="598b99ce-3dba-4fe3-b3fe-275042318a4f" providerId="ADAL" clId="{10A2B54F-CAD6-4715-BE8E-475619E7D232}" dt="2021-07-27T19:07:42.260" v="172" actId="27636"/>
          <ac:spMkLst>
            <pc:docMk/>
            <pc:sldMk cId="0" sldId="324"/>
            <ac:spMk id="3" creationId="{00000000-0000-0000-0000-000000000000}"/>
          </ac:spMkLst>
        </pc:spChg>
      </pc:sldChg>
      <pc:sldChg chg="modSp mod">
        <pc:chgData name="Purvis, Keith" userId="598b99ce-3dba-4fe3-b3fe-275042318a4f" providerId="ADAL" clId="{10A2B54F-CAD6-4715-BE8E-475619E7D232}" dt="2021-07-27T19:07:05.509" v="166" actId="1076"/>
        <pc:sldMkLst>
          <pc:docMk/>
          <pc:sldMk cId="1957100359" sldId="325"/>
        </pc:sldMkLst>
        <pc:spChg chg="mod">
          <ac:chgData name="Purvis, Keith" userId="598b99ce-3dba-4fe3-b3fe-275042318a4f" providerId="ADAL" clId="{10A2B54F-CAD6-4715-BE8E-475619E7D232}" dt="2021-07-27T19:06:59.002" v="164" actId="1076"/>
          <ac:spMkLst>
            <pc:docMk/>
            <pc:sldMk cId="1957100359" sldId="325"/>
            <ac:spMk id="2" creationId="{00000000-0000-0000-0000-000000000000}"/>
          </ac:spMkLst>
        </pc:spChg>
        <pc:spChg chg="mod">
          <ac:chgData name="Purvis, Keith" userId="598b99ce-3dba-4fe3-b3fe-275042318a4f" providerId="ADAL" clId="{10A2B54F-CAD6-4715-BE8E-475619E7D232}" dt="2021-07-27T19:07:05.509" v="166" actId="1076"/>
          <ac:spMkLst>
            <pc:docMk/>
            <pc:sldMk cId="1957100359" sldId="325"/>
            <ac:spMk id="3" creationId="{00000000-0000-0000-0000-000000000000}"/>
          </ac:spMkLst>
        </pc:spChg>
      </pc:sldChg>
      <pc:sldChg chg="modSp add mod ord">
        <pc:chgData name="Purvis, Keith" userId="598b99ce-3dba-4fe3-b3fe-275042318a4f" providerId="ADAL" clId="{10A2B54F-CAD6-4715-BE8E-475619E7D232}" dt="2021-07-27T19:03:11.579" v="118" actId="20577"/>
        <pc:sldMkLst>
          <pc:docMk/>
          <pc:sldMk cId="3165885502" sldId="336"/>
        </pc:sldMkLst>
        <pc:spChg chg="mod">
          <ac:chgData name="Purvis, Keith" userId="598b99ce-3dba-4fe3-b3fe-275042318a4f" providerId="ADAL" clId="{10A2B54F-CAD6-4715-BE8E-475619E7D232}" dt="2021-07-27T19:03:11.579" v="118" actId="20577"/>
          <ac:spMkLst>
            <pc:docMk/>
            <pc:sldMk cId="3165885502" sldId="336"/>
            <ac:spMk id="4098" creationId="{00000000-0000-0000-0000-000000000000}"/>
          </ac:spMkLst>
        </pc:spChg>
      </pc:sldChg>
      <pc:sldChg chg="del">
        <pc:chgData name="Purvis, Keith" userId="598b99ce-3dba-4fe3-b3fe-275042318a4f" providerId="ADAL" clId="{10A2B54F-CAD6-4715-BE8E-475619E7D232}" dt="2021-07-27T19:06:26.144" v="163" actId="2696"/>
        <pc:sldMkLst>
          <pc:docMk/>
          <pc:sldMk cId="0" sldId="343"/>
        </pc:sldMkLst>
      </pc:sldChg>
      <pc:sldChg chg="modSp mod">
        <pc:chgData name="Purvis, Keith" userId="598b99ce-3dba-4fe3-b3fe-275042318a4f" providerId="ADAL" clId="{10A2B54F-CAD6-4715-BE8E-475619E7D232}" dt="2021-07-27T19:10:41.245" v="630" actId="6549"/>
        <pc:sldMkLst>
          <pc:docMk/>
          <pc:sldMk cId="3286345161" sldId="348"/>
        </pc:sldMkLst>
        <pc:spChg chg="mod">
          <ac:chgData name="Purvis, Keith" userId="598b99ce-3dba-4fe3-b3fe-275042318a4f" providerId="ADAL" clId="{10A2B54F-CAD6-4715-BE8E-475619E7D232}" dt="2021-07-27T19:10:41.245" v="630" actId="6549"/>
          <ac:spMkLst>
            <pc:docMk/>
            <pc:sldMk cId="3286345161" sldId="348"/>
            <ac:spMk id="7" creationId="{00000000-0000-0000-0000-000000000000}"/>
          </ac:spMkLst>
        </pc:spChg>
      </pc:sldChg>
      <pc:sldChg chg="del">
        <pc:chgData name="Purvis, Keith" userId="598b99ce-3dba-4fe3-b3fe-275042318a4f" providerId="ADAL" clId="{10A2B54F-CAD6-4715-BE8E-475619E7D232}" dt="2021-07-27T19:10:48.943" v="631" actId="2696"/>
        <pc:sldMkLst>
          <pc:docMk/>
          <pc:sldMk cId="2333020202" sldId="349"/>
        </pc:sldMkLst>
      </pc:sldChg>
      <pc:sldChg chg="del">
        <pc:chgData name="Purvis, Keith" userId="598b99ce-3dba-4fe3-b3fe-275042318a4f" providerId="ADAL" clId="{10A2B54F-CAD6-4715-BE8E-475619E7D232}" dt="2021-07-27T19:05:48.043" v="125" actId="2696"/>
        <pc:sldMkLst>
          <pc:docMk/>
          <pc:sldMk cId="4041615082" sldId="352"/>
        </pc:sldMkLst>
      </pc:sldChg>
      <pc:sldChg chg="modSp mod">
        <pc:chgData name="Purvis, Keith" userId="598b99ce-3dba-4fe3-b3fe-275042318a4f" providerId="ADAL" clId="{10A2B54F-CAD6-4715-BE8E-475619E7D232}" dt="2021-07-27T19:06:14.712" v="162" actId="20577"/>
        <pc:sldMkLst>
          <pc:docMk/>
          <pc:sldMk cId="1410699479" sldId="356"/>
        </pc:sldMkLst>
        <pc:spChg chg="mod">
          <ac:chgData name="Purvis, Keith" userId="598b99ce-3dba-4fe3-b3fe-275042318a4f" providerId="ADAL" clId="{10A2B54F-CAD6-4715-BE8E-475619E7D232}" dt="2021-07-27T19:06:14.712" v="162" actId="20577"/>
          <ac:spMkLst>
            <pc:docMk/>
            <pc:sldMk cId="1410699479" sldId="356"/>
            <ac:spMk id="14338" creationId="{00000000-0000-0000-0000-000000000000}"/>
          </ac:spMkLst>
        </pc:spChg>
      </pc:sldChg>
      <pc:sldChg chg="add del">
        <pc:chgData name="Purvis, Keith" userId="598b99ce-3dba-4fe3-b3fe-275042318a4f" providerId="ADAL" clId="{10A2B54F-CAD6-4715-BE8E-475619E7D232}" dt="2021-07-27T19:05:42.504" v="124" actId="2890"/>
        <pc:sldMkLst>
          <pc:docMk/>
          <pc:sldMk cId="43482467" sldId="361"/>
        </pc:sldMkLst>
      </pc:sldChg>
      <pc:sldChg chg="modSp add mod">
        <pc:chgData name="Purvis, Keith" userId="598b99ce-3dba-4fe3-b3fe-275042318a4f" providerId="ADAL" clId="{10A2B54F-CAD6-4715-BE8E-475619E7D232}" dt="2021-07-27T19:10:16.310" v="583" actId="20577"/>
        <pc:sldMkLst>
          <pc:docMk/>
          <pc:sldMk cId="713979648" sldId="361"/>
        </pc:sldMkLst>
        <pc:spChg chg="mod">
          <ac:chgData name="Purvis, Keith" userId="598b99ce-3dba-4fe3-b3fe-275042318a4f" providerId="ADAL" clId="{10A2B54F-CAD6-4715-BE8E-475619E7D232}" dt="2021-07-27T19:08:12.814" v="221" actId="20577"/>
          <ac:spMkLst>
            <pc:docMk/>
            <pc:sldMk cId="713979648" sldId="361"/>
            <ac:spMk id="2" creationId="{00000000-0000-0000-0000-000000000000}"/>
          </ac:spMkLst>
        </pc:spChg>
        <pc:spChg chg="mod">
          <ac:chgData name="Purvis, Keith" userId="598b99ce-3dba-4fe3-b3fe-275042318a4f" providerId="ADAL" clId="{10A2B54F-CAD6-4715-BE8E-475619E7D232}" dt="2021-07-27T19:10:16.310" v="583" actId="20577"/>
          <ac:spMkLst>
            <pc:docMk/>
            <pc:sldMk cId="713979648" sldId="361"/>
            <ac:spMk id="3" creationId="{00000000-0000-0000-0000-000000000000}"/>
          </ac:spMkLst>
        </pc:spChg>
      </pc:sldChg>
      <pc:sldMasterChg chg="del delSldLayout">
        <pc:chgData name="Purvis, Keith" userId="598b99ce-3dba-4fe3-b3fe-275042318a4f" providerId="ADAL" clId="{10A2B54F-CAD6-4715-BE8E-475619E7D232}" dt="2021-07-27T19:06:26.144" v="163" actId="2696"/>
        <pc:sldMasterMkLst>
          <pc:docMk/>
          <pc:sldMasterMk cId="445177953" sldId="2147483739"/>
        </pc:sldMasterMkLst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1793795549" sldId="2147483740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481948342" sldId="2147483741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786711705" sldId="2147483742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823601870" sldId="2147483743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212002766" sldId="2147483744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114464906" sldId="2147483745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172505756" sldId="2147483746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1311816707" sldId="2147483747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1177696703" sldId="2147483748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869016332" sldId="2147483749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770426286" sldId="2147483750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2373023285" sldId="2147483751"/>
          </pc:sldLayoutMkLst>
        </pc:sldLayoutChg>
        <pc:sldLayoutChg chg="del">
          <pc:chgData name="Purvis, Keith" userId="598b99ce-3dba-4fe3-b3fe-275042318a4f" providerId="ADAL" clId="{10A2B54F-CAD6-4715-BE8E-475619E7D232}" dt="2021-07-27T19:06:26.144" v="163" actId="2696"/>
          <pc:sldLayoutMkLst>
            <pc:docMk/>
            <pc:sldMasterMk cId="445177953" sldId="2147483739"/>
            <pc:sldLayoutMk cId="4090175627" sldId="2147483752"/>
          </pc:sldLayoutMkLst>
        </pc:sldLayoutChg>
      </pc:sldMasterChg>
    </pc:docChg>
  </pc:docChgLst>
  <pc:docChgLst>
    <pc:chgData name="Purvis, Keith" userId="598b99ce-3dba-4fe3-b3fe-275042318a4f" providerId="ADAL" clId="{382E6B4D-379F-4E2F-BFB2-94D2777DBCDB}"/>
    <pc:docChg chg="modSld">
      <pc:chgData name="Purvis, Keith" userId="598b99ce-3dba-4fe3-b3fe-275042318a4f" providerId="ADAL" clId="{382E6B4D-379F-4E2F-BFB2-94D2777DBCDB}" dt="2021-07-16T13:58:01.366" v="3" actId="20577"/>
      <pc:docMkLst>
        <pc:docMk/>
      </pc:docMkLst>
      <pc:sldChg chg="modSp mod">
        <pc:chgData name="Purvis, Keith" userId="598b99ce-3dba-4fe3-b3fe-275042318a4f" providerId="ADAL" clId="{382E6B4D-379F-4E2F-BFB2-94D2777DBCDB}" dt="2021-07-16T13:58:01.366" v="3" actId="20577"/>
        <pc:sldMkLst>
          <pc:docMk/>
          <pc:sldMk cId="1621481230" sldId="350"/>
        </pc:sldMkLst>
        <pc:spChg chg="mod">
          <ac:chgData name="Purvis, Keith" userId="598b99ce-3dba-4fe3-b3fe-275042318a4f" providerId="ADAL" clId="{382E6B4D-379F-4E2F-BFB2-94D2777DBCDB}" dt="2021-07-16T13:58:01.366" v="3" actId="20577"/>
          <ac:spMkLst>
            <pc:docMk/>
            <pc:sldMk cId="1621481230" sldId="350"/>
            <ac:spMk id="4098" creationId="{00000000-0000-0000-0000-000000000000}"/>
          </ac:spMkLst>
        </pc:spChg>
      </pc:sldChg>
    </pc:docChg>
  </pc:docChgLst>
  <pc:docChgLst>
    <pc:chgData name="Diallo, Mamadou" userId="0faa717d-537d-47b6-87ce-be082cd0ab6d" providerId="ADAL" clId="{615DB624-8FD3-48A1-9C37-3E9E0C7EC176}"/>
    <pc:docChg chg="undo custSel addSld delSld modSld modMainMaster">
      <pc:chgData name="Diallo, Mamadou" userId="0faa717d-537d-47b6-87ce-be082cd0ab6d" providerId="ADAL" clId="{615DB624-8FD3-48A1-9C37-3E9E0C7EC176}" dt="2020-05-21T16:13:08.404" v="78" actId="14100"/>
      <pc:docMkLst>
        <pc:docMk/>
      </pc:docMkLst>
      <pc:sldChg chg="addSp delSp modSp del mod setBg">
        <pc:chgData name="Diallo, Mamadou" userId="0faa717d-537d-47b6-87ce-be082cd0ab6d" providerId="ADAL" clId="{615DB624-8FD3-48A1-9C37-3E9E0C7EC176}" dt="2020-05-18T03:57:36.732" v="43" actId="47"/>
        <pc:sldMkLst>
          <pc:docMk/>
          <pc:sldMk cId="955244671" sldId="291"/>
        </pc:sldMkLst>
        <pc:spChg chg="add del mod">
          <ac:chgData name="Diallo, Mamadou" userId="0faa717d-537d-47b6-87ce-be082cd0ab6d" providerId="ADAL" clId="{615DB624-8FD3-48A1-9C37-3E9E0C7EC176}" dt="2020-05-18T03:44:56.367" v="27" actId="478"/>
          <ac:spMkLst>
            <pc:docMk/>
            <pc:sldMk cId="955244671" sldId="291"/>
            <ac:spMk id="5" creationId="{32A348FF-3E24-458C-8463-BD12285CDE13}"/>
          </ac:spMkLst>
        </pc:spChg>
        <pc:spChg chg="del">
          <ac:chgData name="Diallo, Mamadou" userId="0faa717d-537d-47b6-87ce-be082cd0ab6d" providerId="ADAL" clId="{615DB624-8FD3-48A1-9C37-3E9E0C7EC176}" dt="2020-05-18T03:44:52.814" v="26" actId="478"/>
          <ac:spMkLst>
            <pc:docMk/>
            <pc:sldMk cId="955244671" sldId="291"/>
            <ac:spMk id="13" creationId="{00000000-0000-0000-0000-000000000000}"/>
          </ac:spMkLst>
        </pc:spChg>
      </pc:sldChg>
      <pc:sldChg chg="addSp delSp modSp add del mod setBg">
        <pc:chgData name="Diallo, Mamadou" userId="0faa717d-537d-47b6-87ce-be082cd0ab6d" providerId="ADAL" clId="{615DB624-8FD3-48A1-9C37-3E9E0C7EC176}" dt="2020-05-21T16:13:08.404" v="78" actId="14100"/>
        <pc:sldMkLst>
          <pc:docMk/>
          <pc:sldMk cId="0" sldId="343"/>
        </pc:sldMkLst>
        <pc:spChg chg="add del mod">
          <ac:chgData name="Diallo, Mamadou" userId="0faa717d-537d-47b6-87ce-be082cd0ab6d" providerId="ADAL" clId="{615DB624-8FD3-48A1-9C37-3E9E0C7EC176}" dt="2020-05-18T03:57:21.207" v="34" actId="478"/>
          <ac:spMkLst>
            <pc:docMk/>
            <pc:sldMk cId="0" sldId="343"/>
            <ac:spMk id="2" creationId="{447A30D0-ED36-4E34-AA60-3821381F4F30}"/>
          </ac:spMkLst>
        </pc:spChg>
        <pc:spChg chg="add mod">
          <ac:chgData name="Diallo, Mamadou" userId="0faa717d-537d-47b6-87ce-be082cd0ab6d" providerId="ADAL" clId="{615DB624-8FD3-48A1-9C37-3E9E0C7EC176}" dt="2020-05-21T16:13:08.404" v="78" actId="14100"/>
          <ac:spMkLst>
            <pc:docMk/>
            <pc:sldMk cId="0" sldId="343"/>
            <ac:spMk id="11" creationId="{7A803D86-993F-408E-9164-347C11D84D08}"/>
          </ac:spMkLst>
        </pc:spChg>
        <pc:spChg chg="del">
          <ac:chgData name="Diallo, Mamadou" userId="0faa717d-537d-47b6-87ce-be082cd0ab6d" providerId="ADAL" clId="{615DB624-8FD3-48A1-9C37-3E9E0C7EC176}" dt="2020-05-18T03:57:19.761" v="33" actId="478"/>
          <ac:spMkLst>
            <pc:docMk/>
            <pc:sldMk cId="0" sldId="343"/>
            <ac:spMk id="4098" creationId="{C481C121-8B10-45E1-B19E-786742AF0757}"/>
          </ac:spMkLst>
        </pc:spChg>
        <pc:spChg chg="del">
          <ac:chgData name="Diallo, Mamadou" userId="0faa717d-537d-47b6-87ce-be082cd0ab6d" providerId="ADAL" clId="{615DB624-8FD3-48A1-9C37-3E9E0C7EC176}" dt="2020-05-18T03:57:24.551" v="37" actId="478"/>
          <ac:spMkLst>
            <pc:docMk/>
            <pc:sldMk cId="0" sldId="343"/>
            <ac:spMk id="8196" creationId="{9BCCB002-328B-439C-9D07-D3BA5F98EF2B}"/>
          </ac:spMkLst>
        </pc:spChg>
        <pc:spChg chg="del">
          <ac:chgData name="Diallo, Mamadou" userId="0faa717d-537d-47b6-87ce-be082cd0ab6d" providerId="ADAL" clId="{615DB624-8FD3-48A1-9C37-3E9E0C7EC176}" dt="2020-05-18T03:57:26.560" v="40" actId="478"/>
          <ac:spMkLst>
            <pc:docMk/>
            <pc:sldMk cId="0" sldId="343"/>
            <ac:spMk id="8197" creationId="{1D5ADCD0-70C0-4703-833F-D03D2537B239}"/>
          </ac:spMkLst>
        </pc:spChg>
        <pc:spChg chg="del">
          <ac:chgData name="Diallo, Mamadou" userId="0faa717d-537d-47b6-87ce-be082cd0ab6d" providerId="ADAL" clId="{615DB624-8FD3-48A1-9C37-3E9E0C7EC176}" dt="2020-05-18T03:57:23.743" v="36" actId="478"/>
          <ac:spMkLst>
            <pc:docMk/>
            <pc:sldMk cId="0" sldId="343"/>
            <ac:spMk id="8198" creationId="{1C780790-4688-4FE2-95AA-C9535B5364D4}"/>
          </ac:spMkLst>
        </pc:spChg>
        <pc:picChg chg="del">
          <ac:chgData name="Diallo, Mamadou" userId="0faa717d-537d-47b6-87ce-be082cd0ab6d" providerId="ADAL" clId="{615DB624-8FD3-48A1-9C37-3E9E0C7EC176}" dt="2020-05-18T03:57:25.160" v="38" actId="478"/>
          <ac:picMkLst>
            <pc:docMk/>
            <pc:sldMk cId="0" sldId="343"/>
            <ac:picMk id="8199" creationId="{10ADD8E6-7A3F-45E6-BC06-4824551062FD}"/>
          </ac:picMkLst>
        </pc:picChg>
        <pc:picChg chg="del">
          <ac:chgData name="Diallo, Mamadou" userId="0faa717d-537d-47b6-87ce-be082cd0ab6d" providerId="ADAL" clId="{615DB624-8FD3-48A1-9C37-3E9E0C7EC176}" dt="2020-05-18T03:57:25.904" v="39" actId="478"/>
          <ac:picMkLst>
            <pc:docMk/>
            <pc:sldMk cId="0" sldId="343"/>
            <ac:picMk id="8200" creationId="{21317BA0-1F83-4FCA-A53F-ED65837D7D15}"/>
          </ac:picMkLst>
        </pc:picChg>
        <pc:picChg chg="del">
          <ac:chgData name="Diallo, Mamadou" userId="0faa717d-537d-47b6-87ce-be082cd0ab6d" providerId="ADAL" clId="{615DB624-8FD3-48A1-9C37-3E9E0C7EC176}" dt="2020-05-18T03:57:22.016" v="35" actId="478"/>
          <ac:picMkLst>
            <pc:docMk/>
            <pc:sldMk cId="0" sldId="343"/>
            <ac:picMk id="8201" creationId="{30947827-5799-42FA-8409-093F4D673DB2}"/>
          </ac:picMkLst>
        </pc:picChg>
      </pc:sldChg>
      <pc:sldChg chg="modSp add del mod setBg">
        <pc:chgData name="Diallo, Mamadou" userId="0faa717d-537d-47b6-87ce-be082cd0ab6d" providerId="ADAL" clId="{615DB624-8FD3-48A1-9C37-3E9E0C7EC176}" dt="2020-05-18T03:58:18.464" v="59"/>
        <pc:sldMkLst>
          <pc:docMk/>
          <pc:sldMk cId="0" sldId="344"/>
        </pc:sldMkLst>
        <pc:spChg chg="mod">
          <ac:chgData name="Diallo, Mamadou" userId="0faa717d-537d-47b6-87ce-be082cd0ab6d" providerId="ADAL" clId="{615DB624-8FD3-48A1-9C37-3E9E0C7EC176}" dt="2020-05-18T03:58:05.646" v="53"/>
          <ac:spMkLst>
            <pc:docMk/>
            <pc:sldMk cId="0" sldId="344"/>
            <ac:spMk id="9218" creationId="{CF1A8E41-DEDD-4835-8E42-DAA632897E79}"/>
          </ac:spMkLst>
        </pc:spChg>
      </pc:sldChg>
      <pc:sldChg chg="addSp delSp modSp mod">
        <pc:chgData name="Diallo, Mamadou" userId="0faa717d-537d-47b6-87ce-be082cd0ab6d" providerId="ADAL" clId="{615DB624-8FD3-48A1-9C37-3E9E0C7EC176}" dt="2020-05-18T03:13:23.013" v="16" actId="14100"/>
        <pc:sldMkLst>
          <pc:docMk/>
          <pc:sldMk cId="1410699479" sldId="356"/>
        </pc:sldMkLst>
        <pc:picChg chg="add mod">
          <ac:chgData name="Diallo, Mamadou" userId="0faa717d-537d-47b6-87ce-be082cd0ab6d" providerId="ADAL" clId="{615DB624-8FD3-48A1-9C37-3E9E0C7EC176}" dt="2020-05-18T03:13:19.621" v="15" actId="1076"/>
          <ac:picMkLst>
            <pc:docMk/>
            <pc:sldMk cId="1410699479" sldId="356"/>
            <ac:picMk id="2" creationId="{DDAF6C7C-B73C-4BAC-A563-4F05C3BE7F1F}"/>
          </ac:picMkLst>
        </pc:picChg>
        <pc:picChg chg="add mod">
          <ac:chgData name="Diallo, Mamadou" userId="0faa717d-537d-47b6-87ce-be082cd0ab6d" providerId="ADAL" clId="{615DB624-8FD3-48A1-9C37-3E9E0C7EC176}" dt="2020-05-18T03:13:23.013" v="16" actId="14100"/>
          <ac:picMkLst>
            <pc:docMk/>
            <pc:sldMk cId="1410699479" sldId="356"/>
            <ac:picMk id="3" creationId="{4FCD89DA-76A2-4A64-99C2-A6ACBAD06D32}"/>
          </ac:picMkLst>
        </pc:picChg>
        <pc:picChg chg="del">
          <ac:chgData name="Diallo, Mamadou" userId="0faa717d-537d-47b6-87ce-be082cd0ab6d" providerId="ADAL" clId="{615DB624-8FD3-48A1-9C37-3E9E0C7EC176}" dt="2020-05-18T03:12:31.870" v="6" actId="478"/>
          <ac:picMkLst>
            <pc:docMk/>
            <pc:sldMk cId="1410699479" sldId="356"/>
            <ac:picMk id="6" creationId="{00000000-0000-0000-0000-000000000000}"/>
          </ac:picMkLst>
        </pc:picChg>
        <pc:picChg chg="del">
          <ac:chgData name="Diallo, Mamadou" userId="0faa717d-537d-47b6-87ce-be082cd0ab6d" providerId="ADAL" clId="{615DB624-8FD3-48A1-9C37-3E9E0C7EC176}" dt="2020-05-18T03:11:39.205" v="0" actId="478"/>
          <ac:picMkLst>
            <pc:docMk/>
            <pc:sldMk cId="1410699479" sldId="356"/>
            <ac:picMk id="7" creationId="{00000000-0000-0000-0000-000000000000}"/>
          </ac:picMkLst>
        </pc:picChg>
      </pc:sldChg>
      <pc:sldChg chg="addSp delSp modSp mod">
        <pc:chgData name="Diallo, Mamadou" userId="0faa717d-537d-47b6-87ce-be082cd0ab6d" providerId="ADAL" clId="{615DB624-8FD3-48A1-9C37-3E9E0C7EC176}" dt="2020-05-18T03:14:41.725" v="25" actId="14100"/>
        <pc:sldMkLst>
          <pc:docMk/>
          <pc:sldMk cId="3156125858" sldId="357"/>
        </pc:sldMkLst>
        <pc:picChg chg="add mod">
          <ac:chgData name="Diallo, Mamadou" userId="0faa717d-537d-47b6-87ce-be082cd0ab6d" providerId="ADAL" clId="{615DB624-8FD3-48A1-9C37-3E9E0C7EC176}" dt="2020-05-18T03:14:41.725" v="25" actId="14100"/>
          <ac:picMkLst>
            <pc:docMk/>
            <pc:sldMk cId="3156125858" sldId="357"/>
            <ac:picMk id="2" creationId="{6D2EF185-92B6-48FC-AAD7-15FBE9230629}"/>
          </ac:picMkLst>
        </pc:picChg>
        <pc:picChg chg="del mod">
          <ac:chgData name="Diallo, Mamadou" userId="0faa717d-537d-47b6-87ce-be082cd0ab6d" providerId="ADAL" clId="{615DB624-8FD3-48A1-9C37-3E9E0C7EC176}" dt="2020-05-18T03:13:48.078" v="18" actId="478"/>
          <ac:picMkLst>
            <pc:docMk/>
            <pc:sldMk cId="3156125858" sldId="357"/>
            <ac:picMk id="6" creationId="{00000000-0000-0000-0000-000000000000}"/>
          </ac:picMkLst>
        </pc:picChg>
      </pc:sldChg>
      <pc:sldChg chg="modSp mod setBg">
        <pc:chgData name="Diallo, Mamadou" userId="0faa717d-537d-47b6-87ce-be082cd0ab6d" providerId="ADAL" clId="{615DB624-8FD3-48A1-9C37-3E9E0C7EC176}" dt="2020-05-18T03:58:15.975" v="58"/>
        <pc:sldMkLst>
          <pc:docMk/>
          <pc:sldMk cId="4109880071" sldId="360"/>
        </pc:sldMkLst>
        <pc:spChg chg="mod">
          <ac:chgData name="Diallo, Mamadou" userId="0faa717d-537d-47b6-87ce-be082cd0ab6d" providerId="ADAL" clId="{615DB624-8FD3-48A1-9C37-3E9E0C7EC176}" dt="2020-05-18T03:58:15.975" v="58"/>
          <ac:spMkLst>
            <pc:docMk/>
            <pc:sldMk cId="4109880071" sldId="360"/>
            <ac:spMk id="2" creationId="{00000000-0000-0000-0000-000000000000}"/>
          </ac:spMkLst>
        </pc:spChg>
      </pc:sldChg>
      <pc:sldMasterChg chg="addSp">
        <pc:chgData name="Diallo, Mamadou" userId="0faa717d-537d-47b6-87ce-be082cd0ab6d" providerId="ADAL" clId="{615DB624-8FD3-48A1-9C37-3E9E0C7EC176}" dt="2020-05-18T03:56:50.455" v="28"/>
        <pc:sldMasterMkLst>
          <pc:docMk/>
          <pc:sldMasterMk cId="1587457888" sldId="2147483739"/>
        </pc:sldMasterMkLst>
        <pc:spChg chg="add">
          <ac:chgData name="Diallo, Mamadou" userId="0faa717d-537d-47b6-87ce-be082cd0ab6d" providerId="ADAL" clId="{615DB624-8FD3-48A1-9C37-3E9E0C7EC176}" dt="2020-05-18T03:56:50.455" v="28"/>
          <ac:spMkLst>
            <pc:docMk/>
            <pc:sldMasterMk cId="1587457888" sldId="2147483739"/>
            <ac:spMk id="10" creationId="{30A81949-949C-4E5F-8398-06512D07183F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7/29/2021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D7C50FD-257C-4A25-9D71-636FE82DC786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4050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F1F55E2-1BE2-48FE-9D20-12773DB83D3B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74341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Have to figure out who did what, who is correct, and whose tablet needs to have work fixed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E13936B-A1AE-4E04-9D91-B9654B9D4004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16578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95F5FAA-65E6-4A5D-94A5-37236E49EF13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92763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0FEA831-59AD-4A78-A941-C5C0019C7EA0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67435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Interviewer is FW number on the current tablet</a:t>
            </a:r>
          </a:p>
          <a:p>
            <a:r>
              <a:rPr lang="en-US" altLang="en-US"/>
              <a:t>Leading 0s not necessary</a:t>
            </a:r>
          </a:p>
          <a:p>
            <a:r>
              <a:rPr lang="en-US" altLang="en-US"/>
              <a:t>Point out difference between Household and Individual – ask why?</a:t>
            </a:r>
          </a:p>
          <a:p>
            <a:r>
              <a:rPr lang="en-US" altLang="en-US"/>
              <a:t>	Reason is that no cluster/hh info should change on an individual without first changing what house they are in</a:t>
            </a:r>
          </a:p>
          <a:p>
            <a:r>
              <a:rPr lang="en-US" altLang="en-US"/>
              <a:t>	And line numbers won’t necessarily change when the cluster or HH do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933B34D-AED9-40DC-9C57-48D35E599331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757329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is ready! Interviewers can watch! More eyes on each selection, the better</a:t>
            </a:r>
          </a:p>
          <a:p>
            <a:endParaRPr lang="en-US" altLang="en-US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5CF3A8E-72E6-4DF2-96AE-384CA0062622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54118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Be careful! It is gone gone – because it is deleting part of a data file, not a data file entirely, it won’t be in the recycle bin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162BA1EE-0032-490D-A7B4-85F0844AF442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657634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6D77AFD-B968-4751-9D6E-D5C3536AF8F0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427024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7/29/2021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8CA64-5A96-47E9-B505-E4BEE102D6E5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09934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7/29/2021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3277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429000"/>
            <a:ext cx="7772400" cy="1143000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148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EFCCD6E-223D-4F17-9578-6D913E4DA1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B3F2355-88FF-48E7-8FD2-8C6E1F0EF4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45BC27C2-AA89-45EC-8C3B-E063481A98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B7DFB5-C5D2-4D1E-A3E3-37E53C797AA9}" type="slidenum">
              <a:rPr lang="en-US" altLang="en-US"/>
              <a:pPr>
                <a:defRPr/>
              </a:pPr>
              <a:t>‹#›</a:t>
            </a:fld>
            <a:r>
              <a:rPr lang="en-US" altLang="en-US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8797669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EAD97D-F3D0-4203-AC93-1C2FF6F3949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734C866-D281-4991-8435-8C745A3B49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2860F0A-E20E-466C-AFF0-AE716DA58D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61205E-47FA-4B71-A8FB-29D38DF32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7998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58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D1D2E1-BA33-46D1-B738-A52097548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B7E4044-C32D-434D-A9A7-9EE5484514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8DB0960-4F66-4ED4-9646-2FA1F23AA8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B289FF-BE54-4549-806C-228D38171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50340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6ABF93-8CD2-4C4A-A8DF-628EDE37AF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0D048E-AB84-47B6-A8A7-4893489C657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9200DAC-EF7E-4289-96CD-9D552A169B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FB123C-9A49-4174-B432-7441A62990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698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7/29/2021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7/29/2021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4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30" r:id="rId15"/>
    <p:sldLayoutId id="2147483696" r:id="rId16"/>
    <p:sldLayoutId id="2147483716" r:id="rId17"/>
    <p:sldLayoutId id="2147483717" r:id="rId18"/>
    <p:sldLayoutId id="2147483718" r:id="rId19"/>
    <p:sldLayoutId id="2147483686" r:id="rId20"/>
    <p:sldLayoutId id="2147483720" r:id="rId21"/>
    <p:sldLayoutId id="2147483699" r:id="rId22"/>
    <p:sldLayoutId id="2147483694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8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7/29/2021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676640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5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914400" y="977899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Dealing with Duplicate cases and modifying identifiers, changing household result code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How to delete a case or modify IDs</a:t>
            </a:r>
          </a:p>
        </p:txBody>
      </p:sp>
      <p:pic>
        <p:nvPicPr>
          <p:cNvPr id="14339" name="Picture 6" descr="http://www.byui.edu/Images/disability_services/step3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8458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b="0" kern="0" dirty="0"/>
              <a:t>Open Deleting/Modifying tool on the machine of the interviewer needing fix: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F6C7C-B73C-4BAC-A563-4F05C3BE7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2525209"/>
            <a:ext cx="3886200" cy="36726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FCD89DA-76A2-4A64-99C2-A6ACBAD06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2" y="3652471"/>
            <a:ext cx="3962398" cy="30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699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Open delete/modify tool</a:t>
            </a:r>
          </a:p>
        </p:txBody>
      </p:sp>
      <p:pic>
        <p:nvPicPr>
          <p:cNvPr id="16387" name="Picture 6" descr="http://www.byui.edu/Images/disability_services/step3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396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b="0" kern="0" dirty="0"/>
              <a:t>Choose household or individual:</a:t>
            </a:r>
          </a:p>
        </p:txBody>
      </p:sp>
      <p:cxnSp>
        <p:nvCxnSpPr>
          <p:cNvPr id="16390" name="Straight Connector 2"/>
          <p:cNvCxnSpPr>
            <a:cxnSpLocks noChangeShapeType="1"/>
          </p:cNvCxnSpPr>
          <p:nvPr/>
        </p:nvCxnSpPr>
        <p:spPr bwMode="auto">
          <a:xfrm>
            <a:off x="4419600" y="1447800"/>
            <a:ext cx="0" cy="5105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391" name="Title 1"/>
          <p:cNvSpPr txBox="1">
            <a:spLocks/>
          </p:cNvSpPr>
          <p:nvPr/>
        </p:nvSpPr>
        <p:spPr bwMode="auto">
          <a:xfrm>
            <a:off x="4724400" y="1463675"/>
            <a:ext cx="3962400" cy="508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altLang="en-US" sz="3200" dirty="0">
                <a:solidFill>
                  <a:srgbClr val="FF0000"/>
                </a:solidFill>
              </a:rPr>
              <a:t>Need to know</a:t>
            </a:r>
            <a:r>
              <a:rPr lang="en-US" altLang="en-US" sz="3200" dirty="0">
                <a:solidFill>
                  <a:schemeClr val="tx2"/>
                </a:solidFill>
              </a:rPr>
              <a:t>:</a:t>
            </a:r>
          </a:p>
          <a:p>
            <a:pPr algn="ctr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altLang="en-US" sz="1000" dirty="0">
              <a:solidFill>
                <a:schemeClr val="tx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 dirty="0">
                <a:solidFill>
                  <a:schemeClr val="tx2"/>
                </a:solidFill>
              </a:rPr>
              <a:t>Cluster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4000" dirty="0">
                <a:solidFill>
                  <a:schemeClr val="tx2"/>
                </a:solidFill>
              </a:rPr>
              <a:t>Household</a:t>
            </a:r>
          </a:p>
          <a:p>
            <a:pPr>
              <a:spcBef>
                <a:spcPct val="0"/>
              </a:spcBef>
            </a:pPr>
            <a:r>
              <a:rPr lang="en-US" altLang="en-US" sz="4000" dirty="0">
                <a:solidFill>
                  <a:schemeClr val="tx2"/>
                </a:solidFill>
              </a:rPr>
              <a:t>Line number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4000" dirty="0">
                <a:solidFill>
                  <a:schemeClr val="tx2"/>
                </a:solidFill>
              </a:rPr>
              <a:t>   (if individual)</a:t>
            </a:r>
          </a:p>
          <a:p>
            <a:pPr>
              <a:spcBef>
                <a:spcPts val="600"/>
              </a:spcBef>
            </a:pPr>
            <a:r>
              <a:rPr lang="en-US" altLang="en-US" sz="4000" dirty="0">
                <a:solidFill>
                  <a:schemeClr val="tx2"/>
                </a:solidFill>
              </a:rPr>
              <a:t>FW number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2EF185-92B6-48FC-AAD7-15FBE9230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2" y="2497331"/>
            <a:ext cx="3048000" cy="4055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12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58" y="1971675"/>
            <a:ext cx="4067174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/>
              <a:t>Fill in identification information</a:t>
            </a:r>
          </a:p>
        </p:txBody>
      </p:sp>
      <p:pic>
        <p:nvPicPr>
          <p:cNvPr id="18436" name="Picture 6" descr="http://www.byui.edu/Images/disability_services/step3-resized200x20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 bwMode="auto">
          <a:xfrm>
            <a:off x="304800" y="1371600"/>
            <a:ext cx="41148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000" b="0" kern="0" dirty="0"/>
              <a:t>Fill in info as collected:</a:t>
            </a:r>
          </a:p>
        </p:txBody>
      </p:sp>
      <p:cxnSp>
        <p:nvCxnSpPr>
          <p:cNvPr id="18438" name="Straight Connector 2"/>
          <p:cNvCxnSpPr>
            <a:cxnSpLocks noChangeShapeType="1"/>
          </p:cNvCxnSpPr>
          <p:nvPr/>
        </p:nvCxnSpPr>
        <p:spPr bwMode="auto">
          <a:xfrm>
            <a:off x="4572000" y="1154113"/>
            <a:ext cx="0" cy="5105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0" name="Right Brace 3"/>
          <p:cNvSpPr>
            <a:spLocks/>
          </p:cNvSpPr>
          <p:nvPr/>
        </p:nvSpPr>
        <p:spPr bwMode="auto">
          <a:xfrm>
            <a:off x="1524000" y="2895600"/>
            <a:ext cx="381000" cy="1752600"/>
          </a:xfrm>
          <a:prstGeom prst="rightBrace">
            <a:avLst>
              <a:gd name="adj1" fmla="val 8327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1752600" y="3238500"/>
            <a:ext cx="2362200" cy="163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000" b="0" kern="0" dirty="0"/>
              <a:t>Input what it is before fixing</a:t>
            </a:r>
          </a:p>
        </p:txBody>
      </p:sp>
      <p:sp>
        <p:nvSpPr>
          <p:cNvPr id="18442" name="Oval 5"/>
          <p:cNvSpPr>
            <a:spLocks noChangeArrowheads="1"/>
          </p:cNvSpPr>
          <p:nvPr/>
        </p:nvSpPr>
        <p:spPr bwMode="auto">
          <a:xfrm>
            <a:off x="523875" y="5943600"/>
            <a:ext cx="1381125" cy="762000"/>
          </a:xfrm>
          <a:prstGeom prst="ellipse">
            <a:avLst/>
          </a:prstGeom>
          <a:noFill/>
          <a:ln w="38100" algn="ctr">
            <a:solidFill>
              <a:srgbClr val="0033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1574800" y="5257800"/>
            <a:ext cx="25146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kern="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Click Find to see if correctly input</a:t>
            </a:r>
          </a:p>
        </p:txBody>
      </p:sp>
      <p:sp>
        <p:nvSpPr>
          <p:cNvPr id="15" name="Title 1"/>
          <p:cNvSpPr txBox="1">
            <a:spLocks/>
          </p:cNvSpPr>
          <p:nvPr/>
        </p:nvSpPr>
        <p:spPr bwMode="auto">
          <a:xfrm>
            <a:off x="228791" y="4637151"/>
            <a:ext cx="1714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Household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5715000" y="1389888"/>
            <a:ext cx="14890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b="0" kern="0" dirty="0">
                <a:solidFill>
                  <a:schemeClr val="bg1">
                    <a:lumMod val="50000"/>
                  </a:schemeClr>
                </a:solidFill>
              </a:rPr>
              <a:t>Individual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6800" y="1856961"/>
            <a:ext cx="3824923" cy="4656234"/>
          </a:xfrm>
          <a:prstGeom prst="rect">
            <a:avLst/>
          </a:prstGeom>
        </p:spPr>
      </p:pic>
      <p:sp>
        <p:nvSpPr>
          <p:cNvPr id="18" name="Right Brace 3"/>
          <p:cNvSpPr>
            <a:spLocks/>
          </p:cNvSpPr>
          <p:nvPr/>
        </p:nvSpPr>
        <p:spPr bwMode="auto">
          <a:xfrm>
            <a:off x="6046724" y="3886200"/>
            <a:ext cx="381000" cy="583024"/>
          </a:xfrm>
          <a:prstGeom prst="rightBrace">
            <a:avLst>
              <a:gd name="adj1" fmla="val 8327"/>
              <a:gd name="adj2" fmla="val 50000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53200" y="4000412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Individual</a:t>
            </a:r>
          </a:p>
        </p:txBody>
      </p:sp>
    </p:spTree>
    <p:extLst>
      <p:ext uri="{BB962C8B-B14F-4D97-AF65-F5344CB8AC3E}">
        <p14:creationId xmlns:p14="http://schemas.microsoft.com/office/powerpoint/2010/main" val="3794976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/>
          </a:bodyPr>
          <a:lstStyle/>
          <a:p>
            <a:pPr algn="ctr"/>
            <a:r>
              <a:rPr lang="en-US" altLang="en-US" sz="3200" dirty="0"/>
              <a:t>Delete vs. Modify</a:t>
            </a:r>
          </a:p>
        </p:txBody>
      </p:sp>
      <p:sp>
        <p:nvSpPr>
          <p:cNvPr id="16" name="Title 1"/>
          <p:cNvSpPr txBox="1">
            <a:spLocks/>
          </p:cNvSpPr>
          <p:nvPr/>
        </p:nvSpPr>
        <p:spPr bwMode="auto">
          <a:xfrm>
            <a:off x="304800" y="1032668"/>
            <a:ext cx="32004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1800" u="sng" kern="0" dirty="0">
                <a:solidFill>
                  <a:srgbClr val="FF0000"/>
                </a:solidFill>
              </a:rPr>
              <a:t>Enter ID need to be repair</a:t>
            </a:r>
          </a:p>
          <a:p>
            <a:pPr>
              <a:defRPr/>
            </a:pPr>
            <a:r>
              <a:rPr lang="en-US" altLang="en-US" sz="1800" u="sng" kern="0" dirty="0">
                <a:solidFill>
                  <a:srgbClr val="FF0000"/>
                </a:solidFill>
              </a:rPr>
              <a:t>And click “Find”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0850" y="5811838"/>
            <a:ext cx="80010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r">
              <a:defRPr/>
            </a:pPr>
            <a:r>
              <a:rPr lang="en-US" altLang="en-US" b="0" kern="0" dirty="0">
                <a:solidFill>
                  <a:srgbClr val="0070C0"/>
                </a:solidFill>
              </a:rPr>
              <a:t>Check the “New IDs” box need to be changed. </a:t>
            </a:r>
          </a:p>
          <a:p>
            <a:pPr algn="r">
              <a:defRPr/>
            </a:pPr>
            <a:r>
              <a:rPr lang="en-US" altLang="en-US" b="0" kern="0" dirty="0">
                <a:solidFill>
                  <a:srgbClr val="0070C0"/>
                </a:solidFill>
              </a:rPr>
              <a:t>Enter the new value. Click “Repair”</a:t>
            </a:r>
          </a:p>
        </p:txBody>
      </p:sp>
      <p:pic>
        <p:nvPicPr>
          <p:cNvPr id="11271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5" y="1651575"/>
            <a:ext cx="2770885" cy="368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65" y="1401366"/>
            <a:ext cx="3206750" cy="3932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71195" y="1108978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Modifying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373313"/>
            <a:ext cx="2870200" cy="1685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 txBox="1">
            <a:spLocks/>
          </p:cNvSpPr>
          <p:nvPr/>
        </p:nvSpPr>
        <p:spPr bwMode="auto">
          <a:xfrm>
            <a:off x="3658553" y="3698780"/>
            <a:ext cx="2147570" cy="8431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1600" b="0" kern="0" dirty="0">
                <a:solidFill>
                  <a:schemeClr val="tx1"/>
                </a:solidFill>
              </a:rPr>
              <a:t>Check boxes of what to change, enter new IDs</a:t>
            </a:r>
          </a:p>
        </p:txBody>
      </p:sp>
      <p:sp>
        <p:nvSpPr>
          <p:cNvPr id="3" name="Oval 2"/>
          <p:cNvSpPr/>
          <p:nvPr/>
        </p:nvSpPr>
        <p:spPr>
          <a:xfrm>
            <a:off x="4917440" y="2667000"/>
            <a:ext cx="797560" cy="54921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786822" y="4660869"/>
            <a:ext cx="1130618" cy="9017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1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2043113"/>
            <a:ext cx="2995612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itle 1"/>
          <p:cNvSpPr>
            <a:spLocks noGrp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Delete vs. Modify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762375" y="1357313"/>
            <a:ext cx="253365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4000" kern="0" dirty="0">
                <a:solidFill>
                  <a:srgbClr val="00B050"/>
                </a:solidFill>
              </a:rPr>
              <a:t>Deleting</a:t>
            </a:r>
          </a:p>
        </p:txBody>
      </p:sp>
      <p:pic>
        <p:nvPicPr>
          <p:cNvPr id="2048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2043113"/>
            <a:ext cx="3048000" cy="39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7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928938"/>
            <a:ext cx="2443163" cy="1325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8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422775"/>
            <a:ext cx="2424113" cy="1300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 bwMode="auto">
          <a:xfrm>
            <a:off x="2286000" y="6156325"/>
            <a:ext cx="6858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altLang="en-US" sz="3200" kern="0" dirty="0"/>
              <a:t>Once it is deleted, it is GONE…</a:t>
            </a:r>
          </a:p>
        </p:txBody>
      </p:sp>
      <p:sp>
        <p:nvSpPr>
          <p:cNvPr id="20490" name="Oval 15"/>
          <p:cNvSpPr>
            <a:spLocks noChangeArrowheads="1"/>
          </p:cNvSpPr>
          <p:nvPr/>
        </p:nvSpPr>
        <p:spPr bwMode="auto">
          <a:xfrm>
            <a:off x="2133600" y="5486400"/>
            <a:ext cx="1133475" cy="6175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0491" name="Oval 16"/>
          <p:cNvSpPr>
            <a:spLocks noChangeArrowheads="1"/>
          </p:cNvSpPr>
          <p:nvPr/>
        </p:nvSpPr>
        <p:spPr bwMode="auto">
          <a:xfrm>
            <a:off x="4267200" y="5449888"/>
            <a:ext cx="1133475" cy="617537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0492" name="Oval 17"/>
          <p:cNvSpPr>
            <a:spLocks noChangeArrowheads="1"/>
          </p:cNvSpPr>
          <p:nvPr/>
        </p:nvSpPr>
        <p:spPr bwMode="auto">
          <a:xfrm>
            <a:off x="7315200" y="3721100"/>
            <a:ext cx="1133475" cy="61753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77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4496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avoid creating duplicate cases: Supervisors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If you wish to re-assign a household from one interviewer to another, ensure that the first interviewer did not begin the interview for that household (even if not completed)</a:t>
            </a:r>
            <a:endParaRPr lang="fr-FR" sz="2800" dirty="0"/>
          </a:p>
          <a:p>
            <a:r>
              <a:rPr lang="en-US" sz="2800" dirty="0"/>
              <a:t>Make sure all corrections to identification codes using option 5 in the interviewer menu are done under your direction</a:t>
            </a:r>
          </a:p>
          <a:p>
            <a:r>
              <a:rPr lang="en-US" sz="2800" dirty="0"/>
              <a:t>Ensure if households are shared between interviewers that interviewers note down which women are to be interviewed between them to avoid confusion and duplicate interviews</a:t>
            </a:r>
            <a:endParaRPr lang="fr-FR" sz="2800" dirty="0"/>
          </a:p>
          <a:p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4496"/>
            <a:ext cx="69342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to avoid creating duplicate cases: Interviewers</a:t>
            </a: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sz="2800" dirty="0"/>
              <a:t>Ensure if households are shared between interviewers that interviewers note down which women and men are to be interviewed between them to avoid confusion and duplicate interviews</a:t>
            </a:r>
          </a:p>
          <a:p>
            <a:r>
              <a:rPr lang="en-US" sz="2800" dirty="0"/>
              <a:t>Avoid opening cases using “Households assigned to someone else” or “A new household not in original sample” unless absolutely necessary</a:t>
            </a:r>
          </a:p>
          <a:p>
            <a:pPr lvl="1"/>
            <a:r>
              <a:rPr lang="en-US" sz="2800" dirty="0"/>
              <a:t>Check with supervisor before doing so to ensure the household was not already assigned</a:t>
            </a:r>
          </a:p>
          <a:p>
            <a:endParaRPr lang="en-US" sz="2800" dirty="0"/>
          </a:p>
          <a:p>
            <a:endParaRPr lang="fr-FR" sz="2800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3979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609600" y="317501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RECOMENDATION</a:t>
            </a:r>
          </a:p>
        </p:txBody>
      </p:sp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228600" y="1219200"/>
            <a:ext cx="89154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rgbClr val="002060"/>
                </a:solidFill>
              </a:rPr>
              <a:t>Be careful and be sure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rgbClr val="002060"/>
                </a:solidFill>
              </a:rPr>
              <a:t>Be sure of the IDs that needs repair before executing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rgbClr val="002060"/>
                </a:solidFill>
              </a:rPr>
              <a:t>When finish fixing, send data to supervisor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rgbClr val="002060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sz="3200" dirty="0">
                <a:solidFill>
                  <a:srgbClr val="002060"/>
                </a:solidFill>
              </a:rPr>
              <a:t>If team correctly follows procedures in the field, there is no need to use modify/delete tool</a:t>
            </a:r>
          </a:p>
          <a:p>
            <a:pPr>
              <a:spcBef>
                <a:spcPct val="0"/>
              </a:spcBef>
            </a:pPr>
            <a:endParaRPr lang="en-US" altLang="en-US" sz="36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3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345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How duplicates cases are created: households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1625" y="1827213"/>
            <a:ext cx="8537575" cy="4802187"/>
          </a:xfrm>
        </p:spPr>
        <p:txBody>
          <a:bodyPr>
            <a:normAutofit lnSpcReduction="10000"/>
          </a:bodyPr>
          <a:lstStyle/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r>
              <a:rPr lang="en-US" dirty="0"/>
              <a:t>The assignment sheet have unique IDs reserved for each Household unit within a cluster. These IDs should be used only once. </a:t>
            </a:r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572769"/>
            <a:ext cx="7086600" cy="385171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01625" y="1561855"/>
            <a:ext cx="1222375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Unique ID</a:t>
            </a:r>
          </a:p>
          <a:p>
            <a:r>
              <a:rPr lang="en-US" dirty="0">
                <a:solidFill>
                  <a:srgbClr val="FF0000"/>
                </a:solidFill>
              </a:rPr>
              <a:t>CL#  HH#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1624" y="2393603"/>
            <a:ext cx="12223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2476" y="2838879"/>
            <a:ext cx="122237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2477" y="3297059"/>
            <a:ext cx="1222375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4187" y="3768148"/>
            <a:ext cx="1222375" cy="369332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427" y="4208462"/>
            <a:ext cx="1222375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2475" y="4646062"/>
            <a:ext cx="1222375" cy="369332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8001 0006</a:t>
            </a:r>
          </a:p>
        </p:txBody>
      </p:sp>
    </p:spTree>
    <p:extLst>
      <p:ext uri="{BB962C8B-B14F-4D97-AF65-F5344CB8AC3E}">
        <p14:creationId xmlns:p14="http://schemas.microsoft.com/office/powerpoint/2010/main" val="410988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How duplicates cases are created: Women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5529" y="1600200"/>
            <a:ext cx="8537575" cy="4573587"/>
          </a:xfrm>
        </p:spPr>
        <p:txBody>
          <a:bodyPr>
            <a:normAutofit/>
          </a:bodyPr>
          <a:lstStyle/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r>
              <a:rPr lang="en-US" dirty="0"/>
              <a:t> </a:t>
            </a:r>
          </a:p>
          <a:p>
            <a:pPr marL="454025" lvl="1" indent="0">
              <a:buNone/>
              <a:defRPr/>
            </a:pPr>
            <a:endParaRPr lang="en-US" dirty="0"/>
          </a:p>
          <a:p>
            <a:pPr marL="454025" lvl="1" indent="0">
              <a:buNone/>
              <a:defRPr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38400" y="1747272"/>
            <a:ext cx="1222375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Unique ID</a:t>
            </a:r>
          </a:p>
          <a:p>
            <a:r>
              <a:rPr lang="en-US" dirty="0">
                <a:solidFill>
                  <a:srgbClr val="FF0000"/>
                </a:solidFill>
              </a:rPr>
              <a:t>CL#  HH#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38399" y="2584609"/>
            <a:ext cx="12223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285488" y="1765588"/>
            <a:ext cx="3791712" cy="64633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Women ID is</a:t>
            </a:r>
          </a:p>
          <a:p>
            <a:r>
              <a:rPr lang="en-US" dirty="0">
                <a:solidFill>
                  <a:srgbClr val="FF0000"/>
                </a:solidFill>
              </a:rPr>
              <a:t>Line # were woman was listed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488" y="2584609"/>
            <a:ext cx="1222375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02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5488" y="3098365"/>
            <a:ext cx="1222375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04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38398" y="3098365"/>
            <a:ext cx="1222375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8001 0001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0800" y="3696297"/>
            <a:ext cx="7543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dirty="0"/>
              <a:t>Duplicates can be created while wrongly selecting from the assignment:</a:t>
            </a:r>
          </a:p>
          <a:p>
            <a:pPr lvl="1"/>
            <a:r>
              <a:rPr lang="en-US" altLang="en-US" sz="2000" dirty="0"/>
              <a:t>- Cluster number</a:t>
            </a:r>
          </a:p>
          <a:p>
            <a:pPr lvl="1"/>
            <a:r>
              <a:rPr lang="en-US" altLang="en-US" sz="2000" dirty="0"/>
              <a:t>- Household number</a:t>
            </a:r>
          </a:p>
          <a:p>
            <a:pPr lvl="1"/>
            <a:r>
              <a:rPr lang="en-US" altLang="en-US" sz="2000" dirty="0"/>
              <a:t>- The individual</a:t>
            </a:r>
          </a:p>
          <a:p>
            <a:pPr lvl="1"/>
            <a:r>
              <a:rPr lang="en-US" altLang="en-US" sz="2000" dirty="0"/>
              <a:t>- Interviewer code</a:t>
            </a:r>
          </a:p>
        </p:txBody>
      </p:sp>
    </p:spTree>
    <p:extLst>
      <p:ext uri="{BB962C8B-B14F-4D97-AF65-F5344CB8AC3E}">
        <p14:creationId xmlns:p14="http://schemas.microsoft.com/office/powerpoint/2010/main" val="186484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4000" dirty="0"/>
              <a:t>CHANGING IDs/ DELETING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1625" y="1827213"/>
            <a:ext cx="8537575" cy="4573587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sz="3200" dirty="0"/>
              <a:t>Each HH has an unique ID</a:t>
            </a:r>
          </a:p>
          <a:p>
            <a:pPr lvl="1">
              <a:defRPr/>
            </a:pPr>
            <a:r>
              <a:rPr lang="en-US" sz="2400" dirty="0"/>
              <a:t>(Cluster number + Household number (1-28)</a:t>
            </a:r>
          </a:p>
          <a:p>
            <a:pPr lvl="1">
              <a:defRPr/>
            </a:pPr>
            <a:r>
              <a:rPr lang="en-US" sz="2400" dirty="0"/>
              <a:t>Example HH id:            Cluster    HH#</a:t>
            </a:r>
          </a:p>
          <a:p>
            <a:pPr marL="454025" lvl="1" indent="0">
              <a:buNone/>
              <a:defRPr/>
            </a:pPr>
            <a:r>
              <a:rPr lang="en-US" sz="2400" dirty="0"/>
              <a:t>          					</a:t>
            </a:r>
            <a:r>
              <a:rPr lang="en-US" sz="2400" dirty="0">
                <a:solidFill>
                  <a:srgbClr val="00B0F0"/>
                </a:solidFill>
              </a:rPr>
              <a:t>7010 	</a:t>
            </a:r>
            <a:r>
              <a:rPr lang="en-US" sz="2400" dirty="0">
                <a:solidFill>
                  <a:srgbClr val="FF0000"/>
                </a:solidFill>
              </a:rPr>
              <a:t>0001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sz="3200" dirty="0"/>
              <a:t>Each individual has unique ID within its HH</a:t>
            </a:r>
          </a:p>
          <a:p>
            <a:pPr lvl="1">
              <a:defRPr/>
            </a:pPr>
            <a:r>
              <a:rPr lang="en-US" sz="2400" dirty="0"/>
              <a:t>(HH id + women line number)</a:t>
            </a:r>
          </a:p>
          <a:p>
            <a:pPr lvl="1">
              <a:defRPr/>
            </a:pPr>
            <a:r>
              <a:rPr lang="en-US" sz="2400" dirty="0"/>
              <a:t>Example Women’s ID:            Cluster    HH#  Women Line#</a:t>
            </a:r>
          </a:p>
          <a:p>
            <a:pPr marL="454025" lvl="1" indent="0">
              <a:buNone/>
              <a:defRPr/>
            </a:pPr>
            <a:r>
              <a:rPr lang="en-US" sz="2400" dirty="0"/>
              <a:t>          							</a:t>
            </a:r>
            <a:r>
              <a:rPr lang="en-US" sz="2400" dirty="0">
                <a:solidFill>
                  <a:srgbClr val="00B0F0"/>
                </a:solidFill>
              </a:rPr>
              <a:t>7010 	   </a:t>
            </a:r>
            <a:r>
              <a:rPr lang="en-US" sz="2400" dirty="0">
                <a:solidFill>
                  <a:srgbClr val="FF0000"/>
                </a:solidFill>
              </a:rPr>
              <a:t>0001          02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00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81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72548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Steps to solve duplicates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5257800"/>
          </a:xfrm>
        </p:spPr>
        <p:txBody>
          <a:bodyPr>
            <a:normAutofit/>
          </a:bodyPr>
          <a:lstStyle/>
          <a:p>
            <a:r>
              <a:rPr lang="en-US" dirty="0"/>
              <a:t>Use the duplicate report generated by the menu to identify the interviewers and the household/woman questionnaire concerned</a:t>
            </a:r>
          </a:p>
          <a:p>
            <a:r>
              <a:rPr lang="fr-FR" dirty="0" err="1"/>
              <a:t>Discuss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interviewers </a:t>
            </a:r>
            <a:r>
              <a:rPr lang="fr-FR" dirty="0" err="1"/>
              <a:t>involved</a:t>
            </a:r>
            <a:r>
              <a:rPr lang="fr-FR" dirty="0"/>
              <a:t>, </a:t>
            </a:r>
            <a:r>
              <a:rPr lang="fr-FR" dirty="0" err="1"/>
              <a:t>checking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tablets</a:t>
            </a:r>
            <a:r>
              <a:rPr lang="fr-FR" dirty="0"/>
              <a:t> if </a:t>
            </a:r>
            <a:r>
              <a:rPr lang="fr-FR" dirty="0" err="1"/>
              <a:t>necessary</a:t>
            </a:r>
            <a:r>
              <a:rPr lang="fr-FR" dirty="0"/>
              <a:t> </a:t>
            </a:r>
          </a:p>
          <a:p>
            <a:r>
              <a:rPr lang="fr-FR" dirty="0" err="1"/>
              <a:t>Decide</a:t>
            </a:r>
            <a:r>
              <a:rPr lang="fr-FR" dirty="0"/>
              <a:t> to </a:t>
            </a:r>
            <a:r>
              <a:rPr lang="fr-FR" dirty="0" err="1"/>
              <a:t>either</a:t>
            </a:r>
            <a:r>
              <a:rPr lang="fr-FR" dirty="0"/>
              <a:t>   :</a:t>
            </a:r>
          </a:p>
          <a:p>
            <a:pPr lvl="1"/>
            <a:r>
              <a:rPr lang="fr-FR" dirty="0" err="1"/>
              <a:t>Delete</a:t>
            </a:r>
            <a:r>
              <a:rPr lang="fr-FR" dirty="0"/>
              <a:t> the case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not a real interview OU</a:t>
            </a:r>
          </a:p>
          <a:p>
            <a:pPr lvl="1"/>
            <a:r>
              <a:rPr lang="fr-FR" dirty="0"/>
              <a:t>Correct the identification codes for one of the interviews</a:t>
            </a:r>
          </a:p>
          <a:p>
            <a:r>
              <a:rPr lang="en-US" dirty="0"/>
              <a:t>Remember to delete/modify id codes on the </a:t>
            </a:r>
            <a:r>
              <a:rPr lang="en-US" sz="3000" b="1" dirty="0"/>
              <a:t>tablet of the interviewer</a:t>
            </a:r>
            <a:endParaRPr lang="fr-FR" b="1" dirty="0"/>
          </a:p>
          <a:p>
            <a:r>
              <a:rPr lang="en-US" dirty="0"/>
              <a:t>When the correction has been made, do a transfer of the data from the interviewer machine to supervisor machine to remove the duplicate from your tablet</a:t>
            </a:r>
            <a:endParaRPr lang="fr-FR" dirty="0"/>
          </a:p>
          <a:p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pPr lvl="1"/>
            <a:endParaRPr lang="fr-F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8713" y="609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Fixing duplicate cases - </a:t>
            </a:r>
            <a:r>
              <a:rPr lang="fr-FR" dirty="0" err="1"/>
              <a:t>Summary</a:t>
            </a:r>
            <a:br>
              <a:rPr lang="fr-FR" dirty="0"/>
            </a:br>
            <a:endParaRPr lang="fr-F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19200"/>
            <a:ext cx="83820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Steps : 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Read</a:t>
            </a:r>
            <a:r>
              <a:rPr lang="en-US" sz="2400" dirty="0"/>
              <a:t> the duplicate case report &amp; note case ids and interviewers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Get tablets</a:t>
            </a:r>
            <a:r>
              <a:rPr lang="en-US" sz="2400" dirty="0"/>
              <a:t> of the interviewers concerned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Run reports </a:t>
            </a:r>
            <a:r>
              <a:rPr lang="en-US" sz="2400" dirty="0"/>
              <a:t>on the tablets to see details </a:t>
            </a:r>
          </a:p>
          <a:p>
            <a:pPr marL="788670" lvl="1" indent="-514350">
              <a:buAutoNum type="arabicPeriod"/>
            </a:pPr>
            <a:r>
              <a:rPr lang="en-US" sz="2400" dirty="0"/>
              <a:t>Option 5 Status report and Option 2 : individuals list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Decide</a:t>
            </a:r>
            <a:r>
              <a:rPr lang="en-US" sz="2400" dirty="0"/>
              <a:t> what to do : delete case or modify ids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Correct</a:t>
            </a:r>
            <a:r>
              <a:rPr lang="en-US" sz="2400" dirty="0"/>
              <a:t> data</a:t>
            </a:r>
          </a:p>
          <a:p>
            <a:pPr marL="514350" indent="-514350"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Transfer</a:t>
            </a:r>
            <a:r>
              <a:rPr lang="en-US" sz="2400" dirty="0"/>
              <a:t> data back to supervisor tablet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fr-FR" dirty="0"/>
          </a:p>
          <a:p>
            <a:endParaRPr lang="fr-FR" dirty="0"/>
          </a:p>
          <a:p>
            <a:endParaRPr lang="en-US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57100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4000" dirty="0"/>
            </a:br>
            <a:r>
              <a:rPr lang="en-US" altLang="en-US" sz="4000" dirty="0"/>
              <a:t>Find the duplication</a:t>
            </a:r>
          </a:p>
        </p:txBody>
      </p:sp>
      <p:sp>
        <p:nvSpPr>
          <p:cNvPr id="8195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8196" name="Picture 4" descr="http://www.ccbhomes.com/wp-content/uploads/2014/09/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393700" y="1219200"/>
            <a:ext cx="852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3200" b="0" kern="0" dirty="0"/>
              <a:t>A duplication of work or IDs is present when…</a:t>
            </a:r>
            <a:endParaRPr lang="en-US" altLang="en-US" sz="3200" b="0" i="1" kern="0" dirty="0"/>
          </a:p>
        </p:txBody>
      </p:sp>
      <p:pic>
        <p:nvPicPr>
          <p:cNvPr id="8199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84" y="2057400"/>
            <a:ext cx="8339138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274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>
          <a:xfrm>
            <a:off x="1143000" y="381000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sz="4000" dirty="0"/>
            </a:br>
            <a:r>
              <a:rPr lang="en-US" altLang="en-US" sz="4000" dirty="0"/>
              <a:t>Find the duplication</a:t>
            </a:r>
          </a:p>
        </p:txBody>
      </p:sp>
      <p:sp>
        <p:nvSpPr>
          <p:cNvPr id="10243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0244" name="Picture 4" descr="http://www.ccbhomes.com/wp-content/uploads/2014/09/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 bwMode="auto">
          <a:xfrm>
            <a:off x="393700" y="1219200"/>
            <a:ext cx="852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/>
              <a:t>The duplication is on two interviewers’ machines</a:t>
            </a:r>
            <a:r>
              <a:rPr lang="en-US" altLang="en-US" sz="3200" b="0" kern="0" dirty="0"/>
              <a:t>:</a:t>
            </a:r>
            <a:endParaRPr lang="en-US" altLang="en-US" sz="3200" b="0" i="1" kern="0" dirty="0"/>
          </a:p>
        </p:txBody>
      </p:sp>
      <p:pic>
        <p:nvPicPr>
          <p:cNvPr id="10247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700" y="2514600"/>
            <a:ext cx="8339138" cy="3490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9" name="Oval 9"/>
          <p:cNvSpPr>
            <a:spLocks noChangeArrowheads="1"/>
          </p:cNvSpPr>
          <p:nvPr/>
        </p:nvSpPr>
        <p:spPr bwMode="auto">
          <a:xfrm>
            <a:off x="5010150" y="4724400"/>
            <a:ext cx="1905000" cy="1281113"/>
          </a:xfrm>
          <a:prstGeom prst="ellipse">
            <a:avLst/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 bwMode="auto">
          <a:xfrm>
            <a:off x="211138" y="6110288"/>
            <a:ext cx="85217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altLang="en-US" sz="2800" b="0" kern="0" dirty="0"/>
              <a:t>Gather the interviewers with the problems!</a:t>
            </a:r>
            <a:endParaRPr lang="en-US" altLang="en-US" sz="3200" b="0" i="1" kern="0" dirty="0"/>
          </a:p>
        </p:txBody>
      </p:sp>
    </p:spTree>
    <p:extLst>
      <p:ext uri="{BB962C8B-B14F-4D97-AF65-F5344CB8AC3E}">
        <p14:creationId xmlns:p14="http://schemas.microsoft.com/office/powerpoint/2010/main" val="2502051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Delete or Modify?</a:t>
            </a:r>
          </a:p>
        </p:txBody>
      </p:sp>
      <p:sp>
        <p:nvSpPr>
          <p:cNvPr id="12291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2292" name="Picture 4" descr="http://www.byui.edu/Images/disability_services/step2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itle 1"/>
          <p:cNvSpPr txBox="1">
            <a:spLocks/>
          </p:cNvSpPr>
          <p:nvPr/>
        </p:nvSpPr>
        <p:spPr bwMode="auto">
          <a:xfrm>
            <a:off x="228600" y="1219200"/>
            <a:ext cx="39751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Is work duplicated? </a:t>
            </a:r>
            <a:r>
              <a:rPr lang="en-US" altLang="en-US" sz="3600" b="1" dirty="0">
                <a:solidFill>
                  <a:schemeClr val="tx2"/>
                </a:solidFill>
              </a:rPr>
              <a:t>DELETE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Two FWs interviewed same HH/person twice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One FW assigned an incomplete, one FW did the interview later</a:t>
            </a:r>
          </a:p>
          <a:p>
            <a:pPr>
              <a:spcBef>
                <a:spcPct val="0"/>
              </a:spcBef>
            </a:pPr>
            <a:endParaRPr lang="en-US" altLang="en-US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Once deleted, </a:t>
            </a:r>
            <a:r>
              <a:rPr lang="en-US" altLang="en-US" i="1" dirty="0">
                <a:solidFill>
                  <a:schemeClr val="tx2"/>
                </a:solidFill>
              </a:rPr>
              <a:t>it is gone forever… 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Deleting is rarely correct</a:t>
            </a:r>
          </a:p>
        </p:txBody>
      </p:sp>
      <p:sp>
        <p:nvSpPr>
          <p:cNvPr id="12294" name="Title 1"/>
          <p:cNvSpPr txBox="1">
            <a:spLocks/>
          </p:cNvSpPr>
          <p:nvPr/>
        </p:nvSpPr>
        <p:spPr bwMode="auto">
          <a:xfrm>
            <a:off x="4572000" y="1219200"/>
            <a:ext cx="45720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200" dirty="0">
                <a:solidFill>
                  <a:schemeClr val="tx2"/>
                </a:solidFill>
              </a:rPr>
              <a:t>Were the IDs incorrect?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chemeClr val="tx2"/>
                </a:solidFill>
              </a:rPr>
              <a:t>MODIFY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Chose incorrect household or person here:</a:t>
            </a: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endParaRPr lang="en-US" altLang="en-US" sz="3200" dirty="0">
              <a:solidFill>
                <a:schemeClr val="tx2"/>
              </a:solidFill>
            </a:endParaRP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Miscommunication during sharing households</a:t>
            </a:r>
          </a:p>
          <a:p>
            <a:pPr>
              <a:spcBef>
                <a:spcPct val="0"/>
              </a:spcBef>
            </a:pPr>
            <a:r>
              <a:rPr lang="en-US" altLang="en-US" dirty="0">
                <a:solidFill>
                  <a:schemeClr val="tx2"/>
                </a:solidFill>
              </a:rPr>
              <a:t>Can change cluster, HH, line number, or interviewer number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en-US" altLang="en-US" sz="2600" i="1" dirty="0">
              <a:solidFill>
                <a:schemeClr val="tx2"/>
              </a:solidFill>
            </a:endParaRPr>
          </a:p>
        </p:txBody>
      </p:sp>
      <p:cxnSp>
        <p:nvCxnSpPr>
          <p:cNvPr id="12295" name="Straight Connector 2"/>
          <p:cNvCxnSpPr>
            <a:cxnSpLocks noChangeShapeType="1"/>
          </p:cNvCxnSpPr>
          <p:nvPr/>
        </p:nvCxnSpPr>
        <p:spPr bwMode="auto">
          <a:xfrm>
            <a:off x="4419600" y="1447800"/>
            <a:ext cx="0" cy="510540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2296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4213" y="3048000"/>
            <a:ext cx="4421187" cy="135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671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VMX3MACP777Z-1201013908-5840</_dlc_DocId>
    <_dlc_DocIdUrl xmlns="d16efad5-0601-4cf0-b7c2-89968258c777">
      <Url>https://icfonline.sharepoint.com/sites/ihd-dhs/Standard8/_layouts/15/DocIdRedir.aspx?ID=VMX3MACP777Z-1201013908-5840</Url>
      <Description>VMX3MACP777Z-1201013908-5840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2D338D-716A-4A2E-8136-BBD8B9A3F33D}"/>
</file>

<file path=customXml/itemProps3.xml><?xml version="1.0" encoding="utf-8"?>
<ds:datastoreItem xmlns:ds="http://schemas.openxmlformats.org/officeDocument/2006/customXml" ds:itemID="{688DA9F3-B0A0-46F6-873F-80FFC2CA35E5}">
  <ds:schemaRefs>
    <ds:schemaRef ds:uri="http://schemas.microsoft.com/office/2006/documentManagement/types"/>
    <ds:schemaRef ds:uri="http://purl.org/dc/terms/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9928d3f5-3e66-4ad8-9f84-4cecd2cb0661"/>
    <ds:schemaRef ds:uri="635d47c8-6384-48b1-956b-749588e0e44a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D62A4938-A16F-4041-9340-DE5440E72E78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9697</TotalTime>
  <Words>919</Words>
  <Application>Microsoft Office PowerPoint</Application>
  <PresentationFormat>On-screen Show (4:3)</PresentationFormat>
  <Paragraphs>162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Gill Sans MT</vt:lpstr>
      <vt:lpstr>Times</vt:lpstr>
      <vt:lpstr>Office Theme</vt:lpstr>
      <vt:lpstr>1_Office Theme</vt:lpstr>
      <vt:lpstr>Dealing with Duplicate cases and modifying identifiers, changing household result code</vt:lpstr>
      <vt:lpstr>How duplicates cases are created: households</vt:lpstr>
      <vt:lpstr>How duplicates cases are created: Women</vt:lpstr>
      <vt:lpstr>CHANGING IDs/ DELETING</vt:lpstr>
      <vt:lpstr>Steps to solve duplicates </vt:lpstr>
      <vt:lpstr>Fixing duplicate cases - Summary </vt:lpstr>
      <vt:lpstr> Find the duplication</vt:lpstr>
      <vt:lpstr> Find the duplication</vt:lpstr>
      <vt:lpstr>Delete or Modify?</vt:lpstr>
      <vt:lpstr>How to delete a case or modify IDs</vt:lpstr>
      <vt:lpstr>Open delete/modify tool</vt:lpstr>
      <vt:lpstr>Fill in identification information</vt:lpstr>
      <vt:lpstr>Delete vs. Modify</vt:lpstr>
      <vt:lpstr>Delete vs. Modify</vt:lpstr>
      <vt:lpstr>How to avoid creating duplicate cases: Supervisors</vt:lpstr>
      <vt:lpstr>How to avoid creating duplicate cases: Interviewers</vt:lpstr>
      <vt:lpstr>RECOMENDATION</vt:lpstr>
    </vt:vector>
  </TitlesOfParts>
  <Company>USAID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 Cameron</dc:creator>
  <cp:lastModifiedBy>Purvis, Keith</cp:lastModifiedBy>
  <cp:revision>190</cp:revision>
  <dcterms:created xsi:type="dcterms:W3CDTF">2015-12-15T14:16:42Z</dcterms:created>
  <dcterms:modified xsi:type="dcterms:W3CDTF">2021-07-29T14:20:43Z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c5f41834-274a-4e28-96a4-83683130627d</vt:lpwstr>
  </property>
</Properties>
</file>