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5"/>
  </p:sldMasterIdLst>
  <p:notesMasterIdLst>
    <p:notesMasterId r:id="rId19"/>
  </p:notesMasterIdLst>
  <p:handoutMasterIdLst>
    <p:handoutMasterId r:id="rId20"/>
  </p:handoutMasterIdLst>
  <p:sldIdLst>
    <p:sldId id="336" r:id="rId6"/>
    <p:sldId id="310" r:id="rId7"/>
    <p:sldId id="359" r:id="rId8"/>
    <p:sldId id="311" r:id="rId9"/>
    <p:sldId id="349" r:id="rId10"/>
    <p:sldId id="350" r:id="rId11"/>
    <p:sldId id="351" r:id="rId12"/>
    <p:sldId id="352" r:id="rId13"/>
    <p:sldId id="316" r:id="rId14"/>
    <p:sldId id="353" r:id="rId15"/>
    <p:sldId id="355" r:id="rId16"/>
    <p:sldId id="356" r:id="rId17"/>
    <p:sldId id="3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6463"/>
    <a:srgbClr val="CFCDC9"/>
    <a:srgbClr val="BA0C2F"/>
    <a:srgbClr val="651D32"/>
    <a:srgbClr val="002F6C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94340" autoAdjust="0"/>
  </p:normalViewPr>
  <p:slideViewPr>
    <p:cSldViewPr snapToObjects="1">
      <p:cViewPr varScale="1">
        <p:scale>
          <a:sx n="73" d="100"/>
          <a:sy n="73" d="100"/>
        </p:scale>
        <p:origin x="350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21232BE3-1431-4E37-8690-659048AE7C81}"/>
    <pc:docChg chg="addSld modSld">
      <pc:chgData name="Purvis, Keith" userId="598b99ce-3dba-4fe3-b3fe-275042318a4f" providerId="ADAL" clId="{21232BE3-1431-4E37-8690-659048AE7C81}" dt="2021-07-16T15:23:14.260" v="2" actId="1076"/>
      <pc:docMkLst>
        <pc:docMk/>
      </pc:docMkLst>
      <pc:sldChg chg="modSp add mod">
        <pc:chgData name="Purvis, Keith" userId="598b99ce-3dba-4fe3-b3fe-275042318a4f" providerId="ADAL" clId="{21232BE3-1431-4E37-8690-659048AE7C81}" dt="2021-07-16T15:23:14.260" v="2" actId="1076"/>
        <pc:sldMkLst>
          <pc:docMk/>
          <pc:sldMk cId="493009519" sldId="359"/>
        </pc:sldMkLst>
        <pc:graphicFrameChg chg="mod modGraphic">
          <ac:chgData name="Purvis, Keith" userId="598b99ce-3dba-4fe3-b3fe-275042318a4f" providerId="ADAL" clId="{21232BE3-1431-4E37-8690-659048AE7C81}" dt="2021-07-16T15:23:14.260" v="2" actId="1076"/>
          <ac:graphicFrameMkLst>
            <pc:docMk/>
            <pc:sldMk cId="493009519" sldId="359"/>
            <ac:graphicFrameMk id="2" creationId="{14F8349F-1255-43AB-A7E2-D25352B54F77}"/>
          </ac:graphicFrameMkLst>
        </pc:graphicFrameChg>
      </pc:sldChg>
    </pc:docChg>
  </pc:docChgLst>
  <pc:docChgLst>
    <pc:chgData name="Orlowski, Rachel" userId="9e32e252-3dc9-471f-82fd-a04f3bceafab" providerId="ADAL" clId="{2F11A8F8-8134-4109-BF28-3FE97229BD6B}"/>
    <pc:docChg chg="modSld">
      <pc:chgData name="Orlowski, Rachel" userId="9e32e252-3dc9-471f-82fd-a04f3bceafab" providerId="ADAL" clId="{2F11A8F8-8134-4109-BF28-3FE97229BD6B}" dt="2021-11-04T16:06:06.318" v="8" actId="20577"/>
      <pc:docMkLst>
        <pc:docMk/>
      </pc:docMkLst>
      <pc:sldChg chg="modSp mod">
        <pc:chgData name="Orlowski, Rachel" userId="9e32e252-3dc9-471f-82fd-a04f3bceafab" providerId="ADAL" clId="{2F11A8F8-8134-4109-BF28-3FE97229BD6B}" dt="2021-11-04T16:06:06.318" v="8" actId="20577"/>
        <pc:sldMkLst>
          <pc:docMk/>
          <pc:sldMk cId="0" sldId="311"/>
        </pc:sldMkLst>
        <pc:graphicFrameChg chg="modGraphic">
          <ac:chgData name="Orlowski, Rachel" userId="9e32e252-3dc9-471f-82fd-a04f3bceafab" providerId="ADAL" clId="{2F11A8F8-8134-4109-BF28-3FE97229BD6B}" dt="2021-11-04T16:06:06.318" v="8" actId="20577"/>
          <ac:graphicFrameMkLst>
            <pc:docMk/>
            <pc:sldMk cId="0" sldId="311"/>
            <ac:graphicFrameMk id="4" creationId="{0EF6CD61-CC1C-4828-AC03-49A9C8A52B0C}"/>
          </ac:graphicFrameMkLst>
        </pc:graphicFrameChg>
      </pc:sldChg>
    </pc:docChg>
  </pc:docChgLst>
  <pc:docChgLst>
    <pc:chgData name="Purvis, Keith" userId="598b99ce-3dba-4fe3-b3fe-275042318a4f" providerId="ADAL" clId="{F086F6E3-EC1B-44EF-AF61-BFD23995ED76}"/>
    <pc:docChg chg="modSld">
      <pc:chgData name="Purvis, Keith" userId="598b99ce-3dba-4fe3-b3fe-275042318a4f" providerId="ADAL" clId="{F086F6E3-EC1B-44EF-AF61-BFD23995ED76}" dt="2021-07-27T19:44:04.392" v="2" actId="6549"/>
      <pc:docMkLst>
        <pc:docMk/>
      </pc:docMkLst>
      <pc:sldChg chg="modSp mod">
        <pc:chgData name="Purvis, Keith" userId="598b99ce-3dba-4fe3-b3fe-275042318a4f" providerId="ADAL" clId="{F086F6E3-EC1B-44EF-AF61-BFD23995ED76}" dt="2021-07-27T19:44:04.392" v="2" actId="6549"/>
        <pc:sldMkLst>
          <pc:docMk/>
          <pc:sldMk cId="0" sldId="316"/>
        </pc:sldMkLst>
        <pc:spChg chg="mod">
          <ac:chgData name="Purvis, Keith" userId="598b99ce-3dba-4fe3-b3fe-275042318a4f" providerId="ADAL" clId="{F086F6E3-EC1B-44EF-AF61-BFD23995ED76}" dt="2021-07-27T19:44:04.392" v="2" actId="6549"/>
          <ac:spMkLst>
            <pc:docMk/>
            <pc:sldMk cId="0" sldId="316"/>
            <ac:spMk id="2" creationId="{00000000-0000-0000-0000-000000000000}"/>
          </ac:spMkLst>
        </pc:spChg>
      </pc:sldChg>
    </pc:docChg>
  </pc:docChgLst>
  <pc:docChgLst>
    <pc:chgData name="Purvis, Keith" userId="598b99ce-3dba-4fe3-b3fe-275042318a4f" providerId="ADAL" clId="{656EDCF5-0CE5-41C8-8868-9380FA1E41AC}"/>
    <pc:docChg chg="custSel addSld delSld modSld sldOrd addMainMaster delMainMaster modMainMaster">
      <pc:chgData name="Purvis, Keith" userId="598b99ce-3dba-4fe3-b3fe-275042318a4f" providerId="ADAL" clId="{656EDCF5-0CE5-41C8-8868-9380FA1E41AC}" dt="2021-07-27T19:35:12.731" v="1770" actId="14100"/>
      <pc:docMkLst>
        <pc:docMk/>
      </pc:docMkLst>
      <pc:sldChg chg="del">
        <pc:chgData name="Purvis, Keith" userId="598b99ce-3dba-4fe3-b3fe-275042318a4f" providerId="ADAL" clId="{656EDCF5-0CE5-41C8-8868-9380FA1E41AC}" dt="2021-07-27T19:13:26.127" v="45" actId="47"/>
        <pc:sldMkLst>
          <pc:docMk/>
          <pc:sldMk cId="0" sldId="266"/>
        </pc:sldMkLst>
      </pc:sldChg>
      <pc:sldChg chg="modSp del mod">
        <pc:chgData name="Purvis, Keith" userId="598b99ce-3dba-4fe3-b3fe-275042318a4f" providerId="ADAL" clId="{656EDCF5-0CE5-41C8-8868-9380FA1E41AC}" dt="2021-07-27T19:21:04.372" v="728" actId="2696"/>
        <pc:sldMkLst>
          <pc:docMk/>
          <pc:sldMk cId="0" sldId="289"/>
        </pc:sldMkLst>
        <pc:spChg chg="mod">
          <ac:chgData name="Purvis, Keith" userId="598b99ce-3dba-4fe3-b3fe-275042318a4f" providerId="ADAL" clId="{656EDCF5-0CE5-41C8-8868-9380FA1E41AC}" dt="2021-07-27T19:12:57.390" v="43" actId="27636"/>
          <ac:spMkLst>
            <pc:docMk/>
            <pc:sldMk cId="0" sldId="289"/>
            <ac:spMk id="7170" creationId="{103A98FF-3429-4404-B0C6-5BE05A505AD1}"/>
          </ac:spMkLst>
        </pc:spChg>
      </pc:sldChg>
      <pc:sldChg chg="modSp add mod setBg">
        <pc:chgData name="Purvis, Keith" userId="598b99ce-3dba-4fe3-b3fe-275042318a4f" providerId="ADAL" clId="{656EDCF5-0CE5-41C8-8868-9380FA1E41AC}" dt="2021-07-27T19:21:08.741" v="729" actId="1076"/>
        <pc:sldMkLst>
          <pc:docMk/>
          <pc:sldMk cId="0" sldId="310"/>
        </pc:sldMkLst>
        <pc:spChg chg="mod">
          <ac:chgData name="Purvis, Keith" userId="598b99ce-3dba-4fe3-b3fe-275042318a4f" providerId="ADAL" clId="{656EDCF5-0CE5-41C8-8868-9380FA1E41AC}" dt="2021-07-27T19:21:08.741" v="729" actId="1076"/>
          <ac:spMkLst>
            <pc:docMk/>
            <pc:sldMk cId="0" sldId="310"/>
            <ac:spMk id="2" creationId="{00000000-0000-0000-0000-000000000000}"/>
          </ac:spMkLst>
        </pc:spChg>
        <pc:spChg chg="mod">
          <ac:chgData name="Purvis, Keith" userId="598b99ce-3dba-4fe3-b3fe-275042318a4f" providerId="ADAL" clId="{656EDCF5-0CE5-41C8-8868-9380FA1E41AC}" dt="2021-07-27T19:16:22.095" v="167" actId="403"/>
          <ac:spMkLst>
            <pc:docMk/>
            <pc:sldMk cId="0" sldId="310"/>
            <ac:spMk id="3" creationId="{00000000-0000-0000-0000-000000000000}"/>
          </ac:spMkLst>
        </pc:spChg>
      </pc:sldChg>
      <pc:sldChg chg="addSp delSp modSp add mod setBg">
        <pc:chgData name="Purvis, Keith" userId="598b99ce-3dba-4fe3-b3fe-275042318a4f" providerId="ADAL" clId="{656EDCF5-0CE5-41C8-8868-9380FA1E41AC}" dt="2021-07-27T19:34:21.232" v="1724" actId="403"/>
        <pc:sldMkLst>
          <pc:docMk/>
          <pc:sldMk cId="0" sldId="311"/>
        </pc:sldMkLst>
        <pc:spChg chg="mod">
          <ac:chgData name="Purvis, Keith" userId="598b99ce-3dba-4fe3-b3fe-275042318a4f" providerId="ADAL" clId="{656EDCF5-0CE5-41C8-8868-9380FA1E41AC}" dt="2021-07-27T19:32:42.416" v="1661" actId="1076"/>
          <ac:spMkLst>
            <pc:docMk/>
            <pc:sldMk cId="0" sldId="311"/>
            <ac:spMk id="2" creationId="{00000000-0000-0000-0000-000000000000}"/>
          </ac:spMkLst>
        </pc:spChg>
        <pc:spChg chg="del mod">
          <ac:chgData name="Purvis, Keith" userId="598b99ce-3dba-4fe3-b3fe-275042318a4f" providerId="ADAL" clId="{656EDCF5-0CE5-41C8-8868-9380FA1E41AC}" dt="2021-07-27T19:31:55.329" v="1652" actId="478"/>
          <ac:spMkLst>
            <pc:docMk/>
            <pc:sldMk cId="0" sldId="311"/>
            <ac:spMk id="3" creationId="{00000000-0000-0000-0000-000000000000}"/>
          </ac:spMkLst>
        </pc:spChg>
        <pc:spChg chg="add del mod">
          <ac:chgData name="Purvis, Keith" userId="598b99ce-3dba-4fe3-b3fe-275042318a4f" providerId="ADAL" clId="{656EDCF5-0CE5-41C8-8868-9380FA1E41AC}" dt="2021-07-27T19:33:00.036" v="1664" actId="478"/>
          <ac:spMkLst>
            <pc:docMk/>
            <pc:sldMk cId="0" sldId="311"/>
            <ac:spMk id="6" creationId="{41309428-BCA6-4E52-AFD3-543F4147A603}"/>
          </ac:spMkLst>
        </pc:spChg>
        <pc:graphicFrameChg chg="add mod modGraphic">
          <ac:chgData name="Purvis, Keith" userId="598b99ce-3dba-4fe3-b3fe-275042318a4f" providerId="ADAL" clId="{656EDCF5-0CE5-41C8-8868-9380FA1E41AC}" dt="2021-07-27T19:34:21.232" v="1724" actId="403"/>
          <ac:graphicFrameMkLst>
            <pc:docMk/>
            <pc:sldMk cId="0" sldId="311"/>
            <ac:graphicFrameMk id="4" creationId="{0EF6CD61-CC1C-4828-AC03-49A9C8A52B0C}"/>
          </ac:graphicFrameMkLst>
        </pc:graphicFrameChg>
      </pc:sldChg>
      <pc:sldChg chg="modSp add mod">
        <pc:chgData name="Purvis, Keith" userId="598b99ce-3dba-4fe3-b3fe-275042318a4f" providerId="ADAL" clId="{656EDCF5-0CE5-41C8-8868-9380FA1E41AC}" dt="2021-07-27T19:13:33.436" v="66" actId="20577"/>
        <pc:sldMkLst>
          <pc:docMk/>
          <pc:sldMk cId="3165885502" sldId="336"/>
        </pc:sldMkLst>
        <pc:spChg chg="mod">
          <ac:chgData name="Purvis, Keith" userId="598b99ce-3dba-4fe3-b3fe-275042318a4f" providerId="ADAL" clId="{656EDCF5-0CE5-41C8-8868-9380FA1E41AC}" dt="2021-07-27T19:13:33.436" v="66" actId="20577"/>
          <ac:spMkLst>
            <pc:docMk/>
            <pc:sldMk cId="3165885502" sldId="336"/>
            <ac:spMk id="4098" creationId="{00000000-0000-0000-0000-000000000000}"/>
          </ac:spMkLst>
        </pc:spChg>
      </pc:sldChg>
      <pc:sldChg chg="del">
        <pc:chgData name="Purvis, Keith" userId="598b99ce-3dba-4fe3-b3fe-275042318a4f" providerId="ADAL" clId="{656EDCF5-0CE5-41C8-8868-9380FA1E41AC}" dt="2021-07-27T19:15:23.597" v="71" actId="2696"/>
        <pc:sldMkLst>
          <pc:docMk/>
          <pc:sldMk cId="3339798940" sldId="344"/>
        </pc:sldMkLst>
      </pc:sldChg>
      <pc:sldChg chg="del">
        <pc:chgData name="Purvis, Keith" userId="598b99ce-3dba-4fe3-b3fe-275042318a4f" providerId="ADAL" clId="{656EDCF5-0CE5-41C8-8868-9380FA1E41AC}" dt="2021-07-27T19:17:02.799" v="169" actId="47"/>
        <pc:sldMkLst>
          <pc:docMk/>
          <pc:sldMk cId="2797268222" sldId="346"/>
        </pc:sldMkLst>
      </pc:sldChg>
      <pc:sldChg chg="modSp del mod">
        <pc:chgData name="Purvis, Keith" userId="598b99ce-3dba-4fe3-b3fe-275042318a4f" providerId="ADAL" clId="{656EDCF5-0CE5-41C8-8868-9380FA1E41AC}" dt="2021-07-27T19:21:21.284" v="730" actId="47"/>
        <pc:sldMkLst>
          <pc:docMk/>
          <pc:sldMk cId="3777772340" sldId="347"/>
        </pc:sldMkLst>
        <pc:spChg chg="mod">
          <ac:chgData name="Purvis, Keith" userId="598b99ce-3dba-4fe3-b3fe-275042318a4f" providerId="ADAL" clId="{656EDCF5-0CE5-41C8-8868-9380FA1E41AC}" dt="2021-07-27T19:13:44.769" v="67" actId="1076"/>
          <ac:spMkLst>
            <pc:docMk/>
            <pc:sldMk cId="3777772340" sldId="347"/>
            <ac:spMk id="10242" creationId="{00000000-0000-0000-0000-000000000000}"/>
          </ac:spMkLst>
        </pc:spChg>
      </pc:sldChg>
      <pc:sldChg chg="modSp del mod">
        <pc:chgData name="Purvis, Keith" userId="598b99ce-3dba-4fe3-b3fe-275042318a4f" providerId="ADAL" clId="{656EDCF5-0CE5-41C8-8868-9380FA1E41AC}" dt="2021-07-27T19:21:21.284" v="730" actId="47"/>
        <pc:sldMkLst>
          <pc:docMk/>
          <pc:sldMk cId="3994741744" sldId="348"/>
        </pc:sldMkLst>
        <pc:spChg chg="mod">
          <ac:chgData name="Purvis, Keith" userId="598b99ce-3dba-4fe3-b3fe-275042318a4f" providerId="ADAL" clId="{656EDCF5-0CE5-41C8-8868-9380FA1E41AC}" dt="2021-07-27T19:13:54.395" v="68" actId="1076"/>
          <ac:spMkLst>
            <pc:docMk/>
            <pc:sldMk cId="3994741744" sldId="348"/>
            <ac:spMk id="12290" creationId="{00000000-0000-0000-0000-000000000000}"/>
          </ac:spMkLst>
        </pc:spChg>
      </pc:sldChg>
      <pc:sldChg chg="addSp delSp modSp mod setBg">
        <pc:chgData name="Purvis, Keith" userId="598b99ce-3dba-4fe3-b3fe-275042318a4f" providerId="ADAL" clId="{656EDCF5-0CE5-41C8-8868-9380FA1E41AC}" dt="2021-07-27T19:27:10.576" v="1312"/>
        <pc:sldMkLst>
          <pc:docMk/>
          <pc:sldMk cId="3179997774" sldId="349"/>
        </pc:sldMkLst>
        <pc:spChg chg="mod">
          <ac:chgData name="Purvis, Keith" userId="598b99ce-3dba-4fe3-b3fe-275042318a4f" providerId="ADAL" clId="{656EDCF5-0CE5-41C8-8868-9380FA1E41AC}" dt="2021-07-27T19:21:52.564" v="735" actId="20577"/>
          <ac:spMkLst>
            <pc:docMk/>
            <pc:sldMk cId="3179997774" sldId="349"/>
            <ac:spMk id="7" creationId="{00000000-0000-0000-0000-000000000000}"/>
          </ac:spMkLst>
        </pc:spChg>
        <pc:picChg chg="del">
          <ac:chgData name="Purvis, Keith" userId="598b99ce-3dba-4fe3-b3fe-275042318a4f" providerId="ADAL" clId="{656EDCF5-0CE5-41C8-8868-9380FA1E41AC}" dt="2021-07-27T19:21:30.085" v="731" actId="478"/>
          <ac:picMkLst>
            <pc:docMk/>
            <pc:sldMk cId="3179997774" sldId="349"/>
            <ac:picMk id="2" creationId="{FE80083F-F421-4CC0-9CB8-0B27F8C0FA2B}"/>
          </ac:picMkLst>
        </pc:picChg>
        <pc:picChg chg="add mod">
          <ac:chgData name="Purvis, Keith" userId="598b99ce-3dba-4fe3-b3fe-275042318a4f" providerId="ADAL" clId="{656EDCF5-0CE5-41C8-8868-9380FA1E41AC}" dt="2021-07-27T19:21:50.515" v="733" actId="1076"/>
          <ac:picMkLst>
            <pc:docMk/>
            <pc:sldMk cId="3179997774" sldId="349"/>
            <ac:picMk id="4" creationId="{F4CC6562-3406-4291-8FCD-559C923EFE62}"/>
          </ac:picMkLst>
        </pc:picChg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65101208" sldId="350"/>
        </pc:sldMkLst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1787965703" sldId="351"/>
        </pc:sldMkLst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2402566806" sldId="352"/>
        </pc:sldMkLst>
      </pc:sldChg>
      <pc:sldChg chg="modSp mod setBg">
        <pc:chgData name="Purvis, Keith" userId="598b99ce-3dba-4fe3-b3fe-275042318a4f" providerId="ADAL" clId="{656EDCF5-0CE5-41C8-8868-9380FA1E41AC}" dt="2021-07-27T19:34:53.727" v="1767" actId="1076"/>
        <pc:sldMkLst>
          <pc:docMk/>
          <pc:sldMk cId="1461781434" sldId="353"/>
        </pc:sldMkLst>
        <pc:spChg chg="mod">
          <ac:chgData name="Purvis, Keith" userId="598b99ce-3dba-4fe3-b3fe-275042318a4f" providerId="ADAL" clId="{656EDCF5-0CE5-41C8-8868-9380FA1E41AC}" dt="2021-07-27T19:26:43.897" v="1311" actId="20577"/>
          <ac:spMkLst>
            <pc:docMk/>
            <pc:sldMk cId="1461781434" sldId="353"/>
            <ac:spMk id="2" creationId="{00000000-0000-0000-0000-000000000000}"/>
          </ac:spMkLst>
        </pc:spChg>
        <pc:spChg chg="mod">
          <ac:chgData name="Purvis, Keith" userId="598b99ce-3dba-4fe3-b3fe-275042318a4f" providerId="ADAL" clId="{656EDCF5-0CE5-41C8-8868-9380FA1E41AC}" dt="2021-07-27T19:34:53.727" v="1767" actId="1076"/>
          <ac:spMkLst>
            <pc:docMk/>
            <pc:sldMk cId="1461781434" sldId="353"/>
            <ac:spMk id="22530" creationId="{00000000-0000-0000-0000-000000000000}"/>
          </ac:spMkLst>
        </pc:spChg>
      </pc:sldChg>
      <pc:sldChg chg="modSp mod setBg">
        <pc:chgData name="Purvis, Keith" userId="598b99ce-3dba-4fe3-b3fe-275042318a4f" providerId="ADAL" clId="{656EDCF5-0CE5-41C8-8868-9380FA1E41AC}" dt="2021-07-27T19:35:12.731" v="1770" actId="14100"/>
        <pc:sldMkLst>
          <pc:docMk/>
          <pc:sldMk cId="1898398304" sldId="355"/>
        </pc:sldMkLst>
        <pc:spChg chg="mod">
          <ac:chgData name="Purvis, Keith" userId="598b99ce-3dba-4fe3-b3fe-275042318a4f" providerId="ADAL" clId="{656EDCF5-0CE5-41C8-8868-9380FA1E41AC}" dt="2021-07-27T19:35:06.595" v="1768" actId="1076"/>
          <ac:spMkLst>
            <pc:docMk/>
            <pc:sldMk cId="1898398304" sldId="355"/>
            <ac:spMk id="5" creationId="{00000000-0000-0000-0000-000000000000}"/>
          </ac:spMkLst>
        </pc:spChg>
        <pc:picChg chg="mod">
          <ac:chgData name="Purvis, Keith" userId="598b99ce-3dba-4fe3-b3fe-275042318a4f" providerId="ADAL" clId="{656EDCF5-0CE5-41C8-8868-9380FA1E41AC}" dt="2021-07-27T19:35:12.731" v="1770" actId="14100"/>
          <ac:picMkLst>
            <pc:docMk/>
            <pc:sldMk cId="1898398304" sldId="355"/>
            <ac:picMk id="3" creationId="{C9FFCC61-04E3-4178-9A8F-03D3E72235CD}"/>
          </ac:picMkLst>
        </pc:picChg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3449885794" sldId="356"/>
        </pc:sldMkLst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2389063195" sldId="358"/>
        </pc:sldMkLst>
      </pc:sldChg>
      <pc:sldChg chg="modSp mod ord">
        <pc:chgData name="Purvis, Keith" userId="598b99ce-3dba-4fe3-b3fe-275042318a4f" providerId="ADAL" clId="{656EDCF5-0CE5-41C8-8868-9380FA1E41AC}" dt="2021-07-27T19:20:58.466" v="727"/>
        <pc:sldMkLst>
          <pc:docMk/>
          <pc:sldMk cId="493009519" sldId="359"/>
        </pc:sldMkLst>
        <pc:spChg chg="mod">
          <ac:chgData name="Purvis, Keith" userId="598b99ce-3dba-4fe3-b3fe-275042318a4f" providerId="ADAL" clId="{656EDCF5-0CE5-41C8-8868-9380FA1E41AC}" dt="2021-07-27T19:14:06.370" v="69" actId="1076"/>
          <ac:spMkLst>
            <pc:docMk/>
            <pc:sldMk cId="493009519" sldId="359"/>
            <ac:spMk id="5123" creationId="{00000000-0000-0000-0000-000000000000}"/>
          </ac:spMkLst>
        </pc:spChg>
        <pc:graphicFrameChg chg="modGraphic">
          <ac:chgData name="Purvis, Keith" userId="598b99ce-3dba-4fe3-b3fe-275042318a4f" providerId="ADAL" clId="{656EDCF5-0CE5-41C8-8868-9380FA1E41AC}" dt="2021-07-27T19:14:17.203" v="70" actId="113"/>
          <ac:graphicFrameMkLst>
            <pc:docMk/>
            <pc:sldMk cId="493009519" sldId="359"/>
            <ac:graphicFrameMk id="2" creationId="{14F8349F-1255-43AB-A7E2-D25352B54F77}"/>
          </ac:graphicFrameMkLst>
        </pc:graphicFrameChg>
      </pc:sldChg>
      <pc:sldMasterChg chg="add del mod addSldLayout delSldLayout modSldLayout">
        <pc:chgData name="Purvis, Keith" userId="598b99ce-3dba-4fe3-b3fe-275042318a4f" providerId="ADAL" clId="{656EDCF5-0CE5-41C8-8868-9380FA1E41AC}" dt="2021-07-27T19:12:53.980" v="42" actId="2696"/>
        <pc:sldMasterMkLst>
          <pc:docMk/>
          <pc:sldMasterMk cId="2589298718" sldId="2147483772"/>
        </pc:sldMasterMkLst>
        <pc:sldLayoutChg chg="add del mod replId">
          <pc:chgData name="Purvis, Keith" userId="598b99ce-3dba-4fe3-b3fe-275042318a4f" providerId="ADAL" clId="{656EDCF5-0CE5-41C8-8868-9380FA1E41AC}" dt="2021-07-27T19:12:53.767" v="1" actId="2696"/>
          <pc:sldLayoutMkLst>
            <pc:docMk/>
            <pc:sldMasterMk cId="2589298718" sldId="2147483772"/>
            <pc:sldLayoutMk cId="409005464" sldId="214748377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69" v="2" actId="2696"/>
          <pc:sldLayoutMkLst>
            <pc:docMk/>
            <pc:sldMasterMk cId="2589298718" sldId="2147483772"/>
            <pc:sldLayoutMk cId="631699413" sldId="214748377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71" v="3" actId="2696"/>
          <pc:sldLayoutMkLst>
            <pc:docMk/>
            <pc:sldMasterMk cId="2589298718" sldId="2147483772"/>
            <pc:sldLayoutMk cId="2993438590" sldId="214748377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77" v="4" actId="2696"/>
          <pc:sldLayoutMkLst>
            <pc:docMk/>
            <pc:sldMasterMk cId="2589298718" sldId="2147483772"/>
            <pc:sldLayoutMk cId="4152040095" sldId="214748377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81" v="5" actId="2696"/>
          <pc:sldLayoutMkLst>
            <pc:docMk/>
            <pc:sldMasterMk cId="2589298718" sldId="2147483772"/>
            <pc:sldLayoutMk cId="1190061440" sldId="214748377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84" v="6" actId="2696"/>
          <pc:sldLayoutMkLst>
            <pc:docMk/>
            <pc:sldMasterMk cId="2589298718" sldId="2147483772"/>
            <pc:sldLayoutMk cId="1120153274" sldId="214748377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96" v="7" actId="2696"/>
          <pc:sldLayoutMkLst>
            <pc:docMk/>
            <pc:sldMasterMk cId="2589298718" sldId="2147483772"/>
            <pc:sldLayoutMk cId="2345750857" sldId="214748377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99" v="8" actId="2696"/>
          <pc:sldLayoutMkLst>
            <pc:docMk/>
            <pc:sldMasterMk cId="2589298718" sldId="2147483772"/>
            <pc:sldLayoutMk cId="2164645977" sldId="214748378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02" v="9" actId="2696"/>
          <pc:sldLayoutMkLst>
            <pc:docMk/>
            <pc:sldMasterMk cId="2589298718" sldId="2147483772"/>
            <pc:sldLayoutMk cId="4097229827" sldId="214748378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10" v="10" actId="2696"/>
          <pc:sldLayoutMkLst>
            <pc:docMk/>
            <pc:sldMasterMk cId="2589298718" sldId="2147483772"/>
            <pc:sldLayoutMk cId="981953946" sldId="214748378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13" v="11" actId="2696"/>
          <pc:sldLayoutMkLst>
            <pc:docMk/>
            <pc:sldMasterMk cId="2589298718" sldId="2147483772"/>
            <pc:sldLayoutMk cId="538540147" sldId="214748378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16" v="12" actId="2696"/>
          <pc:sldLayoutMkLst>
            <pc:docMk/>
            <pc:sldMasterMk cId="2589298718" sldId="2147483772"/>
            <pc:sldLayoutMk cId="2202867422" sldId="214748378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27" v="13" actId="2696"/>
          <pc:sldLayoutMkLst>
            <pc:docMk/>
            <pc:sldMasterMk cId="2589298718" sldId="2147483772"/>
            <pc:sldLayoutMk cId="2136301544" sldId="214748378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30" v="14" actId="2696"/>
          <pc:sldLayoutMkLst>
            <pc:docMk/>
            <pc:sldMasterMk cId="2589298718" sldId="2147483772"/>
            <pc:sldLayoutMk cId="3581563845" sldId="214748378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33" v="15" actId="2696"/>
          <pc:sldLayoutMkLst>
            <pc:docMk/>
            <pc:sldMasterMk cId="2589298718" sldId="2147483772"/>
            <pc:sldLayoutMk cId="3562804000" sldId="214748378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42" v="16" actId="2696"/>
          <pc:sldLayoutMkLst>
            <pc:docMk/>
            <pc:sldMasterMk cId="2589298718" sldId="2147483772"/>
            <pc:sldLayoutMk cId="4027959441" sldId="214748378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44" v="17" actId="2696"/>
          <pc:sldLayoutMkLst>
            <pc:docMk/>
            <pc:sldMasterMk cId="2589298718" sldId="2147483772"/>
            <pc:sldLayoutMk cId="1085690459" sldId="214748378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47" v="18" actId="2696"/>
          <pc:sldLayoutMkLst>
            <pc:docMk/>
            <pc:sldMasterMk cId="2589298718" sldId="2147483772"/>
            <pc:sldLayoutMk cId="729484285" sldId="214748379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59" v="19" actId="2696"/>
          <pc:sldLayoutMkLst>
            <pc:docMk/>
            <pc:sldMasterMk cId="2589298718" sldId="2147483772"/>
            <pc:sldLayoutMk cId="3259808231" sldId="214748379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61" v="20" actId="2696"/>
          <pc:sldLayoutMkLst>
            <pc:docMk/>
            <pc:sldMasterMk cId="2589298718" sldId="2147483772"/>
            <pc:sldLayoutMk cId="2177436835" sldId="214748379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63" v="21" actId="2696"/>
          <pc:sldLayoutMkLst>
            <pc:docMk/>
            <pc:sldMasterMk cId="2589298718" sldId="2147483772"/>
            <pc:sldLayoutMk cId="141286527" sldId="214748379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76" v="22" actId="2696"/>
          <pc:sldLayoutMkLst>
            <pc:docMk/>
            <pc:sldMasterMk cId="2589298718" sldId="2147483772"/>
            <pc:sldLayoutMk cId="2903824408" sldId="214748379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78" v="23" actId="2696"/>
          <pc:sldLayoutMkLst>
            <pc:docMk/>
            <pc:sldMasterMk cId="2589298718" sldId="2147483772"/>
            <pc:sldLayoutMk cId="2955670022" sldId="214748379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80" v="24" actId="2696"/>
          <pc:sldLayoutMkLst>
            <pc:docMk/>
            <pc:sldMasterMk cId="2589298718" sldId="2147483772"/>
            <pc:sldLayoutMk cId="2397787713" sldId="214748379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92" v="25" actId="2696"/>
          <pc:sldLayoutMkLst>
            <pc:docMk/>
            <pc:sldMasterMk cId="2589298718" sldId="2147483772"/>
            <pc:sldLayoutMk cId="4049193568" sldId="214748379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95" v="26" actId="2696"/>
          <pc:sldLayoutMkLst>
            <pc:docMk/>
            <pc:sldMasterMk cId="2589298718" sldId="2147483772"/>
            <pc:sldLayoutMk cId="447506901" sldId="214748379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97" v="27" actId="2696"/>
          <pc:sldLayoutMkLst>
            <pc:docMk/>
            <pc:sldMasterMk cId="2589298718" sldId="2147483772"/>
            <pc:sldLayoutMk cId="245387855" sldId="214748379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09" v="28" actId="2696"/>
          <pc:sldLayoutMkLst>
            <pc:docMk/>
            <pc:sldMasterMk cId="2589298718" sldId="2147483772"/>
            <pc:sldLayoutMk cId="3401237200" sldId="214748380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11" v="29" actId="2696"/>
          <pc:sldLayoutMkLst>
            <pc:docMk/>
            <pc:sldMasterMk cId="2589298718" sldId="2147483772"/>
            <pc:sldLayoutMk cId="1709479367" sldId="214748380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13" v="30" actId="2696"/>
          <pc:sldLayoutMkLst>
            <pc:docMk/>
            <pc:sldMasterMk cId="2589298718" sldId="2147483772"/>
            <pc:sldLayoutMk cId="2924641976" sldId="214748380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26" v="31" actId="2696"/>
          <pc:sldLayoutMkLst>
            <pc:docMk/>
            <pc:sldMasterMk cId="2589298718" sldId="2147483772"/>
            <pc:sldLayoutMk cId="1411868153" sldId="214748380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28" v="32" actId="2696"/>
          <pc:sldLayoutMkLst>
            <pc:docMk/>
            <pc:sldMasterMk cId="2589298718" sldId="2147483772"/>
            <pc:sldLayoutMk cId="1440592833" sldId="214748380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30" v="33" actId="2696"/>
          <pc:sldLayoutMkLst>
            <pc:docMk/>
            <pc:sldMasterMk cId="2589298718" sldId="2147483772"/>
            <pc:sldLayoutMk cId="2986105633" sldId="214748380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43" v="34" actId="2696"/>
          <pc:sldLayoutMkLst>
            <pc:docMk/>
            <pc:sldMasterMk cId="2589298718" sldId="2147483772"/>
            <pc:sldLayoutMk cId="457947370" sldId="214748380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45" v="35" actId="2696"/>
          <pc:sldLayoutMkLst>
            <pc:docMk/>
            <pc:sldMasterMk cId="2589298718" sldId="2147483772"/>
            <pc:sldLayoutMk cId="4185926387" sldId="214748380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47" v="36" actId="2696"/>
          <pc:sldLayoutMkLst>
            <pc:docMk/>
            <pc:sldMasterMk cId="2589298718" sldId="2147483772"/>
            <pc:sldLayoutMk cId="39392311" sldId="214748380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60" v="37" actId="2696"/>
          <pc:sldLayoutMkLst>
            <pc:docMk/>
            <pc:sldMasterMk cId="2589298718" sldId="2147483772"/>
            <pc:sldLayoutMk cId="4129803598" sldId="214748380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62" v="38" actId="2696"/>
          <pc:sldLayoutMkLst>
            <pc:docMk/>
            <pc:sldMasterMk cId="2589298718" sldId="2147483772"/>
            <pc:sldLayoutMk cId="430814873" sldId="214748381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64" v="39" actId="2696"/>
          <pc:sldLayoutMkLst>
            <pc:docMk/>
            <pc:sldMasterMk cId="2589298718" sldId="2147483772"/>
            <pc:sldLayoutMk cId="2783168267" sldId="214748381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76" v="40" actId="2696"/>
          <pc:sldLayoutMkLst>
            <pc:docMk/>
            <pc:sldMasterMk cId="2589298718" sldId="2147483772"/>
            <pc:sldLayoutMk cId="3713671259" sldId="214748381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78" v="41" actId="2696"/>
          <pc:sldLayoutMkLst>
            <pc:docMk/>
            <pc:sldMasterMk cId="2589298718" sldId="2147483772"/>
            <pc:sldLayoutMk cId="4120411804" sldId="21474838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391389-EB7B-4BC8-B53A-313CC617642A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3827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743265F-7C0D-4969-B395-A6031D5E7D2B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809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Supervisor will something that looks like this…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642F439-B7B1-497F-8876-F0F56005AE72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3908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Find which interviewer has the error by finding the household in the listing and seeing which interviewer did it…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213A16D-58B3-40C0-8FA0-CBE80317DAA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2361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C3344F5-C153-43B6-A840-171345CE7C08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887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Have teams find this error in the superv manual. Have someone read it to the class. Have someone else explain what to do….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82D0799-9711-4F99-B495-CED4E9D7BF99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1723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Close the listing….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C6B231F-14D4-4820-ACD5-2BB39F057B66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283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06BEF94-64AA-4668-A61A-6BFD410EB36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4480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8779B71-4625-4C3E-82F8-DFB2C49F3D16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2662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4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1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40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41460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6203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FCCD6E-223D-4F17-9578-6D913E4D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3F2355-88FF-48E7-8FD2-8C6E1F0EF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BC27C2-AA89-45EC-8C3B-E063481A9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7DFB5-C5D2-4D1E-A3E3-37E53C797AA9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0658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90"/>
            <a:ext cx="9144000" cy="68559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2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899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0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2633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6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8246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936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231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AD97D-F3D0-4203-AC93-1C2FF6F39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4C866-D281-4991-8435-8C745A3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60F0A-E20E-466C-AFF0-AE716DA58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1205E-47FA-4B71-A8FB-29D38DF321ED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3145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7666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104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6746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Title + Lef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3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D1D2E1-BA33-46D1-B738-A52097548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E4044-C32D-434D-A9A7-9EE548451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DB0960-4F66-4ED4-9646-2FA1F23A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B289FF-BE54-4549-806C-228D38171090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91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ABF93-8CD2-4C4A-A8DF-628EDE37A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0D048E-AB84-47B6-A8A7-4893489C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200DAC-EF7E-4289-96CD-9D552A169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FB123C-9A49-4174-B432-7441A62990F1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418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467"/>
            <a:ext cx="9144000" cy="6858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680067" y="1279267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 DHS Program</a:t>
            </a:r>
          </a:p>
        </p:txBody>
      </p:sp>
      <p:pic>
        <p:nvPicPr>
          <p:cNvPr id="15" name="Picture 14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>
            <a:off x="5159633" y="3963889"/>
            <a:ext cx="3396734" cy="2264450"/>
          </a:xfrm>
          <a:prstGeom prst="roundRect">
            <a:avLst>
              <a:gd name="adj" fmla="val 4893"/>
            </a:avLst>
          </a:prstGeom>
          <a:solidFill>
            <a:schemeClr val="bg1">
              <a:alpha val="80000"/>
            </a:schemeClr>
          </a:solidFill>
          <a:ln w="6350">
            <a:solidFill>
              <a:srgbClr val="6C64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137160" rIns="182880" bIns="137160" rtlCol="0" anchor="ctr">
            <a:spAutoFit/>
          </a:bodyPr>
          <a:lstStyle/>
          <a:p>
            <a:pPr marL="58737" indent="0">
              <a:spcAft>
                <a:spcPts val="600"/>
              </a:spcAft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To change this cover photo: 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Click on View &gt; Slide Master.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Select slide 1.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Right</a:t>
            </a:r>
            <a:r>
              <a:rPr lang="en-US" sz="1000" baseline="0" dirty="0">
                <a:solidFill>
                  <a:schemeClr val="tx1"/>
                </a:solidFill>
              </a:rPr>
              <a:t> c</a:t>
            </a:r>
            <a:r>
              <a:rPr lang="en-US" sz="1000" dirty="0">
                <a:solidFill>
                  <a:schemeClr val="tx1"/>
                </a:solidFill>
              </a:rPr>
              <a:t>lick on photo</a:t>
            </a:r>
            <a:r>
              <a:rPr lang="en-US" sz="1000" baseline="0" dirty="0">
                <a:solidFill>
                  <a:schemeClr val="tx1"/>
                </a:solidFill>
              </a:rPr>
              <a:t> &gt; Change Picture… &gt; Choose a Picture &gt; Insert.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Re-size the photo as needed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 photo credit to the text box at top right of page.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Delete this instruction text box.</a:t>
            </a:r>
          </a:p>
          <a:p>
            <a:pPr marL="171450" marR="0" indent="-1127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b="1" dirty="0">
                <a:solidFill>
                  <a:schemeClr val="tx1"/>
                </a:solidFill>
              </a:rPr>
              <a:t>Close Master View when done.</a:t>
            </a:r>
          </a:p>
        </p:txBody>
      </p:sp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154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698" r:id="rId6"/>
    <p:sldLayoutId id="2147483674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4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30" r:id="rId19"/>
    <p:sldLayoutId id="2147483696" r:id="rId20"/>
    <p:sldLayoutId id="2147483716" r:id="rId21"/>
    <p:sldLayoutId id="2147483718" r:id="rId22"/>
    <p:sldLayoutId id="2147483686" r:id="rId23"/>
    <p:sldLayoutId id="2147483720" r:id="rId24"/>
    <p:sldLayoutId id="2147483699" r:id="rId25"/>
    <p:sldLayoutId id="2147483694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977899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Closing the cluster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297512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Examples of common messages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886841"/>
            <a:ext cx="86868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3200" b="1" dirty="0">
                <a:latin typeface="+mn-lt"/>
              </a:rPr>
              <a:t>50055 </a:t>
            </a:r>
            <a:r>
              <a:rPr lang="en-US" sz="3200" dirty="0">
                <a:latin typeface="+mn-lt"/>
              </a:rPr>
              <a:t>Household partially completed, structure 	will not be checked at this time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1"/>
                </a:solidFill>
              </a:rPr>
              <a:t>To resolve: open interview on interviewer tablet, use option “&gt;&gt;|” go to End, then finalize. Send again to supervisor</a:t>
            </a:r>
            <a:endParaRPr lang="en-US" sz="2800" dirty="0">
              <a:solidFill>
                <a:schemeClr val="accent1"/>
              </a:solidFill>
              <a:latin typeface="+mn-lt"/>
            </a:endParaRPr>
          </a:p>
          <a:p>
            <a:pPr>
              <a:spcAft>
                <a:spcPts val="1200"/>
              </a:spcAft>
              <a:defRPr/>
            </a:pPr>
            <a:r>
              <a:rPr lang="en-US" sz="3200" b="1" dirty="0">
                <a:latin typeface="+mn-lt"/>
              </a:rPr>
              <a:t>50220 </a:t>
            </a:r>
            <a:r>
              <a:rPr lang="en-US" sz="3200" dirty="0">
                <a:latin typeface="+mn-lt"/>
              </a:rPr>
              <a:t>Household woman hasn't been contacted for individual interview</a:t>
            </a: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1"/>
                </a:solidFill>
              </a:rPr>
              <a:t>To resolve: check if interview can be completed, if so, conduct interview, and finalize. If woman can’t be interviewed, enter the cover sheet for that case and enter the appropriate result code 2-7</a:t>
            </a: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1"/>
                </a:solidFill>
              </a:rPr>
              <a:t>Send again to supervisor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  <a:p>
            <a:pPr>
              <a:spcAft>
                <a:spcPts val="1200"/>
              </a:spcAft>
              <a:defRPr/>
            </a:pPr>
            <a:endParaRPr lang="en-US" sz="3200" dirty="0">
              <a:latin typeface="+mn-lt"/>
            </a:endParaRPr>
          </a:p>
          <a:p>
            <a:pPr>
              <a:spcAft>
                <a:spcPts val="1200"/>
              </a:spcAft>
              <a:defRPr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78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/>
              <a:t>Closing Cluster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685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kern="0" dirty="0"/>
              <a:t>Are all errors resolved? See a listing like this?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6699" y="63246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kern="0" dirty="0"/>
              <a:t>If all errors resolved, then only the household listing remains</a:t>
            </a: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C9FFCC61-04E3-4178-9A8F-03D3E722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6483"/>
            <a:ext cx="5562600" cy="5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8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/>
              <a:t>Closing Cluster</a:t>
            </a:r>
          </a:p>
        </p:txBody>
      </p:sp>
      <p:pic>
        <p:nvPicPr>
          <p:cNvPr id="28681" name="Picture 38" descr="MCj04281370000[1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1363663"/>
            <a:ext cx="1370013" cy="1568450"/>
          </a:xfrm>
          <a:noFill/>
        </p:spPr>
      </p:pic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28800"/>
            <a:ext cx="41624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13288"/>
            <a:ext cx="47021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762000" y="12700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b="0" kern="0" dirty="0"/>
              <a:t>Cluster closed – </a:t>
            </a:r>
            <a:r>
              <a:rPr lang="en-US" altLang="en-US" sz="2800" b="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bravo</a:t>
            </a:r>
            <a:r>
              <a:rPr lang="en-US" altLang="en-US" sz="2800" b="0" kern="0" dirty="0"/>
              <a:t>!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33413" y="4191000"/>
            <a:ext cx="45989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b="0" kern="0" dirty="0"/>
              <a:t>Connect to the internet…</a:t>
            </a:r>
          </a:p>
        </p:txBody>
      </p:sp>
      <p:pic>
        <p:nvPicPr>
          <p:cNvPr id="28682" name="Picture 22" descr="j02054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8938"/>
            <a:ext cx="14478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 Box 23"/>
          <p:cNvSpPr txBox="1">
            <a:spLocks noChangeArrowheads="1"/>
          </p:cNvSpPr>
          <p:nvPr/>
        </p:nvSpPr>
        <p:spPr bwMode="auto">
          <a:xfrm>
            <a:off x="6248400" y="52578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Central Office</a:t>
            </a:r>
          </a:p>
        </p:txBody>
      </p:sp>
      <p:sp>
        <p:nvSpPr>
          <p:cNvPr id="28684" name="Line 26"/>
          <p:cNvSpPr>
            <a:spLocks noChangeShapeType="1"/>
          </p:cNvSpPr>
          <p:nvPr/>
        </p:nvSpPr>
        <p:spPr bwMode="auto">
          <a:xfrm>
            <a:off x="6858000" y="29718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7"/>
          <p:cNvSpPr>
            <a:spLocks noChangeShapeType="1"/>
          </p:cNvSpPr>
          <p:nvPr/>
        </p:nvSpPr>
        <p:spPr bwMode="auto">
          <a:xfrm flipV="1">
            <a:off x="7010400" y="2895600"/>
            <a:ext cx="0" cy="137160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Text Box 29"/>
          <p:cNvSpPr txBox="1">
            <a:spLocks noChangeArrowheads="1"/>
          </p:cNvSpPr>
          <p:nvPr/>
        </p:nvSpPr>
        <p:spPr bwMode="auto">
          <a:xfrm>
            <a:off x="7353300" y="3232150"/>
            <a:ext cx="1828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Internet via modem</a:t>
            </a:r>
          </a:p>
        </p:txBody>
      </p:sp>
      <p:pic>
        <p:nvPicPr>
          <p:cNvPr id="21" name="Picture 20" descr="ifssLogo cop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7544" y="3253054"/>
            <a:ext cx="693311" cy="591378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688" name="Text Box 29"/>
          <p:cNvSpPr txBox="1">
            <a:spLocks noChangeArrowheads="1"/>
          </p:cNvSpPr>
          <p:nvPr/>
        </p:nvSpPr>
        <p:spPr bwMode="auto">
          <a:xfrm>
            <a:off x="7770813" y="1647825"/>
            <a:ext cx="1373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344988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/>
              <a:t>Closing Cluster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3277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715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52525" y="6096000"/>
            <a:ext cx="82153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… can now move to next cluster…</a:t>
            </a:r>
          </a:p>
        </p:txBody>
      </p:sp>
    </p:spTree>
    <p:extLst>
      <p:ext uri="{BB962C8B-B14F-4D97-AF65-F5344CB8AC3E}">
        <p14:creationId xmlns:p14="http://schemas.microsoft.com/office/powerpoint/2010/main" val="238906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09600"/>
          </a:xfrm>
        </p:spPr>
        <p:txBody>
          <a:bodyPr/>
          <a:lstStyle/>
          <a:p>
            <a:pPr algn="ctr"/>
            <a:r>
              <a:rPr lang="en-US" dirty="0"/>
              <a:t>What is “closing the cluster”?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477" y="1756508"/>
            <a:ext cx="7772400" cy="4953000"/>
          </a:xfrm>
        </p:spPr>
        <p:txBody>
          <a:bodyPr/>
          <a:lstStyle/>
          <a:p>
            <a:r>
              <a:rPr lang="en-US" sz="2400" dirty="0"/>
              <a:t>Last step for the team and supervisor before leaving the cluster</a:t>
            </a:r>
          </a:p>
          <a:p>
            <a:r>
              <a:rPr lang="en-US" sz="2400" dirty="0"/>
              <a:t>Supervisor </a:t>
            </a:r>
          </a:p>
          <a:p>
            <a:pPr lvl="1"/>
            <a:r>
              <a:rPr lang="en-US" sz="2400" dirty="0"/>
              <a:t>receives all remaining questionnaires from team</a:t>
            </a:r>
          </a:p>
          <a:p>
            <a:pPr lvl="1"/>
            <a:r>
              <a:rPr lang="en-US" sz="2400" dirty="0"/>
              <a:t>Runs report checking data all collected for completeness</a:t>
            </a:r>
          </a:p>
          <a:p>
            <a:r>
              <a:rPr lang="en-US" sz="2400" dirty="0"/>
              <a:t>The team </a:t>
            </a:r>
            <a:r>
              <a:rPr lang="en-US" sz="2400" b="1" u="sng" dirty="0"/>
              <a:t>must</a:t>
            </a:r>
            <a:r>
              <a:rPr lang="en-US" sz="2400" dirty="0"/>
              <a:t> resolve all remaining problems before leaving the cluster</a:t>
            </a:r>
          </a:p>
          <a:p>
            <a:r>
              <a:rPr lang="en-US" sz="2400" dirty="0"/>
              <a:t>When there are no issues remaining the system will archive the data and automatically upload to the Central Office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225634"/>
            <a:ext cx="7772400" cy="609600"/>
          </a:xfrm>
        </p:spPr>
        <p:txBody>
          <a:bodyPr/>
          <a:lstStyle/>
          <a:p>
            <a:pPr algn="ctr"/>
            <a:r>
              <a:rPr lang="en-US" altLang="en-US" sz="3200" dirty="0"/>
              <a:t>Closing cluster :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1295400"/>
            <a:ext cx="7162800" cy="7489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F8349F-1255-43AB-A7E2-D25352B54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99695"/>
              </p:ext>
            </p:extLst>
          </p:nvPr>
        </p:nvGraphicFramePr>
        <p:xfrm>
          <a:off x="762000" y="1219200"/>
          <a:ext cx="8001000" cy="534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043">
                  <a:extLst>
                    <a:ext uri="{9D8B030D-6E8A-4147-A177-3AD203B41FA5}">
                      <a16:colId xmlns:a16="http://schemas.microsoft.com/office/drawing/2014/main" val="2812456905"/>
                    </a:ext>
                  </a:extLst>
                </a:gridCol>
                <a:gridCol w="6094957">
                  <a:extLst>
                    <a:ext uri="{9D8B030D-6E8A-4147-A177-3AD203B41FA5}">
                      <a16:colId xmlns:a16="http://schemas.microsoft.com/office/drawing/2014/main" val="158437228"/>
                    </a:ext>
                  </a:extLst>
                </a:gridCol>
              </a:tblGrid>
              <a:tr h="345234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99228"/>
                  </a:ext>
                </a:extLst>
              </a:tr>
              <a:tr h="968213">
                <a:tc>
                  <a:txBody>
                    <a:bodyPr/>
                    <a:lstStyle/>
                    <a:p>
                      <a:r>
                        <a:rPr lang="en-US" sz="2000" b="1" dirty="0"/>
                        <a:t>Cluster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</a:t>
                      </a:r>
                      <a:r>
                        <a:rPr lang="en-US" sz="2000" b="1" dirty="0"/>
                        <a:t>listed</a:t>
                      </a:r>
                      <a:r>
                        <a:rPr lang="en-US" sz="2000" dirty="0"/>
                        <a:t> households visited (either complete interview or result code 2-9)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20063"/>
                  </a:ext>
                </a:extLst>
              </a:tr>
              <a:tr h="661698">
                <a:tc>
                  <a:txBody>
                    <a:bodyPr/>
                    <a:lstStyle/>
                    <a:p>
                      <a:r>
                        <a:rPr lang="en-US" sz="2000" b="1" dirty="0"/>
                        <a:t>Household questionnaire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interviews finalized (no partial cases)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07672"/>
                  </a:ext>
                </a:extLst>
              </a:tr>
              <a:tr h="949393">
                <a:tc>
                  <a:txBody>
                    <a:bodyPr/>
                    <a:lstStyle/>
                    <a:p>
                      <a:r>
                        <a:rPr lang="en-US" sz="2000" b="1" dirty="0"/>
                        <a:t>Woman’s / Man’s questionnaire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eligible individuals visited: either complete interview or result code 2-7. All interviews finalized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70019"/>
                  </a:ext>
                </a:extLst>
              </a:tr>
              <a:tr h="521345">
                <a:tc>
                  <a:txBody>
                    <a:bodyPr/>
                    <a:lstStyle/>
                    <a:p>
                      <a:r>
                        <a:rPr lang="en-US" sz="2000" b="1" dirty="0"/>
                        <a:t>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Entries recorded for all eligible individuals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17282"/>
                  </a:ext>
                </a:extLst>
              </a:tr>
              <a:tr h="521345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 remeasurement completed and entered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62588"/>
                  </a:ext>
                </a:extLst>
              </a:tr>
              <a:tr h="5213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Transmittal sheet entered by 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82246"/>
                  </a:ext>
                </a:extLst>
              </a:tr>
              <a:tr h="744779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barcodes recorded in questionnaires present in transmittal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2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0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0"/>
            <a:ext cx="7772400" cy="609600"/>
          </a:xfrm>
        </p:spPr>
        <p:txBody>
          <a:bodyPr/>
          <a:lstStyle/>
          <a:p>
            <a:pPr algn="ctr"/>
            <a:r>
              <a:rPr lang="en-US" dirty="0"/>
              <a:t>Steps to close the cluster</a:t>
            </a: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F6CD61-CC1C-4828-AC03-49A9C8A5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3823"/>
              </p:ext>
            </p:extLst>
          </p:nvPr>
        </p:nvGraphicFramePr>
        <p:xfrm>
          <a:off x="265444" y="914400"/>
          <a:ext cx="8421356" cy="5579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02">
                  <a:extLst>
                    <a:ext uri="{9D8B030D-6E8A-4147-A177-3AD203B41FA5}">
                      <a16:colId xmlns:a16="http://schemas.microsoft.com/office/drawing/2014/main" val="3016934900"/>
                    </a:ext>
                  </a:extLst>
                </a:gridCol>
                <a:gridCol w="7789754">
                  <a:extLst>
                    <a:ext uri="{9D8B030D-6E8A-4147-A177-3AD203B41FA5}">
                      <a16:colId xmlns:a16="http://schemas.microsoft.com/office/drawing/2014/main" val="1235407819"/>
                    </a:ext>
                  </a:extLst>
                </a:gridCol>
              </a:tblGrid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53795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All interviewers ensure they have completed questionnaires for </a:t>
                      </a:r>
                    </a:p>
                    <a:p>
                      <a:pPr lvl="1"/>
                      <a:r>
                        <a:rPr lang="en-US" sz="2000" dirty="0"/>
                        <a:t>all assigned households</a:t>
                      </a:r>
                    </a:p>
                    <a:p>
                      <a:pPr lvl="1"/>
                      <a:r>
                        <a:rPr lang="en-US" sz="2000" dirty="0"/>
                        <a:t>All eligible members within the household</a:t>
                      </a:r>
                    </a:p>
                    <a:p>
                      <a:pPr lvl="1"/>
                      <a:r>
                        <a:rPr lang="en-US" sz="2000" dirty="0"/>
                        <a:t>Biomarker questionnaires all entered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90071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Supervisor receives data from all members of their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08209"/>
                  </a:ext>
                </a:extLst>
              </a:tr>
              <a:tr h="397569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Supervisor completes scanning of barcodes from the transmittal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22443"/>
                  </a:ext>
                </a:extLst>
              </a:tr>
              <a:tr h="588968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If applicable, remeasurement completed and remeasurement form entered by 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05237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Supervisor runs report using option 6: Close/list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26849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 any issues with duplicate cases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45118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Resolve any outstanding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14396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Send updated data from interviewer tablets back to supervisor 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09466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option 6 report again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19714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Repeat steps 6-9 until no more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21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Closing clusters listing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1219200"/>
            <a:ext cx="39751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Supervisor chooses option 6 from main menu:</a:t>
            </a:r>
            <a:endParaRPr lang="en-US" altLang="en-US" sz="2600" b="0" i="1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0" y="1219200"/>
            <a:ext cx="434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Listing will show three parts:</a:t>
            </a:r>
          </a:p>
          <a:p>
            <a:pPr algn="ctr">
              <a:defRPr/>
            </a:pPr>
            <a:endParaRPr lang="en-US" altLang="en-US" sz="2600" b="0" i="1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kern="0" dirty="0"/>
              <a:t>Error message numbers</a:t>
            </a:r>
            <a:r>
              <a:rPr lang="en-US" altLang="en-US" sz="2600" b="0" kern="0" dirty="0"/>
              <a:t> – help find in manual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kern="0" dirty="0"/>
              <a:t>Error messages </a:t>
            </a:r>
            <a:r>
              <a:rPr lang="en-US" altLang="en-US" sz="2600" b="0" kern="0" dirty="0"/>
              <a:t>– brief description of problem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kern="0" dirty="0"/>
              <a:t>Household listing </a:t>
            </a:r>
            <a:r>
              <a:rPr lang="en-US" altLang="en-US" sz="2600" b="0" kern="0" dirty="0"/>
              <a:t>– a list of all households and women and their results codes</a:t>
            </a:r>
          </a:p>
        </p:txBody>
      </p:sp>
      <p:cxnSp>
        <p:nvCxnSpPr>
          <p:cNvPr id="14343" name="Straight Connector 2"/>
          <p:cNvCxnSpPr>
            <a:cxnSpLocks noChangeShapeType="1"/>
          </p:cNvCxnSpPr>
          <p:nvPr/>
        </p:nvCxnSpPr>
        <p:spPr bwMode="auto">
          <a:xfrm>
            <a:off x="4419600" y="1447800"/>
            <a:ext cx="0" cy="5105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CC6562-3406-4291-8FCD-559C923E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66724"/>
            <a:ext cx="344853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7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Closing clusters listing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5B63B70-45EE-46CE-9FCE-1788693D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5486400" cy="20399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4A924-FEB3-4E5E-B7E7-B3A99112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6019800" cy="5638798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178EB5CE-6074-4B40-8E00-233CB73B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4999"/>
            <a:ext cx="561975" cy="101996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49A5BA0F-FBA1-43F8-B7ED-FECE2F24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4999"/>
            <a:ext cx="7996238" cy="9921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F25B4F9-B9AB-481B-B779-68D60105D5C7}"/>
              </a:ext>
            </a:extLst>
          </p:cNvPr>
          <p:cNvSpPr txBox="1">
            <a:spLocks/>
          </p:cNvSpPr>
          <p:nvPr/>
        </p:nvSpPr>
        <p:spPr bwMode="auto">
          <a:xfrm>
            <a:off x="1967706" y="2294731"/>
            <a:ext cx="6096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400" kern="0" dirty="0"/>
              <a:t>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FC05CB2-FB66-4F3B-8FB2-CEA03117CBB7}"/>
              </a:ext>
            </a:extLst>
          </p:cNvPr>
          <p:cNvSpPr txBox="1">
            <a:spLocks/>
          </p:cNvSpPr>
          <p:nvPr/>
        </p:nvSpPr>
        <p:spPr bwMode="auto">
          <a:xfrm>
            <a:off x="3505200" y="5714999"/>
            <a:ext cx="6096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400" kern="0" dirty="0"/>
              <a:t>3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8350FCA-97E4-44EA-A98A-ADB899E31E39}"/>
              </a:ext>
            </a:extLst>
          </p:cNvPr>
          <p:cNvSpPr txBox="1">
            <a:spLocks/>
          </p:cNvSpPr>
          <p:nvPr/>
        </p:nvSpPr>
        <p:spPr bwMode="auto">
          <a:xfrm>
            <a:off x="347038" y="6124972"/>
            <a:ext cx="592137" cy="33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000" kern="0" dirty="0"/>
              <a:t>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0986A2D-E23D-447B-9E41-370BD5486AA6}"/>
              </a:ext>
            </a:extLst>
          </p:cNvPr>
          <p:cNvSpPr txBox="1">
            <a:spLocks/>
          </p:cNvSpPr>
          <p:nvPr/>
        </p:nvSpPr>
        <p:spPr bwMode="auto">
          <a:xfrm>
            <a:off x="5883275" y="2126875"/>
            <a:ext cx="3308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kern="0" dirty="0"/>
              <a:t>Household listing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kern="0" dirty="0"/>
              <a:t>Error message numbers</a:t>
            </a:r>
            <a:r>
              <a:rPr lang="en-US" altLang="en-US" b="0" kern="0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kern="0" dirty="0"/>
              <a:t>Error messages</a:t>
            </a: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6510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Resolve errors…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3716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b="0" kern="0" dirty="0"/>
              <a:t>Identify error number and find it in the Supervisor Manual (Appendix C)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b="0" kern="0" dirty="0"/>
              <a:t>Identify which interviewer(s) has the problem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600" b="0" kern="0" dirty="0"/>
              <a:t> </a:t>
            </a:r>
          </a:p>
        </p:txBody>
      </p:sp>
      <p:pic>
        <p:nvPicPr>
          <p:cNvPr id="184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19338"/>
            <a:ext cx="76200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5943600" y="5105400"/>
            <a:ext cx="309562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kern="0" dirty="0"/>
              <a:t>Household 0001 has error, belongs to interviewer 1001</a:t>
            </a:r>
            <a:endParaRPr lang="en-US" altLang="en-US" b="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B3E76-5556-4D7C-9C7D-4FEE66477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6" y="4483306"/>
            <a:ext cx="8316074" cy="458131"/>
          </a:xfrm>
          <a:prstGeom prst="rect">
            <a:avLst/>
          </a:prstGeom>
        </p:spPr>
      </p:pic>
      <p:sp>
        <p:nvSpPr>
          <p:cNvPr id="12" name="Oval 2">
            <a:extLst>
              <a:ext uri="{FF2B5EF4-FFF2-40B4-BE49-F238E27FC236}">
                <a16:creationId xmlns:a16="http://schemas.microsoft.com/office/drawing/2014/main" id="{B678C9E8-2651-4B20-8A9C-F589E6F1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78" y="4419600"/>
            <a:ext cx="2240622" cy="6096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FE9A2-E3C4-4213-BE75-1EBB1F12C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00" y="5160290"/>
            <a:ext cx="5753300" cy="1419523"/>
          </a:xfrm>
          <a:prstGeom prst="rect">
            <a:avLst/>
          </a:prstGeom>
        </p:spPr>
      </p:pic>
      <p:sp>
        <p:nvSpPr>
          <p:cNvPr id="16" name="Oval 9">
            <a:extLst>
              <a:ext uri="{FF2B5EF4-FFF2-40B4-BE49-F238E27FC236}">
                <a16:creationId xmlns:a16="http://schemas.microsoft.com/office/drawing/2014/main" id="{4CD976C3-00D0-4B66-82E3-EF5A1490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29" y="5943600"/>
            <a:ext cx="1219200" cy="254958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6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Resolve errors…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371600"/>
            <a:ext cx="8458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en-US" altLang="en-US" sz="2600" b="0" kern="0" dirty="0"/>
              <a:t>Refer to Supervisor Manual (Appendix C) for instructions to resolve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en-US" altLang="en-US" sz="2600" b="0" kern="0" dirty="0"/>
              <a:t>Interviewer resends data to supervisor</a:t>
            </a:r>
          </a:p>
          <a:p>
            <a:pPr marL="514350" indent="-514350">
              <a:spcBef>
                <a:spcPts val="600"/>
              </a:spcBef>
              <a:spcAft>
                <a:spcPts val="2400"/>
              </a:spcAft>
              <a:buFontTx/>
              <a:buAutoNum type="arabicPeriod" startAt="3"/>
              <a:defRPr/>
            </a:pPr>
            <a:r>
              <a:rPr lang="en-US" altLang="en-US" sz="2600" b="0" kern="0" dirty="0"/>
              <a:t>Supervisor attempts again to close cluster – determine if error was resolved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600" b="0" kern="0" dirty="0"/>
              <a:t>Now for some common errors…............</a:t>
            </a:r>
          </a:p>
        </p:txBody>
      </p:sp>
      <p:sp>
        <p:nvSpPr>
          <p:cNvPr id="20486" name="AutoShape 2" descr="Image result for errors image"/>
          <p:cNvSpPr>
            <a:spLocks noChangeAspect="1" noChangeArrowheads="1"/>
          </p:cNvSpPr>
          <p:nvPr/>
        </p:nvSpPr>
        <p:spPr bwMode="auto">
          <a:xfrm>
            <a:off x="180975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6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Fixing problems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Questionnaires not completed</a:t>
            </a:r>
          </a:p>
          <a:p>
            <a:pPr lvl="1"/>
            <a:r>
              <a:rPr lang="en-US" dirty="0"/>
              <a:t>Instruct the interviewer to return to the household and complete the interview  </a:t>
            </a:r>
          </a:p>
          <a:p>
            <a:pPr lvl="1"/>
            <a:r>
              <a:rPr lang="en-US" dirty="0"/>
              <a:t>If the interview cannot be completed, enter the cover sheet and record the reason why the interview could not be done</a:t>
            </a:r>
          </a:p>
          <a:p>
            <a:r>
              <a:rPr lang="en-US" dirty="0"/>
              <a:t>Questionnaires that are partially saved</a:t>
            </a:r>
          </a:p>
          <a:p>
            <a:pPr lvl="1"/>
            <a:r>
              <a:rPr lang="en-US" dirty="0"/>
              <a:t>Check the interview on the interviewers machine, use the go-to-end button “&gt;&gt;|” to try to go the end of the questionnaire and save the data</a:t>
            </a:r>
          </a:p>
          <a:p>
            <a:pPr lvl="1"/>
            <a:r>
              <a:rPr lang="en-US" dirty="0"/>
              <a:t>If there are questions remaining, instruct the interviewer to return to the household to complete it.</a:t>
            </a:r>
          </a:p>
          <a:p>
            <a:r>
              <a:rPr lang="en-US" dirty="0"/>
              <a:t>Bar code inconsistencies –</a:t>
            </a:r>
          </a:p>
          <a:p>
            <a:pPr lvl="1"/>
            <a:r>
              <a:rPr lang="en-US" dirty="0"/>
              <a:t>Bar code present in questionnaire, not in transmittal sheet </a:t>
            </a:r>
          </a:p>
          <a:p>
            <a:pPr lvl="2"/>
            <a:r>
              <a:rPr lang="en-US" dirty="0"/>
              <a:t>Write bar code manually in transmittal sheet and enter in tablet</a:t>
            </a:r>
          </a:p>
          <a:p>
            <a:pPr lvl="1"/>
            <a:r>
              <a:rPr lang="en-US" dirty="0"/>
              <a:t>Bar code present in transmittal sheet but not in biomarkers questionnaire</a:t>
            </a:r>
          </a:p>
          <a:p>
            <a:pPr lvl="2"/>
            <a:r>
              <a:rPr lang="en-US" dirty="0"/>
              <a:t>Check paper questionnaire</a:t>
            </a:r>
          </a:p>
          <a:p>
            <a:pPr lvl="2"/>
            <a:r>
              <a:rPr lang="en-US" dirty="0"/>
              <a:t>Warn interviewer not to repeat problem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VMX3MACP777Z-1201013908-5851</_dlc_DocId>
    <_dlc_DocIdUrl xmlns="d16efad5-0601-4cf0-b7c2-89968258c777">
      <Url>https://icfonline.sharepoint.com/sites/ihd-dhs/Standard8/_layouts/15/DocIdRedir.aspx?ID=VMX3MACP777Z-1201013908-5851</Url>
      <Description>VMX3MACP777Z-1201013908-5851</Description>
    </_dlc_DocIdUrl>
  </documentManagement>
</p:properties>
</file>

<file path=customXml/itemProps1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F6FC6D-68F9-479C-82F9-080B22CD19B3}"/>
</file>

<file path=customXml/itemProps3.xml><?xml version="1.0" encoding="utf-8"?>
<ds:datastoreItem xmlns:ds="http://schemas.openxmlformats.org/officeDocument/2006/customXml" ds:itemID="{7A4CF4F2-72C1-40CD-94CE-F85755CB5BD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88DA9F3-B0A0-46F6-873F-80FFC2CA35E5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http://schemas.microsoft.com/office/2006/metadata/properties"/>
    <ds:schemaRef ds:uri="d16efad5-0601-4cf0-b7c2-89968258c7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8452</TotalTime>
  <Words>732</Words>
  <Application>Microsoft Office PowerPoint</Application>
  <PresentationFormat>On-screen Show (4:3)</PresentationFormat>
  <Paragraphs>121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</vt:lpstr>
      <vt:lpstr>Office Theme</vt:lpstr>
      <vt:lpstr>Closing the cluster</vt:lpstr>
      <vt:lpstr>What is “closing the cluster”?</vt:lpstr>
      <vt:lpstr>Closing cluster : requirements</vt:lpstr>
      <vt:lpstr>Steps to close the cluster</vt:lpstr>
      <vt:lpstr>Closing clusters listing</vt:lpstr>
      <vt:lpstr>Closing clusters listing</vt:lpstr>
      <vt:lpstr>Resolve errors…</vt:lpstr>
      <vt:lpstr>Resolve errors…</vt:lpstr>
      <vt:lpstr>Fixing problems</vt:lpstr>
      <vt:lpstr>Examples of common messages</vt:lpstr>
      <vt:lpstr>Closing Cluster</vt:lpstr>
      <vt:lpstr>Closing Cluster</vt:lpstr>
      <vt:lpstr>Closing Cluster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Cameron</dc:creator>
  <cp:lastModifiedBy>Orlowski, Rachel</cp:lastModifiedBy>
  <cp:revision>195</cp:revision>
  <dcterms:created xsi:type="dcterms:W3CDTF">2015-12-15T14:16:42Z</dcterms:created>
  <dcterms:modified xsi:type="dcterms:W3CDTF">2021-11-04T16:06:21Z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e3e14648-f6c0-46a2-9b58-a46cf70eb61b</vt:lpwstr>
  </property>
</Properties>
</file>