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5"/>
  </p:sldMasterIdLst>
  <p:notesMasterIdLst>
    <p:notesMasterId r:id="rId16"/>
  </p:notesMasterIdLst>
  <p:handoutMasterIdLst>
    <p:handoutMasterId r:id="rId17"/>
  </p:handoutMasterIdLst>
  <p:sldIdLst>
    <p:sldId id="336" r:id="rId6"/>
    <p:sldId id="338" r:id="rId7"/>
    <p:sldId id="339" r:id="rId8"/>
    <p:sldId id="340" r:id="rId9"/>
    <p:sldId id="347" r:id="rId10"/>
    <p:sldId id="346" r:id="rId11"/>
    <p:sldId id="348" r:id="rId12"/>
    <p:sldId id="349" r:id="rId13"/>
    <p:sldId id="350" r:id="rId14"/>
    <p:sldId id="35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CDC9"/>
    <a:srgbClr val="BA0C2F"/>
    <a:srgbClr val="FFFFFF"/>
    <a:srgbClr val="6C6463"/>
    <a:srgbClr val="651D32"/>
    <a:srgbClr val="002F6C"/>
    <a:srgbClr val="0067B9"/>
    <a:srgbClr val="A7C6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1EC896-FF98-447F-8E11-87BD3D0FD844}" v="10" dt="2020-09-25T12:03:20.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15" autoAdjust="0"/>
    <p:restoredTop sz="83671" autoAdjust="0"/>
  </p:normalViewPr>
  <p:slideViewPr>
    <p:cSldViewPr snapToObjects="1">
      <p:cViewPr varScale="1">
        <p:scale>
          <a:sx n="56" d="100"/>
          <a:sy n="56" d="100"/>
        </p:scale>
        <p:origin x="1616" y="40"/>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customXml" Target="../customXml/item5.xml"/><Relationship Id="rId5" Type="http://schemas.openxmlformats.org/officeDocument/2006/relationships/slideMaster" Target="slideMasters/slideMaster1.xml"/><Relationship Id="rId15" Type="http://schemas.openxmlformats.org/officeDocument/2006/relationships/slide" Target="slides/slide10.xml"/><Relationship Id="rId23"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viewProps" Target="viewProps.xml"/><Relationship Id="rId22" Type="http://schemas.microsoft.com/office/2016/11/relationships/changesInfo" Target="changesInfos/changesInfo1.xml"/><Relationship Id="rId9" Type="http://schemas.openxmlformats.org/officeDocument/2006/relationships/slide" Target="slides/slide4.xml"/><Relationship Id="rId14" Type="http://schemas.openxmlformats.org/officeDocument/2006/relationships/slide" Target="slides/slide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llo, Mamadou" userId="0faa717d-537d-47b6-87ce-be082cd0ab6d" providerId="ADAL" clId="{771EC896-FF98-447F-8E11-87BD3D0FD844}"/>
    <pc:docChg chg="addSld delSld modSld">
      <pc:chgData name="Diallo, Mamadou" userId="0faa717d-537d-47b6-87ce-be082cd0ab6d" providerId="ADAL" clId="{771EC896-FF98-447F-8E11-87BD3D0FD844}" dt="2020-09-25T12:03:40.797" v="67" actId="47"/>
      <pc:docMkLst>
        <pc:docMk/>
      </pc:docMkLst>
      <pc:sldChg chg="modSp mod">
        <pc:chgData name="Diallo, Mamadou" userId="0faa717d-537d-47b6-87ce-be082cd0ab6d" providerId="ADAL" clId="{771EC896-FF98-447F-8E11-87BD3D0FD844}" dt="2020-09-25T04:07:52.683" v="12" actId="20577"/>
        <pc:sldMkLst>
          <pc:docMk/>
          <pc:sldMk cId="3127067226" sldId="336"/>
        </pc:sldMkLst>
        <pc:spChg chg="mod">
          <ac:chgData name="Diallo, Mamadou" userId="0faa717d-537d-47b6-87ce-be082cd0ab6d" providerId="ADAL" clId="{771EC896-FF98-447F-8E11-87BD3D0FD844}" dt="2020-09-25T04:07:52.683" v="12" actId="20577"/>
          <ac:spMkLst>
            <pc:docMk/>
            <pc:sldMk cId="3127067226" sldId="336"/>
            <ac:spMk id="5" creationId="{00000000-0000-0000-0000-000000000000}"/>
          </ac:spMkLst>
        </pc:spChg>
      </pc:sldChg>
      <pc:sldChg chg="modNotesTx">
        <pc:chgData name="Diallo, Mamadou" userId="0faa717d-537d-47b6-87ce-be082cd0ab6d" providerId="ADAL" clId="{771EC896-FF98-447F-8E11-87BD3D0FD844}" dt="2020-09-25T04:12:08.925" v="17" actId="20577"/>
        <pc:sldMkLst>
          <pc:docMk/>
          <pc:sldMk cId="2280957509" sldId="339"/>
        </pc:sldMkLst>
      </pc:sldChg>
      <pc:sldChg chg="delSp modSp add mod">
        <pc:chgData name="Diallo, Mamadou" userId="0faa717d-537d-47b6-87ce-be082cd0ab6d" providerId="ADAL" clId="{771EC896-FF98-447F-8E11-87BD3D0FD844}" dt="2020-09-25T04:24:35.015" v="50" actId="20577"/>
        <pc:sldMkLst>
          <pc:docMk/>
          <pc:sldMk cId="3657766167" sldId="349"/>
        </pc:sldMkLst>
        <pc:spChg chg="mod">
          <ac:chgData name="Diallo, Mamadou" userId="0faa717d-537d-47b6-87ce-be082cd0ab6d" providerId="ADAL" clId="{771EC896-FF98-447F-8E11-87BD3D0FD844}" dt="2020-09-25T04:24:35.015" v="50" actId="20577"/>
          <ac:spMkLst>
            <pc:docMk/>
            <pc:sldMk cId="3657766167" sldId="349"/>
            <ac:spMk id="5" creationId="{00000000-0000-0000-0000-000000000000}"/>
          </ac:spMkLst>
        </pc:spChg>
        <pc:spChg chg="mod">
          <ac:chgData name="Diallo, Mamadou" userId="0faa717d-537d-47b6-87ce-be082cd0ab6d" providerId="ADAL" clId="{771EC896-FF98-447F-8E11-87BD3D0FD844}" dt="2020-09-25T04:24:26.241" v="44" actId="20577"/>
          <ac:spMkLst>
            <pc:docMk/>
            <pc:sldMk cId="3657766167" sldId="349"/>
            <ac:spMk id="10242" creationId="{00000000-0000-0000-0000-000000000000}"/>
          </ac:spMkLst>
        </pc:spChg>
        <pc:picChg chg="del">
          <ac:chgData name="Diallo, Mamadou" userId="0faa717d-537d-47b6-87ce-be082cd0ab6d" providerId="ADAL" clId="{771EC896-FF98-447F-8E11-87BD3D0FD844}" dt="2020-09-25T04:23:56.663" v="19" actId="478"/>
          <ac:picMkLst>
            <pc:docMk/>
            <pc:sldMk cId="3657766167" sldId="349"/>
            <ac:picMk id="10245" creationId="{00000000-0000-0000-0000-000000000000}"/>
          </ac:picMkLst>
        </pc:picChg>
        <pc:picChg chg="del">
          <ac:chgData name="Diallo, Mamadou" userId="0faa717d-537d-47b6-87ce-be082cd0ab6d" providerId="ADAL" clId="{771EC896-FF98-447F-8E11-87BD3D0FD844}" dt="2020-09-25T04:23:58.728" v="20" actId="478"/>
          <ac:picMkLst>
            <pc:docMk/>
            <pc:sldMk cId="3657766167" sldId="349"/>
            <ac:picMk id="10246" creationId="{00000000-0000-0000-0000-000000000000}"/>
          </ac:picMkLst>
        </pc:picChg>
        <pc:picChg chg="del">
          <ac:chgData name="Diallo, Mamadou" userId="0faa717d-537d-47b6-87ce-be082cd0ab6d" providerId="ADAL" clId="{771EC896-FF98-447F-8E11-87BD3D0FD844}" dt="2020-09-25T04:24:00.644" v="21" actId="478"/>
          <ac:picMkLst>
            <pc:docMk/>
            <pc:sldMk cId="3657766167" sldId="349"/>
            <ac:picMk id="10247" creationId="{00000000-0000-0000-0000-000000000000}"/>
          </ac:picMkLst>
        </pc:picChg>
      </pc:sldChg>
      <pc:sldChg chg="delSp modSp add del mod delAnim modAnim">
        <pc:chgData name="Diallo, Mamadou" userId="0faa717d-537d-47b6-87ce-be082cd0ab6d" providerId="ADAL" clId="{771EC896-FF98-447F-8E11-87BD3D0FD844}" dt="2020-09-25T12:03:40.797" v="67" actId="47"/>
        <pc:sldMkLst>
          <pc:docMk/>
          <pc:sldMk cId="3489624324" sldId="350"/>
        </pc:sldMkLst>
        <pc:spChg chg="del mod">
          <ac:chgData name="Diallo, Mamadou" userId="0faa717d-537d-47b6-87ce-be082cd0ab6d" providerId="ADAL" clId="{771EC896-FF98-447F-8E11-87BD3D0FD844}" dt="2020-09-25T12:03:21.822" v="58"/>
          <ac:spMkLst>
            <pc:docMk/>
            <pc:sldMk cId="3489624324" sldId="350"/>
            <ac:spMk id="2" creationId="{990B2240-A721-4240-ADF9-A50076D6D894}"/>
          </ac:spMkLst>
        </pc:spChg>
        <pc:spChg chg="del mod">
          <ac:chgData name="Diallo, Mamadou" userId="0faa717d-537d-47b6-87ce-be082cd0ab6d" providerId="ADAL" clId="{771EC896-FF98-447F-8E11-87BD3D0FD844}" dt="2020-09-25T12:03:21.825" v="60"/>
          <ac:spMkLst>
            <pc:docMk/>
            <pc:sldMk cId="3489624324" sldId="350"/>
            <ac:spMk id="3" creationId="{7D787F56-D319-419D-A9AD-927A45417F66}"/>
          </ac:spMkLst>
        </pc:spChg>
        <pc:spChg chg="del mod">
          <ac:chgData name="Diallo, Mamadou" userId="0faa717d-537d-47b6-87ce-be082cd0ab6d" providerId="ADAL" clId="{771EC896-FF98-447F-8E11-87BD3D0FD844}" dt="2020-09-25T12:03:21.827" v="62"/>
          <ac:spMkLst>
            <pc:docMk/>
            <pc:sldMk cId="3489624324" sldId="350"/>
            <ac:spMk id="4" creationId="{0464DBF3-2CC1-454D-B16A-7454FA164DBE}"/>
          </ac:spMkLst>
        </pc:spChg>
        <pc:spChg chg="del mod">
          <ac:chgData name="Diallo, Mamadou" userId="0faa717d-537d-47b6-87ce-be082cd0ab6d" providerId="ADAL" clId="{771EC896-FF98-447F-8E11-87BD3D0FD844}" dt="2020-09-25T12:03:21.829" v="64"/>
          <ac:spMkLst>
            <pc:docMk/>
            <pc:sldMk cId="3489624324" sldId="350"/>
            <ac:spMk id="5" creationId="{40747C29-8D2B-467E-B792-47788BD98676}"/>
          </ac:spMkLst>
        </pc:spChg>
        <pc:spChg chg="del mod">
          <ac:chgData name="Diallo, Mamadou" userId="0faa717d-537d-47b6-87ce-be082cd0ab6d" providerId="ADAL" clId="{771EC896-FF98-447F-8E11-87BD3D0FD844}" dt="2020-09-25T12:03:21.831" v="66"/>
          <ac:spMkLst>
            <pc:docMk/>
            <pc:sldMk cId="3489624324" sldId="350"/>
            <ac:spMk id="6" creationId="{DF58B2A7-938F-48A7-8DFA-176FB3936582}"/>
          </ac:spMkLst>
        </pc:spChg>
      </pc:sldChg>
    </pc:docChg>
  </pc:docChgLst>
  <pc:docChgLst>
    <pc:chgData name="Useem, Hanna" userId="3514609e-36fb-4452-bd40-5ca092f92af5" providerId="ADAL" clId="{A5206763-43B6-43D3-AC95-ABF44E37A155}"/>
    <pc:docChg chg="modSld">
      <pc:chgData name="Useem, Hanna" userId="3514609e-36fb-4452-bd40-5ca092f92af5" providerId="ADAL" clId="{A5206763-43B6-43D3-AC95-ABF44E37A155}" dt="2020-09-24T13:30:05.155" v="54"/>
      <pc:docMkLst>
        <pc:docMk/>
      </pc:docMkLst>
      <pc:sldChg chg="addSp modSp mod modAnim">
        <pc:chgData name="Useem, Hanna" userId="3514609e-36fb-4452-bd40-5ca092f92af5" providerId="ADAL" clId="{A5206763-43B6-43D3-AC95-ABF44E37A155}" dt="2020-09-24T13:30:05.155" v="54"/>
        <pc:sldMkLst>
          <pc:docMk/>
          <pc:sldMk cId="628916331" sldId="338"/>
        </pc:sldMkLst>
        <pc:spChg chg="add mod">
          <ac:chgData name="Useem, Hanna" userId="3514609e-36fb-4452-bd40-5ca092f92af5" providerId="ADAL" clId="{A5206763-43B6-43D3-AC95-ABF44E37A155}" dt="2020-09-24T13:28:35.758" v="26" actId="1076"/>
          <ac:spMkLst>
            <pc:docMk/>
            <pc:sldMk cId="628916331" sldId="338"/>
            <ac:spMk id="2" creationId="{990B2240-A721-4240-ADF9-A50076D6D894}"/>
          </ac:spMkLst>
        </pc:spChg>
        <pc:spChg chg="add mod">
          <ac:chgData name="Useem, Hanna" userId="3514609e-36fb-4452-bd40-5ca092f92af5" providerId="ADAL" clId="{A5206763-43B6-43D3-AC95-ABF44E37A155}" dt="2020-09-24T13:28:48.018" v="31" actId="1076"/>
          <ac:spMkLst>
            <pc:docMk/>
            <pc:sldMk cId="628916331" sldId="338"/>
            <ac:spMk id="3" creationId="{7D787F56-D319-419D-A9AD-927A45417F66}"/>
          </ac:spMkLst>
        </pc:spChg>
        <pc:spChg chg="add mod">
          <ac:chgData name="Useem, Hanna" userId="3514609e-36fb-4452-bd40-5ca092f92af5" providerId="ADAL" clId="{A5206763-43B6-43D3-AC95-ABF44E37A155}" dt="2020-09-24T13:29:00.764" v="36" actId="1076"/>
          <ac:spMkLst>
            <pc:docMk/>
            <pc:sldMk cId="628916331" sldId="338"/>
            <ac:spMk id="4" creationId="{0464DBF3-2CC1-454D-B16A-7454FA164DBE}"/>
          </ac:spMkLst>
        </pc:spChg>
        <pc:spChg chg="add mod">
          <ac:chgData name="Useem, Hanna" userId="3514609e-36fb-4452-bd40-5ca092f92af5" providerId="ADAL" clId="{A5206763-43B6-43D3-AC95-ABF44E37A155}" dt="2020-09-24T13:29:11.030" v="42"/>
          <ac:spMkLst>
            <pc:docMk/>
            <pc:sldMk cId="628916331" sldId="338"/>
            <ac:spMk id="5" creationId="{40747C29-8D2B-467E-B792-47788BD98676}"/>
          </ac:spMkLst>
        </pc:spChg>
        <pc:spChg chg="add mod">
          <ac:chgData name="Useem, Hanna" userId="3514609e-36fb-4452-bd40-5ca092f92af5" providerId="ADAL" clId="{A5206763-43B6-43D3-AC95-ABF44E37A155}" dt="2020-09-24T13:29:15.922" v="44"/>
          <ac:spMkLst>
            <pc:docMk/>
            <pc:sldMk cId="628916331" sldId="338"/>
            <ac:spMk id="6" creationId="{DF58B2A7-938F-48A7-8DFA-176FB3936582}"/>
          </ac:spMkLst>
        </pc:spChg>
        <pc:spChg chg="mod">
          <ac:chgData name="Useem, Hanna" userId="3514609e-36fb-4452-bd40-5ca092f92af5" providerId="ADAL" clId="{A5206763-43B6-43D3-AC95-ABF44E37A155}" dt="2020-09-24T13:25:16.463" v="0" actId="255"/>
          <ac:spMkLst>
            <pc:docMk/>
            <pc:sldMk cId="628916331" sldId="338"/>
            <ac:spMk id="7" creationId="{00000000-0000-0000-0000-000000000000}"/>
          </ac:spMkLst>
        </pc:spChg>
        <pc:spChg chg="mod">
          <ac:chgData name="Useem, Hanna" userId="3514609e-36fb-4452-bd40-5ca092f92af5" providerId="ADAL" clId="{A5206763-43B6-43D3-AC95-ABF44E37A155}" dt="2020-09-24T13:29:14.221" v="43" actId="21"/>
          <ac:spMkLst>
            <pc:docMk/>
            <pc:sldMk cId="628916331" sldId="338"/>
            <ac:spMk id="8" creationId="{00000000-0000-0000-0000-000000000000}"/>
          </ac:spMkLst>
        </pc:spChg>
      </pc:sldChg>
      <pc:sldChg chg="modSp mod">
        <pc:chgData name="Useem, Hanna" userId="3514609e-36fb-4452-bd40-5ca092f92af5" providerId="ADAL" clId="{A5206763-43B6-43D3-AC95-ABF44E37A155}" dt="2020-09-24T13:26:35.423" v="18" actId="6549"/>
        <pc:sldMkLst>
          <pc:docMk/>
          <pc:sldMk cId="1856912204" sldId="340"/>
        </pc:sldMkLst>
        <pc:spChg chg="mod">
          <ac:chgData name="Useem, Hanna" userId="3514609e-36fb-4452-bd40-5ca092f92af5" providerId="ADAL" clId="{A5206763-43B6-43D3-AC95-ABF44E37A155}" dt="2020-09-24T13:26:35.423" v="18" actId="6549"/>
          <ac:spMkLst>
            <pc:docMk/>
            <pc:sldMk cId="1856912204" sldId="340"/>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D9E48-5E7F-D24C-87D5-695B18367D24}" type="datetimeFigureOut">
              <a:rPr lang="en-US" smtClean="0"/>
              <a:t>09/26/2020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CB10C2-C6DD-5A4A-BF1B-B012B8BA4284}" type="slidenum">
              <a:rPr lang="en-US" smtClean="0"/>
              <a:t>‹#›</a:t>
            </a:fld>
            <a:endParaRPr lang="en-US"/>
          </a:p>
        </p:txBody>
      </p:sp>
    </p:spTree>
    <p:extLst>
      <p:ext uri="{BB962C8B-B14F-4D97-AF65-F5344CB8AC3E}">
        <p14:creationId xmlns:p14="http://schemas.microsoft.com/office/powerpoint/2010/main" val="309797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357CE-B3EB-1B4A-84E5-C1E2DF427ABD}" type="datetimeFigureOut">
              <a:rPr lang="en-US" smtClean="0"/>
              <a:t>09/25/2020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A558B-E4E9-A94A-B9C1-029E46A76ABA}" type="slidenum">
              <a:rPr lang="en-US" smtClean="0"/>
              <a:t>‹#›</a:t>
            </a:fld>
            <a:endParaRPr lang="en-US"/>
          </a:p>
        </p:txBody>
      </p:sp>
    </p:spTree>
    <p:extLst>
      <p:ext uri="{BB962C8B-B14F-4D97-AF65-F5344CB8AC3E}">
        <p14:creationId xmlns:p14="http://schemas.microsoft.com/office/powerpoint/2010/main" val="30689379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ln/>
        </p:spPr>
      </p:sp>
      <p:sp>
        <p:nvSpPr>
          <p:cNvPr id="7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DDAC6379-3F8E-4A6E-A74C-6318BAAF45AF}" type="slidenum">
              <a:rPr lang="en-US" altLang="en-US" sz="1200" smtClean="0"/>
              <a:pPr/>
              <a:t>2</a:t>
            </a:fld>
            <a:endParaRPr lang="en-US" altLang="en-US" sz="1200"/>
          </a:p>
        </p:txBody>
      </p:sp>
    </p:spTree>
    <p:extLst>
      <p:ext uri="{BB962C8B-B14F-4D97-AF65-F5344CB8AC3E}">
        <p14:creationId xmlns:p14="http://schemas.microsoft.com/office/powerpoint/2010/main" val="3254152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cs typeface="Arial" panose="020B0604020202020204" pitchFamily="34" charset="0"/>
              </a:rPr>
              <a:t>Even though this is at the end of the fieldwork flow, we encourage supervisors to send the data on a daily basis. Acts like a back up in case something happens overnight (tablet gets stolen or broken). </a:t>
            </a: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9638">
              <a:defRPr sz="2800">
                <a:solidFill>
                  <a:schemeClr val="tx1"/>
                </a:solidFill>
                <a:latin typeface="Times" panose="02020603050405020304" pitchFamily="18" charset="0"/>
              </a:defRPr>
            </a:lvl1pPr>
            <a:lvl2pPr marL="742950" indent="-285750" defTabSz="909638">
              <a:defRPr sz="2800">
                <a:solidFill>
                  <a:schemeClr val="tx1"/>
                </a:solidFill>
                <a:latin typeface="Times" panose="02020603050405020304" pitchFamily="18" charset="0"/>
              </a:defRPr>
            </a:lvl2pPr>
            <a:lvl3pPr marL="1143000" indent="-228600" defTabSz="909638">
              <a:defRPr sz="2800">
                <a:solidFill>
                  <a:schemeClr val="tx1"/>
                </a:solidFill>
                <a:latin typeface="Times" panose="02020603050405020304" pitchFamily="18" charset="0"/>
              </a:defRPr>
            </a:lvl3pPr>
            <a:lvl4pPr marL="1600200" indent="-228600" defTabSz="909638">
              <a:defRPr sz="2800">
                <a:solidFill>
                  <a:schemeClr val="tx1"/>
                </a:solidFill>
                <a:latin typeface="Times" panose="02020603050405020304" pitchFamily="18" charset="0"/>
              </a:defRPr>
            </a:lvl4pPr>
            <a:lvl5pPr marL="2057400" indent="-228600" defTabSz="909638">
              <a:defRPr sz="2800">
                <a:solidFill>
                  <a:schemeClr val="tx1"/>
                </a:solidFill>
                <a:latin typeface="Times" panose="02020603050405020304" pitchFamily="18" charset="0"/>
              </a:defRPr>
            </a:lvl5pPr>
            <a:lvl6pPr marL="2514600" indent="-228600" defTabSz="909638" eaLnBrk="0" fontAlgn="base" hangingPunct="0">
              <a:spcBef>
                <a:spcPct val="0"/>
              </a:spcBef>
              <a:spcAft>
                <a:spcPct val="0"/>
              </a:spcAft>
              <a:defRPr sz="2800">
                <a:solidFill>
                  <a:schemeClr val="tx1"/>
                </a:solidFill>
                <a:latin typeface="Times" panose="02020603050405020304" pitchFamily="18" charset="0"/>
              </a:defRPr>
            </a:lvl6pPr>
            <a:lvl7pPr marL="2971800" indent="-228600" defTabSz="909638" eaLnBrk="0" fontAlgn="base" hangingPunct="0">
              <a:spcBef>
                <a:spcPct val="0"/>
              </a:spcBef>
              <a:spcAft>
                <a:spcPct val="0"/>
              </a:spcAft>
              <a:defRPr sz="2800">
                <a:solidFill>
                  <a:schemeClr val="tx1"/>
                </a:solidFill>
                <a:latin typeface="Times" panose="02020603050405020304" pitchFamily="18" charset="0"/>
              </a:defRPr>
            </a:lvl7pPr>
            <a:lvl8pPr marL="3429000" indent="-228600" defTabSz="909638" eaLnBrk="0" fontAlgn="base" hangingPunct="0">
              <a:spcBef>
                <a:spcPct val="0"/>
              </a:spcBef>
              <a:spcAft>
                <a:spcPct val="0"/>
              </a:spcAft>
              <a:defRPr sz="2800">
                <a:solidFill>
                  <a:schemeClr val="tx1"/>
                </a:solidFill>
                <a:latin typeface="Times" panose="02020603050405020304" pitchFamily="18" charset="0"/>
              </a:defRPr>
            </a:lvl8pPr>
            <a:lvl9pPr marL="3886200" indent="-228600" defTabSz="909638" eaLnBrk="0" fontAlgn="base" hangingPunct="0">
              <a:spcBef>
                <a:spcPct val="0"/>
              </a:spcBef>
              <a:spcAft>
                <a:spcPct val="0"/>
              </a:spcAft>
              <a:defRPr sz="2800">
                <a:solidFill>
                  <a:schemeClr val="tx1"/>
                </a:solidFill>
                <a:latin typeface="Times" panose="02020603050405020304" pitchFamily="18" charset="0"/>
              </a:defRPr>
            </a:lvl9pPr>
          </a:lstStyle>
          <a:p>
            <a:fld id="{96D9111A-A4DE-4573-B16E-89ABC9DD815B}" type="slidenum">
              <a:rPr lang="en-US" altLang="en-US" sz="1200" smtClean="0"/>
              <a:pPr/>
              <a:t>3</a:t>
            </a:fld>
            <a:endParaRPr lang="en-US" altLang="en-US" sz="1200"/>
          </a:p>
        </p:txBody>
      </p:sp>
    </p:spTree>
    <p:extLst>
      <p:ext uri="{BB962C8B-B14F-4D97-AF65-F5344CB8AC3E}">
        <p14:creationId xmlns:p14="http://schemas.microsoft.com/office/powerpoint/2010/main" val="913103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message will always pop up. </a:t>
            </a:r>
          </a:p>
        </p:txBody>
      </p:sp>
      <p:sp>
        <p:nvSpPr>
          <p:cNvPr id="4" name="Slide Number Placeholder 3"/>
          <p:cNvSpPr>
            <a:spLocks noGrp="1"/>
          </p:cNvSpPr>
          <p:nvPr>
            <p:ph type="sldNum" sz="quarter" idx="5"/>
          </p:nvPr>
        </p:nvSpPr>
        <p:spPr/>
        <p:txBody>
          <a:bodyPr/>
          <a:lstStyle/>
          <a:p>
            <a:fld id="{824A558B-E4E9-A94A-B9C1-029E46A76ABA}" type="slidenum">
              <a:rPr lang="en-US" smtClean="0"/>
              <a:t>5</a:t>
            </a:fld>
            <a:endParaRPr lang="en-US"/>
          </a:p>
        </p:txBody>
      </p:sp>
    </p:spTree>
    <p:extLst>
      <p:ext uri="{BB962C8B-B14F-4D97-AF65-F5344CB8AC3E}">
        <p14:creationId xmlns:p14="http://schemas.microsoft.com/office/powerpoint/2010/main" val="38040542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17"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l="2241" b="2241"/>
          <a:stretch/>
        </p:blipFill>
        <p:spPr>
          <a:xfrm>
            <a:off x="152400" y="152399"/>
            <a:ext cx="8839200" cy="6555326"/>
          </a:xfrm>
          <a:prstGeom prst="rect">
            <a:avLst/>
          </a:prstGeom>
          <a:solidFill>
            <a:srgbClr val="CFCDC9"/>
          </a:solidFill>
        </p:spPr>
      </p:pic>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40C00456-721A-A94C-800A-D5E7EE91C160}" type="datetime1">
              <a:rPr lang="en-US" smtClean="0"/>
              <a:pPr/>
              <a:t>09/25/2020</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2" name="Title 1"/>
          <p:cNvSpPr>
            <a:spLocks noGrp="1"/>
          </p:cNvSpPr>
          <p:nvPr>
            <p:ph type="ctrTitle" hasCustomPrompt="1"/>
          </p:nvPr>
        </p:nvSpPr>
        <p:spPr>
          <a:xfrm>
            <a:off x="685800" y="2133600"/>
            <a:ext cx="5486400" cy="1600200"/>
          </a:xfrm>
          <a:effectLst>
            <a:outerShdw blurRad="254000" dir="2700000" algn="tl" rotWithShape="0">
              <a:srgbClr val="000000">
                <a:alpha val="20000"/>
              </a:srgbClr>
            </a:outerShdw>
          </a:effectLst>
        </p:spPr>
        <p:txBody>
          <a:bodyPr anchor="b" anchorCtr="0">
            <a:normAutofit/>
          </a:bodyPr>
          <a:lstStyle>
            <a:lvl1pPr>
              <a:defRPr sz="3200">
                <a:solidFill>
                  <a:schemeClr val="bg1"/>
                </a:solidFill>
              </a:defRPr>
            </a:lvl1pPr>
          </a:lstStyle>
          <a:p>
            <a:r>
              <a:rPr lang="en-US" dirty="0"/>
              <a:t>CLICK TO EDIT MASTER TITLE STYLE</a:t>
            </a:r>
          </a:p>
        </p:txBody>
      </p:sp>
      <p:sp>
        <p:nvSpPr>
          <p:cNvPr id="13"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4" name="Straight Connector 13"/>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pic>
        <p:nvPicPr>
          <p:cNvPr id="15" name="Picture 14"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a:effectLst>
            <a:outerShdw blurRad="254000" dir="2700000" algn="tl" rotWithShape="0">
              <a:srgbClr val="000000">
                <a:alpha val="20000"/>
              </a:srgbClr>
            </a:outerShdw>
          </a:effectLst>
        </p:spPr>
      </p:pic>
      <p:sp>
        <p:nvSpPr>
          <p:cNvPr id="18" name="Rounded Rectangle 17"/>
          <p:cNvSpPr/>
          <p:nvPr userDrawn="1"/>
        </p:nvSpPr>
        <p:spPr>
          <a:xfrm>
            <a:off x="5159633" y="3726360"/>
            <a:ext cx="3396734" cy="2739509"/>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wrap="square" lIns="91440" tIns="137160" rIns="182880" bIns="137160" rtlCol="0" anchor="ctr">
            <a:spAutoFit/>
          </a:bodyPr>
          <a:lstStyle/>
          <a:p>
            <a:pPr marL="58737" indent="0">
              <a:spcAft>
                <a:spcPts val="600"/>
              </a:spcAft>
              <a:buFontTx/>
              <a:buNone/>
            </a:pPr>
            <a:r>
              <a:rPr lang="en-US" sz="1000" dirty="0">
                <a:solidFill>
                  <a:schemeClr val="tx1"/>
                </a:solidFill>
              </a:rPr>
              <a:t>To change this cover photo: </a:t>
            </a:r>
          </a:p>
          <a:p>
            <a:pPr marL="171450" indent="-112713">
              <a:spcAft>
                <a:spcPts val="600"/>
              </a:spcAft>
              <a:buFont typeface="Arial"/>
              <a:buChar char="•"/>
            </a:pPr>
            <a:r>
              <a:rPr lang="en-US" sz="1000" dirty="0">
                <a:solidFill>
                  <a:schemeClr val="tx1"/>
                </a:solidFill>
              </a:rPr>
              <a:t>Click on View &gt; Slide Master.</a:t>
            </a:r>
          </a:p>
          <a:p>
            <a:pPr marL="171450" indent="-112713">
              <a:spcAft>
                <a:spcPts val="600"/>
              </a:spcAft>
              <a:buFont typeface="Arial"/>
              <a:buChar char="•"/>
            </a:pPr>
            <a:r>
              <a:rPr lang="en-US" sz="1000" dirty="0">
                <a:solidFill>
                  <a:schemeClr val="tx1"/>
                </a:solidFill>
              </a:rPr>
              <a:t>Right</a:t>
            </a:r>
            <a:r>
              <a:rPr lang="en-US" sz="1000" baseline="0" dirty="0">
                <a:solidFill>
                  <a:schemeClr val="tx1"/>
                </a:solidFill>
              </a:rPr>
              <a:t> c</a:t>
            </a:r>
            <a:r>
              <a:rPr lang="en-US" sz="1000" dirty="0">
                <a:solidFill>
                  <a:schemeClr val="tx1"/>
                </a:solidFill>
              </a:rPr>
              <a:t>lick on this photo</a:t>
            </a:r>
            <a:r>
              <a:rPr lang="en-US" sz="1000" baseline="0" dirty="0">
                <a:solidFill>
                  <a:schemeClr val="tx1"/>
                </a:solidFill>
              </a:rPr>
              <a:t> &gt; Change Picture… &gt; Choose a Picture &gt; Insert.</a:t>
            </a:r>
            <a:endParaRPr lang="en-US" sz="1000" dirty="0">
              <a:solidFill>
                <a:schemeClr val="tx1"/>
              </a:solidFill>
            </a:endParaRPr>
          </a:p>
          <a:p>
            <a:pPr marL="171450" indent="-112713">
              <a:spcAft>
                <a:spcPts val="600"/>
              </a:spcAft>
              <a:buFont typeface="Arial"/>
              <a:buChar char="•"/>
            </a:pPr>
            <a:r>
              <a:rPr lang="en-US" sz="1000" dirty="0">
                <a:solidFill>
                  <a:schemeClr val="tx1"/>
                </a:solidFill>
              </a:rPr>
              <a:t>Click on Picture Tools tab &gt; Crop &gt; drag straight cropping handles to inside edges of white frame. You can resize the photo within shape, while locking the photo’s aspect ratio, by holding shift key and dragging the photo’s round corner handle. You can also use the mouse to drag the photo to desired position within the shape. Click outside the photo.</a:t>
            </a:r>
          </a:p>
          <a:p>
            <a:pPr marL="171450" indent="-112713">
              <a:spcAft>
                <a:spcPts val="600"/>
              </a:spcAft>
              <a:buFont typeface="Arial"/>
              <a:buChar char="•"/>
            </a:pPr>
            <a:r>
              <a:rPr lang="en-US" sz="1000" dirty="0">
                <a:solidFill>
                  <a:schemeClr val="tx1"/>
                </a:solidFill>
              </a:rPr>
              <a:t>Add photo credit to the text box at top right of page.</a:t>
            </a:r>
          </a:p>
          <a:p>
            <a:pPr marL="171450" indent="-112713">
              <a:spcAft>
                <a:spcPts val="600"/>
              </a:spcAft>
              <a:buFont typeface="Arial"/>
              <a:buChar char="•"/>
            </a:pPr>
            <a:r>
              <a:rPr lang="en-US" sz="1000" dirty="0">
                <a:solidFill>
                  <a:schemeClr val="tx1"/>
                </a:solidFill>
              </a:rPr>
              <a:t>Delete this instruction text box.</a:t>
            </a:r>
          </a:p>
        </p:txBody>
      </p:sp>
    </p:spTree>
    <p:extLst>
      <p:ext uri="{BB962C8B-B14F-4D97-AF65-F5344CB8AC3E}">
        <p14:creationId xmlns:p14="http://schemas.microsoft.com/office/powerpoint/2010/main" val="388307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09/25/2020</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69214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09/25/2020</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47714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09/25/2020</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2540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09/25/2020</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34146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09/25/2020</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262035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09/25/2020</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22790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10"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2400" y="126997"/>
            <a:ext cx="8839200" cy="6578603"/>
          </a:xfrm>
          <a:prstGeom prst="rect">
            <a:avLst/>
          </a:prstGeom>
        </p:spPr>
      </p:pic>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6"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3F4168E2-91C5-9646-9F53-5B4E70AF759D}" type="datetime1">
              <a:rPr lang="en-US" smtClean="0"/>
              <a:pPr/>
              <a:t>09/25/2020</a:t>
            </a:fld>
            <a:endParaRPr lang="en-US"/>
          </a:p>
        </p:txBody>
      </p:sp>
      <p:sp>
        <p:nvSpPr>
          <p:cNvPr id="8"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pic>
        <p:nvPicPr>
          <p:cNvPr id="9" name="Picture 8"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sp>
        <p:nvSpPr>
          <p:cNvPr id="16"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7" name="Straight Connector 16"/>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5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09/25/2020</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452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09/25/2020</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93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09/25/2020</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72989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09/25/2020</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771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09/25/2020</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412102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09/25/2020</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22633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bg>
      <p:bgPr>
        <a:solidFill>
          <a:srgbClr val="CFCDC9"/>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09/25/2020</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848386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09/25/2020</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682463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09/25/2020</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38793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09/25/2020</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304231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09/25/2020</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975118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09/25/2020</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47666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09/25/2020</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125104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09/25/2020</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79674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09/25/2020</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9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09/25/2020</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447383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60E3A5-7E98-4E5B-8C12-584694844A76}" type="slidenum">
              <a:rPr lang="en-US" altLang="en-US"/>
              <a:pPr>
                <a:defRPr/>
              </a:pPr>
              <a:t>‹#›</a:t>
            </a:fld>
            <a:endParaRPr lang="en-US" altLang="en-US" dirty="0"/>
          </a:p>
        </p:txBody>
      </p:sp>
    </p:spTree>
    <p:extLst>
      <p:ext uri="{BB962C8B-B14F-4D97-AF65-F5344CB8AC3E}">
        <p14:creationId xmlns:p14="http://schemas.microsoft.com/office/powerpoint/2010/main" val="8932538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1625" y="301625"/>
            <a:ext cx="7772400" cy="609600"/>
          </a:xfrm>
        </p:spPr>
        <p:txBody>
          <a:bodyPr/>
          <a:lstStyle/>
          <a:p>
            <a:r>
              <a:rPr lang="en-US"/>
              <a:t>Click to edit Master title style</a:t>
            </a:r>
          </a:p>
        </p:txBody>
      </p:sp>
      <p:sp>
        <p:nvSpPr>
          <p:cNvPr id="3" name="Text Placeholder 2"/>
          <p:cNvSpPr>
            <a:spLocks noGrp="1"/>
          </p:cNvSpPr>
          <p:nvPr>
            <p:ph type="body" sz="half" idx="1"/>
          </p:nvPr>
        </p:nvSpPr>
        <p:spPr>
          <a:xfrm>
            <a:off x="685800" y="1827213"/>
            <a:ext cx="38100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8272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46513"/>
            <a:ext cx="38100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A3DCD1A0-19D4-4972-A126-D3075B1CA21E}" type="slidenum">
              <a:rPr lang="en-US" altLang="en-US"/>
              <a:pPr>
                <a:defRPr/>
              </a:pPr>
              <a:t>‹#›</a:t>
            </a:fld>
            <a:endParaRPr lang="en-US" altLang="en-US" dirty="0"/>
          </a:p>
        </p:txBody>
      </p:sp>
    </p:spTree>
    <p:extLst>
      <p:ext uri="{BB962C8B-B14F-4D97-AF65-F5344CB8AC3E}">
        <p14:creationId xmlns:p14="http://schemas.microsoft.com/office/powerpoint/2010/main" val="1639399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09/25/2020</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111609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Gray 2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09/25/2020</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98604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09/25/2020</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9096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bg>
      <p:bgPr>
        <a:solidFill>
          <a:srgbClr val="CFCDC9"/>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09/25/2020</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47014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09/25/2020</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56011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09/25/2020</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23925276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6539224"/>
            <a:ext cx="2133600" cy="16637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C017F59-29DA-6F48-B92A-5AD511CC2D63}" type="datetime1">
              <a:rPr lang="en-US" smtClean="0"/>
              <a:pPr/>
              <a:t>09/25/2020</a:t>
            </a:fld>
            <a:endParaRPr lang="en-US"/>
          </a:p>
        </p:txBody>
      </p:sp>
      <p:sp>
        <p:nvSpPr>
          <p:cNvPr id="5" name="Footer Placeholder 4"/>
          <p:cNvSpPr>
            <a:spLocks noGrp="1"/>
          </p:cNvSpPr>
          <p:nvPr>
            <p:ph type="ftr" sz="quarter" idx="3"/>
          </p:nvPr>
        </p:nvSpPr>
        <p:spPr>
          <a:xfrm>
            <a:off x="3124200" y="6539224"/>
            <a:ext cx="2895600" cy="16637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6" name="Slide Number Placeholder 5"/>
          <p:cNvSpPr>
            <a:spLocks noGrp="1"/>
          </p:cNvSpPr>
          <p:nvPr>
            <p:ph type="sldNum" sz="quarter" idx="4"/>
          </p:nvPr>
        </p:nvSpPr>
        <p:spPr>
          <a:xfrm>
            <a:off x="6858000" y="6539224"/>
            <a:ext cx="2133600" cy="16637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7" name="Frame 6"/>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rgbClr val="FFFFFF"/>
              </a:solidFill>
              <a:latin typeface="Gill Sans MT"/>
              <a:cs typeface="Gill Sans MT"/>
            </a:endParaRPr>
          </a:p>
        </p:txBody>
      </p:sp>
    </p:spTree>
    <p:extLst>
      <p:ext uri="{BB962C8B-B14F-4D97-AF65-F5344CB8AC3E}">
        <p14:creationId xmlns:p14="http://schemas.microsoft.com/office/powerpoint/2010/main" val="881333492"/>
      </p:ext>
    </p:extLst>
  </p:cSld>
  <p:clrMap bg1="lt1" tx1="dk1" bg2="lt2" tx2="dk2" accent1="accent1" accent2="accent2" accent3="accent3" accent4="accent4" accent5="accent5" accent6="accent6" hlink="hlink" folHlink="folHlink"/>
  <p:sldLayoutIdLst>
    <p:sldLayoutId id="2147483698" r:id="rId1"/>
    <p:sldLayoutId id="2147483674" r:id="rId2"/>
    <p:sldLayoutId id="2147483654" r:id="rId3"/>
    <p:sldLayoutId id="2147483708" r:id="rId4"/>
    <p:sldLayoutId id="2147483709" r:id="rId5"/>
    <p:sldLayoutId id="2147483710" r:id="rId6"/>
    <p:sldLayoutId id="2147483711" r:id="rId7"/>
    <p:sldLayoutId id="2147483712" r:id="rId8"/>
    <p:sldLayoutId id="2147483714" r:id="rId9"/>
    <p:sldLayoutId id="2147483722" r:id="rId10"/>
    <p:sldLayoutId id="2147483723" r:id="rId11"/>
    <p:sldLayoutId id="2147483724" r:id="rId12"/>
    <p:sldLayoutId id="2147483725" r:id="rId13"/>
    <p:sldLayoutId id="2147483726" r:id="rId14"/>
    <p:sldLayoutId id="2147483730" r:id="rId15"/>
    <p:sldLayoutId id="2147483696" r:id="rId16"/>
    <p:sldLayoutId id="2147483716" r:id="rId17"/>
    <p:sldLayoutId id="2147483717" r:id="rId18"/>
    <p:sldLayoutId id="2147483718" r:id="rId19"/>
    <p:sldLayoutId id="2147483686" r:id="rId20"/>
    <p:sldLayoutId id="2147483720" r:id="rId21"/>
    <p:sldLayoutId id="2147483699" r:id="rId22"/>
    <p:sldLayoutId id="2147483694" r:id="rId23"/>
    <p:sldLayoutId id="2147483731" r:id="rId24"/>
    <p:sldLayoutId id="2147483732" r:id="rId25"/>
    <p:sldLayoutId id="2147483733" r:id="rId26"/>
    <p:sldLayoutId id="2147483734" r:id="rId27"/>
    <p:sldLayoutId id="2147483735" r:id="rId28"/>
    <p:sldLayoutId id="2147483736" r:id="rId29"/>
    <p:sldLayoutId id="2147483737" r:id="rId30"/>
    <p:sldLayoutId id="2147483738" r:id="rId31"/>
    <p:sldLayoutId id="2147483739" r:id="rId32"/>
  </p:sldLayoutIdLst>
  <p:hf hd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1.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31.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743868" y="914400"/>
            <a:ext cx="5486400" cy="1600200"/>
          </a:xfrm>
        </p:spPr>
        <p:txBody>
          <a:bodyPr>
            <a:normAutofit/>
          </a:bodyPr>
          <a:lstStyle/>
          <a:p>
            <a:pPr algn="ctr"/>
            <a:r>
              <a:rPr lang="en-US" altLang="en-US" sz="4400" dirty="0"/>
              <a:t>TRANSFERS  </a:t>
            </a:r>
          </a:p>
        </p:txBody>
      </p:sp>
      <p:sp>
        <p:nvSpPr>
          <p:cNvPr id="4099"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228600" y="2895600"/>
            <a:ext cx="8516937" cy="2308324"/>
          </a:xfrm>
          <a:prstGeom prst="rect">
            <a:avLst/>
          </a:prstGeom>
          <a:noFill/>
          <a:ln>
            <a:solidFill>
              <a:srgbClr val="C2113A"/>
            </a:solidFill>
          </a:ln>
        </p:spPr>
        <p:txBody>
          <a:bodyPr>
            <a:spAutoFit/>
          </a:bodyPr>
          <a:lstStyle/>
          <a:p>
            <a:pPr algn="ctr">
              <a:defRPr/>
            </a:pPr>
            <a:r>
              <a:rPr lang="en-US" sz="3600" b="1" dirty="0">
                <a:solidFill>
                  <a:schemeClr val="bg1"/>
                </a:solidFill>
                <a:latin typeface="+mn-lt"/>
              </a:rPr>
              <a:t>Transferring Data to Central Office</a:t>
            </a:r>
            <a:endParaRPr lang="en-US" sz="3600" dirty="0">
              <a:solidFill>
                <a:schemeClr val="bg1"/>
              </a:solidFill>
              <a:latin typeface="+mn-lt"/>
            </a:endParaRPr>
          </a:p>
          <a:p>
            <a:pPr algn="ctr">
              <a:defRPr/>
            </a:pPr>
            <a:endParaRPr lang="en-US" sz="3600" dirty="0">
              <a:solidFill>
                <a:schemeClr val="bg1"/>
              </a:solidFill>
              <a:latin typeface="+mn-lt"/>
            </a:endParaRPr>
          </a:p>
          <a:p>
            <a:pPr algn="ctr">
              <a:defRPr/>
            </a:pPr>
            <a:r>
              <a:rPr lang="en-US" sz="3600" dirty="0">
                <a:solidFill>
                  <a:schemeClr val="bg1"/>
                </a:solidFill>
                <a:latin typeface="+mn-lt"/>
              </a:rPr>
              <a:t>Supervisor (</a:t>
            </a:r>
            <a:r>
              <a:rPr lang="en-US" sz="3600" i="1" dirty="0">
                <a:solidFill>
                  <a:schemeClr val="bg1"/>
                </a:solidFill>
                <a:latin typeface="+mn-lt"/>
              </a:rPr>
              <a:t>receiver/</a:t>
            </a:r>
            <a:r>
              <a:rPr lang="en-US" sz="3600" dirty="0">
                <a:solidFill>
                  <a:schemeClr val="bg1"/>
                </a:solidFill>
                <a:latin typeface="+mn-lt"/>
              </a:rPr>
              <a:t>Sender) &gt;&gt; </a:t>
            </a:r>
            <a:r>
              <a:rPr lang="en-US" sz="3600" b="1" u="sng" dirty="0" err="1">
                <a:solidFill>
                  <a:schemeClr val="bg1"/>
                </a:solidFill>
                <a:latin typeface="+mn-lt"/>
              </a:rPr>
              <a:t>CSWeb</a:t>
            </a:r>
            <a:r>
              <a:rPr lang="en-US" sz="3600" dirty="0">
                <a:solidFill>
                  <a:schemeClr val="bg1"/>
                </a:solidFill>
                <a:latin typeface="+mn-lt"/>
              </a:rPr>
              <a:t> &gt;&gt; Central Office (Sender/</a:t>
            </a:r>
            <a:r>
              <a:rPr lang="en-US" sz="3600" i="1" dirty="0">
                <a:solidFill>
                  <a:schemeClr val="bg1"/>
                </a:solidFill>
                <a:latin typeface="+mn-lt"/>
              </a:rPr>
              <a:t>receiver</a:t>
            </a:r>
            <a:r>
              <a:rPr lang="en-US" sz="3600" dirty="0">
                <a:solidFill>
                  <a:schemeClr val="bg1"/>
                </a:solidFill>
                <a:latin typeface="+mn-lt"/>
              </a:rPr>
              <a:t> )</a:t>
            </a:r>
          </a:p>
        </p:txBody>
      </p:sp>
    </p:spTree>
    <p:extLst>
      <p:ext uri="{BB962C8B-B14F-4D97-AF65-F5344CB8AC3E}">
        <p14:creationId xmlns:p14="http://schemas.microsoft.com/office/powerpoint/2010/main" val="3127067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01625" y="301625"/>
            <a:ext cx="8461375" cy="609600"/>
          </a:xfrm>
        </p:spPr>
        <p:txBody>
          <a:bodyPr/>
          <a:lstStyle/>
          <a:p>
            <a:pPr algn="ctr"/>
            <a:r>
              <a:rPr lang="en-US" altLang="en-US" sz="3200" dirty="0"/>
              <a:t>Data Transfer</a:t>
            </a:r>
          </a:p>
        </p:txBody>
      </p:sp>
      <p:sp>
        <p:nvSpPr>
          <p:cNvPr id="10243"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1274763" y="911225"/>
            <a:ext cx="7488237" cy="3046988"/>
          </a:xfrm>
          <a:prstGeom prst="rect">
            <a:avLst/>
          </a:prstGeom>
          <a:noFill/>
        </p:spPr>
        <p:txBody>
          <a:bodyPr>
            <a:spAutoFit/>
          </a:bodyPr>
          <a:lstStyle/>
          <a:p>
            <a:pPr algn="ctr">
              <a:spcAft>
                <a:spcPts val="0"/>
              </a:spcAft>
              <a:defRPr/>
            </a:pPr>
            <a:endParaRPr lang="en-US" sz="3200" dirty="0">
              <a:latin typeface="+mn-lt"/>
            </a:endParaRPr>
          </a:p>
          <a:p>
            <a:pPr algn="ctr">
              <a:spcAft>
                <a:spcPts val="0"/>
              </a:spcAft>
              <a:defRPr/>
            </a:pPr>
            <a:endParaRPr lang="en-US" sz="3200" dirty="0">
              <a:latin typeface="+mn-lt"/>
            </a:endParaRPr>
          </a:p>
          <a:p>
            <a:pPr algn="ctr">
              <a:spcAft>
                <a:spcPts val="0"/>
              </a:spcAft>
              <a:defRPr/>
            </a:pPr>
            <a:endParaRPr lang="en-US" sz="3200" dirty="0"/>
          </a:p>
          <a:p>
            <a:pPr algn="ctr">
              <a:spcAft>
                <a:spcPts val="0"/>
              </a:spcAft>
              <a:defRPr/>
            </a:pPr>
            <a:endParaRPr lang="en-US" sz="3200" dirty="0"/>
          </a:p>
          <a:p>
            <a:pPr algn="ctr">
              <a:spcAft>
                <a:spcPts val="0"/>
              </a:spcAft>
              <a:defRPr/>
            </a:pPr>
            <a:r>
              <a:rPr lang="en-US" sz="3200" dirty="0">
                <a:latin typeface="+mn-lt"/>
              </a:rPr>
              <a:t>Q/A</a:t>
            </a:r>
          </a:p>
          <a:p>
            <a:pPr algn="ctr">
              <a:spcAft>
                <a:spcPts val="800"/>
              </a:spcAft>
              <a:defRPr/>
            </a:pPr>
            <a:endParaRPr lang="en-US" sz="3200" dirty="0">
              <a:latin typeface="+mn-lt"/>
            </a:endParaRPr>
          </a:p>
        </p:txBody>
      </p:sp>
    </p:spTree>
    <p:extLst>
      <p:ext uri="{BB962C8B-B14F-4D97-AF65-F5344CB8AC3E}">
        <p14:creationId xmlns:p14="http://schemas.microsoft.com/office/powerpoint/2010/main" val="1145446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6147" name="Title 1"/>
          <p:cNvSpPr>
            <a:spLocks noGrp="1"/>
          </p:cNvSpPr>
          <p:nvPr>
            <p:ph type="title"/>
          </p:nvPr>
        </p:nvSpPr>
        <p:spPr>
          <a:xfrm>
            <a:off x="609600" y="301625"/>
            <a:ext cx="7772400" cy="609600"/>
          </a:xfrm>
        </p:spPr>
        <p:txBody>
          <a:bodyPr/>
          <a:lstStyle/>
          <a:p>
            <a:pPr algn="ctr"/>
            <a:r>
              <a:rPr lang="en-US" altLang="en-US" sz="3200" dirty="0"/>
              <a:t>Data Transfer </a:t>
            </a:r>
          </a:p>
        </p:txBody>
      </p:sp>
      <p:sp>
        <p:nvSpPr>
          <p:cNvPr id="7" name="TextBox 6"/>
          <p:cNvSpPr txBox="1"/>
          <p:nvPr/>
        </p:nvSpPr>
        <p:spPr>
          <a:xfrm>
            <a:off x="457200" y="1341395"/>
            <a:ext cx="1371600" cy="4862870"/>
          </a:xfrm>
          <a:prstGeom prst="rect">
            <a:avLst/>
          </a:prstGeom>
          <a:noFill/>
        </p:spPr>
        <p:txBody>
          <a:bodyPr>
            <a:spAutoFit/>
          </a:bodyPr>
          <a:lstStyle/>
          <a:p>
            <a:pPr>
              <a:spcAft>
                <a:spcPts val="400"/>
              </a:spcAft>
              <a:defRPr/>
            </a:pPr>
            <a:r>
              <a:rPr lang="en-US" sz="2800" dirty="0">
                <a:solidFill>
                  <a:srgbClr val="C2113A"/>
                </a:solidFill>
                <a:latin typeface="+mn-lt"/>
              </a:rPr>
              <a:t>What?</a:t>
            </a:r>
          </a:p>
          <a:p>
            <a:pPr>
              <a:spcAft>
                <a:spcPts val="400"/>
              </a:spcAft>
              <a:defRPr/>
            </a:pPr>
            <a:endParaRPr lang="en-US" sz="2800" dirty="0">
              <a:solidFill>
                <a:srgbClr val="C2113A"/>
              </a:solidFill>
            </a:endParaRPr>
          </a:p>
          <a:p>
            <a:pPr>
              <a:spcAft>
                <a:spcPts val="400"/>
              </a:spcAft>
              <a:defRPr/>
            </a:pPr>
            <a:r>
              <a:rPr lang="en-US" sz="2800" dirty="0">
                <a:solidFill>
                  <a:srgbClr val="C2113A"/>
                </a:solidFill>
                <a:latin typeface="+mn-lt"/>
              </a:rPr>
              <a:t>Why?</a:t>
            </a:r>
          </a:p>
          <a:p>
            <a:pPr>
              <a:spcAft>
                <a:spcPts val="400"/>
              </a:spcAft>
              <a:defRPr/>
            </a:pPr>
            <a:endParaRPr lang="en-US" sz="2800" dirty="0">
              <a:solidFill>
                <a:srgbClr val="C2113A"/>
              </a:solidFill>
              <a:latin typeface="+mn-lt"/>
            </a:endParaRPr>
          </a:p>
          <a:p>
            <a:pPr>
              <a:spcAft>
                <a:spcPts val="400"/>
              </a:spcAft>
              <a:defRPr/>
            </a:pPr>
            <a:endParaRPr lang="en-US" sz="2800" dirty="0">
              <a:solidFill>
                <a:srgbClr val="C2113A"/>
              </a:solidFill>
            </a:endParaRPr>
          </a:p>
          <a:p>
            <a:pPr>
              <a:spcAft>
                <a:spcPts val="400"/>
              </a:spcAft>
              <a:defRPr/>
            </a:pPr>
            <a:r>
              <a:rPr lang="en-US" sz="2800" dirty="0">
                <a:solidFill>
                  <a:srgbClr val="C2113A"/>
                </a:solidFill>
                <a:latin typeface="+mn-lt"/>
              </a:rPr>
              <a:t>When?</a:t>
            </a:r>
          </a:p>
          <a:p>
            <a:pPr>
              <a:spcAft>
                <a:spcPts val="400"/>
              </a:spcAft>
              <a:defRPr/>
            </a:pPr>
            <a:endParaRPr lang="en-US" sz="2800" dirty="0">
              <a:solidFill>
                <a:srgbClr val="C2113A"/>
              </a:solidFill>
              <a:latin typeface="+mn-lt"/>
            </a:endParaRPr>
          </a:p>
          <a:p>
            <a:pPr>
              <a:spcAft>
                <a:spcPts val="400"/>
              </a:spcAft>
              <a:defRPr/>
            </a:pPr>
            <a:r>
              <a:rPr lang="en-US" sz="2800" dirty="0">
                <a:solidFill>
                  <a:srgbClr val="C2113A"/>
                </a:solidFill>
                <a:latin typeface="+mn-lt"/>
              </a:rPr>
              <a:t>Who?</a:t>
            </a:r>
          </a:p>
          <a:p>
            <a:pPr>
              <a:spcAft>
                <a:spcPts val="400"/>
              </a:spcAft>
              <a:defRPr/>
            </a:pPr>
            <a:endParaRPr lang="en-US" sz="2800" dirty="0">
              <a:solidFill>
                <a:srgbClr val="C2113A"/>
              </a:solidFill>
            </a:endParaRPr>
          </a:p>
          <a:p>
            <a:pPr>
              <a:spcAft>
                <a:spcPts val="400"/>
              </a:spcAft>
              <a:defRPr/>
            </a:pPr>
            <a:r>
              <a:rPr lang="en-US" sz="2800" dirty="0">
                <a:solidFill>
                  <a:srgbClr val="C2113A"/>
                </a:solidFill>
                <a:latin typeface="+mn-lt"/>
              </a:rPr>
              <a:t>How? </a:t>
            </a:r>
          </a:p>
        </p:txBody>
      </p:sp>
      <p:sp>
        <p:nvSpPr>
          <p:cNvPr id="8" name="TextBox 7"/>
          <p:cNvSpPr txBox="1"/>
          <p:nvPr/>
        </p:nvSpPr>
        <p:spPr>
          <a:xfrm>
            <a:off x="8428299" y="911225"/>
            <a:ext cx="6781800" cy="2123658"/>
          </a:xfrm>
          <a:prstGeom prst="rect">
            <a:avLst/>
          </a:prstGeom>
          <a:noFill/>
        </p:spPr>
        <p:txBody>
          <a:bodyPr>
            <a:spAutoFit/>
          </a:bodyPr>
          <a:lstStyle/>
          <a:p>
            <a:pPr>
              <a:spcAft>
                <a:spcPts val="800"/>
              </a:spcAft>
              <a:defRPr/>
            </a:pPr>
            <a:endParaRPr lang="en-US" sz="2800" dirty="0">
              <a:latin typeface="+mn-lt"/>
            </a:endParaRPr>
          </a:p>
          <a:p>
            <a:pPr>
              <a:spcAft>
                <a:spcPts val="800"/>
              </a:spcAft>
              <a:defRPr/>
            </a:pPr>
            <a:r>
              <a:rPr lang="en-US" sz="2800" dirty="0">
                <a:latin typeface="+mn-lt"/>
              </a:rPr>
              <a:t> </a:t>
            </a:r>
          </a:p>
          <a:p>
            <a:pPr marL="457200" indent="-457200">
              <a:spcAft>
                <a:spcPts val="800"/>
              </a:spcAft>
              <a:buFont typeface="Arial" panose="020B0604020202020204" pitchFamily="34" charset="0"/>
              <a:buChar char="•"/>
              <a:defRPr/>
            </a:pPr>
            <a:endParaRPr lang="en-US" sz="2800" dirty="0">
              <a:latin typeface="+mn-lt"/>
            </a:endParaRPr>
          </a:p>
          <a:p>
            <a:pPr marL="457200" indent="-457200">
              <a:spcAft>
                <a:spcPts val="800"/>
              </a:spcAft>
              <a:buFont typeface="Arial" panose="020B0604020202020204" pitchFamily="34" charset="0"/>
              <a:buChar char="•"/>
              <a:defRPr/>
            </a:pPr>
            <a:endParaRPr lang="en-US" sz="2800" dirty="0">
              <a:latin typeface="+mn-lt"/>
            </a:endParaRPr>
          </a:p>
        </p:txBody>
      </p:sp>
      <p:sp>
        <p:nvSpPr>
          <p:cNvPr id="2" name="TextBox 1">
            <a:extLst>
              <a:ext uri="{FF2B5EF4-FFF2-40B4-BE49-F238E27FC236}">
                <a16:creationId xmlns:a16="http://schemas.microsoft.com/office/drawing/2014/main" id="{990B2240-A721-4240-ADF9-A50076D6D894}"/>
              </a:ext>
            </a:extLst>
          </p:cNvPr>
          <p:cNvSpPr txBox="1"/>
          <p:nvPr/>
        </p:nvSpPr>
        <p:spPr>
          <a:xfrm>
            <a:off x="1649875" y="1341395"/>
            <a:ext cx="6400800" cy="523220"/>
          </a:xfrm>
          <a:prstGeom prst="rect">
            <a:avLst/>
          </a:prstGeom>
          <a:noFill/>
        </p:spPr>
        <p:txBody>
          <a:bodyPr wrap="square" rtlCol="0">
            <a:spAutoFit/>
          </a:bodyPr>
          <a:lstStyle/>
          <a:p>
            <a:pPr>
              <a:spcAft>
                <a:spcPts val="800"/>
              </a:spcAft>
              <a:defRPr/>
            </a:pPr>
            <a:r>
              <a:rPr lang="en-US" sz="2800" dirty="0">
                <a:latin typeface="+mn-lt"/>
              </a:rPr>
              <a:t>Submitting data to the Central Office </a:t>
            </a:r>
          </a:p>
        </p:txBody>
      </p:sp>
      <p:sp>
        <p:nvSpPr>
          <p:cNvPr id="3" name="TextBox 2">
            <a:extLst>
              <a:ext uri="{FF2B5EF4-FFF2-40B4-BE49-F238E27FC236}">
                <a16:creationId xmlns:a16="http://schemas.microsoft.com/office/drawing/2014/main" id="{7D787F56-D319-419D-A9AD-927A45417F66}"/>
              </a:ext>
            </a:extLst>
          </p:cNvPr>
          <p:cNvSpPr txBox="1"/>
          <p:nvPr/>
        </p:nvSpPr>
        <p:spPr>
          <a:xfrm>
            <a:off x="1371600" y="2296219"/>
            <a:ext cx="6400800" cy="954107"/>
          </a:xfrm>
          <a:prstGeom prst="rect">
            <a:avLst/>
          </a:prstGeom>
          <a:noFill/>
        </p:spPr>
        <p:txBody>
          <a:bodyPr wrap="square" rtlCol="0">
            <a:spAutoFit/>
          </a:bodyPr>
          <a:lstStyle/>
          <a:p>
            <a:pPr>
              <a:spcAft>
                <a:spcPts val="800"/>
              </a:spcAft>
              <a:defRPr/>
            </a:pPr>
            <a:r>
              <a:rPr lang="en-US" sz="2800" dirty="0">
                <a:latin typeface="+mn-lt"/>
              </a:rPr>
              <a:t>Back up and the Central Office can see the team’s progress</a:t>
            </a:r>
          </a:p>
        </p:txBody>
      </p:sp>
      <p:sp>
        <p:nvSpPr>
          <p:cNvPr id="4" name="TextBox 3">
            <a:extLst>
              <a:ext uri="{FF2B5EF4-FFF2-40B4-BE49-F238E27FC236}">
                <a16:creationId xmlns:a16="http://schemas.microsoft.com/office/drawing/2014/main" id="{0464DBF3-2CC1-454D-B16A-7454FA164DBE}"/>
              </a:ext>
            </a:extLst>
          </p:cNvPr>
          <p:cNvSpPr txBox="1"/>
          <p:nvPr/>
        </p:nvSpPr>
        <p:spPr>
          <a:xfrm>
            <a:off x="1666272" y="3772830"/>
            <a:ext cx="6400800" cy="523220"/>
          </a:xfrm>
          <a:prstGeom prst="rect">
            <a:avLst/>
          </a:prstGeom>
          <a:noFill/>
        </p:spPr>
        <p:txBody>
          <a:bodyPr wrap="square" rtlCol="0">
            <a:spAutoFit/>
          </a:bodyPr>
          <a:lstStyle/>
          <a:p>
            <a:pPr>
              <a:spcAft>
                <a:spcPts val="800"/>
              </a:spcAft>
              <a:defRPr/>
            </a:pPr>
            <a:r>
              <a:rPr lang="en-US" sz="2800" dirty="0">
                <a:latin typeface="+mn-lt"/>
              </a:rPr>
              <a:t>At least once per day</a:t>
            </a:r>
          </a:p>
        </p:txBody>
      </p:sp>
      <p:sp>
        <p:nvSpPr>
          <p:cNvPr id="5" name="TextBox 4">
            <a:extLst>
              <a:ext uri="{FF2B5EF4-FFF2-40B4-BE49-F238E27FC236}">
                <a16:creationId xmlns:a16="http://schemas.microsoft.com/office/drawing/2014/main" id="{40747C29-8D2B-467E-B792-47788BD98676}"/>
              </a:ext>
            </a:extLst>
          </p:cNvPr>
          <p:cNvSpPr txBox="1"/>
          <p:nvPr/>
        </p:nvSpPr>
        <p:spPr>
          <a:xfrm>
            <a:off x="1573192" y="4766974"/>
            <a:ext cx="6400800" cy="523220"/>
          </a:xfrm>
          <a:prstGeom prst="rect">
            <a:avLst/>
          </a:prstGeom>
          <a:noFill/>
        </p:spPr>
        <p:txBody>
          <a:bodyPr wrap="square" rtlCol="0">
            <a:spAutoFit/>
          </a:bodyPr>
          <a:lstStyle/>
          <a:p>
            <a:pPr>
              <a:spcAft>
                <a:spcPts val="800"/>
              </a:spcAft>
              <a:defRPr/>
            </a:pPr>
            <a:r>
              <a:rPr lang="en-US" sz="2800" dirty="0">
                <a:latin typeface="+mn-lt"/>
              </a:rPr>
              <a:t>Supervisors</a:t>
            </a:r>
          </a:p>
        </p:txBody>
      </p:sp>
      <p:sp>
        <p:nvSpPr>
          <p:cNvPr id="6" name="TextBox 5">
            <a:extLst>
              <a:ext uri="{FF2B5EF4-FFF2-40B4-BE49-F238E27FC236}">
                <a16:creationId xmlns:a16="http://schemas.microsoft.com/office/drawing/2014/main" id="{DF58B2A7-938F-48A7-8DFA-176FB3936582}"/>
              </a:ext>
            </a:extLst>
          </p:cNvPr>
          <p:cNvSpPr txBox="1"/>
          <p:nvPr/>
        </p:nvSpPr>
        <p:spPr>
          <a:xfrm>
            <a:off x="1430438" y="5618490"/>
            <a:ext cx="6400800" cy="523220"/>
          </a:xfrm>
          <a:prstGeom prst="rect">
            <a:avLst/>
          </a:prstGeom>
          <a:noFill/>
        </p:spPr>
        <p:txBody>
          <a:bodyPr wrap="square" rtlCol="0">
            <a:spAutoFit/>
          </a:bodyPr>
          <a:lstStyle/>
          <a:p>
            <a:pPr>
              <a:spcAft>
                <a:spcPts val="800"/>
              </a:spcAft>
              <a:defRPr/>
            </a:pPr>
            <a:r>
              <a:rPr lang="en-US" sz="2800" dirty="0">
                <a:latin typeface="+mn-lt"/>
              </a:rPr>
              <a:t>Internet </a:t>
            </a:r>
          </a:p>
        </p:txBody>
      </p:sp>
    </p:spTree>
    <p:extLst>
      <p:ext uri="{BB962C8B-B14F-4D97-AF65-F5344CB8AC3E}">
        <p14:creationId xmlns:p14="http://schemas.microsoft.com/office/powerpoint/2010/main" val="628916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04800" y="228600"/>
            <a:ext cx="8686800" cy="609600"/>
          </a:xfrm>
        </p:spPr>
        <p:txBody>
          <a:bodyPr>
            <a:normAutofit fontScale="90000"/>
          </a:bodyPr>
          <a:lstStyle/>
          <a:p>
            <a:pPr algn="ctr" eaLnBrk="1" hangingPunct="1"/>
            <a:r>
              <a:rPr lang="en-US" altLang="en-US" sz="3600"/>
              <a:t>Fieldwork Flow</a:t>
            </a:r>
          </a:p>
        </p:txBody>
      </p:sp>
      <p:sp>
        <p:nvSpPr>
          <p:cNvPr id="4" name="Rectangle 2"/>
          <p:cNvSpPr txBox="1">
            <a:spLocks noChangeArrowheads="1"/>
          </p:cNvSpPr>
          <p:nvPr/>
        </p:nvSpPr>
        <p:spPr bwMode="auto">
          <a:xfrm>
            <a:off x="392113" y="1295400"/>
            <a:ext cx="3036887" cy="1162050"/>
          </a:xfrm>
          <a:prstGeom prst="rect">
            <a:avLst/>
          </a:prstGeom>
          <a:noFill/>
          <a:ln w="9525">
            <a:solidFill>
              <a:srgbClr val="E1004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lumMod val="75000"/>
                  </a:schemeClr>
                </a:solidFill>
              </a:rPr>
              <a:t>Arrive in cluster, Identify households</a:t>
            </a:r>
          </a:p>
        </p:txBody>
      </p:sp>
      <p:sp>
        <p:nvSpPr>
          <p:cNvPr id="5" name="Rectangle 2"/>
          <p:cNvSpPr txBox="1">
            <a:spLocks noChangeArrowheads="1"/>
          </p:cNvSpPr>
          <p:nvPr/>
        </p:nvSpPr>
        <p:spPr bwMode="auto">
          <a:xfrm>
            <a:off x="381000" y="2609850"/>
            <a:ext cx="3048000" cy="1200150"/>
          </a:xfrm>
          <a:prstGeom prst="rect">
            <a:avLst/>
          </a:prstGeom>
          <a:noFill/>
          <a:ln w="9525">
            <a:solidFill>
              <a:srgbClr val="FFC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lumMod val="75000"/>
                  </a:schemeClr>
                </a:solidFill>
              </a:rPr>
              <a:t>Supervisor assigns households to interviewers</a:t>
            </a:r>
          </a:p>
        </p:txBody>
      </p:sp>
      <p:sp>
        <p:nvSpPr>
          <p:cNvPr id="6" name="Rectangle 2"/>
          <p:cNvSpPr txBox="1">
            <a:spLocks noChangeArrowheads="1"/>
          </p:cNvSpPr>
          <p:nvPr/>
        </p:nvSpPr>
        <p:spPr bwMode="auto">
          <a:xfrm>
            <a:off x="381000" y="3941763"/>
            <a:ext cx="3048000" cy="1468437"/>
          </a:xfrm>
          <a:prstGeom prst="rect">
            <a:avLst/>
          </a:prstGeom>
          <a:noFill/>
          <a:ln w="9525">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lumMod val="65000"/>
                  </a:schemeClr>
                </a:solidFill>
              </a:rPr>
              <a:t>Interviewers interview HHs, identify eligible individuals</a:t>
            </a:r>
          </a:p>
        </p:txBody>
      </p:sp>
      <p:sp>
        <p:nvSpPr>
          <p:cNvPr id="7" name="Rectangle 2"/>
          <p:cNvSpPr txBox="1">
            <a:spLocks noChangeArrowheads="1"/>
          </p:cNvSpPr>
          <p:nvPr/>
        </p:nvSpPr>
        <p:spPr bwMode="auto">
          <a:xfrm>
            <a:off x="392113" y="5562600"/>
            <a:ext cx="3067050" cy="1143000"/>
          </a:xfrm>
          <a:prstGeom prst="rect">
            <a:avLst/>
          </a:prstGeom>
          <a:noFill/>
          <a:ln w="9525">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lumMod val="65000"/>
                  </a:schemeClr>
                </a:solidFill>
              </a:rPr>
              <a:t>Lab scientists collect blood for malaria/anemia</a:t>
            </a:r>
          </a:p>
        </p:txBody>
      </p:sp>
      <p:sp>
        <p:nvSpPr>
          <p:cNvPr id="8" name="Rectangle 2"/>
          <p:cNvSpPr txBox="1">
            <a:spLocks noChangeArrowheads="1"/>
          </p:cNvSpPr>
          <p:nvPr/>
        </p:nvSpPr>
        <p:spPr bwMode="auto">
          <a:xfrm>
            <a:off x="5867400" y="1295400"/>
            <a:ext cx="3036888" cy="1622425"/>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lumMod val="75000"/>
                  </a:schemeClr>
                </a:solidFill>
              </a:rPr>
              <a:t>Interviewers carry out women interviews, enter biomarker data</a:t>
            </a:r>
          </a:p>
        </p:txBody>
      </p:sp>
      <p:sp>
        <p:nvSpPr>
          <p:cNvPr id="11" name="Rectangle 2"/>
          <p:cNvSpPr txBox="1">
            <a:spLocks noChangeArrowheads="1"/>
          </p:cNvSpPr>
          <p:nvPr/>
        </p:nvSpPr>
        <p:spPr bwMode="auto">
          <a:xfrm>
            <a:off x="5856288" y="3048000"/>
            <a:ext cx="3055937" cy="1028700"/>
          </a:xfrm>
          <a:prstGeom prst="rect">
            <a:avLst/>
          </a:prstGeom>
          <a:noFill/>
          <a:ln w="9525">
            <a:solidFill>
              <a:srgbClr val="7030A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accent5">
                    <a:lumMod val="90000"/>
                  </a:schemeClr>
                </a:solidFill>
              </a:rPr>
              <a:t>Interviewers send data to supervisor</a:t>
            </a:r>
          </a:p>
        </p:txBody>
      </p:sp>
      <p:sp>
        <p:nvSpPr>
          <p:cNvPr id="12" name="Rectangle 2"/>
          <p:cNvSpPr txBox="1">
            <a:spLocks noChangeArrowheads="1"/>
          </p:cNvSpPr>
          <p:nvPr/>
        </p:nvSpPr>
        <p:spPr bwMode="auto">
          <a:xfrm>
            <a:off x="5856288" y="4191000"/>
            <a:ext cx="3055937" cy="1028700"/>
          </a:xfrm>
          <a:prstGeom prst="rect">
            <a:avLst/>
          </a:prstGeom>
          <a:noFill/>
          <a:ln w="9525">
            <a:solidFill>
              <a:schemeClr val="accent1">
                <a:lumMod val="90000"/>
              </a:schemeClr>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bg1">
                    <a:lumMod val="75000"/>
                  </a:schemeClr>
                </a:solidFill>
              </a:rPr>
              <a:t>Team resolves structural problems</a:t>
            </a:r>
          </a:p>
        </p:txBody>
      </p:sp>
      <p:sp>
        <p:nvSpPr>
          <p:cNvPr id="13" name="Rectangle 2"/>
          <p:cNvSpPr txBox="1">
            <a:spLocks noChangeArrowheads="1"/>
          </p:cNvSpPr>
          <p:nvPr/>
        </p:nvSpPr>
        <p:spPr bwMode="auto">
          <a:xfrm>
            <a:off x="5867400" y="5410200"/>
            <a:ext cx="3044825" cy="1219200"/>
          </a:xfrm>
          <a:prstGeom prst="rect">
            <a:avLst/>
          </a:prstGeom>
          <a:noFill/>
          <a:ln w="9525">
            <a:solidFill>
              <a:srgbClr val="92D05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4000" b="1">
                <a:solidFill>
                  <a:schemeClr val="tx2"/>
                </a:solidFill>
                <a:latin typeface="+mj-lt"/>
                <a:ea typeface="+mj-ea"/>
                <a:cs typeface="+mj-cs"/>
              </a:defRPr>
            </a:lvl1pPr>
            <a:lvl2pPr algn="l" rtl="0" eaLnBrk="0" fontAlgn="base" hangingPunct="0">
              <a:spcBef>
                <a:spcPct val="0"/>
              </a:spcBef>
              <a:spcAft>
                <a:spcPct val="0"/>
              </a:spcAft>
              <a:defRPr sz="4000" b="1">
                <a:solidFill>
                  <a:schemeClr val="tx2"/>
                </a:solidFill>
                <a:latin typeface="Arial" charset="0"/>
              </a:defRPr>
            </a:lvl2pPr>
            <a:lvl3pPr algn="l" rtl="0" eaLnBrk="0" fontAlgn="base" hangingPunct="0">
              <a:spcBef>
                <a:spcPct val="0"/>
              </a:spcBef>
              <a:spcAft>
                <a:spcPct val="0"/>
              </a:spcAft>
              <a:defRPr sz="4000" b="1">
                <a:solidFill>
                  <a:schemeClr val="tx2"/>
                </a:solidFill>
                <a:latin typeface="Arial" charset="0"/>
              </a:defRPr>
            </a:lvl3pPr>
            <a:lvl4pPr algn="l" rtl="0" eaLnBrk="0" fontAlgn="base" hangingPunct="0">
              <a:spcBef>
                <a:spcPct val="0"/>
              </a:spcBef>
              <a:spcAft>
                <a:spcPct val="0"/>
              </a:spcAft>
              <a:defRPr sz="4000" b="1">
                <a:solidFill>
                  <a:schemeClr val="tx2"/>
                </a:solidFill>
                <a:latin typeface="Arial" charset="0"/>
              </a:defRPr>
            </a:lvl4pPr>
            <a:lvl5pPr algn="l" rtl="0" eaLnBrk="0" fontAlgn="base" hangingPunct="0">
              <a:spcBef>
                <a:spcPct val="0"/>
              </a:spcBef>
              <a:spcAft>
                <a:spcPct val="0"/>
              </a:spcAft>
              <a:defRPr sz="4000" b="1">
                <a:solidFill>
                  <a:schemeClr val="tx2"/>
                </a:solidFill>
                <a:latin typeface="Arial" charset="0"/>
              </a:defRPr>
            </a:lvl5pPr>
            <a:lvl6pPr marL="457200" algn="l" rtl="0" fontAlgn="base">
              <a:spcBef>
                <a:spcPct val="0"/>
              </a:spcBef>
              <a:spcAft>
                <a:spcPct val="0"/>
              </a:spcAft>
              <a:defRPr sz="4000" b="1">
                <a:solidFill>
                  <a:schemeClr val="tx2"/>
                </a:solidFill>
                <a:latin typeface="Arial" charset="0"/>
              </a:defRPr>
            </a:lvl6pPr>
            <a:lvl7pPr marL="914400" algn="l" rtl="0" fontAlgn="base">
              <a:spcBef>
                <a:spcPct val="0"/>
              </a:spcBef>
              <a:spcAft>
                <a:spcPct val="0"/>
              </a:spcAft>
              <a:defRPr sz="4000" b="1">
                <a:solidFill>
                  <a:schemeClr val="tx2"/>
                </a:solidFill>
                <a:latin typeface="Arial" charset="0"/>
              </a:defRPr>
            </a:lvl7pPr>
            <a:lvl8pPr marL="1371600" algn="l" rtl="0" fontAlgn="base">
              <a:spcBef>
                <a:spcPct val="0"/>
              </a:spcBef>
              <a:spcAft>
                <a:spcPct val="0"/>
              </a:spcAft>
              <a:defRPr sz="4000" b="1">
                <a:solidFill>
                  <a:schemeClr val="tx2"/>
                </a:solidFill>
                <a:latin typeface="Arial" charset="0"/>
              </a:defRPr>
            </a:lvl8pPr>
            <a:lvl9pPr marL="1828800" algn="l" rtl="0" fontAlgn="base">
              <a:spcBef>
                <a:spcPct val="0"/>
              </a:spcBef>
              <a:spcAft>
                <a:spcPct val="0"/>
              </a:spcAft>
              <a:defRPr sz="4000" b="1">
                <a:solidFill>
                  <a:schemeClr val="tx2"/>
                </a:solidFill>
                <a:latin typeface="Arial" charset="0"/>
              </a:defRPr>
            </a:lvl9pPr>
          </a:lstStyle>
          <a:p>
            <a:pPr algn="ctr" eaLnBrk="1" hangingPunct="1">
              <a:defRPr/>
            </a:pPr>
            <a:r>
              <a:rPr lang="en-US" altLang="en-US" sz="2400" kern="0" dirty="0">
                <a:solidFill>
                  <a:schemeClr val="tx1"/>
                </a:solidFill>
              </a:rPr>
              <a:t>Supervisor submits data to central office</a:t>
            </a:r>
          </a:p>
        </p:txBody>
      </p:sp>
      <p:cxnSp>
        <p:nvCxnSpPr>
          <p:cNvPr id="8203" name="Straight Arrow Connector 19"/>
          <p:cNvCxnSpPr>
            <a:cxnSpLocks noChangeShapeType="1"/>
          </p:cNvCxnSpPr>
          <p:nvPr/>
        </p:nvCxnSpPr>
        <p:spPr bwMode="auto">
          <a:xfrm>
            <a:off x="3733800" y="1447800"/>
            <a:ext cx="0" cy="502920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4" name="Straight Arrow Connector 22"/>
          <p:cNvCxnSpPr>
            <a:cxnSpLocks noChangeShapeType="1"/>
          </p:cNvCxnSpPr>
          <p:nvPr/>
        </p:nvCxnSpPr>
        <p:spPr bwMode="auto">
          <a:xfrm>
            <a:off x="5562600" y="1447800"/>
            <a:ext cx="0" cy="502920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8205" name="Straight Arrow Connector 23"/>
          <p:cNvCxnSpPr>
            <a:cxnSpLocks noChangeShapeType="1"/>
          </p:cNvCxnSpPr>
          <p:nvPr/>
        </p:nvCxnSpPr>
        <p:spPr bwMode="auto">
          <a:xfrm flipV="1">
            <a:off x="3962400" y="1600200"/>
            <a:ext cx="1371600" cy="4648200"/>
          </a:xfrm>
          <a:prstGeom prst="straightConnector1">
            <a:avLst/>
          </a:prstGeom>
          <a:noFill/>
          <a:ln w="57150" algn="ctr">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80957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01625" y="301625"/>
            <a:ext cx="8461375" cy="609600"/>
          </a:xfrm>
        </p:spPr>
        <p:txBody>
          <a:bodyPr/>
          <a:lstStyle/>
          <a:p>
            <a:pPr algn="ctr"/>
            <a:r>
              <a:rPr lang="en-US" altLang="en-US" sz="3200" dirty="0"/>
              <a:t>Steps in Submitting Data</a:t>
            </a:r>
          </a:p>
        </p:txBody>
      </p:sp>
      <p:sp>
        <p:nvSpPr>
          <p:cNvPr id="10243"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1274763" y="911225"/>
            <a:ext cx="7488237" cy="4960332"/>
          </a:xfrm>
          <a:prstGeom prst="rect">
            <a:avLst/>
          </a:prstGeom>
          <a:noFill/>
        </p:spPr>
        <p:txBody>
          <a:bodyPr>
            <a:spAutoFit/>
          </a:bodyPr>
          <a:lstStyle/>
          <a:p>
            <a:pPr>
              <a:spcAft>
                <a:spcPts val="0"/>
              </a:spcAft>
              <a:defRPr/>
            </a:pPr>
            <a:endParaRPr lang="en-US" sz="3200" dirty="0">
              <a:latin typeface="+mn-lt"/>
            </a:endParaRPr>
          </a:p>
          <a:p>
            <a:pPr>
              <a:spcAft>
                <a:spcPts val="0"/>
              </a:spcAft>
              <a:defRPr/>
            </a:pPr>
            <a:r>
              <a:rPr lang="en-US" sz="3200" dirty="0">
                <a:latin typeface="+mn-lt"/>
              </a:rPr>
              <a:t>Supervisor connects to the internet </a:t>
            </a:r>
          </a:p>
          <a:p>
            <a:pPr>
              <a:spcAft>
                <a:spcPts val="0"/>
              </a:spcAft>
              <a:defRPr/>
            </a:pPr>
            <a:endParaRPr lang="en-US" sz="3200" dirty="0">
              <a:latin typeface="+mn-lt"/>
            </a:endParaRPr>
          </a:p>
          <a:p>
            <a:pPr>
              <a:spcBef>
                <a:spcPts val="1800"/>
              </a:spcBef>
              <a:spcAft>
                <a:spcPts val="0"/>
              </a:spcAft>
              <a:defRPr/>
            </a:pPr>
            <a:r>
              <a:rPr lang="en-US" sz="3200" dirty="0">
                <a:latin typeface="+mn-lt"/>
              </a:rPr>
              <a:t>Supervisor chooses the option from the menu</a:t>
            </a:r>
          </a:p>
          <a:p>
            <a:pPr>
              <a:spcAft>
                <a:spcPts val="800"/>
              </a:spcAft>
              <a:defRPr/>
            </a:pPr>
            <a:endParaRPr lang="en-US" sz="3200" dirty="0">
              <a:latin typeface="+mn-lt"/>
            </a:endParaRPr>
          </a:p>
          <a:p>
            <a:pPr>
              <a:spcAft>
                <a:spcPts val="800"/>
              </a:spcAft>
              <a:defRPr/>
            </a:pPr>
            <a:r>
              <a:rPr lang="en-US" sz="3200" dirty="0">
                <a:latin typeface="+mn-lt"/>
              </a:rPr>
              <a:t>The supervisor pays attention that the data is actually sent </a:t>
            </a:r>
          </a:p>
          <a:p>
            <a:pPr>
              <a:spcAft>
                <a:spcPts val="800"/>
              </a:spcAft>
              <a:defRPr/>
            </a:pPr>
            <a:endParaRPr lang="en-US" sz="3200" dirty="0">
              <a:latin typeface="+mn-lt"/>
            </a:endParaRPr>
          </a:p>
        </p:txBody>
      </p:sp>
      <p:pic>
        <p:nvPicPr>
          <p:cNvPr id="10245" name="Picture 4" descr="http://www.ccbhomes.com/wp-content/uploads/2014/09/step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113" y="1312863"/>
            <a:ext cx="88582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4" descr="http://www.byui.edu/Images/disability_services/step2-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3" y="283845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6" descr="http://www.byui.edu/Images/disability_services/step3-resized200x2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113" y="4398818"/>
            <a:ext cx="9572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691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71836-4F10-46B3-84AD-773F2A62D7A1}"/>
              </a:ext>
            </a:extLst>
          </p:cNvPr>
          <p:cNvSpPr>
            <a:spLocks noGrp="1"/>
          </p:cNvSpPr>
          <p:nvPr>
            <p:ph type="title"/>
          </p:nvPr>
        </p:nvSpPr>
        <p:spPr>
          <a:xfrm>
            <a:off x="2133600" y="542132"/>
            <a:ext cx="7772400" cy="914400"/>
          </a:xfrm>
        </p:spPr>
        <p:txBody>
          <a:bodyPr/>
          <a:lstStyle/>
          <a:p>
            <a:r>
              <a:rPr lang="en-US" dirty="0"/>
              <a:t>Connecting to the internet	</a:t>
            </a:r>
          </a:p>
        </p:txBody>
      </p:sp>
      <p:sp>
        <p:nvSpPr>
          <p:cNvPr id="3" name="Content Placeholder 2">
            <a:extLst>
              <a:ext uri="{FF2B5EF4-FFF2-40B4-BE49-F238E27FC236}">
                <a16:creationId xmlns:a16="http://schemas.microsoft.com/office/drawing/2014/main" id="{64346450-0054-4998-AC7C-8A73CAEC7CF4}"/>
              </a:ext>
            </a:extLst>
          </p:cNvPr>
          <p:cNvSpPr>
            <a:spLocks noGrp="1"/>
          </p:cNvSpPr>
          <p:nvPr>
            <p:ph idx="1"/>
          </p:nvPr>
        </p:nvSpPr>
        <p:spPr>
          <a:xfrm>
            <a:off x="838200" y="2514539"/>
            <a:ext cx="7772400" cy="4114800"/>
          </a:xfrm>
        </p:spPr>
        <p:txBody>
          <a:bodyPr/>
          <a:lstStyle/>
          <a:p>
            <a:r>
              <a:rPr lang="en-US" dirty="0"/>
              <a:t>THIS NEEDS TO BE DETERMINED HOW THE SUPERVISORS WILL CONNECT TO THE INTERNET </a:t>
            </a:r>
          </a:p>
        </p:txBody>
      </p:sp>
      <p:sp>
        <p:nvSpPr>
          <p:cNvPr id="4" name="Date Placeholder 3">
            <a:extLst>
              <a:ext uri="{FF2B5EF4-FFF2-40B4-BE49-F238E27FC236}">
                <a16:creationId xmlns:a16="http://schemas.microsoft.com/office/drawing/2014/main" id="{2E3A02BD-77DF-4D56-ABC3-7EA1E144CA10}"/>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CCBA772D-4BC4-4765-B7E4-95D8B3F1419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A981F41-1067-4BC1-B8D0-49579BA27FC6}"/>
              </a:ext>
            </a:extLst>
          </p:cNvPr>
          <p:cNvSpPr>
            <a:spLocks noGrp="1"/>
          </p:cNvSpPr>
          <p:nvPr>
            <p:ph type="sldNum" sz="quarter" idx="12"/>
          </p:nvPr>
        </p:nvSpPr>
        <p:spPr/>
        <p:txBody>
          <a:bodyPr/>
          <a:lstStyle/>
          <a:p>
            <a:pPr>
              <a:defRPr/>
            </a:pPr>
            <a:fld id="{6160E3A5-7E98-4E5B-8C12-584694844A76}" type="slidenum">
              <a:rPr lang="en-US" altLang="en-US" smtClean="0"/>
              <a:pPr>
                <a:defRPr/>
              </a:pPr>
              <a:t>5</a:t>
            </a:fld>
            <a:endParaRPr lang="en-US" altLang="en-US" dirty="0"/>
          </a:p>
        </p:txBody>
      </p:sp>
      <p:pic>
        <p:nvPicPr>
          <p:cNvPr id="8" name="Picture 4" descr="http://www.ccbhomes.com/wp-content/uploads/2014/09/step1.png">
            <a:extLst>
              <a:ext uri="{FF2B5EF4-FFF2-40B4-BE49-F238E27FC236}">
                <a16:creationId xmlns:a16="http://schemas.microsoft.com/office/drawing/2014/main" id="{0507288C-4C18-40E5-BCE3-8284D01B79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243" y="1295400"/>
            <a:ext cx="88582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AD79AFFB-9BFC-4DCB-B294-8AD26E4F6777}"/>
              </a:ext>
            </a:extLst>
          </p:cNvPr>
          <p:cNvPicPr/>
          <p:nvPr/>
        </p:nvPicPr>
        <p:blipFill>
          <a:blip r:embed="rId4"/>
          <a:stretch>
            <a:fillRect/>
          </a:stretch>
        </p:blipFill>
        <p:spPr>
          <a:xfrm>
            <a:off x="2819401" y="3429000"/>
            <a:ext cx="4308158" cy="1985663"/>
          </a:xfrm>
          <a:prstGeom prst="rect">
            <a:avLst/>
          </a:prstGeom>
        </p:spPr>
      </p:pic>
    </p:spTree>
    <p:extLst>
      <p:ext uri="{BB962C8B-B14F-4D97-AF65-F5344CB8AC3E}">
        <p14:creationId xmlns:p14="http://schemas.microsoft.com/office/powerpoint/2010/main" val="4153980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0C4EE-5361-4A86-BFFC-A6F6E9D92AE8}"/>
              </a:ext>
            </a:extLst>
          </p:cNvPr>
          <p:cNvSpPr>
            <a:spLocks noGrp="1"/>
          </p:cNvSpPr>
          <p:nvPr>
            <p:ph type="title"/>
          </p:nvPr>
        </p:nvSpPr>
        <p:spPr>
          <a:xfrm>
            <a:off x="2297884" y="4194"/>
            <a:ext cx="7772400" cy="914400"/>
          </a:xfrm>
        </p:spPr>
        <p:txBody>
          <a:bodyPr/>
          <a:lstStyle/>
          <a:p>
            <a:r>
              <a:rPr lang="en-US" dirty="0"/>
              <a:t>Supervisor Main Menu</a:t>
            </a:r>
          </a:p>
        </p:txBody>
      </p:sp>
      <p:pic>
        <p:nvPicPr>
          <p:cNvPr id="8" name="Content Placeholder 7">
            <a:extLst>
              <a:ext uri="{FF2B5EF4-FFF2-40B4-BE49-F238E27FC236}">
                <a16:creationId xmlns:a16="http://schemas.microsoft.com/office/drawing/2014/main" id="{09610C7E-1B05-4AEB-9D7D-6503715866B1}"/>
              </a:ext>
            </a:extLst>
          </p:cNvPr>
          <p:cNvPicPr>
            <a:picLocks noGrp="1" noChangeAspect="1"/>
          </p:cNvPicPr>
          <p:nvPr>
            <p:ph idx="1"/>
          </p:nvPr>
        </p:nvPicPr>
        <p:blipFill>
          <a:blip r:embed="rId2"/>
          <a:stretch>
            <a:fillRect/>
          </a:stretch>
        </p:blipFill>
        <p:spPr>
          <a:xfrm>
            <a:off x="2590800" y="1371600"/>
            <a:ext cx="2895600" cy="5081636"/>
          </a:xfrm>
        </p:spPr>
      </p:pic>
      <p:sp>
        <p:nvSpPr>
          <p:cNvPr id="4" name="Date Placeholder 3">
            <a:extLst>
              <a:ext uri="{FF2B5EF4-FFF2-40B4-BE49-F238E27FC236}">
                <a16:creationId xmlns:a16="http://schemas.microsoft.com/office/drawing/2014/main" id="{CBB09153-8D0C-4322-AF66-659C81991C9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3C9A28FE-FCE6-4F05-8EEA-E897EBBB9F3C}"/>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D06FF0E4-D6AB-470A-85BB-29F0C76A485A}"/>
              </a:ext>
            </a:extLst>
          </p:cNvPr>
          <p:cNvSpPr>
            <a:spLocks noGrp="1"/>
          </p:cNvSpPr>
          <p:nvPr>
            <p:ph type="sldNum" sz="quarter" idx="12"/>
          </p:nvPr>
        </p:nvSpPr>
        <p:spPr/>
        <p:txBody>
          <a:bodyPr/>
          <a:lstStyle/>
          <a:p>
            <a:pPr>
              <a:defRPr/>
            </a:pPr>
            <a:fld id="{6160E3A5-7E98-4E5B-8C12-584694844A76}" type="slidenum">
              <a:rPr lang="en-US" altLang="en-US" smtClean="0"/>
              <a:pPr>
                <a:defRPr/>
              </a:pPr>
              <a:t>6</a:t>
            </a:fld>
            <a:endParaRPr lang="en-US" altLang="en-US" dirty="0"/>
          </a:p>
        </p:txBody>
      </p:sp>
      <p:pic>
        <p:nvPicPr>
          <p:cNvPr id="12" name="Picture 4" descr="http://www.byui.edu/Images/disability_services/step2-resized200x209.png">
            <a:extLst>
              <a:ext uri="{FF2B5EF4-FFF2-40B4-BE49-F238E27FC236}">
                <a16:creationId xmlns:a16="http://schemas.microsoft.com/office/drawing/2014/main" id="{7719B1DE-C3EE-4603-A313-E4E20E3EE9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37160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508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A02B0-E1C4-4CFD-AE6E-7BCF83874138}"/>
              </a:ext>
            </a:extLst>
          </p:cNvPr>
          <p:cNvSpPr>
            <a:spLocks noGrp="1"/>
          </p:cNvSpPr>
          <p:nvPr>
            <p:ph type="title"/>
          </p:nvPr>
        </p:nvSpPr>
        <p:spPr/>
        <p:txBody>
          <a:bodyPr/>
          <a:lstStyle/>
          <a:p>
            <a:pPr algn="ctr"/>
            <a:r>
              <a:rPr lang="en-US" dirty="0"/>
              <a:t>Confirmation that data was sent </a:t>
            </a:r>
          </a:p>
        </p:txBody>
      </p:sp>
      <p:sp>
        <p:nvSpPr>
          <p:cNvPr id="3" name="Content Placeholder 2">
            <a:extLst>
              <a:ext uri="{FF2B5EF4-FFF2-40B4-BE49-F238E27FC236}">
                <a16:creationId xmlns:a16="http://schemas.microsoft.com/office/drawing/2014/main" id="{EA84649E-BA18-4851-8966-628A53B361F8}"/>
              </a:ext>
            </a:extLst>
          </p:cNvPr>
          <p:cNvSpPr>
            <a:spLocks noGrp="1"/>
          </p:cNvSpPr>
          <p:nvPr>
            <p:ph idx="1"/>
          </p:nvPr>
        </p:nvSpPr>
        <p:spPr>
          <a:xfrm>
            <a:off x="685800" y="2286000"/>
            <a:ext cx="7772400" cy="4114800"/>
          </a:xfrm>
        </p:spPr>
        <p:txBody>
          <a:bodyPr/>
          <a:lstStyle/>
          <a:p>
            <a:r>
              <a:rPr lang="en-US" dirty="0"/>
              <a:t>GOOD JOB!!</a:t>
            </a:r>
          </a:p>
          <a:p>
            <a:endParaRPr lang="en-US" dirty="0"/>
          </a:p>
          <a:p>
            <a:endParaRPr lang="en-US" dirty="0"/>
          </a:p>
          <a:p>
            <a:endParaRPr lang="en-US" dirty="0"/>
          </a:p>
          <a:p>
            <a:r>
              <a:rPr lang="en-US" dirty="0"/>
              <a:t>Please try again </a:t>
            </a:r>
            <a:r>
              <a:rPr lang="en-US" dirty="0">
                <a:sym typeface="Wingdings" panose="05000000000000000000" pitchFamily="2" charset="2"/>
              </a:rPr>
              <a:t> </a:t>
            </a:r>
            <a:endParaRPr lang="en-US" dirty="0"/>
          </a:p>
        </p:txBody>
      </p:sp>
      <p:sp>
        <p:nvSpPr>
          <p:cNvPr id="4" name="Date Placeholder 3">
            <a:extLst>
              <a:ext uri="{FF2B5EF4-FFF2-40B4-BE49-F238E27FC236}">
                <a16:creationId xmlns:a16="http://schemas.microsoft.com/office/drawing/2014/main" id="{E7EE96FE-E058-4429-BC07-9A51801EA446}"/>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EC2C152B-558B-4407-A299-468E6E4ACDD9}"/>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117FC7F9-C800-4F22-BB64-C2A25661DB3E}"/>
              </a:ext>
            </a:extLst>
          </p:cNvPr>
          <p:cNvSpPr>
            <a:spLocks noGrp="1"/>
          </p:cNvSpPr>
          <p:nvPr>
            <p:ph type="sldNum" sz="quarter" idx="12"/>
          </p:nvPr>
        </p:nvSpPr>
        <p:spPr/>
        <p:txBody>
          <a:bodyPr/>
          <a:lstStyle/>
          <a:p>
            <a:pPr>
              <a:defRPr/>
            </a:pPr>
            <a:fld id="{6160E3A5-7E98-4E5B-8C12-584694844A76}" type="slidenum">
              <a:rPr lang="en-US" altLang="en-US" smtClean="0"/>
              <a:pPr>
                <a:defRPr/>
              </a:pPr>
              <a:t>7</a:t>
            </a:fld>
            <a:endParaRPr lang="en-US" altLang="en-US" dirty="0"/>
          </a:p>
        </p:txBody>
      </p:sp>
      <p:pic>
        <p:nvPicPr>
          <p:cNvPr id="8" name="Picture 6" descr="http://www.byui.edu/Images/disability_services/step3-resized200x209.png">
            <a:extLst>
              <a:ext uri="{FF2B5EF4-FFF2-40B4-BE49-F238E27FC236}">
                <a16:creationId xmlns:a16="http://schemas.microsoft.com/office/drawing/2014/main" id="{EA9093C7-1EF1-47A5-8EE2-24434DECB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82944"/>
            <a:ext cx="9572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237CC2FA-05E3-4F9F-9844-426B4F54F84D}"/>
              </a:ext>
            </a:extLst>
          </p:cNvPr>
          <p:cNvPicPr/>
          <p:nvPr/>
        </p:nvPicPr>
        <p:blipFill>
          <a:blip r:embed="rId3"/>
          <a:stretch>
            <a:fillRect/>
          </a:stretch>
        </p:blipFill>
        <p:spPr>
          <a:xfrm>
            <a:off x="2971800" y="4527233"/>
            <a:ext cx="4364355" cy="1873567"/>
          </a:xfrm>
          <a:prstGeom prst="rect">
            <a:avLst/>
          </a:prstGeom>
        </p:spPr>
      </p:pic>
      <p:pic>
        <p:nvPicPr>
          <p:cNvPr id="10" name="Picture 9">
            <a:extLst>
              <a:ext uri="{FF2B5EF4-FFF2-40B4-BE49-F238E27FC236}">
                <a16:creationId xmlns:a16="http://schemas.microsoft.com/office/drawing/2014/main" id="{EE2BEEE2-59CC-45CE-BB34-3F6ADEA7343C}"/>
              </a:ext>
            </a:extLst>
          </p:cNvPr>
          <p:cNvPicPr/>
          <p:nvPr/>
        </p:nvPicPr>
        <p:blipFill>
          <a:blip r:embed="rId4"/>
          <a:stretch>
            <a:fillRect/>
          </a:stretch>
        </p:blipFill>
        <p:spPr>
          <a:xfrm>
            <a:off x="2992056" y="2330766"/>
            <a:ext cx="4246944" cy="1784033"/>
          </a:xfrm>
          <a:prstGeom prst="rect">
            <a:avLst/>
          </a:prstGeom>
        </p:spPr>
      </p:pic>
    </p:spTree>
    <p:extLst>
      <p:ext uri="{BB962C8B-B14F-4D97-AF65-F5344CB8AC3E}">
        <p14:creationId xmlns:p14="http://schemas.microsoft.com/office/powerpoint/2010/main" val="223253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01625" y="301625"/>
            <a:ext cx="8461375" cy="609600"/>
          </a:xfrm>
        </p:spPr>
        <p:txBody>
          <a:bodyPr/>
          <a:lstStyle/>
          <a:p>
            <a:pPr algn="ctr"/>
            <a:r>
              <a:rPr lang="en-US" altLang="en-US" sz="3200" dirty="0"/>
              <a:t>Data Transfer</a:t>
            </a:r>
          </a:p>
        </p:txBody>
      </p:sp>
      <p:sp>
        <p:nvSpPr>
          <p:cNvPr id="10243"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1274763" y="911225"/>
            <a:ext cx="7488237" cy="3046988"/>
          </a:xfrm>
          <a:prstGeom prst="rect">
            <a:avLst/>
          </a:prstGeom>
          <a:noFill/>
        </p:spPr>
        <p:txBody>
          <a:bodyPr>
            <a:spAutoFit/>
          </a:bodyPr>
          <a:lstStyle/>
          <a:p>
            <a:pPr algn="ctr">
              <a:spcAft>
                <a:spcPts val="0"/>
              </a:spcAft>
              <a:defRPr/>
            </a:pPr>
            <a:endParaRPr lang="en-US" sz="3200" dirty="0">
              <a:latin typeface="+mn-lt"/>
            </a:endParaRPr>
          </a:p>
          <a:p>
            <a:pPr algn="ctr">
              <a:spcAft>
                <a:spcPts val="0"/>
              </a:spcAft>
              <a:defRPr/>
            </a:pPr>
            <a:endParaRPr lang="en-US" sz="3200" dirty="0">
              <a:latin typeface="+mn-lt"/>
            </a:endParaRPr>
          </a:p>
          <a:p>
            <a:pPr algn="ctr">
              <a:spcAft>
                <a:spcPts val="0"/>
              </a:spcAft>
              <a:defRPr/>
            </a:pPr>
            <a:endParaRPr lang="en-US" sz="3200" dirty="0"/>
          </a:p>
          <a:p>
            <a:pPr algn="ctr">
              <a:spcAft>
                <a:spcPts val="0"/>
              </a:spcAft>
              <a:defRPr/>
            </a:pPr>
            <a:endParaRPr lang="en-US" sz="3200" dirty="0"/>
          </a:p>
          <a:p>
            <a:pPr algn="ctr">
              <a:spcAft>
                <a:spcPts val="0"/>
              </a:spcAft>
              <a:defRPr/>
            </a:pPr>
            <a:r>
              <a:rPr lang="en-US" sz="3200" dirty="0">
                <a:latin typeface="+mn-lt"/>
              </a:rPr>
              <a:t>DEMONSTRATION</a:t>
            </a:r>
          </a:p>
          <a:p>
            <a:pPr algn="ctr">
              <a:spcAft>
                <a:spcPts val="800"/>
              </a:spcAft>
              <a:defRPr/>
            </a:pPr>
            <a:endParaRPr lang="en-US" sz="3200" dirty="0">
              <a:latin typeface="+mn-lt"/>
            </a:endParaRPr>
          </a:p>
        </p:txBody>
      </p:sp>
    </p:spTree>
    <p:extLst>
      <p:ext uri="{BB962C8B-B14F-4D97-AF65-F5344CB8AC3E}">
        <p14:creationId xmlns:p14="http://schemas.microsoft.com/office/powerpoint/2010/main" val="3657766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301625" y="301625"/>
            <a:ext cx="8461375" cy="609600"/>
          </a:xfrm>
        </p:spPr>
        <p:txBody>
          <a:bodyPr/>
          <a:lstStyle/>
          <a:p>
            <a:pPr algn="ctr"/>
            <a:r>
              <a:rPr lang="en-US" altLang="en-US" sz="3200" dirty="0"/>
              <a:t>Data Transfer</a:t>
            </a:r>
          </a:p>
        </p:txBody>
      </p:sp>
      <p:sp>
        <p:nvSpPr>
          <p:cNvPr id="10243"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p:cNvSpPr txBox="1"/>
          <p:nvPr/>
        </p:nvSpPr>
        <p:spPr>
          <a:xfrm>
            <a:off x="1274763" y="911225"/>
            <a:ext cx="7488237" cy="3046988"/>
          </a:xfrm>
          <a:prstGeom prst="rect">
            <a:avLst/>
          </a:prstGeom>
          <a:noFill/>
        </p:spPr>
        <p:txBody>
          <a:bodyPr>
            <a:spAutoFit/>
          </a:bodyPr>
          <a:lstStyle/>
          <a:p>
            <a:pPr algn="ctr">
              <a:spcAft>
                <a:spcPts val="0"/>
              </a:spcAft>
              <a:defRPr/>
            </a:pPr>
            <a:endParaRPr lang="en-US" sz="3200" dirty="0">
              <a:latin typeface="+mn-lt"/>
            </a:endParaRPr>
          </a:p>
          <a:p>
            <a:pPr algn="ctr">
              <a:spcAft>
                <a:spcPts val="0"/>
              </a:spcAft>
              <a:defRPr/>
            </a:pPr>
            <a:endParaRPr lang="en-US" sz="3200" dirty="0">
              <a:latin typeface="+mn-lt"/>
            </a:endParaRPr>
          </a:p>
          <a:p>
            <a:pPr algn="ctr">
              <a:spcAft>
                <a:spcPts val="0"/>
              </a:spcAft>
              <a:defRPr/>
            </a:pPr>
            <a:endParaRPr lang="en-US" sz="3200" dirty="0"/>
          </a:p>
          <a:p>
            <a:pPr algn="ctr">
              <a:spcAft>
                <a:spcPts val="0"/>
              </a:spcAft>
              <a:defRPr/>
            </a:pPr>
            <a:endParaRPr lang="en-US" sz="3200" dirty="0"/>
          </a:p>
          <a:p>
            <a:pPr algn="ctr">
              <a:spcAft>
                <a:spcPts val="0"/>
              </a:spcAft>
              <a:defRPr/>
            </a:pPr>
            <a:r>
              <a:rPr lang="en-US" sz="3200" dirty="0">
                <a:latin typeface="+mn-lt"/>
              </a:rPr>
              <a:t>EXPERIENCES FROM KNBS</a:t>
            </a:r>
          </a:p>
          <a:p>
            <a:pPr algn="ctr">
              <a:spcAft>
                <a:spcPts val="800"/>
              </a:spcAft>
              <a:defRPr/>
            </a:pPr>
            <a:endParaRPr lang="en-US" sz="3200" dirty="0">
              <a:latin typeface="+mn-lt"/>
            </a:endParaRPr>
          </a:p>
        </p:txBody>
      </p:sp>
    </p:spTree>
    <p:extLst>
      <p:ext uri="{BB962C8B-B14F-4D97-AF65-F5344CB8AC3E}">
        <p14:creationId xmlns:p14="http://schemas.microsoft.com/office/powerpoint/2010/main" val="2793797157"/>
      </p:ext>
    </p:extLst>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VMX3MACP777Z-1201013908-5879</_dlc_DocId>
    <_dlc_DocIdUrl xmlns="d16efad5-0601-4cf0-b7c2-89968258c777">
      <Url>https://icfonline.sharepoint.com/sites/ihd-dhs/Standard8/_layouts/15/DocIdRedir.aspx?ID=VMX3MACP777Z-1201013908-5879</Url>
      <Description>VMX3MACP777Z-1201013908-5879</Description>
    </_dlc_DocIdUrl>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ct:contentTypeSchema xmlns:ct="http://schemas.microsoft.com/office/2006/metadata/contentType" xmlns:ma="http://schemas.microsoft.com/office/2006/metadata/properties/metaAttributes" ct:_="" ma:_="" ma:contentTypeName="Document" ma:contentTypeID="0x010100BCF57EC9C90AC04E997B67DB4094B8C0" ma:contentTypeVersion="535" ma:contentTypeDescription="Create a new document." ma:contentTypeScope="" ma:versionID="2d248cd6c25e5ddbc837837ee8fe41e5">
  <xsd:schema xmlns:xsd="http://www.w3.org/2001/XMLSchema" xmlns:xs="http://www.w3.org/2001/XMLSchema" xmlns:p="http://schemas.microsoft.com/office/2006/metadata/properties" xmlns:ns2="d16efad5-0601-4cf0-b7c2-89968258c777" xmlns:ns3="3dbe38bd-1c80-4102-8f1c-26ce2b033bf3" targetNamespace="http://schemas.microsoft.com/office/2006/metadata/properties" ma:root="true" ma:fieldsID="7b41e27da1ab266528c16a8dc614973c" ns2:_="" ns3:_="">
    <xsd:import namespace="d16efad5-0601-4cf0-b7c2-89968258c777"/>
    <xsd:import namespace="3dbe38bd-1c80-4102-8f1c-26ce2b033bf3"/>
    <xsd:element name="properties">
      <xsd:complexType>
        <xsd:sequence>
          <xsd:element name="documentManagement">
            <xsd:complexType>
              <xsd:all>
                <xsd:element ref="ns2:_dlc_DocId" minOccurs="0"/>
                <xsd:element ref="ns2:_dlc_DocIdUrl" minOccurs="0"/>
                <xsd:element ref="ns2:_dlc_DocIdPersistId" minOccurs="0"/>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dbe38bd-1c80-4102-8f1c-26ce2b033bf3" elementFormDefault="qualified">
    <xsd:import namespace="http://schemas.microsoft.com/office/2006/documentManagement/types"/>
    <xsd:import namespace="http://schemas.microsoft.com/office/infopath/2007/PartnerControls"/>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DateTaken" ma:index="21" nillable="true" ma:displayName="MediaServiceDateTaken" ma:hidden="true" ma:internalName="MediaServiceDateTaken" ma:readOnly="true">
      <xsd:simpleType>
        <xsd:restriction base="dms:Text"/>
      </xsd:simpleType>
    </xsd:element>
    <xsd:element name="MediaServiceLocation" ma:index="22"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C02CFDF-1DF5-456B-B770-53EA5B1D643D}">
  <ds:schemaRefs>
    <ds:schemaRef ds:uri="http://schemas.microsoft.com/office/2006/metadata/properties"/>
    <ds:schemaRef ds:uri="http://schemas.microsoft.com/office/infopath/2007/PartnerControls"/>
    <ds:schemaRef ds:uri="d16efad5-0601-4cf0-b7c2-89968258c777"/>
  </ds:schemaRefs>
</ds:datastoreItem>
</file>

<file path=customXml/itemProps2.xml><?xml version="1.0" encoding="utf-8"?>
<ds:datastoreItem xmlns:ds="http://schemas.openxmlformats.org/officeDocument/2006/customXml" ds:itemID="{56464614-90B7-45E1-91C4-D9F4DAEC1C84}">
  <ds:schemaRefs>
    <ds:schemaRef ds:uri="http://schemas.microsoft.com/sharepoint/v3/contenttype/forms"/>
  </ds:schemaRefs>
</ds:datastoreItem>
</file>

<file path=customXml/itemProps3.xml><?xml version="1.0" encoding="utf-8"?>
<ds:datastoreItem xmlns:ds="http://schemas.openxmlformats.org/officeDocument/2006/customXml" ds:itemID="{B23E09D9-2771-4550-A7E3-432326167C13}"/>
</file>

<file path=customXml/itemProps4.xml><?xml version="1.0" encoding="utf-8"?>
<ds:datastoreItem xmlns:ds="http://schemas.openxmlformats.org/officeDocument/2006/customXml" ds:itemID="{E25C1AE6-49FB-4A22-B2B3-496C348C77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6efad5-0601-4cf0-b7c2-89968258c777"/>
    <ds:schemaRef ds:uri="3dbe38bd-1c80-4102-8f1c-26ce2b033b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C9DF77E6-3B44-4670-80AA-3455963FCA3C}"/>
</file>

<file path=docProps/app.xml><?xml version="1.0" encoding="utf-8"?>
<Properties xmlns="http://schemas.openxmlformats.org/officeDocument/2006/extended-properties" xmlns:vt="http://schemas.openxmlformats.org/officeDocument/2006/docPropsVTypes">
  <Template/>
  <TotalTime>7495</TotalTime>
  <Words>237</Words>
  <Application>Microsoft Office PowerPoint</Application>
  <PresentationFormat>On-screen Show (4:3)</PresentationFormat>
  <Paragraphs>73</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Gill Sans MT</vt:lpstr>
      <vt:lpstr>Times</vt:lpstr>
      <vt:lpstr>Office Theme</vt:lpstr>
      <vt:lpstr>TRANSFERS  </vt:lpstr>
      <vt:lpstr>Data Transfer </vt:lpstr>
      <vt:lpstr>Fieldwork Flow</vt:lpstr>
      <vt:lpstr>Steps in Submitting Data</vt:lpstr>
      <vt:lpstr>Connecting to the internet </vt:lpstr>
      <vt:lpstr>Supervisor Main Menu</vt:lpstr>
      <vt:lpstr>Confirmation that data was sent </vt:lpstr>
      <vt:lpstr>Data Transfer</vt:lpstr>
      <vt:lpstr>Data Transfer</vt:lpstr>
      <vt:lpstr>Data Transfer</vt:lpstr>
    </vt:vector>
  </TitlesOfParts>
  <Company>USAID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Cameron</dc:creator>
  <cp:lastModifiedBy>Diallo, Mamadou</cp:lastModifiedBy>
  <cp:revision>152</cp:revision>
  <dcterms:created xsi:type="dcterms:W3CDTF">2015-12-15T14:16:42Z</dcterms:created>
  <dcterms:modified xsi:type="dcterms:W3CDTF">2020-09-26T04:10:17Z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0x010100A9E0BC70FB04E14C8ED45C26FF73C393</vt:lpwstr>
  </property>
  <property fmtid="{D5CDD505-2E9C-101B-9397-08002B2CF9AE}" pid="3" name="_dlc_DocIdItemGuid">
    <vt:lpwstr>8fe72de3-b4a4-452b-8d28-578c42883ec0</vt:lpwstr>
  </property>
</Properties>
</file>