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4.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notesSlides/notesSlide1.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26.xml" ContentType="application/vnd.openxmlformats-officedocument.presentationml.slideLayout+xml"/>
  <Override PartName="/ppt/slideLayouts/slideLayout25.xml" ContentType="application/vnd.openxmlformats-officedocument.presentationml.slideLayout+xml"/>
  <Override PartName="/ppt/slideLayouts/slideLayout24.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3.xml" ContentType="application/vnd.openxmlformats-officedocument.customXml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4.xml" ContentType="application/vnd.openxmlformats-officedocument.customXmlProperties+xml"/>
  <Override PartName="/docProps/custom.xml" ContentType="application/vnd.openxmlformats-officedocument.custom-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336" r:id="rId2"/>
    <p:sldId id="337" r:id="rId3"/>
    <p:sldId id="338" r:id="rId4"/>
    <p:sldId id="339" r:id="rId5"/>
    <p:sldId id="340" r:id="rId6"/>
    <p:sldId id="341" r:id="rId7"/>
    <p:sldId id="34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FCDC9"/>
    <a:srgbClr val="BA0C2F"/>
    <a:srgbClr val="FFFFFF"/>
    <a:srgbClr val="6C6463"/>
    <a:srgbClr val="651D32"/>
    <a:srgbClr val="002F6C"/>
    <a:srgbClr val="0067B9"/>
    <a:srgbClr val="A7C6E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15" autoAdjust="0"/>
    <p:restoredTop sz="99841" autoAdjust="0"/>
  </p:normalViewPr>
  <p:slideViewPr>
    <p:cSldViewPr snapToObjects="1">
      <p:cViewPr varScale="1">
        <p:scale>
          <a:sx n="86" d="100"/>
          <a:sy n="86" d="100"/>
        </p:scale>
        <p:origin x="907" y="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18" Type="http://schemas.openxmlformats.org/officeDocument/2006/relationships/customXml" Target="../customXml/item4.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19" Type="http://schemas.openxmlformats.org/officeDocument/2006/relationships/customXml" Target="../customXml/item5.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64D9E48-5E7F-D24C-87D5-695B18367D24}" type="datetimeFigureOut">
              <a:rPr lang="en-US" smtClean="0"/>
              <a:t>5/2/2018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6CB10C2-C6DD-5A4A-BF1B-B012B8BA4284}" type="slidenum">
              <a:rPr lang="en-US" smtClean="0"/>
              <a:t>‹#›</a:t>
            </a:fld>
            <a:endParaRPr lang="en-US"/>
          </a:p>
        </p:txBody>
      </p:sp>
    </p:spTree>
    <p:extLst>
      <p:ext uri="{BB962C8B-B14F-4D97-AF65-F5344CB8AC3E}">
        <p14:creationId xmlns:p14="http://schemas.microsoft.com/office/powerpoint/2010/main" val="3097975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6357CE-B3EB-1B4A-84E5-C1E2DF427ABD}" type="datetimeFigureOut">
              <a:rPr lang="en-US" smtClean="0"/>
              <a:t>5/2/2018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24A558B-E4E9-A94A-B9C1-029E46A76ABA}" type="slidenum">
              <a:rPr lang="en-US" smtClean="0"/>
              <a:t>‹#›</a:t>
            </a:fld>
            <a:endParaRPr lang="en-US"/>
          </a:p>
        </p:txBody>
      </p:sp>
    </p:spTree>
    <p:extLst>
      <p:ext uri="{BB962C8B-B14F-4D97-AF65-F5344CB8AC3E}">
        <p14:creationId xmlns:p14="http://schemas.microsoft.com/office/powerpoint/2010/main" val="306893798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ln/>
        </p:spPr>
      </p:sp>
      <p:sp>
        <p:nvSpPr>
          <p:cNvPr id="9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If no more, but enter yes, then a blank gets added to the data file and must be removed.</a:t>
            </a:r>
          </a:p>
        </p:txBody>
      </p:sp>
      <p:sp>
        <p:nvSpPr>
          <p:cNvPr id="9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9D27E891-AA41-4259-B03C-79BE86BF513F}" type="slidenum">
              <a:rPr lang="en-US" altLang="en-US" sz="1200" smtClean="0"/>
              <a:pPr/>
              <a:t>5</a:t>
            </a:fld>
            <a:endParaRPr lang="en-US" altLang="en-US" sz="1200" smtClean="0"/>
          </a:p>
        </p:txBody>
      </p:sp>
    </p:spTree>
    <p:extLst>
      <p:ext uri="{BB962C8B-B14F-4D97-AF65-F5344CB8AC3E}">
        <p14:creationId xmlns:p14="http://schemas.microsoft.com/office/powerpoint/2010/main" val="1809329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a:ln/>
        </p:spPr>
      </p:sp>
      <p:sp>
        <p:nvSpPr>
          <p:cNvPr id="11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If no more, but enter yes, then a blank gets added to the data file and must be removed.</a:t>
            </a:r>
          </a:p>
        </p:txBody>
      </p:sp>
      <p:sp>
        <p:nvSpPr>
          <p:cNvPr id="11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6DC1102D-1C44-412D-BF00-8452A64D77AD}" type="slidenum">
              <a:rPr lang="en-US" altLang="en-US" sz="1200" smtClean="0"/>
              <a:pPr/>
              <a:t>6</a:t>
            </a:fld>
            <a:endParaRPr lang="en-US" altLang="en-US" sz="1200" smtClean="0"/>
          </a:p>
        </p:txBody>
      </p:sp>
    </p:spTree>
    <p:extLst>
      <p:ext uri="{BB962C8B-B14F-4D97-AF65-F5344CB8AC3E}">
        <p14:creationId xmlns:p14="http://schemas.microsoft.com/office/powerpoint/2010/main" val="3259710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a:ln/>
        </p:spPr>
      </p:sp>
      <p:sp>
        <p:nvSpPr>
          <p:cNvPr id="133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mtClean="0"/>
              <a:t>If no more, but enter yes, then a blank gets added to the data file and must be removed.</a:t>
            </a:r>
          </a:p>
        </p:txBody>
      </p:sp>
      <p:sp>
        <p:nvSpPr>
          <p:cNvPr id="133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02B587B8-2F5E-4D6A-9E23-8F44B475F205}" type="slidenum">
              <a:rPr lang="en-US" altLang="en-US" sz="1200" smtClean="0"/>
              <a:pPr/>
              <a:t>7</a:t>
            </a:fld>
            <a:endParaRPr lang="en-US" altLang="en-US" sz="1200" smtClean="0"/>
          </a:p>
        </p:txBody>
      </p:sp>
    </p:spTree>
    <p:extLst>
      <p:ext uri="{BB962C8B-B14F-4D97-AF65-F5344CB8AC3E}">
        <p14:creationId xmlns:p14="http://schemas.microsoft.com/office/powerpoint/2010/main" val="31245157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Full Photo">
    <p:bg>
      <p:bgPr>
        <a:solidFill>
          <a:schemeClr val="tx1"/>
        </a:solidFill>
        <a:effectLst/>
      </p:bgPr>
    </p:bg>
    <p:spTree>
      <p:nvGrpSpPr>
        <p:cNvPr id="1" name=""/>
        <p:cNvGrpSpPr/>
        <p:nvPr/>
      </p:nvGrpSpPr>
      <p:grpSpPr>
        <a:xfrm>
          <a:off x="0" y="0"/>
          <a:ext cx="0" cy="0"/>
          <a:chOff x="0" y="0"/>
          <a:chExt cx="0" cy="0"/>
        </a:xfrm>
      </p:grpSpPr>
      <p:pic>
        <p:nvPicPr>
          <p:cNvPr id="17"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l="2241" b="2241"/>
          <a:stretch/>
        </p:blipFill>
        <p:spPr>
          <a:xfrm>
            <a:off x="152400" y="152399"/>
            <a:ext cx="8839200" cy="6555326"/>
          </a:xfrm>
          <a:prstGeom prst="rect">
            <a:avLst/>
          </a:prstGeom>
          <a:solidFill>
            <a:srgbClr val="CFCDC9"/>
          </a:solidFill>
        </p:spPr>
      </p:pic>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40C00456-721A-A94C-800A-D5E7EE91C160}" type="datetime1">
              <a:rPr lang="en-US" smtClean="0"/>
              <a:pPr/>
              <a:t>5/2/2018</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smtClean="0"/>
              <a:t>FOOTER GOES HERE</a:t>
            </a:r>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2" name="Title 1"/>
          <p:cNvSpPr>
            <a:spLocks noGrp="1"/>
          </p:cNvSpPr>
          <p:nvPr>
            <p:ph type="ctrTitle" hasCustomPrompt="1"/>
          </p:nvPr>
        </p:nvSpPr>
        <p:spPr>
          <a:xfrm>
            <a:off x="685800" y="2133600"/>
            <a:ext cx="5486400" cy="1600200"/>
          </a:xfrm>
          <a:effectLst>
            <a:outerShdw blurRad="254000" dir="2700000" algn="tl" rotWithShape="0">
              <a:srgbClr val="000000">
                <a:alpha val="20000"/>
              </a:srgbClr>
            </a:outerShdw>
          </a:effectLst>
        </p:spPr>
        <p:txBody>
          <a:bodyPr anchor="b" anchorCtr="0">
            <a:normAutofit/>
          </a:bodyPr>
          <a:lstStyle>
            <a:lvl1pPr>
              <a:defRPr sz="3200">
                <a:solidFill>
                  <a:schemeClr val="bg1"/>
                </a:solidFill>
              </a:defRPr>
            </a:lvl1pPr>
          </a:lstStyle>
          <a:p>
            <a:r>
              <a:rPr lang="en-US" dirty="0" smtClean="0"/>
              <a:t>CLICK TO EDIT MASTER TITLE STYLE</a:t>
            </a:r>
            <a:endParaRPr lang="en-US" dirty="0"/>
          </a:p>
        </p:txBody>
      </p:sp>
      <p:sp>
        <p:nvSpPr>
          <p:cNvPr id="13"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14" name="Straight Connector 13"/>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chemeClr val="bg1"/>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pic>
        <p:nvPicPr>
          <p:cNvPr id="15" name="Picture 14"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a:effectLst>
            <a:outerShdw blurRad="254000" dir="2700000" algn="tl" rotWithShape="0">
              <a:srgbClr val="000000">
                <a:alpha val="20000"/>
              </a:srgbClr>
            </a:outerShdw>
          </a:effectLst>
        </p:spPr>
      </p:pic>
      <p:sp>
        <p:nvSpPr>
          <p:cNvPr id="18" name="Rounded Rectangle 17"/>
          <p:cNvSpPr/>
          <p:nvPr userDrawn="1"/>
        </p:nvSpPr>
        <p:spPr>
          <a:xfrm>
            <a:off x="5159633" y="3726360"/>
            <a:ext cx="3396734" cy="2739509"/>
          </a:xfrm>
          <a:prstGeom prst="roundRect">
            <a:avLst>
              <a:gd name="adj" fmla="val 4893"/>
            </a:avLst>
          </a:prstGeom>
          <a:solidFill>
            <a:schemeClr val="bg1">
              <a:alpha val="80000"/>
            </a:schemeClr>
          </a:solidFill>
          <a:ln w="6350">
            <a:solidFill>
              <a:srgbClr val="6C6463"/>
            </a:solidFill>
          </a:ln>
          <a:effectLst/>
        </p:spPr>
        <p:style>
          <a:lnRef idx="1">
            <a:schemeClr val="accent1"/>
          </a:lnRef>
          <a:fillRef idx="3">
            <a:schemeClr val="accent1"/>
          </a:fillRef>
          <a:effectRef idx="2">
            <a:schemeClr val="accent1"/>
          </a:effectRef>
          <a:fontRef idx="minor">
            <a:schemeClr val="lt1"/>
          </a:fontRef>
        </p:style>
        <p:txBody>
          <a:bodyPr wrap="square" lIns="91440" tIns="137160" rIns="182880" bIns="137160" rtlCol="0" anchor="ctr">
            <a:spAutoFit/>
          </a:bodyPr>
          <a:lstStyle/>
          <a:p>
            <a:pPr marL="58737" indent="0">
              <a:spcAft>
                <a:spcPts val="600"/>
              </a:spcAft>
              <a:buFontTx/>
              <a:buNone/>
            </a:pPr>
            <a:r>
              <a:rPr lang="en-US" sz="1000" dirty="0" smtClean="0">
                <a:solidFill>
                  <a:schemeClr val="tx1"/>
                </a:solidFill>
              </a:rPr>
              <a:t>To change this cover photo: </a:t>
            </a:r>
          </a:p>
          <a:p>
            <a:pPr marL="171450" indent="-112713">
              <a:spcAft>
                <a:spcPts val="600"/>
              </a:spcAft>
              <a:buFont typeface="Arial"/>
              <a:buChar char="•"/>
            </a:pPr>
            <a:r>
              <a:rPr lang="en-US" sz="1000" dirty="0" smtClean="0">
                <a:solidFill>
                  <a:schemeClr val="tx1"/>
                </a:solidFill>
              </a:rPr>
              <a:t>Click </a:t>
            </a:r>
            <a:r>
              <a:rPr lang="en-US" sz="1000" dirty="0">
                <a:solidFill>
                  <a:schemeClr val="tx1"/>
                </a:solidFill>
              </a:rPr>
              <a:t>on </a:t>
            </a:r>
            <a:r>
              <a:rPr lang="en-US" sz="1000" dirty="0" smtClean="0">
                <a:solidFill>
                  <a:schemeClr val="tx1"/>
                </a:solidFill>
              </a:rPr>
              <a:t>View </a:t>
            </a:r>
            <a:r>
              <a:rPr lang="en-US" sz="1000" dirty="0">
                <a:solidFill>
                  <a:schemeClr val="tx1"/>
                </a:solidFill>
              </a:rPr>
              <a:t>&gt; </a:t>
            </a:r>
            <a:r>
              <a:rPr lang="en-US" sz="1000" dirty="0" smtClean="0">
                <a:solidFill>
                  <a:schemeClr val="tx1"/>
                </a:solidFill>
              </a:rPr>
              <a:t>Slide Master.</a:t>
            </a:r>
            <a:endParaRPr lang="en-US" sz="1000" dirty="0">
              <a:solidFill>
                <a:schemeClr val="tx1"/>
              </a:solidFill>
            </a:endParaRPr>
          </a:p>
          <a:p>
            <a:pPr marL="171450" indent="-112713">
              <a:spcAft>
                <a:spcPts val="600"/>
              </a:spcAft>
              <a:buFont typeface="Arial"/>
              <a:buChar char="•"/>
            </a:pPr>
            <a:r>
              <a:rPr lang="en-US" sz="1000" dirty="0" smtClean="0">
                <a:solidFill>
                  <a:schemeClr val="tx1"/>
                </a:solidFill>
              </a:rPr>
              <a:t>Right</a:t>
            </a:r>
            <a:r>
              <a:rPr lang="en-US" sz="1000" baseline="0" dirty="0" smtClean="0">
                <a:solidFill>
                  <a:schemeClr val="tx1"/>
                </a:solidFill>
              </a:rPr>
              <a:t> c</a:t>
            </a:r>
            <a:r>
              <a:rPr lang="en-US" sz="1000" dirty="0" smtClean="0">
                <a:solidFill>
                  <a:schemeClr val="tx1"/>
                </a:solidFill>
              </a:rPr>
              <a:t>lick on this photo</a:t>
            </a:r>
            <a:r>
              <a:rPr lang="en-US" sz="1000" baseline="0" dirty="0" smtClean="0">
                <a:solidFill>
                  <a:schemeClr val="tx1"/>
                </a:solidFill>
              </a:rPr>
              <a:t> &gt; Change Picture… &gt; Choose a Picture &gt; Insert.</a:t>
            </a:r>
            <a:endParaRPr lang="en-US" sz="1000" dirty="0" smtClean="0">
              <a:solidFill>
                <a:schemeClr val="tx1"/>
              </a:solidFill>
            </a:endParaRPr>
          </a:p>
          <a:p>
            <a:pPr marL="171450" indent="-112713">
              <a:spcAft>
                <a:spcPts val="600"/>
              </a:spcAft>
              <a:buFont typeface="Arial"/>
              <a:buChar char="•"/>
            </a:pPr>
            <a:r>
              <a:rPr lang="en-US" sz="1000" dirty="0" smtClean="0">
                <a:solidFill>
                  <a:schemeClr val="tx1"/>
                </a:solidFill>
              </a:rPr>
              <a:t>Click on Picture Tools tab &gt; Crop &gt; drag straight cropping handles to inside edges of white frame. You can resize the photo within shape, while locking the photo’s aspect ratio, by holding shift key and dragging the photo’s round corner handle. </a:t>
            </a:r>
            <a:r>
              <a:rPr lang="en-US" sz="1000" dirty="0">
                <a:solidFill>
                  <a:schemeClr val="tx1"/>
                </a:solidFill>
              </a:rPr>
              <a:t>You can also use the mouse to drag the </a:t>
            </a:r>
            <a:r>
              <a:rPr lang="en-US" sz="1000" dirty="0" smtClean="0">
                <a:solidFill>
                  <a:schemeClr val="tx1"/>
                </a:solidFill>
              </a:rPr>
              <a:t>photo </a:t>
            </a:r>
            <a:r>
              <a:rPr lang="en-US" sz="1000" dirty="0">
                <a:solidFill>
                  <a:schemeClr val="tx1"/>
                </a:solidFill>
              </a:rPr>
              <a:t>to desired position within the </a:t>
            </a:r>
            <a:r>
              <a:rPr lang="en-US" sz="1000" dirty="0" smtClean="0">
                <a:solidFill>
                  <a:schemeClr val="tx1"/>
                </a:solidFill>
              </a:rPr>
              <a:t>shape</a:t>
            </a:r>
            <a:r>
              <a:rPr lang="en-US" sz="1000" dirty="0">
                <a:solidFill>
                  <a:schemeClr val="tx1"/>
                </a:solidFill>
              </a:rPr>
              <a:t>. Click outside the photo.</a:t>
            </a:r>
          </a:p>
          <a:p>
            <a:pPr marL="171450" indent="-112713">
              <a:spcAft>
                <a:spcPts val="600"/>
              </a:spcAft>
              <a:buFont typeface="Arial"/>
              <a:buChar char="•"/>
            </a:pPr>
            <a:r>
              <a:rPr lang="en-US" sz="1000" dirty="0" smtClean="0">
                <a:solidFill>
                  <a:schemeClr val="tx1"/>
                </a:solidFill>
              </a:rPr>
              <a:t>Add </a:t>
            </a:r>
            <a:r>
              <a:rPr lang="en-US" sz="1000" dirty="0">
                <a:solidFill>
                  <a:schemeClr val="tx1"/>
                </a:solidFill>
              </a:rPr>
              <a:t>photo credit to the text box at </a:t>
            </a:r>
            <a:r>
              <a:rPr lang="en-US" sz="1000" dirty="0" smtClean="0">
                <a:solidFill>
                  <a:schemeClr val="tx1"/>
                </a:solidFill>
              </a:rPr>
              <a:t>top </a:t>
            </a:r>
            <a:r>
              <a:rPr lang="en-US" sz="1000" dirty="0">
                <a:solidFill>
                  <a:schemeClr val="tx1"/>
                </a:solidFill>
              </a:rPr>
              <a:t>right of page.</a:t>
            </a:r>
          </a:p>
          <a:p>
            <a:pPr marL="171450" indent="-112713">
              <a:spcAft>
                <a:spcPts val="600"/>
              </a:spcAft>
              <a:buFont typeface="Arial"/>
              <a:buChar char="•"/>
            </a:pPr>
            <a:r>
              <a:rPr lang="en-US" sz="1000" dirty="0" smtClean="0">
                <a:solidFill>
                  <a:schemeClr val="tx1"/>
                </a:solidFill>
              </a:rPr>
              <a:t>Delete </a:t>
            </a:r>
            <a:r>
              <a:rPr lang="en-US" sz="1000" dirty="0">
                <a:solidFill>
                  <a:schemeClr val="tx1"/>
                </a:solidFill>
              </a:rPr>
              <a:t>this instruction text box</a:t>
            </a:r>
            <a:r>
              <a:rPr lang="en-US" sz="1000" dirty="0" smtClean="0">
                <a:solidFill>
                  <a:schemeClr val="tx1"/>
                </a:solidFill>
              </a:rPr>
              <a:t>.</a:t>
            </a:r>
            <a:endParaRPr lang="en-US" sz="1000" dirty="0">
              <a:solidFill>
                <a:schemeClr val="tx1"/>
              </a:solidFill>
            </a:endParaRPr>
          </a:p>
        </p:txBody>
      </p:sp>
    </p:spTree>
    <p:extLst>
      <p:ext uri="{BB962C8B-B14F-4D97-AF65-F5344CB8AC3E}">
        <p14:creationId xmlns:p14="http://schemas.microsoft.com/office/powerpoint/2010/main" val="388307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smtClean="0"/>
              <a:t>Click to edit Master text styles</a:t>
            </a:r>
          </a:p>
          <a:p>
            <a:pPr lvl="1"/>
            <a:r>
              <a:rPr lang="en-US" dirty="0" smtClean="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5/2/2018</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smtClean="0"/>
              <a:t>FOOTER GOES HERE</a:t>
            </a:r>
            <a:endParaRPr lang="en-US"/>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69214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5/2/2018</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smtClean="0"/>
              <a:t>FOOTER GOES HERE</a:t>
            </a:r>
            <a:endParaRPr lang="en-US"/>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47714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d/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5/2/2018</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smtClean="0"/>
              <a:t>FOOTER GOES HERE</a:t>
            </a:r>
            <a:endParaRPr lang="en-US"/>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smtClean="0"/>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1254051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White 1 Content + Bottom Photo">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smtClean="0"/>
              <a:t>Click to edit Master text styles</a:t>
            </a:r>
          </a:p>
          <a:p>
            <a:pPr lvl="1"/>
            <a:r>
              <a:rPr lang="en-US" dirty="0" smtClean="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5/2/2018</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smtClean="0"/>
              <a:t>FOOTER GOES HERE</a:t>
            </a:r>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smtClean="0"/>
              <a:t>CLICK TO EDIT MASTER TITLE STYLE</a:t>
            </a:r>
            <a:endParaRPr lang="en-US" dirty="0"/>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Tree>
    <p:extLst>
      <p:ext uri="{BB962C8B-B14F-4D97-AF65-F5344CB8AC3E}">
        <p14:creationId xmlns:p14="http://schemas.microsoft.com/office/powerpoint/2010/main" val="2341460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5/2/2018</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smtClean="0"/>
              <a:t>CLICK TO EDIT MASTER TITLE STYLE</a:t>
            </a:r>
            <a:endParaRPr lang="en-US" dirty="0"/>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Tree>
    <p:extLst>
      <p:ext uri="{BB962C8B-B14F-4D97-AF65-F5344CB8AC3E}">
        <p14:creationId xmlns:p14="http://schemas.microsoft.com/office/powerpoint/2010/main" val="12620357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White Title Only">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5/2/2018</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2227900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
    <p:spTree>
      <p:nvGrpSpPr>
        <p:cNvPr id="1" name=""/>
        <p:cNvGrpSpPr/>
        <p:nvPr/>
      </p:nvGrpSpPr>
      <p:grpSpPr>
        <a:xfrm>
          <a:off x="0" y="0"/>
          <a:ext cx="0" cy="0"/>
          <a:chOff x="0" y="0"/>
          <a:chExt cx="0" cy="0"/>
        </a:xfrm>
      </p:grpSpPr>
      <p:pic>
        <p:nvPicPr>
          <p:cNvPr id="10" name="Picture Placeholder 9"/>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152400" y="126997"/>
            <a:ext cx="8839200" cy="6578603"/>
          </a:xfrm>
          <a:prstGeom prst="rect">
            <a:avLst/>
          </a:prstGeom>
        </p:spPr>
      </p:pic>
      <p:sp>
        <p:nvSpPr>
          <p:cNvPr id="5"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
        <p:nvSpPr>
          <p:cNvPr id="6"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3F4168E2-91C5-9646-9F53-5B4E70AF759D}" type="datetime1">
              <a:rPr lang="en-US" smtClean="0"/>
              <a:pPr/>
              <a:t>5/2/2018</a:t>
            </a:fld>
            <a:endParaRPr lang="en-US"/>
          </a:p>
        </p:txBody>
      </p:sp>
      <p:sp>
        <p:nvSpPr>
          <p:cNvPr id="8"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pic>
        <p:nvPicPr>
          <p:cNvPr id="9" name="Picture 8" descr="USAID_Logo_White_v02.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sp>
        <p:nvSpPr>
          <p:cNvPr id="16" name="Subtitle 2"/>
          <p:cNvSpPr>
            <a:spLocks noGrp="1"/>
          </p:cNvSpPr>
          <p:nvPr>
            <p:ph type="subTitle" idx="1" hasCustomPrompt="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17" name="Straight Connector 16"/>
          <p:cNvCxnSpPr/>
          <p:nvPr userDrawn="1"/>
        </p:nvCxnSpPr>
        <p:spPr>
          <a:xfrm>
            <a:off x="762000" y="3886200"/>
            <a:ext cx="320040"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1852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Full Blue">
    <p:bg>
      <p:bgPr>
        <a:solidFill>
          <a:srgbClr val="002F6C"/>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5/2/2018</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smtClean="0"/>
              <a:t>FOOTER GOES HERE</a:t>
            </a:r>
            <a:endParaRPr lang="en-US"/>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smtClean="0"/>
              <a:t>CLICK TO EDIT MASTER TITLE STYLE</a:t>
            </a:r>
            <a:endParaRPr lang="en-US" dirty="0"/>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894527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Divider - Full Blue">
    <p:bg>
      <p:bgPr>
        <a:solidFill>
          <a:srgbClr val="002F6C"/>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5/2/2018</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smtClean="0"/>
              <a:t>FOOTER GOES HERE</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2938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smtClean="0"/>
              <a:t>Click to edit Master text styles</a:t>
            </a:r>
          </a:p>
          <a:p>
            <a:pPr lvl="1"/>
            <a:r>
              <a:rPr lang="en-US" dirty="0" smtClean="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5/2/2018</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smtClean="0"/>
              <a:t>FOOTER GOES HERE</a:t>
            </a:r>
            <a:endParaRPr lang="en-US"/>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729899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Full Red">
    <p:bg>
      <p:bgPr>
        <a:solidFill>
          <a:srgbClr val="BA0C2F"/>
        </a:solidFill>
        <a:effectLst/>
      </p:bgPr>
    </p:bg>
    <p:spTree>
      <p:nvGrpSpPr>
        <p:cNvPr id="1" name=""/>
        <p:cNvGrpSpPr/>
        <p:nvPr/>
      </p:nvGrpSpPr>
      <p:grpSpPr>
        <a:xfrm>
          <a:off x="0" y="0"/>
          <a:ext cx="0" cy="0"/>
          <a:chOff x="0" y="0"/>
          <a:chExt cx="0" cy="0"/>
        </a:xfrm>
      </p:grpSpPr>
      <p:pic>
        <p:nvPicPr>
          <p:cNvPr id="7" name="Picture 6"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3805" y="685800"/>
            <a:ext cx="1828800" cy="544010"/>
          </a:xfrm>
          <a:prstGeom prst="rect">
            <a:avLst/>
          </a:prstGeom>
        </p:spPr>
      </p:pic>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EB2C8F94-9D67-854F-8417-3B884156945E}" type="datetime1">
              <a:rPr lang="en-US" smtClean="0"/>
              <a:pPr/>
              <a:t>5/2/2018</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smtClean="0"/>
              <a:t>FOOTER GOES HERE</a:t>
            </a:r>
            <a:endParaRPr lang="en-US"/>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Title 1"/>
          <p:cNvSpPr>
            <a:spLocks noGrp="1"/>
          </p:cNvSpPr>
          <p:nvPr>
            <p:ph type="ctrTitle" hasCustomPrompt="1"/>
          </p:nvPr>
        </p:nvSpPr>
        <p:spPr>
          <a:xfrm>
            <a:off x="685800" y="2133600"/>
            <a:ext cx="5486400" cy="1600200"/>
          </a:xfrm>
        </p:spPr>
        <p:txBody>
          <a:bodyPr anchor="b" anchorCtr="0">
            <a:normAutofit/>
          </a:bodyPr>
          <a:lstStyle>
            <a:lvl1pPr>
              <a:defRPr sz="3200">
                <a:solidFill>
                  <a:srgbClr val="FFFFFF"/>
                </a:solidFill>
              </a:defRPr>
            </a:lvl1pPr>
          </a:lstStyle>
          <a:p>
            <a:r>
              <a:rPr lang="en-US" dirty="0" smtClean="0"/>
              <a:t>CLICK TO EDIT MASTER TITLE STYLE</a:t>
            </a:r>
            <a:endParaRPr lang="en-US" dirty="0"/>
          </a:p>
        </p:txBody>
      </p:sp>
      <p:sp>
        <p:nvSpPr>
          <p:cNvPr id="15" name="Subtitle 2"/>
          <p:cNvSpPr>
            <a:spLocks noGrp="1"/>
          </p:cNvSpPr>
          <p:nvPr>
            <p:ph type="subTitle" idx="1" hasCustomPrompt="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16" name="Straight Connector 15"/>
          <p:cNvCxnSpPr/>
          <p:nvPr userDrawn="1"/>
        </p:nvCxnSpPr>
        <p:spPr>
          <a:xfrm>
            <a:off x="762000" y="3886200"/>
            <a:ext cx="320040"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277123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5/2/2018</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smtClean="0"/>
              <a:t>FOOTER GOES HERE</a:t>
            </a:r>
            <a:endParaRPr lang="en-US"/>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1210202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5/2/2018</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smtClean="0"/>
              <a:t>FOOTER GOES HERE</a:t>
            </a:r>
            <a:endParaRPr lang="en-US"/>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smtClean="0"/>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6226335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Gray 1 Content + Bottom Photo">
    <p:bg>
      <p:bgPr>
        <a:solidFill>
          <a:srgbClr val="CFCDC9"/>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smtClean="0"/>
              <a:t>Click to edit Master text styles</a:t>
            </a:r>
          </a:p>
          <a:p>
            <a:pPr lvl="1"/>
            <a:r>
              <a:rPr lang="en-US" dirty="0" smtClean="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5/2/2018</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smtClean="0"/>
              <a:t>FOOTER GOES HERE</a:t>
            </a:r>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8483867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5/2/2018</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smtClean="0"/>
              <a:t>CLICK TO EDIT MASTER TITLE STYLE</a:t>
            </a:r>
            <a:endParaRPr lang="en-US" dirty="0"/>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Tree>
    <p:extLst>
      <p:ext uri="{BB962C8B-B14F-4D97-AF65-F5344CB8AC3E}">
        <p14:creationId xmlns:p14="http://schemas.microsoft.com/office/powerpoint/2010/main" val="6824639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5/2/2018</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
        <p:nvSpPr>
          <p:cNvPr id="16" name="Title 1"/>
          <p:cNvSpPr>
            <a:spLocks noGrp="1"/>
          </p:cNvSpPr>
          <p:nvPr>
            <p:ph type="title" hasCustomPrompt="1"/>
          </p:nvPr>
        </p:nvSpPr>
        <p:spPr>
          <a:xfrm>
            <a:off x="4877104" y="2971800"/>
            <a:ext cx="3885896" cy="954107"/>
          </a:xfrm>
        </p:spPr>
        <p:txBody>
          <a:bodyPr wrap="square" anchor="b" anchorCtr="0">
            <a:spAutoFit/>
          </a:bodyPr>
          <a:lstStyle>
            <a:lvl1pPr>
              <a:defRPr>
                <a:solidFill>
                  <a:srgbClr val="0067B9"/>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3879362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ue/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smtClean="0"/>
              <a:t>Click to edit Master text styles</a:t>
            </a:r>
          </a:p>
          <a:p>
            <a:pPr lvl="1"/>
            <a:r>
              <a:rPr lang="en-US" dirty="0" smtClean="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5/2/2018</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smtClean="0"/>
              <a:t>FOOTER GOES HERE</a:t>
            </a:r>
            <a:endParaRPr lang="en-US"/>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3042319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5" name="Date Placeholder 4"/>
          <p:cNvSpPr>
            <a:spLocks noGrp="1"/>
          </p:cNvSpPr>
          <p:nvPr>
            <p:ph type="dt" sz="half" idx="10"/>
          </p:nvPr>
        </p:nvSpPr>
        <p:spPr/>
        <p:txBody>
          <a:bodyPr/>
          <a:lstStyle>
            <a:lvl1pPr>
              <a:defRPr>
                <a:solidFill>
                  <a:srgbClr val="6C6463"/>
                </a:solidFill>
              </a:defRPr>
            </a:lvl1pPr>
          </a:lstStyle>
          <a:p>
            <a:fld id="{F1C838E6-2EFE-2E47-BF15-73F64BC0A44F}" type="datetime1">
              <a:rPr lang="en-US" smtClean="0"/>
              <a:t>5/2/2018</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smtClean="0"/>
              <a:t>FOOTER GOES HERE</a:t>
            </a:r>
            <a:endParaRPr lang="en-US"/>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9751183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ue/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5/2/2018</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smtClean="0"/>
              <a:t>FOOTER GOES HERE</a:t>
            </a:r>
            <a:endParaRPr lang="en-US"/>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smtClean="0"/>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26476668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ue/White 1 Content + Bottom Photo">
    <p:bg>
      <p:bgPr>
        <a:solidFill>
          <a:schemeClr val="bg1"/>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hasCustomPrompt="1"/>
          </p:nvPr>
        </p:nvSpPr>
        <p:spPr>
          <a:xfrm>
            <a:off x="152400" y="3429000"/>
            <a:ext cx="8839200" cy="32766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16"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smtClean="0"/>
              <a:t>Click to edit Master text styles</a:t>
            </a:r>
          </a:p>
          <a:p>
            <a:pPr lvl="1"/>
            <a:r>
              <a:rPr lang="en-US" dirty="0" smtClean="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BCCE5460-4FB7-5647-9AB1-CEF5116A5DCA}" type="datetime1">
              <a:rPr lang="en-US" smtClean="0"/>
              <a:pPr/>
              <a:t>5/2/2018</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smtClean="0"/>
              <a:t>FOOTER GOES HERE</a:t>
            </a:r>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0067B9"/>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12510409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D8A49A0-1A63-6943-82D6-C193E6102C72}" type="datetime1">
              <a:rPr lang="en-US" smtClean="0"/>
              <a:pPr/>
              <a:t>5/2/2018</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0067B9"/>
                </a:solidFill>
              </a:defRPr>
            </a:lvl1pPr>
          </a:lstStyle>
          <a:p>
            <a:r>
              <a:rPr lang="en-US" dirty="0" smtClean="0"/>
              <a:t>CLICK TO EDIT MASTER TITLE STYLE</a:t>
            </a:r>
            <a:endParaRPr lang="en-US" dirty="0"/>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Tree>
    <p:extLst>
      <p:ext uri="{BB962C8B-B14F-4D97-AF65-F5344CB8AC3E}">
        <p14:creationId xmlns:p14="http://schemas.microsoft.com/office/powerpoint/2010/main" val="179674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lvl1pPr>
              <a:defRPr>
                <a:solidFill>
                  <a:srgbClr val="FFFFFF"/>
                </a:solidFill>
              </a:defRPr>
            </a:lvl1pPr>
          </a:lstStyle>
          <a:p>
            <a:fld id="{C3349C05-927F-3348-96DF-9086CF2761D6}" type="datetime1">
              <a:rPr lang="en-US" smtClean="0"/>
              <a:t>5/2/2018</a:t>
            </a:fld>
            <a:endParaRPr lang="en-US"/>
          </a:p>
        </p:txBody>
      </p:sp>
      <p:sp>
        <p:nvSpPr>
          <p:cNvPr id="4" name="Footer Placeholder 3"/>
          <p:cNvSpPr>
            <a:spLocks noGrp="1"/>
          </p:cNvSpPr>
          <p:nvPr>
            <p:ph type="ftr" sz="quarter" idx="11"/>
          </p:nvPr>
        </p:nvSpPr>
        <p:spPr/>
        <p:txBody>
          <a:bodyPr/>
          <a:lstStyle>
            <a:lvl1pPr>
              <a:defRPr>
                <a:solidFill>
                  <a:srgbClr val="FFFFFF"/>
                </a:solidFill>
              </a:defRPr>
            </a:lvl1pPr>
          </a:lstStyle>
          <a:p>
            <a:r>
              <a:rPr lang="en-US" smtClean="0"/>
              <a:t>FOOTER GOES HERE</a:t>
            </a:r>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42782948-4DBE-204D-AB9E-B65E067054AE}" type="slidenum">
              <a:rPr lang="en-US" smtClean="0"/>
              <a:pPr/>
              <a:t>‹#›</a:t>
            </a:fld>
            <a:endParaRPr lang="en-US"/>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34963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White Title + Lef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CFCDC9"/>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5/2/2018</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0067B9"/>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4473836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DEA3EFA-95DF-4DE8-929E-AF72E813FC52}" type="slidenum">
              <a:rPr lang="en-US" altLang="en-US"/>
              <a:pPr>
                <a:defRPr/>
              </a:pPr>
              <a:t>‹#›</a:t>
            </a:fld>
            <a:endParaRPr lang="en-US" altLang="en-US"/>
          </a:p>
        </p:txBody>
      </p:sp>
    </p:spTree>
    <p:extLst>
      <p:ext uri="{BB962C8B-B14F-4D97-AF65-F5344CB8AC3E}">
        <p14:creationId xmlns:p14="http://schemas.microsoft.com/office/powerpoint/2010/main" val="645873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Gray 1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smtClean="0"/>
              <a:t>Click to edit Master text styles</a:t>
            </a:r>
          </a:p>
          <a:p>
            <a:pPr lvl="1"/>
            <a:r>
              <a:rPr lang="en-US" dirty="0" smtClean="0"/>
              <a:t>Second level</a:t>
            </a:r>
          </a:p>
        </p:txBody>
      </p:sp>
      <p:sp>
        <p:nvSpPr>
          <p:cNvPr id="8"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414FB1AD-D69E-B741-965A-0BAE826C2FA6}" type="datetime1">
              <a:rPr lang="en-US" smtClean="0"/>
              <a:pPr/>
              <a:t>5/2/2018</a:t>
            </a:fld>
            <a:endParaRPr lang="en-US"/>
          </a:p>
        </p:txBody>
      </p:sp>
      <p:sp>
        <p:nvSpPr>
          <p:cNvPr id="9"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smtClean="0"/>
              <a:t>FOOTER GOES HERE</a:t>
            </a:r>
            <a:endParaRPr lang="en-US"/>
          </a:p>
        </p:txBody>
      </p:sp>
      <p:sp>
        <p:nvSpPr>
          <p:cNvPr id="10"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1"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116097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Gray 2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AB18E012-EC0C-1649-A039-CB178266D114}" type="datetime1">
              <a:rPr lang="en-US" smtClean="0"/>
              <a:t>5/2/2018</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smtClean="0"/>
              <a:t>FOOTER GOES HERE</a:t>
            </a:r>
            <a:endParaRPr lang="en-US"/>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10"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986042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Gray 3 Content">
    <p:bg>
      <p:bgPr>
        <a:solidFill>
          <a:srgbClr val="CFCDC9"/>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
        <p:nvSpPr>
          <p:cNvPr id="5" name="Date Placeholder 4"/>
          <p:cNvSpPr>
            <a:spLocks noGrp="1"/>
          </p:cNvSpPr>
          <p:nvPr>
            <p:ph type="dt" sz="half" idx="10"/>
          </p:nvPr>
        </p:nvSpPr>
        <p:spPr/>
        <p:txBody>
          <a:bodyPr/>
          <a:lstStyle>
            <a:lvl1pPr>
              <a:defRPr>
                <a:solidFill>
                  <a:srgbClr val="6C6463"/>
                </a:solidFill>
              </a:defRPr>
            </a:lvl1pPr>
          </a:lstStyle>
          <a:p>
            <a:fld id="{39C62A9A-2216-F44B-AFF9-136AA601C377}" type="datetime1">
              <a:rPr lang="en-US" smtClean="0"/>
              <a:t>5/2/2018</a:t>
            </a:fld>
            <a:endParaRPr lang="en-US"/>
          </a:p>
        </p:txBody>
      </p:sp>
      <p:sp>
        <p:nvSpPr>
          <p:cNvPr id="6" name="Footer Placeholder 5"/>
          <p:cNvSpPr>
            <a:spLocks noGrp="1"/>
          </p:cNvSpPr>
          <p:nvPr>
            <p:ph type="ftr" sz="quarter" idx="11"/>
          </p:nvPr>
        </p:nvSpPr>
        <p:spPr/>
        <p:txBody>
          <a:bodyPr/>
          <a:lstStyle>
            <a:lvl1pPr>
              <a:defRPr>
                <a:solidFill>
                  <a:srgbClr val="6C6463"/>
                </a:solidFill>
              </a:defRPr>
            </a:lvl1pPr>
          </a:lstStyle>
          <a:p>
            <a:r>
              <a:rPr lang="en-US" smtClean="0"/>
              <a:t>FOOTER GOES HERE</a:t>
            </a:r>
            <a:endParaRPr lang="en-US"/>
          </a:p>
        </p:txBody>
      </p:sp>
      <p:sp>
        <p:nvSpPr>
          <p:cNvPr id="7" name="Slide Number Placeholder 6"/>
          <p:cNvSpPr>
            <a:spLocks noGrp="1"/>
          </p:cNvSpPr>
          <p:nvPr>
            <p:ph type="sldNum" sz="quarter" idx="12"/>
          </p:nvPr>
        </p:nvSpPr>
        <p:spPr/>
        <p:txBody>
          <a:bodyPr/>
          <a:lstStyle>
            <a:lvl1pPr>
              <a:defRPr>
                <a:solidFill>
                  <a:srgbClr val="6C6463"/>
                </a:solidFill>
              </a:defRPr>
            </a:lvl1pPr>
          </a:lstStyle>
          <a:p>
            <a:fld id="{42782948-4DBE-204D-AB9E-B65E067054AE}" type="slidenum">
              <a:rPr lang="en-US" smtClean="0"/>
              <a:pPr/>
              <a:t>‹#›</a:t>
            </a:fld>
            <a:endParaRPr lang="en-US"/>
          </a:p>
        </p:txBody>
      </p:sp>
      <p:sp>
        <p:nvSpPr>
          <p:cNvPr id="9"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smtClean="0"/>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190966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Gray 1 Content + Bottom Photo">
    <p:bg>
      <p:bgPr>
        <a:solidFill>
          <a:srgbClr val="CFCDC9"/>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hasCustomPrompt="1"/>
          </p:nvPr>
        </p:nvSpPr>
        <p:spPr>
          <a:xfrm>
            <a:off x="152400" y="3429000"/>
            <a:ext cx="8839200" cy="3276600"/>
          </a:xfrm>
          <a:solidFill>
            <a:schemeClr val="bg1"/>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smtClean="0"/>
              <a:t>Click to edit Master text styles</a:t>
            </a:r>
          </a:p>
          <a:p>
            <a:pPr lvl="1"/>
            <a:r>
              <a:rPr lang="en-US" dirty="0" smtClean="0"/>
              <a:t>Second level</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FFFFFF"/>
                </a:solidFill>
                <a:latin typeface="Gill Sans MT"/>
                <a:cs typeface="Gill Sans MT"/>
              </a:defRPr>
            </a:lvl1pPr>
          </a:lstStyle>
          <a:p>
            <a:fld id="{193355D5-F1DA-0F48-9E7E-0A3FEBF9FF84}" type="datetime1">
              <a:rPr lang="en-US" smtClean="0"/>
              <a:pPr/>
              <a:t>5/2/2018</a:t>
            </a:fld>
            <a:endParaRPr lang="en-US"/>
          </a:p>
        </p:txBody>
      </p:sp>
      <p:sp>
        <p:nvSpPr>
          <p:cNvPr id="10" name="Footer Placeholder 4"/>
          <p:cNvSpPr>
            <a:spLocks noGrp="1"/>
          </p:cNvSpPr>
          <p:nvPr>
            <p:ph type="ftr" sz="quarter" idx="3"/>
          </p:nvPr>
        </p:nvSpPr>
        <p:spPr>
          <a:xfrm>
            <a:off x="3124200" y="6520934"/>
            <a:ext cx="2895600" cy="184666"/>
          </a:xfrm>
          <a:prstGeom prst="rect">
            <a:avLst/>
          </a:prstGeom>
        </p:spPr>
        <p:txBody>
          <a:bodyPr vert="horz" lIns="91440" tIns="45720" rIns="91440" bIns="45720" rtlCol="0" anchor="ctr">
            <a:spAutoFit/>
          </a:bodyPr>
          <a:lstStyle>
            <a:lvl1pPr algn="ctr">
              <a:defRPr sz="600" b="0" i="0">
                <a:solidFill>
                  <a:srgbClr val="FFFFFF"/>
                </a:solidFill>
                <a:latin typeface="Gill Sans MT"/>
                <a:cs typeface="Gill Sans MT"/>
              </a:defRPr>
            </a:lvl1pPr>
          </a:lstStyle>
          <a:p>
            <a:r>
              <a:rPr lang="en-US" smtClean="0"/>
              <a:t>FOOTER GOES HERE</a:t>
            </a:r>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3" name="Title 1"/>
          <p:cNvSpPr>
            <a:spLocks noGrp="1"/>
          </p:cNvSpPr>
          <p:nvPr>
            <p:ph type="title" hasCustomPrompt="1"/>
          </p:nvPr>
        </p:nvSpPr>
        <p:spPr>
          <a:xfrm>
            <a:off x="686104" y="457200"/>
            <a:ext cx="7772400" cy="914400"/>
          </a:xfrm>
        </p:spPr>
        <p:txBody>
          <a:bodyPr anchor="b" anchorCtr="0">
            <a:spAutoFit/>
          </a:bodyPr>
          <a:lstStyle>
            <a:lvl1pPr>
              <a:defRPr>
                <a:solidFill>
                  <a:srgbClr val="BA0C2F"/>
                </a:solidFill>
              </a:defRPr>
            </a:lvl1pPr>
          </a:lstStyle>
          <a:p>
            <a:r>
              <a:rPr lang="en-US" dirty="0" smtClean="0"/>
              <a:t>CLICK TO EDIT MASTER TITLE STYLE</a:t>
            </a:r>
            <a:endParaRPr lang="en-US" dirty="0"/>
          </a:p>
        </p:txBody>
      </p:sp>
      <p:sp>
        <p:nvSpPr>
          <p:cNvPr id="14" name="Text Placeholder 4"/>
          <p:cNvSpPr>
            <a:spLocks noGrp="1"/>
          </p:cNvSpPr>
          <p:nvPr>
            <p:ph type="body" sz="quarter" idx="12" hasCustomPrompt="1"/>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Tree>
    <p:extLst>
      <p:ext uri="{BB962C8B-B14F-4D97-AF65-F5344CB8AC3E}">
        <p14:creationId xmlns:p14="http://schemas.microsoft.com/office/powerpoint/2010/main" val="247014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Gray 1 Content + Right Photo">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45720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60FEB5C5-97E6-6B45-BBE4-F2449473BB96}" type="datetime1">
              <a:rPr lang="en-US" smtClean="0"/>
              <a:pPr/>
              <a:t>5/2/2018</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FFFFFF"/>
                </a:solidFill>
                <a:latin typeface="Gill Sans MT"/>
                <a:cs typeface="Gill Sans MT"/>
              </a:defRPr>
            </a:lvl1pPr>
          </a:lstStyle>
          <a:p>
            <a:fld id="{42782948-4DBE-204D-AB9E-B65E067054AE}" type="slidenum">
              <a:rPr lang="en-US" smtClean="0"/>
              <a:pPr/>
              <a:t>‹#›</a:t>
            </a:fld>
            <a:endParaRPr lang="en-US"/>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15" name="Title 1"/>
          <p:cNvSpPr>
            <a:spLocks noGrp="1"/>
          </p:cNvSpPr>
          <p:nvPr>
            <p:ph type="title" hasCustomPrompt="1"/>
          </p:nvPr>
        </p:nvSpPr>
        <p:spPr>
          <a:xfrm>
            <a:off x="685800" y="408204"/>
            <a:ext cx="3657296" cy="1389888"/>
          </a:xfrm>
        </p:spPr>
        <p:txBody>
          <a:bodyPr wrap="square" anchor="b" anchorCtr="0">
            <a:spAutoFit/>
          </a:bodyPr>
          <a:lstStyle>
            <a:lvl1pPr>
              <a:defRPr>
                <a:solidFill>
                  <a:srgbClr val="BA0C2F"/>
                </a:solidFill>
              </a:defRPr>
            </a:lvl1pPr>
          </a:lstStyle>
          <a:p>
            <a:r>
              <a:rPr lang="en-US" dirty="0" smtClean="0"/>
              <a:t>CLICK TO EDIT MASTER TITLE STYLE</a:t>
            </a:r>
            <a:endParaRPr lang="en-US" dirty="0"/>
          </a:p>
        </p:txBody>
      </p:sp>
      <p:sp>
        <p:nvSpPr>
          <p:cNvPr id="13" name="Text Placeholder 4"/>
          <p:cNvSpPr>
            <a:spLocks noGrp="1"/>
          </p:cNvSpPr>
          <p:nvPr>
            <p:ph type="body" sz="quarter" idx="12" hasCustomPrompt="1"/>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Tree>
    <p:extLst>
      <p:ext uri="{BB962C8B-B14F-4D97-AF65-F5344CB8AC3E}">
        <p14:creationId xmlns:p14="http://schemas.microsoft.com/office/powerpoint/2010/main" val="256011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Gray Title Only">
    <p:bg>
      <p:bgPr>
        <a:solidFill>
          <a:srgbClr val="CFCDC9"/>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hasCustomPrompt="1"/>
          </p:nvPr>
        </p:nvSpPr>
        <p:spPr>
          <a:xfrm>
            <a:off x="152400" y="152400"/>
            <a:ext cx="4419600" cy="6553200"/>
          </a:xfrm>
          <a:solidFill>
            <a:srgbClr val="FFFFFF"/>
          </a:solidFill>
        </p:spPr>
        <p:txBody>
          <a:bodyPr>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r>
              <a:rPr lang="en-US" dirty="0" smtClean="0"/>
              <a:t>ADD PHOTO HERE</a:t>
            </a:r>
          </a:p>
        </p:txBody>
      </p:sp>
      <p:sp>
        <p:nvSpPr>
          <p:cNvPr id="9" name="Date Placeholder 3"/>
          <p:cNvSpPr>
            <a:spLocks noGrp="1"/>
          </p:cNvSpPr>
          <p:nvPr>
            <p:ph type="dt" sz="half" idx="2"/>
          </p:nvPr>
        </p:nvSpPr>
        <p:spPr>
          <a:xfrm>
            <a:off x="152400" y="6520934"/>
            <a:ext cx="2133600" cy="184666"/>
          </a:xfrm>
          <a:prstGeom prst="rect">
            <a:avLst/>
          </a:prstGeom>
        </p:spPr>
        <p:txBody>
          <a:bodyPr vert="horz" lIns="91440" tIns="45720" rIns="91440" bIns="45720" rtlCol="0" anchor="ctr">
            <a:spAutoFit/>
          </a:bodyPr>
          <a:lstStyle>
            <a:lvl1pPr algn="l">
              <a:defRPr sz="600" b="0" i="0">
                <a:solidFill>
                  <a:schemeClr val="bg1"/>
                </a:solidFill>
                <a:latin typeface="Gill Sans MT"/>
                <a:cs typeface="Gill Sans MT"/>
              </a:defRPr>
            </a:lvl1pPr>
          </a:lstStyle>
          <a:p>
            <a:fld id="{60FEB5C5-97E6-6B45-BBE4-F2449473BB96}" type="datetime1">
              <a:rPr lang="en-US" smtClean="0"/>
              <a:pPr/>
              <a:t>5/2/2018</a:t>
            </a:fld>
            <a:endParaRPr lang="en-US"/>
          </a:p>
        </p:txBody>
      </p:sp>
      <p:sp>
        <p:nvSpPr>
          <p:cNvPr id="11" name="Slide Number Placeholder 5"/>
          <p:cNvSpPr>
            <a:spLocks noGrp="1"/>
          </p:cNvSpPr>
          <p:nvPr>
            <p:ph type="sldNum" sz="quarter" idx="4"/>
          </p:nvPr>
        </p:nvSpPr>
        <p:spPr>
          <a:xfrm>
            <a:off x="6858000" y="6520934"/>
            <a:ext cx="2133600" cy="18466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13" name="Text Placeholder 4"/>
          <p:cNvSpPr>
            <a:spLocks noGrp="1"/>
          </p:cNvSpPr>
          <p:nvPr>
            <p:ph type="body" sz="quarter" idx="12" hasCustomPrompt="1"/>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dirty="0" smtClean="0"/>
              <a:t>ADD PHOTO CREDIT HERE</a:t>
            </a:r>
            <a:endParaRPr lang="en-US" dirty="0"/>
          </a:p>
        </p:txBody>
      </p:sp>
      <p:sp>
        <p:nvSpPr>
          <p:cNvPr id="16" name="Title 1"/>
          <p:cNvSpPr>
            <a:spLocks noGrp="1"/>
          </p:cNvSpPr>
          <p:nvPr>
            <p:ph type="title" hasCustomPrompt="1"/>
          </p:nvPr>
        </p:nvSpPr>
        <p:spPr>
          <a:xfrm>
            <a:off x="4877104" y="2971800"/>
            <a:ext cx="3885896" cy="954107"/>
          </a:xfrm>
        </p:spPr>
        <p:txBody>
          <a:bodyPr wrap="square" anchor="ctr" anchorCtr="0">
            <a:spAutoFit/>
          </a:bodyPr>
          <a:lstStyle>
            <a:lvl1pPr>
              <a:defRPr>
                <a:solidFill>
                  <a:srgbClr val="BA0C2F"/>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4239252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FCDC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104" y="457200"/>
            <a:ext cx="7772400" cy="914400"/>
          </a:xfrm>
          <a:prstGeom prst="rect">
            <a:avLst/>
          </a:prstGeom>
        </p:spPr>
        <p:txBody>
          <a:bodyPr vert="horz" lIns="91440" tIns="45720" rIns="91440" bIns="45720" rtlCol="0" anchor="b" anchorCtr="0">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85800" y="1600200"/>
            <a:ext cx="7772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p:txBody>
      </p:sp>
      <p:sp>
        <p:nvSpPr>
          <p:cNvPr id="4" name="Date Placeholder 3"/>
          <p:cNvSpPr>
            <a:spLocks noGrp="1"/>
          </p:cNvSpPr>
          <p:nvPr>
            <p:ph type="dt" sz="half" idx="2"/>
          </p:nvPr>
        </p:nvSpPr>
        <p:spPr>
          <a:xfrm>
            <a:off x="152400" y="6539224"/>
            <a:ext cx="2133600" cy="16637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fld id="{7C017F59-29DA-6F48-B92A-5AD511CC2D63}" type="datetime1">
              <a:rPr lang="en-US" smtClean="0"/>
              <a:pPr/>
              <a:t>5/2/2018</a:t>
            </a:fld>
            <a:endParaRPr lang="en-US"/>
          </a:p>
        </p:txBody>
      </p:sp>
      <p:sp>
        <p:nvSpPr>
          <p:cNvPr id="5" name="Footer Placeholder 4"/>
          <p:cNvSpPr>
            <a:spLocks noGrp="1"/>
          </p:cNvSpPr>
          <p:nvPr>
            <p:ph type="ftr" sz="quarter" idx="3"/>
          </p:nvPr>
        </p:nvSpPr>
        <p:spPr>
          <a:xfrm>
            <a:off x="3124200" y="6539224"/>
            <a:ext cx="2895600" cy="16637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r>
              <a:rPr lang="en-US" smtClean="0"/>
              <a:t>FOOTER GOES HERE</a:t>
            </a:r>
            <a:endParaRPr lang="en-US"/>
          </a:p>
        </p:txBody>
      </p:sp>
      <p:sp>
        <p:nvSpPr>
          <p:cNvPr id="6" name="Slide Number Placeholder 5"/>
          <p:cNvSpPr>
            <a:spLocks noGrp="1"/>
          </p:cNvSpPr>
          <p:nvPr>
            <p:ph type="sldNum" sz="quarter" idx="4"/>
          </p:nvPr>
        </p:nvSpPr>
        <p:spPr>
          <a:xfrm>
            <a:off x="6858000" y="6539224"/>
            <a:ext cx="2133600" cy="16637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fld id="{42782948-4DBE-204D-AB9E-B65E067054AE}" type="slidenum">
              <a:rPr lang="en-US" smtClean="0"/>
              <a:pPr/>
              <a:t>‹#›</a:t>
            </a:fld>
            <a:endParaRPr lang="en-US"/>
          </a:p>
        </p:txBody>
      </p:sp>
      <p:sp>
        <p:nvSpPr>
          <p:cNvPr id="7" name="Frame 6"/>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rgbClr val="FFFFFF"/>
              </a:solidFill>
              <a:latin typeface="Gill Sans MT"/>
              <a:cs typeface="Gill Sans MT"/>
            </a:endParaRPr>
          </a:p>
        </p:txBody>
      </p:sp>
    </p:spTree>
    <p:extLst>
      <p:ext uri="{BB962C8B-B14F-4D97-AF65-F5344CB8AC3E}">
        <p14:creationId xmlns:p14="http://schemas.microsoft.com/office/powerpoint/2010/main" val="881333492"/>
      </p:ext>
    </p:extLst>
  </p:cSld>
  <p:clrMap bg1="lt1" tx1="dk1" bg2="lt2" tx2="dk2" accent1="accent1" accent2="accent2" accent3="accent3" accent4="accent4" accent5="accent5" accent6="accent6" hlink="hlink" folHlink="folHlink"/>
  <p:sldLayoutIdLst>
    <p:sldLayoutId id="2147483698" r:id="rId1"/>
    <p:sldLayoutId id="2147483674" r:id="rId2"/>
    <p:sldLayoutId id="2147483654" r:id="rId3"/>
    <p:sldLayoutId id="2147483708" r:id="rId4"/>
    <p:sldLayoutId id="2147483709" r:id="rId5"/>
    <p:sldLayoutId id="2147483710" r:id="rId6"/>
    <p:sldLayoutId id="2147483711" r:id="rId7"/>
    <p:sldLayoutId id="2147483712" r:id="rId8"/>
    <p:sldLayoutId id="2147483714" r:id="rId9"/>
    <p:sldLayoutId id="2147483722" r:id="rId10"/>
    <p:sldLayoutId id="2147483723" r:id="rId11"/>
    <p:sldLayoutId id="2147483724" r:id="rId12"/>
    <p:sldLayoutId id="2147483725" r:id="rId13"/>
    <p:sldLayoutId id="2147483726" r:id="rId14"/>
    <p:sldLayoutId id="2147483730" r:id="rId15"/>
    <p:sldLayoutId id="2147483696" r:id="rId16"/>
    <p:sldLayoutId id="2147483716" r:id="rId17"/>
    <p:sldLayoutId id="2147483717" r:id="rId18"/>
    <p:sldLayoutId id="2147483718" r:id="rId19"/>
    <p:sldLayoutId id="2147483686" r:id="rId20"/>
    <p:sldLayoutId id="2147483720" r:id="rId21"/>
    <p:sldLayoutId id="2147483699" r:id="rId22"/>
    <p:sldLayoutId id="2147483694" r:id="rId23"/>
    <p:sldLayoutId id="2147483731" r:id="rId24"/>
    <p:sldLayoutId id="2147483732" r:id="rId25"/>
    <p:sldLayoutId id="2147483733" r:id="rId26"/>
    <p:sldLayoutId id="2147483734" r:id="rId27"/>
    <p:sldLayoutId id="2147483735" r:id="rId28"/>
    <p:sldLayoutId id="2147483736" r:id="rId29"/>
    <p:sldLayoutId id="2147483737" r:id="rId30"/>
    <p:sldLayoutId id="2147483738" r:id="rId31"/>
  </p:sldLayoutIdLst>
  <p:hf hdr="0"/>
  <p:txStyles>
    <p:titleStyle>
      <a:lvl1pPr algn="l" defTabSz="457200" rtl="0" eaLnBrk="1" latinLnBrk="0" hangingPunct="1">
        <a:spcBef>
          <a:spcPct val="0"/>
        </a:spcBef>
        <a:buNone/>
        <a:defRPr sz="2800" b="0" i="0" kern="1200">
          <a:solidFill>
            <a:srgbClr val="BA0C2F"/>
          </a:solidFill>
          <a:latin typeface="Gill Sans MT"/>
          <a:ea typeface="+mj-ea"/>
          <a:cs typeface="Gill Sans MT"/>
        </a:defRPr>
      </a:lvl1pPr>
    </p:titleStyle>
    <p:bodyStyle>
      <a:lvl1pPr marL="230188"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1pPr>
      <a:lvl2pPr marL="684213"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2pPr>
      <a:lvl3pPr marL="914400" indent="-230188" algn="l" defTabSz="457200" rtl="0" eaLnBrk="1" latinLnBrk="0" hangingPunct="1">
        <a:spcBef>
          <a:spcPct val="20000"/>
        </a:spcBef>
        <a:buFont typeface="Arial"/>
        <a:buChar char="•"/>
        <a:defRPr sz="18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31.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31.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1.xml"/><Relationship Id="rId5" Type="http://schemas.openxmlformats.org/officeDocument/2006/relationships/image" Target="../media/image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3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600200" y="2362200"/>
            <a:ext cx="5486400" cy="1077218"/>
          </a:xfrm>
        </p:spPr>
        <p:txBody>
          <a:bodyPr>
            <a:normAutofit fontScale="90000"/>
          </a:bodyPr>
          <a:lstStyle/>
          <a:p>
            <a:pPr algn="ctr"/>
            <a:r>
              <a:rPr lang="en-US" altLang="en-US" sz="4000" dirty="0" smtClean="0"/>
              <a:t>Entering Transmittal Sheet</a:t>
            </a:r>
            <a:br>
              <a:rPr lang="en-US" altLang="en-US" sz="4000" dirty="0" smtClean="0"/>
            </a:br>
            <a:r>
              <a:rPr lang="en-US" altLang="en-US" sz="4000" smtClean="0"/>
              <a:t>By </a:t>
            </a:r>
            <a:r>
              <a:rPr lang="en-US" altLang="en-US" sz="4000" smtClean="0"/>
              <a:t>Supervisors </a:t>
            </a:r>
            <a:endParaRPr lang="en-US" altLang="en-US" sz="4000" dirty="0" smtClean="0"/>
          </a:p>
        </p:txBody>
      </p:sp>
      <p:sp>
        <p:nvSpPr>
          <p:cNvPr id="4099"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Tree>
    <p:extLst>
      <p:ext uri="{BB962C8B-B14F-4D97-AF65-F5344CB8AC3E}">
        <p14:creationId xmlns:p14="http://schemas.microsoft.com/office/powerpoint/2010/main" val="2412459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85800" y="3352800"/>
            <a:ext cx="7772400" cy="609600"/>
          </a:xfrm>
        </p:spPr>
        <p:txBody>
          <a:bodyPr>
            <a:normAutofit fontScale="90000"/>
          </a:bodyPr>
          <a:lstStyle/>
          <a:p>
            <a:pPr algn="ctr"/>
            <a:r>
              <a:rPr lang="en-US" altLang="en-US" sz="4000" smtClean="0"/>
              <a:t>Why a transmittal sheet exists? </a:t>
            </a:r>
            <a:br>
              <a:rPr lang="en-US" altLang="en-US" sz="4000" smtClean="0"/>
            </a:br>
            <a:r>
              <a:rPr lang="en-US" altLang="en-US" sz="4000" smtClean="0"/>
              <a:t/>
            </a:r>
            <a:br>
              <a:rPr lang="en-US" altLang="en-US" sz="4000" smtClean="0"/>
            </a:br>
            <a:r>
              <a:rPr lang="en-US" altLang="en-US" sz="4000" smtClean="0"/>
              <a:t/>
            </a:r>
            <a:br>
              <a:rPr lang="en-US" altLang="en-US" sz="4000" smtClean="0"/>
            </a:br>
            <a:endParaRPr lang="en-US" altLang="en-US" sz="4000" smtClean="0"/>
          </a:p>
        </p:txBody>
      </p:sp>
      <p:sp>
        <p:nvSpPr>
          <p:cNvPr id="5123"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Tree>
    <p:extLst>
      <p:ext uri="{BB962C8B-B14F-4D97-AF65-F5344CB8AC3E}">
        <p14:creationId xmlns:p14="http://schemas.microsoft.com/office/powerpoint/2010/main" val="10940727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1040968" y="999332"/>
            <a:ext cx="7772400" cy="609600"/>
          </a:xfrm>
        </p:spPr>
        <p:txBody>
          <a:bodyPr>
            <a:normAutofit fontScale="90000"/>
          </a:bodyPr>
          <a:lstStyle/>
          <a:p>
            <a:pPr algn="ctr"/>
            <a:r>
              <a:rPr lang="en-US" altLang="en-US" sz="4000" dirty="0" smtClean="0"/>
              <a:t>Navigate to Transmittal Sheet</a:t>
            </a:r>
            <a:br>
              <a:rPr lang="en-US" altLang="en-US" sz="4000" dirty="0" smtClean="0"/>
            </a:br>
            <a:endParaRPr lang="en-US" altLang="en-US" sz="4000" dirty="0" smtClean="0"/>
          </a:p>
        </p:txBody>
      </p:sp>
      <p:sp>
        <p:nvSpPr>
          <p:cNvPr id="5" name="Title 1"/>
          <p:cNvSpPr txBox="1">
            <a:spLocks/>
          </p:cNvSpPr>
          <p:nvPr/>
        </p:nvSpPr>
        <p:spPr bwMode="auto">
          <a:xfrm>
            <a:off x="457200" y="122555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sz="2800" b="0" kern="0" dirty="0"/>
              <a:t>From data manager tablet, choose option B.</a:t>
            </a:r>
          </a:p>
        </p:txBody>
      </p:sp>
      <p:pic>
        <p:nvPicPr>
          <p:cNvPr id="6148" name="Picture 15"/>
          <p:cNvPicPr>
            <a:picLocks noChangeAspect="1" noChangeArrowheads="1"/>
          </p:cNvPicPr>
          <p:nvPr/>
        </p:nvPicPr>
        <p:blipFill>
          <a:blip r:embed="rId2">
            <a:extLst>
              <a:ext uri="{28A0092B-C50C-407E-A947-70E740481C1C}">
                <a14:useLocalDpi xmlns:a14="http://schemas.microsoft.com/office/drawing/2010/main" val="0"/>
              </a:ext>
            </a:extLst>
          </a:blip>
          <a:srcRect l="37495" t="30721" r="37378" b="35059"/>
          <a:stretch>
            <a:fillRect/>
          </a:stretch>
        </p:blipFill>
        <p:spPr bwMode="auto">
          <a:xfrm>
            <a:off x="457200" y="2130425"/>
            <a:ext cx="3551238" cy="426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9"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992313"/>
            <a:ext cx="4191000" cy="245903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18" name="Title 1"/>
          <p:cNvSpPr txBox="1">
            <a:spLocks/>
          </p:cNvSpPr>
          <p:nvPr/>
        </p:nvSpPr>
        <p:spPr bwMode="auto">
          <a:xfrm>
            <a:off x="4456113" y="4724400"/>
            <a:ext cx="4297362" cy="18224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sz="2800" b="0" kern="0" dirty="0"/>
              <a:t>Choose whether to add barcodes, remove any incorrect barcodes, or exit the system.</a:t>
            </a:r>
          </a:p>
        </p:txBody>
      </p:sp>
    </p:spTree>
    <p:extLst>
      <p:ext uri="{BB962C8B-B14F-4D97-AF65-F5344CB8AC3E}">
        <p14:creationId xmlns:p14="http://schemas.microsoft.com/office/powerpoint/2010/main" val="2477564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5111750"/>
            <a:ext cx="18478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itle 1"/>
          <p:cNvSpPr>
            <a:spLocks noGrp="1"/>
          </p:cNvSpPr>
          <p:nvPr>
            <p:ph type="title"/>
          </p:nvPr>
        </p:nvSpPr>
        <p:spPr>
          <a:xfrm>
            <a:off x="1118755" y="816408"/>
            <a:ext cx="7391400" cy="609600"/>
          </a:xfrm>
        </p:spPr>
        <p:txBody>
          <a:bodyPr>
            <a:normAutofit fontScale="90000"/>
          </a:bodyPr>
          <a:lstStyle/>
          <a:p>
            <a:pPr algn="ctr"/>
            <a:r>
              <a:rPr lang="en-US" altLang="en-US" sz="4000" dirty="0" smtClean="0"/>
              <a:t>Adding barcodes</a:t>
            </a:r>
            <a:br>
              <a:rPr lang="en-US" altLang="en-US" sz="4000" dirty="0" smtClean="0"/>
            </a:br>
            <a:endParaRPr lang="en-US" altLang="en-US" sz="4000" dirty="0" smtClean="0"/>
          </a:p>
        </p:txBody>
      </p:sp>
      <p:sp>
        <p:nvSpPr>
          <p:cNvPr id="5" name="Title 1"/>
          <p:cNvSpPr txBox="1">
            <a:spLocks/>
          </p:cNvSpPr>
          <p:nvPr/>
        </p:nvSpPr>
        <p:spPr bwMode="auto">
          <a:xfrm>
            <a:off x="304800" y="1225550"/>
            <a:ext cx="8610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sz="2800" b="0" kern="0" dirty="0"/>
              <a:t>Must choose option 1 – Add barcode – each time.</a:t>
            </a:r>
          </a:p>
        </p:txBody>
      </p:sp>
      <p:pic>
        <p:nvPicPr>
          <p:cNvPr id="7173"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49963" y="1871663"/>
            <a:ext cx="2743200" cy="22955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7174" name="Picture 4" descr="http://www.byui.edu/Images/disability_services/step2-resized200x209.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 y="87313"/>
            <a:ext cx="9477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2"/>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835150"/>
            <a:ext cx="5294313" cy="297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Oval 3"/>
          <p:cNvSpPr>
            <a:spLocks noChangeArrowheads="1"/>
          </p:cNvSpPr>
          <p:nvPr/>
        </p:nvSpPr>
        <p:spPr bwMode="auto">
          <a:xfrm>
            <a:off x="3505200" y="1847850"/>
            <a:ext cx="876300" cy="561975"/>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7177" name="Oval 10"/>
          <p:cNvSpPr>
            <a:spLocks noChangeArrowheads="1"/>
          </p:cNvSpPr>
          <p:nvPr/>
        </p:nvSpPr>
        <p:spPr bwMode="auto">
          <a:xfrm>
            <a:off x="1981200" y="4060825"/>
            <a:ext cx="876300" cy="560388"/>
          </a:xfrm>
          <a:prstGeom prst="ellipse">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7178" name="Oval 11"/>
          <p:cNvSpPr>
            <a:spLocks noChangeArrowheads="1"/>
          </p:cNvSpPr>
          <p:nvPr/>
        </p:nvSpPr>
        <p:spPr bwMode="auto">
          <a:xfrm>
            <a:off x="5135563" y="1858963"/>
            <a:ext cx="598487" cy="581025"/>
          </a:xfrm>
          <a:prstGeom prst="ellipse">
            <a:avLst/>
          </a:prstGeom>
          <a:noFill/>
          <a:ln w="28575"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7179" name="Oval 12"/>
          <p:cNvSpPr>
            <a:spLocks noChangeArrowheads="1"/>
          </p:cNvSpPr>
          <p:nvPr/>
        </p:nvSpPr>
        <p:spPr bwMode="auto">
          <a:xfrm>
            <a:off x="6016625" y="2224088"/>
            <a:ext cx="633413" cy="617537"/>
          </a:xfrm>
          <a:prstGeom prst="ellipse">
            <a:avLst/>
          </a:prstGeom>
          <a:noFill/>
          <a:ln w="28575" algn="ctr">
            <a:solidFill>
              <a:srgbClr val="0070C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7180" name="Title 1"/>
          <p:cNvSpPr txBox="1">
            <a:spLocks/>
          </p:cNvSpPr>
          <p:nvPr/>
        </p:nvSpPr>
        <p:spPr bwMode="auto">
          <a:xfrm>
            <a:off x="228600" y="5011738"/>
            <a:ext cx="6096000" cy="1617662"/>
          </a:xfrm>
          <a:prstGeom prst="rect">
            <a:avLst/>
          </a:prstGeom>
          <a:noFill/>
          <a:ln w="19050">
            <a:solidFill>
              <a:srgbClr val="00206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lgn="ctr">
              <a:spcBef>
                <a:spcPct val="0"/>
              </a:spcBef>
              <a:buFontTx/>
              <a:buNone/>
            </a:pPr>
            <a:r>
              <a:rPr lang="en-US" altLang="en-US" sz="3200">
                <a:solidFill>
                  <a:srgbClr val="FF0000"/>
                </a:solidFill>
              </a:rPr>
              <a:t>Tips for entering:</a:t>
            </a:r>
          </a:p>
          <a:p>
            <a:pPr algn="ctr">
              <a:spcBef>
                <a:spcPct val="0"/>
              </a:spcBef>
            </a:pPr>
            <a:r>
              <a:rPr lang="en-US" altLang="en-US" sz="2800">
                <a:solidFill>
                  <a:schemeClr val="tx2"/>
                </a:solidFill>
              </a:rPr>
              <a:t>Letter, number, letter, number, letter</a:t>
            </a:r>
          </a:p>
          <a:p>
            <a:pPr algn="ctr">
              <a:spcBef>
                <a:spcPct val="0"/>
              </a:spcBef>
            </a:pPr>
            <a:r>
              <a:rPr lang="en-US" altLang="en-US" sz="2800">
                <a:solidFill>
                  <a:schemeClr val="tx2"/>
                </a:solidFill>
              </a:rPr>
              <a:t>Be careful with O vs. 0; I vs. 1</a:t>
            </a:r>
          </a:p>
        </p:txBody>
      </p:sp>
      <p:sp>
        <p:nvSpPr>
          <p:cNvPr id="17" name="Title 1"/>
          <p:cNvSpPr txBox="1">
            <a:spLocks/>
          </p:cNvSpPr>
          <p:nvPr/>
        </p:nvSpPr>
        <p:spPr bwMode="auto">
          <a:xfrm>
            <a:off x="6583363" y="4287838"/>
            <a:ext cx="2209800" cy="10842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sz="2800" b="0" kern="0" dirty="0"/>
              <a:t>Or use a scanner!</a:t>
            </a:r>
          </a:p>
        </p:txBody>
      </p:sp>
    </p:spTree>
    <p:extLst>
      <p:ext uri="{BB962C8B-B14F-4D97-AF65-F5344CB8AC3E}">
        <p14:creationId xmlns:p14="http://schemas.microsoft.com/office/powerpoint/2010/main" val="317236515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1143000" y="301625"/>
            <a:ext cx="7391400" cy="1163638"/>
          </a:xfrm>
        </p:spPr>
        <p:txBody>
          <a:bodyPr>
            <a:normAutofit fontScale="90000"/>
          </a:bodyPr>
          <a:lstStyle/>
          <a:p>
            <a:pPr algn="ctr"/>
            <a:r>
              <a:rPr lang="en-US" altLang="en-US" sz="4000" dirty="0" smtClean="0"/>
              <a:t>Adding barcodes</a:t>
            </a:r>
            <a:br>
              <a:rPr lang="en-US" altLang="en-US" sz="4000" dirty="0" smtClean="0"/>
            </a:br>
            <a:endParaRPr lang="en-US" altLang="en-US" sz="4000" dirty="0" smtClean="0"/>
          </a:p>
        </p:txBody>
      </p:sp>
      <p:sp>
        <p:nvSpPr>
          <p:cNvPr id="5" name="Title 1"/>
          <p:cNvSpPr txBox="1">
            <a:spLocks/>
          </p:cNvSpPr>
          <p:nvPr/>
        </p:nvSpPr>
        <p:spPr bwMode="auto">
          <a:xfrm>
            <a:off x="381000" y="1981200"/>
            <a:ext cx="861060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sz="2800" b="0" kern="0" dirty="0"/>
              <a:t>If more barcodes, choose YES. </a:t>
            </a:r>
          </a:p>
          <a:p>
            <a:pPr algn="ctr">
              <a:defRPr/>
            </a:pPr>
            <a:r>
              <a:rPr lang="en-US" altLang="en-US" sz="2800" b="0" kern="0" dirty="0"/>
              <a:t>If not more barcodes, be sure to choose NO. </a:t>
            </a:r>
          </a:p>
        </p:txBody>
      </p:sp>
      <p:pic>
        <p:nvPicPr>
          <p:cNvPr id="8196" name="Picture 4" descr="http://www.byui.edu/Images/disability_services/step2-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557" y="215900"/>
            <a:ext cx="9477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400175"/>
            <a:ext cx="7289800" cy="46672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8198" name="Picture 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1000" y="3429000"/>
            <a:ext cx="5259388" cy="2630488"/>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8" name="Title 1"/>
          <p:cNvSpPr txBox="1">
            <a:spLocks/>
          </p:cNvSpPr>
          <p:nvPr/>
        </p:nvSpPr>
        <p:spPr bwMode="auto">
          <a:xfrm>
            <a:off x="6019800" y="3429000"/>
            <a:ext cx="2741613"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sz="2800" b="0" kern="0" dirty="0"/>
              <a:t>Check barcodes –</a:t>
            </a:r>
          </a:p>
          <a:p>
            <a:pPr algn="ctr">
              <a:defRPr/>
            </a:pPr>
            <a:r>
              <a:rPr lang="en-US" altLang="en-US" sz="2800" b="0" kern="0" dirty="0"/>
              <a:t> make sure they match transmittal sheet!</a:t>
            </a:r>
          </a:p>
        </p:txBody>
      </p:sp>
    </p:spTree>
    <p:extLst>
      <p:ext uri="{BB962C8B-B14F-4D97-AF65-F5344CB8AC3E}">
        <p14:creationId xmlns:p14="http://schemas.microsoft.com/office/powerpoint/2010/main" val="9084803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143000" y="852488"/>
            <a:ext cx="7391400" cy="609600"/>
          </a:xfrm>
        </p:spPr>
        <p:txBody>
          <a:bodyPr>
            <a:normAutofit fontScale="90000"/>
          </a:bodyPr>
          <a:lstStyle/>
          <a:p>
            <a:pPr algn="ctr"/>
            <a:r>
              <a:rPr lang="en-US" altLang="en-US" sz="4000" dirty="0" smtClean="0"/>
              <a:t>Removing barcodes</a:t>
            </a:r>
            <a:br>
              <a:rPr lang="en-US" altLang="en-US" sz="4000" dirty="0" smtClean="0"/>
            </a:br>
            <a:endParaRPr lang="en-US" altLang="en-US" sz="4000" dirty="0" smtClean="0"/>
          </a:p>
        </p:txBody>
      </p:sp>
      <p:sp>
        <p:nvSpPr>
          <p:cNvPr id="5" name="Title 1"/>
          <p:cNvSpPr txBox="1">
            <a:spLocks/>
          </p:cNvSpPr>
          <p:nvPr/>
        </p:nvSpPr>
        <p:spPr bwMode="auto">
          <a:xfrm>
            <a:off x="381000" y="1371600"/>
            <a:ext cx="8610600" cy="106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lgn="l" rtl="0" eaLnBrk="0" fontAlgn="base" hangingPunct="0">
              <a:spcBef>
                <a:spcPct val="0"/>
              </a:spcBef>
              <a:spcAft>
                <a:spcPct val="0"/>
              </a:spcAft>
              <a:defRPr sz="2400" b="1">
                <a:solidFill>
                  <a:schemeClr val="tx2"/>
                </a:solidFill>
                <a:latin typeface="+mj-lt"/>
                <a:ea typeface="+mj-ea"/>
                <a:cs typeface="+mj-cs"/>
              </a:defRPr>
            </a:lvl1pPr>
            <a:lvl2pPr algn="l" rtl="0" eaLnBrk="0" fontAlgn="base" hangingPunct="0">
              <a:spcBef>
                <a:spcPct val="0"/>
              </a:spcBef>
              <a:spcAft>
                <a:spcPct val="0"/>
              </a:spcAft>
              <a:defRPr sz="2400" b="1">
                <a:solidFill>
                  <a:schemeClr val="tx2"/>
                </a:solidFill>
                <a:latin typeface="Arial" charset="0"/>
              </a:defRPr>
            </a:lvl2pPr>
            <a:lvl3pPr algn="l" rtl="0" eaLnBrk="0" fontAlgn="base" hangingPunct="0">
              <a:spcBef>
                <a:spcPct val="0"/>
              </a:spcBef>
              <a:spcAft>
                <a:spcPct val="0"/>
              </a:spcAft>
              <a:defRPr sz="2400" b="1">
                <a:solidFill>
                  <a:schemeClr val="tx2"/>
                </a:solidFill>
                <a:latin typeface="Arial" charset="0"/>
              </a:defRPr>
            </a:lvl3pPr>
            <a:lvl4pPr algn="l" rtl="0" eaLnBrk="0" fontAlgn="base" hangingPunct="0">
              <a:spcBef>
                <a:spcPct val="0"/>
              </a:spcBef>
              <a:spcAft>
                <a:spcPct val="0"/>
              </a:spcAft>
              <a:defRPr sz="2400" b="1">
                <a:solidFill>
                  <a:schemeClr val="tx2"/>
                </a:solidFill>
                <a:latin typeface="Arial" charset="0"/>
              </a:defRPr>
            </a:lvl4pPr>
            <a:lvl5pPr algn="l" rtl="0" eaLnBrk="0" fontAlgn="base" hangingPunct="0">
              <a:spcBef>
                <a:spcPct val="0"/>
              </a:spcBef>
              <a:spcAft>
                <a:spcPct val="0"/>
              </a:spcAft>
              <a:defRPr sz="2400" b="1">
                <a:solidFill>
                  <a:schemeClr val="tx2"/>
                </a:solidFill>
                <a:latin typeface="Arial" charset="0"/>
              </a:defRPr>
            </a:lvl5pPr>
            <a:lvl6pPr marL="457200" algn="l" rtl="0" fontAlgn="base">
              <a:spcBef>
                <a:spcPct val="0"/>
              </a:spcBef>
              <a:spcAft>
                <a:spcPct val="0"/>
              </a:spcAft>
              <a:defRPr sz="2400" b="1">
                <a:solidFill>
                  <a:schemeClr val="tx2"/>
                </a:solidFill>
                <a:latin typeface="Arial" charset="0"/>
              </a:defRPr>
            </a:lvl6pPr>
            <a:lvl7pPr marL="914400" algn="l" rtl="0" fontAlgn="base">
              <a:spcBef>
                <a:spcPct val="0"/>
              </a:spcBef>
              <a:spcAft>
                <a:spcPct val="0"/>
              </a:spcAft>
              <a:defRPr sz="2400" b="1">
                <a:solidFill>
                  <a:schemeClr val="tx2"/>
                </a:solidFill>
                <a:latin typeface="Arial" charset="0"/>
              </a:defRPr>
            </a:lvl7pPr>
            <a:lvl8pPr marL="1371600" algn="l" rtl="0" fontAlgn="base">
              <a:spcBef>
                <a:spcPct val="0"/>
              </a:spcBef>
              <a:spcAft>
                <a:spcPct val="0"/>
              </a:spcAft>
              <a:defRPr sz="2400" b="1">
                <a:solidFill>
                  <a:schemeClr val="tx2"/>
                </a:solidFill>
                <a:latin typeface="Arial" charset="0"/>
              </a:defRPr>
            </a:lvl8pPr>
            <a:lvl9pPr marL="1828800" algn="l" rtl="0" fontAlgn="base">
              <a:spcBef>
                <a:spcPct val="0"/>
              </a:spcBef>
              <a:spcAft>
                <a:spcPct val="0"/>
              </a:spcAft>
              <a:defRPr sz="2400" b="1">
                <a:solidFill>
                  <a:schemeClr val="tx2"/>
                </a:solidFill>
                <a:latin typeface="Arial" charset="0"/>
              </a:defRPr>
            </a:lvl9pPr>
          </a:lstStyle>
          <a:p>
            <a:pPr algn="ctr">
              <a:defRPr/>
            </a:pPr>
            <a:r>
              <a:rPr lang="en-US" altLang="en-US" sz="2800" b="0" kern="0" dirty="0"/>
              <a:t>If there is a blank barcode in the data file OR an extra barcode that must be removed…</a:t>
            </a:r>
          </a:p>
        </p:txBody>
      </p:sp>
      <p:pic>
        <p:nvPicPr>
          <p:cNvPr id="10244" name="Picture 4" descr="http://www.byui.edu/Images/disability_services/step2-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87313"/>
            <a:ext cx="9477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5" name="Picture 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95800" y="3429000"/>
            <a:ext cx="4192588"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6" name="Picture 9"/>
          <p:cNvPicPr>
            <a:picLocks noChangeAspect="1" noChangeArrowheads="1"/>
          </p:cNvPicPr>
          <p:nvPr/>
        </p:nvPicPr>
        <p:blipFill>
          <a:blip r:embed="rId5">
            <a:extLst>
              <a:ext uri="{28A0092B-C50C-407E-A947-70E740481C1C}">
                <a14:useLocalDpi xmlns:a14="http://schemas.microsoft.com/office/drawing/2010/main" val="0"/>
              </a:ext>
            </a:extLst>
          </a:blip>
          <a:srcRect l="37495" t="30721" r="37378" b="35059"/>
          <a:stretch>
            <a:fillRect/>
          </a:stretch>
        </p:blipFill>
        <p:spPr bwMode="auto">
          <a:xfrm>
            <a:off x="381000" y="2590800"/>
            <a:ext cx="3733800" cy="404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28412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1143000" y="609599"/>
            <a:ext cx="7391400" cy="727076"/>
          </a:xfrm>
        </p:spPr>
        <p:txBody>
          <a:bodyPr>
            <a:normAutofit fontScale="90000"/>
          </a:bodyPr>
          <a:lstStyle/>
          <a:p>
            <a:pPr algn="ctr"/>
            <a:r>
              <a:rPr lang="en-US" altLang="en-US" sz="4000" dirty="0" smtClean="0"/>
              <a:t>Removing barcodes</a:t>
            </a:r>
            <a:br>
              <a:rPr lang="en-US" altLang="en-US" sz="4000" dirty="0" smtClean="0"/>
            </a:br>
            <a:endParaRPr lang="en-US" altLang="en-US" sz="4000" dirty="0" smtClean="0"/>
          </a:p>
        </p:txBody>
      </p:sp>
      <p:pic>
        <p:nvPicPr>
          <p:cNvPr id="12291" name="Picture 4" descr="http://www.byui.edu/Images/disability_services/step2-resized200x209.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775" y="87313"/>
            <a:ext cx="947738"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2"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336675"/>
            <a:ext cx="8610600" cy="5683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2293" name="Picture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1000" y="2163763"/>
            <a:ext cx="4191000" cy="335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4" name="Picture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91063" y="3200400"/>
            <a:ext cx="4219575" cy="327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5" name="Rectangle 6"/>
          <p:cNvSpPr>
            <a:spLocks noChangeArrowheads="1"/>
          </p:cNvSpPr>
          <p:nvPr/>
        </p:nvSpPr>
        <p:spPr bwMode="auto">
          <a:xfrm>
            <a:off x="457200" y="4419600"/>
            <a:ext cx="3657600" cy="533400"/>
          </a:xfrm>
          <a:prstGeom prst="rect">
            <a:avLst/>
          </a:prstGeom>
          <a:noFill/>
          <a:ln w="2857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cxnSp>
        <p:nvCxnSpPr>
          <p:cNvPr id="12296" name="Straight Arrow Connector 10"/>
          <p:cNvCxnSpPr>
            <a:cxnSpLocks noChangeShapeType="1"/>
            <a:stCxn id="12295" idx="3"/>
          </p:cNvCxnSpPr>
          <p:nvPr/>
        </p:nvCxnSpPr>
        <p:spPr bwMode="auto">
          <a:xfrm>
            <a:off x="4114800" y="4686300"/>
            <a:ext cx="914400" cy="723900"/>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2297" name="Straight Connector 13"/>
          <p:cNvCxnSpPr>
            <a:cxnSpLocks noChangeShapeType="1"/>
          </p:cNvCxnSpPr>
          <p:nvPr/>
        </p:nvCxnSpPr>
        <p:spPr bwMode="auto">
          <a:xfrm>
            <a:off x="4724400" y="5486400"/>
            <a:ext cx="3810000" cy="0"/>
          </a:xfrm>
          <a:prstGeom prst="line">
            <a:avLst/>
          </a:prstGeom>
          <a:noFill/>
          <a:ln w="38100" algn="ctr">
            <a:solidFill>
              <a:srgbClr val="FF0000"/>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550699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E615017C6CCC4897CB7DED4BA3A097" ma:contentTypeVersion="474" ma:contentTypeDescription="Create a new document." ma:contentTypeScope="" ma:versionID="18020591a7b3fc3cd0b7ea1f36175c88">
  <xsd:schema xmlns:xsd="http://www.w3.org/2001/XMLSchema" xmlns:xs="http://www.w3.org/2001/XMLSchema" xmlns:p="http://schemas.microsoft.com/office/2006/metadata/properties" xmlns:ns2="d16efad5-0601-4cf0-b7c2-89968258c777" xmlns:ns3="2ceb6292-f673-469d-a9ee-704e5f200e46" targetNamespace="http://schemas.microsoft.com/office/2006/metadata/properties" ma:root="true" ma:fieldsID="4590c9c9eea692c9a64e0011d717331e" ns2:_="" ns3:_="">
    <xsd:import namespace="d16efad5-0601-4cf0-b7c2-89968258c777"/>
    <xsd:import namespace="2ceb6292-f673-469d-a9ee-704e5f200e46"/>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2ceb6292-f673-469d-a9ee-704e5f200e46"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MediaServiceAutoTags"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7" ma:contentTypeDescription="Create a new document." ma:contentTypeScope="" ma:versionID="56ef05e91298091bd0032303818eb56f">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9d116479b8783fc41734a29f84eb5fe7"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VMX3MACP777Z-1201013908-5881</_dlc_DocId>
    <_dlc_DocIdUrl xmlns="d16efad5-0601-4cf0-b7c2-89968258c777">
      <Url>https://icfonline.sharepoint.com/sites/ihd-dhs/Standard8/_layouts/15/DocIdRedir.aspx?ID=VMX3MACP777Z-1201013908-5881</Url>
      <Description>VMX3MACP777Z-1201013908-5881</Description>
    </_dlc_DocIdUrl>
  </documentManagement>
</p:properties>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68097195-7919-42AA-9125-69197DA6D281}"/>
</file>

<file path=customXml/itemProps2.xml><?xml version="1.0" encoding="utf-8"?>
<ds:datastoreItem xmlns:ds="http://schemas.openxmlformats.org/officeDocument/2006/customXml" ds:itemID="{862E6060-9209-4910-85D7-00CFEC6C76D2}"/>
</file>

<file path=customXml/itemProps3.xml><?xml version="1.0" encoding="utf-8"?>
<ds:datastoreItem xmlns:ds="http://schemas.openxmlformats.org/officeDocument/2006/customXml" ds:itemID="{D9CE9592-E0C7-487F-85F5-6BBE6CDF8A52}"/>
</file>

<file path=customXml/itemProps4.xml><?xml version="1.0" encoding="utf-8"?>
<ds:datastoreItem xmlns:ds="http://schemas.openxmlformats.org/officeDocument/2006/customXml" ds:itemID="{8C9EA787-0ED1-4F57-B25B-B9C8D93381B3}"/>
</file>

<file path=customXml/itemProps5.xml><?xml version="1.0" encoding="utf-8"?>
<ds:datastoreItem xmlns:ds="http://schemas.openxmlformats.org/officeDocument/2006/customXml" ds:itemID="{3425A9B5-C5AF-4976-AC0B-F90BC843B87F}"/>
</file>

<file path=docProps/app.xml><?xml version="1.0" encoding="utf-8"?>
<Properties xmlns="http://schemas.openxmlformats.org/officeDocument/2006/extended-properties" xmlns:vt="http://schemas.openxmlformats.org/officeDocument/2006/docPropsVTypes">
  <Template/>
  <TotalTime>7298</TotalTime>
  <Words>204</Words>
  <Application>Microsoft Office PowerPoint</Application>
  <PresentationFormat>On-screen Show (4:3)</PresentationFormat>
  <Paragraphs>25</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Gill Sans MT</vt:lpstr>
      <vt:lpstr>Times</vt:lpstr>
      <vt:lpstr>Office Theme</vt:lpstr>
      <vt:lpstr>Entering Transmittal Sheet By Supervisors </vt:lpstr>
      <vt:lpstr>Why a transmittal sheet exists?    </vt:lpstr>
      <vt:lpstr>Navigate to Transmittal Sheet </vt:lpstr>
      <vt:lpstr>Adding barcodes </vt:lpstr>
      <vt:lpstr>Adding barcodes </vt:lpstr>
      <vt:lpstr>Removing barcodes </vt:lpstr>
      <vt:lpstr>Removing barcodes </vt:lpstr>
    </vt:vector>
  </TitlesOfParts>
  <Company>USAID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 Cameron</dc:creator>
  <cp:lastModifiedBy>Yu, Mianmian</cp:lastModifiedBy>
  <cp:revision>138</cp:revision>
  <dcterms:created xsi:type="dcterms:W3CDTF">2015-12-15T14:16:42Z</dcterms:created>
  <dcterms:modified xsi:type="dcterms:W3CDTF">2018-05-02T07:14:07Z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0x010100A9E0BC70FB04E14C8ED45C26FF73C393</vt:lpwstr>
  </property>
  <property fmtid="{D5CDD505-2E9C-101B-9397-08002B2CF9AE}" pid="3" name="_dlc_DocIdItemGuid">
    <vt:lpwstr>71a3672f-e9ce-4eb7-a0b2-653ec2175a9b</vt:lpwstr>
  </property>
</Properties>
</file>