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4" r:id="rId5"/>
  </p:sldMasterIdLst>
  <p:notesMasterIdLst>
    <p:notesMasterId r:id="rId34"/>
  </p:notesMasterIdLst>
  <p:handoutMasterIdLst>
    <p:handoutMasterId r:id="rId35"/>
  </p:handoutMasterIdLst>
  <p:sldIdLst>
    <p:sldId id="336" r:id="rId6"/>
    <p:sldId id="406" r:id="rId7"/>
    <p:sldId id="404" r:id="rId8"/>
    <p:sldId id="407" r:id="rId9"/>
    <p:sldId id="403" r:id="rId10"/>
    <p:sldId id="408" r:id="rId11"/>
    <p:sldId id="409" r:id="rId12"/>
    <p:sldId id="436" r:id="rId13"/>
    <p:sldId id="437" r:id="rId14"/>
    <p:sldId id="410" r:id="rId15"/>
    <p:sldId id="411" r:id="rId16"/>
    <p:sldId id="415" r:id="rId17"/>
    <p:sldId id="412" r:id="rId18"/>
    <p:sldId id="413" r:id="rId19"/>
    <p:sldId id="414" r:id="rId20"/>
    <p:sldId id="421" r:id="rId21"/>
    <p:sldId id="422" r:id="rId22"/>
    <p:sldId id="423" r:id="rId23"/>
    <p:sldId id="442" r:id="rId24"/>
    <p:sldId id="438" r:id="rId25"/>
    <p:sldId id="440" r:id="rId26"/>
    <p:sldId id="441" r:id="rId27"/>
    <p:sldId id="427" r:id="rId28"/>
    <p:sldId id="428" r:id="rId29"/>
    <p:sldId id="429" r:id="rId30"/>
    <p:sldId id="430" r:id="rId31"/>
    <p:sldId id="431" r:id="rId32"/>
    <p:sldId id="432" r:id="rId33"/>
  </p:sldIdLst>
  <p:sldSz cx="9144000" cy="6858000" type="screen4x3"/>
  <p:notesSz cx="7035800" cy="9321800"/>
  <p:defaultTextStyle>
    <a:defPPr>
      <a:defRPr lang="en-US"/>
    </a:defPPr>
    <a:lvl1pPr algn="l" rtl="0" eaLnBrk="0" fontAlgn="base" hangingPunct="0">
      <a:spcBef>
        <a:spcPct val="0"/>
      </a:spcBef>
      <a:spcAft>
        <a:spcPct val="0"/>
      </a:spcAft>
      <a:defRPr sz="28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itchFamily="18" charset="0"/>
        <a:ea typeface="+mn-ea"/>
        <a:cs typeface="+mn-cs"/>
      </a:defRPr>
    </a:lvl5pPr>
    <a:lvl6pPr marL="2286000" algn="l" defTabSz="914400" rtl="0" eaLnBrk="1" latinLnBrk="0" hangingPunct="1">
      <a:defRPr sz="2800" kern="1200">
        <a:solidFill>
          <a:schemeClr val="tx1"/>
        </a:solidFill>
        <a:latin typeface="Times" pitchFamily="18" charset="0"/>
        <a:ea typeface="+mn-ea"/>
        <a:cs typeface="+mn-cs"/>
      </a:defRPr>
    </a:lvl6pPr>
    <a:lvl7pPr marL="2743200" algn="l" defTabSz="914400" rtl="0" eaLnBrk="1" latinLnBrk="0" hangingPunct="1">
      <a:defRPr sz="2800" kern="1200">
        <a:solidFill>
          <a:schemeClr val="tx1"/>
        </a:solidFill>
        <a:latin typeface="Times" pitchFamily="18" charset="0"/>
        <a:ea typeface="+mn-ea"/>
        <a:cs typeface="+mn-cs"/>
      </a:defRPr>
    </a:lvl7pPr>
    <a:lvl8pPr marL="3200400" algn="l" defTabSz="914400" rtl="0" eaLnBrk="1" latinLnBrk="0" hangingPunct="1">
      <a:defRPr sz="2800" kern="1200">
        <a:solidFill>
          <a:schemeClr val="tx1"/>
        </a:solidFill>
        <a:latin typeface="Times" pitchFamily="18" charset="0"/>
        <a:ea typeface="+mn-ea"/>
        <a:cs typeface="+mn-cs"/>
      </a:defRPr>
    </a:lvl8pPr>
    <a:lvl9pPr marL="3657600" algn="l" defTabSz="914400" rtl="0" eaLnBrk="1" latinLnBrk="0" hangingPunct="1">
      <a:defRPr sz="28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CCCCC"/>
    <a:srgbClr val="666666"/>
    <a:srgbClr val="1E4ABD"/>
    <a:srgbClr val="003366"/>
    <a:srgbClr val="E10040"/>
    <a:srgbClr val="002A6C"/>
    <a:srgbClr val="C211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BEC83-6FCC-4906-BF05-EEFD200675C4}" v="3" dt="2021-07-27T15:20:25.6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88" autoAdjust="0"/>
  </p:normalViewPr>
  <p:slideViewPr>
    <p:cSldViewPr>
      <p:cViewPr varScale="1">
        <p:scale>
          <a:sx n="111" d="100"/>
          <a:sy n="111" d="100"/>
        </p:scale>
        <p:origin x="88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358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42" Type="http://schemas.openxmlformats.org/officeDocument/2006/relationships/customXml" Target="../customXml/item5.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vis, Keith" userId="598b99ce-3dba-4fe3-b3fe-275042318a4f" providerId="ADAL" clId="{892BEC83-6FCC-4906-BF05-EEFD200675C4}"/>
    <pc:docChg chg="undo custSel addSld delSld modSld delMainMaster">
      <pc:chgData name="Purvis, Keith" userId="598b99ce-3dba-4fe3-b3fe-275042318a4f" providerId="ADAL" clId="{892BEC83-6FCC-4906-BF05-EEFD200675C4}" dt="2021-07-27T15:34:24.453" v="101" actId="1076"/>
      <pc:docMkLst>
        <pc:docMk/>
      </pc:docMkLst>
      <pc:sldChg chg="modSp add mod">
        <pc:chgData name="Purvis, Keith" userId="598b99ce-3dba-4fe3-b3fe-275042318a4f" providerId="ADAL" clId="{892BEC83-6FCC-4906-BF05-EEFD200675C4}" dt="2021-07-27T15:20:32.789" v="24"/>
        <pc:sldMkLst>
          <pc:docMk/>
          <pc:sldMk cId="3165885502" sldId="336"/>
        </pc:sldMkLst>
        <pc:spChg chg="mod">
          <ac:chgData name="Purvis, Keith" userId="598b99ce-3dba-4fe3-b3fe-275042318a4f" providerId="ADAL" clId="{892BEC83-6FCC-4906-BF05-EEFD200675C4}" dt="2021-07-27T15:20:32.789" v="24"/>
          <ac:spMkLst>
            <pc:docMk/>
            <pc:sldMk cId="3165885502" sldId="336"/>
            <ac:spMk id="4098" creationId="{00000000-0000-0000-0000-000000000000}"/>
          </ac:spMkLst>
        </pc:spChg>
      </pc:sldChg>
      <pc:sldChg chg="modSp del mod">
        <pc:chgData name="Purvis, Keith" userId="598b99ce-3dba-4fe3-b3fe-275042318a4f" providerId="ADAL" clId="{892BEC83-6FCC-4906-BF05-EEFD200675C4}" dt="2021-07-27T15:20:37.689" v="25" actId="2696"/>
        <pc:sldMkLst>
          <pc:docMk/>
          <pc:sldMk cId="1846563988" sldId="391"/>
        </pc:sldMkLst>
        <pc:spChg chg="mod">
          <ac:chgData name="Purvis, Keith" userId="598b99ce-3dba-4fe3-b3fe-275042318a4f" providerId="ADAL" clId="{892BEC83-6FCC-4906-BF05-EEFD200675C4}" dt="2021-07-27T15:20:10.857" v="13" actId="27636"/>
          <ac:spMkLst>
            <pc:docMk/>
            <pc:sldMk cId="1846563988" sldId="391"/>
            <ac:spMk id="2" creationId="{00000000-0000-0000-0000-000000000000}"/>
          </ac:spMkLst>
        </pc:spChg>
      </pc:sldChg>
      <pc:sldChg chg="modSp mod">
        <pc:chgData name="Purvis, Keith" userId="598b99ce-3dba-4fe3-b3fe-275042318a4f" providerId="ADAL" clId="{892BEC83-6FCC-4906-BF05-EEFD200675C4}" dt="2021-07-27T15:21:39.534" v="45" actId="14100"/>
        <pc:sldMkLst>
          <pc:docMk/>
          <pc:sldMk cId="4288409466" sldId="403"/>
        </pc:sldMkLst>
        <pc:spChg chg="mod">
          <ac:chgData name="Purvis, Keith" userId="598b99ce-3dba-4fe3-b3fe-275042318a4f" providerId="ADAL" clId="{892BEC83-6FCC-4906-BF05-EEFD200675C4}" dt="2021-07-27T15:21:39.534" v="45" actId="14100"/>
          <ac:spMkLst>
            <pc:docMk/>
            <pc:sldMk cId="4288409466" sldId="403"/>
            <ac:spMk id="5122" creationId="{00000000-0000-0000-0000-000000000000}"/>
          </ac:spMkLst>
        </pc:spChg>
      </pc:sldChg>
      <pc:sldChg chg="modSp mod">
        <pc:chgData name="Purvis, Keith" userId="598b99ce-3dba-4fe3-b3fe-275042318a4f" providerId="ADAL" clId="{892BEC83-6FCC-4906-BF05-EEFD200675C4}" dt="2021-07-27T15:21:50.522" v="48" actId="14100"/>
        <pc:sldMkLst>
          <pc:docMk/>
          <pc:sldMk cId="755450727" sldId="404"/>
        </pc:sldMkLst>
        <pc:spChg chg="mod">
          <ac:chgData name="Purvis, Keith" userId="598b99ce-3dba-4fe3-b3fe-275042318a4f" providerId="ADAL" clId="{892BEC83-6FCC-4906-BF05-EEFD200675C4}" dt="2021-07-27T15:21:50.522" v="48" actId="14100"/>
          <ac:spMkLst>
            <pc:docMk/>
            <pc:sldMk cId="755450727" sldId="404"/>
            <ac:spMk id="5122" creationId="{00000000-0000-0000-0000-000000000000}"/>
          </ac:spMkLst>
        </pc:spChg>
        <pc:picChg chg="mod">
          <ac:chgData name="Purvis, Keith" userId="598b99ce-3dba-4fe3-b3fe-275042318a4f" providerId="ADAL" clId="{892BEC83-6FCC-4906-BF05-EEFD200675C4}" dt="2021-07-27T15:21:09.343" v="34" actId="1076"/>
          <ac:picMkLst>
            <pc:docMk/>
            <pc:sldMk cId="755450727" sldId="404"/>
            <ac:picMk id="4" creationId="{00000000-0000-0000-0000-000000000000}"/>
          </ac:picMkLst>
        </pc:picChg>
        <pc:picChg chg="mod">
          <ac:chgData name="Purvis, Keith" userId="598b99ce-3dba-4fe3-b3fe-275042318a4f" providerId="ADAL" clId="{892BEC83-6FCC-4906-BF05-EEFD200675C4}" dt="2021-07-27T15:21:45.792" v="46" actId="1076"/>
          <ac:picMkLst>
            <pc:docMk/>
            <pc:sldMk cId="755450727" sldId="404"/>
            <ac:picMk id="6" creationId="{00000000-0000-0000-0000-000000000000}"/>
          </ac:picMkLst>
        </pc:picChg>
      </pc:sldChg>
      <pc:sldChg chg="modSp mod">
        <pc:chgData name="Purvis, Keith" userId="598b99ce-3dba-4fe3-b3fe-275042318a4f" providerId="ADAL" clId="{892BEC83-6FCC-4906-BF05-EEFD200675C4}" dt="2021-07-27T15:20:53.748" v="31" actId="1076"/>
        <pc:sldMkLst>
          <pc:docMk/>
          <pc:sldMk cId="3748210127" sldId="406"/>
        </pc:sldMkLst>
        <pc:spChg chg="mod">
          <ac:chgData name="Purvis, Keith" userId="598b99ce-3dba-4fe3-b3fe-275042318a4f" providerId="ADAL" clId="{892BEC83-6FCC-4906-BF05-EEFD200675C4}" dt="2021-07-27T15:20:47.067" v="28" actId="1076"/>
          <ac:spMkLst>
            <pc:docMk/>
            <pc:sldMk cId="3748210127" sldId="406"/>
            <ac:spMk id="5122" creationId="{00000000-0000-0000-0000-000000000000}"/>
          </ac:spMkLst>
        </pc:spChg>
        <pc:picChg chg="mod">
          <ac:chgData name="Purvis, Keith" userId="598b99ce-3dba-4fe3-b3fe-275042318a4f" providerId="ADAL" clId="{892BEC83-6FCC-4906-BF05-EEFD200675C4}" dt="2021-07-27T15:20:53.748" v="31" actId="1076"/>
          <ac:picMkLst>
            <pc:docMk/>
            <pc:sldMk cId="3748210127" sldId="406"/>
            <ac:picMk id="2" creationId="{00000000-0000-0000-0000-000000000000}"/>
          </ac:picMkLst>
        </pc:picChg>
      </pc:sldChg>
      <pc:sldChg chg="modSp mod">
        <pc:chgData name="Purvis, Keith" userId="598b99ce-3dba-4fe3-b3fe-275042318a4f" providerId="ADAL" clId="{892BEC83-6FCC-4906-BF05-EEFD200675C4}" dt="2021-07-27T15:21:27.697" v="42" actId="27636"/>
        <pc:sldMkLst>
          <pc:docMk/>
          <pc:sldMk cId="2827533510" sldId="407"/>
        </pc:sldMkLst>
        <pc:spChg chg="mod">
          <ac:chgData name="Purvis, Keith" userId="598b99ce-3dba-4fe3-b3fe-275042318a4f" providerId="ADAL" clId="{892BEC83-6FCC-4906-BF05-EEFD200675C4}" dt="2021-07-27T15:21:27.697" v="42" actId="27636"/>
          <ac:spMkLst>
            <pc:docMk/>
            <pc:sldMk cId="2827533510" sldId="407"/>
            <ac:spMk id="5122" creationId="{00000000-0000-0000-0000-000000000000}"/>
          </ac:spMkLst>
        </pc:spChg>
      </pc:sldChg>
      <pc:sldChg chg="modSp mod">
        <pc:chgData name="Purvis, Keith" userId="598b99ce-3dba-4fe3-b3fe-275042318a4f" providerId="ADAL" clId="{892BEC83-6FCC-4906-BF05-EEFD200675C4}" dt="2021-07-27T15:22:13.144" v="51" actId="1076"/>
        <pc:sldMkLst>
          <pc:docMk/>
          <pc:sldMk cId="1725929492" sldId="408"/>
        </pc:sldMkLst>
        <pc:spChg chg="mod">
          <ac:chgData name="Purvis, Keith" userId="598b99ce-3dba-4fe3-b3fe-275042318a4f" providerId="ADAL" clId="{892BEC83-6FCC-4906-BF05-EEFD200675C4}" dt="2021-07-27T15:22:13.144" v="51" actId="1076"/>
          <ac:spMkLst>
            <pc:docMk/>
            <pc:sldMk cId="1725929492" sldId="408"/>
            <ac:spMk id="5122" creationId="{00000000-0000-0000-0000-000000000000}"/>
          </ac:spMkLst>
        </pc:spChg>
      </pc:sldChg>
      <pc:sldChg chg="addSp delSp modSp mod">
        <pc:chgData name="Purvis, Keith" userId="598b99ce-3dba-4fe3-b3fe-275042318a4f" providerId="ADAL" clId="{892BEC83-6FCC-4906-BF05-EEFD200675C4}" dt="2021-07-27T15:23:18.644" v="59" actId="1076"/>
        <pc:sldMkLst>
          <pc:docMk/>
          <pc:sldMk cId="1696294868" sldId="409"/>
        </pc:sldMkLst>
        <pc:spChg chg="mod">
          <ac:chgData name="Purvis, Keith" userId="598b99ce-3dba-4fe3-b3fe-275042318a4f" providerId="ADAL" clId="{892BEC83-6FCC-4906-BF05-EEFD200675C4}" dt="2021-07-27T15:22:39.707" v="56" actId="14100"/>
          <ac:spMkLst>
            <pc:docMk/>
            <pc:sldMk cId="1696294868" sldId="409"/>
            <ac:spMk id="5122" creationId="{00000000-0000-0000-0000-000000000000}"/>
          </ac:spMkLst>
        </pc:spChg>
        <pc:picChg chg="del mod">
          <ac:chgData name="Purvis, Keith" userId="598b99ce-3dba-4fe3-b3fe-275042318a4f" providerId="ADAL" clId="{892BEC83-6FCC-4906-BF05-EEFD200675C4}" dt="2021-07-27T15:22:42.614" v="57" actId="478"/>
          <ac:picMkLst>
            <pc:docMk/>
            <pc:sldMk cId="1696294868" sldId="409"/>
            <ac:picMk id="2" creationId="{00000000-0000-0000-0000-000000000000}"/>
          </ac:picMkLst>
        </pc:picChg>
        <pc:picChg chg="add mod">
          <ac:chgData name="Purvis, Keith" userId="598b99ce-3dba-4fe3-b3fe-275042318a4f" providerId="ADAL" clId="{892BEC83-6FCC-4906-BF05-EEFD200675C4}" dt="2021-07-27T15:23:18.644" v="59" actId="1076"/>
          <ac:picMkLst>
            <pc:docMk/>
            <pc:sldMk cId="1696294868" sldId="409"/>
            <ac:picMk id="4" creationId="{0341C89E-55A5-420A-9DB8-7CF55BF35E79}"/>
          </ac:picMkLst>
        </pc:picChg>
      </pc:sldChg>
      <pc:sldChg chg="modSp mod">
        <pc:chgData name="Purvis, Keith" userId="598b99ce-3dba-4fe3-b3fe-275042318a4f" providerId="ADAL" clId="{892BEC83-6FCC-4906-BF05-EEFD200675C4}" dt="2021-07-27T15:31:36.230" v="66" actId="1076"/>
        <pc:sldMkLst>
          <pc:docMk/>
          <pc:sldMk cId="2010730200" sldId="410"/>
        </pc:sldMkLst>
        <pc:spChg chg="mod">
          <ac:chgData name="Purvis, Keith" userId="598b99ce-3dba-4fe3-b3fe-275042318a4f" providerId="ADAL" clId="{892BEC83-6FCC-4906-BF05-EEFD200675C4}" dt="2021-07-27T15:31:36.230" v="66" actId="1076"/>
          <ac:spMkLst>
            <pc:docMk/>
            <pc:sldMk cId="2010730200" sldId="410"/>
            <ac:spMk id="5" creationId="{00000000-0000-0000-0000-000000000000}"/>
          </ac:spMkLst>
        </pc:spChg>
      </pc:sldChg>
      <pc:sldChg chg="modSp add del mod">
        <pc:chgData name="Purvis, Keith" userId="598b99ce-3dba-4fe3-b3fe-275042318a4f" providerId="ADAL" clId="{892BEC83-6FCC-4906-BF05-EEFD200675C4}" dt="2021-07-27T15:33:44.151" v="95" actId="14100"/>
        <pc:sldMkLst>
          <pc:docMk/>
          <pc:sldMk cId="3630228403" sldId="411"/>
        </pc:sldMkLst>
        <pc:spChg chg="mod">
          <ac:chgData name="Purvis, Keith" userId="598b99ce-3dba-4fe3-b3fe-275042318a4f" providerId="ADAL" clId="{892BEC83-6FCC-4906-BF05-EEFD200675C4}" dt="2021-07-27T15:33:44.151" v="95" actId="14100"/>
          <ac:spMkLst>
            <pc:docMk/>
            <pc:sldMk cId="3630228403" sldId="411"/>
            <ac:spMk id="4" creationId="{00000000-0000-0000-0000-000000000000}"/>
          </ac:spMkLst>
        </pc:spChg>
      </pc:sldChg>
      <pc:sldChg chg="delSp modSp mod">
        <pc:chgData name="Purvis, Keith" userId="598b99ce-3dba-4fe3-b3fe-275042318a4f" providerId="ADAL" clId="{892BEC83-6FCC-4906-BF05-EEFD200675C4}" dt="2021-07-27T15:33:23.964" v="91" actId="1076"/>
        <pc:sldMkLst>
          <pc:docMk/>
          <pc:sldMk cId="1814449016" sldId="415"/>
        </pc:sldMkLst>
        <pc:spChg chg="mod">
          <ac:chgData name="Purvis, Keith" userId="598b99ce-3dba-4fe3-b3fe-275042318a4f" providerId="ADAL" clId="{892BEC83-6FCC-4906-BF05-EEFD200675C4}" dt="2021-07-27T15:33:09.360" v="87" actId="27636"/>
          <ac:spMkLst>
            <pc:docMk/>
            <pc:sldMk cId="1814449016" sldId="415"/>
            <ac:spMk id="3" creationId="{00000000-0000-0000-0000-000000000000}"/>
          </ac:spMkLst>
        </pc:spChg>
        <pc:graphicFrameChg chg="mod modGraphic">
          <ac:chgData name="Purvis, Keith" userId="598b99ce-3dba-4fe3-b3fe-275042318a4f" providerId="ADAL" clId="{892BEC83-6FCC-4906-BF05-EEFD200675C4}" dt="2021-07-27T15:33:05.250" v="85" actId="1076"/>
          <ac:graphicFrameMkLst>
            <pc:docMk/>
            <pc:sldMk cId="1814449016" sldId="415"/>
            <ac:graphicFrameMk id="4" creationId="{00000000-0000-0000-0000-000000000000}"/>
          </ac:graphicFrameMkLst>
        </pc:graphicFrameChg>
        <pc:picChg chg="del">
          <ac:chgData name="Purvis, Keith" userId="598b99ce-3dba-4fe3-b3fe-275042318a4f" providerId="ADAL" clId="{892BEC83-6FCC-4906-BF05-EEFD200675C4}" dt="2021-07-27T15:32:42.044" v="74" actId="478"/>
          <ac:picMkLst>
            <pc:docMk/>
            <pc:sldMk cId="1814449016" sldId="415"/>
            <ac:picMk id="6" creationId="{00000000-0000-0000-0000-000000000000}"/>
          </ac:picMkLst>
        </pc:picChg>
        <pc:picChg chg="del">
          <ac:chgData name="Purvis, Keith" userId="598b99ce-3dba-4fe3-b3fe-275042318a4f" providerId="ADAL" clId="{892BEC83-6FCC-4906-BF05-EEFD200675C4}" dt="2021-07-27T15:32:41.221" v="73" actId="478"/>
          <ac:picMkLst>
            <pc:docMk/>
            <pc:sldMk cId="1814449016" sldId="415"/>
            <ac:picMk id="7" creationId="{00000000-0000-0000-0000-000000000000}"/>
          </ac:picMkLst>
        </pc:picChg>
        <pc:picChg chg="mod">
          <ac:chgData name="Purvis, Keith" userId="598b99ce-3dba-4fe3-b3fe-275042318a4f" providerId="ADAL" clId="{892BEC83-6FCC-4906-BF05-EEFD200675C4}" dt="2021-07-27T15:33:21.354" v="89" actId="1076"/>
          <ac:picMkLst>
            <pc:docMk/>
            <pc:sldMk cId="1814449016" sldId="415"/>
            <ac:picMk id="8" creationId="{00000000-0000-0000-0000-000000000000}"/>
          </ac:picMkLst>
        </pc:picChg>
        <pc:picChg chg="mod">
          <ac:chgData name="Purvis, Keith" userId="598b99ce-3dba-4fe3-b3fe-275042318a4f" providerId="ADAL" clId="{892BEC83-6FCC-4906-BF05-EEFD200675C4}" dt="2021-07-27T15:33:23.964" v="91" actId="1076"/>
          <ac:picMkLst>
            <pc:docMk/>
            <pc:sldMk cId="1814449016" sldId="415"/>
            <ac:picMk id="10" creationId="{00000000-0000-0000-0000-000000000000}"/>
          </ac:picMkLst>
        </pc:picChg>
        <pc:picChg chg="mod">
          <ac:chgData name="Purvis, Keith" userId="598b99ce-3dba-4fe3-b3fe-275042318a4f" providerId="ADAL" clId="{892BEC83-6FCC-4906-BF05-EEFD200675C4}" dt="2021-07-27T15:33:22.912" v="90" actId="1076"/>
          <ac:picMkLst>
            <pc:docMk/>
            <pc:sldMk cId="1814449016" sldId="415"/>
            <ac:picMk id="11" creationId="{00000000-0000-0000-0000-000000000000}"/>
          </ac:picMkLst>
        </pc:picChg>
      </pc:sldChg>
      <pc:sldChg chg="del">
        <pc:chgData name="Purvis, Keith" userId="598b99ce-3dba-4fe3-b3fe-275042318a4f" providerId="ADAL" clId="{892BEC83-6FCC-4906-BF05-EEFD200675C4}" dt="2021-07-27T15:26:20.691" v="61" actId="47"/>
        <pc:sldMkLst>
          <pc:docMk/>
          <pc:sldMk cId="1269689326" sldId="416"/>
        </pc:sldMkLst>
      </pc:sldChg>
      <pc:sldChg chg="del">
        <pc:chgData name="Purvis, Keith" userId="598b99ce-3dba-4fe3-b3fe-275042318a4f" providerId="ADAL" clId="{892BEC83-6FCC-4906-BF05-EEFD200675C4}" dt="2021-07-27T15:26:21.939" v="62" actId="47"/>
        <pc:sldMkLst>
          <pc:docMk/>
          <pc:sldMk cId="3496499720" sldId="418"/>
        </pc:sldMkLst>
      </pc:sldChg>
      <pc:sldChg chg="modSp del mod">
        <pc:chgData name="Purvis, Keith" userId="598b99ce-3dba-4fe3-b3fe-275042318a4f" providerId="ADAL" clId="{892BEC83-6FCC-4906-BF05-EEFD200675C4}" dt="2021-07-27T15:34:04.275" v="98" actId="47"/>
        <pc:sldMkLst>
          <pc:docMk/>
          <pc:sldMk cId="2974267852" sldId="420"/>
        </pc:sldMkLst>
        <pc:spChg chg="mod">
          <ac:chgData name="Purvis, Keith" userId="598b99ce-3dba-4fe3-b3fe-275042318a4f" providerId="ADAL" clId="{892BEC83-6FCC-4906-BF05-EEFD200675C4}" dt="2021-07-27T15:33:58.611" v="97" actId="27636"/>
          <ac:spMkLst>
            <pc:docMk/>
            <pc:sldMk cId="2974267852" sldId="420"/>
            <ac:spMk id="2" creationId="{00000000-0000-0000-0000-000000000000}"/>
          </ac:spMkLst>
        </pc:spChg>
      </pc:sldChg>
      <pc:sldChg chg="modSp">
        <pc:chgData name="Purvis, Keith" userId="598b99ce-3dba-4fe3-b3fe-275042318a4f" providerId="ADAL" clId="{892BEC83-6FCC-4906-BF05-EEFD200675C4}" dt="2021-07-27T15:20:10.809" v="12"/>
        <pc:sldMkLst>
          <pc:docMk/>
          <pc:sldMk cId="4123682804" sldId="422"/>
        </pc:sldMkLst>
        <pc:spChg chg="mod">
          <ac:chgData name="Purvis, Keith" userId="598b99ce-3dba-4fe3-b3fe-275042318a4f" providerId="ADAL" clId="{892BEC83-6FCC-4906-BF05-EEFD200675C4}" dt="2021-07-27T15:20:10.809" v="12"/>
          <ac:spMkLst>
            <pc:docMk/>
            <pc:sldMk cId="4123682804" sldId="422"/>
            <ac:spMk id="4" creationId="{00000000-0000-0000-0000-000000000000}"/>
          </ac:spMkLst>
        </pc:spChg>
      </pc:sldChg>
      <pc:sldChg chg="modSp">
        <pc:chgData name="Purvis, Keith" userId="598b99ce-3dba-4fe3-b3fe-275042318a4f" providerId="ADAL" clId="{892BEC83-6FCC-4906-BF05-EEFD200675C4}" dt="2021-07-27T15:20:10.809" v="12"/>
        <pc:sldMkLst>
          <pc:docMk/>
          <pc:sldMk cId="2746909824" sldId="423"/>
        </pc:sldMkLst>
        <pc:spChg chg="mod">
          <ac:chgData name="Purvis, Keith" userId="598b99ce-3dba-4fe3-b3fe-275042318a4f" providerId="ADAL" clId="{892BEC83-6FCC-4906-BF05-EEFD200675C4}" dt="2021-07-27T15:20:10.809" v="12"/>
          <ac:spMkLst>
            <pc:docMk/>
            <pc:sldMk cId="2746909824" sldId="423"/>
            <ac:spMk id="4" creationId="{00000000-0000-0000-0000-000000000000}"/>
          </ac:spMkLst>
        </pc:spChg>
      </pc:sldChg>
      <pc:sldChg chg="del">
        <pc:chgData name="Purvis, Keith" userId="598b99ce-3dba-4fe3-b3fe-275042318a4f" providerId="ADAL" clId="{892BEC83-6FCC-4906-BF05-EEFD200675C4}" dt="2021-07-27T15:26:23.308" v="63" actId="47"/>
        <pc:sldMkLst>
          <pc:docMk/>
          <pc:sldMk cId="4209388728" sldId="425"/>
        </pc:sldMkLst>
      </pc:sldChg>
      <pc:sldChg chg="del">
        <pc:chgData name="Purvis, Keith" userId="598b99ce-3dba-4fe3-b3fe-275042318a4f" providerId="ADAL" clId="{892BEC83-6FCC-4906-BF05-EEFD200675C4}" dt="2021-07-27T15:26:24.650" v="64" actId="47"/>
        <pc:sldMkLst>
          <pc:docMk/>
          <pc:sldMk cId="2628430361" sldId="426"/>
        </pc:sldMkLst>
      </pc:sldChg>
      <pc:sldChg chg="modSp">
        <pc:chgData name="Purvis, Keith" userId="598b99ce-3dba-4fe3-b3fe-275042318a4f" providerId="ADAL" clId="{892BEC83-6FCC-4906-BF05-EEFD200675C4}" dt="2021-07-27T15:20:10.809" v="12"/>
        <pc:sldMkLst>
          <pc:docMk/>
          <pc:sldMk cId="2072620471" sldId="428"/>
        </pc:sldMkLst>
        <pc:spChg chg="mod">
          <ac:chgData name="Purvis, Keith" userId="598b99ce-3dba-4fe3-b3fe-275042318a4f" providerId="ADAL" clId="{892BEC83-6FCC-4906-BF05-EEFD200675C4}" dt="2021-07-27T15:20:10.809" v="12"/>
          <ac:spMkLst>
            <pc:docMk/>
            <pc:sldMk cId="2072620471" sldId="428"/>
            <ac:spMk id="14340" creationId="{00000000-0000-0000-0000-000000000000}"/>
          </ac:spMkLst>
        </pc:spChg>
      </pc:sldChg>
      <pc:sldChg chg="modSp mod">
        <pc:chgData name="Purvis, Keith" userId="598b99ce-3dba-4fe3-b3fe-275042318a4f" providerId="ADAL" clId="{892BEC83-6FCC-4906-BF05-EEFD200675C4}" dt="2021-07-27T15:20:10.915" v="22" actId="27636"/>
        <pc:sldMkLst>
          <pc:docMk/>
          <pc:sldMk cId="1676679606" sldId="429"/>
        </pc:sldMkLst>
        <pc:spChg chg="mod">
          <ac:chgData name="Purvis, Keith" userId="598b99ce-3dba-4fe3-b3fe-275042318a4f" providerId="ADAL" clId="{892BEC83-6FCC-4906-BF05-EEFD200675C4}" dt="2021-07-27T15:20:10.915" v="22" actId="27636"/>
          <ac:spMkLst>
            <pc:docMk/>
            <pc:sldMk cId="1676679606" sldId="429"/>
            <ac:spMk id="11267" creationId="{00000000-0000-0000-0000-000000000000}"/>
          </ac:spMkLst>
        </pc:spChg>
        <pc:spChg chg="mod">
          <ac:chgData name="Purvis, Keith" userId="598b99ce-3dba-4fe3-b3fe-275042318a4f" providerId="ADAL" clId="{892BEC83-6FCC-4906-BF05-EEFD200675C4}" dt="2021-07-27T15:20:10.809" v="12"/>
          <ac:spMkLst>
            <pc:docMk/>
            <pc:sldMk cId="1676679606" sldId="429"/>
            <ac:spMk id="14340" creationId="{00000000-0000-0000-0000-000000000000}"/>
          </ac:spMkLst>
        </pc:spChg>
      </pc:sldChg>
      <pc:sldChg chg="del">
        <pc:chgData name="Purvis, Keith" userId="598b99ce-3dba-4fe3-b3fe-275042318a4f" providerId="ADAL" clId="{892BEC83-6FCC-4906-BF05-EEFD200675C4}" dt="2021-07-27T15:26:56.882" v="65" actId="47"/>
        <pc:sldMkLst>
          <pc:docMk/>
          <pc:sldMk cId="991979167" sldId="435"/>
        </pc:sldMkLst>
      </pc:sldChg>
      <pc:sldChg chg="modSp mod">
        <pc:chgData name="Purvis, Keith" userId="598b99ce-3dba-4fe3-b3fe-275042318a4f" providerId="ADAL" clId="{892BEC83-6FCC-4906-BF05-EEFD200675C4}" dt="2021-07-27T15:23:28.053" v="60" actId="1076"/>
        <pc:sldMkLst>
          <pc:docMk/>
          <pc:sldMk cId="505328780" sldId="436"/>
        </pc:sldMkLst>
        <pc:spChg chg="mod">
          <ac:chgData name="Purvis, Keith" userId="598b99ce-3dba-4fe3-b3fe-275042318a4f" providerId="ADAL" clId="{892BEC83-6FCC-4906-BF05-EEFD200675C4}" dt="2021-07-27T15:23:28.053" v="60" actId="1076"/>
          <ac:spMkLst>
            <pc:docMk/>
            <pc:sldMk cId="505328780" sldId="436"/>
            <ac:spMk id="2" creationId="{00000000-0000-0000-0000-000000000000}"/>
          </ac:spMkLst>
        </pc:spChg>
        <pc:spChg chg="mod">
          <ac:chgData name="Purvis, Keith" userId="598b99ce-3dba-4fe3-b3fe-275042318a4f" providerId="ADAL" clId="{892BEC83-6FCC-4906-BF05-EEFD200675C4}" dt="2021-07-27T15:20:10.865" v="15" actId="27636"/>
          <ac:spMkLst>
            <pc:docMk/>
            <pc:sldMk cId="505328780" sldId="436"/>
            <ac:spMk id="3" creationId="{00000000-0000-0000-0000-000000000000}"/>
          </ac:spMkLst>
        </pc:spChg>
      </pc:sldChg>
      <pc:sldChg chg="modSp mod">
        <pc:chgData name="Purvis, Keith" userId="598b99ce-3dba-4fe3-b3fe-275042318a4f" providerId="ADAL" clId="{892BEC83-6FCC-4906-BF05-EEFD200675C4}" dt="2021-07-27T15:20:10.867" v="16" actId="27636"/>
        <pc:sldMkLst>
          <pc:docMk/>
          <pc:sldMk cId="2958431475" sldId="437"/>
        </pc:sldMkLst>
        <pc:spChg chg="mod">
          <ac:chgData name="Purvis, Keith" userId="598b99ce-3dba-4fe3-b3fe-275042318a4f" providerId="ADAL" clId="{892BEC83-6FCC-4906-BF05-EEFD200675C4}" dt="2021-07-27T15:20:10.867" v="16" actId="27636"/>
          <ac:spMkLst>
            <pc:docMk/>
            <pc:sldMk cId="2958431475" sldId="437"/>
            <ac:spMk id="2" creationId="{00000000-0000-0000-0000-000000000000}"/>
          </ac:spMkLst>
        </pc:spChg>
      </pc:sldChg>
      <pc:sldChg chg="modSp mod">
        <pc:chgData name="Purvis, Keith" userId="598b99ce-3dba-4fe3-b3fe-275042318a4f" providerId="ADAL" clId="{892BEC83-6FCC-4906-BF05-EEFD200675C4}" dt="2021-07-27T15:20:10.897" v="19" actId="27636"/>
        <pc:sldMkLst>
          <pc:docMk/>
          <pc:sldMk cId="766888583" sldId="438"/>
        </pc:sldMkLst>
        <pc:spChg chg="mod">
          <ac:chgData name="Purvis, Keith" userId="598b99ce-3dba-4fe3-b3fe-275042318a4f" providerId="ADAL" clId="{892BEC83-6FCC-4906-BF05-EEFD200675C4}" dt="2021-07-27T15:20:10.897" v="19" actId="27636"/>
          <ac:spMkLst>
            <pc:docMk/>
            <pc:sldMk cId="766888583" sldId="438"/>
            <ac:spMk id="3" creationId="{00000000-0000-0000-0000-000000000000}"/>
          </ac:spMkLst>
        </pc:spChg>
      </pc:sldChg>
      <pc:sldChg chg="modSp mod">
        <pc:chgData name="Purvis, Keith" userId="598b99ce-3dba-4fe3-b3fe-275042318a4f" providerId="ADAL" clId="{892BEC83-6FCC-4906-BF05-EEFD200675C4}" dt="2021-07-27T15:34:24.453" v="101" actId="1076"/>
        <pc:sldMkLst>
          <pc:docMk/>
          <pc:sldMk cId="690759213" sldId="440"/>
        </pc:sldMkLst>
        <pc:spChg chg="mod">
          <ac:chgData name="Purvis, Keith" userId="598b99ce-3dba-4fe3-b3fe-275042318a4f" providerId="ADAL" clId="{892BEC83-6FCC-4906-BF05-EEFD200675C4}" dt="2021-07-27T15:34:24.453" v="101" actId="1076"/>
          <ac:spMkLst>
            <pc:docMk/>
            <pc:sldMk cId="690759213" sldId="440"/>
            <ac:spMk id="2" creationId="{00000000-0000-0000-0000-000000000000}"/>
          </ac:spMkLst>
        </pc:spChg>
      </pc:sldChg>
      <pc:sldChg chg="modSp mod">
        <pc:chgData name="Purvis, Keith" userId="598b99ce-3dba-4fe3-b3fe-275042318a4f" providerId="ADAL" clId="{892BEC83-6FCC-4906-BF05-EEFD200675C4}" dt="2021-07-27T15:20:10.904" v="21" actId="27636"/>
        <pc:sldMkLst>
          <pc:docMk/>
          <pc:sldMk cId="442497904" sldId="441"/>
        </pc:sldMkLst>
        <pc:spChg chg="mod">
          <ac:chgData name="Purvis, Keith" userId="598b99ce-3dba-4fe3-b3fe-275042318a4f" providerId="ADAL" clId="{892BEC83-6FCC-4906-BF05-EEFD200675C4}" dt="2021-07-27T15:20:10.904" v="21" actId="27636"/>
          <ac:spMkLst>
            <pc:docMk/>
            <pc:sldMk cId="442497904" sldId="441"/>
            <ac:spMk id="2" creationId="{00000000-0000-0000-0000-000000000000}"/>
          </ac:spMkLst>
        </pc:spChg>
      </pc:sldChg>
      <pc:sldChg chg="modSp">
        <pc:chgData name="Purvis, Keith" userId="598b99ce-3dba-4fe3-b3fe-275042318a4f" providerId="ADAL" clId="{892BEC83-6FCC-4906-BF05-EEFD200675C4}" dt="2021-07-27T15:20:10.809" v="12"/>
        <pc:sldMkLst>
          <pc:docMk/>
          <pc:sldMk cId="1896496124" sldId="442"/>
        </pc:sldMkLst>
        <pc:spChg chg="mod">
          <ac:chgData name="Purvis, Keith" userId="598b99ce-3dba-4fe3-b3fe-275042318a4f" providerId="ADAL" clId="{892BEC83-6FCC-4906-BF05-EEFD200675C4}" dt="2021-07-27T15:20:10.809" v="12"/>
          <ac:spMkLst>
            <pc:docMk/>
            <pc:sldMk cId="1896496124" sldId="442"/>
            <ac:spMk id="4" creationId="{00000000-0000-0000-0000-000000000000}"/>
          </ac:spMkLst>
        </pc:spChg>
      </pc:sldChg>
      <pc:sldMasterChg chg="del delSldLayout">
        <pc:chgData name="Purvis, Keith" userId="598b99ce-3dba-4fe3-b3fe-275042318a4f" providerId="ADAL" clId="{892BEC83-6FCC-4906-BF05-EEFD200675C4}" dt="2021-07-27T15:20:04.400" v="11" actId="2696"/>
        <pc:sldMasterMkLst>
          <pc:docMk/>
          <pc:sldMasterMk cId="0" sldId="2147483648"/>
        </pc:sldMasterMkLst>
        <pc:sldLayoutChg chg="del">
          <pc:chgData name="Purvis, Keith" userId="598b99ce-3dba-4fe3-b3fe-275042318a4f" providerId="ADAL" clId="{892BEC83-6FCC-4906-BF05-EEFD200675C4}" dt="2021-07-27T15:20:04.386" v="1" actId="2696"/>
          <pc:sldLayoutMkLst>
            <pc:docMk/>
            <pc:sldMasterMk cId="0" sldId="2147483648"/>
            <pc:sldLayoutMk cId="0" sldId="2147483651"/>
          </pc:sldLayoutMkLst>
        </pc:sldLayoutChg>
        <pc:sldLayoutChg chg="del">
          <pc:chgData name="Purvis, Keith" userId="598b99ce-3dba-4fe3-b3fe-275042318a4f" providerId="ADAL" clId="{892BEC83-6FCC-4906-BF05-EEFD200675C4}" dt="2021-07-27T15:20:04.387" v="2" actId="2696"/>
          <pc:sldLayoutMkLst>
            <pc:docMk/>
            <pc:sldMasterMk cId="0" sldId="2147483648"/>
            <pc:sldLayoutMk cId="0" sldId="2147483652"/>
          </pc:sldLayoutMkLst>
        </pc:sldLayoutChg>
        <pc:sldLayoutChg chg="del">
          <pc:chgData name="Purvis, Keith" userId="598b99ce-3dba-4fe3-b3fe-275042318a4f" providerId="ADAL" clId="{892BEC83-6FCC-4906-BF05-EEFD200675C4}" dt="2021-07-27T15:20:04.388" v="3" actId="2696"/>
          <pc:sldLayoutMkLst>
            <pc:docMk/>
            <pc:sldMasterMk cId="0" sldId="2147483648"/>
            <pc:sldLayoutMk cId="0" sldId="2147483653"/>
          </pc:sldLayoutMkLst>
        </pc:sldLayoutChg>
        <pc:sldLayoutChg chg="del">
          <pc:chgData name="Purvis, Keith" userId="598b99ce-3dba-4fe3-b3fe-275042318a4f" providerId="ADAL" clId="{892BEC83-6FCC-4906-BF05-EEFD200675C4}" dt="2021-07-27T15:20:04.390" v="4" actId="2696"/>
          <pc:sldLayoutMkLst>
            <pc:docMk/>
            <pc:sldMasterMk cId="0" sldId="2147483648"/>
            <pc:sldLayoutMk cId="0" sldId="2147483654"/>
          </pc:sldLayoutMkLst>
        </pc:sldLayoutChg>
        <pc:sldLayoutChg chg="del">
          <pc:chgData name="Purvis, Keith" userId="598b99ce-3dba-4fe3-b3fe-275042318a4f" providerId="ADAL" clId="{892BEC83-6FCC-4906-BF05-EEFD200675C4}" dt="2021-07-27T15:20:04.391" v="5" actId="2696"/>
          <pc:sldLayoutMkLst>
            <pc:docMk/>
            <pc:sldMasterMk cId="0" sldId="2147483648"/>
            <pc:sldLayoutMk cId="0" sldId="2147483655"/>
          </pc:sldLayoutMkLst>
        </pc:sldLayoutChg>
        <pc:sldLayoutChg chg="del">
          <pc:chgData name="Purvis, Keith" userId="598b99ce-3dba-4fe3-b3fe-275042318a4f" providerId="ADAL" clId="{892BEC83-6FCC-4906-BF05-EEFD200675C4}" dt="2021-07-27T15:20:04.392" v="6" actId="2696"/>
          <pc:sldLayoutMkLst>
            <pc:docMk/>
            <pc:sldMasterMk cId="0" sldId="2147483648"/>
            <pc:sldLayoutMk cId="0" sldId="2147483656"/>
          </pc:sldLayoutMkLst>
        </pc:sldLayoutChg>
        <pc:sldLayoutChg chg="del">
          <pc:chgData name="Purvis, Keith" userId="598b99ce-3dba-4fe3-b3fe-275042318a4f" providerId="ADAL" clId="{892BEC83-6FCC-4906-BF05-EEFD200675C4}" dt="2021-07-27T15:20:04.394" v="7" actId="2696"/>
          <pc:sldLayoutMkLst>
            <pc:docMk/>
            <pc:sldMasterMk cId="0" sldId="2147483648"/>
            <pc:sldLayoutMk cId="0" sldId="2147483657"/>
          </pc:sldLayoutMkLst>
        </pc:sldLayoutChg>
        <pc:sldLayoutChg chg="del">
          <pc:chgData name="Purvis, Keith" userId="598b99ce-3dba-4fe3-b3fe-275042318a4f" providerId="ADAL" clId="{892BEC83-6FCC-4906-BF05-EEFD200675C4}" dt="2021-07-27T15:20:04.395" v="8" actId="2696"/>
          <pc:sldLayoutMkLst>
            <pc:docMk/>
            <pc:sldMasterMk cId="0" sldId="2147483648"/>
            <pc:sldLayoutMk cId="0" sldId="2147483658"/>
          </pc:sldLayoutMkLst>
        </pc:sldLayoutChg>
        <pc:sldLayoutChg chg="del">
          <pc:chgData name="Purvis, Keith" userId="598b99ce-3dba-4fe3-b3fe-275042318a4f" providerId="ADAL" clId="{892BEC83-6FCC-4906-BF05-EEFD200675C4}" dt="2021-07-27T15:20:04.397" v="9" actId="2696"/>
          <pc:sldLayoutMkLst>
            <pc:docMk/>
            <pc:sldMasterMk cId="0" sldId="2147483648"/>
            <pc:sldLayoutMk cId="0" sldId="2147483659"/>
          </pc:sldLayoutMkLst>
        </pc:sldLayoutChg>
        <pc:sldLayoutChg chg="del">
          <pc:chgData name="Purvis, Keith" userId="598b99ce-3dba-4fe3-b3fe-275042318a4f" providerId="ADAL" clId="{892BEC83-6FCC-4906-BF05-EEFD200675C4}" dt="2021-07-27T15:20:04.398" v="10" actId="2696"/>
          <pc:sldLayoutMkLst>
            <pc:docMk/>
            <pc:sldMasterMk cId="0" sldId="2147483648"/>
            <pc:sldLayoutMk cId="0" sldId="214748366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4931" name="Rectangle 3"/>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4932" name="Rectangle 4"/>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4933" name="Rectangle 5"/>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24A404D-2A4E-4CB4-A6CA-3A10805309ED}" type="slidenum">
              <a:rPr lang="en-US"/>
              <a:pPr>
                <a:defRPr/>
              </a:pPr>
              <a:t>‹#›</a:t>
            </a:fld>
            <a:endParaRPr lang="en-US"/>
          </a:p>
        </p:txBody>
      </p:sp>
    </p:spTree>
    <p:extLst>
      <p:ext uri="{BB962C8B-B14F-4D97-AF65-F5344CB8AC3E}">
        <p14:creationId xmlns:p14="http://schemas.microsoft.com/office/powerpoint/2010/main" val="4243828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9027" name="Rectangle 3"/>
          <p:cNvSpPr>
            <a:spLocks noGrp="1" noChangeArrowheads="1"/>
          </p:cNvSpPr>
          <p:nvPr>
            <p:ph type="dt"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68400" y="685800"/>
            <a:ext cx="4673600" cy="3505200"/>
          </a:xfrm>
          <a:prstGeom prst="rect">
            <a:avLst/>
          </a:prstGeom>
          <a:noFill/>
          <a:ln w="9525">
            <a:solidFill>
              <a:srgbClr val="000000"/>
            </a:solidFill>
            <a:miter lim="800000"/>
            <a:headEnd/>
            <a:tailEnd/>
          </a:ln>
        </p:spPr>
      </p:sp>
      <p:sp>
        <p:nvSpPr>
          <p:cNvPr id="129029" name="Rectangle 5"/>
          <p:cNvSpPr>
            <a:spLocks noGrp="1" noChangeArrowheads="1"/>
          </p:cNvSpPr>
          <p:nvPr>
            <p:ph type="body" sz="quarter" idx="3"/>
          </p:nvPr>
        </p:nvSpPr>
        <p:spPr bwMode="auto">
          <a:xfrm>
            <a:off x="914400" y="4419600"/>
            <a:ext cx="5181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9030" name="Rectangle 6"/>
          <p:cNvSpPr>
            <a:spLocks noGrp="1" noChangeArrowheads="1"/>
          </p:cNvSpPr>
          <p:nvPr>
            <p:ph type="ftr" sz="quarter" idx="4"/>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9031" name="Rectangle 7"/>
          <p:cNvSpPr>
            <a:spLocks noGrp="1" noChangeArrowheads="1"/>
          </p:cNvSpPr>
          <p:nvPr>
            <p:ph type="sldNum" sz="quarter" idx="5"/>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6B4DDD1-94DC-4326-ACBE-BE3F02B0EB9A}" type="slidenum">
              <a:rPr lang="en-US"/>
              <a:pPr>
                <a:defRPr/>
              </a:pPr>
              <a:t>‹#›</a:t>
            </a:fld>
            <a:endParaRPr lang="en-US"/>
          </a:p>
        </p:txBody>
      </p:sp>
    </p:spTree>
    <p:extLst>
      <p:ext uri="{BB962C8B-B14F-4D97-AF65-F5344CB8AC3E}">
        <p14:creationId xmlns:p14="http://schemas.microsoft.com/office/powerpoint/2010/main" val="2095731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Go through this section in the manual. It is a good idea to ask participants to read different sections before you explain the section. </a:t>
            </a:r>
          </a:p>
          <a:p>
            <a:endParaRPr lang="en-US" dirty="0"/>
          </a:p>
        </p:txBody>
      </p:sp>
      <p:sp>
        <p:nvSpPr>
          <p:cNvPr id="4" name="Slide Number Placeholder 3"/>
          <p:cNvSpPr>
            <a:spLocks noGrp="1"/>
          </p:cNvSpPr>
          <p:nvPr>
            <p:ph type="sldNum" sz="quarter" idx="10"/>
          </p:nvPr>
        </p:nvSpPr>
        <p:spPr/>
        <p:txBody>
          <a:bodyPr/>
          <a:lstStyle/>
          <a:p>
            <a:pPr>
              <a:defRPr/>
            </a:pPr>
            <a:fld id="{D6B4DDD1-94DC-4326-ACBE-BE3F02B0EB9A}" type="slidenum">
              <a:rPr lang="en-US" smtClean="0"/>
              <a:pPr>
                <a:defRPr/>
              </a:pPr>
              <a:t>2</a:t>
            </a:fld>
            <a:endParaRPr lang="en-US"/>
          </a:p>
        </p:txBody>
      </p:sp>
    </p:spTree>
    <p:extLst>
      <p:ext uri="{BB962C8B-B14F-4D97-AF65-F5344CB8AC3E}">
        <p14:creationId xmlns:p14="http://schemas.microsoft.com/office/powerpoint/2010/main" val="2488431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Go through this section in the manual. It is a good idea to ask participants to read different sections before you explain the section. </a:t>
            </a:r>
          </a:p>
          <a:p>
            <a:endParaRPr lang="en-US" dirty="0"/>
          </a:p>
        </p:txBody>
      </p:sp>
      <p:sp>
        <p:nvSpPr>
          <p:cNvPr id="4" name="Slide Number Placeholder 3"/>
          <p:cNvSpPr>
            <a:spLocks noGrp="1"/>
          </p:cNvSpPr>
          <p:nvPr>
            <p:ph type="sldNum" sz="quarter" idx="10"/>
          </p:nvPr>
        </p:nvSpPr>
        <p:spPr/>
        <p:txBody>
          <a:bodyPr/>
          <a:lstStyle/>
          <a:p>
            <a:pPr>
              <a:defRPr/>
            </a:pPr>
            <a:fld id="{D6B4DDD1-94DC-4326-ACBE-BE3F02B0EB9A}" type="slidenum">
              <a:rPr lang="en-US" smtClean="0"/>
              <a:pPr>
                <a:defRPr/>
              </a:pPr>
              <a:t>14</a:t>
            </a:fld>
            <a:endParaRPr lang="en-US"/>
          </a:p>
        </p:txBody>
      </p:sp>
    </p:spTree>
    <p:extLst>
      <p:ext uri="{BB962C8B-B14F-4D97-AF65-F5344CB8AC3E}">
        <p14:creationId xmlns:p14="http://schemas.microsoft.com/office/powerpoint/2010/main" val="1167925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Go through this section in the manual. It is a good idea to ask participants to read different sections before you explain the section. </a:t>
            </a:r>
          </a:p>
          <a:p>
            <a:endParaRPr lang="en-US" dirty="0"/>
          </a:p>
        </p:txBody>
      </p:sp>
      <p:sp>
        <p:nvSpPr>
          <p:cNvPr id="4" name="Slide Number Placeholder 3"/>
          <p:cNvSpPr>
            <a:spLocks noGrp="1"/>
          </p:cNvSpPr>
          <p:nvPr>
            <p:ph type="sldNum" sz="quarter" idx="10"/>
          </p:nvPr>
        </p:nvSpPr>
        <p:spPr/>
        <p:txBody>
          <a:bodyPr/>
          <a:lstStyle/>
          <a:p>
            <a:pPr>
              <a:defRPr/>
            </a:pPr>
            <a:fld id="{D6B4DDD1-94DC-4326-ACBE-BE3F02B0EB9A}" type="slidenum">
              <a:rPr lang="en-US" smtClean="0"/>
              <a:pPr>
                <a:defRPr/>
              </a:pPr>
              <a:t>15</a:t>
            </a:fld>
            <a:endParaRPr lang="en-US"/>
          </a:p>
        </p:txBody>
      </p:sp>
    </p:spTree>
    <p:extLst>
      <p:ext uri="{BB962C8B-B14F-4D97-AF65-F5344CB8AC3E}">
        <p14:creationId xmlns:p14="http://schemas.microsoft.com/office/powerpoint/2010/main" val="2480110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B4DDD1-94DC-4326-ACBE-BE3F02B0EB9A}" type="slidenum">
              <a:rPr lang="en-US" smtClean="0"/>
              <a:pPr>
                <a:defRPr/>
              </a:pPr>
              <a:t>24</a:t>
            </a:fld>
            <a:endParaRPr lang="en-US"/>
          </a:p>
        </p:txBody>
      </p:sp>
    </p:spTree>
    <p:extLst>
      <p:ext uri="{BB962C8B-B14F-4D97-AF65-F5344CB8AC3E}">
        <p14:creationId xmlns:p14="http://schemas.microsoft.com/office/powerpoint/2010/main" val="2098078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6B4DDD1-94DC-4326-ACBE-BE3F02B0EB9A}" type="slidenum">
              <a:rPr lang="en-US" smtClean="0"/>
              <a:pPr>
                <a:defRPr/>
              </a:pPr>
              <a:t>25</a:t>
            </a:fld>
            <a:endParaRPr lang="en-US"/>
          </a:p>
        </p:txBody>
      </p:sp>
    </p:spTree>
    <p:extLst>
      <p:ext uri="{BB962C8B-B14F-4D97-AF65-F5344CB8AC3E}">
        <p14:creationId xmlns:p14="http://schemas.microsoft.com/office/powerpoint/2010/main" val="328039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Go through this section in the manual. It is a good idea to ask participants to read different sections before you explain the section. </a:t>
            </a:r>
          </a:p>
          <a:p>
            <a:endParaRPr lang="en-US" dirty="0"/>
          </a:p>
        </p:txBody>
      </p:sp>
      <p:sp>
        <p:nvSpPr>
          <p:cNvPr id="4" name="Slide Number Placeholder 3"/>
          <p:cNvSpPr>
            <a:spLocks noGrp="1"/>
          </p:cNvSpPr>
          <p:nvPr>
            <p:ph type="sldNum" sz="quarter" idx="10"/>
          </p:nvPr>
        </p:nvSpPr>
        <p:spPr/>
        <p:txBody>
          <a:bodyPr/>
          <a:lstStyle/>
          <a:p>
            <a:pPr>
              <a:defRPr/>
            </a:pPr>
            <a:fld id="{D6B4DDD1-94DC-4326-ACBE-BE3F02B0EB9A}" type="slidenum">
              <a:rPr lang="en-US" smtClean="0"/>
              <a:pPr>
                <a:defRPr/>
              </a:pPr>
              <a:t>3</a:t>
            </a:fld>
            <a:endParaRPr lang="en-US"/>
          </a:p>
        </p:txBody>
      </p:sp>
    </p:spTree>
    <p:extLst>
      <p:ext uri="{BB962C8B-B14F-4D97-AF65-F5344CB8AC3E}">
        <p14:creationId xmlns:p14="http://schemas.microsoft.com/office/powerpoint/2010/main" val="3938075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Go through this section in the manual. It is a good idea to ask participants to read different sections before you explain the section. </a:t>
            </a:r>
          </a:p>
          <a:p>
            <a:endParaRPr lang="en-US" dirty="0"/>
          </a:p>
        </p:txBody>
      </p:sp>
      <p:sp>
        <p:nvSpPr>
          <p:cNvPr id="4" name="Slide Number Placeholder 3"/>
          <p:cNvSpPr>
            <a:spLocks noGrp="1"/>
          </p:cNvSpPr>
          <p:nvPr>
            <p:ph type="sldNum" sz="quarter" idx="10"/>
          </p:nvPr>
        </p:nvSpPr>
        <p:spPr/>
        <p:txBody>
          <a:bodyPr/>
          <a:lstStyle/>
          <a:p>
            <a:pPr>
              <a:defRPr/>
            </a:pPr>
            <a:fld id="{D6B4DDD1-94DC-4326-ACBE-BE3F02B0EB9A}" type="slidenum">
              <a:rPr lang="en-US" smtClean="0"/>
              <a:pPr>
                <a:defRPr/>
              </a:pPr>
              <a:t>4</a:t>
            </a:fld>
            <a:endParaRPr lang="en-US"/>
          </a:p>
        </p:txBody>
      </p:sp>
    </p:spTree>
    <p:extLst>
      <p:ext uri="{BB962C8B-B14F-4D97-AF65-F5344CB8AC3E}">
        <p14:creationId xmlns:p14="http://schemas.microsoft.com/office/powerpoint/2010/main" val="2859291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Go through this section in the manual. It is a good idea to ask participants to read different sections before you explain the section. </a:t>
            </a:r>
          </a:p>
          <a:p>
            <a:endParaRPr lang="en-US" dirty="0"/>
          </a:p>
        </p:txBody>
      </p:sp>
      <p:sp>
        <p:nvSpPr>
          <p:cNvPr id="4" name="Slide Number Placeholder 3"/>
          <p:cNvSpPr>
            <a:spLocks noGrp="1"/>
          </p:cNvSpPr>
          <p:nvPr>
            <p:ph type="sldNum" sz="quarter" idx="10"/>
          </p:nvPr>
        </p:nvSpPr>
        <p:spPr/>
        <p:txBody>
          <a:bodyPr/>
          <a:lstStyle/>
          <a:p>
            <a:pPr>
              <a:defRPr/>
            </a:pPr>
            <a:fld id="{D6B4DDD1-94DC-4326-ACBE-BE3F02B0EB9A}" type="slidenum">
              <a:rPr lang="en-US" smtClean="0"/>
              <a:pPr>
                <a:defRPr/>
              </a:pPr>
              <a:t>5</a:t>
            </a:fld>
            <a:endParaRPr lang="en-US"/>
          </a:p>
        </p:txBody>
      </p:sp>
    </p:spTree>
    <p:extLst>
      <p:ext uri="{BB962C8B-B14F-4D97-AF65-F5344CB8AC3E}">
        <p14:creationId xmlns:p14="http://schemas.microsoft.com/office/powerpoint/2010/main" val="1272703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Go through this section in the manual. It is a good idea to ask participants to read different sections before you explain the section. </a:t>
            </a:r>
          </a:p>
          <a:p>
            <a:endParaRPr lang="en-US" dirty="0"/>
          </a:p>
        </p:txBody>
      </p:sp>
      <p:sp>
        <p:nvSpPr>
          <p:cNvPr id="4" name="Slide Number Placeholder 3"/>
          <p:cNvSpPr>
            <a:spLocks noGrp="1"/>
          </p:cNvSpPr>
          <p:nvPr>
            <p:ph type="sldNum" sz="quarter" idx="10"/>
          </p:nvPr>
        </p:nvSpPr>
        <p:spPr/>
        <p:txBody>
          <a:bodyPr/>
          <a:lstStyle/>
          <a:p>
            <a:pPr>
              <a:defRPr/>
            </a:pPr>
            <a:fld id="{D6B4DDD1-94DC-4326-ACBE-BE3F02B0EB9A}" type="slidenum">
              <a:rPr lang="en-US" smtClean="0"/>
              <a:pPr>
                <a:defRPr/>
              </a:pPr>
              <a:t>6</a:t>
            </a:fld>
            <a:endParaRPr lang="en-US"/>
          </a:p>
        </p:txBody>
      </p:sp>
    </p:spTree>
    <p:extLst>
      <p:ext uri="{BB962C8B-B14F-4D97-AF65-F5344CB8AC3E}">
        <p14:creationId xmlns:p14="http://schemas.microsoft.com/office/powerpoint/2010/main" val="4136005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Go through this section in the manual. It is a good idea to ask participants to read different sections before you explain the section. </a:t>
            </a:r>
          </a:p>
          <a:p>
            <a:endParaRPr lang="en-US" dirty="0"/>
          </a:p>
        </p:txBody>
      </p:sp>
      <p:sp>
        <p:nvSpPr>
          <p:cNvPr id="4" name="Slide Number Placeholder 3"/>
          <p:cNvSpPr>
            <a:spLocks noGrp="1"/>
          </p:cNvSpPr>
          <p:nvPr>
            <p:ph type="sldNum" sz="quarter" idx="10"/>
          </p:nvPr>
        </p:nvSpPr>
        <p:spPr/>
        <p:txBody>
          <a:bodyPr/>
          <a:lstStyle/>
          <a:p>
            <a:pPr>
              <a:defRPr/>
            </a:pPr>
            <a:fld id="{D6B4DDD1-94DC-4326-ACBE-BE3F02B0EB9A}" type="slidenum">
              <a:rPr lang="en-US" smtClean="0"/>
              <a:pPr>
                <a:defRPr/>
              </a:pPr>
              <a:t>7</a:t>
            </a:fld>
            <a:endParaRPr lang="en-US"/>
          </a:p>
        </p:txBody>
      </p:sp>
    </p:spTree>
    <p:extLst>
      <p:ext uri="{BB962C8B-B14F-4D97-AF65-F5344CB8AC3E}">
        <p14:creationId xmlns:p14="http://schemas.microsoft.com/office/powerpoint/2010/main" val="679673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Go through this section in the manual. It is a good idea to ask participants to read different sections before you explain the section. </a:t>
            </a:r>
          </a:p>
          <a:p>
            <a:endParaRPr lang="en-US" dirty="0"/>
          </a:p>
        </p:txBody>
      </p:sp>
      <p:sp>
        <p:nvSpPr>
          <p:cNvPr id="4" name="Slide Number Placeholder 3"/>
          <p:cNvSpPr>
            <a:spLocks noGrp="1"/>
          </p:cNvSpPr>
          <p:nvPr>
            <p:ph type="sldNum" sz="quarter" idx="10"/>
          </p:nvPr>
        </p:nvSpPr>
        <p:spPr/>
        <p:txBody>
          <a:bodyPr/>
          <a:lstStyle/>
          <a:p>
            <a:pPr>
              <a:defRPr/>
            </a:pPr>
            <a:fld id="{D6B4DDD1-94DC-4326-ACBE-BE3F02B0EB9A}" type="slidenum">
              <a:rPr lang="en-US" smtClean="0"/>
              <a:pPr>
                <a:defRPr/>
              </a:pPr>
              <a:t>10</a:t>
            </a:fld>
            <a:endParaRPr lang="en-US"/>
          </a:p>
        </p:txBody>
      </p:sp>
    </p:spTree>
    <p:extLst>
      <p:ext uri="{BB962C8B-B14F-4D97-AF65-F5344CB8AC3E}">
        <p14:creationId xmlns:p14="http://schemas.microsoft.com/office/powerpoint/2010/main" val="2900693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Go through this section in the manual. It is a good idea to ask participants to read different sections before you explain the section. </a:t>
            </a:r>
          </a:p>
          <a:p>
            <a:endParaRPr lang="en-US" dirty="0"/>
          </a:p>
        </p:txBody>
      </p:sp>
      <p:sp>
        <p:nvSpPr>
          <p:cNvPr id="4" name="Slide Number Placeholder 3"/>
          <p:cNvSpPr>
            <a:spLocks noGrp="1"/>
          </p:cNvSpPr>
          <p:nvPr>
            <p:ph type="sldNum" sz="quarter" idx="10"/>
          </p:nvPr>
        </p:nvSpPr>
        <p:spPr/>
        <p:txBody>
          <a:bodyPr/>
          <a:lstStyle/>
          <a:p>
            <a:pPr>
              <a:defRPr/>
            </a:pPr>
            <a:fld id="{D6B4DDD1-94DC-4326-ACBE-BE3F02B0EB9A}" type="slidenum">
              <a:rPr lang="en-US" smtClean="0"/>
              <a:pPr>
                <a:defRPr/>
              </a:pPr>
              <a:t>11</a:t>
            </a:fld>
            <a:endParaRPr lang="en-US"/>
          </a:p>
        </p:txBody>
      </p:sp>
    </p:spTree>
    <p:extLst>
      <p:ext uri="{BB962C8B-B14F-4D97-AF65-F5344CB8AC3E}">
        <p14:creationId xmlns:p14="http://schemas.microsoft.com/office/powerpoint/2010/main" val="247473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Go through this section in the manual. It is a good idea to ask participants to read different sections before you explain the section. </a:t>
            </a:r>
          </a:p>
          <a:p>
            <a:endParaRPr lang="en-US" dirty="0"/>
          </a:p>
        </p:txBody>
      </p:sp>
      <p:sp>
        <p:nvSpPr>
          <p:cNvPr id="4" name="Slide Number Placeholder 3"/>
          <p:cNvSpPr>
            <a:spLocks noGrp="1"/>
          </p:cNvSpPr>
          <p:nvPr>
            <p:ph type="sldNum" sz="quarter" idx="10"/>
          </p:nvPr>
        </p:nvSpPr>
        <p:spPr/>
        <p:txBody>
          <a:bodyPr/>
          <a:lstStyle/>
          <a:p>
            <a:pPr>
              <a:defRPr/>
            </a:pPr>
            <a:fld id="{D6B4DDD1-94DC-4326-ACBE-BE3F02B0EB9A}" type="slidenum">
              <a:rPr lang="en-US" smtClean="0"/>
              <a:pPr>
                <a:defRPr/>
              </a:pPr>
              <a:t>13</a:t>
            </a:fld>
            <a:endParaRPr lang="en-US"/>
          </a:p>
        </p:txBody>
      </p:sp>
    </p:spTree>
    <p:extLst>
      <p:ext uri="{BB962C8B-B14F-4D97-AF65-F5344CB8AC3E}">
        <p14:creationId xmlns:p14="http://schemas.microsoft.com/office/powerpoint/2010/main" val="239848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3349C05-927F-3348-96DF-9086CF2761D6}"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4" name="Footer Placeholder 3"/>
          <p:cNvSpPr>
            <a:spLocks noGrp="1"/>
          </p:cNvSpPr>
          <p:nvPr>
            <p:ph type="ftr" sz="quarter" idx="11"/>
          </p:nvPr>
        </p:nvSpPr>
        <p:spPr/>
        <p:txBody>
          <a:bodyPr/>
          <a:lstStyle>
            <a:lvl1pPr>
              <a:defRPr>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Gill Sans MT"/>
                <a:ea typeface="+mn-ea"/>
              </a:rPr>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437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3429000"/>
            <a:ext cx="7772400" cy="1143000"/>
          </a:xfrm>
        </p:spPr>
        <p:txBody>
          <a:bodyPr/>
          <a:lstStyle>
            <a:lvl1pPr algn="ctr">
              <a:defRPr sz="4000"/>
            </a:lvl1pPr>
          </a:lstStyle>
          <a:p>
            <a:r>
              <a:rPr lang="en-US"/>
              <a:t>Click to edit Master title style</a:t>
            </a:r>
          </a:p>
        </p:txBody>
      </p:sp>
      <p:sp>
        <p:nvSpPr>
          <p:cNvPr id="5123" name="Rectangle 3"/>
          <p:cNvSpPr>
            <a:spLocks noGrp="1" noChangeArrowheads="1"/>
          </p:cNvSpPr>
          <p:nvPr>
            <p:ph type="subTitle" idx="1"/>
          </p:nvPr>
        </p:nvSpPr>
        <p:spPr>
          <a:xfrm>
            <a:off x="1371600" y="4114800"/>
            <a:ext cx="6400800" cy="1752600"/>
          </a:xfrm>
        </p:spPr>
        <p:txBody>
          <a:bodyPr/>
          <a:lstStyle>
            <a:lvl1pPr marL="0" indent="0" algn="ctr">
              <a:buFontTx/>
              <a:buNone/>
              <a:defRPr/>
            </a:lvl1pPr>
          </a:lstStyle>
          <a:p>
            <a:r>
              <a:rPr lang="en-US"/>
              <a:t>Click to edit Master subtitle style</a:t>
            </a:r>
          </a:p>
        </p:txBody>
      </p:sp>
      <p:sp>
        <p:nvSpPr>
          <p:cNvPr id="8" name="Rectangle 4">
            <a:extLst>
              <a:ext uri="{FF2B5EF4-FFF2-40B4-BE49-F238E27FC236}">
                <a16:creationId xmlns:a16="http://schemas.microsoft.com/office/drawing/2014/main" id="{4EFCCD6E-223D-4F17-9578-6D913E4DA139}"/>
              </a:ext>
            </a:extLst>
          </p:cNvPr>
          <p:cNvSpPr>
            <a:spLocks noGrp="1" noChangeArrowheads="1"/>
          </p:cNvSpPr>
          <p:nvPr>
            <p:ph type="dt" sz="half" idx="10"/>
          </p:nvPr>
        </p:nvSpPr>
        <p:spPr/>
        <p:txBody>
          <a:bodyPr/>
          <a:lstStyle>
            <a:lvl1pPr>
              <a:defRPr/>
            </a:lvl1pPr>
          </a:lstStyle>
          <a:p>
            <a:pPr>
              <a:defRPr/>
            </a:pPr>
            <a:endParaRPr lang="en-US"/>
          </a:p>
        </p:txBody>
      </p:sp>
      <p:sp>
        <p:nvSpPr>
          <p:cNvPr id="9" name="Rectangle 5">
            <a:extLst>
              <a:ext uri="{FF2B5EF4-FFF2-40B4-BE49-F238E27FC236}">
                <a16:creationId xmlns:a16="http://schemas.microsoft.com/office/drawing/2014/main" id="{4B3F2355-88FF-48E7-8FD2-8C6E1F0EF478}"/>
              </a:ext>
            </a:extLst>
          </p:cNvPr>
          <p:cNvSpPr>
            <a:spLocks noGrp="1" noChangeArrowheads="1"/>
          </p:cNvSpPr>
          <p:nvPr>
            <p:ph type="ftr" sz="quarter" idx="11"/>
          </p:nvPr>
        </p:nvSpPr>
        <p:spPr/>
        <p:txBody>
          <a:bodyPr/>
          <a:lstStyle>
            <a:lvl1pPr>
              <a:defRPr/>
            </a:lvl1pPr>
          </a:lstStyle>
          <a:p>
            <a:pPr>
              <a:defRPr/>
            </a:pPr>
            <a:endParaRPr lang="en-US"/>
          </a:p>
        </p:txBody>
      </p:sp>
      <p:sp>
        <p:nvSpPr>
          <p:cNvPr id="10" name="Rectangle 6">
            <a:extLst>
              <a:ext uri="{FF2B5EF4-FFF2-40B4-BE49-F238E27FC236}">
                <a16:creationId xmlns:a16="http://schemas.microsoft.com/office/drawing/2014/main" id="{45BC27C2-AA89-45EC-8C3B-E063481A9893}"/>
              </a:ext>
            </a:extLst>
          </p:cNvPr>
          <p:cNvSpPr>
            <a:spLocks noGrp="1" noChangeArrowheads="1"/>
          </p:cNvSpPr>
          <p:nvPr>
            <p:ph type="sldNum" sz="quarter" idx="12"/>
          </p:nvPr>
        </p:nvSpPr>
        <p:spPr/>
        <p:txBody>
          <a:bodyPr/>
          <a:lstStyle>
            <a:lvl1pPr>
              <a:defRPr/>
            </a:lvl1pPr>
          </a:lstStyle>
          <a:p>
            <a:pPr>
              <a:defRPr/>
            </a:pPr>
            <a:fld id="{BBB7DFB5-C5D2-4D1E-A3E3-37E53C797AA9}" type="slidenum">
              <a:rPr lang="en-US" altLang="en-US"/>
              <a:pPr>
                <a:defRPr/>
              </a:pPr>
              <a:t>‹#›</a:t>
            </a:fld>
            <a:r>
              <a:rPr lang="en-US" altLang="en-US"/>
              <a:t>a</a:t>
            </a:r>
          </a:p>
        </p:txBody>
      </p:sp>
    </p:spTree>
    <p:extLst>
      <p:ext uri="{BB962C8B-B14F-4D97-AF65-F5344CB8AC3E}">
        <p14:creationId xmlns:p14="http://schemas.microsoft.com/office/powerpoint/2010/main" val="225119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AEAD97D-F3D0-4203-AC93-1C2FF6F3949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734C866-D281-4991-8435-8C745A3B49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2860F0A-E20E-466C-AFF0-AE716DA58D51}"/>
              </a:ext>
            </a:extLst>
          </p:cNvPr>
          <p:cNvSpPr>
            <a:spLocks noGrp="1" noChangeArrowheads="1"/>
          </p:cNvSpPr>
          <p:nvPr>
            <p:ph type="sldNum" sz="quarter" idx="12"/>
          </p:nvPr>
        </p:nvSpPr>
        <p:spPr>
          <a:ln/>
        </p:spPr>
        <p:txBody>
          <a:bodyPr/>
          <a:lstStyle>
            <a:lvl1pPr>
              <a:defRPr/>
            </a:lvl1pPr>
          </a:lstStyle>
          <a:p>
            <a:pPr>
              <a:defRPr/>
            </a:pPr>
            <a:fld id="{2C61205E-47FA-4B71-A8FB-29D38DF321ED}" type="slidenum">
              <a:rPr lang="en-US" altLang="en-US"/>
              <a:pPr>
                <a:defRPr/>
              </a:pPr>
              <a:t>‹#›</a:t>
            </a:fld>
            <a:endParaRPr lang="en-US" altLang="en-US"/>
          </a:p>
        </p:txBody>
      </p:sp>
    </p:spTree>
    <p:extLst>
      <p:ext uri="{BB962C8B-B14F-4D97-AF65-F5344CB8AC3E}">
        <p14:creationId xmlns:p14="http://schemas.microsoft.com/office/powerpoint/2010/main" val="269962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Content Placeholder 2"/>
          <p:cNvSpPr>
            <a:spLocks noGrp="1"/>
          </p:cNvSpPr>
          <p:nvPr>
            <p:ph sz="quarter" idx="1"/>
          </p:nvPr>
        </p:nvSpPr>
        <p:spPr>
          <a:xfrm>
            <a:off x="685800" y="18272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5800" y="38465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6482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98D1D2E1-BA33-46D1-B738-A520975482D1}"/>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5B7E4044-C32D-434D-A9A7-9EE5484514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18DB0960-4F66-4ED4-9646-2FA1F23AA88F}"/>
              </a:ext>
            </a:extLst>
          </p:cNvPr>
          <p:cNvSpPr>
            <a:spLocks noGrp="1" noChangeArrowheads="1"/>
          </p:cNvSpPr>
          <p:nvPr>
            <p:ph type="sldNum" sz="quarter" idx="12"/>
          </p:nvPr>
        </p:nvSpPr>
        <p:spPr>
          <a:ln/>
        </p:spPr>
        <p:txBody>
          <a:bodyPr/>
          <a:lstStyle>
            <a:lvl1pPr>
              <a:defRPr/>
            </a:lvl1pPr>
          </a:lstStyle>
          <a:p>
            <a:pPr>
              <a:defRPr/>
            </a:pPr>
            <a:fld id="{69B289FF-BE54-4549-806C-228D38171090}" type="slidenum">
              <a:rPr lang="en-US" altLang="en-US"/>
              <a:pPr>
                <a:defRPr/>
              </a:pPr>
              <a:t>‹#›</a:t>
            </a:fld>
            <a:endParaRPr lang="en-US" altLang="en-US"/>
          </a:p>
        </p:txBody>
      </p:sp>
    </p:spTree>
    <p:extLst>
      <p:ext uri="{BB962C8B-B14F-4D97-AF65-F5344CB8AC3E}">
        <p14:creationId xmlns:p14="http://schemas.microsoft.com/office/powerpoint/2010/main" val="322057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8272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465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256ABF93-8CD2-4C4A-A8DF-628EDE37AFCD}"/>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610D048E-AB84-47B6-A8A7-4893489C65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E9200DAC-EF7E-4289-96CD-9D552A169B04}"/>
              </a:ext>
            </a:extLst>
          </p:cNvPr>
          <p:cNvSpPr>
            <a:spLocks noGrp="1" noChangeArrowheads="1"/>
          </p:cNvSpPr>
          <p:nvPr>
            <p:ph type="sldNum" sz="quarter" idx="12"/>
          </p:nvPr>
        </p:nvSpPr>
        <p:spPr>
          <a:ln/>
        </p:spPr>
        <p:txBody>
          <a:bodyPr/>
          <a:lstStyle>
            <a:lvl1pPr>
              <a:defRPr/>
            </a:lvl1pPr>
          </a:lstStyle>
          <a:p>
            <a:pPr>
              <a:defRPr/>
            </a:pPr>
            <a:fld id="{3DFB123C-9A49-4174-B432-7441A62990F1}" type="slidenum">
              <a:rPr lang="en-US" altLang="en-US"/>
              <a:pPr>
                <a:defRPr/>
              </a:pPr>
              <a:t>‹#›</a:t>
            </a:fld>
            <a:endParaRPr lang="en-US" altLang="en-US"/>
          </a:p>
        </p:txBody>
      </p:sp>
    </p:spTree>
    <p:extLst>
      <p:ext uri="{BB962C8B-B14F-4D97-AF65-F5344CB8AC3E}">
        <p14:creationId xmlns:p14="http://schemas.microsoft.com/office/powerpoint/2010/main" val="4209045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827213"/>
            <a:ext cx="3810000" cy="3886200"/>
          </a:xfrm>
        </p:spPr>
        <p:txBody>
          <a:bodyPr/>
          <a:lstStyle/>
          <a:p>
            <a:pPr lvl="0"/>
            <a:endParaRPr lang="en-US" noProof="0"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FA63CF-45C4-4A3B-866B-42ED2EC0643C}" type="slidenum">
              <a:rPr lang="en-US" altLang="en-US"/>
              <a:pPr/>
              <a:t>‹#›</a:t>
            </a:fld>
            <a:endParaRPr lang="en-US" altLang="en-US"/>
          </a:p>
        </p:txBody>
      </p:sp>
    </p:spTree>
    <p:extLst>
      <p:ext uri="{BB962C8B-B14F-4D97-AF65-F5344CB8AC3E}">
        <p14:creationId xmlns:p14="http://schemas.microsoft.com/office/powerpoint/2010/main" val="32715994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7C017F59-29DA-6F48-B92A-5AD511CC2D63}"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7/27/2021</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Gill Sans MT"/>
            </a:endParaRPr>
          </a:p>
        </p:txBody>
      </p:sp>
    </p:spTree>
    <p:extLst>
      <p:ext uri="{BB962C8B-B14F-4D97-AF65-F5344CB8AC3E}">
        <p14:creationId xmlns:p14="http://schemas.microsoft.com/office/powerpoint/2010/main" val="408985395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9.wmf"/><Relationship Id="rId4" Type="http://schemas.openxmlformats.org/officeDocument/2006/relationships/image" Target="../media/image28.wmf"/></Relationships>
</file>

<file path=ppt/slides/_rels/slide2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2.jpg"/><Relationship Id="rId4" Type="http://schemas.openxmlformats.org/officeDocument/2006/relationships/image" Target="../media/image3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914400" y="977899"/>
            <a:ext cx="6934200" cy="1077218"/>
          </a:xfrm>
        </p:spPr>
        <p:txBody>
          <a:bodyPr>
            <a:normAutofit fontScale="90000"/>
          </a:bodyPr>
          <a:lstStyle/>
          <a:p>
            <a:pPr algn="ctr"/>
            <a:r>
              <a:rPr lang="en-US" sz="6000" dirty="0"/>
              <a:t>Troubleshooting and use of tablets in the field</a:t>
            </a:r>
            <a:endParaRPr lang="en-US" altLang="en-US" sz="4000" dirty="0"/>
          </a:p>
        </p:txBody>
      </p:sp>
      <p:sp>
        <p:nvSpPr>
          <p:cNvPr id="4099"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Tree>
    <p:extLst>
      <p:ext uri="{BB962C8B-B14F-4D97-AF65-F5344CB8AC3E}">
        <p14:creationId xmlns:p14="http://schemas.microsoft.com/office/powerpoint/2010/main" val="316588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162800" y="1143000"/>
            <a:ext cx="1828800" cy="5334000"/>
          </a:xfrm>
        </p:spPr>
        <p:txBody>
          <a:bodyPr/>
          <a:lstStyle/>
          <a:p>
            <a:pPr eaLnBrk="1" hangingPunct="1">
              <a:defRPr/>
            </a:pPr>
            <a:r>
              <a:rPr lang="en-US" altLang="en-US" dirty="0">
                <a:latin typeface="+mn-lt"/>
              </a:rPr>
              <a:t>Click on the DHS Menu icon (looks like a computer screen)</a:t>
            </a:r>
          </a:p>
        </p:txBody>
      </p:sp>
      <p:pic>
        <p:nvPicPr>
          <p:cNvPr id="4" name="Picture 3"/>
          <p:cNvPicPr>
            <a:picLocks noChangeAspect="1"/>
          </p:cNvPicPr>
          <p:nvPr/>
        </p:nvPicPr>
        <p:blipFill>
          <a:blip r:embed="rId3"/>
          <a:stretch>
            <a:fillRect/>
          </a:stretch>
        </p:blipFill>
        <p:spPr>
          <a:xfrm>
            <a:off x="76200" y="1219200"/>
            <a:ext cx="6908800" cy="5181600"/>
          </a:xfrm>
          <a:prstGeom prst="rect">
            <a:avLst/>
          </a:prstGeom>
        </p:spPr>
      </p:pic>
      <p:sp>
        <p:nvSpPr>
          <p:cNvPr id="5" name="Rectangle 2"/>
          <p:cNvSpPr txBox="1">
            <a:spLocks noChangeArrowheads="1"/>
          </p:cNvSpPr>
          <p:nvPr/>
        </p:nvSpPr>
        <p:spPr bwMode="auto">
          <a:xfrm>
            <a:off x="1086928" y="152400"/>
            <a:ext cx="70104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eaLnBrk="1" hangingPunct="1">
              <a:defRPr/>
            </a:pPr>
            <a:r>
              <a:rPr lang="en-US" altLang="en-US" sz="3200" kern="0" dirty="0">
                <a:latin typeface="+mn-lt"/>
              </a:rPr>
              <a:t>Menu already running on tablet</a:t>
            </a:r>
          </a:p>
        </p:txBody>
      </p:sp>
    </p:spTree>
    <p:extLst>
      <p:ext uri="{BB962C8B-B14F-4D97-AF65-F5344CB8AC3E}">
        <p14:creationId xmlns:p14="http://schemas.microsoft.com/office/powerpoint/2010/main" val="2010730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143000"/>
            <a:ext cx="6858000" cy="5715000"/>
          </a:xfrm>
          <a:prstGeom prst="rect">
            <a:avLst/>
          </a:prstGeom>
        </p:spPr>
      </p:pic>
      <p:sp>
        <p:nvSpPr>
          <p:cNvPr id="6" name="Rectangle 2"/>
          <p:cNvSpPr txBox="1">
            <a:spLocks noChangeArrowheads="1"/>
          </p:cNvSpPr>
          <p:nvPr/>
        </p:nvSpPr>
        <p:spPr bwMode="auto">
          <a:xfrm>
            <a:off x="7162800" y="1143000"/>
            <a:ext cx="18288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eaLnBrk="1" hangingPunct="1">
              <a:defRPr/>
            </a:pPr>
            <a:r>
              <a:rPr lang="en-US" altLang="en-US" kern="0" dirty="0">
                <a:latin typeface="+mn-lt"/>
              </a:rPr>
              <a:t>The menu will be restored to the screen</a:t>
            </a:r>
          </a:p>
        </p:txBody>
      </p:sp>
      <p:sp>
        <p:nvSpPr>
          <p:cNvPr id="4" name="Rectangle 2"/>
          <p:cNvSpPr>
            <a:spLocks noGrp="1" noChangeArrowheads="1"/>
          </p:cNvSpPr>
          <p:nvPr>
            <p:ph type="title"/>
          </p:nvPr>
        </p:nvSpPr>
        <p:spPr>
          <a:xfrm>
            <a:off x="914400" y="0"/>
            <a:ext cx="8686800" cy="914400"/>
          </a:xfrm>
        </p:spPr>
        <p:txBody>
          <a:bodyPr/>
          <a:lstStyle/>
          <a:p>
            <a:pPr eaLnBrk="1" hangingPunct="1">
              <a:defRPr/>
            </a:pPr>
            <a:r>
              <a:rPr lang="en-US" altLang="en-US" sz="3200" dirty="0">
                <a:latin typeface="+mn-lt"/>
              </a:rPr>
              <a:t>Menu already running on tablet</a:t>
            </a:r>
          </a:p>
        </p:txBody>
      </p:sp>
    </p:spTree>
    <p:extLst>
      <p:ext uri="{BB962C8B-B14F-4D97-AF65-F5344CB8AC3E}">
        <p14:creationId xmlns:p14="http://schemas.microsoft.com/office/powerpoint/2010/main" val="363022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6999" y="301625"/>
            <a:ext cx="5407025" cy="609600"/>
          </a:xfrm>
        </p:spPr>
        <p:txBody>
          <a:bodyPr/>
          <a:lstStyle/>
          <a:p>
            <a:r>
              <a:rPr lang="en-US" dirty="0"/>
              <a:t>Hidden Windows</a:t>
            </a:r>
          </a:p>
        </p:txBody>
      </p:sp>
      <p:sp>
        <p:nvSpPr>
          <p:cNvPr id="3" name="Text Placeholder 2"/>
          <p:cNvSpPr>
            <a:spLocks noGrp="1"/>
          </p:cNvSpPr>
          <p:nvPr>
            <p:ph type="body" sz="half" idx="1"/>
          </p:nvPr>
        </p:nvSpPr>
        <p:spPr>
          <a:xfrm>
            <a:off x="106545" y="1295400"/>
            <a:ext cx="3322456" cy="4800600"/>
          </a:xfrm>
        </p:spPr>
        <p:txBody>
          <a:bodyPr>
            <a:normAutofit fontScale="92500" lnSpcReduction="10000"/>
          </a:bodyPr>
          <a:lstStyle/>
          <a:p>
            <a:r>
              <a:rPr lang="en-US" sz="1800" dirty="0"/>
              <a:t>Some options in the menus will launch another program to perform the required task</a:t>
            </a:r>
          </a:p>
          <a:p>
            <a:r>
              <a:rPr lang="en-US" sz="1800" dirty="0"/>
              <a:t>When the menu launches another program, the menu itself is suspended, meaning it is visible but is waiting for the active program to finish</a:t>
            </a:r>
          </a:p>
          <a:p>
            <a:r>
              <a:rPr lang="en-US" sz="1800" dirty="0"/>
              <a:t>If you click on or touch the menu window it will become visible but will not be active until the program it has launched is closed</a:t>
            </a:r>
          </a:p>
          <a:p>
            <a:r>
              <a:rPr lang="en-US" sz="1800" dirty="0"/>
              <a:t>To restore the active program click on the icon for that program at the bottom of the screen</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30318898"/>
              </p:ext>
            </p:extLst>
          </p:nvPr>
        </p:nvGraphicFramePr>
        <p:xfrm>
          <a:off x="3657600" y="1524000"/>
          <a:ext cx="5257800" cy="3048001"/>
        </p:xfrm>
        <a:graphic>
          <a:graphicData uri="http://schemas.openxmlformats.org/drawingml/2006/table">
            <a:tbl>
              <a:tblPr firstRow="1" bandRow="1">
                <a:tableStyleId>{5C22544A-7EE6-4342-B048-85BDC9FD1C3A}</a:tableStyleId>
              </a:tblPr>
              <a:tblGrid>
                <a:gridCol w="2867891">
                  <a:extLst>
                    <a:ext uri="{9D8B030D-6E8A-4147-A177-3AD203B41FA5}">
                      <a16:colId xmlns:a16="http://schemas.microsoft.com/office/drawing/2014/main" val="20000"/>
                    </a:ext>
                  </a:extLst>
                </a:gridCol>
                <a:gridCol w="1354282">
                  <a:extLst>
                    <a:ext uri="{9D8B030D-6E8A-4147-A177-3AD203B41FA5}">
                      <a16:colId xmlns:a16="http://schemas.microsoft.com/office/drawing/2014/main" val="20001"/>
                    </a:ext>
                  </a:extLst>
                </a:gridCol>
                <a:gridCol w="1035627">
                  <a:extLst>
                    <a:ext uri="{9D8B030D-6E8A-4147-A177-3AD203B41FA5}">
                      <a16:colId xmlns:a16="http://schemas.microsoft.com/office/drawing/2014/main" val="20002"/>
                    </a:ext>
                  </a:extLst>
                </a:gridCol>
              </a:tblGrid>
              <a:tr h="770174">
                <a:tc>
                  <a:txBody>
                    <a:bodyPr/>
                    <a:lstStyle/>
                    <a:p>
                      <a:r>
                        <a:rPr lang="en-US" dirty="0"/>
                        <a:t>Function</a:t>
                      </a:r>
                    </a:p>
                  </a:txBody>
                  <a:tcPr/>
                </a:tc>
                <a:tc>
                  <a:txBody>
                    <a:bodyPr/>
                    <a:lstStyle/>
                    <a:p>
                      <a:r>
                        <a:rPr lang="en-US" dirty="0"/>
                        <a:t>Program</a:t>
                      </a:r>
                    </a:p>
                  </a:txBody>
                  <a:tcPr/>
                </a:tc>
                <a:tc>
                  <a:txBody>
                    <a:bodyPr/>
                    <a:lstStyle/>
                    <a:p>
                      <a:r>
                        <a:rPr lang="en-US" dirty="0"/>
                        <a:t>Icon</a:t>
                      </a:r>
                    </a:p>
                  </a:txBody>
                  <a:tcPr/>
                </a:tc>
                <a:extLst>
                  <a:ext uri="{0D108BD9-81ED-4DB2-BD59-A6C34878D82A}">
                    <a16:rowId xmlns:a16="http://schemas.microsoft.com/office/drawing/2014/main" val="10000"/>
                  </a:ext>
                </a:extLst>
              </a:tr>
              <a:tr h="770174">
                <a:tc>
                  <a:txBody>
                    <a:bodyPr/>
                    <a:lstStyle/>
                    <a:p>
                      <a:r>
                        <a:rPr lang="en-US" dirty="0"/>
                        <a:t>Bluetooth</a:t>
                      </a:r>
                      <a:r>
                        <a:rPr lang="en-US" baseline="0" dirty="0"/>
                        <a:t> transfers</a:t>
                      </a:r>
                      <a:endParaRPr lang="en-US" dirty="0"/>
                    </a:p>
                  </a:txBody>
                  <a:tcPr/>
                </a:tc>
                <a:tc>
                  <a:txBody>
                    <a:bodyPr/>
                    <a:lstStyle/>
                    <a:p>
                      <a:r>
                        <a:rPr lang="en-US" dirty="0"/>
                        <a:t>Bluetooth</a:t>
                      </a:r>
                      <a:r>
                        <a:rPr lang="en-US" baseline="0" dirty="0"/>
                        <a:t> utility</a:t>
                      </a:r>
                      <a:endParaRPr lang="en-US" dirty="0"/>
                    </a:p>
                  </a:txBody>
                  <a:tcPr/>
                </a:tc>
                <a:tc>
                  <a:txBody>
                    <a:bodyPr/>
                    <a:lstStyle/>
                    <a:p>
                      <a:endParaRPr lang="en-US" dirty="0"/>
                    </a:p>
                  </a:txBody>
                  <a:tcPr/>
                </a:tc>
                <a:extLst>
                  <a:ext uri="{0D108BD9-81ED-4DB2-BD59-A6C34878D82A}">
                    <a16:rowId xmlns:a16="http://schemas.microsoft.com/office/drawing/2014/main" val="10003"/>
                  </a:ext>
                </a:extLst>
              </a:tr>
              <a:tr h="737479">
                <a:tc>
                  <a:txBody>
                    <a:bodyPr/>
                    <a:lstStyle/>
                    <a:p>
                      <a:r>
                        <a:rPr lang="en-US" dirty="0"/>
                        <a:t>Modify ID’s</a:t>
                      </a:r>
                    </a:p>
                  </a:txBody>
                  <a:tcPr/>
                </a:tc>
                <a:tc>
                  <a:txBody>
                    <a:bodyPr/>
                    <a:lstStyle/>
                    <a:p>
                      <a:r>
                        <a:rPr lang="en-US" dirty="0"/>
                        <a:t>Id Tool</a:t>
                      </a:r>
                    </a:p>
                  </a:txBody>
                  <a:tcPr/>
                </a:tc>
                <a:tc>
                  <a:txBody>
                    <a:bodyPr/>
                    <a:lstStyle/>
                    <a:p>
                      <a:endParaRPr lang="en-US" dirty="0"/>
                    </a:p>
                  </a:txBody>
                  <a:tcPr/>
                </a:tc>
                <a:extLst>
                  <a:ext uri="{0D108BD9-81ED-4DB2-BD59-A6C34878D82A}">
                    <a16:rowId xmlns:a16="http://schemas.microsoft.com/office/drawing/2014/main" val="10004"/>
                  </a:ext>
                </a:extLst>
              </a:tr>
              <a:tr h="770174">
                <a:tc>
                  <a:txBody>
                    <a:bodyPr/>
                    <a:lstStyle/>
                    <a:p>
                      <a:r>
                        <a:rPr lang="en-US" dirty="0"/>
                        <a:t>IFSS</a:t>
                      </a:r>
                    </a:p>
                  </a:txBody>
                  <a:tcPr/>
                </a:tc>
                <a:tc>
                  <a:txBody>
                    <a:bodyPr/>
                    <a:lstStyle/>
                    <a:p>
                      <a:r>
                        <a:rPr lang="en-US" dirty="0"/>
                        <a:t>IFSS program</a:t>
                      </a:r>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pic>
        <p:nvPicPr>
          <p:cNvPr id="8" name="Picture 7"/>
          <p:cNvPicPr>
            <a:picLocks noChangeAspect="1"/>
          </p:cNvPicPr>
          <p:nvPr/>
        </p:nvPicPr>
        <p:blipFill>
          <a:blip r:embed="rId2"/>
          <a:stretch>
            <a:fillRect/>
          </a:stretch>
        </p:blipFill>
        <p:spPr>
          <a:xfrm>
            <a:off x="8004358" y="3134025"/>
            <a:ext cx="764674" cy="558800"/>
          </a:xfrm>
          <a:prstGeom prst="rect">
            <a:avLst/>
          </a:prstGeom>
        </p:spPr>
      </p:pic>
      <p:pic>
        <p:nvPicPr>
          <p:cNvPr id="10" name="Picture 9"/>
          <p:cNvPicPr>
            <a:picLocks noChangeAspect="1"/>
          </p:cNvPicPr>
          <p:nvPr/>
        </p:nvPicPr>
        <p:blipFill>
          <a:blip r:embed="rId3"/>
          <a:stretch>
            <a:fillRect/>
          </a:stretch>
        </p:blipFill>
        <p:spPr>
          <a:xfrm>
            <a:off x="8062518" y="2322255"/>
            <a:ext cx="648353" cy="526787"/>
          </a:xfrm>
          <a:prstGeom prst="rect">
            <a:avLst/>
          </a:prstGeom>
        </p:spPr>
      </p:pic>
      <p:pic>
        <p:nvPicPr>
          <p:cNvPr id="11" name="Picture 10"/>
          <p:cNvPicPr>
            <a:picLocks noChangeAspect="1"/>
          </p:cNvPicPr>
          <p:nvPr/>
        </p:nvPicPr>
        <p:blipFill>
          <a:blip r:embed="rId3"/>
          <a:stretch>
            <a:fillRect/>
          </a:stretch>
        </p:blipFill>
        <p:spPr>
          <a:xfrm>
            <a:off x="8030588" y="3977808"/>
            <a:ext cx="648353" cy="526787"/>
          </a:xfrm>
          <a:prstGeom prst="rect">
            <a:avLst/>
          </a:prstGeom>
        </p:spPr>
      </p:pic>
    </p:spTree>
    <p:extLst>
      <p:ext uri="{BB962C8B-B14F-4D97-AF65-F5344CB8AC3E}">
        <p14:creationId xmlns:p14="http://schemas.microsoft.com/office/powerpoint/2010/main" val="181444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590800" y="0"/>
            <a:ext cx="7010400" cy="1371600"/>
          </a:xfrm>
        </p:spPr>
        <p:txBody>
          <a:bodyPr/>
          <a:lstStyle/>
          <a:p>
            <a:pPr eaLnBrk="1" hangingPunct="1">
              <a:defRPr/>
            </a:pPr>
            <a:r>
              <a:rPr lang="en-US" altLang="en-US" sz="3200" dirty="0">
                <a:latin typeface="+mn-lt"/>
              </a:rPr>
              <a:t>Hidden windows: Bluetooth</a:t>
            </a:r>
          </a:p>
        </p:txBody>
      </p:sp>
      <p:pic>
        <p:nvPicPr>
          <p:cNvPr id="3" name="Picture 2"/>
          <p:cNvPicPr>
            <a:picLocks noChangeAspect="1"/>
          </p:cNvPicPr>
          <p:nvPr/>
        </p:nvPicPr>
        <p:blipFill>
          <a:blip r:embed="rId3"/>
          <a:stretch>
            <a:fillRect/>
          </a:stretch>
        </p:blipFill>
        <p:spPr>
          <a:xfrm>
            <a:off x="457200" y="990601"/>
            <a:ext cx="6172200" cy="3467020"/>
          </a:xfrm>
          <a:prstGeom prst="rect">
            <a:avLst/>
          </a:prstGeom>
        </p:spPr>
      </p:pic>
      <p:sp>
        <p:nvSpPr>
          <p:cNvPr id="7" name="Rectangle 2"/>
          <p:cNvSpPr txBox="1">
            <a:spLocks noChangeArrowheads="1"/>
          </p:cNvSpPr>
          <p:nvPr/>
        </p:nvSpPr>
        <p:spPr bwMode="auto">
          <a:xfrm>
            <a:off x="381000" y="4648200"/>
            <a:ext cx="86106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marL="285750" indent="-285750" eaLnBrk="1" hangingPunct="1">
              <a:buFont typeface="Arial" panose="020B0604020202020204" pitchFamily="34" charset="0"/>
              <a:buChar char="•"/>
              <a:defRPr/>
            </a:pPr>
            <a:r>
              <a:rPr lang="en-US" altLang="en-US" sz="1800" kern="0" dirty="0">
                <a:latin typeface="+mn-lt"/>
              </a:rPr>
              <a:t>When the Bluetooth window is launched from the menu, the menu screen is suspended until the Bluetooth transfer window is closed</a:t>
            </a:r>
          </a:p>
          <a:p>
            <a:pPr marL="285750" indent="-285750" eaLnBrk="1" hangingPunct="1">
              <a:buFont typeface="Arial" panose="020B0604020202020204" pitchFamily="34" charset="0"/>
              <a:buChar char="•"/>
              <a:defRPr/>
            </a:pPr>
            <a:r>
              <a:rPr lang="en-US" altLang="en-US" sz="1800" kern="0" dirty="0">
                <a:latin typeface="+mn-lt"/>
              </a:rPr>
              <a:t>The menu screen remains inactive while it is suspended and will not accept any input from the user (is “frozen”)</a:t>
            </a:r>
          </a:p>
          <a:p>
            <a:pPr marL="285750" indent="-285750" eaLnBrk="1" hangingPunct="1">
              <a:buFont typeface="Arial" panose="020B0604020202020204" pitchFamily="34" charset="0"/>
              <a:buChar char="•"/>
              <a:defRPr/>
            </a:pPr>
            <a:r>
              <a:rPr lang="en-US" altLang="en-US" sz="1800" kern="0" dirty="0">
                <a:latin typeface="+mn-lt"/>
              </a:rPr>
              <a:t>When the Bluetooth window is closed the menu will be reactivated</a:t>
            </a:r>
          </a:p>
          <a:p>
            <a:pPr marL="285750" indent="-285750" eaLnBrk="1" hangingPunct="1">
              <a:buFont typeface="Arial" panose="020B0604020202020204" pitchFamily="34" charset="0"/>
              <a:buChar char="•"/>
              <a:defRPr/>
            </a:pPr>
            <a:endParaRPr lang="en-US" altLang="en-US" sz="1800" kern="0" dirty="0">
              <a:latin typeface="+mn-lt"/>
            </a:endParaRPr>
          </a:p>
        </p:txBody>
      </p:sp>
    </p:spTree>
    <p:extLst>
      <p:ext uri="{BB962C8B-B14F-4D97-AF65-F5344CB8AC3E}">
        <p14:creationId xmlns:p14="http://schemas.microsoft.com/office/powerpoint/2010/main" val="345046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590800" y="0"/>
            <a:ext cx="7010400" cy="1371600"/>
          </a:xfrm>
        </p:spPr>
        <p:txBody>
          <a:bodyPr/>
          <a:lstStyle/>
          <a:p>
            <a:pPr eaLnBrk="1" hangingPunct="1">
              <a:defRPr/>
            </a:pPr>
            <a:r>
              <a:rPr lang="en-US" altLang="en-US" sz="3200" dirty="0">
                <a:latin typeface="+mn-lt"/>
              </a:rPr>
              <a:t>Hidden windows: Bluetooth</a:t>
            </a:r>
          </a:p>
        </p:txBody>
      </p:sp>
      <p:pic>
        <p:nvPicPr>
          <p:cNvPr id="2" name="Picture 1"/>
          <p:cNvPicPr>
            <a:picLocks noChangeAspect="1"/>
          </p:cNvPicPr>
          <p:nvPr/>
        </p:nvPicPr>
        <p:blipFill>
          <a:blip r:embed="rId3"/>
          <a:stretch>
            <a:fillRect/>
          </a:stretch>
        </p:blipFill>
        <p:spPr>
          <a:xfrm>
            <a:off x="152400" y="1219200"/>
            <a:ext cx="6781800" cy="3767199"/>
          </a:xfrm>
          <a:prstGeom prst="rect">
            <a:avLst/>
          </a:prstGeom>
        </p:spPr>
      </p:pic>
      <p:sp>
        <p:nvSpPr>
          <p:cNvPr id="6" name="Rectangle 2"/>
          <p:cNvSpPr txBox="1">
            <a:spLocks noChangeArrowheads="1"/>
          </p:cNvSpPr>
          <p:nvPr/>
        </p:nvSpPr>
        <p:spPr bwMode="auto">
          <a:xfrm>
            <a:off x="155275" y="4986399"/>
            <a:ext cx="8610600" cy="2133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marL="285750" indent="-285750" eaLnBrk="1" hangingPunct="1">
              <a:buFont typeface="Arial" panose="020B0604020202020204" pitchFamily="34" charset="0"/>
              <a:buChar char="•"/>
              <a:defRPr/>
            </a:pPr>
            <a:r>
              <a:rPr lang="en-US" altLang="en-US" sz="1800" kern="0" dirty="0">
                <a:latin typeface="+mn-lt"/>
              </a:rPr>
              <a:t>Do not click on or touch with your hand the areas of the menu screen behind the Bluetooth transfer window to avoid making the menu screen  the active window and hiding the transfer window</a:t>
            </a:r>
          </a:p>
          <a:p>
            <a:pPr marL="285750" indent="-285750" eaLnBrk="1" hangingPunct="1">
              <a:buFont typeface="Arial" panose="020B0604020202020204" pitchFamily="34" charset="0"/>
              <a:buChar char="•"/>
              <a:defRPr/>
            </a:pPr>
            <a:endParaRPr lang="en-US" altLang="en-US" sz="1800" kern="0" dirty="0">
              <a:latin typeface="+mn-lt"/>
            </a:endParaRPr>
          </a:p>
        </p:txBody>
      </p:sp>
    </p:spTree>
    <p:extLst>
      <p:ext uri="{BB962C8B-B14F-4D97-AF65-F5344CB8AC3E}">
        <p14:creationId xmlns:p14="http://schemas.microsoft.com/office/powerpoint/2010/main" val="1562287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2590800" y="0"/>
            <a:ext cx="7010400" cy="1371600"/>
          </a:xfrm>
        </p:spPr>
        <p:txBody>
          <a:bodyPr/>
          <a:lstStyle/>
          <a:p>
            <a:pPr eaLnBrk="1" hangingPunct="1">
              <a:defRPr/>
            </a:pPr>
            <a:r>
              <a:rPr lang="en-US" altLang="en-US" sz="3200" dirty="0">
                <a:latin typeface="+mn-lt"/>
              </a:rPr>
              <a:t>Hidden windows: Bluetooth</a:t>
            </a:r>
          </a:p>
        </p:txBody>
      </p:sp>
      <p:pic>
        <p:nvPicPr>
          <p:cNvPr id="3" name="Picture 2"/>
          <p:cNvPicPr>
            <a:picLocks noChangeAspect="1"/>
          </p:cNvPicPr>
          <p:nvPr/>
        </p:nvPicPr>
        <p:blipFill>
          <a:blip r:embed="rId3"/>
          <a:stretch>
            <a:fillRect/>
          </a:stretch>
        </p:blipFill>
        <p:spPr>
          <a:xfrm>
            <a:off x="228600" y="533400"/>
            <a:ext cx="7772400" cy="4359102"/>
          </a:xfrm>
          <a:prstGeom prst="rect">
            <a:avLst/>
          </a:prstGeom>
        </p:spPr>
      </p:pic>
      <p:sp>
        <p:nvSpPr>
          <p:cNvPr id="5" name="TextBox 4"/>
          <p:cNvSpPr txBox="1"/>
          <p:nvPr/>
        </p:nvSpPr>
        <p:spPr>
          <a:xfrm>
            <a:off x="381000" y="4779787"/>
            <a:ext cx="7696200" cy="1200329"/>
          </a:xfrm>
          <a:prstGeom prst="rect">
            <a:avLst/>
          </a:prstGeom>
          <a:noFill/>
        </p:spPr>
        <p:txBody>
          <a:bodyPr wrap="square" rtlCol="0">
            <a:spAutoFit/>
          </a:bodyPr>
          <a:lstStyle/>
          <a:p>
            <a:r>
              <a:rPr lang="en-US" sz="1800" dirty="0">
                <a:solidFill>
                  <a:schemeClr val="tx2"/>
                </a:solidFill>
                <a:latin typeface="+mn-lt"/>
                <a:ea typeface="+mj-ea"/>
                <a:cs typeface="+mj-cs"/>
              </a:rPr>
              <a:t>*If the suspended menu window is activated it hides the active Bluetooth transfer window and will not respond to input</a:t>
            </a:r>
          </a:p>
          <a:p>
            <a:r>
              <a:rPr lang="en-US" sz="1800" dirty="0">
                <a:solidFill>
                  <a:schemeClr val="tx2"/>
                </a:solidFill>
                <a:latin typeface="+mn-lt"/>
                <a:ea typeface="+mj-ea"/>
                <a:cs typeface="+mj-cs"/>
              </a:rPr>
              <a:t>* To restore the transfer window click on the Bluetooth transfer icon at the bottom of the screen</a:t>
            </a:r>
          </a:p>
        </p:txBody>
      </p:sp>
      <p:pic>
        <p:nvPicPr>
          <p:cNvPr id="6" name="Picture 5"/>
          <p:cNvPicPr>
            <a:picLocks noChangeAspect="1"/>
          </p:cNvPicPr>
          <p:nvPr/>
        </p:nvPicPr>
        <p:blipFill>
          <a:blip r:embed="rId4"/>
          <a:stretch>
            <a:fillRect/>
          </a:stretch>
        </p:blipFill>
        <p:spPr>
          <a:xfrm>
            <a:off x="3099228" y="5867400"/>
            <a:ext cx="1039105" cy="734977"/>
          </a:xfrm>
          <a:prstGeom prst="rect">
            <a:avLst/>
          </a:prstGeom>
        </p:spPr>
      </p:pic>
    </p:spTree>
    <p:extLst>
      <p:ext uri="{BB962C8B-B14F-4D97-AF65-F5344CB8AC3E}">
        <p14:creationId xmlns:p14="http://schemas.microsoft.com/office/powerpoint/2010/main" val="32355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52400"/>
            <a:ext cx="5254625" cy="609600"/>
          </a:xfrm>
        </p:spPr>
        <p:txBody>
          <a:bodyPr/>
          <a:lstStyle/>
          <a:p>
            <a:r>
              <a:rPr lang="en-US" dirty="0"/>
              <a:t>Bluetooth failure</a:t>
            </a:r>
          </a:p>
        </p:txBody>
      </p:sp>
      <p:sp>
        <p:nvSpPr>
          <p:cNvPr id="4" name="Text Placeholder 3"/>
          <p:cNvSpPr>
            <a:spLocks noGrp="1"/>
          </p:cNvSpPr>
          <p:nvPr>
            <p:ph type="body" sz="half" idx="1"/>
          </p:nvPr>
        </p:nvSpPr>
        <p:spPr>
          <a:xfrm>
            <a:off x="685800" y="1827212"/>
            <a:ext cx="4267200" cy="4878387"/>
          </a:xfrm>
        </p:spPr>
        <p:txBody>
          <a:bodyPr/>
          <a:lstStyle/>
          <a:p>
            <a:r>
              <a:rPr lang="en-US" sz="3200" dirty="0"/>
              <a:t>Message on the right usually means Bluetooth has been disabled in error</a:t>
            </a:r>
          </a:p>
          <a:p>
            <a:r>
              <a:rPr lang="en-US" sz="3200" u="sng" dirty="0"/>
              <a:t>Solution:</a:t>
            </a:r>
          </a:p>
          <a:p>
            <a:pPr marL="457200" lvl="1" indent="0">
              <a:buNone/>
            </a:pPr>
            <a:r>
              <a:rPr lang="en-US" sz="2800" i="1" dirty="0"/>
              <a:t>Settings -&gt; Devices -&gt; Bluetooth</a:t>
            </a:r>
          </a:p>
          <a:p>
            <a:pPr marL="457200" lvl="1" indent="0">
              <a:buNone/>
            </a:pPr>
            <a:r>
              <a:rPr lang="en-US" sz="2800" dirty="0"/>
              <a:t>Then switch Bluetooth on</a:t>
            </a:r>
          </a:p>
          <a:p>
            <a:pPr marL="0" indent="0">
              <a:buNone/>
            </a:pPr>
            <a:endParaRPr lang="en-US" dirty="0"/>
          </a:p>
        </p:txBody>
      </p:sp>
      <p:pic>
        <p:nvPicPr>
          <p:cNvPr id="5" name="Picture 4"/>
          <p:cNvPicPr>
            <a:picLocks noChangeAspect="1"/>
          </p:cNvPicPr>
          <p:nvPr/>
        </p:nvPicPr>
        <p:blipFill>
          <a:blip r:embed="rId2"/>
          <a:stretch>
            <a:fillRect/>
          </a:stretch>
        </p:blipFill>
        <p:spPr>
          <a:xfrm>
            <a:off x="5029200" y="1827212"/>
            <a:ext cx="4120828" cy="2363787"/>
          </a:xfrm>
          <a:prstGeom prst="rect">
            <a:avLst/>
          </a:prstGeom>
        </p:spPr>
      </p:pic>
    </p:spTree>
    <p:extLst>
      <p:ext uri="{BB962C8B-B14F-4D97-AF65-F5344CB8AC3E}">
        <p14:creationId xmlns:p14="http://schemas.microsoft.com/office/powerpoint/2010/main" val="191241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52400"/>
            <a:ext cx="5254625" cy="609600"/>
          </a:xfrm>
        </p:spPr>
        <p:txBody>
          <a:bodyPr/>
          <a:lstStyle/>
          <a:p>
            <a:r>
              <a:rPr lang="en-US" dirty="0"/>
              <a:t>Bluetooth failure</a:t>
            </a:r>
          </a:p>
        </p:txBody>
      </p:sp>
      <p:sp>
        <p:nvSpPr>
          <p:cNvPr id="4" name="Text Placeholder 3"/>
          <p:cNvSpPr>
            <a:spLocks noGrp="1"/>
          </p:cNvSpPr>
          <p:nvPr>
            <p:ph type="body" sz="half" idx="1"/>
          </p:nvPr>
        </p:nvSpPr>
        <p:spPr/>
        <p:txBody>
          <a:bodyPr/>
          <a:lstStyle/>
          <a:p>
            <a:pPr marL="0" indent="0">
              <a:buNone/>
            </a:pPr>
            <a:endParaRPr lang="en-US" dirty="0"/>
          </a:p>
          <a:p>
            <a:pPr marL="0" indent="0">
              <a:buNone/>
            </a:pPr>
            <a:endParaRPr lang="en-US" dirty="0"/>
          </a:p>
        </p:txBody>
      </p:sp>
      <p:pic>
        <p:nvPicPr>
          <p:cNvPr id="3" name="Picture 2"/>
          <p:cNvPicPr>
            <a:picLocks noChangeAspect="1"/>
          </p:cNvPicPr>
          <p:nvPr/>
        </p:nvPicPr>
        <p:blipFill>
          <a:blip r:embed="rId2"/>
          <a:stretch>
            <a:fillRect/>
          </a:stretch>
        </p:blipFill>
        <p:spPr>
          <a:xfrm>
            <a:off x="457200" y="820536"/>
            <a:ext cx="8382000" cy="5899553"/>
          </a:xfrm>
          <a:prstGeom prst="rect">
            <a:avLst/>
          </a:prstGeom>
        </p:spPr>
      </p:pic>
    </p:spTree>
    <p:extLst>
      <p:ext uri="{BB962C8B-B14F-4D97-AF65-F5344CB8AC3E}">
        <p14:creationId xmlns:p14="http://schemas.microsoft.com/office/powerpoint/2010/main" val="412368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52400"/>
            <a:ext cx="5254625" cy="609600"/>
          </a:xfrm>
        </p:spPr>
        <p:txBody>
          <a:bodyPr/>
          <a:lstStyle/>
          <a:p>
            <a:r>
              <a:rPr lang="en-US" dirty="0"/>
              <a:t>Bluetooth failure</a:t>
            </a:r>
          </a:p>
        </p:txBody>
      </p:sp>
      <p:sp>
        <p:nvSpPr>
          <p:cNvPr id="4" name="Text Placeholder 3"/>
          <p:cNvSpPr>
            <a:spLocks noGrp="1"/>
          </p:cNvSpPr>
          <p:nvPr>
            <p:ph type="body" sz="half" idx="1"/>
          </p:nvPr>
        </p:nvSpPr>
        <p:spPr/>
        <p:txBody>
          <a:bodyPr/>
          <a:lstStyle/>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304800" y="1295400"/>
            <a:ext cx="7963637" cy="5605094"/>
          </a:xfrm>
          <a:prstGeom prst="rect">
            <a:avLst/>
          </a:prstGeom>
        </p:spPr>
      </p:pic>
    </p:spTree>
    <p:extLst>
      <p:ext uri="{BB962C8B-B14F-4D97-AF65-F5344CB8AC3E}">
        <p14:creationId xmlns:p14="http://schemas.microsoft.com/office/powerpoint/2010/main" val="274690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52400"/>
            <a:ext cx="5254625" cy="609600"/>
          </a:xfrm>
        </p:spPr>
        <p:txBody>
          <a:bodyPr/>
          <a:lstStyle/>
          <a:p>
            <a:r>
              <a:rPr lang="en-US" dirty="0"/>
              <a:t>Bluetooth failure</a:t>
            </a:r>
          </a:p>
        </p:txBody>
      </p:sp>
      <p:sp>
        <p:nvSpPr>
          <p:cNvPr id="4" name="Text Placeholder 3"/>
          <p:cNvSpPr>
            <a:spLocks noGrp="1"/>
          </p:cNvSpPr>
          <p:nvPr>
            <p:ph type="body" sz="half" idx="1"/>
          </p:nvPr>
        </p:nvSpPr>
        <p:spPr/>
        <p:txBody>
          <a:bodyPr/>
          <a:lstStyle/>
          <a:p>
            <a:pPr marL="0" indent="0">
              <a:buNone/>
            </a:pPr>
            <a:endParaRPr lang="en-US" dirty="0"/>
          </a:p>
          <a:p>
            <a:pPr marL="0" indent="0">
              <a:buNone/>
            </a:pPr>
            <a:endParaRPr lang="en-US" dirty="0"/>
          </a:p>
        </p:txBody>
      </p:sp>
      <p:pic>
        <p:nvPicPr>
          <p:cNvPr id="3" name="Picture 2"/>
          <p:cNvPicPr>
            <a:picLocks noChangeAspect="1"/>
          </p:cNvPicPr>
          <p:nvPr/>
        </p:nvPicPr>
        <p:blipFill>
          <a:blip r:embed="rId2"/>
          <a:stretch>
            <a:fillRect/>
          </a:stretch>
        </p:blipFill>
        <p:spPr>
          <a:xfrm>
            <a:off x="1371600" y="1230076"/>
            <a:ext cx="7696200" cy="5416862"/>
          </a:xfrm>
          <a:prstGeom prst="rect">
            <a:avLst/>
          </a:prstGeom>
        </p:spPr>
      </p:pic>
    </p:spTree>
    <p:extLst>
      <p:ext uri="{BB962C8B-B14F-4D97-AF65-F5344CB8AC3E}">
        <p14:creationId xmlns:p14="http://schemas.microsoft.com/office/powerpoint/2010/main" val="189649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362200" y="139067"/>
            <a:ext cx="5791200" cy="685800"/>
          </a:xfrm>
        </p:spPr>
        <p:txBody>
          <a:bodyPr/>
          <a:lstStyle/>
          <a:p>
            <a:pPr eaLnBrk="1" hangingPunct="1">
              <a:defRPr/>
            </a:pPr>
            <a:r>
              <a:rPr lang="en-US" altLang="en-US" sz="3200" dirty="0">
                <a:latin typeface="+mn-lt"/>
              </a:rPr>
              <a:t>No assignment file</a:t>
            </a:r>
          </a:p>
        </p:txBody>
      </p:sp>
      <p:pic>
        <p:nvPicPr>
          <p:cNvPr id="2" name="Picture 1"/>
          <p:cNvPicPr>
            <a:picLocks noChangeAspect="1"/>
          </p:cNvPicPr>
          <p:nvPr/>
        </p:nvPicPr>
        <p:blipFill>
          <a:blip r:embed="rId3"/>
          <a:stretch>
            <a:fillRect/>
          </a:stretch>
        </p:blipFill>
        <p:spPr>
          <a:xfrm>
            <a:off x="609600" y="1219200"/>
            <a:ext cx="8153400" cy="1408616"/>
          </a:xfrm>
          <a:prstGeom prst="rect">
            <a:avLst/>
          </a:prstGeom>
        </p:spPr>
      </p:pic>
      <p:graphicFrame>
        <p:nvGraphicFramePr>
          <p:cNvPr id="3" name="Table 2"/>
          <p:cNvGraphicFramePr>
            <a:graphicFrameLocks noGrp="1"/>
          </p:cNvGraphicFramePr>
          <p:nvPr/>
        </p:nvGraphicFramePr>
        <p:xfrm>
          <a:off x="838200" y="3039728"/>
          <a:ext cx="8229600" cy="3284872"/>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58964">
                <a:tc>
                  <a:txBody>
                    <a:bodyPr/>
                    <a:lstStyle/>
                    <a:p>
                      <a:r>
                        <a:rPr lang="en-US" dirty="0"/>
                        <a:t>Problem</a:t>
                      </a:r>
                    </a:p>
                  </a:txBody>
                  <a:tcPr/>
                </a:tc>
                <a:tc>
                  <a:txBody>
                    <a:bodyPr/>
                    <a:lstStyle/>
                    <a:p>
                      <a:r>
                        <a:rPr lang="en-US" dirty="0"/>
                        <a:t>Solution</a:t>
                      </a:r>
                    </a:p>
                  </a:txBody>
                  <a:tcPr/>
                </a:tc>
                <a:extLst>
                  <a:ext uri="{0D108BD9-81ED-4DB2-BD59-A6C34878D82A}">
                    <a16:rowId xmlns:a16="http://schemas.microsoft.com/office/drawing/2014/main" val="10000"/>
                  </a:ext>
                </a:extLst>
              </a:tr>
              <a:tr h="2625908">
                <a:tc>
                  <a:txBody>
                    <a:bodyPr/>
                    <a:lstStyle/>
                    <a:p>
                      <a:r>
                        <a:rPr lang="en-US" sz="2800" dirty="0"/>
                        <a:t>Error Message U95</a:t>
                      </a:r>
                    </a:p>
                    <a:p>
                      <a:r>
                        <a:rPr lang="en-US" sz="2800" dirty="0"/>
                        <a:t>Means that tablet</a:t>
                      </a:r>
                      <a:r>
                        <a:rPr lang="en-US" sz="2800" baseline="0" dirty="0"/>
                        <a:t> does not have an assignment file.</a:t>
                      </a:r>
                      <a:endParaRPr lang="en-US" sz="2800" dirty="0"/>
                    </a:p>
                  </a:txBody>
                  <a:tcPr/>
                </a:tc>
                <a:tc>
                  <a:txBody>
                    <a:bodyPr/>
                    <a:lstStyle/>
                    <a:p>
                      <a:r>
                        <a:rPr lang="en-US" sz="2800" dirty="0"/>
                        <a:t>Supervisor</a:t>
                      </a:r>
                      <a:r>
                        <a:rPr lang="en-US" sz="2800" baseline="0" dirty="0"/>
                        <a:t> sends assignment file via Bluetooth transfer to the tablet</a:t>
                      </a:r>
                      <a:endParaRPr lang="en-US" sz="28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4821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52400"/>
            <a:ext cx="5254625" cy="609600"/>
          </a:xfrm>
        </p:spPr>
        <p:txBody>
          <a:bodyPr/>
          <a:lstStyle/>
          <a:p>
            <a:r>
              <a:rPr lang="en-US" dirty="0"/>
              <a:t>If Bluetooth transfer fails</a:t>
            </a:r>
          </a:p>
        </p:txBody>
      </p:sp>
      <p:sp>
        <p:nvSpPr>
          <p:cNvPr id="3" name="Text Placeholder 2"/>
          <p:cNvSpPr>
            <a:spLocks noGrp="1"/>
          </p:cNvSpPr>
          <p:nvPr>
            <p:ph type="body" sz="half" idx="1"/>
          </p:nvPr>
        </p:nvSpPr>
        <p:spPr>
          <a:xfrm>
            <a:off x="609600" y="1371600"/>
            <a:ext cx="7388224" cy="3886200"/>
          </a:xfrm>
        </p:spPr>
        <p:txBody>
          <a:bodyPr>
            <a:normAutofit fontScale="92500" lnSpcReduction="10000"/>
          </a:bodyPr>
          <a:lstStyle/>
          <a:p>
            <a:pPr marL="457200" indent="-457200">
              <a:buAutoNum type="arabicPeriod"/>
            </a:pPr>
            <a:r>
              <a:rPr lang="en-US" sz="2800" dirty="0"/>
              <a:t>Try transfer again</a:t>
            </a:r>
          </a:p>
          <a:p>
            <a:pPr marL="457200" indent="-457200">
              <a:buAutoNum type="arabicPeriod"/>
            </a:pPr>
            <a:r>
              <a:rPr lang="en-US" sz="2800" dirty="0"/>
              <a:t>If still fails, check Bluetooth settings and switch Bluetooth device off and on for </a:t>
            </a:r>
            <a:r>
              <a:rPr lang="en-US" sz="2800" b="1" dirty="0"/>
              <a:t>both</a:t>
            </a:r>
            <a:r>
              <a:rPr lang="en-US" sz="2800" dirty="0"/>
              <a:t> tablets</a:t>
            </a:r>
          </a:p>
          <a:p>
            <a:pPr marL="457200" indent="-457200">
              <a:buAutoNum type="arabicPeriod"/>
            </a:pPr>
            <a:r>
              <a:rPr lang="en-US" sz="2800" dirty="0"/>
              <a:t>Try again</a:t>
            </a:r>
          </a:p>
          <a:p>
            <a:pPr marL="457200" indent="-457200">
              <a:buAutoNum type="arabicPeriod"/>
            </a:pPr>
            <a:r>
              <a:rPr lang="en-US" sz="2800" dirty="0"/>
              <a:t>If still fails, shut down </a:t>
            </a:r>
            <a:r>
              <a:rPr lang="en-US" sz="2800" b="1" dirty="0"/>
              <a:t>both </a:t>
            </a:r>
            <a:r>
              <a:rPr lang="en-US" sz="2800" dirty="0"/>
              <a:t>tablets and try again</a:t>
            </a:r>
          </a:p>
          <a:p>
            <a:pPr marL="457200" indent="-457200">
              <a:buAutoNum type="arabicPeriod"/>
            </a:pPr>
            <a:r>
              <a:rPr lang="en-US" sz="2800" dirty="0"/>
              <a:t>If still fails, check Bluetooth settings to verify no devices are paired and </a:t>
            </a:r>
            <a:r>
              <a:rPr lang="en-US" sz="2800" dirty="0" err="1"/>
              <a:t>unpair</a:t>
            </a:r>
            <a:r>
              <a:rPr lang="en-US" sz="2800" dirty="0"/>
              <a:t> if necessary</a:t>
            </a:r>
          </a:p>
          <a:p>
            <a:pPr marL="457200" indent="-457200">
              <a:buAutoNum type="arabicPeriod"/>
            </a:pPr>
            <a:r>
              <a:rPr lang="en-US" sz="2800" dirty="0"/>
              <a:t>If still fails, contact IT support</a:t>
            </a:r>
          </a:p>
          <a:p>
            <a:pPr lvl="1"/>
            <a:endParaRPr lang="en-US" dirty="0"/>
          </a:p>
        </p:txBody>
      </p:sp>
    </p:spTree>
    <p:extLst>
      <p:ext uri="{BB962C8B-B14F-4D97-AF65-F5344CB8AC3E}">
        <p14:creationId xmlns:p14="http://schemas.microsoft.com/office/powerpoint/2010/main" val="76688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487" y="457200"/>
            <a:ext cx="7693025" cy="609600"/>
          </a:xfrm>
        </p:spPr>
        <p:txBody>
          <a:bodyPr>
            <a:normAutofit/>
          </a:bodyPr>
          <a:lstStyle/>
          <a:p>
            <a:r>
              <a:rPr lang="en-US" dirty="0"/>
              <a:t>Avoiding problems with Bluetooth transfers</a:t>
            </a:r>
          </a:p>
        </p:txBody>
      </p:sp>
      <p:sp>
        <p:nvSpPr>
          <p:cNvPr id="3" name="Text Placeholder 2"/>
          <p:cNvSpPr>
            <a:spLocks noGrp="1"/>
          </p:cNvSpPr>
          <p:nvPr>
            <p:ph type="body" sz="half" idx="1"/>
          </p:nvPr>
        </p:nvSpPr>
        <p:spPr>
          <a:xfrm>
            <a:off x="609600" y="1371600"/>
            <a:ext cx="7388224" cy="3886200"/>
          </a:xfrm>
        </p:spPr>
        <p:txBody>
          <a:bodyPr/>
          <a:lstStyle/>
          <a:p>
            <a:pPr>
              <a:buFont typeface="Arial" panose="020B0604020202020204" pitchFamily="34" charset="0"/>
              <a:buChar char="•"/>
            </a:pPr>
            <a:r>
              <a:rPr lang="en-US" sz="2800" dirty="0"/>
              <a:t>Receive must always wait until sender is ready</a:t>
            </a:r>
          </a:p>
          <a:p>
            <a:pPr>
              <a:buFont typeface="Arial" panose="020B0604020202020204" pitchFamily="34" charset="0"/>
              <a:buChar char="•"/>
            </a:pPr>
            <a:r>
              <a:rPr lang="en-US" sz="2800" dirty="0"/>
              <a:t>Put in receive mode </a:t>
            </a:r>
            <a:r>
              <a:rPr lang="en-US" sz="2800" b="1" dirty="0"/>
              <a:t>just before</a:t>
            </a:r>
            <a:r>
              <a:rPr lang="en-US" sz="2800" dirty="0"/>
              <a:t> sender sends</a:t>
            </a:r>
          </a:p>
          <a:p>
            <a:pPr>
              <a:buFont typeface="Arial" panose="020B0604020202020204" pitchFamily="34" charset="0"/>
              <a:buChar char="•"/>
            </a:pPr>
            <a:r>
              <a:rPr lang="en-US" sz="2800" dirty="0"/>
              <a:t>Work together as a team</a:t>
            </a:r>
          </a:p>
          <a:p>
            <a:pPr>
              <a:buFont typeface="Arial" panose="020B0604020202020204" pitchFamily="34" charset="0"/>
              <a:buChar char="•"/>
            </a:pPr>
            <a:r>
              <a:rPr lang="en-US" sz="2800" b="1" dirty="0"/>
              <a:t>Never</a:t>
            </a:r>
            <a:r>
              <a:rPr lang="en-US" sz="2800" dirty="0"/>
              <a:t> put machine in receive mode before sender is ready to send</a:t>
            </a:r>
            <a:endParaRPr lang="en-US" b="1" dirty="0"/>
          </a:p>
        </p:txBody>
      </p:sp>
    </p:spTree>
    <p:extLst>
      <p:ext uri="{BB962C8B-B14F-4D97-AF65-F5344CB8AC3E}">
        <p14:creationId xmlns:p14="http://schemas.microsoft.com/office/powerpoint/2010/main" val="69075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52400"/>
            <a:ext cx="5254625" cy="609600"/>
          </a:xfrm>
        </p:spPr>
        <p:txBody>
          <a:bodyPr>
            <a:normAutofit fontScale="90000"/>
          </a:bodyPr>
          <a:lstStyle/>
          <a:p>
            <a:r>
              <a:rPr lang="en-US" dirty="0"/>
              <a:t>Avoiding problems with Bluetooth transfers</a:t>
            </a:r>
          </a:p>
        </p:txBody>
      </p:sp>
      <p:sp>
        <p:nvSpPr>
          <p:cNvPr id="7" name="TextBox 6"/>
          <p:cNvSpPr txBox="1"/>
          <p:nvPr/>
        </p:nvSpPr>
        <p:spPr>
          <a:xfrm>
            <a:off x="391784" y="1295509"/>
            <a:ext cx="2438400" cy="1200329"/>
          </a:xfrm>
          <a:prstGeom prst="rect">
            <a:avLst/>
          </a:prstGeom>
          <a:noFill/>
        </p:spPr>
        <p:txBody>
          <a:bodyPr wrap="square" rtlCol="0">
            <a:spAutoFit/>
          </a:bodyPr>
          <a:lstStyle/>
          <a:p>
            <a:r>
              <a:rPr lang="fr-FR" sz="1800" dirty="0" err="1">
                <a:latin typeface="+mn-lt"/>
              </a:rPr>
              <a:t>Step</a:t>
            </a:r>
            <a:r>
              <a:rPr lang="fr-FR" sz="1800" dirty="0">
                <a:latin typeface="+mn-lt"/>
              </a:rPr>
              <a:t> 1. Sender </a:t>
            </a:r>
            <a:r>
              <a:rPr lang="fr-FR" sz="1800" dirty="0" err="1">
                <a:latin typeface="+mn-lt"/>
              </a:rPr>
              <a:t>is</a:t>
            </a:r>
            <a:r>
              <a:rPr lang="fr-FR" sz="1800" dirty="0">
                <a:latin typeface="+mn-lt"/>
              </a:rPr>
              <a:t> </a:t>
            </a:r>
            <a:r>
              <a:rPr lang="fr-FR" sz="1800" dirty="0" err="1">
                <a:latin typeface="+mn-lt"/>
              </a:rPr>
              <a:t>ready</a:t>
            </a:r>
            <a:r>
              <a:rPr lang="fr-FR" sz="1800" dirty="0">
                <a:latin typeface="+mn-lt"/>
              </a:rPr>
              <a:t> to </a:t>
            </a:r>
            <a:r>
              <a:rPr lang="fr-FR" sz="1800" dirty="0" err="1">
                <a:latin typeface="+mn-lt"/>
              </a:rPr>
              <a:t>send</a:t>
            </a:r>
            <a:r>
              <a:rPr lang="fr-FR" sz="1800" dirty="0">
                <a:latin typeface="+mn-lt"/>
              </a:rPr>
              <a:t>, </a:t>
            </a:r>
            <a:r>
              <a:rPr lang="fr-FR" sz="1800" dirty="0" err="1">
                <a:latin typeface="+mn-lt"/>
              </a:rPr>
              <a:t>signals</a:t>
            </a:r>
            <a:r>
              <a:rPr lang="fr-FR" sz="1800" dirty="0">
                <a:latin typeface="+mn-lt"/>
              </a:rPr>
              <a:t> to </a:t>
            </a:r>
            <a:r>
              <a:rPr lang="fr-FR" sz="1800" dirty="0" err="1">
                <a:latin typeface="+mn-lt"/>
              </a:rPr>
              <a:t>receiver</a:t>
            </a:r>
            <a:r>
              <a:rPr lang="fr-FR" sz="1800" dirty="0">
                <a:latin typeface="+mn-lt"/>
              </a:rPr>
              <a:t> </a:t>
            </a:r>
            <a:r>
              <a:rPr lang="fr-FR" sz="1800" dirty="0" err="1">
                <a:latin typeface="+mn-lt"/>
              </a:rPr>
              <a:t>that</a:t>
            </a:r>
            <a:r>
              <a:rPr lang="fr-FR" sz="1800" dirty="0">
                <a:latin typeface="+mn-lt"/>
              </a:rPr>
              <a:t> </a:t>
            </a:r>
            <a:r>
              <a:rPr lang="fr-FR" sz="1800" dirty="0" err="1">
                <a:latin typeface="+mn-lt"/>
              </a:rPr>
              <a:t>they</a:t>
            </a:r>
            <a:r>
              <a:rPr lang="fr-FR" sz="1800" dirty="0">
                <a:latin typeface="+mn-lt"/>
              </a:rPr>
              <a:t> are </a:t>
            </a:r>
            <a:r>
              <a:rPr lang="fr-FR" sz="1800" dirty="0" err="1">
                <a:latin typeface="+mn-lt"/>
              </a:rPr>
              <a:t>ready</a:t>
            </a:r>
            <a:endParaRPr lang="fr-FR" sz="1800" dirty="0">
              <a:latin typeface="+mn-lt"/>
            </a:endParaRPr>
          </a:p>
        </p:txBody>
      </p:sp>
      <p:pic>
        <p:nvPicPr>
          <p:cNvPr id="8" name="Picture 2" descr="C:\partnersmeeting\08 10 presentation\exterior_tablet2.jpg"/>
          <p:cNvPicPr>
            <a:picLocks noChangeAspect="1" noChangeArrowheads="1"/>
          </p:cNvPicPr>
          <p:nvPr/>
        </p:nvPicPr>
        <p:blipFill>
          <a:blip r:embed="rId2" cstate="print"/>
          <a:srcRect/>
          <a:stretch>
            <a:fillRect/>
          </a:stretch>
        </p:blipFill>
        <p:spPr bwMode="auto">
          <a:xfrm>
            <a:off x="1060571" y="2433108"/>
            <a:ext cx="1233003" cy="990600"/>
          </a:xfrm>
          <a:prstGeom prst="rect">
            <a:avLst/>
          </a:prstGeom>
          <a:noFill/>
          <a:ln w="9525">
            <a:noFill/>
            <a:miter lim="800000"/>
            <a:headEnd/>
            <a:tailEnd/>
          </a:ln>
        </p:spPr>
      </p:pic>
      <p:sp>
        <p:nvSpPr>
          <p:cNvPr id="25" name="TextBox 24"/>
          <p:cNvSpPr txBox="1"/>
          <p:nvPr/>
        </p:nvSpPr>
        <p:spPr>
          <a:xfrm>
            <a:off x="5053674" y="1828800"/>
            <a:ext cx="2438400" cy="646331"/>
          </a:xfrm>
          <a:prstGeom prst="rect">
            <a:avLst/>
          </a:prstGeom>
          <a:noFill/>
        </p:spPr>
        <p:txBody>
          <a:bodyPr wrap="square" rtlCol="0">
            <a:spAutoFit/>
          </a:bodyPr>
          <a:lstStyle/>
          <a:p>
            <a:r>
              <a:rPr lang="fr-FR" sz="1800" dirty="0" err="1">
                <a:latin typeface="+mn-lt"/>
              </a:rPr>
              <a:t>Step</a:t>
            </a:r>
            <a:r>
              <a:rPr lang="fr-FR" sz="1800" dirty="0">
                <a:latin typeface="+mn-lt"/>
              </a:rPr>
              <a:t> 2. </a:t>
            </a:r>
            <a:r>
              <a:rPr lang="fr-FR" sz="1800" dirty="0" err="1">
                <a:latin typeface="+mn-lt"/>
              </a:rPr>
              <a:t>Receiver</a:t>
            </a:r>
            <a:r>
              <a:rPr lang="fr-FR" sz="1800" dirty="0">
                <a:latin typeface="+mn-lt"/>
              </a:rPr>
              <a:t> </a:t>
            </a:r>
            <a:r>
              <a:rPr lang="fr-FR" sz="1800" dirty="0" err="1">
                <a:latin typeface="+mn-lt"/>
              </a:rPr>
              <a:t>starts</a:t>
            </a:r>
            <a:r>
              <a:rPr lang="fr-FR" sz="1800" dirty="0">
                <a:latin typeface="+mn-lt"/>
              </a:rPr>
              <a:t> </a:t>
            </a:r>
            <a:r>
              <a:rPr lang="fr-FR" sz="1800" dirty="0" err="1">
                <a:latin typeface="+mn-lt"/>
              </a:rPr>
              <a:t>receiving</a:t>
            </a:r>
            <a:endParaRPr lang="fr-FR" sz="1800" dirty="0">
              <a:latin typeface="+mn-lt"/>
            </a:endParaRPr>
          </a:p>
        </p:txBody>
      </p:sp>
      <p:pic>
        <p:nvPicPr>
          <p:cNvPr id="26" name="Picture 2" descr="C:\partnersmeeting\08 10 presentation\exterior_tablet2.jpg"/>
          <p:cNvPicPr>
            <a:picLocks noChangeAspect="1" noChangeArrowheads="1"/>
          </p:cNvPicPr>
          <p:nvPr/>
        </p:nvPicPr>
        <p:blipFill>
          <a:blip r:embed="rId2" cstate="print"/>
          <a:srcRect/>
          <a:stretch>
            <a:fillRect/>
          </a:stretch>
        </p:blipFill>
        <p:spPr bwMode="auto">
          <a:xfrm>
            <a:off x="5809445" y="2377401"/>
            <a:ext cx="1233003" cy="990600"/>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6781800" y="3287185"/>
            <a:ext cx="1659499" cy="2000250"/>
          </a:xfrm>
          <a:prstGeom prst="rect">
            <a:avLst/>
          </a:prstGeom>
        </p:spPr>
      </p:pic>
      <p:pic>
        <p:nvPicPr>
          <p:cNvPr id="4" name="Picture 3"/>
          <p:cNvPicPr>
            <a:picLocks noChangeAspect="1"/>
          </p:cNvPicPr>
          <p:nvPr/>
        </p:nvPicPr>
        <p:blipFill>
          <a:blip r:embed="rId4"/>
          <a:stretch>
            <a:fillRect/>
          </a:stretch>
        </p:blipFill>
        <p:spPr>
          <a:xfrm>
            <a:off x="1677072" y="3687491"/>
            <a:ext cx="1855786" cy="1924860"/>
          </a:xfrm>
          <a:prstGeom prst="rect">
            <a:avLst/>
          </a:prstGeom>
        </p:spPr>
      </p:pic>
      <p:sp>
        <p:nvSpPr>
          <p:cNvPr id="19" name="TextBox 18"/>
          <p:cNvSpPr txBox="1"/>
          <p:nvPr/>
        </p:nvSpPr>
        <p:spPr>
          <a:xfrm>
            <a:off x="2454424" y="2759621"/>
            <a:ext cx="2438400" cy="646331"/>
          </a:xfrm>
          <a:prstGeom prst="rect">
            <a:avLst/>
          </a:prstGeom>
          <a:noFill/>
        </p:spPr>
        <p:txBody>
          <a:bodyPr wrap="square" rtlCol="0">
            <a:spAutoFit/>
          </a:bodyPr>
          <a:lstStyle/>
          <a:p>
            <a:r>
              <a:rPr lang="fr-FR" sz="1800" dirty="0" err="1">
                <a:latin typeface="+mn-lt"/>
              </a:rPr>
              <a:t>Step</a:t>
            </a:r>
            <a:r>
              <a:rPr lang="fr-FR" sz="1800" dirty="0">
                <a:latin typeface="+mn-lt"/>
              </a:rPr>
              <a:t> 3. Sender </a:t>
            </a:r>
            <a:r>
              <a:rPr lang="fr-FR" sz="1800" dirty="0" err="1">
                <a:latin typeface="+mn-lt"/>
              </a:rPr>
              <a:t>starts</a:t>
            </a:r>
            <a:r>
              <a:rPr lang="fr-FR" sz="1800" dirty="0">
                <a:latin typeface="+mn-lt"/>
              </a:rPr>
              <a:t> </a:t>
            </a:r>
            <a:r>
              <a:rPr lang="fr-FR" sz="1800" dirty="0" err="1">
                <a:latin typeface="+mn-lt"/>
              </a:rPr>
              <a:t>sending</a:t>
            </a:r>
            <a:endParaRPr lang="fr-FR" sz="1800" dirty="0">
              <a:latin typeface="+mn-lt"/>
            </a:endParaRPr>
          </a:p>
        </p:txBody>
      </p:sp>
    </p:spTree>
    <p:extLst>
      <p:ext uri="{BB962C8B-B14F-4D97-AF65-F5344CB8AC3E}">
        <p14:creationId xmlns:p14="http://schemas.microsoft.com/office/powerpoint/2010/main" val="44249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15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par>
                          <p:cTn id="9" fill="hold">
                            <p:stCondLst>
                              <p:cond delay="650"/>
                            </p:stCondLst>
                            <p:childTnLst>
                              <p:par>
                                <p:cTn id="10" presetID="2" presetClass="entr" presetSubtype="4"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ppt_x"/>
                                          </p:val>
                                        </p:tav>
                                        <p:tav tm="100000">
                                          <p:val>
                                            <p:strVal val="#ppt_x"/>
                                          </p:val>
                                        </p:tav>
                                      </p:tavLst>
                                    </p:anim>
                                    <p:anim calcmode="lin" valueType="num">
                                      <p:cBhvr additive="base">
                                        <p:cTn id="13" dur="500" fill="hold"/>
                                        <p:tgtEl>
                                          <p:spTgt spid="26"/>
                                        </p:tgtEl>
                                        <p:attrNameLst>
                                          <p:attrName>ppt_y</p:attrName>
                                        </p:attrNameLst>
                                      </p:cBhvr>
                                      <p:tavLst>
                                        <p:tav tm="0">
                                          <p:val>
                                            <p:strVal val="1+#ppt_h/2"/>
                                          </p:val>
                                        </p:tav>
                                        <p:tav tm="100000">
                                          <p:val>
                                            <p:strVal val="#ppt_y"/>
                                          </p:val>
                                        </p:tav>
                                      </p:tavLst>
                                    </p:anim>
                                  </p:childTnLst>
                                </p:cTn>
                              </p:par>
                            </p:childTnLst>
                          </p:cTn>
                        </p:par>
                        <p:par>
                          <p:cTn id="14" fill="hold">
                            <p:stCondLst>
                              <p:cond delay="115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52400"/>
            <a:ext cx="5254625" cy="609600"/>
          </a:xfrm>
        </p:spPr>
        <p:txBody>
          <a:bodyPr/>
          <a:lstStyle/>
          <a:p>
            <a:r>
              <a:rPr lang="en-US" dirty="0"/>
              <a:t>Tablet freezes</a:t>
            </a:r>
          </a:p>
        </p:txBody>
      </p:sp>
      <p:sp>
        <p:nvSpPr>
          <p:cNvPr id="4" name="Text Placeholder 3"/>
          <p:cNvSpPr>
            <a:spLocks noGrp="1"/>
          </p:cNvSpPr>
          <p:nvPr>
            <p:ph type="body" sz="half" idx="1"/>
          </p:nvPr>
        </p:nvSpPr>
        <p:spPr>
          <a:xfrm>
            <a:off x="457200" y="1295400"/>
            <a:ext cx="4648200" cy="4267200"/>
          </a:xfrm>
        </p:spPr>
        <p:txBody>
          <a:bodyPr/>
          <a:lstStyle/>
          <a:p>
            <a:pPr>
              <a:buFont typeface="Arial" panose="020B0604020202020204" pitchFamily="34" charset="0"/>
              <a:buChar char="•"/>
            </a:pPr>
            <a:r>
              <a:rPr lang="en-US" dirty="0"/>
              <a:t>If tablet freezes and cannot respond to any input, hold down the button on the top right of the screen continuously until all lights on the tablet go off</a:t>
            </a:r>
          </a:p>
          <a:p>
            <a:pPr>
              <a:buFont typeface="Arial" panose="020B0604020202020204" pitchFamily="34" charset="0"/>
              <a:buChar char="•"/>
            </a:pPr>
            <a:r>
              <a:rPr lang="en-US" dirty="0"/>
              <a:t>Tablet is now shut down</a:t>
            </a:r>
          </a:p>
          <a:p>
            <a:pPr>
              <a:buFont typeface="Arial" panose="020B0604020202020204" pitchFamily="34" charset="0"/>
              <a:buChar char="•"/>
            </a:pPr>
            <a:r>
              <a:rPr lang="en-US" dirty="0"/>
              <a:t>Restart the tablet and determine if the problem persists</a:t>
            </a:r>
          </a:p>
        </p:txBody>
      </p:sp>
      <p:pic>
        <p:nvPicPr>
          <p:cNvPr id="3" name="Picture 2"/>
          <p:cNvPicPr>
            <a:picLocks noChangeAspect="1"/>
          </p:cNvPicPr>
          <p:nvPr/>
        </p:nvPicPr>
        <p:blipFill>
          <a:blip r:embed="rId2"/>
          <a:stretch>
            <a:fillRect/>
          </a:stretch>
        </p:blipFill>
        <p:spPr>
          <a:xfrm>
            <a:off x="5122258" y="1295400"/>
            <a:ext cx="3793142" cy="4946612"/>
          </a:xfrm>
          <a:prstGeom prst="rect">
            <a:avLst/>
          </a:prstGeom>
        </p:spPr>
      </p:pic>
    </p:spTree>
    <p:extLst>
      <p:ext uri="{BB962C8B-B14F-4D97-AF65-F5344CB8AC3E}">
        <p14:creationId xmlns:p14="http://schemas.microsoft.com/office/powerpoint/2010/main" val="104831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261518" y="222250"/>
            <a:ext cx="8488363" cy="609600"/>
          </a:xfrm>
        </p:spPr>
        <p:txBody>
          <a:bodyPr rtlCol="0">
            <a:normAutofit/>
          </a:bodyPr>
          <a:lstStyle/>
          <a:p>
            <a:pPr eaLnBrk="1" fontAlgn="auto" hangingPunct="1">
              <a:spcAft>
                <a:spcPts val="0"/>
              </a:spcAft>
              <a:defRPr/>
            </a:pPr>
            <a:r>
              <a:rPr lang="en-US" altLang="en-US" dirty="0"/>
              <a:t>Be security conscious in the field	</a:t>
            </a:r>
          </a:p>
        </p:txBody>
      </p:sp>
      <p:sp>
        <p:nvSpPr>
          <p:cNvPr id="11267" name="Content Placeholder 2"/>
          <p:cNvSpPr>
            <a:spLocks noGrp="1"/>
          </p:cNvSpPr>
          <p:nvPr>
            <p:ph idx="1"/>
          </p:nvPr>
        </p:nvSpPr>
        <p:spPr>
          <a:xfrm>
            <a:off x="900662" y="1308100"/>
            <a:ext cx="7239000" cy="5181600"/>
          </a:xfrm>
        </p:spPr>
        <p:txBody>
          <a:bodyPr/>
          <a:lstStyle/>
          <a:p>
            <a:pPr eaLnBrk="1" hangingPunct="1"/>
            <a:r>
              <a:rPr lang="en-US" altLang="en-US" sz="2800" dirty="0"/>
              <a:t>Take care when staying in places frequented by public </a:t>
            </a:r>
            <a:r>
              <a:rPr lang="en-US" altLang="en-US" sz="2800" dirty="0" err="1"/>
              <a:t>eg</a:t>
            </a:r>
            <a:r>
              <a:rPr lang="en-US" altLang="en-US" sz="2800" dirty="0"/>
              <a:t> hotels, hostels</a:t>
            </a:r>
          </a:p>
          <a:p>
            <a:pPr eaLnBrk="1" hangingPunct="1"/>
            <a:r>
              <a:rPr lang="en-US" altLang="en-US" sz="2800" dirty="0"/>
              <a:t>Don’t advertise that your team have  Tablets to others</a:t>
            </a:r>
          </a:p>
          <a:p>
            <a:pPr eaLnBrk="1" hangingPunct="1"/>
            <a:r>
              <a:rPr lang="en-US" altLang="en-US" sz="2800" dirty="0"/>
              <a:t>Consider using paper questionnaires if there would be significant risk in bringing Tablets into a cluster</a:t>
            </a: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fld id="{DA3831E7-686B-4E90-A56B-A37C25DB3958}" type="slidenum">
              <a:rPr lang="en-US" altLang="en-US" sz="1600" smtClean="0">
                <a:solidFill>
                  <a:srgbClr val="CCFFFF"/>
                </a:solidFill>
                <a:latin typeface="Arial" panose="020B0604020202020204" pitchFamily="34" charset="0"/>
              </a:rPr>
              <a:pPr>
                <a:spcBef>
                  <a:spcPct val="50000"/>
                </a:spcBef>
                <a:buClrTx/>
                <a:buSzTx/>
                <a:buFontTx/>
                <a:buNone/>
              </a:pPr>
              <a:t>24</a:t>
            </a:fld>
            <a:endParaRPr lang="en-US" altLang="en-US" sz="1600">
              <a:solidFill>
                <a:srgbClr val="CCFFFF"/>
              </a:solidFill>
              <a:latin typeface="Arial" panose="020B0604020202020204" pitchFamily="34" charset="0"/>
            </a:endParaRPr>
          </a:p>
        </p:txBody>
      </p:sp>
      <p:pic>
        <p:nvPicPr>
          <p:cNvPr id="14341" name="Picture 48" descr="C:\Users\Keith.D.Purvis\AppData\Local\Microsoft\Windows\Temporary Internet Files\Content.IE5\7DQAJ9VE\MCPE03479_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2275" y="5105400"/>
            <a:ext cx="2249488"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49" descr="C:\Users\Keith.D.Purvis\AppData\Local\Microsoft\Windows\Temporary Internet Files\Content.IE5\ANDP7TN6\MCBD06706_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424872"/>
            <a:ext cx="1547508" cy="1556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7" descr="C:\Users\Keith.D.Purvis\AppData\Local\Microsoft\Windows\Temporary Internet Files\Content.IE5\G7TJ3ZJ2\MCj0290865000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39000" y="990600"/>
            <a:ext cx="2109788"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262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7"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261518" y="222250"/>
            <a:ext cx="8488363" cy="609600"/>
          </a:xfrm>
        </p:spPr>
        <p:txBody>
          <a:bodyPr rtlCol="0">
            <a:normAutofit/>
          </a:bodyPr>
          <a:lstStyle/>
          <a:p>
            <a:pPr eaLnBrk="1" fontAlgn="auto" hangingPunct="1">
              <a:spcAft>
                <a:spcPts val="0"/>
              </a:spcAft>
              <a:defRPr/>
            </a:pPr>
            <a:r>
              <a:rPr lang="en-US" altLang="en-US" dirty="0"/>
              <a:t>Avoiding computer viruses	</a:t>
            </a:r>
          </a:p>
        </p:txBody>
      </p:sp>
      <p:sp>
        <p:nvSpPr>
          <p:cNvPr id="11267" name="Content Placeholder 2"/>
          <p:cNvSpPr>
            <a:spLocks noGrp="1"/>
          </p:cNvSpPr>
          <p:nvPr>
            <p:ph idx="1"/>
          </p:nvPr>
        </p:nvSpPr>
        <p:spPr>
          <a:xfrm>
            <a:off x="1993900" y="1251683"/>
            <a:ext cx="4590562" cy="3244117"/>
          </a:xfrm>
        </p:spPr>
        <p:txBody>
          <a:bodyPr>
            <a:normAutofit fontScale="85000" lnSpcReduction="10000"/>
          </a:bodyPr>
          <a:lstStyle/>
          <a:p>
            <a:pPr eaLnBrk="1" hangingPunct="1"/>
            <a:r>
              <a:rPr lang="en-US" altLang="en-US" dirty="0">
                <a:solidFill>
                  <a:srgbClr val="FF0000"/>
                </a:solidFill>
              </a:rPr>
              <a:t>Viruses can destroy data and disable tablets !</a:t>
            </a:r>
          </a:p>
          <a:p>
            <a:pPr eaLnBrk="1" hangingPunct="1"/>
            <a:r>
              <a:rPr lang="en-US" altLang="en-US" dirty="0"/>
              <a:t>Don’t give mobile hotspot password to interviewers</a:t>
            </a:r>
          </a:p>
          <a:p>
            <a:pPr eaLnBrk="1" hangingPunct="1"/>
            <a:r>
              <a:rPr lang="en-US" altLang="en-US" dirty="0"/>
              <a:t>Loading media </a:t>
            </a:r>
            <a:r>
              <a:rPr lang="en-US" altLang="en-US" dirty="0" err="1"/>
              <a:t>eg</a:t>
            </a:r>
            <a:r>
              <a:rPr lang="en-US" altLang="en-US" dirty="0"/>
              <a:t> videos, music on tablets is prohibited</a:t>
            </a:r>
          </a:p>
          <a:p>
            <a:pPr eaLnBrk="1" hangingPunct="1"/>
            <a:r>
              <a:rPr lang="en-US" altLang="en-US" dirty="0"/>
              <a:t>Downloading or Installing non- NDHS related software on tablets is prohibited</a:t>
            </a:r>
          </a:p>
          <a:p>
            <a:pPr eaLnBrk="1" hangingPunct="1"/>
            <a:r>
              <a:rPr lang="en-US" altLang="en-US" dirty="0"/>
              <a:t>You are responsible for enforcing these rules</a:t>
            </a:r>
          </a:p>
          <a:p>
            <a:pPr eaLnBrk="1" hangingPunct="1"/>
            <a:r>
              <a:rPr lang="en-US" altLang="en-US" dirty="0"/>
              <a:t>You will be responsible if viruses appear</a:t>
            </a: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fld id="{DA3831E7-686B-4E90-A56B-A37C25DB3958}" type="slidenum">
              <a:rPr lang="en-US" altLang="en-US" sz="1600" smtClean="0">
                <a:solidFill>
                  <a:srgbClr val="CCFFFF"/>
                </a:solidFill>
                <a:latin typeface="Arial" panose="020B0604020202020204" pitchFamily="34" charset="0"/>
              </a:rPr>
              <a:pPr>
                <a:spcBef>
                  <a:spcPct val="50000"/>
                </a:spcBef>
                <a:buClrTx/>
                <a:buSzTx/>
                <a:buFontTx/>
                <a:buNone/>
              </a:pPr>
              <a:t>25</a:t>
            </a:fld>
            <a:endParaRPr lang="en-US" altLang="en-US" sz="1600">
              <a:solidFill>
                <a:srgbClr val="CCFFFF"/>
              </a:solidFill>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0785" y="914400"/>
            <a:ext cx="2667000" cy="2667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1300" y="3996104"/>
            <a:ext cx="1866900" cy="245745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23" y="1371600"/>
            <a:ext cx="2314575" cy="1971675"/>
          </a:xfrm>
          <a:prstGeom prst="rect">
            <a:avLst/>
          </a:prstGeom>
        </p:spPr>
      </p:pic>
    </p:spTree>
    <p:extLst>
      <p:ext uri="{BB962C8B-B14F-4D97-AF65-F5344CB8AC3E}">
        <p14:creationId xmlns:p14="http://schemas.microsoft.com/office/powerpoint/2010/main" val="167667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32" dur="5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52400"/>
            <a:ext cx="5867400" cy="609600"/>
          </a:xfrm>
        </p:spPr>
        <p:txBody>
          <a:bodyPr/>
          <a:lstStyle/>
          <a:p>
            <a:r>
              <a:rPr lang="en-US" dirty="0"/>
              <a:t>Treatment of tablets</a:t>
            </a:r>
            <a:endParaRPr lang="fr-FR" dirty="0"/>
          </a:p>
        </p:txBody>
      </p:sp>
      <p:sp>
        <p:nvSpPr>
          <p:cNvPr id="3" name="Content Placeholder 2"/>
          <p:cNvSpPr>
            <a:spLocks noGrp="1"/>
          </p:cNvSpPr>
          <p:nvPr>
            <p:ph idx="1"/>
          </p:nvPr>
        </p:nvSpPr>
        <p:spPr>
          <a:xfrm>
            <a:off x="666262" y="1905000"/>
            <a:ext cx="8382000" cy="5257800"/>
          </a:xfrm>
        </p:spPr>
        <p:txBody>
          <a:bodyPr>
            <a:normAutofit/>
          </a:bodyPr>
          <a:lstStyle/>
          <a:p>
            <a:r>
              <a:rPr lang="fr-FR" sz="2800" dirty="0" err="1"/>
              <a:t>Treat</a:t>
            </a:r>
            <a:r>
              <a:rPr lang="fr-FR" sz="2800" dirty="0"/>
              <a:t> </a:t>
            </a:r>
            <a:r>
              <a:rPr lang="fr-FR" sz="2800" dirty="0" err="1"/>
              <a:t>with</a:t>
            </a:r>
            <a:r>
              <a:rPr lang="fr-FR" sz="2800" dirty="0"/>
              <a:t> </a:t>
            </a:r>
            <a:r>
              <a:rPr lang="fr-FR" sz="2800" dirty="0" err="1"/>
              <a:t>great</a:t>
            </a:r>
            <a:r>
              <a:rPr lang="fr-FR" sz="2800" dirty="0"/>
              <a:t> care</a:t>
            </a:r>
          </a:p>
          <a:p>
            <a:r>
              <a:rPr lang="fr-FR" sz="2800" dirty="0" err="1"/>
              <a:t>Should</a:t>
            </a:r>
            <a:r>
              <a:rPr lang="fr-FR" sz="2800" dirty="0"/>
              <a:t> </a:t>
            </a:r>
            <a:r>
              <a:rPr lang="fr-FR" sz="2800" dirty="0" err="1"/>
              <a:t>be</a:t>
            </a:r>
            <a:r>
              <a:rPr lang="fr-FR" sz="2800" dirty="0"/>
              <a:t> in protective cases at all times</a:t>
            </a:r>
          </a:p>
          <a:p>
            <a:r>
              <a:rPr lang="fr-FR" sz="2800" dirty="0"/>
              <a:t>Be </a:t>
            </a:r>
            <a:r>
              <a:rPr lang="fr-FR" sz="2800" dirty="0" err="1"/>
              <a:t>careful</a:t>
            </a:r>
            <a:r>
              <a:rPr lang="fr-FR" sz="2800" dirty="0"/>
              <a:t> </a:t>
            </a:r>
            <a:r>
              <a:rPr lang="fr-FR" sz="2800" dirty="0" err="1"/>
              <a:t>when</a:t>
            </a:r>
            <a:r>
              <a:rPr lang="fr-FR" sz="2800" dirty="0"/>
              <a:t> </a:t>
            </a:r>
            <a:r>
              <a:rPr lang="fr-FR" sz="2800" dirty="0" err="1"/>
              <a:t>storing</a:t>
            </a:r>
            <a:r>
              <a:rPr lang="fr-FR" sz="2800" dirty="0"/>
              <a:t> to </a:t>
            </a:r>
            <a:r>
              <a:rPr lang="fr-FR" sz="2800" dirty="0" err="1"/>
              <a:t>avoid</a:t>
            </a:r>
            <a:r>
              <a:rPr lang="fr-FR" sz="2800" dirty="0"/>
              <a:t> </a:t>
            </a:r>
            <a:r>
              <a:rPr lang="fr-FR" sz="2800" dirty="0" err="1"/>
              <a:t>scratching</a:t>
            </a:r>
            <a:r>
              <a:rPr lang="fr-FR" sz="2800" dirty="0"/>
              <a:t> </a:t>
            </a:r>
            <a:r>
              <a:rPr lang="fr-FR" sz="2800" dirty="0" err="1"/>
              <a:t>screen</a:t>
            </a:r>
            <a:endParaRPr lang="fr-FR" sz="2800" dirty="0"/>
          </a:p>
          <a:p>
            <a:r>
              <a:rPr lang="fr-FR" sz="2800" dirty="0" err="1"/>
              <a:t>Avoid</a:t>
            </a:r>
            <a:r>
              <a:rPr lang="fr-FR" sz="2800" dirty="0"/>
              <a:t> </a:t>
            </a:r>
            <a:r>
              <a:rPr lang="fr-FR" sz="2800" dirty="0" err="1"/>
              <a:t>exposing</a:t>
            </a:r>
            <a:r>
              <a:rPr lang="fr-FR" sz="2800" dirty="0"/>
              <a:t> to </a:t>
            </a:r>
            <a:r>
              <a:rPr lang="fr-FR" sz="2800" dirty="0" err="1"/>
              <a:t>strong</a:t>
            </a:r>
            <a:r>
              <a:rPr lang="fr-FR" sz="2800" dirty="0"/>
              <a:t> sunlight, </a:t>
            </a:r>
            <a:r>
              <a:rPr lang="fr-FR" sz="2800" dirty="0" err="1"/>
              <a:t>excess</a:t>
            </a:r>
            <a:r>
              <a:rPr lang="fr-FR" sz="2800" dirty="0"/>
              <a:t> </a:t>
            </a:r>
            <a:r>
              <a:rPr lang="fr-FR" sz="2800" dirty="0" err="1"/>
              <a:t>heat</a:t>
            </a:r>
            <a:endParaRPr lang="fr-FR" sz="2800" dirty="0"/>
          </a:p>
          <a:p>
            <a:r>
              <a:rPr lang="fr-FR" sz="2800" dirty="0" err="1"/>
              <a:t>Avoid</a:t>
            </a:r>
            <a:r>
              <a:rPr lang="fr-FR" sz="2800" dirty="0"/>
              <a:t> </a:t>
            </a:r>
            <a:r>
              <a:rPr lang="fr-FR" sz="2800" dirty="0" err="1"/>
              <a:t>exposing</a:t>
            </a:r>
            <a:r>
              <a:rPr lang="fr-FR" sz="2800" dirty="0"/>
              <a:t> to water</a:t>
            </a:r>
          </a:p>
          <a:p>
            <a:r>
              <a:rPr lang="fr-FR" sz="2800" dirty="0" err="1"/>
              <a:t>Avoid</a:t>
            </a:r>
            <a:r>
              <a:rPr lang="fr-FR" sz="2800" dirty="0"/>
              <a:t> </a:t>
            </a:r>
            <a:r>
              <a:rPr lang="fr-FR" sz="2800" dirty="0" err="1"/>
              <a:t>dropping</a:t>
            </a:r>
            <a:r>
              <a:rPr lang="fr-FR" sz="2800" dirty="0"/>
              <a:t>, </a:t>
            </a:r>
            <a:r>
              <a:rPr lang="fr-FR" sz="2800" dirty="0" err="1"/>
              <a:t>shocks</a:t>
            </a:r>
            <a:r>
              <a:rPr lang="fr-FR" sz="2800" dirty="0"/>
              <a:t>, impacts</a:t>
            </a:r>
          </a:p>
        </p:txBody>
      </p:sp>
    </p:spTree>
    <p:extLst>
      <p:ext uri="{BB962C8B-B14F-4D97-AF65-F5344CB8AC3E}">
        <p14:creationId xmlns:p14="http://schemas.microsoft.com/office/powerpoint/2010/main" val="302972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52400"/>
            <a:ext cx="5867400" cy="609600"/>
          </a:xfrm>
        </p:spPr>
        <p:txBody>
          <a:bodyPr/>
          <a:lstStyle/>
          <a:p>
            <a:r>
              <a:rPr lang="en-US" dirty="0"/>
              <a:t>Troubleshooting</a:t>
            </a:r>
            <a:endParaRPr lang="fr-FR" dirty="0"/>
          </a:p>
        </p:txBody>
      </p:sp>
      <p:sp>
        <p:nvSpPr>
          <p:cNvPr id="3" name="Content Placeholder 2"/>
          <p:cNvSpPr>
            <a:spLocks noGrp="1"/>
          </p:cNvSpPr>
          <p:nvPr>
            <p:ph idx="1"/>
          </p:nvPr>
        </p:nvSpPr>
        <p:spPr>
          <a:xfrm>
            <a:off x="666262" y="1905000"/>
            <a:ext cx="8382000" cy="5257800"/>
          </a:xfrm>
        </p:spPr>
        <p:txBody>
          <a:bodyPr>
            <a:normAutofit/>
          </a:bodyPr>
          <a:lstStyle/>
          <a:p>
            <a:r>
              <a:rPr lang="fr-FR" dirty="0"/>
              <a:t>If interviewer </a:t>
            </a:r>
            <a:r>
              <a:rPr lang="fr-FR" dirty="0" err="1"/>
              <a:t>tablet</a:t>
            </a:r>
            <a:r>
              <a:rPr lang="fr-FR" dirty="0"/>
              <a:t> </a:t>
            </a:r>
            <a:r>
              <a:rPr lang="fr-FR" dirty="0" err="1"/>
              <a:t>fails</a:t>
            </a:r>
            <a:endParaRPr lang="fr-FR" dirty="0"/>
          </a:p>
          <a:p>
            <a:pPr lvl="1"/>
            <a:r>
              <a:rPr lang="fr-FR" dirty="0"/>
              <a:t>Can use </a:t>
            </a:r>
            <a:r>
              <a:rPr lang="fr-FR" dirty="0" err="1"/>
              <a:t>supervisor</a:t>
            </a:r>
            <a:r>
              <a:rPr lang="fr-FR" dirty="0"/>
              <a:t> </a:t>
            </a:r>
            <a:r>
              <a:rPr lang="fr-FR" dirty="0" err="1"/>
              <a:t>tablet</a:t>
            </a:r>
            <a:r>
              <a:rPr lang="fr-FR" dirty="0"/>
              <a:t> as backup </a:t>
            </a:r>
            <a:r>
              <a:rPr lang="fr-FR" dirty="0" err="1"/>
              <a:t>until</a:t>
            </a:r>
            <a:r>
              <a:rPr lang="fr-FR" dirty="0"/>
              <a:t> </a:t>
            </a:r>
            <a:r>
              <a:rPr lang="fr-FR" dirty="0" err="1"/>
              <a:t>spare</a:t>
            </a:r>
            <a:r>
              <a:rPr lang="fr-FR" dirty="0"/>
              <a:t> arrives</a:t>
            </a:r>
          </a:p>
          <a:p>
            <a:pPr lvl="1"/>
            <a:r>
              <a:rPr lang="fr-FR" dirty="0"/>
              <a:t>If use </a:t>
            </a:r>
            <a:r>
              <a:rPr lang="fr-FR" dirty="0" err="1"/>
              <a:t>supervisor</a:t>
            </a:r>
            <a:r>
              <a:rPr lang="fr-FR" dirty="0"/>
              <a:t> </a:t>
            </a:r>
            <a:r>
              <a:rPr lang="fr-FR" dirty="0" err="1"/>
              <a:t>tablet</a:t>
            </a:r>
            <a:r>
              <a:rPr lang="fr-FR" dirty="0"/>
              <a:t> use the </a:t>
            </a:r>
            <a:r>
              <a:rPr lang="fr-FR" dirty="0" err="1"/>
              <a:t>supervisor</a:t>
            </a:r>
            <a:r>
              <a:rPr lang="fr-FR" dirty="0"/>
              <a:t> interviewer code</a:t>
            </a:r>
          </a:p>
          <a:p>
            <a:pPr lvl="1"/>
            <a:r>
              <a:rPr lang="fr-FR" dirty="0"/>
              <a:t>If use </a:t>
            </a:r>
            <a:r>
              <a:rPr lang="fr-FR" dirty="0" err="1"/>
              <a:t>another</a:t>
            </a:r>
            <a:r>
              <a:rPr lang="fr-FR" dirty="0"/>
              <a:t> interviewer/</a:t>
            </a:r>
            <a:r>
              <a:rPr lang="fr-FR" dirty="0" err="1"/>
              <a:t>biomarker</a:t>
            </a:r>
            <a:r>
              <a:rPr lang="fr-FR" dirty="0"/>
              <a:t> </a:t>
            </a:r>
            <a:r>
              <a:rPr lang="fr-FR" dirty="0" err="1"/>
              <a:t>person’s</a:t>
            </a:r>
            <a:r>
              <a:rPr lang="fr-FR" dirty="0"/>
              <a:t> </a:t>
            </a:r>
            <a:r>
              <a:rPr lang="fr-FR" dirty="0" err="1"/>
              <a:t>tablet</a:t>
            </a:r>
            <a:r>
              <a:rPr lang="fr-FR" dirty="0"/>
              <a:t>, use the code of the interviewer </a:t>
            </a:r>
            <a:r>
              <a:rPr lang="fr-FR" dirty="0" err="1"/>
              <a:t>whose</a:t>
            </a:r>
            <a:r>
              <a:rPr lang="fr-FR" dirty="0"/>
              <a:t> </a:t>
            </a:r>
            <a:r>
              <a:rPr lang="fr-FR" dirty="0" err="1"/>
              <a:t>tablet</a:t>
            </a:r>
            <a:r>
              <a:rPr lang="fr-FR" dirty="0"/>
              <a:t> </a:t>
            </a:r>
            <a:r>
              <a:rPr lang="fr-FR" dirty="0" err="1"/>
              <a:t>failed</a:t>
            </a:r>
            <a:r>
              <a:rPr lang="fr-FR" dirty="0"/>
              <a:t> for </a:t>
            </a:r>
            <a:r>
              <a:rPr lang="fr-FR" dirty="0" err="1"/>
              <a:t>their</a:t>
            </a:r>
            <a:r>
              <a:rPr lang="fr-FR" dirty="0"/>
              <a:t> interviews</a:t>
            </a:r>
          </a:p>
          <a:p>
            <a:r>
              <a:rPr lang="fr-FR" dirty="0"/>
              <a:t>Can </a:t>
            </a:r>
            <a:r>
              <a:rPr lang="fr-FR" dirty="0" err="1"/>
              <a:t>also</a:t>
            </a:r>
            <a:r>
              <a:rPr lang="fr-FR" dirty="0"/>
              <a:t> use </a:t>
            </a:r>
            <a:r>
              <a:rPr lang="fr-FR" dirty="0" err="1"/>
              <a:t>paper</a:t>
            </a:r>
            <a:r>
              <a:rPr lang="fr-FR" dirty="0"/>
              <a:t> questionnaires</a:t>
            </a:r>
          </a:p>
          <a:p>
            <a:endParaRPr lang="fr-FR" dirty="0"/>
          </a:p>
          <a:p>
            <a:pPr marL="457200" lvl="1" indent="0">
              <a:buNone/>
            </a:pPr>
            <a:r>
              <a:rPr lang="fr-FR" dirty="0"/>
              <a:t> </a:t>
            </a:r>
          </a:p>
        </p:txBody>
      </p:sp>
    </p:spTree>
    <p:extLst>
      <p:ext uri="{BB962C8B-B14F-4D97-AF65-F5344CB8AC3E}">
        <p14:creationId xmlns:p14="http://schemas.microsoft.com/office/powerpoint/2010/main" val="51346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52400"/>
            <a:ext cx="5867400" cy="609600"/>
          </a:xfrm>
        </p:spPr>
        <p:txBody>
          <a:bodyPr/>
          <a:lstStyle/>
          <a:p>
            <a:r>
              <a:rPr lang="en-US" dirty="0"/>
              <a:t>Troubleshooting (</a:t>
            </a:r>
            <a:r>
              <a:rPr lang="en-US" dirty="0" err="1"/>
              <a:t>cont</a:t>
            </a:r>
            <a:r>
              <a:rPr lang="en-US" dirty="0"/>
              <a:t>)</a:t>
            </a:r>
            <a:endParaRPr lang="fr-FR" dirty="0"/>
          </a:p>
        </p:txBody>
      </p:sp>
      <p:sp>
        <p:nvSpPr>
          <p:cNvPr id="3" name="Content Placeholder 2"/>
          <p:cNvSpPr>
            <a:spLocks noGrp="1"/>
          </p:cNvSpPr>
          <p:nvPr>
            <p:ph idx="1"/>
          </p:nvPr>
        </p:nvSpPr>
        <p:spPr>
          <a:xfrm>
            <a:off x="666262" y="1905000"/>
            <a:ext cx="8382000" cy="5257800"/>
          </a:xfrm>
        </p:spPr>
        <p:txBody>
          <a:bodyPr>
            <a:normAutofit/>
          </a:bodyPr>
          <a:lstStyle/>
          <a:p>
            <a:r>
              <a:rPr lang="fr-FR" dirty="0" err="1"/>
              <a:t>When</a:t>
            </a:r>
            <a:r>
              <a:rPr lang="fr-FR" dirty="0"/>
              <a:t> </a:t>
            </a:r>
            <a:r>
              <a:rPr lang="fr-FR" dirty="0" err="1"/>
              <a:t>reporting</a:t>
            </a:r>
            <a:r>
              <a:rPr lang="fr-FR" dirty="0"/>
              <a:t> a </a:t>
            </a:r>
            <a:r>
              <a:rPr lang="fr-FR" dirty="0" err="1"/>
              <a:t>problem</a:t>
            </a:r>
            <a:r>
              <a:rPr lang="fr-FR" dirty="0"/>
              <a:t> to IT team </a:t>
            </a:r>
            <a:r>
              <a:rPr lang="fr-FR" dirty="0" err="1"/>
              <a:t>please</a:t>
            </a:r>
            <a:r>
              <a:rPr lang="fr-FR" dirty="0"/>
              <a:t> </a:t>
            </a:r>
            <a:r>
              <a:rPr lang="fr-FR" dirty="0" err="1"/>
              <a:t>provide</a:t>
            </a:r>
            <a:r>
              <a:rPr lang="fr-FR" dirty="0"/>
              <a:t> all the </a:t>
            </a:r>
            <a:r>
              <a:rPr lang="fr-FR" dirty="0" err="1"/>
              <a:t>following</a:t>
            </a:r>
            <a:r>
              <a:rPr lang="fr-FR" dirty="0"/>
              <a:t> information : </a:t>
            </a:r>
          </a:p>
          <a:p>
            <a:pPr lvl="1"/>
            <a:r>
              <a:rPr lang="fr-FR" dirty="0"/>
              <a:t>Type of questionnaire (if applicable)</a:t>
            </a:r>
          </a:p>
          <a:p>
            <a:pPr lvl="1"/>
            <a:r>
              <a:rPr lang="fr-FR" dirty="0"/>
              <a:t>Question (if applicable)</a:t>
            </a:r>
          </a:p>
          <a:p>
            <a:pPr lvl="1"/>
            <a:r>
              <a:rPr lang="fr-FR" dirty="0"/>
              <a:t>Events </a:t>
            </a:r>
            <a:r>
              <a:rPr lang="fr-FR" dirty="0" err="1"/>
              <a:t>leading</a:t>
            </a:r>
            <a:r>
              <a:rPr lang="fr-FR" dirty="0"/>
              <a:t> up to </a:t>
            </a:r>
            <a:r>
              <a:rPr lang="fr-FR" dirty="0" err="1"/>
              <a:t>problem</a:t>
            </a:r>
            <a:r>
              <a:rPr lang="fr-FR" dirty="0"/>
              <a:t> (</a:t>
            </a:r>
            <a:r>
              <a:rPr lang="fr-FR" dirty="0" err="1"/>
              <a:t>what</a:t>
            </a:r>
            <a:r>
              <a:rPr lang="fr-FR" dirty="0"/>
              <a:t> </a:t>
            </a:r>
            <a:r>
              <a:rPr lang="fr-FR" dirty="0" err="1"/>
              <a:t>combination</a:t>
            </a:r>
            <a:r>
              <a:rPr lang="fr-FR" dirty="0"/>
              <a:t> of </a:t>
            </a:r>
            <a:r>
              <a:rPr lang="fr-FR" dirty="0" err="1"/>
              <a:t>circumstances</a:t>
            </a:r>
            <a:r>
              <a:rPr lang="fr-FR" dirty="0"/>
              <a:t> causes </a:t>
            </a:r>
            <a:r>
              <a:rPr lang="fr-FR" dirty="0" err="1"/>
              <a:t>it</a:t>
            </a:r>
            <a:r>
              <a:rPr lang="fr-FR" dirty="0"/>
              <a:t>?)</a:t>
            </a:r>
          </a:p>
          <a:p>
            <a:pPr lvl="1"/>
            <a:r>
              <a:rPr lang="fr-FR" dirty="0"/>
              <a:t>Exact </a:t>
            </a:r>
            <a:r>
              <a:rPr lang="fr-FR" dirty="0" err="1"/>
              <a:t>text</a:t>
            </a:r>
            <a:r>
              <a:rPr lang="fr-FR" dirty="0"/>
              <a:t> of message </a:t>
            </a:r>
            <a:r>
              <a:rPr lang="fr-FR" dirty="0" err="1"/>
              <a:t>produced</a:t>
            </a:r>
            <a:r>
              <a:rPr lang="fr-FR" dirty="0"/>
              <a:t> (</a:t>
            </a:r>
            <a:r>
              <a:rPr lang="fr-FR" dirty="0" err="1"/>
              <a:t>write</a:t>
            </a:r>
            <a:r>
              <a:rPr lang="fr-FR" dirty="0"/>
              <a:t> down </a:t>
            </a:r>
            <a:r>
              <a:rPr lang="fr-FR" b="1" dirty="0" err="1"/>
              <a:t>before</a:t>
            </a:r>
            <a:r>
              <a:rPr lang="fr-FR" dirty="0"/>
              <a:t> </a:t>
            </a:r>
            <a:r>
              <a:rPr lang="fr-FR" dirty="0" err="1"/>
              <a:t>clicking</a:t>
            </a:r>
            <a:r>
              <a:rPr lang="fr-FR" dirty="0"/>
              <a:t> ‘ok’)</a:t>
            </a:r>
          </a:p>
          <a:p>
            <a:r>
              <a:rPr lang="fr-FR" dirty="0"/>
              <a:t>Use smart phone to </a:t>
            </a:r>
            <a:r>
              <a:rPr lang="fr-FR" dirty="0" err="1"/>
              <a:t>take</a:t>
            </a:r>
            <a:r>
              <a:rPr lang="fr-FR" dirty="0"/>
              <a:t> photos of </a:t>
            </a:r>
            <a:r>
              <a:rPr lang="fr-FR" dirty="0" err="1"/>
              <a:t>screen</a:t>
            </a:r>
            <a:r>
              <a:rPr lang="fr-FR" dirty="0"/>
              <a:t> and </a:t>
            </a:r>
            <a:r>
              <a:rPr lang="fr-FR" dirty="0" err="1"/>
              <a:t>send</a:t>
            </a:r>
            <a:r>
              <a:rPr lang="fr-FR" dirty="0"/>
              <a:t> if possible</a:t>
            </a:r>
          </a:p>
        </p:txBody>
      </p:sp>
    </p:spTree>
    <p:extLst>
      <p:ext uri="{BB962C8B-B14F-4D97-AF65-F5344CB8AC3E}">
        <p14:creationId xmlns:p14="http://schemas.microsoft.com/office/powerpoint/2010/main" val="132465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9832" y="-45737"/>
            <a:ext cx="8008368" cy="807737"/>
          </a:xfrm>
        </p:spPr>
        <p:txBody>
          <a:bodyPr/>
          <a:lstStyle/>
          <a:p>
            <a:pPr eaLnBrk="1" hangingPunct="1">
              <a:defRPr/>
            </a:pPr>
            <a:r>
              <a:rPr lang="en-US" altLang="en-US" sz="3200" dirty="0">
                <a:latin typeface="+mn-lt"/>
              </a:rPr>
              <a:t>Can’t find or open an interview </a:t>
            </a:r>
          </a:p>
        </p:txBody>
      </p:sp>
      <p:graphicFrame>
        <p:nvGraphicFramePr>
          <p:cNvPr id="3" name="Table 2"/>
          <p:cNvGraphicFramePr>
            <a:graphicFrameLocks noGrp="1"/>
          </p:cNvGraphicFramePr>
          <p:nvPr>
            <p:extLst>
              <p:ext uri="{D42A27DB-BD31-4B8C-83A1-F6EECF244321}">
                <p14:modId xmlns:p14="http://schemas.microsoft.com/office/powerpoint/2010/main" val="2402555040"/>
              </p:ext>
            </p:extLst>
          </p:nvPr>
        </p:nvGraphicFramePr>
        <p:xfrm>
          <a:off x="264543" y="3543300"/>
          <a:ext cx="8229600" cy="3676484"/>
        </p:xfrm>
        <a:graphic>
          <a:graphicData uri="http://schemas.openxmlformats.org/drawingml/2006/table">
            <a:tbl>
              <a:tblPr firstRow="1" bandRow="1">
                <a:tableStyleId>{5C22544A-7EE6-4342-B048-85BDC9FD1C3A}</a:tableStyleId>
              </a:tblPr>
              <a:tblGrid>
                <a:gridCol w="4155057">
                  <a:extLst>
                    <a:ext uri="{9D8B030D-6E8A-4147-A177-3AD203B41FA5}">
                      <a16:colId xmlns:a16="http://schemas.microsoft.com/office/drawing/2014/main" val="20000"/>
                    </a:ext>
                  </a:extLst>
                </a:gridCol>
                <a:gridCol w="4074543">
                  <a:extLst>
                    <a:ext uri="{9D8B030D-6E8A-4147-A177-3AD203B41FA5}">
                      <a16:colId xmlns:a16="http://schemas.microsoft.com/office/drawing/2014/main" val="20001"/>
                    </a:ext>
                  </a:extLst>
                </a:gridCol>
              </a:tblGrid>
              <a:tr h="658964">
                <a:tc>
                  <a:txBody>
                    <a:bodyPr/>
                    <a:lstStyle/>
                    <a:p>
                      <a:r>
                        <a:rPr lang="en-US" dirty="0"/>
                        <a:t>Problem</a:t>
                      </a:r>
                    </a:p>
                  </a:txBody>
                  <a:tcPr/>
                </a:tc>
                <a:tc>
                  <a:txBody>
                    <a:bodyPr/>
                    <a:lstStyle/>
                    <a:p>
                      <a:r>
                        <a:rPr lang="en-US" dirty="0"/>
                        <a:t>Solution</a:t>
                      </a:r>
                    </a:p>
                  </a:txBody>
                  <a:tcPr/>
                </a:tc>
                <a:extLst>
                  <a:ext uri="{0D108BD9-81ED-4DB2-BD59-A6C34878D82A}">
                    <a16:rowId xmlns:a16="http://schemas.microsoft.com/office/drawing/2014/main" val="10000"/>
                  </a:ext>
                </a:extLst>
              </a:tr>
              <a:tr h="2625908">
                <a:tc>
                  <a:txBody>
                    <a:bodyPr/>
                    <a:lstStyle/>
                    <a:p>
                      <a:r>
                        <a:rPr lang="en-US" sz="2400" dirty="0"/>
                        <a:t>Message</a:t>
                      </a:r>
                      <a:r>
                        <a:rPr lang="en-US" sz="2400" baseline="0" dirty="0"/>
                        <a:t> U9</a:t>
                      </a:r>
                    </a:p>
                    <a:p>
                      <a:r>
                        <a:rPr lang="en-US" sz="2400" baseline="0" dirty="0"/>
                        <a:t>Using option 1 Start Interview when </a:t>
                      </a:r>
                    </a:p>
                    <a:p>
                      <a:r>
                        <a:rPr lang="en-US" sz="2400" baseline="0" dirty="0"/>
                        <a:t>Interview has been partially saved </a:t>
                      </a:r>
                    </a:p>
                    <a:p>
                      <a:r>
                        <a:rPr lang="en-US" sz="2400" baseline="0" dirty="0"/>
                        <a:t>OR</a:t>
                      </a:r>
                    </a:p>
                    <a:p>
                      <a:r>
                        <a:rPr lang="en-US" sz="2400" baseline="0" dirty="0"/>
                        <a:t>Has been completed</a:t>
                      </a:r>
                    </a:p>
                    <a:p>
                      <a:endParaRPr lang="en-US" sz="2400" dirty="0"/>
                    </a:p>
                  </a:txBody>
                  <a:tcPr/>
                </a:tc>
                <a:tc>
                  <a:txBody>
                    <a:bodyPr/>
                    <a:lstStyle/>
                    <a:p>
                      <a:pPr marL="514350" indent="-514350">
                        <a:buAutoNum type="arabicPeriod"/>
                      </a:pPr>
                      <a:r>
                        <a:rPr lang="en-US" sz="2400" baseline="0" dirty="0"/>
                        <a:t>Run option A: list questionnaires</a:t>
                      </a:r>
                    </a:p>
                    <a:p>
                      <a:pPr marL="514350" indent="-514350">
                        <a:buAutoNum type="arabicPeriod"/>
                      </a:pPr>
                      <a:r>
                        <a:rPr lang="en-US" sz="2400" baseline="0" dirty="0"/>
                        <a:t>Check status of interview</a:t>
                      </a:r>
                    </a:p>
                    <a:p>
                      <a:pPr marL="514350" indent="-514350">
                        <a:buAutoNum type="arabicPeriod"/>
                      </a:pPr>
                      <a:r>
                        <a:rPr lang="en-US" sz="2400" baseline="0" dirty="0"/>
                        <a:t>Use options 2 or 3 as appropriate</a:t>
                      </a:r>
                      <a:endParaRPr lang="en-US" sz="2400" dirty="0"/>
                    </a:p>
                  </a:txBody>
                  <a:tcPr/>
                </a:tc>
                <a:extLst>
                  <a:ext uri="{0D108BD9-81ED-4DB2-BD59-A6C34878D82A}">
                    <a16:rowId xmlns:a16="http://schemas.microsoft.com/office/drawing/2014/main" val="10001"/>
                  </a:ext>
                </a:extLst>
              </a:tr>
            </a:tbl>
          </a:graphicData>
        </a:graphic>
      </p:graphicFrame>
      <p:pic>
        <p:nvPicPr>
          <p:cNvPr id="4" name="Picture 3"/>
          <p:cNvPicPr>
            <a:picLocks noChangeAspect="1"/>
          </p:cNvPicPr>
          <p:nvPr/>
        </p:nvPicPr>
        <p:blipFill>
          <a:blip r:embed="rId3"/>
          <a:stretch>
            <a:fillRect/>
          </a:stretch>
        </p:blipFill>
        <p:spPr>
          <a:xfrm>
            <a:off x="449832" y="2408971"/>
            <a:ext cx="8429625" cy="1428750"/>
          </a:xfrm>
          <a:prstGeom prst="rect">
            <a:avLst/>
          </a:prstGeom>
        </p:spPr>
      </p:pic>
      <p:pic>
        <p:nvPicPr>
          <p:cNvPr id="6" name="Picture 5"/>
          <p:cNvPicPr>
            <a:picLocks noChangeAspect="1"/>
          </p:cNvPicPr>
          <p:nvPr/>
        </p:nvPicPr>
        <p:blipFill>
          <a:blip r:embed="rId4"/>
          <a:stretch>
            <a:fillRect/>
          </a:stretch>
        </p:blipFill>
        <p:spPr>
          <a:xfrm>
            <a:off x="235788" y="872076"/>
            <a:ext cx="4343400" cy="1536895"/>
          </a:xfrm>
          <a:prstGeom prst="rect">
            <a:avLst/>
          </a:prstGeom>
        </p:spPr>
      </p:pic>
    </p:spTree>
    <p:extLst>
      <p:ext uri="{BB962C8B-B14F-4D97-AF65-F5344CB8AC3E}">
        <p14:creationId xmlns:p14="http://schemas.microsoft.com/office/powerpoint/2010/main" val="75545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60395" y="362310"/>
            <a:ext cx="8229600" cy="475890"/>
          </a:xfrm>
        </p:spPr>
        <p:txBody>
          <a:bodyPr>
            <a:normAutofit fontScale="90000"/>
          </a:bodyPr>
          <a:lstStyle/>
          <a:p>
            <a:pPr eaLnBrk="1" hangingPunct="1">
              <a:defRPr/>
            </a:pPr>
            <a:r>
              <a:rPr lang="en-US" altLang="en-US" sz="3200" dirty="0">
                <a:latin typeface="+mn-lt"/>
              </a:rPr>
              <a:t>Can’t find or open an interview </a:t>
            </a:r>
          </a:p>
        </p:txBody>
      </p:sp>
      <p:graphicFrame>
        <p:nvGraphicFramePr>
          <p:cNvPr id="3" name="Table 2"/>
          <p:cNvGraphicFramePr>
            <a:graphicFrameLocks noGrp="1"/>
          </p:cNvGraphicFramePr>
          <p:nvPr/>
        </p:nvGraphicFramePr>
        <p:xfrm>
          <a:off x="264543" y="3543300"/>
          <a:ext cx="8229600" cy="3284872"/>
        </p:xfrm>
        <a:graphic>
          <a:graphicData uri="http://schemas.openxmlformats.org/drawingml/2006/table">
            <a:tbl>
              <a:tblPr firstRow="1" bandRow="1">
                <a:tableStyleId>{5C22544A-7EE6-4342-B048-85BDC9FD1C3A}</a:tableStyleId>
              </a:tblPr>
              <a:tblGrid>
                <a:gridCol w="4155057">
                  <a:extLst>
                    <a:ext uri="{9D8B030D-6E8A-4147-A177-3AD203B41FA5}">
                      <a16:colId xmlns:a16="http://schemas.microsoft.com/office/drawing/2014/main" val="20000"/>
                    </a:ext>
                  </a:extLst>
                </a:gridCol>
                <a:gridCol w="4074543">
                  <a:extLst>
                    <a:ext uri="{9D8B030D-6E8A-4147-A177-3AD203B41FA5}">
                      <a16:colId xmlns:a16="http://schemas.microsoft.com/office/drawing/2014/main" val="20001"/>
                    </a:ext>
                  </a:extLst>
                </a:gridCol>
              </a:tblGrid>
              <a:tr h="658964">
                <a:tc>
                  <a:txBody>
                    <a:bodyPr/>
                    <a:lstStyle/>
                    <a:p>
                      <a:r>
                        <a:rPr lang="en-US" dirty="0"/>
                        <a:t>Problem</a:t>
                      </a:r>
                    </a:p>
                  </a:txBody>
                  <a:tcPr/>
                </a:tc>
                <a:tc>
                  <a:txBody>
                    <a:bodyPr/>
                    <a:lstStyle/>
                    <a:p>
                      <a:r>
                        <a:rPr lang="en-US" dirty="0"/>
                        <a:t>Solution</a:t>
                      </a:r>
                    </a:p>
                  </a:txBody>
                  <a:tcPr/>
                </a:tc>
                <a:extLst>
                  <a:ext uri="{0D108BD9-81ED-4DB2-BD59-A6C34878D82A}">
                    <a16:rowId xmlns:a16="http://schemas.microsoft.com/office/drawing/2014/main" val="10000"/>
                  </a:ext>
                </a:extLst>
              </a:tr>
              <a:tr h="2625908">
                <a:tc>
                  <a:txBody>
                    <a:bodyPr/>
                    <a:lstStyle/>
                    <a:p>
                      <a:r>
                        <a:rPr lang="en-US" sz="2400" dirty="0"/>
                        <a:t>Message</a:t>
                      </a:r>
                      <a:r>
                        <a:rPr lang="en-US" sz="2400" baseline="0" dirty="0"/>
                        <a:t> U10</a:t>
                      </a:r>
                    </a:p>
                    <a:p>
                      <a:r>
                        <a:rPr lang="en-US" sz="2400" baseline="0" dirty="0"/>
                        <a:t>Using option 2 Modify when </a:t>
                      </a:r>
                    </a:p>
                    <a:p>
                      <a:r>
                        <a:rPr lang="en-US" sz="2400" baseline="0" dirty="0"/>
                        <a:t>Interview hasn’t begun OR</a:t>
                      </a:r>
                    </a:p>
                    <a:p>
                      <a:r>
                        <a:rPr lang="en-US" sz="2400" baseline="0" dirty="0"/>
                        <a:t>Has been completed</a:t>
                      </a:r>
                    </a:p>
                    <a:p>
                      <a:endParaRPr lang="en-US" sz="2400" dirty="0"/>
                    </a:p>
                  </a:txBody>
                  <a:tcPr/>
                </a:tc>
                <a:tc>
                  <a:txBody>
                    <a:bodyPr/>
                    <a:lstStyle/>
                    <a:p>
                      <a:pPr marL="514350" indent="-514350">
                        <a:buAutoNum type="arabicPeriod"/>
                      </a:pPr>
                      <a:r>
                        <a:rPr lang="en-US" sz="2400" baseline="0" dirty="0"/>
                        <a:t>Run option A: list questionnaires</a:t>
                      </a:r>
                    </a:p>
                    <a:p>
                      <a:pPr marL="514350" indent="-514350">
                        <a:buAutoNum type="arabicPeriod"/>
                      </a:pPr>
                      <a:r>
                        <a:rPr lang="en-US" sz="2400" baseline="0" dirty="0"/>
                        <a:t>Check status of interview</a:t>
                      </a:r>
                    </a:p>
                    <a:p>
                      <a:pPr marL="514350" indent="-514350">
                        <a:buAutoNum type="arabicPeriod"/>
                      </a:pPr>
                      <a:r>
                        <a:rPr lang="en-US" sz="2400" baseline="0" dirty="0"/>
                        <a:t>Use options 1 or 3 as appropriate</a:t>
                      </a:r>
                      <a:endParaRPr lang="en-US" sz="2400" dirty="0"/>
                    </a:p>
                  </a:txBody>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a:blip r:embed="rId3"/>
          <a:stretch>
            <a:fillRect/>
          </a:stretch>
        </p:blipFill>
        <p:spPr>
          <a:xfrm>
            <a:off x="264543" y="1009650"/>
            <a:ext cx="4762500" cy="1562100"/>
          </a:xfrm>
          <a:prstGeom prst="rect">
            <a:avLst/>
          </a:prstGeom>
        </p:spPr>
      </p:pic>
      <p:pic>
        <p:nvPicPr>
          <p:cNvPr id="5" name="Picture 4"/>
          <p:cNvPicPr>
            <a:picLocks noChangeAspect="1"/>
          </p:cNvPicPr>
          <p:nvPr/>
        </p:nvPicPr>
        <p:blipFill>
          <a:blip r:embed="rId4"/>
          <a:stretch>
            <a:fillRect/>
          </a:stretch>
        </p:blipFill>
        <p:spPr>
          <a:xfrm>
            <a:off x="1066800" y="2286000"/>
            <a:ext cx="7267575" cy="1257300"/>
          </a:xfrm>
          <a:prstGeom prst="rect">
            <a:avLst/>
          </a:prstGeom>
        </p:spPr>
      </p:pic>
    </p:spTree>
    <p:extLst>
      <p:ext uri="{BB962C8B-B14F-4D97-AF65-F5344CB8AC3E}">
        <p14:creationId xmlns:p14="http://schemas.microsoft.com/office/powerpoint/2010/main" val="282753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228600"/>
            <a:ext cx="8610600" cy="609600"/>
          </a:xfrm>
        </p:spPr>
        <p:txBody>
          <a:bodyPr/>
          <a:lstStyle/>
          <a:p>
            <a:pPr eaLnBrk="1" hangingPunct="1">
              <a:defRPr/>
            </a:pPr>
            <a:r>
              <a:rPr lang="en-US" altLang="en-US" sz="3200" dirty="0">
                <a:latin typeface="+mn-lt"/>
              </a:rPr>
              <a:t>Can’t find or open an interview </a:t>
            </a:r>
          </a:p>
        </p:txBody>
      </p:sp>
      <p:pic>
        <p:nvPicPr>
          <p:cNvPr id="4" name="Picture 3"/>
          <p:cNvPicPr>
            <a:picLocks noChangeAspect="1"/>
          </p:cNvPicPr>
          <p:nvPr/>
        </p:nvPicPr>
        <p:blipFill>
          <a:blip r:embed="rId3"/>
          <a:stretch>
            <a:fillRect/>
          </a:stretch>
        </p:blipFill>
        <p:spPr>
          <a:xfrm>
            <a:off x="2590800" y="2362200"/>
            <a:ext cx="5162550" cy="1409700"/>
          </a:xfrm>
          <a:prstGeom prst="rect">
            <a:avLst/>
          </a:prstGeom>
        </p:spPr>
      </p:pic>
      <p:pic>
        <p:nvPicPr>
          <p:cNvPr id="6" name="Picture 5"/>
          <p:cNvPicPr>
            <a:picLocks noChangeAspect="1"/>
          </p:cNvPicPr>
          <p:nvPr/>
        </p:nvPicPr>
        <p:blipFill>
          <a:blip r:embed="rId4"/>
          <a:stretch>
            <a:fillRect/>
          </a:stretch>
        </p:blipFill>
        <p:spPr>
          <a:xfrm>
            <a:off x="762000" y="928777"/>
            <a:ext cx="4524375" cy="1419225"/>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879701190"/>
              </p:ext>
            </p:extLst>
          </p:nvPr>
        </p:nvGraphicFramePr>
        <p:xfrm>
          <a:off x="264543" y="3543300"/>
          <a:ext cx="8229600" cy="3284872"/>
        </p:xfrm>
        <a:graphic>
          <a:graphicData uri="http://schemas.openxmlformats.org/drawingml/2006/table">
            <a:tbl>
              <a:tblPr firstRow="1" bandRow="1">
                <a:tableStyleId>{5C22544A-7EE6-4342-B048-85BDC9FD1C3A}</a:tableStyleId>
              </a:tblPr>
              <a:tblGrid>
                <a:gridCol w="4155057">
                  <a:extLst>
                    <a:ext uri="{9D8B030D-6E8A-4147-A177-3AD203B41FA5}">
                      <a16:colId xmlns:a16="http://schemas.microsoft.com/office/drawing/2014/main" val="20000"/>
                    </a:ext>
                  </a:extLst>
                </a:gridCol>
                <a:gridCol w="4074543">
                  <a:extLst>
                    <a:ext uri="{9D8B030D-6E8A-4147-A177-3AD203B41FA5}">
                      <a16:colId xmlns:a16="http://schemas.microsoft.com/office/drawing/2014/main" val="20001"/>
                    </a:ext>
                  </a:extLst>
                </a:gridCol>
              </a:tblGrid>
              <a:tr h="658964">
                <a:tc>
                  <a:txBody>
                    <a:bodyPr/>
                    <a:lstStyle/>
                    <a:p>
                      <a:r>
                        <a:rPr lang="en-US" dirty="0"/>
                        <a:t>Problem</a:t>
                      </a:r>
                    </a:p>
                  </a:txBody>
                  <a:tcPr/>
                </a:tc>
                <a:tc>
                  <a:txBody>
                    <a:bodyPr/>
                    <a:lstStyle/>
                    <a:p>
                      <a:r>
                        <a:rPr lang="en-US" dirty="0"/>
                        <a:t>Solution</a:t>
                      </a:r>
                    </a:p>
                  </a:txBody>
                  <a:tcPr/>
                </a:tc>
                <a:extLst>
                  <a:ext uri="{0D108BD9-81ED-4DB2-BD59-A6C34878D82A}">
                    <a16:rowId xmlns:a16="http://schemas.microsoft.com/office/drawing/2014/main" val="10000"/>
                  </a:ext>
                </a:extLst>
              </a:tr>
              <a:tr h="2625908">
                <a:tc>
                  <a:txBody>
                    <a:bodyPr/>
                    <a:lstStyle/>
                    <a:p>
                      <a:r>
                        <a:rPr lang="en-US" sz="2400" dirty="0"/>
                        <a:t>Message</a:t>
                      </a:r>
                      <a:r>
                        <a:rPr lang="en-US" sz="2400" baseline="0" dirty="0"/>
                        <a:t> U11</a:t>
                      </a:r>
                    </a:p>
                    <a:p>
                      <a:r>
                        <a:rPr lang="en-US" sz="2400" baseline="0" dirty="0"/>
                        <a:t>Using option 3 Modify when </a:t>
                      </a:r>
                    </a:p>
                    <a:p>
                      <a:r>
                        <a:rPr lang="en-US" sz="2400" baseline="0" dirty="0"/>
                        <a:t>Interview hasn’t begun OR</a:t>
                      </a:r>
                    </a:p>
                    <a:p>
                      <a:r>
                        <a:rPr lang="en-US" sz="2400" baseline="0" dirty="0"/>
                        <a:t>Was partially saved</a:t>
                      </a:r>
                    </a:p>
                    <a:p>
                      <a:endParaRPr lang="en-US" sz="2400" dirty="0"/>
                    </a:p>
                  </a:txBody>
                  <a:tcPr/>
                </a:tc>
                <a:tc>
                  <a:txBody>
                    <a:bodyPr/>
                    <a:lstStyle/>
                    <a:p>
                      <a:pPr marL="514350" indent="-514350">
                        <a:buAutoNum type="arabicPeriod"/>
                      </a:pPr>
                      <a:r>
                        <a:rPr lang="en-US" sz="2400" baseline="0" dirty="0"/>
                        <a:t>Run option A: list questionnaires</a:t>
                      </a:r>
                    </a:p>
                    <a:p>
                      <a:pPr marL="514350" indent="-514350">
                        <a:buAutoNum type="arabicPeriod"/>
                      </a:pPr>
                      <a:r>
                        <a:rPr lang="en-US" sz="2400" baseline="0" dirty="0"/>
                        <a:t>Check status of interview</a:t>
                      </a:r>
                    </a:p>
                    <a:p>
                      <a:pPr marL="514350" indent="-514350">
                        <a:buAutoNum type="arabicPeriod"/>
                      </a:pPr>
                      <a:r>
                        <a:rPr lang="en-US" sz="2400" baseline="0" dirty="0"/>
                        <a:t>Use options 1 or 2 as appropriate</a:t>
                      </a:r>
                      <a:endParaRPr lang="en-US" sz="24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8840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90600" y="29828"/>
            <a:ext cx="9753600" cy="776737"/>
          </a:xfrm>
        </p:spPr>
        <p:txBody>
          <a:bodyPr/>
          <a:lstStyle/>
          <a:p>
            <a:pPr eaLnBrk="1" hangingPunct="1">
              <a:defRPr/>
            </a:pPr>
            <a:r>
              <a:rPr lang="en-US" altLang="en-US" sz="3200" dirty="0">
                <a:latin typeface="+mn-lt"/>
              </a:rPr>
              <a:t>Interview status in menu isn’t </a:t>
            </a:r>
            <a:r>
              <a:rPr lang="en-US" altLang="en-US" sz="3200" dirty="0" err="1">
                <a:latin typeface="+mn-lt"/>
              </a:rPr>
              <a:t>corrrect</a:t>
            </a:r>
            <a:endParaRPr lang="en-US" altLang="en-US" sz="3200" dirty="0">
              <a:latin typeface="+mn-lt"/>
            </a:endParaRPr>
          </a:p>
        </p:txBody>
      </p:sp>
      <p:pic>
        <p:nvPicPr>
          <p:cNvPr id="4" name="Picture 3"/>
          <p:cNvPicPr>
            <a:picLocks noChangeAspect="1"/>
          </p:cNvPicPr>
          <p:nvPr/>
        </p:nvPicPr>
        <p:blipFill>
          <a:blip r:embed="rId3"/>
          <a:stretch>
            <a:fillRect/>
          </a:stretch>
        </p:blipFill>
        <p:spPr>
          <a:xfrm>
            <a:off x="-10064" y="962025"/>
            <a:ext cx="4201064" cy="114715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784922500"/>
              </p:ext>
            </p:extLst>
          </p:nvPr>
        </p:nvGraphicFramePr>
        <p:xfrm>
          <a:off x="264543" y="3543300"/>
          <a:ext cx="8229600" cy="3284872"/>
        </p:xfrm>
        <a:graphic>
          <a:graphicData uri="http://schemas.openxmlformats.org/drawingml/2006/table">
            <a:tbl>
              <a:tblPr firstRow="1" bandRow="1">
                <a:tableStyleId>{5C22544A-7EE6-4342-B048-85BDC9FD1C3A}</a:tableStyleId>
              </a:tblPr>
              <a:tblGrid>
                <a:gridCol w="4155057">
                  <a:extLst>
                    <a:ext uri="{9D8B030D-6E8A-4147-A177-3AD203B41FA5}">
                      <a16:colId xmlns:a16="http://schemas.microsoft.com/office/drawing/2014/main" val="20000"/>
                    </a:ext>
                  </a:extLst>
                </a:gridCol>
                <a:gridCol w="4074543">
                  <a:extLst>
                    <a:ext uri="{9D8B030D-6E8A-4147-A177-3AD203B41FA5}">
                      <a16:colId xmlns:a16="http://schemas.microsoft.com/office/drawing/2014/main" val="20001"/>
                    </a:ext>
                  </a:extLst>
                </a:gridCol>
              </a:tblGrid>
              <a:tr h="658964">
                <a:tc>
                  <a:txBody>
                    <a:bodyPr/>
                    <a:lstStyle/>
                    <a:p>
                      <a:r>
                        <a:rPr lang="en-US" dirty="0"/>
                        <a:t>Problem</a:t>
                      </a:r>
                    </a:p>
                  </a:txBody>
                  <a:tcPr/>
                </a:tc>
                <a:tc>
                  <a:txBody>
                    <a:bodyPr/>
                    <a:lstStyle/>
                    <a:p>
                      <a:r>
                        <a:rPr lang="en-US" dirty="0"/>
                        <a:t>Solution</a:t>
                      </a:r>
                    </a:p>
                  </a:txBody>
                  <a:tcPr/>
                </a:tc>
                <a:extLst>
                  <a:ext uri="{0D108BD9-81ED-4DB2-BD59-A6C34878D82A}">
                    <a16:rowId xmlns:a16="http://schemas.microsoft.com/office/drawing/2014/main" val="10000"/>
                  </a:ext>
                </a:extLst>
              </a:tr>
              <a:tr h="2625908">
                <a:tc>
                  <a:txBody>
                    <a:bodyPr/>
                    <a:lstStyle/>
                    <a:p>
                      <a:r>
                        <a:rPr lang="en-US" sz="2400" dirty="0"/>
                        <a:t>Try</a:t>
                      </a:r>
                      <a:r>
                        <a:rPr lang="en-US" sz="2400" baseline="0" dirty="0"/>
                        <a:t> to enter household but the menu refuses, and the interview exists on the tablet according to option A</a:t>
                      </a:r>
                      <a:endParaRPr lang="en-US" sz="2400" dirty="0"/>
                    </a:p>
                  </a:txBody>
                  <a:tcPr/>
                </a:tc>
                <a:tc>
                  <a:txBody>
                    <a:bodyPr/>
                    <a:lstStyle/>
                    <a:p>
                      <a:pPr marL="457200" indent="-457200">
                        <a:buAutoNum type="arabicPeriod"/>
                      </a:pPr>
                      <a:r>
                        <a:rPr lang="en-US" sz="2400" baseline="0" dirty="0"/>
                        <a:t>Interviewer does BT Transfer to supervisor</a:t>
                      </a:r>
                    </a:p>
                    <a:p>
                      <a:pPr marL="457200" indent="-457200">
                        <a:buAutoNum type="arabicPeriod"/>
                      </a:pPr>
                      <a:r>
                        <a:rPr lang="en-US" sz="2400" baseline="0" dirty="0"/>
                        <a:t>Supervisor sends assignment file back to interviewer</a:t>
                      </a:r>
                      <a:endParaRPr lang="en-US" sz="2400" dirty="0"/>
                    </a:p>
                  </a:txBody>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4"/>
          <a:stretch>
            <a:fillRect/>
          </a:stretch>
        </p:blipFill>
        <p:spPr>
          <a:xfrm>
            <a:off x="-152400" y="1534660"/>
            <a:ext cx="5334000" cy="922789"/>
          </a:xfrm>
          <a:prstGeom prst="rect">
            <a:avLst/>
          </a:prstGeom>
        </p:spPr>
      </p:pic>
      <p:pic>
        <p:nvPicPr>
          <p:cNvPr id="10" name="Picture 9"/>
          <p:cNvPicPr>
            <a:picLocks noChangeAspect="1"/>
          </p:cNvPicPr>
          <p:nvPr/>
        </p:nvPicPr>
        <p:blipFill>
          <a:blip r:embed="rId5"/>
          <a:stretch>
            <a:fillRect/>
          </a:stretch>
        </p:blipFill>
        <p:spPr>
          <a:xfrm>
            <a:off x="35740" y="2315418"/>
            <a:ext cx="6151303" cy="1042594"/>
          </a:xfrm>
          <a:prstGeom prst="rect">
            <a:avLst/>
          </a:prstGeom>
        </p:spPr>
      </p:pic>
      <p:pic>
        <p:nvPicPr>
          <p:cNvPr id="2" name="Picture 1"/>
          <p:cNvPicPr>
            <a:picLocks noChangeAspect="1"/>
          </p:cNvPicPr>
          <p:nvPr/>
        </p:nvPicPr>
        <p:blipFill>
          <a:blip r:embed="rId6"/>
          <a:stretch>
            <a:fillRect/>
          </a:stretch>
        </p:blipFill>
        <p:spPr>
          <a:xfrm>
            <a:off x="3903445" y="1266825"/>
            <a:ext cx="4943475" cy="2276475"/>
          </a:xfrm>
          <a:prstGeom prst="rect">
            <a:avLst/>
          </a:prstGeom>
        </p:spPr>
      </p:pic>
    </p:spTree>
    <p:extLst>
      <p:ext uri="{BB962C8B-B14F-4D97-AF65-F5344CB8AC3E}">
        <p14:creationId xmlns:p14="http://schemas.microsoft.com/office/powerpoint/2010/main" val="172592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43000" y="0"/>
            <a:ext cx="8458200" cy="990600"/>
          </a:xfrm>
        </p:spPr>
        <p:txBody>
          <a:bodyPr/>
          <a:lstStyle/>
          <a:p>
            <a:pPr eaLnBrk="1" hangingPunct="1">
              <a:defRPr/>
            </a:pPr>
            <a:r>
              <a:rPr lang="en-US" altLang="en-US" sz="3200" dirty="0">
                <a:latin typeface="+mn-lt"/>
              </a:rPr>
              <a:t>Menu already running on tablet</a:t>
            </a:r>
          </a:p>
        </p:txBody>
      </p:sp>
      <p:graphicFrame>
        <p:nvGraphicFramePr>
          <p:cNvPr id="8" name="Table 7"/>
          <p:cNvGraphicFramePr>
            <a:graphicFrameLocks noGrp="1"/>
          </p:cNvGraphicFramePr>
          <p:nvPr>
            <p:extLst>
              <p:ext uri="{D42A27DB-BD31-4B8C-83A1-F6EECF244321}">
                <p14:modId xmlns:p14="http://schemas.microsoft.com/office/powerpoint/2010/main" val="3112188507"/>
              </p:ext>
            </p:extLst>
          </p:nvPr>
        </p:nvGraphicFramePr>
        <p:xfrm>
          <a:off x="304800" y="2819400"/>
          <a:ext cx="8229600" cy="4038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885936">
                <a:tc>
                  <a:txBody>
                    <a:bodyPr/>
                    <a:lstStyle/>
                    <a:p>
                      <a:r>
                        <a:rPr lang="en-US" dirty="0"/>
                        <a:t>Problem</a:t>
                      </a:r>
                    </a:p>
                  </a:txBody>
                  <a:tcPr/>
                </a:tc>
                <a:tc>
                  <a:txBody>
                    <a:bodyPr/>
                    <a:lstStyle/>
                    <a:p>
                      <a:r>
                        <a:rPr lang="en-US" dirty="0"/>
                        <a:t>Solution</a:t>
                      </a:r>
                    </a:p>
                  </a:txBody>
                  <a:tcPr/>
                </a:tc>
                <a:extLst>
                  <a:ext uri="{0D108BD9-81ED-4DB2-BD59-A6C34878D82A}">
                    <a16:rowId xmlns:a16="http://schemas.microsoft.com/office/drawing/2014/main" val="10000"/>
                  </a:ext>
                </a:extLst>
              </a:tr>
              <a:tr h="3152664">
                <a:tc>
                  <a:txBody>
                    <a:bodyPr/>
                    <a:lstStyle/>
                    <a:p>
                      <a:r>
                        <a:rPr lang="en-US" sz="2400" dirty="0"/>
                        <a:t>Above</a:t>
                      </a:r>
                      <a:r>
                        <a:rPr lang="en-US" sz="2400" baseline="0" dirty="0"/>
                        <a:t> message appears when you try to run a menu (supervisor or interviewer). </a:t>
                      </a:r>
                    </a:p>
                    <a:p>
                      <a:r>
                        <a:rPr lang="en-US" sz="2400" baseline="0" dirty="0"/>
                        <a:t>Reason: a menu program is </a:t>
                      </a:r>
                      <a:r>
                        <a:rPr lang="en-US" sz="2400" b="1" baseline="0" dirty="0"/>
                        <a:t>already</a:t>
                      </a:r>
                      <a:r>
                        <a:rPr lang="en-US" sz="2400" b="0" baseline="0" dirty="0"/>
                        <a:t> running on your tablet</a:t>
                      </a:r>
                      <a:endParaRPr lang="en-US" sz="2400" baseline="0" dirty="0"/>
                    </a:p>
                    <a:p>
                      <a:endParaRPr lang="en-US" sz="2400" dirty="0"/>
                    </a:p>
                  </a:txBody>
                  <a:tcPr/>
                </a:tc>
                <a:tc>
                  <a:txBody>
                    <a:bodyPr/>
                    <a:lstStyle/>
                    <a:p>
                      <a:pPr marL="0" indent="0">
                        <a:buNone/>
                      </a:pPr>
                      <a:r>
                        <a:rPr lang="en-US" sz="2400" dirty="0"/>
                        <a:t>Click</a:t>
                      </a:r>
                      <a:r>
                        <a:rPr lang="en-US" sz="2400" baseline="0" dirty="0"/>
                        <a:t> on menu icon in Windows taskbar at bottom of screen to re-activate the menu that is already running</a:t>
                      </a:r>
                      <a:endParaRPr lang="en-US" sz="2400" dirty="0"/>
                    </a:p>
                  </a:txBody>
                  <a:tcPr/>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0341C89E-55A5-420A-9DB8-7CF55BF35E79}"/>
              </a:ext>
            </a:extLst>
          </p:cNvPr>
          <p:cNvPicPr>
            <a:picLocks noChangeAspect="1"/>
          </p:cNvPicPr>
          <p:nvPr/>
        </p:nvPicPr>
        <p:blipFill>
          <a:blip r:embed="rId3"/>
          <a:stretch>
            <a:fillRect/>
          </a:stretch>
        </p:blipFill>
        <p:spPr>
          <a:xfrm>
            <a:off x="170198" y="1123713"/>
            <a:ext cx="8973802" cy="1695687"/>
          </a:xfrm>
          <a:prstGeom prst="rect">
            <a:avLst/>
          </a:prstGeom>
        </p:spPr>
      </p:pic>
    </p:spTree>
    <p:extLst>
      <p:ext uri="{BB962C8B-B14F-4D97-AF65-F5344CB8AC3E}">
        <p14:creationId xmlns:p14="http://schemas.microsoft.com/office/powerpoint/2010/main" val="169629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5254625" cy="609600"/>
          </a:xfrm>
        </p:spPr>
        <p:txBody>
          <a:bodyPr>
            <a:normAutofit fontScale="90000"/>
          </a:bodyPr>
          <a:lstStyle/>
          <a:p>
            <a:r>
              <a:rPr lang="en-US" dirty="0"/>
              <a:t>Avoiding problems with result codes </a:t>
            </a:r>
          </a:p>
        </p:txBody>
      </p:sp>
      <p:sp>
        <p:nvSpPr>
          <p:cNvPr id="3" name="Text Placeholder 2"/>
          <p:cNvSpPr>
            <a:spLocks noGrp="1"/>
          </p:cNvSpPr>
          <p:nvPr>
            <p:ph type="body" sz="half" idx="1"/>
          </p:nvPr>
        </p:nvSpPr>
        <p:spPr>
          <a:xfrm>
            <a:off x="609600" y="1371600"/>
            <a:ext cx="7388224" cy="3886200"/>
          </a:xfrm>
        </p:spPr>
        <p:txBody>
          <a:bodyPr>
            <a:normAutofit fontScale="92500"/>
          </a:bodyPr>
          <a:lstStyle/>
          <a:p>
            <a:r>
              <a:rPr lang="en-US" dirty="0"/>
              <a:t>Golden rule</a:t>
            </a:r>
          </a:p>
          <a:p>
            <a:r>
              <a:rPr lang="en-US" dirty="0"/>
              <a:t>Before supervisor </a:t>
            </a:r>
            <a:r>
              <a:rPr lang="en-US" b="1" dirty="0"/>
              <a:t>sends new assignment </a:t>
            </a:r>
            <a:r>
              <a:rPr lang="en-US" dirty="0"/>
              <a:t>to an interviewer they should always </a:t>
            </a:r>
            <a:r>
              <a:rPr lang="en-US" b="1" dirty="0"/>
              <a:t>receive</a:t>
            </a:r>
            <a:r>
              <a:rPr lang="en-US" dirty="0"/>
              <a:t> the latest interview data from that interviewer</a:t>
            </a:r>
          </a:p>
          <a:p>
            <a:r>
              <a:rPr lang="en-US" dirty="0"/>
              <a:t>Doing so ensures that the assignment file they send has result codes consistent with the data on the interviewers tablet</a:t>
            </a:r>
          </a:p>
          <a:p>
            <a:r>
              <a:rPr lang="en-US" dirty="0"/>
              <a:t>Best solution to inconsistent result codes on interviewers tablet is to </a:t>
            </a:r>
          </a:p>
          <a:p>
            <a:pPr lvl="1"/>
            <a:r>
              <a:rPr lang="en-US" dirty="0"/>
              <a:t>Interviewer sends data to supervisor</a:t>
            </a:r>
          </a:p>
          <a:p>
            <a:pPr lvl="1"/>
            <a:r>
              <a:rPr lang="en-US" dirty="0"/>
              <a:t>Supervisor sends assignment again to interviewer via Bluetooth</a:t>
            </a:r>
          </a:p>
          <a:p>
            <a:pPr lvl="1"/>
            <a:r>
              <a:rPr lang="en-US" dirty="0"/>
              <a:t>No need to change assignments in this case</a:t>
            </a:r>
          </a:p>
        </p:txBody>
      </p:sp>
    </p:spTree>
    <p:extLst>
      <p:ext uri="{BB962C8B-B14F-4D97-AF65-F5344CB8AC3E}">
        <p14:creationId xmlns:p14="http://schemas.microsoft.com/office/powerpoint/2010/main" val="50532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52400"/>
            <a:ext cx="5254625" cy="609600"/>
          </a:xfrm>
        </p:spPr>
        <p:txBody>
          <a:bodyPr>
            <a:normAutofit fontScale="90000"/>
          </a:bodyPr>
          <a:lstStyle/>
          <a:p>
            <a:r>
              <a:rPr lang="en-US" dirty="0"/>
              <a:t>Avoiding problems with result codes </a:t>
            </a:r>
          </a:p>
        </p:txBody>
      </p:sp>
      <p:sp>
        <p:nvSpPr>
          <p:cNvPr id="5" name="TextBox 4"/>
          <p:cNvSpPr txBox="1"/>
          <p:nvPr/>
        </p:nvSpPr>
        <p:spPr>
          <a:xfrm>
            <a:off x="1904999" y="3597624"/>
            <a:ext cx="1600200" cy="1200329"/>
          </a:xfrm>
          <a:prstGeom prst="rect">
            <a:avLst/>
          </a:prstGeom>
          <a:noFill/>
        </p:spPr>
        <p:txBody>
          <a:bodyPr wrap="square" rtlCol="0">
            <a:spAutoFit/>
          </a:bodyPr>
          <a:lstStyle/>
          <a:p>
            <a:r>
              <a:rPr lang="en-US" sz="1800" dirty="0">
                <a:latin typeface="+mn-lt"/>
              </a:rPr>
              <a:t>Bluetooth transfer of </a:t>
            </a:r>
            <a:r>
              <a:rPr lang="en-US" sz="1800" b="1" dirty="0">
                <a:latin typeface="+mn-lt"/>
              </a:rPr>
              <a:t>interview</a:t>
            </a:r>
            <a:r>
              <a:rPr lang="en-US" sz="1800" dirty="0">
                <a:latin typeface="+mn-lt"/>
              </a:rPr>
              <a:t> data</a:t>
            </a:r>
            <a:endParaRPr lang="fr-FR" sz="1800" dirty="0">
              <a:latin typeface="+mn-lt"/>
            </a:endParaRPr>
          </a:p>
        </p:txBody>
      </p:sp>
      <p:sp>
        <p:nvSpPr>
          <p:cNvPr id="6" name="TextBox 5"/>
          <p:cNvSpPr txBox="1"/>
          <p:nvPr/>
        </p:nvSpPr>
        <p:spPr>
          <a:xfrm>
            <a:off x="685800" y="6172200"/>
            <a:ext cx="2438400" cy="369332"/>
          </a:xfrm>
          <a:prstGeom prst="rect">
            <a:avLst/>
          </a:prstGeom>
          <a:noFill/>
        </p:spPr>
        <p:txBody>
          <a:bodyPr wrap="square" rtlCol="0">
            <a:spAutoFit/>
          </a:bodyPr>
          <a:lstStyle/>
          <a:p>
            <a:r>
              <a:rPr lang="en-US" sz="1800" dirty="0">
                <a:latin typeface="+mn-lt"/>
              </a:rPr>
              <a:t>Supervisor (</a:t>
            </a:r>
            <a:r>
              <a:rPr lang="en-US" sz="1800" i="1" dirty="0">
                <a:latin typeface="+mn-lt"/>
              </a:rPr>
              <a:t>receiver)</a:t>
            </a:r>
            <a:endParaRPr lang="fr-FR" sz="1800" i="1" dirty="0">
              <a:latin typeface="+mn-lt"/>
            </a:endParaRPr>
          </a:p>
        </p:txBody>
      </p:sp>
      <p:sp>
        <p:nvSpPr>
          <p:cNvPr id="7" name="TextBox 6"/>
          <p:cNvSpPr txBox="1"/>
          <p:nvPr/>
        </p:nvSpPr>
        <p:spPr>
          <a:xfrm>
            <a:off x="304800" y="1884507"/>
            <a:ext cx="2438400" cy="369332"/>
          </a:xfrm>
          <a:prstGeom prst="rect">
            <a:avLst/>
          </a:prstGeom>
          <a:noFill/>
        </p:spPr>
        <p:txBody>
          <a:bodyPr wrap="square" rtlCol="0">
            <a:spAutoFit/>
          </a:bodyPr>
          <a:lstStyle/>
          <a:p>
            <a:r>
              <a:rPr lang="en-US" sz="1800" dirty="0">
                <a:latin typeface="+mn-lt"/>
              </a:rPr>
              <a:t>Interviewer  (sender</a:t>
            </a:r>
            <a:r>
              <a:rPr lang="en-US" sz="1800" i="1" dirty="0">
                <a:latin typeface="+mn-lt"/>
              </a:rPr>
              <a:t>)</a:t>
            </a:r>
            <a:endParaRPr lang="fr-FR" sz="1800" i="1" dirty="0">
              <a:latin typeface="+mn-lt"/>
            </a:endParaRPr>
          </a:p>
        </p:txBody>
      </p:sp>
      <p:pic>
        <p:nvPicPr>
          <p:cNvPr id="8" name="Picture 2" descr="C:\partnersmeeting\08 10 presentation\exterior_tablet2.jpg"/>
          <p:cNvPicPr>
            <a:picLocks noChangeAspect="1" noChangeArrowheads="1"/>
          </p:cNvPicPr>
          <p:nvPr/>
        </p:nvPicPr>
        <p:blipFill>
          <a:blip r:embed="rId2" cstate="print"/>
          <a:srcRect/>
          <a:stretch>
            <a:fillRect/>
          </a:stretch>
        </p:blipFill>
        <p:spPr bwMode="auto">
          <a:xfrm>
            <a:off x="1060571" y="2433108"/>
            <a:ext cx="1233003" cy="990600"/>
          </a:xfrm>
          <a:prstGeom prst="rect">
            <a:avLst/>
          </a:prstGeom>
          <a:noFill/>
          <a:ln w="9525">
            <a:noFill/>
            <a:miter lim="800000"/>
            <a:headEnd/>
            <a:tailEnd/>
          </a:ln>
        </p:spPr>
      </p:pic>
      <p:pic>
        <p:nvPicPr>
          <p:cNvPr id="9" name="Picture 2" descr="C:\partnersmeeting\08 10 presentation\exterior_tablet2.jpg"/>
          <p:cNvPicPr>
            <a:picLocks noChangeAspect="1" noChangeArrowheads="1"/>
          </p:cNvPicPr>
          <p:nvPr/>
        </p:nvPicPr>
        <p:blipFill>
          <a:blip r:embed="rId2" cstate="print"/>
          <a:srcRect/>
          <a:stretch>
            <a:fillRect/>
          </a:stretch>
        </p:blipFill>
        <p:spPr bwMode="auto">
          <a:xfrm>
            <a:off x="1288498" y="5242296"/>
            <a:ext cx="1233003" cy="990600"/>
          </a:xfrm>
          <a:prstGeom prst="rect">
            <a:avLst/>
          </a:prstGeom>
          <a:noFill/>
          <a:ln w="9525">
            <a:noFill/>
            <a:miter lim="800000"/>
            <a:headEnd/>
            <a:tailEnd/>
          </a:ln>
        </p:spPr>
      </p:pic>
      <p:sp>
        <p:nvSpPr>
          <p:cNvPr id="16" name="Down Arrow 15"/>
          <p:cNvSpPr/>
          <p:nvPr/>
        </p:nvSpPr>
        <p:spPr bwMode="auto">
          <a:xfrm>
            <a:off x="1414400" y="3631395"/>
            <a:ext cx="457200" cy="1352729"/>
          </a:xfrm>
          <a:prstGeom prst="downArrow">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3" name="TextBox 22"/>
          <p:cNvSpPr txBox="1"/>
          <p:nvPr/>
        </p:nvSpPr>
        <p:spPr>
          <a:xfrm>
            <a:off x="6653873" y="3541917"/>
            <a:ext cx="1600200" cy="1200329"/>
          </a:xfrm>
          <a:prstGeom prst="rect">
            <a:avLst/>
          </a:prstGeom>
          <a:noFill/>
        </p:spPr>
        <p:txBody>
          <a:bodyPr wrap="square" rtlCol="0">
            <a:spAutoFit/>
          </a:bodyPr>
          <a:lstStyle/>
          <a:p>
            <a:r>
              <a:rPr lang="en-US" sz="1800" dirty="0">
                <a:latin typeface="+mn-lt"/>
              </a:rPr>
              <a:t>Bluetooth transfer of</a:t>
            </a:r>
            <a:r>
              <a:rPr lang="en-US" sz="1800" b="1" dirty="0">
                <a:latin typeface="+mn-lt"/>
              </a:rPr>
              <a:t> assignment</a:t>
            </a:r>
            <a:r>
              <a:rPr lang="en-US" sz="1800" dirty="0">
                <a:latin typeface="+mn-lt"/>
              </a:rPr>
              <a:t> data</a:t>
            </a:r>
            <a:endParaRPr lang="fr-FR" sz="1800" dirty="0">
              <a:latin typeface="+mn-lt"/>
            </a:endParaRPr>
          </a:p>
        </p:txBody>
      </p:sp>
      <p:sp>
        <p:nvSpPr>
          <p:cNvPr id="24" name="TextBox 23"/>
          <p:cNvSpPr txBox="1"/>
          <p:nvPr/>
        </p:nvSpPr>
        <p:spPr>
          <a:xfrm>
            <a:off x="5434674" y="6116493"/>
            <a:ext cx="2438400" cy="369332"/>
          </a:xfrm>
          <a:prstGeom prst="rect">
            <a:avLst/>
          </a:prstGeom>
          <a:noFill/>
        </p:spPr>
        <p:txBody>
          <a:bodyPr wrap="square" rtlCol="0">
            <a:spAutoFit/>
          </a:bodyPr>
          <a:lstStyle/>
          <a:p>
            <a:r>
              <a:rPr lang="en-US" sz="1800" dirty="0">
                <a:latin typeface="+mn-lt"/>
              </a:rPr>
              <a:t>Supervisor (</a:t>
            </a:r>
            <a:r>
              <a:rPr lang="en-US" sz="1800" i="1" dirty="0">
                <a:latin typeface="+mn-lt"/>
              </a:rPr>
              <a:t>receiver)</a:t>
            </a:r>
            <a:endParaRPr lang="fr-FR" sz="1800" i="1" dirty="0">
              <a:latin typeface="+mn-lt"/>
            </a:endParaRPr>
          </a:p>
        </p:txBody>
      </p:sp>
      <p:sp>
        <p:nvSpPr>
          <p:cNvPr id="25" name="TextBox 24"/>
          <p:cNvSpPr txBox="1"/>
          <p:nvPr/>
        </p:nvSpPr>
        <p:spPr>
          <a:xfrm>
            <a:off x="5053674" y="1828800"/>
            <a:ext cx="2438400" cy="369332"/>
          </a:xfrm>
          <a:prstGeom prst="rect">
            <a:avLst/>
          </a:prstGeom>
          <a:noFill/>
        </p:spPr>
        <p:txBody>
          <a:bodyPr wrap="square" rtlCol="0">
            <a:spAutoFit/>
          </a:bodyPr>
          <a:lstStyle/>
          <a:p>
            <a:r>
              <a:rPr lang="en-US" sz="1800" dirty="0">
                <a:latin typeface="+mn-lt"/>
              </a:rPr>
              <a:t>Interviewer  (sender</a:t>
            </a:r>
            <a:r>
              <a:rPr lang="en-US" sz="1800" i="1" dirty="0">
                <a:latin typeface="+mn-lt"/>
              </a:rPr>
              <a:t>)</a:t>
            </a:r>
            <a:endParaRPr lang="fr-FR" sz="1800" i="1" dirty="0">
              <a:latin typeface="+mn-lt"/>
            </a:endParaRPr>
          </a:p>
        </p:txBody>
      </p:sp>
      <p:pic>
        <p:nvPicPr>
          <p:cNvPr id="26" name="Picture 2" descr="C:\partnersmeeting\08 10 presentation\exterior_tablet2.jpg"/>
          <p:cNvPicPr>
            <a:picLocks noChangeAspect="1" noChangeArrowheads="1"/>
          </p:cNvPicPr>
          <p:nvPr/>
        </p:nvPicPr>
        <p:blipFill>
          <a:blip r:embed="rId2" cstate="print"/>
          <a:srcRect/>
          <a:stretch>
            <a:fillRect/>
          </a:stretch>
        </p:blipFill>
        <p:spPr bwMode="auto">
          <a:xfrm>
            <a:off x="5809445" y="2377401"/>
            <a:ext cx="1233003" cy="990600"/>
          </a:xfrm>
          <a:prstGeom prst="rect">
            <a:avLst/>
          </a:prstGeom>
          <a:noFill/>
          <a:ln w="9525">
            <a:noFill/>
            <a:miter lim="800000"/>
            <a:headEnd/>
            <a:tailEnd/>
          </a:ln>
        </p:spPr>
      </p:pic>
      <p:pic>
        <p:nvPicPr>
          <p:cNvPr id="27" name="Picture 2" descr="C:\partnersmeeting\08 10 presentation\exterior_tablet2.jpg"/>
          <p:cNvPicPr>
            <a:picLocks noChangeAspect="1" noChangeArrowheads="1"/>
          </p:cNvPicPr>
          <p:nvPr/>
        </p:nvPicPr>
        <p:blipFill>
          <a:blip r:embed="rId2" cstate="print"/>
          <a:srcRect/>
          <a:stretch>
            <a:fillRect/>
          </a:stretch>
        </p:blipFill>
        <p:spPr bwMode="auto">
          <a:xfrm>
            <a:off x="6037372" y="5186589"/>
            <a:ext cx="1233003" cy="990600"/>
          </a:xfrm>
          <a:prstGeom prst="rect">
            <a:avLst/>
          </a:prstGeom>
          <a:noFill/>
          <a:ln w="9525">
            <a:noFill/>
            <a:miter lim="800000"/>
            <a:headEnd/>
            <a:tailEnd/>
          </a:ln>
        </p:spPr>
      </p:pic>
      <p:sp>
        <p:nvSpPr>
          <p:cNvPr id="29" name="Up Arrow 28"/>
          <p:cNvSpPr/>
          <p:nvPr/>
        </p:nvSpPr>
        <p:spPr bwMode="auto">
          <a:xfrm>
            <a:off x="5943600" y="3510492"/>
            <a:ext cx="484632" cy="1430316"/>
          </a:xfrm>
          <a:prstGeom prst="upArrow">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30" name="TextBox 29"/>
          <p:cNvSpPr txBox="1"/>
          <p:nvPr/>
        </p:nvSpPr>
        <p:spPr>
          <a:xfrm>
            <a:off x="384476" y="1305580"/>
            <a:ext cx="2489784" cy="461665"/>
          </a:xfrm>
          <a:prstGeom prst="rect">
            <a:avLst/>
          </a:prstGeom>
          <a:noFill/>
        </p:spPr>
        <p:txBody>
          <a:bodyPr wrap="none" rtlCol="0">
            <a:spAutoFit/>
          </a:bodyPr>
          <a:lstStyle/>
          <a:p>
            <a:r>
              <a:rPr lang="en-US" sz="2400" b="1" dirty="0">
                <a:solidFill>
                  <a:srgbClr val="FF0000"/>
                </a:solidFill>
                <a:latin typeface="+mj-lt"/>
                <a:ea typeface="+mj-ea"/>
                <a:cs typeface="+mj-cs"/>
              </a:rPr>
              <a:t>DO THIS FIRST </a:t>
            </a:r>
          </a:p>
        </p:txBody>
      </p:sp>
      <p:sp>
        <p:nvSpPr>
          <p:cNvPr id="32" name="TextBox 31"/>
          <p:cNvSpPr txBox="1"/>
          <p:nvPr/>
        </p:nvSpPr>
        <p:spPr>
          <a:xfrm>
            <a:off x="5105400" y="1295889"/>
            <a:ext cx="1893467" cy="461665"/>
          </a:xfrm>
          <a:prstGeom prst="rect">
            <a:avLst/>
          </a:prstGeom>
          <a:noFill/>
        </p:spPr>
        <p:txBody>
          <a:bodyPr wrap="none" rtlCol="0">
            <a:spAutoFit/>
          </a:bodyPr>
          <a:lstStyle/>
          <a:p>
            <a:r>
              <a:rPr lang="en-US" sz="2400" b="1" dirty="0">
                <a:solidFill>
                  <a:srgbClr val="FF0000"/>
                </a:solidFill>
                <a:latin typeface="+mj-lt"/>
                <a:ea typeface="+mj-ea"/>
                <a:cs typeface="+mj-cs"/>
              </a:rPr>
              <a:t>THEN THIS </a:t>
            </a:r>
          </a:p>
        </p:txBody>
      </p:sp>
    </p:spTree>
    <p:extLst>
      <p:ext uri="{BB962C8B-B14F-4D97-AF65-F5344CB8AC3E}">
        <p14:creationId xmlns:p14="http://schemas.microsoft.com/office/powerpoint/2010/main" val="295843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ct:contentTypeSchema xmlns:ct="http://schemas.microsoft.com/office/2006/metadata/contentType" xmlns:ma="http://schemas.microsoft.com/office/2006/metadata/properties/metaAttributes" ct:_="" ma:_="" ma:contentTypeName="Document" ma:contentTypeID="0x010100D5E615017C6CCC4897CB7DED4BA3A097" ma:contentTypeVersion="533" ma:contentTypeDescription="Create a new document." ma:contentTypeScope="" ma:versionID="adf65494f95276647e970c45df7f22a6">
  <xsd:schema xmlns:xsd="http://www.w3.org/2001/XMLSchema" xmlns:xs="http://www.w3.org/2001/XMLSchema" xmlns:p="http://schemas.microsoft.com/office/2006/metadata/properties" xmlns:ns2="d16efad5-0601-4cf0-b7c2-89968258c777" xmlns:ns3="2ceb6292-f673-469d-a9ee-704e5f200e46" targetNamespace="http://schemas.microsoft.com/office/2006/metadata/properties" ma:root="true" ma:fieldsID="6c82e15240ced962bc6926e2d8608b0c" ns2:_="" ns3:_="">
    <xsd:import namespace="d16efad5-0601-4cf0-b7c2-89968258c777"/>
    <xsd:import namespace="2ceb6292-f673-469d-a9ee-704e5f200e46"/>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Tags" minOccurs="0"/>
                <xsd:element ref="ns3:MediaServiceOCR" minOccurs="0"/>
                <xsd:element ref="ns2:SharedWithUsers" minOccurs="0"/>
                <xsd:element ref="ns2:SharedWithDetail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ceb6292-f673-469d-a9ee-704e5f200e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VMX3MACP777Z-1201013908-5884</_dlc_DocId>
    <_dlc_DocIdUrl xmlns="d16efad5-0601-4cf0-b7c2-89968258c777">
      <Url>https://icfonline.sharepoint.com/sites/ihd-dhs/Standard8/_layouts/15/DocIdRedir.aspx?ID=VMX3MACP777Z-1201013908-5884</Url>
      <Description>VMX3MACP777Z-1201013908-5884</Description>
    </_dlc_DocIdUrl>
  </documentManagement>
</p:properties>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E58FE0B-412A-485D-8D86-9488ECE82F57}">
  <ds:schemaRefs>
    <ds:schemaRef ds:uri="http://schemas.microsoft.com/sharepoint/v3/contenttype/forms"/>
  </ds:schemaRefs>
</ds:datastoreItem>
</file>

<file path=customXml/itemProps2.xml><?xml version="1.0" encoding="utf-8"?>
<ds:datastoreItem xmlns:ds="http://schemas.openxmlformats.org/officeDocument/2006/customXml" ds:itemID="{F156E33B-9199-4C9A-947D-38D7A0C4BCB0}"/>
</file>

<file path=customXml/itemProps3.xml><?xml version="1.0" encoding="utf-8"?>
<ds:datastoreItem xmlns:ds="http://schemas.openxmlformats.org/officeDocument/2006/customXml" ds:itemID="{75D1CE28-39D3-488A-92D7-E103695623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6efad5-0601-4cf0-b7c2-89968258c777"/>
    <ds:schemaRef ds:uri="2ceb6292-f673-469d-a9ee-704e5f200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2F37D5C-18CA-4EA3-9CF4-60DBE81F50C0}">
  <ds:schemaRefs>
    <ds:schemaRef ds:uri="http://schemas.microsoft.com/office/2006/metadata/properties"/>
    <ds:schemaRef ds:uri="http://schemas.microsoft.com/office/infopath/2007/PartnerControls"/>
    <ds:schemaRef ds:uri="d16efad5-0601-4cf0-b7c2-89968258c777"/>
  </ds:schemaRefs>
</ds:datastoreItem>
</file>

<file path=customXml/itemProps5.xml><?xml version="1.0" encoding="utf-8"?>
<ds:datastoreItem xmlns:ds="http://schemas.openxmlformats.org/officeDocument/2006/customXml" ds:itemID="{408D9840-1DB5-489E-B696-99329A96DC83}"/>
</file>

<file path=docProps/app.xml><?xml version="1.0" encoding="utf-8"?>
<Properties xmlns="http://schemas.openxmlformats.org/officeDocument/2006/extended-properties" xmlns:vt="http://schemas.openxmlformats.org/officeDocument/2006/docPropsVTypes">
  <Template/>
  <TotalTime>15686</TotalTime>
  <Words>1403</Words>
  <Application>Microsoft Office PowerPoint</Application>
  <PresentationFormat>On-screen Show (4:3)</PresentationFormat>
  <Paragraphs>181</Paragraphs>
  <Slides>28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Gill Sans MT</vt:lpstr>
      <vt:lpstr>Times</vt:lpstr>
      <vt:lpstr>Office Theme</vt:lpstr>
      <vt:lpstr>Troubleshooting and use of tablets in the field</vt:lpstr>
      <vt:lpstr>No assignment file</vt:lpstr>
      <vt:lpstr>Can’t find or open an interview </vt:lpstr>
      <vt:lpstr>Can’t find or open an interview </vt:lpstr>
      <vt:lpstr>Can’t find or open an interview </vt:lpstr>
      <vt:lpstr>Interview status in menu isn’t corrrect</vt:lpstr>
      <vt:lpstr>Menu already running on tablet</vt:lpstr>
      <vt:lpstr>Avoiding problems with result codes </vt:lpstr>
      <vt:lpstr>Avoiding problems with result codes </vt:lpstr>
      <vt:lpstr>Click on the DHS Menu icon (looks like a computer screen)</vt:lpstr>
      <vt:lpstr>Menu already running on tablet</vt:lpstr>
      <vt:lpstr>Hidden Windows</vt:lpstr>
      <vt:lpstr>Hidden windows: Bluetooth</vt:lpstr>
      <vt:lpstr>Hidden windows: Bluetooth</vt:lpstr>
      <vt:lpstr>Hidden windows: Bluetooth</vt:lpstr>
      <vt:lpstr>Bluetooth failure</vt:lpstr>
      <vt:lpstr>Bluetooth failure</vt:lpstr>
      <vt:lpstr>Bluetooth failure</vt:lpstr>
      <vt:lpstr>Bluetooth failure</vt:lpstr>
      <vt:lpstr>If Bluetooth transfer fails</vt:lpstr>
      <vt:lpstr>Avoiding problems with Bluetooth transfers</vt:lpstr>
      <vt:lpstr>Avoiding problems with Bluetooth transfers</vt:lpstr>
      <vt:lpstr>Tablet freezes</vt:lpstr>
      <vt:lpstr>Be security conscious in the field </vt:lpstr>
      <vt:lpstr>Avoiding computer viruses </vt:lpstr>
      <vt:lpstr>Treatment of tablets</vt:lpstr>
      <vt:lpstr>Troubleshooting</vt:lpstr>
      <vt:lpstr>Troubleshooting (cont)</vt:lpstr>
    </vt:vector>
  </TitlesOfParts>
  <Company>JDG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 Studio</dc:creator>
  <cp:lastModifiedBy>Purvis, Keith</cp:lastModifiedBy>
  <cp:revision>288</cp:revision>
  <cp:lastPrinted>2004-09-30T16:41:33Z</cp:lastPrinted>
  <dcterms:created xsi:type="dcterms:W3CDTF">2004-09-17T20:07:42Z</dcterms:created>
  <dcterms:modified xsi:type="dcterms:W3CDTF">2021-07-27T15:34:49Z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be0c16ba-17ae-4830-8f98-58efdf037d37</vt:lpwstr>
  </property>
</Properties>
</file>