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4" r:id="rId5"/>
  </p:sldMasterIdLst>
  <p:notesMasterIdLst>
    <p:notesMasterId r:id="rId18"/>
  </p:notesMasterIdLst>
  <p:handoutMasterIdLst>
    <p:handoutMasterId r:id="rId19"/>
  </p:handoutMasterIdLst>
  <p:sldIdLst>
    <p:sldId id="337" r:id="rId6"/>
    <p:sldId id="383" r:id="rId7"/>
    <p:sldId id="392" r:id="rId8"/>
    <p:sldId id="393" r:id="rId9"/>
    <p:sldId id="394" r:id="rId10"/>
    <p:sldId id="402" r:id="rId11"/>
    <p:sldId id="396" r:id="rId12"/>
    <p:sldId id="397" r:id="rId13"/>
    <p:sldId id="398" r:id="rId14"/>
    <p:sldId id="399" r:id="rId15"/>
    <p:sldId id="400" r:id="rId16"/>
    <p:sldId id="401" r:id="rId17"/>
  </p:sldIdLst>
  <p:sldSz cx="9144000" cy="6858000" type="screen4x3"/>
  <p:notesSz cx="7035800" cy="9321800"/>
  <p:defaultTextStyle>
    <a:defPPr>
      <a:defRPr lang="en-US"/>
    </a:defPPr>
    <a:lvl1pPr algn="l" rtl="0" eaLnBrk="0" fontAlgn="base" hangingPunct="0">
      <a:spcBef>
        <a:spcPct val="0"/>
      </a:spcBef>
      <a:spcAft>
        <a:spcPct val="0"/>
      </a:spcAft>
      <a:defRPr sz="28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itchFamily="18" charset="0"/>
        <a:ea typeface="+mn-ea"/>
        <a:cs typeface="+mn-cs"/>
      </a:defRPr>
    </a:lvl5pPr>
    <a:lvl6pPr marL="2286000" algn="l" defTabSz="914400" rtl="0" eaLnBrk="1" latinLnBrk="0" hangingPunct="1">
      <a:defRPr sz="2800" kern="1200">
        <a:solidFill>
          <a:schemeClr val="tx1"/>
        </a:solidFill>
        <a:latin typeface="Times" pitchFamily="18" charset="0"/>
        <a:ea typeface="+mn-ea"/>
        <a:cs typeface="+mn-cs"/>
      </a:defRPr>
    </a:lvl6pPr>
    <a:lvl7pPr marL="2743200" algn="l" defTabSz="914400" rtl="0" eaLnBrk="1" latinLnBrk="0" hangingPunct="1">
      <a:defRPr sz="2800" kern="1200">
        <a:solidFill>
          <a:schemeClr val="tx1"/>
        </a:solidFill>
        <a:latin typeface="Times" pitchFamily="18" charset="0"/>
        <a:ea typeface="+mn-ea"/>
        <a:cs typeface="+mn-cs"/>
      </a:defRPr>
    </a:lvl7pPr>
    <a:lvl8pPr marL="3200400" algn="l" defTabSz="914400" rtl="0" eaLnBrk="1" latinLnBrk="0" hangingPunct="1">
      <a:defRPr sz="2800" kern="1200">
        <a:solidFill>
          <a:schemeClr val="tx1"/>
        </a:solidFill>
        <a:latin typeface="Times" pitchFamily="18" charset="0"/>
        <a:ea typeface="+mn-ea"/>
        <a:cs typeface="+mn-cs"/>
      </a:defRPr>
    </a:lvl8pPr>
    <a:lvl9pPr marL="3657600" algn="l" defTabSz="914400" rtl="0" eaLnBrk="1" latinLnBrk="0" hangingPunct="1">
      <a:defRPr sz="28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CCCC"/>
    <a:srgbClr val="666666"/>
    <a:srgbClr val="1E4ABD"/>
    <a:srgbClr val="003366"/>
    <a:srgbClr val="E10040"/>
    <a:srgbClr val="002A6C"/>
    <a:srgbClr val="C211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21961B-772C-4338-A7C4-60DF3A2B625B}" v="3" dt="2021-07-28T02:43:52.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09" autoAdjust="0"/>
    <p:restoredTop sz="94688" autoAdjust="0"/>
  </p:normalViewPr>
  <p:slideViewPr>
    <p:cSldViewPr>
      <p:cViewPr varScale="1">
        <p:scale>
          <a:sx n="105" d="100"/>
          <a:sy n="105" d="100"/>
        </p:scale>
        <p:origin x="90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58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customXml" Target="../customXml/item5.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22" Type="http://schemas.openxmlformats.org/officeDocument/2006/relationships/theme" Target="theme/theme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CD21961B-772C-4338-A7C4-60DF3A2B625B}"/>
    <pc:docChg chg="custSel addSld delSld modSld delMainMaster">
      <pc:chgData name="Purvis, Keith" userId="598b99ce-3dba-4fe3-b3fe-275042318a4f" providerId="ADAL" clId="{CD21961B-772C-4338-A7C4-60DF3A2B625B}" dt="2021-07-28T02:44:10.838" v="43" actId="2696"/>
      <pc:docMkLst>
        <pc:docMk/>
      </pc:docMkLst>
      <pc:sldChg chg="modSp add mod">
        <pc:chgData name="Purvis, Keith" userId="598b99ce-3dba-4fe3-b3fe-275042318a4f" providerId="ADAL" clId="{CD21961B-772C-4338-A7C4-60DF3A2B625B}" dt="2021-07-28T02:44:07.333" v="42" actId="1076"/>
        <pc:sldMkLst>
          <pc:docMk/>
          <pc:sldMk cId="770823415" sldId="337"/>
        </pc:sldMkLst>
        <pc:spChg chg="mod">
          <ac:chgData name="Purvis, Keith" userId="598b99ce-3dba-4fe3-b3fe-275042318a4f" providerId="ADAL" clId="{CD21961B-772C-4338-A7C4-60DF3A2B625B}" dt="2021-07-28T02:44:07.333" v="42" actId="1076"/>
          <ac:spMkLst>
            <pc:docMk/>
            <pc:sldMk cId="770823415" sldId="337"/>
            <ac:spMk id="6146" creationId="{00000000-0000-0000-0000-000000000000}"/>
          </ac:spMkLst>
        </pc:spChg>
      </pc:sldChg>
      <pc:sldChg chg="modSp mod">
        <pc:chgData name="Purvis, Keith" userId="598b99ce-3dba-4fe3-b3fe-275042318a4f" providerId="ADAL" clId="{CD21961B-772C-4338-A7C4-60DF3A2B625B}" dt="2021-07-28T02:43:14.676" v="38" actId="1076"/>
        <pc:sldMkLst>
          <pc:docMk/>
          <pc:sldMk cId="2609187910" sldId="383"/>
        </pc:sldMkLst>
        <pc:spChg chg="mod">
          <ac:chgData name="Purvis, Keith" userId="598b99ce-3dba-4fe3-b3fe-275042318a4f" providerId="ADAL" clId="{CD21961B-772C-4338-A7C4-60DF3A2B625B}" dt="2021-07-28T02:43:14.676" v="38" actId="1076"/>
          <ac:spMkLst>
            <pc:docMk/>
            <pc:sldMk cId="2609187910" sldId="383"/>
            <ac:spMk id="5122" creationId="{00000000-0000-0000-0000-000000000000}"/>
          </ac:spMkLst>
        </pc:spChg>
        <pc:spChg chg="mod">
          <ac:chgData name="Purvis, Keith" userId="598b99ce-3dba-4fe3-b3fe-275042318a4f" providerId="ADAL" clId="{CD21961B-772C-4338-A7C4-60DF3A2B625B}" dt="2021-07-28T02:43:06.838" v="34" actId="27636"/>
          <ac:spMkLst>
            <pc:docMk/>
            <pc:sldMk cId="2609187910" sldId="383"/>
            <ac:spMk id="5123" creationId="{00000000-0000-0000-0000-000000000000}"/>
          </ac:spMkLst>
        </pc:spChg>
      </pc:sldChg>
      <pc:sldChg chg="modSp del mod">
        <pc:chgData name="Purvis, Keith" userId="598b99ce-3dba-4fe3-b3fe-275042318a4f" providerId="ADAL" clId="{CD21961B-772C-4338-A7C4-60DF3A2B625B}" dt="2021-07-28T02:44:10.838" v="43" actId="2696"/>
        <pc:sldMkLst>
          <pc:docMk/>
          <pc:sldMk cId="1846563988" sldId="391"/>
        </pc:sldMkLst>
        <pc:spChg chg="mod">
          <ac:chgData name="Purvis, Keith" userId="598b99ce-3dba-4fe3-b3fe-275042318a4f" providerId="ADAL" clId="{CD21961B-772C-4338-A7C4-60DF3A2B625B}" dt="2021-07-28T02:43:06.770" v="33"/>
          <ac:spMkLst>
            <pc:docMk/>
            <pc:sldMk cId="1846563988" sldId="391"/>
            <ac:spMk id="2" creationId="{00000000-0000-0000-0000-000000000000}"/>
          </ac:spMkLst>
        </pc:spChg>
      </pc:sldChg>
      <pc:sldChg chg="modSp mod">
        <pc:chgData name="Purvis, Keith" userId="598b99ce-3dba-4fe3-b3fe-275042318a4f" providerId="ADAL" clId="{CD21961B-772C-4338-A7C4-60DF3A2B625B}" dt="2021-07-28T02:43:06.843" v="35" actId="27636"/>
        <pc:sldMkLst>
          <pc:docMk/>
          <pc:sldMk cId="900572936" sldId="392"/>
        </pc:sldMkLst>
        <pc:spChg chg="mod">
          <ac:chgData name="Purvis, Keith" userId="598b99ce-3dba-4fe3-b3fe-275042318a4f" providerId="ADAL" clId="{CD21961B-772C-4338-A7C4-60DF3A2B625B}" dt="2021-07-28T02:43:06.843" v="35" actId="27636"/>
          <ac:spMkLst>
            <pc:docMk/>
            <pc:sldMk cId="900572936" sldId="392"/>
            <ac:spMk id="4" creationId="{00000000-0000-0000-0000-000000000000}"/>
          </ac:spMkLst>
        </pc:spChg>
      </pc:sldChg>
      <pc:sldChg chg="modSp mod">
        <pc:chgData name="Purvis, Keith" userId="598b99ce-3dba-4fe3-b3fe-275042318a4f" providerId="ADAL" clId="{CD21961B-772C-4338-A7C4-60DF3A2B625B}" dt="2021-07-28T02:43:06.846" v="36" actId="27636"/>
        <pc:sldMkLst>
          <pc:docMk/>
          <pc:sldMk cId="2680104073" sldId="393"/>
        </pc:sldMkLst>
        <pc:spChg chg="mod">
          <ac:chgData name="Purvis, Keith" userId="598b99ce-3dba-4fe3-b3fe-275042318a4f" providerId="ADAL" clId="{CD21961B-772C-4338-A7C4-60DF3A2B625B}" dt="2021-07-28T02:43:06.846" v="36" actId="27636"/>
          <ac:spMkLst>
            <pc:docMk/>
            <pc:sldMk cId="2680104073" sldId="393"/>
            <ac:spMk id="4" creationId="{00000000-0000-0000-0000-000000000000}"/>
          </ac:spMkLst>
        </pc:spChg>
      </pc:sldChg>
      <pc:sldChg chg="modSp mod">
        <pc:chgData name="Purvis, Keith" userId="598b99ce-3dba-4fe3-b3fe-275042318a4f" providerId="ADAL" clId="{CD21961B-772C-4338-A7C4-60DF3A2B625B}" dt="2021-07-28T02:43:06.858" v="37" actId="27636"/>
        <pc:sldMkLst>
          <pc:docMk/>
          <pc:sldMk cId="152702326" sldId="394"/>
        </pc:sldMkLst>
        <pc:spChg chg="mod">
          <ac:chgData name="Purvis, Keith" userId="598b99ce-3dba-4fe3-b3fe-275042318a4f" providerId="ADAL" clId="{CD21961B-772C-4338-A7C4-60DF3A2B625B}" dt="2021-07-28T02:43:06.858" v="37" actId="27636"/>
          <ac:spMkLst>
            <pc:docMk/>
            <pc:sldMk cId="152702326" sldId="394"/>
            <ac:spMk id="4" creationId="{00000000-0000-0000-0000-000000000000}"/>
          </ac:spMkLst>
        </pc:spChg>
        <pc:picChg chg="mod">
          <ac:chgData name="Purvis, Keith" userId="598b99ce-3dba-4fe3-b3fe-275042318a4f" providerId="ADAL" clId="{CD21961B-772C-4338-A7C4-60DF3A2B625B}" dt="2021-07-28T02:43:06.770" v="33"/>
          <ac:picMkLst>
            <pc:docMk/>
            <pc:sldMk cId="152702326" sldId="394"/>
            <ac:picMk id="6" creationId="{00000000-0000-0000-0000-000000000000}"/>
          </ac:picMkLst>
        </pc:picChg>
      </pc:sldChg>
      <pc:sldChg chg="modSp">
        <pc:chgData name="Purvis, Keith" userId="598b99ce-3dba-4fe3-b3fe-275042318a4f" providerId="ADAL" clId="{CD21961B-772C-4338-A7C4-60DF3A2B625B}" dt="2021-07-28T02:43:06.770" v="33"/>
        <pc:sldMkLst>
          <pc:docMk/>
          <pc:sldMk cId="863741902" sldId="397"/>
        </pc:sldMkLst>
        <pc:spChg chg="mod">
          <ac:chgData name="Purvis, Keith" userId="598b99ce-3dba-4fe3-b3fe-275042318a4f" providerId="ADAL" clId="{CD21961B-772C-4338-A7C4-60DF3A2B625B}" dt="2021-07-28T02:43:06.770" v="33"/>
          <ac:spMkLst>
            <pc:docMk/>
            <pc:sldMk cId="863741902" sldId="397"/>
            <ac:spMk id="2" creationId="{00000000-0000-0000-0000-000000000000}"/>
          </ac:spMkLst>
        </pc:spChg>
      </pc:sldChg>
      <pc:sldChg chg="modSp">
        <pc:chgData name="Purvis, Keith" userId="598b99ce-3dba-4fe3-b3fe-275042318a4f" providerId="ADAL" clId="{CD21961B-772C-4338-A7C4-60DF3A2B625B}" dt="2021-07-28T02:43:06.770" v="33"/>
        <pc:sldMkLst>
          <pc:docMk/>
          <pc:sldMk cId="2605702492" sldId="398"/>
        </pc:sldMkLst>
        <pc:spChg chg="mod">
          <ac:chgData name="Purvis, Keith" userId="598b99ce-3dba-4fe3-b3fe-275042318a4f" providerId="ADAL" clId="{CD21961B-772C-4338-A7C4-60DF3A2B625B}" dt="2021-07-28T02:43:06.770" v="33"/>
          <ac:spMkLst>
            <pc:docMk/>
            <pc:sldMk cId="2605702492" sldId="398"/>
            <ac:spMk id="2" creationId="{00000000-0000-0000-0000-000000000000}"/>
          </ac:spMkLst>
        </pc:spChg>
      </pc:sldChg>
      <pc:sldChg chg="modSp">
        <pc:chgData name="Purvis, Keith" userId="598b99ce-3dba-4fe3-b3fe-275042318a4f" providerId="ADAL" clId="{CD21961B-772C-4338-A7C4-60DF3A2B625B}" dt="2021-07-28T02:43:06.770" v="33"/>
        <pc:sldMkLst>
          <pc:docMk/>
          <pc:sldMk cId="3326750152" sldId="399"/>
        </pc:sldMkLst>
        <pc:spChg chg="mod">
          <ac:chgData name="Purvis, Keith" userId="598b99ce-3dba-4fe3-b3fe-275042318a4f" providerId="ADAL" clId="{CD21961B-772C-4338-A7C4-60DF3A2B625B}" dt="2021-07-28T02:43:06.770" v="33"/>
          <ac:spMkLst>
            <pc:docMk/>
            <pc:sldMk cId="3326750152" sldId="399"/>
            <ac:spMk id="2" creationId="{00000000-0000-0000-0000-000000000000}"/>
          </ac:spMkLst>
        </pc:spChg>
      </pc:sldChg>
      <pc:sldChg chg="modSp">
        <pc:chgData name="Purvis, Keith" userId="598b99ce-3dba-4fe3-b3fe-275042318a4f" providerId="ADAL" clId="{CD21961B-772C-4338-A7C4-60DF3A2B625B}" dt="2021-07-28T02:43:06.770" v="33"/>
        <pc:sldMkLst>
          <pc:docMk/>
          <pc:sldMk cId="1378351639" sldId="402"/>
        </pc:sldMkLst>
        <pc:spChg chg="mod">
          <ac:chgData name="Purvis, Keith" userId="598b99ce-3dba-4fe3-b3fe-275042318a4f" providerId="ADAL" clId="{CD21961B-772C-4338-A7C4-60DF3A2B625B}" dt="2021-07-28T02:43:06.770" v="33"/>
          <ac:spMkLst>
            <pc:docMk/>
            <pc:sldMk cId="1378351639" sldId="402"/>
            <ac:spMk id="2" creationId="{00000000-0000-0000-0000-000000000000}"/>
          </ac:spMkLst>
        </pc:spChg>
      </pc:sldChg>
      <pc:sldMasterChg chg="del delSldLayout">
        <pc:chgData name="Purvis, Keith" userId="598b99ce-3dba-4fe3-b3fe-275042318a4f" providerId="ADAL" clId="{CD21961B-772C-4338-A7C4-60DF3A2B625B}" dt="2021-07-28T02:43:03.887" v="32" actId="2696"/>
        <pc:sldMasterMkLst>
          <pc:docMk/>
          <pc:sldMasterMk cId="0" sldId="2147483648"/>
        </pc:sldMasterMkLst>
        <pc:sldLayoutChg chg="del">
          <pc:chgData name="Purvis, Keith" userId="598b99ce-3dba-4fe3-b3fe-275042318a4f" providerId="ADAL" clId="{CD21961B-772C-4338-A7C4-60DF3A2B625B}" dt="2021-07-28T02:43:03.871" v="22" actId="2696"/>
          <pc:sldLayoutMkLst>
            <pc:docMk/>
            <pc:sldMasterMk cId="0" sldId="2147483648"/>
            <pc:sldLayoutMk cId="0" sldId="2147483651"/>
          </pc:sldLayoutMkLst>
        </pc:sldLayoutChg>
        <pc:sldLayoutChg chg="del">
          <pc:chgData name="Purvis, Keith" userId="598b99ce-3dba-4fe3-b3fe-275042318a4f" providerId="ADAL" clId="{CD21961B-772C-4338-A7C4-60DF3A2B625B}" dt="2021-07-28T02:43:03.872" v="23" actId="2696"/>
          <pc:sldLayoutMkLst>
            <pc:docMk/>
            <pc:sldMasterMk cId="0" sldId="2147483648"/>
            <pc:sldLayoutMk cId="0" sldId="2147483652"/>
          </pc:sldLayoutMkLst>
        </pc:sldLayoutChg>
        <pc:sldLayoutChg chg="del">
          <pc:chgData name="Purvis, Keith" userId="598b99ce-3dba-4fe3-b3fe-275042318a4f" providerId="ADAL" clId="{CD21961B-772C-4338-A7C4-60DF3A2B625B}" dt="2021-07-28T02:43:03.874" v="24" actId="2696"/>
          <pc:sldLayoutMkLst>
            <pc:docMk/>
            <pc:sldMasterMk cId="0" sldId="2147483648"/>
            <pc:sldLayoutMk cId="0" sldId="2147483653"/>
          </pc:sldLayoutMkLst>
        </pc:sldLayoutChg>
        <pc:sldLayoutChg chg="del">
          <pc:chgData name="Purvis, Keith" userId="598b99ce-3dba-4fe3-b3fe-275042318a4f" providerId="ADAL" clId="{CD21961B-772C-4338-A7C4-60DF3A2B625B}" dt="2021-07-28T02:43:03.875" v="25" actId="2696"/>
          <pc:sldLayoutMkLst>
            <pc:docMk/>
            <pc:sldMasterMk cId="0" sldId="2147483648"/>
            <pc:sldLayoutMk cId="0" sldId="2147483654"/>
          </pc:sldLayoutMkLst>
        </pc:sldLayoutChg>
        <pc:sldLayoutChg chg="del">
          <pc:chgData name="Purvis, Keith" userId="598b99ce-3dba-4fe3-b3fe-275042318a4f" providerId="ADAL" clId="{CD21961B-772C-4338-A7C4-60DF3A2B625B}" dt="2021-07-28T02:43:03.877" v="26" actId="2696"/>
          <pc:sldLayoutMkLst>
            <pc:docMk/>
            <pc:sldMasterMk cId="0" sldId="2147483648"/>
            <pc:sldLayoutMk cId="0" sldId="2147483655"/>
          </pc:sldLayoutMkLst>
        </pc:sldLayoutChg>
        <pc:sldLayoutChg chg="del">
          <pc:chgData name="Purvis, Keith" userId="598b99ce-3dba-4fe3-b3fe-275042318a4f" providerId="ADAL" clId="{CD21961B-772C-4338-A7C4-60DF3A2B625B}" dt="2021-07-28T02:43:03.878" v="27" actId="2696"/>
          <pc:sldLayoutMkLst>
            <pc:docMk/>
            <pc:sldMasterMk cId="0" sldId="2147483648"/>
            <pc:sldLayoutMk cId="0" sldId="2147483656"/>
          </pc:sldLayoutMkLst>
        </pc:sldLayoutChg>
        <pc:sldLayoutChg chg="del">
          <pc:chgData name="Purvis, Keith" userId="598b99ce-3dba-4fe3-b3fe-275042318a4f" providerId="ADAL" clId="{CD21961B-772C-4338-A7C4-60DF3A2B625B}" dt="2021-07-28T02:43:03.880" v="28" actId="2696"/>
          <pc:sldLayoutMkLst>
            <pc:docMk/>
            <pc:sldMasterMk cId="0" sldId="2147483648"/>
            <pc:sldLayoutMk cId="0" sldId="2147483657"/>
          </pc:sldLayoutMkLst>
        </pc:sldLayoutChg>
        <pc:sldLayoutChg chg="del">
          <pc:chgData name="Purvis, Keith" userId="598b99ce-3dba-4fe3-b3fe-275042318a4f" providerId="ADAL" clId="{CD21961B-772C-4338-A7C4-60DF3A2B625B}" dt="2021-07-28T02:43:03.881" v="29" actId="2696"/>
          <pc:sldLayoutMkLst>
            <pc:docMk/>
            <pc:sldMasterMk cId="0" sldId="2147483648"/>
            <pc:sldLayoutMk cId="0" sldId="2147483658"/>
          </pc:sldLayoutMkLst>
        </pc:sldLayoutChg>
        <pc:sldLayoutChg chg="del">
          <pc:chgData name="Purvis, Keith" userId="598b99ce-3dba-4fe3-b3fe-275042318a4f" providerId="ADAL" clId="{CD21961B-772C-4338-A7C4-60DF3A2B625B}" dt="2021-07-28T02:43:03.883" v="30" actId="2696"/>
          <pc:sldLayoutMkLst>
            <pc:docMk/>
            <pc:sldMasterMk cId="0" sldId="2147483648"/>
            <pc:sldLayoutMk cId="0" sldId="2147483659"/>
          </pc:sldLayoutMkLst>
        </pc:sldLayoutChg>
        <pc:sldLayoutChg chg="del">
          <pc:chgData name="Purvis, Keith" userId="598b99ce-3dba-4fe3-b3fe-275042318a4f" providerId="ADAL" clId="{CD21961B-772C-4338-A7C4-60DF3A2B625B}" dt="2021-07-28T02:43:03.884" v="31" actId="2696"/>
          <pc:sldLayoutMkLst>
            <pc:docMk/>
            <pc:sldMasterMk cId="0" sldId="2147483648"/>
            <pc:sldLayoutMk cId="0" sldId="214748366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4931" name="Rectangle 3"/>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4932" name="Rectangle 4"/>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4933" name="Rectangle 5"/>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24A404D-2A4E-4CB4-A6CA-3A10805309ED}" type="slidenum">
              <a:rPr lang="en-US"/>
              <a:pPr>
                <a:defRPr/>
              </a:pPr>
              <a:t>‹#›</a:t>
            </a:fld>
            <a:endParaRPr lang="en-US"/>
          </a:p>
        </p:txBody>
      </p:sp>
    </p:spTree>
    <p:extLst>
      <p:ext uri="{BB962C8B-B14F-4D97-AF65-F5344CB8AC3E}">
        <p14:creationId xmlns:p14="http://schemas.microsoft.com/office/powerpoint/2010/main" val="4243828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p:spPr>
      </p:sp>
      <p:sp>
        <p:nvSpPr>
          <p:cNvPr id="129029" name="Rectangle 5"/>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6B4DDD1-94DC-4326-ACBE-BE3F02B0EB9A}" type="slidenum">
              <a:rPr lang="en-US"/>
              <a:pPr>
                <a:defRPr/>
              </a:pPr>
              <a:t>‹#›</a:t>
            </a:fld>
            <a:endParaRPr lang="en-US"/>
          </a:p>
        </p:txBody>
      </p:sp>
    </p:spTree>
    <p:extLst>
      <p:ext uri="{BB962C8B-B14F-4D97-AF65-F5344CB8AC3E}">
        <p14:creationId xmlns:p14="http://schemas.microsoft.com/office/powerpoint/2010/main" val="2095731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2</a:t>
            </a:fld>
            <a:endParaRPr lang="en-US"/>
          </a:p>
        </p:txBody>
      </p:sp>
    </p:spTree>
    <p:extLst>
      <p:ext uri="{BB962C8B-B14F-4D97-AF65-F5344CB8AC3E}">
        <p14:creationId xmlns:p14="http://schemas.microsoft.com/office/powerpoint/2010/main" val="2171107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0C00456-721A-A94C-800A-D5E7EE91C160}"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marR="0" lvl="0" indent="0" algn="l" defTabSz="4572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Gill Sans MT"/>
                <a:ea typeface="+mn-ea"/>
                <a:cs typeface="+mn-cs"/>
              </a:rPr>
              <a:t>To change this cover photo: </a:t>
            </a:r>
          </a:p>
          <a:p>
            <a:pPr marL="171450" marR="0" lvl="0" indent="-112713" algn="l" defTabSz="457200" rtl="0" eaLnBrk="1" fontAlgn="auto" latinLnBrk="0" hangingPunct="1">
              <a:lnSpc>
                <a:spcPct val="100000"/>
              </a:lnSpc>
              <a:spcBef>
                <a:spcPts val="0"/>
              </a:spcBef>
              <a:spcAft>
                <a:spcPts val="600"/>
              </a:spcAft>
              <a:buClrTx/>
              <a:buSzTx/>
              <a:buFont typeface="Arial"/>
              <a:buChar char="•"/>
              <a:tabLst/>
              <a:defRPr/>
            </a:pPr>
            <a:r>
              <a:rPr kumimoji="0" lang="en-US" sz="1000" b="0" i="0" u="none" strike="noStrike" kern="1200" cap="none" spc="0" normalizeH="0" baseline="0" noProof="0" dirty="0">
                <a:ln>
                  <a:noFill/>
                </a:ln>
                <a:solidFill>
                  <a:prstClr val="black"/>
                </a:solidFill>
                <a:effectLst/>
                <a:uLnTx/>
                <a:uFillTx/>
                <a:latin typeface="Gill Sans MT"/>
                <a:ea typeface="+mn-ea"/>
                <a:cs typeface="+mn-cs"/>
              </a:rPr>
              <a:t>Click on View &gt; Slide Master.</a:t>
            </a:r>
          </a:p>
          <a:p>
            <a:pPr marL="171450" marR="0" lvl="0" indent="-112713" algn="l" defTabSz="457200" rtl="0" eaLnBrk="1" fontAlgn="auto" latinLnBrk="0" hangingPunct="1">
              <a:lnSpc>
                <a:spcPct val="100000"/>
              </a:lnSpc>
              <a:spcBef>
                <a:spcPts val="0"/>
              </a:spcBef>
              <a:spcAft>
                <a:spcPts val="600"/>
              </a:spcAft>
              <a:buClrTx/>
              <a:buSzTx/>
              <a:buFont typeface="Arial"/>
              <a:buChar char="•"/>
              <a:tabLst/>
              <a:defRPr/>
            </a:pPr>
            <a:r>
              <a:rPr kumimoji="0" lang="en-US" sz="1000" b="0" i="0" u="none" strike="noStrike" kern="1200" cap="none" spc="0" normalizeH="0" baseline="0" noProof="0" dirty="0">
                <a:ln>
                  <a:noFill/>
                </a:ln>
                <a:solidFill>
                  <a:prstClr val="black"/>
                </a:solidFill>
                <a:effectLst/>
                <a:uLnTx/>
                <a:uFillTx/>
                <a:latin typeface="Gill Sans MT"/>
                <a:ea typeface="+mn-ea"/>
                <a:cs typeface="+mn-cs"/>
              </a:rPr>
              <a:t>Right click on this photo &gt; Change Picture… &gt; Choose a Picture &gt; Insert.</a:t>
            </a:r>
          </a:p>
          <a:p>
            <a:pPr marL="171450" marR="0" lvl="0" indent="-112713" algn="l" defTabSz="457200" rtl="0" eaLnBrk="1" fontAlgn="auto" latinLnBrk="0" hangingPunct="1">
              <a:lnSpc>
                <a:spcPct val="100000"/>
              </a:lnSpc>
              <a:spcBef>
                <a:spcPts val="0"/>
              </a:spcBef>
              <a:spcAft>
                <a:spcPts val="600"/>
              </a:spcAft>
              <a:buClrTx/>
              <a:buSzTx/>
              <a:buFont typeface="Arial"/>
              <a:buChar char="•"/>
              <a:tabLst/>
              <a:defRPr/>
            </a:pPr>
            <a:r>
              <a:rPr kumimoji="0" lang="en-US" sz="1000" b="0" i="0" u="none" strike="noStrike" kern="1200" cap="none" spc="0" normalizeH="0" baseline="0" noProof="0" dirty="0">
                <a:ln>
                  <a:noFill/>
                </a:ln>
                <a:solidFill>
                  <a:prstClr val="black"/>
                </a:solidFill>
                <a:effectLst/>
                <a:uLnTx/>
                <a:uFillTx/>
                <a:latin typeface="Gill Sans MT"/>
                <a:ea typeface="+mn-ea"/>
                <a:cs typeface="+mn-cs"/>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marR="0" lvl="0" indent="-112713" algn="l" defTabSz="457200" rtl="0" eaLnBrk="1" fontAlgn="auto" latinLnBrk="0" hangingPunct="1">
              <a:lnSpc>
                <a:spcPct val="100000"/>
              </a:lnSpc>
              <a:spcBef>
                <a:spcPts val="0"/>
              </a:spcBef>
              <a:spcAft>
                <a:spcPts val="600"/>
              </a:spcAft>
              <a:buClrTx/>
              <a:buSzTx/>
              <a:buFont typeface="Arial"/>
              <a:buChar char="•"/>
              <a:tabLst/>
              <a:defRPr/>
            </a:pPr>
            <a:r>
              <a:rPr kumimoji="0" lang="en-US" sz="1000" b="0" i="0" u="none" strike="noStrike" kern="1200" cap="none" spc="0" normalizeH="0" baseline="0" noProof="0" dirty="0">
                <a:ln>
                  <a:noFill/>
                </a:ln>
                <a:solidFill>
                  <a:prstClr val="black"/>
                </a:solidFill>
                <a:effectLst/>
                <a:uLnTx/>
                <a:uFillTx/>
                <a:latin typeface="Gill Sans MT"/>
                <a:ea typeface="+mn-ea"/>
                <a:cs typeface="+mn-cs"/>
              </a:rPr>
              <a:t>Add photo credit to the text box at top right of page.</a:t>
            </a:r>
          </a:p>
          <a:p>
            <a:pPr marL="171450" marR="0" lvl="0" indent="-112713" algn="l" defTabSz="457200" rtl="0" eaLnBrk="1" fontAlgn="auto" latinLnBrk="0" hangingPunct="1">
              <a:lnSpc>
                <a:spcPct val="100000"/>
              </a:lnSpc>
              <a:spcBef>
                <a:spcPts val="0"/>
              </a:spcBef>
              <a:spcAft>
                <a:spcPts val="600"/>
              </a:spcAft>
              <a:buClrTx/>
              <a:buSzTx/>
              <a:buFont typeface="Arial"/>
              <a:buChar char="•"/>
              <a:tabLst/>
              <a:defRPr/>
            </a:pPr>
            <a:r>
              <a:rPr kumimoji="0" lang="en-US" sz="1000" b="0" i="0" u="none" strike="noStrike" kern="1200" cap="none" spc="0" normalizeH="0" baseline="0" noProof="0" dirty="0">
                <a:ln>
                  <a:noFill/>
                </a:ln>
                <a:solidFill>
                  <a:prstClr val="black"/>
                </a:solidFill>
                <a:effectLst/>
                <a:uLnTx/>
                <a:uFillTx/>
                <a:latin typeface="Gill Sans MT"/>
                <a:ea typeface="+mn-ea"/>
                <a:cs typeface="+mn-cs"/>
              </a:rPr>
              <a:t>Delete this instruction text box.</a:t>
            </a:r>
          </a:p>
        </p:txBody>
      </p:sp>
    </p:spTree>
    <p:extLst>
      <p:ext uri="{BB962C8B-B14F-4D97-AF65-F5344CB8AC3E}">
        <p14:creationId xmlns:p14="http://schemas.microsoft.com/office/powerpoint/2010/main" val="362309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14FB1AD-D69E-B741-965A-0BAE826C2FA6}"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557772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AB18E012-EC0C-1649-A039-CB178266D114}"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6" name="Footer Placeholder 5"/>
          <p:cNvSpPr>
            <a:spLocks noGrp="1"/>
          </p:cNvSpPr>
          <p:nvPr>
            <p:ph type="ftr" sz="quarter" idx="11"/>
          </p:nvPr>
        </p:nvSpPr>
        <p:spPr/>
        <p:txBody>
          <a:bodyPr/>
          <a:lstStyle>
            <a:lvl1pPr>
              <a:defRPr>
                <a:solidFill>
                  <a:srgbClr val="6C646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302527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39C62A9A-2216-F44B-AFF9-136AA601C377}"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6" name="Footer Placeholder 5"/>
          <p:cNvSpPr>
            <a:spLocks noGrp="1"/>
          </p:cNvSpPr>
          <p:nvPr>
            <p:ph type="ftr" sz="quarter" idx="11"/>
          </p:nvPr>
        </p:nvSpPr>
        <p:spPr/>
        <p:txBody>
          <a:bodyPr/>
          <a:lstStyle>
            <a:lvl1pPr>
              <a:defRPr>
                <a:solidFill>
                  <a:srgbClr val="6C646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129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193355D5-F1DA-0F48-9E7E-0A3FEBF9FF84}"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30743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0FEB5C5-97E6-6B45-BBE4-F2449473BB96}"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652726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0FEB5C5-97E6-6B45-BBE4-F2449473BB96}"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592507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3F4168E2-91C5-9646-9F53-5B4E70AF759D}"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938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B2C8F94-9D67-854F-8417-3B884156945E}"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155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3349C05-927F-3348-96DF-9086CF2761D6}"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4" name="Footer Placeholder 3"/>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7787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14FB1AD-D69E-B741-965A-0BAE826C2FA6}"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291848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EB2C8F94-9D67-854F-8417-3B884156945E}"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443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F1C838E6-2EFE-2E47-BF15-73F64BC0A44F}"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6" name="Footer Placeholder 5"/>
          <p:cNvSpPr>
            <a:spLocks noGrp="1"/>
          </p:cNvSpPr>
          <p:nvPr>
            <p:ph type="ftr" sz="quarter" idx="11"/>
          </p:nvPr>
        </p:nvSpPr>
        <p:spPr/>
        <p:txBody>
          <a:bodyPr/>
          <a:lstStyle>
            <a:lvl1pPr>
              <a:defRPr>
                <a:solidFill>
                  <a:srgbClr val="6C646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24454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39C62A9A-2216-F44B-AFF9-136AA601C377}"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6" name="Footer Placeholder 5"/>
          <p:cNvSpPr>
            <a:spLocks noGrp="1"/>
          </p:cNvSpPr>
          <p:nvPr>
            <p:ph type="ftr" sz="quarter" idx="11"/>
          </p:nvPr>
        </p:nvSpPr>
        <p:spPr/>
        <p:txBody>
          <a:bodyPr/>
          <a:lstStyle>
            <a:lvl1pPr>
              <a:defRPr>
                <a:solidFill>
                  <a:srgbClr val="6C646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907431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CCE5460-4FB7-5647-9AB1-CEF5116A5DCA}"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188758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7D8A49A0-1A63-6943-82D6-C193E6102C72}"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1891882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0FEB5C5-97E6-6B45-BBE4-F2449473BB96}"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5761604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14FB1AD-D69E-B741-965A-0BAE826C2FA6}"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02830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F1C838E6-2EFE-2E47-BF15-73F64BC0A44F}"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6" name="Footer Placeholder 5"/>
          <p:cNvSpPr>
            <a:spLocks noGrp="1"/>
          </p:cNvSpPr>
          <p:nvPr>
            <p:ph type="ftr" sz="quarter" idx="11"/>
          </p:nvPr>
        </p:nvSpPr>
        <p:spPr/>
        <p:txBody>
          <a:bodyPr/>
          <a:lstStyle>
            <a:lvl1pPr>
              <a:defRPr>
                <a:solidFill>
                  <a:srgbClr val="6C646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2865168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39C62A9A-2216-F44B-AFF9-136AA601C377}"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6" name="Footer Placeholder 5"/>
          <p:cNvSpPr>
            <a:spLocks noGrp="1"/>
          </p:cNvSpPr>
          <p:nvPr>
            <p:ph type="ftr" sz="quarter" idx="11"/>
          </p:nvPr>
        </p:nvSpPr>
        <p:spPr/>
        <p:txBody>
          <a:bodyPr/>
          <a:lstStyle>
            <a:lvl1pPr>
              <a:defRPr>
                <a:solidFill>
                  <a:srgbClr val="6C646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12729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BCCE5460-4FB7-5647-9AB1-CEF5116A5DCA}"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7413691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7D8A49A0-1A63-6943-82D6-C193E6102C72}"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3826534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3349C05-927F-3348-96DF-9086CF2761D6}"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4" name="Footer Placeholder 3"/>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989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0FEB5C5-97E6-6B45-BBE4-F2449473BB96}"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2508754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56A703F-0A51-438B-9EAC-6BEABD89FB27}" type="slidenum">
              <a:rPr kumimoji="0" lang="en-US" altLang="en-US" sz="600" b="0" i="0" u="none" strike="noStrike" kern="1200" cap="none" spc="0" normalizeH="0" baseline="0" noProof="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Tree>
    <p:extLst>
      <p:ext uri="{BB962C8B-B14F-4D97-AF65-F5344CB8AC3E}">
        <p14:creationId xmlns:p14="http://schemas.microsoft.com/office/powerpoint/2010/main" val="26091424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BD999FA3-6A4B-4FEC-81DC-B65B6656B064}" type="slidenum">
              <a:rPr kumimoji="0" lang="en-US" altLang="en-US" sz="600" b="0" i="0" u="none" strike="noStrike" kern="1200" cap="none" spc="0" normalizeH="0" baseline="0" noProof="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Tree>
    <p:extLst>
      <p:ext uri="{BB962C8B-B14F-4D97-AF65-F5344CB8AC3E}">
        <p14:creationId xmlns:p14="http://schemas.microsoft.com/office/powerpoint/2010/main" val="4059753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Content Placeholder 2"/>
          <p:cNvSpPr>
            <a:spLocks noGrp="1"/>
          </p:cNvSpPr>
          <p:nvPr>
            <p:ph sz="quarter" idx="1"/>
          </p:nvPr>
        </p:nvSpPr>
        <p:spPr>
          <a:xfrm>
            <a:off x="6858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58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82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
        <p:nvSpPr>
          <p:cNvPr id="7" name="Rectangle 5"/>
          <p:cNvSpPr>
            <a:spLocks noGrp="1" noChangeArrowheads="1"/>
          </p:cNvSpPr>
          <p:nvPr>
            <p:ph type="ftr" sz="quarter" idx="11"/>
          </p:nvPr>
        </p:nvSpPr>
        <p:spPr>
          <a:ln/>
        </p:spPr>
        <p:txBody>
          <a:bodyP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
        <p:nvSpPr>
          <p:cNvPr id="8" name="Rectangle 6"/>
          <p:cNvSpPr>
            <a:spLocks noGrp="1" noChangeArrowheads="1"/>
          </p:cNvSpPr>
          <p:nvPr>
            <p:ph type="sldNum" sz="quarter" idx="12"/>
          </p:nvPr>
        </p:nvSpPr>
        <p:spPr>
          <a:ln/>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8B7E9728-BFEA-43B9-9CEC-B569B5677419}" type="slidenum">
              <a:rPr kumimoji="0" lang="en-US" altLang="en-US" sz="600" b="0" i="0" u="none" strike="noStrike" kern="1200" cap="none" spc="0" normalizeH="0" baseline="0" noProof="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Tree>
    <p:extLst>
      <p:ext uri="{BB962C8B-B14F-4D97-AF65-F5344CB8AC3E}">
        <p14:creationId xmlns:p14="http://schemas.microsoft.com/office/powerpoint/2010/main" val="21060639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
        <p:nvSpPr>
          <p:cNvPr id="7" name="Rectangle 5"/>
          <p:cNvSpPr>
            <a:spLocks noGrp="1" noChangeArrowheads="1"/>
          </p:cNvSpPr>
          <p:nvPr>
            <p:ph type="ftr" sz="quarter" idx="11"/>
          </p:nvPr>
        </p:nvSpPr>
        <p:spPr>
          <a:ln/>
        </p:spPr>
        <p:txBody>
          <a:bodyP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
        <p:nvSpPr>
          <p:cNvPr id="8" name="Rectangle 6"/>
          <p:cNvSpPr>
            <a:spLocks noGrp="1" noChangeArrowheads="1"/>
          </p:cNvSpPr>
          <p:nvPr>
            <p:ph type="sldNum" sz="quarter" idx="12"/>
          </p:nvPr>
        </p:nvSpPr>
        <p:spPr>
          <a:ln/>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701071B4-F922-409D-B272-77853A8228A5}" type="slidenum">
              <a:rPr kumimoji="0" lang="en-US" altLang="en-US" sz="600" b="0" i="0" u="none" strike="noStrike" kern="1200" cap="none" spc="0" normalizeH="0" baseline="0" noProof="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altLang="en-US" sz="600" b="0" i="0" u="none" strike="noStrike" kern="1200" cap="none" spc="0" normalizeH="0" baseline="0" noProof="0">
              <a:ln>
                <a:noFill/>
              </a:ln>
              <a:solidFill>
                <a:srgbClr val="6C6463"/>
              </a:solidFill>
              <a:effectLst/>
              <a:uLnTx/>
              <a:uFillTx/>
              <a:latin typeface="Gill Sans MT"/>
              <a:ea typeface="+mn-ea"/>
            </a:endParaRPr>
          </a:p>
        </p:txBody>
      </p:sp>
    </p:spTree>
    <p:extLst>
      <p:ext uri="{BB962C8B-B14F-4D97-AF65-F5344CB8AC3E}">
        <p14:creationId xmlns:p14="http://schemas.microsoft.com/office/powerpoint/2010/main" val="25206598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827213"/>
            <a:ext cx="3810000" cy="3886200"/>
          </a:xfrm>
        </p:spPr>
        <p:txBody>
          <a:bodyPr/>
          <a:lstStyle/>
          <a:p>
            <a:pPr lvl="0"/>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FA63CF-45C4-4A3B-866B-42ED2EC0643C}" type="slidenum">
              <a:rPr lang="en-US" altLang="en-US"/>
              <a:pPr/>
              <a:t>‹#›</a:t>
            </a:fld>
            <a:endParaRPr lang="en-US" altLang="en-US"/>
          </a:p>
        </p:txBody>
      </p:sp>
    </p:spTree>
    <p:extLst>
      <p:ext uri="{BB962C8B-B14F-4D97-AF65-F5344CB8AC3E}">
        <p14:creationId xmlns:p14="http://schemas.microsoft.com/office/powerpoint/2010/main" val="3373665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3B2E08-0BA8-4172-9527-71B2ADF5DE5C}" type="slidenum">
              <a:rPr lang="en-US" smtClean="0"/>
              <a:pPr>
                <a:defRPr/>
              </a:pPr>
              <a:t>‹#›</a:t>
            </a:fld>
            <a:endParaRPr lang="en-US"/>
          </a:p>
        </p:txBody>
      </p:sp>
    </p:spTree>
    <p:extLst>
      <p:ext uri="{BB962C8B-B14F-4D97-AF65-F5344CB8AC3E}">
        <p14:creationId xmlns:p14="http://schemas.microsoft.com/office/powerpoint/2010/main" val="190337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414FB1AD-D69E-B741-965A-0BAE826C2FA6}"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45871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AB18E012-EC0C-1649-A039-CB178266D114}"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6" name="Footer Placeholder 5"/>
          <p:cNvSpPr>
            <a:spLocks noGrp="1"/>
          </p:cNvSpPr>
          <p:nvPr>
            <p:ph type="ftr" sz="quarter" idx="11"/>
          </p:nvPr>
        </p:nvSpPr>
        <p:spPr/>
        <p:txBody>
          <a:bodyPr/>
          <a:lstStyle>
            <a:lvl1pPr>
              <a:defRPr>
                <a:solidFill>
                  <a:srgbClr val="6C646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13604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39C62A9A-2216-F44B-AFF9-136AA601C377}"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6" name="Footer Placeholder 5"/>
          <p:cNvSpPr>
            <a:spLocks noGrp="1"/>
          </p:cNvSpPr>
          <p:nvPr>
            <p:ph type="ftr" sz="quarter" idx="11"/>
          </p:nvPr>
        </p:nvSpPr>
        <p:spPr/>
        <p:txBody>
          <a:bodyPr/>
          <a:lstStyle>
            <a:lvl1pPr>
              <a:defRPr>
                <a:solidFill>
                  <a:srgbClr val="6C6463"/>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092351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193355D5-F1DA-0F48-9E7E-0A3FEBF9FF84}"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462149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0FEB5C5-97E6-6B45-BBE4-F2449473BB96}"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94259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0FEB5C5-97E6-6B45-BBE4-F2449473BB96}"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37192300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7C017F59-29DA-6F48-B92A-5AD511CC2D63}"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Gill Sans MT"/>
            </a:endParaRPr>
          </a:p>
        </p:txBody>
      </p:sp>
    </p:spTree>
    <p:extLst>
      <p:ext uri="{BB962C8B-B14F-4D97-AF65-F5344CB8AC3E}">
        <p14:creationId xmlns:p14="http://schemas.microsoft.com/office/powerpoint/2010/main" val="228619020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 id="2147483734" r:id="rId30"/>
    <p:sldLayoutId id="2147483735" r:id="rId31"/>
    <p:sldLayoutId id="2147483736" r:id="rId32"/>
    <p:sldLayoutId id="2147483737" r:id="rId33"/>
    <p:sldLayoutId id="2147483738" r:id="rId34"/>
    <p:sldLayoutId id="2147483739" r:id="rId35"/>
    <p:sldLayoutId id="2147483740" r:id="rId36"/>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Date Placeholder 1"/>
          <p:cNvSpPr>
            <a:spLocks noGrp="1"/>
          </p:cNvSpPr>
          <p:nvPr>
            <p:ph type="dt" sz="half" idx="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C9DCE66-B754-438E-8D8B-9DA8F7793C8F}" type="datetime1">
              <a:rPr lang="en-US" altLang="en-US" sz="600" smtClean="0">
                <a:solidFill>
                  <a:srgbClr val="FFFFFF"/>
                </a:solidFill>
                <a:latin typeface="Gill Sans MT" panose="020B0502020104020203" pitchFamily="34" charset="0"/>
                <a:cs typeface="Arial" panose="020B0604020202020204" pitchFamily="34" charset="0"/>
              </a:rPr>
              <a:pPr>
                <a:spcBef>
                  <a:spcPct val="0"/>
                </a:spcBef>
                <a:buFontTx/>
                <a:buNone/>
              </a:pPr>
              <a:t>7/27/2021</a:t>
            </a:fld>
            <a:r>
              <a:rPr lang="en-US" altLang="en-US" sz="600">
                <a:solidFill>
                  <a:srgbClr val="FFFFFF"/>
                </a:solidFill>
                <a:latin typeface="Gill Sans MT" panose="020B0502020104020203" pitchFamily="34" charset="0"/>
                <a:cs typeface="Arial" panose="020B0604020202020204" pitchFamily="34" charset="0"/>
              </a:rPr>
              <a:t>`1</a:t>
            </a:r>
          </a:p>
        </p:txBody>
      </p:sp>
      <p:sp>
        <p:nvSpPr>
          <p:cNvPr id="6148" name="Footer Placeholder 2"/>
          <p:cNvSpPr>
            <a:spLocks noGrp="1"/>
          </p:cNvSpPr>
          <p:nvPr>
            <p:ph type="ftr" sz="quarter" idx="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600">
                <a:solidFill>
                  <a:srgbClr val="FFFFFF"/>
                </a:solidFill>
                <a:latin typeface="Gill Sans MT" panose="020B0502020104020203" pitchFamily="34" charset="0"/>
                <a:cs typeface="Arial" panose="020B0604020202020204" pitchFamily="34" charset="0"/>
              </a:rPr>
              <a:t>FOOTER GOES HERE</a:t>
            </a:r>
          </a:p>
        </p:txBody>
      </p:sp>
      <p:sp>
        <p:nvSpPr>
          <p:cNvPr id="6149" name="Slide Number Placeholder 3"/>
          <p:cNvSpPr>
            <a:spLocks noGrp="1"/>
          </p:cNvSpPr>
          <p:nvPr>
            <p:ph type="sldNum"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DFE38A0-B307-4AE7-88EF-ADD58B040D74}" type="slidenum">
              <a:rPr lang="en-US" altLang="en-US" sz="600" smtClean="0">
                <a:solidFill>
                  <a:srgbClr val="FFFFFF"/>
                </a:solidFill>
                <a:latin typeface="Gill Sans MT" panose="020B0502020104020203" pitchFamily="34" charset="0"/>
                <a:cs typeface="Arial" panose="020B0604020202020204" pitchFamily="34" charset="0"/>
              </a:rPr>
              <a:pPr>
                <a:spcBef>
                  <a:spcPct val="0"/>
                </a:spcBef>
                <a:buFontTx/>
                <a:buNone/>
              </a:pPr>
              <a:t>1</a:t>
            </a:fld>
            <a:endParaRPr lang="en-US" altLang="en-US" sz="600">
              <a:solidFill>
                <a:srgbClr val="FFFFFF"/>
              </a:solidFill>
              <a:latin typeface="Gill Sans MT" panose="020B0502020104020203" pitchFamily="34" charset="0"/>
              <a:cs typeface="Arial" panose="020B0604020202020204" pitchFamily="34" charset="0"/>
            </a:endParaRPr>
          </a:p>
        </p:txBody>
      </p:sp>
      <p:sp>
        <p:nvSpPr>
          <p:cNvPr id="6146" name="Title 11"/>
          <p:cNvSpPr>
            <a:spLocks noGrp="1"/>
          </p:cNvSpPr>
          <p:nvPr>
            <p:ph type="ctrTitle"/>
          </p:nvPr>
        </p:nvSpPr>
        <p:spPr>
          <a:xfrm>
            <a:off x="914400" y="2057400"/>
            <a:ext cx="6553200" cy="1600200"/>
          </a:xfrm>
        </p:spPr>
        <p:txBody>
          <a:bodyPr>
            <a:noAutofit/>
          </a:bodyPr>
          <a:lstStyle/>
          <a:p>
            <a:pPr algn="ctr"/>
            <a:r>
              <a:rPr lang="en-US" altLang="en-US" sz="4000" dirty="0"/>
              <a:t>      </a:t>
            </a:r>
            <a:r>
              <a:rPr lang="en-US" sz="3600" dirty="0"/>
              <a:t>Adult Mortality Section</a:t>
            </a:r>
            <a:br>
              <a:rPr lang="en-US" sz="3600" dirty="0"/>
            </a:br>
            <a:r>
              <a:rPr lang="en-US" sz="3600" dirty="0"/>
              <a:t>CAPI Instructions</a:t>
            </a:r>
            <a:endParaRPr lang="en-US" altLang="en-US" sz="4000" dirty="0">
              <a:solidFill>
                <a:srgbClr val="651D32"/>
              </a:solidFill>
            </a:endParaRPr>
          </a:p>
        </p:txBody>
      </p:sp>
    </p:spTree>
    <p:extLst>
      <p:ext uri="{BB962C8B-B14F-4D97-AF65-F5344CB8AC3E}">
        <p14:creationId xmlns:p14="http://schemas.microsoft.com/office/powerpoint/2010/main" val="77082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a:xfrm>
            <a:off x="152400" y="4724400"/>
            <a:ext cx="8153400" cy="3243263"/>
          </a:xfrm>
        </p:spPr>
        <p:txBody>
          <a:bodyPr/>
          <a:lstStyle/>
          <a:p>
            <a:endParaRPr lang="en-US" dirty="0"/>
          </a:p>
          <a:p>
            <a:endParaRPr lang="en-US" dirty="0"/>
          </a:p>
          <a:p>
            <a:endParaRPr lang="en-US" dirty="0"/>
          </a:p>
          <a:p>
            <a:endParaRPr lang="en-US" dirty="0"/>
          </a:p>
          <a:p>
            <a:endParaRPr lang="en-US" dirty="0"/>
          </a:p>
        </p:txBody>
      </p:sp>
      <p:sp>
        <p:nvSpPr>
          <p:cNvPr id="11" name="Text Placeholder 3"/>
          <p:cNvSpPr txBox="1">
            <a:spLocks/>
          </p:cNvSpPr>
          <p:nvPr/>
        </p:nvSpPr>
        <p:spPr bwMode="auto">
          <a:xfrm>
            <a:off x="304800" y="4529137"/>
            <a:ext cx="7848600" cy="4691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1400">
                <a:solidFill>
                  <a:schemeClr val="tx1"/>
                </a:solidFill>
                <a:latin typeface="+mn-lt"/>
                <a:ea typeface="+mn-ea"/>
                <a:cs typeface="+mn-cs"/>
              </a:defRPr>
            </a:lvl1pPr>
            <a:lvl2pPr marL="457200" indent="0" algn="l" rtl="0" eaLnBrk="0" fontAlgn="base" hangingPunct="0">
              <a:spcBef>
                <a:spcPct val="20000"/>
              </a:spcBef>
              <a:spcAft>
                <a:spcPct val="0"/>
              </a:spcAft>
              <a:buNone/>
              <a:defRPr sz="1200">
                <a:solidFill>
                  <a:schemeClr val="tx1"/>
                </a:solidFill>
                <a:latin typeface="+mn-lt"/>
              </a:defRPr>
            </a:lvl2pPr>
            <a:lvl3pPr marL="914400" indent="0" algn="l" rtl="0" eaLnBrk="0" fontAlgn="base" hangingPunct="0">
              <a:spcBef>
                <a:spcPct val="20000"/>
              </a:spcBef>
              <a:spcAft>
                <a:spcPct val="0"/>
              </a:spcAft>
              <a:buNone/>
              <a:defRPr sz="1000">
                <a:solidFill>
                  <a:schemeClr val="tx1"/>
                </a:solidFill>
                <a:latin typeface="+mn-lt"/>
              </a:defRPr>
            </a:lvl3pPr>
            <a:lvl4pPr marL="1371600" indent="0" algn="l" rtl="0" eaLnBrk="0" fontAlgn="base" hangingPunct="0">
              <a:spcBef>
                <a:spcPct val="20000"/>
              </a:spcBef>
              <a:spcAft>
                <a:spcPct val="0"/>
              </a:spcAft>
              <a:buNone/>
              <a:defRPr sz="900">
                <a:solidFill>
                  <a:schemeClr val="tx1"/>
                </a:solidFill>
                <a:latin typeface="+mn-lt"/>
              </a:defRPr>
            </a:lvl4pPr>
            <a:lvl5pPr marL="1828800" indent="0" algn="l" rtl="0" eaLnBrk="0" fontAlgn="base" hangingPunct="0">
              <a:spcBef>
                <a:spcPct val="20000"/>
              </a:spcBef>
              <a:spcAft>
                <a:spcPct val="0"/>
              </a:spcAft>
              <a:buNone/>
              <a:defRPr sz="900">
                <a:solidFill>
                  <a:schemeClr val="tx1"/>
                </a:solidFill>
                <a:latin typeface="+mn-lt"/>
              </a:defRPr>
            </a:lvl5pPr>
            <a:lvl6pPr marL="2286000" indent="0" algn="l" rtl="0" fontAlgn="base">
              <a:spcBef>
                <a:spcPct val="20000"/>
              </a:spcBef>
              <a:spcAft>
                <a:spcPct val="0"/>
              </a:spcAft>
              <a:buNone/>
              <a:defRPr sz="900">
                <a:solidFill>
                  <a:schemeClr val="tx1"/>
                </a:solidFill>
                <a:latin typeface="+mn-lt"/>
              </a:defRPr>
            </a:lvl6pPr>
            <a:lvl7pPr marL="2743200" indent="0" algn="l" rtl="0" fontAlgn="base">
              <a:spcBef>
                <a:spcPct val="20000"/>
              </a:spcBef>
              <a:spcAft>
                <a:spcPct val="0"/>
              </a:spcAft>
              <a:buNone/>
              <a:defRPr sz="900">
                <a:solidFill>
                  <a:schemeClr val="tx1"/>
                </a:solidFill>
                <a:latin typeface="+mn-lt"/>
              </a:defRPr>
            </a:lvl7pPr>
            <a:lvl8pPr marL="3200400" indent="0" algn="l" rtl="0" fontAlgn="base">
              <a:spcBef>
                <a:spcPct val="20000"/>
              </a:spcBef>
              <a:spcAft>
                <a:spcPct val="0"/>
              </a:spcAft>
              <a:buNone/>
              <a:defRPr sz="900">
                <a:solidFill>
                  <a:schemeClr val="tx1"/>
                </a:solidFill>
                <a:latin typeface="+mn-lt"/>
              </a:defRPr>
            </a:lvl8pPr>
            <a:lvl9pPr marL="3657600" indent="0" algn="l" rtl="0" fontAlgn="base">
              <a:spcBef>
                <a:spcPct val="20000"/>
              </a:spcBef>
              <a:spcAft>
                <a:spcPct val="0"/>
              </a:spcAft>
              <a:buNone/>
              <a:defRPr sz="900">
                <a:solidFill>
                  <a:schemeClr val="tx1"/>
                </a:solidFill>
                <a:latin typeface="+mn-lt"/>
              </a:defRPr>
            </a:lvl9pPr>
          </a:lstStyle>
          <a:p>
            <a:pPr marL="285750" indent="-285750">
              <a:buFont typeface="Arial" panose="020B0604020202020204" pitchFamily="34" charset="0"/>
              <a:buChar char="•"/>
            </a:pPr>
            <a:r>
              <a:rPr lang="en-US" sz="2000" kern="0" dirty="0"/>
              <a:t>When Q1411 is entered program will pass to record Adult mortality information in a table. </a:t>
            </a:r>
          </a:p>
          <a:p>
            <a:pPr marL="285750" indent="-285750">
              <a:buFont typeface="Arial" panose="020B0604020202020204" pitchFamily="34" charset="0"/>
              <a:buChar char="•"/>
            </a:pPr>
            <a:r>
              <a:rPr lang="en-US" sz="2000" kern="0" dirty="0"/>
              <a:t>Note order is determined by order entered in previous siblings table</a:t>
            </a:r>
          </a:p>
          <a:p>
            <a:endParaRPr lang="en-US" kern="0" dirty="0"/>
          </a:p>
        </p:txBody>
      </p:sp>
      <p:pic>
        <p:nvPicPr>
          <p:cNvPr id="3" name="Picture 2"/>
          <p:cNvPicPr>
            <a:picLocks noChangeAspect="1"/>
          </p:cNvPicPr>
          <p:nvPr/>
        </p:nvPicPr>
        <p:blipFill>
          <a:blip r:embed="rId2"/>
          <a:stretch>
            <a:fillRect/>
          </a:stretch>
        </p:blipFill>
        <p:spPr>
          <a:xfrm>
            <a:off x="800100" y="152400"/>
            <a:ext cx="7689174" cy="4343400"/>
          </a:xfrm>
          <a:prstGeom prst="rect">
            <a:avLst/>
          </a:prstGeom>
        </p:spPr>
      </p:pic>
    </p:spTree>
    <p:extLst>
      <p:ext uri="{BB962C8B-B14F-4D97-AF65-F5344CB8AC3E}">
        <p14:creationId xmlns:p14="http://schemas.microsoft.com/office/powerpoint/2010/main" val="332675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8755"/>
            <a:ext cx="5943600" cy="657045"/>
          </a:xfrm>
        </p:spPr>
        <p:txBody>
          <a:bodyPr/>
          <a:lstStyle/>
          <a:p>
            <a:r>
              <a:rPr lang="en-US" dirty="0"/>
              <a:t>Siblings listed out of order</a:t>
            </a:r>
          </a:p>
        </p:txBody>
      </p:sp>
      <p:sp>
        <p:nvSpPr>
          <p:cNvPr id="4" name="Text Placeholder 3"/>
          <p:cNvSpPr>
            <a:spLocks noGrp="1"/>
          </p:cNvSpPr>
          <p:nvPr>
            <p:ph type="body" sz="half" idx="2"/>
          </p:nvPr>
        </p:nvSpPr>
        <p:spPr>
          <a:xfrm>
            <a:off x="152400" y="4724400"/>
            <a:ext cx="8153400" cy="3243263"/>
          </a:xfrm>
        </p:spPr>
        <p:txBody>
          <a:bodyPr/>
          <a:lstStyle/>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76200" y="706687"/>
            <a:ext cx="7781265" cy="4876800"/>
          </a:xfrm>
          <a:prstGeom prst="rect">
            <a:avLst/>
          </a:prstGeom>
        </p:spPr>
      </p:pic>
      <p:pic>
        <p:nvPicPr>
          <p:cNvPr id="7" name="Picture 6"/>
          <p:cNvPicPr>
            <a:picLocks noChangeAspect="1"/>
          </p:cNvPicPr>
          <p:nvPr/>
        </p:nvPicPr>
        <p:blipFill>
          <a:blip r:embed="rId3"/>
          <a:stretch>
            <a:fillRect/>
          </a:stretch>
        </p:blipFill>
        <p:spPr>
          <a:xfrm>
            <a:off x="5029200" y="5218215"/>
            <a:ext cx="4038600" cy="1661216"/>
          </a:xfrm>
          <a:prstGeom prst="rect">
            <a:avLst/>
          </a:prstGeom>
        </p:spPr>
      </p:pic>
      <p:sp>
        <p:nvSpPr>
          <p:cNvPr id="8" name="TextBox 7"/>
          <p:cNvSpPr txBox="1"/>
          <p:nvPr/>
        </p:nvSpPr>
        <p:spPr>
          <a:xfrm>
            <a:off x="533400" y="5932468"/>
            <a:ext cx="4114800" cy="646331"/>
          </a:xfrm>
          <a:prstGeom prst="rect">
            <a:avLst/>
          </a:prstGeom>
          <a:noFill/>
        </p:spPr>
        <p:txBody>
          <a:bodyPr wrap="square" rtlCol="0">
            <a:spAutoFit/>
          </a:bodyPr>
          <a:lstStyle/>
          <a:p>
            <a:r>
              <a:rPr lang="en-US" sz="1800" dirty="0">
                <a:latin typeface="+mn-lt"/>
              </a:rPr>
              <a:t>Error ! David and Charles are listed out of order of date of birth</a:t>
            </a:r>
          </a:p>
        </p:txBody>
      </p:sp>
    </p:spTree>
    <p:extLst>
      <p:ext uri="{BB962C8B-B14F-4D97-AF65-F5344CB8AC3E}">
        <p14:creationId xmlns:p14="http://schemas.microsoft.com/office/powerpoint/2010/main" val="145951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52400"/>
            <a:ext cx="5334000" cy="609600"/>
          </a:xfrm>
        </p:spPr>
        <p:txBody>
          <a:bodyPr/>
          <a:lstStyle/>
          <a:p>
            <a:r>
              <a:rPr lang="en-US" dirty="0"/>
              <a:t>Resolving order problems in Adult Mortality tables </a:t>
            </a:r>
          </a:p>
        </p:txBody>
      </p:sp>
      <p:graphicFrame>
        <p:nvGraphicFramePr>
          <p:cNvPr id="3" name="Table 2"/>
          <p:cNvGraphicFramePr>
            <a:graphicFrameLocks noGrp="1"/>
          </p:cNvGraphicFramePr>
          <p:nvPr>
            <p:extLst>
              <p:ext uri="{D42A27DB-BD31-4B8C-83A1-F6EECF244321}">
                <p14:modId xmlns:p14="http://schemas.microsoft.com/office/powerpoint/2010/main" val="3989298951"/>
              </p:ext>
            </p:extLst>
          </p:nvPr>
        </p:nvGraphicFramePr>
        <p:xfrm>
          <a:off x="381000" y="1234440"/>
          <a:ext cx="7848600" cy="34137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81075">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81075">
                  <a:extLst>
                    <a:ext uri="{9D8B030D-6E8A-4147-A177-3AD203B41FA5}">
                      <a16:colId xmlns:a16="http://schemas.microsoft.com/office/drawing/2014/main" val="20007"/>
                    </a:ext>
                  </a:extLst>
                </a:gridCol>
              </a:tblGrid>
              <a:tr h="370840">
                <a:tc>
                  <a:txBody>
                    <a:bodyPr/>
                    <a:lstStyle/>
                    <a:p>
                      <a:r>
                        <a:rPr lang="en-US" dirty="0"/>
                        <a:t>Line</a:t>
                      </a:r>
                    </a:p>
                  </a:txBody>
                  <a:tcPr/>
                </a:tc>
                <a:tc>
                  <a:txBody>
                    <a:bodyPr/>
                    <a:lstStyle/>
                    <a:p>
                      <a:r>
                        <a:rPr lang="en-US" dirty="0"/>
                        <a:t>Name</a:t>
                      </a:r>
                    </a:p>
                  </a:txBody>
                  <a:tcPr/>
                </a:tc>
                <a:tc>
                  <a:txBody>
                    <a:bodyPr/>
                    <a:lstStyle/>
                    <a:p>
                      <a:r>
                        <a:rPr lang="en-US" dirty="0"/>
                        <a:t>Sex</a:t>
                      </a:r>
                    </a:p>
                  </a:txBody>
                  <a:tcPr/>
                </a:tc>
                <a:tc>
                  <a:txBody>
                    <a:bodyPr/>
                    <a:lstStyle/>
                    <a:p>
                      <a:r>
                        <a:rPr lang="en-US" dirty="0"/>
                        <a:t>Alive</a:t>
                      </a:r>
                    </a:p>
                  </a:txBody>
                  <a:tcPr/>
                </a:tc>
                <a:tc>
                  <a:txBody>
                    <a:bodyPr/>
                    <a:lstStyle/>
                    <a:p>
                      <a:r>
                        <a:rPr lang="en-US" dirty="0"/>
                        <a:t>Age </a:t>
                      </a:r>
                    </a:p>
                  </a:txBody>
                  <a:tcPr/>
                </a:tc>
                <a:tc>
                  <a:txBody>
                    <a:bodyPr/>
                    <a:lstStyle/>
                    <a:p>
                      <a:r>
                        <a:rPr lang="en-US" dirty="0"/>
                        <a:t>Y-D</a:t>
                      </a:r>
                    </a:p>
                    <a:p>
                      <a:r>
                        <a:rPr lang="en-US" dirty="0"/>
                        <a:t>(years</a:t>
                      </a:r>
                      <a:r>
                        <a:rPr lang="en-US" baseline="0" dirty="0"/>
                        <a:t> since death)</a:t>
                      </a:r>
                      <a:endParaRPr lang="en-US" dirty="0"/>
                    </a:p>
                  </a:txBody>
                  <a:tcPr/>
                </a:tc>
                <a:tc>
                  <a:txBody>
                    <a:bodyPr/>
                    <a:lstStyle/>
                    <a:p>
                      <a:r>
                        <a:rPr lang="en-US" dirty="0"/>
                        <a:t>A-D</a:t>
                      </a:r>
                    </a:p>
                    <a:p>
                      <a:r>
                        <a:rPr lang="en-US" dirty="0"/>
                        <a:t>(age</a:t>
                      </a:r>
                      <a:r>
                        <a:rPr lang="en-US" baseline="0" dirty="0"/>
                        <a:t> at death)</a:t>
                      </a:r>
                      <a:endParaRPr lang="en-US" dirty="0"/>
                    </a:p>
                  </a:txBody>
                  <a:tcPr/>
                </a:tc>
                <a:tc>
                  <a:txBody>
                    <a:bodyPr/>
                    <a:lstStyle/>
                    <a:p>
                      <a:r>
                        <a:rPr lang="en-US" i="1" dirty="0"/>
                        <a:t>Years since </a:t>
                      </a:r>
                    </a:p>
                    <a:p>
                      <a:r>
                        <a:rPr lang="en-US" i="1" dirty="0"/>
                        <a:t>birth</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Berenice</a:t>
                      </a:r>
                    </a:p>
                  </a:txBody>
                  <a:tcPr/>
                </a:tc>
                <a:tc>
                  <a:txBody>
                    <a:bodyPr/>
                    <a:lstStyle/>
                    <a:p>
                      <a:r>
                        <a:rPr lang="en-US" dirty="0"/>
                        <a:t>F</a:t>
                      </a:r>
                    </a:p>
                  </a:txBody>
                  <a:tcPr/>
                </a:tc>
                <a:tc>
                  <a:txBody>
                    <a:bodyPr/>
                    <a:lstStyle/>
                    <a:p>
                      <a:r>
                        <a:rPr lang="en-US" dirty="0"/>
                        <a:t>Y</a:t>
                      </a:r>
                    </a:p>
                  </a:txBody>
                  <a:tcPr/>
                </a:tc>
                <a:tc>
                  <a:txBody>
                    <a:bodyPr/>
                    <a:lstStyle/>
                    <a:p>
                      <a:r>
                        <a:rPr lang="en-US" dirty="0"/>
                        <a:t>55</a:t>
                      </a:r>
                    </a:p>
                  </a:txBody>
                  <a:tcPr/>
                </a:tc>
                <a:tc>
                  <a:txBody>
                    <a:bodyPr/>
                    <a:lstStyle/>
                    <a:p>
                      <a:endParaRPr lang="en-US" dirty="0"/>
                    </a:p>
                  </a:txBody>
                  <a:tcPr/>
                </a:tc>
                <a:tc>
                  <a:txBody>
                    <a:bodyPr/>
                    <a:lstStyle/>
                    <a:p>
                      <a:endParaRPr lang="en-US" dirty="0"/>
                    </a:p>
                  </a:txBody>
                  <a:tcPr/>
                </a:tc>
                <a:tc>
                  <a:txBody>
                    <a:bodyPr/>
                    <a:lstStyle/>
                    <a:p>
                      <a:r>
                        <a:rPr lang="en-US" i="1" dirty="0"/>
                        <a:t>55</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Amos</a:t>
                      </a:r>
                    </a:p>
                  </a:txBody>
                  <a:tcPr/>
                </a:tc>
                <a:tc>
                  <a:txBody>
                    <a:bodyPr/>
                    <a:lstStyle/>
                    <a:p>
                      <a:r>
                        <a:rPr lang="en-US" dirty="0"/>
                        <a:t>M</a:t>
                      </a:r>
                    </a:p>
                  </a:txBody>
                  <a:tcPr/>
                </a:tc>
                <a:tc>
                  <a:txBody>
                    <a:bodyPr/>
                    <a:lstStyle/>
                    <a:p>
                      <a:r>
                        <a:rPr lang="en-US" dirty="0"/>
                        <a:t>Y</a:t>
                      </a:r>
                    </a:p>
                  </a:txBody>
                  <a:tcPr/>
                </a:tc>
                <a:tc>
                  <a:txBody>
                    <a:bodyPr/>
                    <a:lstStyle/>
                    <a:p>
                      <a:r>
                        <a:rPr lang="en-US" dirty="0"/>
                        <a:t>45</a:t>
                      </a:r>
                    </a:p>
                  </a:txBody>
                  <a:tcPr/>
                </a:tc>
                <a:tc>
                  <a:txBody>
                    <a:bodyPr/>
                    <a:lstStyle/>
                    <a:p>
                      <a:endParaRPr lang="en-US" dirty="0"/>
                    </a:p>
                  </a:txBody>
                  <a:tcPr/>
                </a:tc>
                <a:tc>
                  <a:txBody>
                    <a:bodyPr/>
                    <a:lstStyle/>
                    <a:p>
                      <a:endParaRPr lang="en-US" dirty="0"/>
                    </a:p>
                  </a:txBody>
                  <a:tcPr/>
                </a:tc>
                <a:tc>
                  <a:txBody>
                    <a:bodyPr/>
                    <a:lstStyle/>
                    <a:p>
                      <a:r>
                        <a:rPr lang="en-US" i="1" dirty="0"/>
                        <a:t>45</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David</a:t>
                      </a:r>
                    </a:p>
                  </a:txBody>
                  <a:tcPr/>
                </a:tc>
                <a:tc>
                  <a:txBody>
                    <a:bodyPr/>
                    <a:lstStyle/>
                    <a:p>
                      <a:r>
                        <a:rPr lang="en-US" dirty="0"/>
                        <a:t>M</a:t>
                      </a:r>
                    </a:p>
                  </a:txBody>
                  <a:tcPr/>
                </a:tc>
                <a:tc>
                  <a:txBody>
                    <a:bodyPr/>
                    <a:lstStyle/>
                    <a:p>
                      <a:r>
                        <a:rPr lang="en-US" dirty="0"/>
                        <a:t>N</a:t>
                      </a:r>
                    </a:p>
                  </a:txBody>
                  <a:tcPr/>
                </a:tc>
                <a:tc>
                  <a:txBody>
                    <a:bodyPr/>
                    <a:lstStyle/>
                    <a:p>
                      <a:endParaRPr lang="en-US" dirty="0"/>
                    </a:p>
                  </a:txBody>
                  <a:tcPr/>
                </a:tc>
                <a:tc>
                  <a:txBody>
                    <a:bodyPr/>
                    <a:lstStyle/>
                    <a:p>
                      <a:r>
                        <a:rPr lang="en-US" dirty="0"/>
                        <a:t>20</a:t>
                      </a:r>
                    </a:p>
                  </a:txBody>
                  <a:tcPr/>
                </a:tc>
                <a:tc>
                  <a:txBody>
                    <a:bodyPr/>
                    <a:lstStyle/>
                    <a:p>
                      <a:r>
                        <a:rPr lang="en-US" dirty="0"/>
                        <a:t>5</a:t>
                      </a:r>
                    </a:p>
                  </a:txBody>
                  <a:tcPr/>
                </a:tc>
                <a:tc>
                  <a:txBody>
                    <a:bodyPr/>
                    <a:lstStyle/>
                    <a:p>
                      <a:r>
                        <a:rPr lang="en-US" i="1" dirty="0"/>
                        <a:t>25</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Charles</a:t>
                      </a:r>
                    </a:p>
                  </a:txBody>
                  <a:tcPr/>
                </a:tc>
                <a:tc>
                  <a:txBody>
                    <a:bodyPr/>
                    <a:lstStyle/>
                    <a:p>
                      <a:r>
                        <a:rPr lang="en-US" dirty="0"/>
                        <a:t>M</a:t>
                      </a:r>
                    </a:p>
                  </a:txBody>
                  <a:tcPr/>
                </a:tc>
                <a:tc>
                  <a:txBody>
                    <a:bodyPr/>
                    <a:lstStyle/>
                    <a:p>
                      <a:r>
                        <a:rPr lang="en-US" dirty="0"/>
                        <a:t>Y</a:t>
                      </a:r>
                    </a:p>
                  </a:txBody>
                  <a:tcPr/>
                </a:tc>
                <a:tc>
                  <a:txBody>
                    <a:bodyPr/>
                    <a:lstStyle/>
                    <a:p>
                      <a:r>
                        <a:rPr lang="en-US" dirty="0"/>
                        <a:t>35</a:t>
                      </a:r>
                    </a:p>
                  </a:txBody>
                  <a:tcPr/>
                </a:tc>
                <a:tc>
                  <a:txBody>
                    <a:bodyPr/>
                    <a:lstStyle/>
                    <a:p>
                      <a:endParaRPr lang="en-US" dirty="0"/>
                    </a:p>
                  </a:txBody>
                  <a:tcPr/>
                </a:tc>
                <a:tc>
                  <a:txBody>
                    <a:bodyPr/>
                    <a:lstStyle/>
                    <a:p>
                      <a:endParaRPr lang="en-US" dirty="0"/>
                    </a:p>
                  </a:txBody>
                  <a:tcPr/>
                </a:tc>
                <a:tc>
                  <a:txBody>
                    <a:bodyPr/>
                    <a:lstStyle/>
                    <a:p>
                      <a:r>
                        <a:rPr lang="en-US" i="1" dirty="0"/>
                        <a:t>35</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Edith</a:t>
                      </a:r>
                    </a:p>
                  </a:txBody>
                  <a:tcPr/>
                </a:tc>
                <a:tc>
                  <a:txBody>
                    <a:bodyPr/>
                    <a:lstStyle/>
                    <a:p>
                      <a:r>
                        <a:rPr lang="en-US" dirty="0"/>
                        <a:t>F</a:t>
                      </a:r>
                    </a:p>
                  </a:txBody>
                  <a:tcPr/>
                </a:tc>
                <a:tc>
                  <a:txBody>
                    <a:bodyPr/>
                    <a:lstStyle/>
                    <a:p>
                      <a:r>
                        <a:rPr lang="en-US" dirty="0"/>
                        <a:t>Y</a:t>
                      </a:r>
                    </a:p>
                  </a:txBody>
                  <a:tcPr/>
                </a:tc>
                <a:tc>
                  <a:txBody>
                    <a:bodyPr/>
                    <a:lstStyle/>
                    <a:p>
                      <a:r>
                        <a:rPr lang="en-US" dirty="0"/>
                        <a:t>25</a:t>
                      </a:r>
                    </a:p>
                  </a:txBody>
                  <a:tcPr/>
                </a:tc>
                <a:tc>
                  <a:txBody>
                    <a:bodyPr/>
                    <a:lstStyle/>
                    <a:p>
                      <a:endParaRPr lang="en-US" dirty="0"/>
                    </a:p>
                  </a:txBody>
                  <a:tcPr/>
                </a:tc>
                <a:tc>
                  <a:txBody>
                    <a:bodyPr/>
                    <a:lstStyle/>
                    <a:p>
                      <a:endParaRPr lang="en-US" dirty="0"/>
                    </a:p>
                  </a:txBody>
                  <a:tcPr/>
                </a:tc>
                <a:tc>
                  <a:txBody>
                    <a:bodyPr/>
                    <a:lstStyle/>
                    <a:p>
                      <a:r>
                        <a:rPr lang="en-US" i="1" dirty="0"/>
                        <a:t>25</a:t>
                      </a:r>
                    </a:p>
                  </a:txBody>
                  <a:tcPr/>
                </a:tc>
                <a:extLst>
                  <a:ext uri="{0D108BD9-81ED-4DB2-BD59-A6C34878D82A}">
                    <a16:rowId xmlns:a16="http://schemas.microsoft.com/office/drawing/2014/main" val="10005"/>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i="1" dirty="0"/>
                    </a:p>
                  </a:txBody>
                  <a:tcPr/>
                </a:tc>
                <a:extLst>
                  <a:ext uri="{0D108BD9-81ED-4DB2-BD59-A6C34878D82A}">
                    <a16:rowId xmlns:a16="http://schemas.microsoft.com/office/drawing/2014/main" val="10006"/>
                  </a:ext>
                </a:extLst>
              </a:tr>
            </a:tbl>
          </a:graphicData>
        </a:graphic>
      </p:graphicFrame>
      <p:sp>
        <p:nvSpPr>
          <p:cNvPr id="4" name="TextBox 3"/>
          <p:cNvSpPr txBox="1"/>
          <p:nvPr/>
        </p:nvSpPr>
        <p:spPr>
          <a:xfrm>
            <a:off x="228600" y="4648200"/>
            <a:ext cx="8610600" cy="1938992"/>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mn-lt"/>
              </a:rPr>
              <a:t>Use table shown by tablet after error message to calculate years since birth by using age if alive or Y-D + A-D (years since </a:t>
            </a:r>
            <a:r>
              <a:rPr lang="en-US" sz="2000" dirty="0" err="1">
                <a:latin typeface="+mn-lt"/>
              </a:rPr>
              <a:t>death+age</a:t>
            </a:r>
            <a:r>
              <a:rPr lang="en-US" sz="2000" dirty="0">
                <a:latin typeface="+mn-lt"/>
              </a:rPr>
              <a:t> at death)</a:t>
            </a:r>
            <a:r>
              <a:rPr lang="en-US" sz="2000" dirty="0"/>
              <a:t> </a:t>
            </a:r>
          </a:p>
          <a:p>
            <a:pPr marL="457200" indent="-457200">
              <a:buFont typeface="Arial" panose="020B0604020202020204" pitchFamily="34" charset="0"/>
              <a:buChar char="•"/>
            </a:pPr>
            <a:r>
              <a:rPr lang="en-US" sz="2000" dirty="0">
                <a:latin typeface="+mn-lt"/>
              </a:rPr>
              <a:t>Determine whether problem is keying error or if order needs to be changed</a:t>
            </a:r>
          </a:p>
          <a:p>
            <a:pPr marL="457200" indent="-457200">
              <a:buFont typeface="Arial" panose="020B0604020202020204" pitchFamily="34" charset="0"/>
              <a:buChar char="•"/>
            </a:pPr>
            <a:r>
              <a:rPr lang="en-US" sz="2000" dirty="0">
                <a:latin typeface="+mn-lt"/>
              </a:rPr>
              <a:t>Return to sibling table to edit order and re-enter Adult Mortality table</a:t>
            </a:r>
          </a:p>
        </p:txBody>
      </p:sp>
    </p:spTree>
    <p:extLst>
      <p:ext uri="{BB962C8B-B14F-4D97-AF65-F5344CB8AC3E}">
        <p14:creationId xmlns:p14="http://schemas.microsoft.com/office/powerpoint/2010/main" val="246947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828800" y="304800"/>
            <a:ext cx="5791200" cy="609600"/>
          </a:xfrm>
        </p:spPr>
        <p:txBody>
          <a:bodyPr/>
          <a:lstStyle/>
          <a:p>
            <a:pPr eaLnBrk="1" hangingPunct="1">
              <a:defRPr/>
            </a:pPr>
            <a:r>
              <a:rPr lang="en-US" altLang="en-US" sz="3200" dirty="0">
                <a:latin typeface="+mn-lt"/>
              </a:rPr>
              <a:t>Adult mortality : key points</a:t>
            </a:r>
          </a:p>
        </p:txBody>
      </p:sp>
      <p:sp>
        <p:nvSpPr>
          <p:cNvPr id="5123" name="Rectangle 3"/>
          <p:cNvSpPr>
            <a:spLocks noGrp="1" noChangeArrowheads="1"/>
          </p:cNvSpPr>
          <p:nvPr>
            <p:ph type="body" sz="half" idx="1"/>
          </p:nvPr>
        </p:nvSpPr>
        <p:spPr>
          <a:xfrm>
            <a:off x="457200" y="1219200"/>
            <a:ext cx="8534400" cy="5410200"/>
          </a:xfrm>
        </p:spPr>
        <p:txBody>
          <a:bodyPr>
            <a:normAutofit lnSpcReduction="10000"/>
          </a:bodyPr>
          <a:lstStyle/>
          <a:p>
            <a:pPr>
              <a:spcBef>
                <a:spcPts val="0"/>
              </a:spcBef>
              <a:defRPr/>
            </a:pPr>
            <a:r>
              <a:rPr lang="en-US" altLang="en-US" sz="2800" dirty="0"/>
              <a:t>Begin by listing names of siblings</a:t>
            </a:r>
          </a:p>
          <a:p>
            <a:pPr>
              <a:spcBef>
                <a:spcPts val="0"/>
              </a:spcBef>
              <a:defRPr/>
            </a:pPr>
            <a:r>
              <a:rPr lang="en-US" altLang="en-US" sz="2800" dirty="0"/>
              <a:t>Then ask a series of “probe” questions to ensure no siblings are left out</a:t>
            </a:r>
          </a:p>
          <a:p>
            <a:pPr>
              <a:spcBef>
                <a:spcPts val="0"/>
              </a:spcBef>
              <a:defRPr/>
            </a:pPr>
            <a:r>
              <a:rPr lang="en-US" altLang="en-US" sz="2800" dirty="0"/>
              <a:t>Then ask respondent to give order in which siblings born</a:t>
            </a:r>
          </a:p>
          <a:p>
            <a:pPr>
              <a:spcBef>
                <a:spcPts val="0"/>
              </a:spcBef>
              <a:defRPr/>
            </a:pPr>
            <a:r>
              <a:rPr lang="en-US" altLang="en-US" sz="2800" dirty="0"/>
              <a:t>Once list completed, pass to the section 14 grid </a:t>
            </a:r>
          </a:p>
          <a:p>
            <a:pPr>
              <a:spcBef>
                <a:spcPts val="0"/>
              </a:spcBef>
              <a:defRPr/>
            </a:pPr>
            <a:r>
              <a:rPr lang="en-US" altLang="en-US" sz="2800" dirty="0"/>
              <a:t>Tablet will check ages of siblings listed in order using : </a:t>
            </a:r>
          </a:p>
          <a:p>
            <a:pPr lvl="1">
              <a:spcBef>
                <a:spcPts val="0"/>
              </a:spcBef>
              <a:defRPr/>
            </a:pPr>
            <a:r>
              <a:rPr lang="en-US" altLang="en-US" dirty="0"/>
              <a:t>Age of sibling if alive</a:t>
            </a:r>
          </a:p>
          <a:p>
            <a:pPr lvl="1">
              <a:spcBef>
                <a:spcPts val="0"/>
              </a:spcBef>
              <a:defRPr/>
            </a:pPr>
            <a:r>
              <a:rPr lang="en-US" altLang="en-US" dirty="0"/>
              <a:t>Number years ago died + age at death if dead</a:t>
            </a:r>
          </a:p>
          <a:p>
            <a:pPr>
              <a:spcBef>
                <a:spcPts val="0"/>
              </a:spcBef>
              <a:defRPr/>
            </a:pPr>
            <a:r>
              <a:rPr lang="en-US" altLang="en-US" dirty="0"/>
              <a:t>To re-order, go back to beginning and re-enter </a:t>
            </a:r>
          </a:p>
          <a:p>
            <a:pPr lvl="1">
              <a:spcBef>
                <a:spcPts val="0"/>
              </a:spcBef>
              <a:defRPr/>
            </a:pPr>
            <a:r>
              <a:rPr lang="en-US" altLang="en-US" dirty="0"/>
              <a:t>This is why it is important to establish correct order in initial listing of names</a:t>
            </a:r>
          </a:p>
        </p:txBody>
      </p:sp>
    </p:spTree>
    <p:extLst>
      <p:ext uri="{BB962C8B-B14F-4D97-AF65-F5344CB8AC3E}">
        <p14:creationId xmlns:p14="http://schemas.microsoft.com/office/powerpoint/2010/main" val="260918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63764"/>
            <a:ext cx="6955584" cy="5181296"/>
          </a:xfrm>
        </p:spPr>
      </p:pic>
      <p:sp>
        <p:nvSpPr>
          <p:cNvPr id="4" name="Text Placeholder 3"/>
          <p:cNvSpPr>
            <a:spLocks noGrp="1"/>
          </p:cNvSpPr>
          <p:nvPr>
            <p:ph type="body" sz="half" idx="2"/>
          </p:nvPr>
        </p:nvSpPr>
        <p:spPr>
          <a:xfrm>
            <a:off x="381000" y="1143000"/>
            <a:ext cx="7315200" cy="393700"/>
          </a:xfrm>
        </p:spPr>
        <p:txBody>
          <a:bodyPr>
            <a:normAutofit fontScale="47500" lnSpcReduction="20000"/>
          </a:bodyPr>
          <a:lstStyle/>
          <a:p>
            <a:pPr marL="342900" indent="-342900">
              <a:buFont typeface="Arial" panose="020B0604020202020204" pitchFamily="34" charset="0"/>
              <a:buChar char="•"/>
            </a:pPr>
            <a:r>
              <a:rPr lang="en-US" sz="2400" dirty="0"/>
              <a:t>When section appears, begin by entering “1”</a:t>
            </a:r>
          </a:p>
          <a:p>
            <a:endParaRPr lang="en-US" sz="2400" dirty="0"/>
          </a:p>
        </p:txBody>
      </p:sp>
    </p:spTree>
    <p:extLst>
      <p:ext uri="{BB962C8B-B14F-4D97-AF65-F5344CB8AC3E}">
        <p14:creationId xmlns:p14="http://schemas.microsoft.com/office/powerpoint/2010/main" val="90057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301782"/>
            <a:ext cx="7300028" cy="4022818"/>
          </a:xfrm>
        </p:spPr>
      </p:pic>
      <p:sp>
        <p:nvSpPr>
          <p:cNvPr id="4" name="Text Placeholder 3"/>
          <p:cNvSpPr>
            <a:spLocks noGrp="1"/>
          </p:cNvSpPr>
          <p:nvPr>
            <p:ph type="body" sz="half" idx="2"/>
          </p:nvPr>
        </p:nvSpPr>
        <p:spPr>
          <a:xfrm>
            <a:off x="457200" y="1435101"/>
            <a:ext cx="7315200" cy="774700"/>
          </a:xfrm>
        </p:spPr>
        <p:txBody>
          <a:bodyPr>
            <a:normAutofit lnSpcReduction="10000"/>
          </a:bodyPr>
          <a:lstStyle/>
          <a:p>
            <a:pPr marL="285750" indent="-285750">
              <a:buFont typeface="Arial" panose="020B0604020202020204" pitchFamily="34" charset="0"/>
              <a:buChar char="•"/>
            </a:pPr>
            <a:r>
              <a:rPr lang="en-US" sz="1800" dirty="0"/>
              <a:t>When respondent says there are no more siblings, pass to Q1403 to probe for any more siblings she did not mention</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268010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5050" y="1302698"/>
            <a:ext cx="5111750" cy="3793817"/>
          </a:xfrm>
        </p:spPr>
      </p:pic>
      <p:sp>
        <p:nvSpPr>
          <p:cNvPr id="4" name="Text Placeholder 3"/>
          <p:cNvSpPr>
            <a:spLocks noGrp="1"/>
          </p:cNvSpPr>
          <p:nvPr>
            <p:ph type="body" sz="half" idx="2"/>
          </p:nvPr>
        </p:nvSpPr>
        <p:spPr>
          <a:xfrm>
            <a:off x="152400" y="1175112"/>
            <a:ext cx="3276600" cy="4691063"/>
          </a:xfrm>
        </p:spPr>
        <p:txBody>
          <a:bodyPr>
            <a:normAutofit fontScale="92500" lnSpcReduction="20000"/>
          </a:bodyPr>
          <a:lstStyle/>
          <a:p>
            <a:pPr marL="285750" indent="-285750">
              <a:buFont typeface="Arial" panose="020B0604020202020204" pitchFamily="34" charset="0"/>
              <a:buChar char="•"/>
            </a:pPr>
            <a:r>
              <a:rPr lang="en-US" sz="1800" dirty="0"/>
              <a:t>If Q1403 response is “Yes” ..</a:t>
            </a:r>
          </a:p>
          <a:p>
            <a:pPr marL="285750" indent="-285750">
              <a:buFont typeface="Arial" panose="020B0604020202020204" pitchFamily="34" charset="0"/>
              <a:buChar char="•"/>
            </a:pPr>
            <a:r>
              <a:rPr lang="en-US" sz="1800" dirty="0"/>
              <a:t>Program will return to siblings table </a:t>
            </a:r>
          </a:p>
          <a:p>
            <a:pPr marL="285750" indent="-285750">
              <a:buFont typeface="Arial" panose="020B0604020202020204" pitchFamily="34" charset="0"/>
              <a:buChar char="•"/>
            </a:pPr>
            <a:r>
              <a:rPr lang="en-US" sz="1800" dirty="0"/>
              <a:t>Change response for the “More” column to “Yes” to enter the additional siblings that the respondent did not mention previously</a:t>
            </a:r>
          </a:p>
          <a:p>
            <a:pPr marL="285750" indent="-285750">
              <a:buFont typeface="Arial" panose="020B0604020202020204" pitchFamily="34" charset="0"/>
              <a:buChar char="•"/>
            </a:pPr>
            <a:r>
              <a:rPr lang="en-US" sz="1800" dirty="0"/>
              <a:t>When all remaining siblings entered, enter “No” in the “More” column</a:t>
            </a:r>
          </a:p>
          <a:p>
            <a:pPr marL="285750" indent="-285750">
              <a:buFont typeface="Arial" panose="020B0604020202020204" pitchFamily="34" charset="0"/>
              <a:buChar char="•"/>
            </a:pPr>
            <a:r>
              <a:rPr lang="en-US" sz="1800" dirty="0"/>
              <a:t>Program will return to Q1403. </a:t>
            </a:r>
          </a:p>
          <a:p>
            <a:pPr marL="285750" indent="-285750">
              <a:buFont typeface="Arial" panose="020B0604020202020204" pitchFamily="34" charset="0"/>
              <a:buChar char="•"/>
            </a:pPr>
            <a:r>
              <a:rPr lang="en-US" sz="1800" dirty="0"/>
              <a:t>Change the response to “No” to move forward. </a:t>
            </a:r>
          </a:p>
          <a:p>
            <a:pPr marL="285750" indent="-285750">
              <a:buFont typeface="Arial" panose="020B0604020202020204" pitchFamily="34" charset="0"/>
              <a:buChar char="•"/>
            </a:pPr>
            <a:r>
              <a:rPr lang="en-US" sz="1800" b="1" dirty="0">
                <a:solidFill>
                  <a:srgbClr val="FF0000"/>
                </a:solidFill>
              </a:rPr>
              <a:t>Do not repeat Q1403 to the respondent</a:t>
            </a:r>
            <a:r>
              <a:rPr lang="en-US" sz="1800"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5270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probe questions</a:t>
            </a:r>
          </a:p>
        </p:txBody>
      </p:sp>
      <p:sp>
        <p:nvSpPr>
          <p:cNvPr id="3" name="Content Placeholder 2"/>
          <p:cNvSpPr>
            <a:spLocks noGrp="1"/>
          </p:cNvSpPr>
          <p:nvPr>
            <p:ph idx="1"/>
          </p:nvPr>
        </p:nvSpPr>
        <p:spPr>
          <a:xfrm>
            <a:off x="304800" y="2186940"/>
            <a:ext cx="2057400" cy="3886200"/>
          </a:xfrm>
        </p:spPr>
        <p:txBody>
          <a:bodyPr/>
          <a:lstStyle/>
          <a:p>
            <a:r>
              <a:rPr lang="en-US" dirty="0"/>
              <a:t>Use the same approach as you use for Q1403 for remaining probe questions</a:t>
            </a:r>
          </a:p>
        </p:txBody>
      </p:sp>
      <p:graphicFrame>
        <p:nvGraphicFramePr>
          <p:cNvPr id="4" name="Table 3"/>
          <p:cNvGraphicFramePr>
            <a:graphicFrameLocks noGrp="1"/>
          </p:cNvGraphicFramePr>
          <p:nvPr>
            <p:extLst>
              <p:ext uri="{D42A27DB-BD31-4B8C-83A1-F6EECF244321}">
                <p14:modId xmlns:p14="http://schemas.microsoft.com/office/powerpoint/2010/main" val="3742484630"/>
              </p:ext>
            </p:extLst>
          </p:nvPr>
        </p:nvGraphicFramePr>
        <p:xfrm>
          <a:off x="2362200" y="2019300"/>
          <a:ext cx="6096000" cy="4493419"/>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437555">
                <a:tc>
                  <a:txBody>
                    <a:bodyPr/>
                    <a:lstStyle/>
                    <a:p>
                      <a:r>
                        <a:rPr lang="en-US" dirty="0"/>
                        <a:t>Number</a:t>
                      </a:r>
                    </a:p>
                  </a:txBody>
                  <a:tcPr/>
                </a:tc>
                <a:tc>
                  <a:txBody>
                    <a:bodyPr/>
                    <a:lstStyle/>
                    <a:p>
                      <a:r>
                        <a:rPr lang="en-US" dirty="0"/>
                        <a:t>Question</a:t>
                      </a:r>
                    </a:p>
                  </a:txBody>
                  <a:tcPr/>
                </a:tc>
                <a:extLst>
                  <a:ext uri="{0D108BD9-81ED-4DB2-BD59-A6C34878D82A}">
                    <a16:rowId xmlns:a16="http://schemas.microsoft.com/office/drawing/2014/main" val="10000"/>
                  </a:ext>
                </a:extLst>
              </a:tr>
              <a:tr h="750094">
                <a:tc>
                  <a:txBody>
                    <a:bodyPr/>
                    <a:lstStyle/>
                    <a:p>
                      <a:r>
                        <a:rPr lang="en-US" dirty="0"/>
                        <a:t>Q1404</a:t>
                      </a:r>
                    </a:p>
                  </a:txBody>
                  <a:tcPr/>
                </a:tc>
                <a:tc>
                  <a:txBody>
                    <a:bodyPr/>
                    <a:lstStyle/>
                    <a:p>
                      <a:r>
                        <a:rPr lang="en-US" dirty="0"/>
                        <a:t>“Some</a:t>
                      </a:r>
                      <a:r>
                        <a:rPr lang="en-US" baseline="0" dirty="0"/>
                        <a:t> people </a:t>
                      </a:r>
                      <a:r>
                        <a:rPr lang="en-US" dirty="0"/>
                        <a:t>forget to mention children born to their natural mother because they do not live with them or they do not see them very often. “</a:t>
                      </a:r>
                    </a:p>
                  </a:txBody>
                  <a:tcPr/>
                </a:tc>
                <a:extLst>
                  <a:ext uri="{0D108BD9-81ED-4DB2-BD59-A6C34878D82A}">
                    <a16:rowId xmlns:a16="http://schemas.microsoft.com/office/drawing/2014/main" val="10001"/>
                  </a:ext>
                </a:extLst>
              </a:tr>
              <a:tr h="750094">
                <a:tc>
                  <a:txBody>
                    <a:bodyPr/>
                    <a:lstStyle/>
                    <a:p>
                      <a:r>
                        <a:rPr lang="en-US" dirty="0"/>
                        <a:t>Q1405</a:t>
                      </a:r>
                    </a:p>
                  </a:txBody>
                  <a:tcPr/>
                </a:tc>
                <a:tc>
                  <a:txBody>
                    <a:bodyPr/>
                    <a:lstStyle/>
                    <a:p>
                      <a:r>
                        <a:rPr lang="en-US" dirty="0"/>
                        <a:t>“Sometimes people forget to mention children born to their natural mother because they have died”</a:t>
                      </a:r>
                    </a:p>
                  </a:txBody>
                  <a:tcPr/>
                </a:tc>
                <a:extLst>
                  <a:ext uri="{0D108BD9-81ED-4DB2-BD59-A6C34878D82A}">
                    <a16:rowId xmlns:a16="http://schemas.microsoft.com/office/drawing/2014/main" val="10002"/>
                  </a:ext>
                </a:extLst>
              </a:tr>
              <a:tr h="750094">
                <a:tc>
                  <a:txBody>
                    <a:bodyPr/>
                    <a:lstStyle/>
                    <a:p>
                      <a:r>
                        <a:rPr lang="en-US" dirty="0"/>
                        <a:t>Q1406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people have brothers or sisters from the same mother but a different father”</a:t>
                      </a:r>
                    </a:p>
                    <a:p>
                      <a:endParaRPr lang="en-US" dirty="0"/>
                    </a:p>
                  </a:txBody>
                  <a:tcPr/>
                </a:tc>
                <a:extLst>
                  <a:ext uri="{0D108BD9-81ED-4DB2-BD59-A6C34878D82A}">
                    <a16:rowId xmlns:a16="http://schemas.microsoft.com/office/drawing/2014/main" val="10003"/>
                  </a:ext>
                </a:extLst>
              </a:tr>
              <a:tr h="1312664">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7835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600" y="1435100"/>
            <a:ext cx="2514600" cy="4691063"/>
          </a:xfrm>
        </p:spPr>
        <p:txBody>
          <a:bodyPr/>
          <a:lstStyle/>
          <a:p>
            <a:r>
              <a:rPr lang="en-US" sz="2000" dirty="0"/>
              <a:t>Q1410 is used to begin the series of questions establishing the order of birth of each sibling. When this field is reached for the first time, enter “1” to tell the system to go back into the list of siblings beginning with the first named. </a:t>
            </a:r>
          </a:p>
          <a:p>
            <a:endParaRPr lang="en-US" dirty="0"/>
          </a:p>
          <a:p>
            <a:endParaRPr lang="en-US" dirty="0"/>
          </a:p>
          <a:p>
            <a:endParaRPr lang="en-US" dirty="0"/>
          </a:p>
          <a:p>
            <a:endParaRPr lang="en-US" dirty="0"/>
          </a:p>
        </p:txBody>
      </p:sp>
      <p:pic>
        <p:nvPicPr>
          <p:cNvPr id="15" name="Picture 14"/>
          <p:cNvPicPr>
            <a:picLocks noChangeAspect="1"/>
          </p:cNvPicPr>
          <p:nvPr/>
        </p:nvPicPr>
        <p:blipFill>
          <a:blip r:embed="rId2"/>
          <a:stretch>
            <a:fillRect/>
          </a:stretch>
        </p:blipFill>
        <p:spPr>
          <a:xfrm>
            <a:off x="2743200" y="1295400"/>
            <a:ext cx="6392761" cy="5368506"/>
          </a:xfrm>
          <a:prstGeom prst="rect">
            <a:avLst/>
          </a:prstGeom>
        </p:spPr>
      </p:pic>
    </p:spTree>
    <p:extLst>
      <p:ext uri="{BB962C8B-B14F-4D97-AF65-F5344CB8AC3E}">
        <p14:creationId xmlns:p14="http://schemas.microsoft.com/office/powerpoint/2010/main" val="191999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a:xfrm>
            <a:off x="152400" y="4724400"/>
            <a:ext cx="8153400" cy="3243263"/>
          </a:xfrm>
        </p:spPr>
        <p:txBody>
          <a:bodyPr/>
          <a:lstStyle/>
          <a:p>
            <a:endParaRPr lang="en-US" dirty="0"/>
          </a:p>
          <a:p>
            <a:endParaRPr lang="en-US" dirty="0"/>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152400" y="152400"/>
            <a:ext cx="7553325" cy="4333875"/>
          </a:xfrm>
          <a:prstGeom prst="rect">
            <a:avLst/>
          </a:prstGeom>
        </p:spPr>
      </p:pic>
      <p:sp>
        <p:nvSpPr>
          <p:cNvPr id="11" name="Text Placeholder 3"/>
          <p:cNvSpPr txBox="1">
            <a:spLocks/>
          </p:cNvSpPr>
          <p:nvPr/>
        </p:nvSpPr>
        <p:spPr bwMode="auto">
          <a:xfrm>
            <a:off x="304800" y="4486276"/>
            <a:ext cx="7848600" cy="50053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1400">
                <a:solidFill>
                  <a:schemeClr val="tx1"/>
                </a:solidFill>
                <a:latin typeface="+mn-lt"/>
                <a:ea typeface="+mn-ea"/>
                <a:cs typeface="+mn-cs"/>
              </a:defRPr>
            </a:lvl1pPr>
            <a:lvl2pPr marL="457200" indent="0" algn="l" rtl="0" eaLnBrk="0" fontAlgn="base" hangingPunct="0">
              <a:spcBef>
                <a:spcPct val="20000"/>
              </a:spcBef>
              <a:spcAft>
                <a:spcPct val="0"/>
              </a:spcAft>
              <a:buNone/>
              <a:defRPr sz="1200">
                <a:solidFill>
                  <a:schemeClr val="tx1"/>
                </a:solidFill>
                <a:latin typeface="+mn-lt"/>
              </a:defRPr>
            </a:lvl2pPr>
            <a:lvl3pPr marL="914400" indent="0" algn="l" rtl="0" eaLnBrk="0" fontAlgn="base" hangingPunct="0">
              <a:spcBef>
                <a:spcPct val="20000"/>
              </a:spcBef>
              <a:spcAft>
                <a:spcPct val="0"/>
              </a:spcAft>
              <a:buNone/>
              <a:defRPr sz="1000">
                <a:solidFill>
                  <a:schemeClr val="tx1"/>
                </a:solidFill>
                <a:latin typeface="+mn-lt"/>
              </a:defRPr>
            </a:lvl3pPr>
            <a:lvl4pPr marL="1371600" indent="0" algn="l" rtl="0" eaLnBrk="0" fontAlgn="base" hangingPunct="0">
              <a:spcBef>
                <a:spcPct val="20000"/>
              </a:spcBef>
              <a:spcAft>
                <a:spcPct val="0"/>
              </a:spcAft>
              <a:buNone/>
              <a:defRPr sz="900">
                <a:solidFill>
                  <a:schemeClr val="tx1"/>
                </a:solidFill>
                <a:latin typeface="+mn-lt"/>
              </a:defRPr>
            </a:lvl4pPr>
            <a:lvl5pPr marL="1828800" indent="0" algn="l" rtl="0" eaLnBrk="0" fontAlgn="base" hangingPunct="0">
              <a:spcBef>
                <a:spcPct val="20000"/>
              </a:spcBef>
              <a:spcAft>
                <a:spcPct val="0"/>
              </a:spcAft>
              <a:buNone/>
              <a:defRPr sz="900">
                <a:solidFill>
                  <a:schemeClr val="tx1"/>
                </a:solidFill>
                <a:latin typeface="+mn-lt"/>
              </a:defRPr>
            </a:lvl5pPr>
            <a:lvl6pPr marL="2286000" indent="0" algn="l" rtl="0" fontAlgn="base">
              <a:spcBef>
                <a:spcPct val="20000"/>
              </a:spcBef>
              <a:spcAft>
                <a:spcPct val="0"/>
              </a:spcAft>
              <a:buNone/>
              <a:defRPr sz="900">
                <a:solidFill>
                  <a:schemeClr val="tx1"/>
                </a:solidFill>
                <a:latin typeface="+mn-lt"/>
              </a:defRPr>
            </a:lvl6pPr>
            <a:lvl7pPr marL="2743200" indent="0" algn="l" rtl="0" fontAlgn="base">
              <a:spcBef>
                <a:spcPct val="20000"/>
              </a:spcBef>
              <a:spcAft>
                <a:spcPct val="0"/>
              </a:spcAft>
              <a:buNone/>
              <a:defRPr sz="900">
                <a:solidFill>
                  <a:schemeClr val="tx1"/>
                </a:solidFill>
                <a:latin typeface="+mn-lt"/>
              </a:defRPr>
            </a:lvl7pPr>
            <a:lvl8pPr marL="3200400" indent="0" algn="l" rtl="0" fontAlgn="base">
              <a:spcBef>
                <a:spcPct val="20000"/>
              </a:spcBef>
              <a:spcAft>
                <a:spcPct val="0"/>
              </a:spcAft>
              <a:buNone/>
              <a:defRPr sz="900">
                <a:solidFill>
                  <a:schemeClr val="tx1"/>
                </a:solidFill>
                <a:latin typeface="+mn-lt"/>
              </a:defRPr>
            </a:lvl8pPr>
            <a:lvl9pPr marL="3657600" indent="0" algn="l" rtl="0" fontAlgn="base">
              <a:spcBef>
                <a:spcPct val="20000"/>
              </a:spcBef>
              <a:spcAft>
                <a:spcPct val="0"/>
              </a:spcAft>
              <a:buNone/>
              <a:defRPr sz="900">
                <a:solidFill>
                  <a:schemeClr val="tx1"/>
                </a:solidFill>
                <a:latin typeface="+mn-lt"/>
              </a:defRPr>
            </a:lvl9pPr>
          </a:lstStyle>
          <a:p>
            <a:r>
              <a:rPr lang="en-US" kern="0" dirty="0"/>
              <a:t>*After entering “1” in Q1410 the cursor will go back to the first name field in the siblings table. Press &lt;Enter&gt; to move the cursor to the “Order Number” column. Then, ask the question about order for each sibling and record the order of births with #1 being the </a:t>
            </a:r>
            <a:r>
              <a:rPr lang="en-US" b="1" kern="0" dirty="0"/>
              <a:t>oldest</a:t>
            </a:r>
            <a:r>
              <a:rPr lang="en-US" kern="0" dirty="0"/>
              <a:t>. </a:t>
            </a:r>
          </a:p>
          <a:p>
            <a:endParaRPr lang="en-US" kern="0" dirty="0"/>
          </a:p>
          <a:p>
            <a:r>
              <a:rPr lang="en-US" kern="0" dirty="0"/>
              <a:t>* Be careful not to duplicate order numbers !</a:t>
            </a:r>
          </a:p>
        </p:txBody>
      </p:sp>
    </p:spTree>
    <p:extLst>
      <p:ext uri="{BB962C8B-B14F-4D97-AF65-F5344CB8AC3E}">
        <p14:creationId xmlns:p14="http://schemas.microsoft.com/office/powerpoint/2010/main" val="86374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Placeholder 3"/>
          <p:cNvSpPr>
            <a:spLocks noGrp="1"/>
          </p:cNvSpPr>
          <p:nvPr>
            <p:ph type="body" sz="half" idx="2"/>
          </p:nvPr>
        </p:nvSpPr>
        <p:spPr>
          <a:xfrm>
            <a:off x="152400" y="4724400"/>
            <a:ext cx="8153400" cy="3243263"/>
          </a:xfrm>
        </p:spPr>
        <p:txBody>
          <a:bodyPr/>
          <a:lstStyle/>
          <a:p>
            <a:endParaRPr lang="en-US" dirty="0"/>
          </a:p>
          <a:p>
            <a:endParaRPr lang="en-US" dirty="0"/>
          </a:p>
          <a:p>
            <a:endParaRPr lang="en-US" dirty="0"/>
          </a:p>
          <a:p>
            <a:endParaRPr lang="en-US" dirty="0"/>
          </a:p>
          <a:p>
            <a:endParaRPr lang="en-US" dirty="0"/>
          </a:p>
        </p:txBody>
      </p:sp>
      <p:sp>
        <p:nvSpPr>
          <p:cNvPr id="11" name="Text Placeholder 3"/>
          <p:cNvSpPr txBox="1">
            <a:spLocks/>
          </p:cNvSpPr>
          <p:nvPr/>
        </p:nvSpPr>
        <p:spPr bwMode="auto">
          <a:xfrm>
            <a:off x="304800" y="4800600"/>
            <a:ext cx="7848600" cy="4691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None/>
              <a:defRPr sz="1400">
                <a:solidFill>
                  <a:schemeClr val="tx1"/>
                </a:solidFill>
                <a:latin typeface="+mn-lt"/>
                <a:ea typeface="+mn-ea"/>
                <a:cs typeface="+mn-cs"/>
              </a:defRPr>
            </a:lvl1pPr>
            <a:lvl2pPr marL="457200" indent="0" algn="l" rtl="0" eaLnBrk="0" fontAlgn="base" hangingPunct="0">
              <a:spcBef>
                <a:spcPct val="20000"/>
              </a:spcBef>
              <a:spcAft>
                <a:spcPct val="0"/>
              </a:spcAft>
              <a:buNone/>
              <a:defRPr sz="1200">
                <a:solidFill>
                  <a:schemeClr val="tx1"/>
                </a:solidFill>
                <a:latin typeface="+mn-lt"/>
              </a:defRPr>
            </a:lvl2pPr>
            <a:lvl3pPr marL="914400" indent="0" algn="l" rtl="0" eaLnBrk="0" fontAlgn="base" hangingPunct="0">
              <a:spcBef>
                <a:spcPct val="20000"/>
              </a:spcBef>
              <a:spcAft>
                <a:spcPct val="0"/>
              </a:spcAft>
              <a:buNone/>
              <a:defRPr sz="1000">
                <a:solidFill>
                  <a:schemeClr val="tx1"/>
                </a:solidFill>
                <a:latin typeface="+mn-lt"/>
              </a:defRPr>
            </a:lvl3pPr>
            <a:lvl4pPr marL="1371600" indent="0" algn="l" rtl="0" eaLnBrk="0" fontAlgn="base" hangingPunct="0">
              <a:spcBef>
                <a:spcPct val="20000"/>
              </a:spcBef>
              <a:spcAft>
                <a:spcPct val="0"/>
              </a:spcAft>
              <a:buNone/>
              <a:defRPr sz="900">
                <a:solidFill>
                  <a:schemeClr val="tx1"/>
                </a:solidFill>
                <a:latin typeface="+mn-lt"/>
              </a:defRPr>
            </a:lvl4pPr>
            <a:lvl5pPr marL="1828800" indent="0" algn="l" rtl="0" eaLnBrk="0" fontAlgn="base" hangingPunct="0">
              <a:spcBef>
                <a:spcPct val="20000"/>
              </a:spcBef>
              <a:spcAft>
                <a:spcPct val="0"/>
              </a:spcAft>
              <a:buNone/>
              <a:defRPr sz="900">
                <a:solidFill>
                  <a:schemeClr val="tx1"/>
                </a:solidFill>
                <a:latin typeface="+mn-lt"/>
              </a:defRPr>
            </a:lvl5pPr>
            <a:lvl6pPr marL="2286000" indent="0" algn="l" rtl="0" fontAlgn="base">
              <a:spcBef>
                <a:spcPct val="20000"/>
              </a:spcBef>
              <a:spcAft>
                <a:spcPct val="0"/>
              </a:spcAft>
              <a:buNone/>
              <a:defRPr sz="900">
                <a:solidFill>
                  <a:schemeClr val="tx1"/>
                </a:solidFill>
                <a:latin typeface="+mn-lt"/>
              </a:defRPr>
            </a:lvl6pPr>
            <a:lvl7pPr marL="2743200" indent="0" algn="l" rtl="0" fontAlgn="base">
              <a:spcBef>
                <a:spcPct val="20000"/>
              </a:spcBef>
              <a:spcAft>
                <a:spcPct val="0"/>
              </a:spcAft>
              <a:buNone/>
              <a:defRPr sz="900">
                <a:solidFill>
                  <a:schemeClr val="tx1"/>
                </a:solidFill>
                <a:latin typeface="+mn-lt"/>
              </a:defRPr>
            </a:lvl7pPr>
            <a:lvl8pPr marL="3200400" indent="0" algn="l" rtl="0" fontAlgn="base">
              <a:spcBef>
                <a:spcPct val="20000"/>
              </a:spcBef>
              <a:spcAft>
                <a:spcPct val="0"/>
              </a:spcAft>
              <a:buNone/>
              <a:defRPr sz="900">
                <a:solidFill>
                  <a:schemeClr val="tx1"/>
                </a:solidFill>
                <a:latin typeface="+mn-lt"/>
              </a:defRPr>
            </a:lvl8pPr>
            <a:lvl9pPr marL="3657600" indent="0" algn="l" rtl="0" fontAlgn="base">
              <a:spcBef>
                <a:spcPct val="20000"/>
              </a:spcBef>
              <a:spcAft>
                <a:spcPct val="0"/>
              </a:spcAft>
              <a:buNone/>
              <a:defRPr sz="900">
                <a:solidFill>
                  <a:schemeClr val="tx1"/>
                </a:solidFill>
                <a:latin typeface="+mn-lt"/>
              </a:defRPr>
            </a:lvl9pPr>
          </a:lstStyle>
          <a:p>
            <a:r>
              <a:rPr lang="en-US" kern="0" dirty="0"/>
              <a:t>* When you have finished entering the order numbers the tablet will take the cursor back to Q1407. </a:t>
            </a:r>
          </a:p>
          <a:p>
            <a:r>
              <a:rPr lang="en-US" kern="0" dirty="0"/>
              <a:t>* </a:t>
            </a:r>
            <a:r>
              <a:rPr lang="en-US" b="1" kern="0" dirty="0">
                <a:solidFill>
                  <a:srgbClr val="FF0000"/>
                </a:solidFill>
              </a:rPr>
              <a:t>DO NOT ASK Q1407 AGAIN !</a:t>
            </a:r>
          </a:p>
          <a:p>
            <a:r>
              <a:rPr lang="en-US" kern="0" dirty="0"/>
              <a:t>* Move to Q1410 and change response to “0 : order number is already entered”</a:t>
            </a:r>
          </a:p>
          <a:p>
            <a:endParaRPr lang="en-US" kern="0" dirty="0"/>
          </a:p>
          <a:p>
            <a:endParaRPr lang="en-US" kern="0" dirty="0"/>
          </a:p>
        </p:txBody>
      </p:sp>
      <p:pic>
        <p:nvPicPr>
          <p:cNvPr id="8" name="Picture 7"/>
          <p:cNvPicPr>
            <a:picLocks noChangeAspect="1"/>
          </p:cNvPicPr>
          <p:nvPr/>
        </p:nvPicPr>
        <p:blipFill>
          <a:blip r:embed="rId2"/>
          <a:stretch>
            <a:fillRect/>
          </a:stretch>
        </p:blipFill>
        <p:spPr>
          <a:xfrm>
            <a:off x="126520" y="152400"/>
            <a:ext cx="4902679" cy="4669555"/>
          </a:xfrm>
          <a:prstGeom prst="rect">
            <a:avLst/>
          </a:prstGeom>
        </p:spPr>
      </p:pic>
    </p:spTree>
    <p:extLst>
      <p:ext uri="{BB962C8B-B14F-4D97-AF65-F5344CB8AC3E}">
        <p14:creationId xmlns:p14="http://schemas.microsoft.com/office/powerpoint/2010/main" val="2605702492"/>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VMX3MACP777Z-1201013908-5885</_dlc_DocId>
    <_dlc_DocIdUrl xmlns="d16efad5-0601-4cf0-b7c2-89968258c777">
      <Url>https://icfonline.sharepoint.com/sites/ihd-dhs/Standard8/_layouts/15/DocIdRedir.aspx?ID=VMX3MACP777Z-1201013908-5885</Url>
      <Description>VMX3MACP777Z-1201013908-5885</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D5E615017C6CCC4897CB7DED4BA3A097" ma:contentTypeVersion="474" ma:contentTypeDescription="Create a new document." ma:contentTypeScope="" ma:versionID="18020591a7b3fc3cd0b7ea1f36175c88">
  <xsd:schema xmlns:xsd="http://www.w3.org/2001/XMLSchema" xmlns:xs="http://www.w3.org/2001/XMLSchema" xmlns:p="http://schemas.microsoft.com/office/2006/metadata/properties" xmlns:ns2="d16efad5-0601-4cf0-b7c2-89968258c777" xmlns:ns3="2ceb6292-f673-469d-a9ee-704e5f200e46" targetNamespace="http://schemas.microsoft.com/office/2006/metadata/properties" ma:root="true" ma:fieldsID="4590c9c9eea692c9a64e0011d717331e" ns2:_="" ns3:_="">
    <xsd:import namespace="d16efad5-0601-4cf0-b7c2-89968258c777"/>
    <xsd:import namespace="2ceb6292-f673-469d-a9ee-704e5f200e46"/>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2ceb6292-f673-469d-a9ee-704e5f200e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E8222FF-8A49-4982-927C-F2200F41494F}">
  <ds:schemaRefs>
    <ds:schemaRef ds:uri="http://schemas.microsoft.com/office/2006/metadata/properties"/>
    <ds:schemaRef ds:uri="http://schemas.microsoft.com/office/infopath/2007/PartnerControls"/>
    <ds:schemaRef ds:uri="d16efad5-0601-4cf0-b7c2-89968258c777"/>
  </ds:schemaRefs>
</ds:datastoreItem>
</file>

<file path=customXml/itemProps2.xml><?xml version="1.0" encoding="utf-8"?>
<ds:datastoreItem xmlns:ds="http://schemas.openxmlformats.org/officeDocument/2006/customXml" ds:itemID="{FB112D6B-D43E-49A3-912F-20F4B4FBC5EC}">
  <ds:schemaRefs>
    <ds:schemaRef ds:uri="http://schemas.microsoft.com/sharepoint/v3/contenttype/forms"/>
  </ds:schemaRefs>
</ds:datastoreItem>
</file>

<file path=customXml/itemProps3.xml><?xml version="1.0" encoding="utf-8"?>
<ds:datastoreItem xmlns:ds="http://schemas.openxmlformats.org/officeDocument/2006/customXml" ds:itemID="{D4F027F2-0FBE-402E-A588-D1693C8DD82B}"/>
</file>

<file path=customXml/itemProps4.xml><?xml version="1.0" encoding="utf-8"?>
<ds:datastoreItem xmlns:ds="http://schemas.openxmlformats.org/officeDocument/2006/customXml" ds:itemID="{6160E626-07B7-42BC-8497-4DB8490DC3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6efad5-0601-4cf0-b7c2-89968258c777"/>
    <ds:schemaRef ds:uri="2ceb6292-f673-469d-a9ee-704e5f200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68EA2BA5-A12F-4B81-AC50-E583761C4C10}"/>
</file>

<file path=docProps/app.xml><?xml version="1.0" encoding="utf-8"?>
<Properties xmlns="http://schemas.openxmlformats.org/officeDocument/2006/extended-properties" xmlns:vt="http://schemas.openxmlformats.org/officeDocument/2006/docPropsVTypes">
  <Template/>
  <TotalTime>15023</TotalTime>
  <Words>654</Words>
  <Application>Microsoft Office PowerPoint</Application>
  <PresentationFormat>On-screen Show (4:3)</PresentationFormat>
  <Paragraphs>107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vt:lpstr>
      <vt:lpstr>Office Theme</vt:lpstr>
      <vt:lpstr>      Adult Mortality Section CAPI Instructions</vt:lpstr>
      <vt:lpstr>Adult mortality : key points</vt:lpstr>
      <vt:lpstr>PowerPoint Presentation</vt:lpstr>
      <vt:lpstr>PowerPoint Presentation</vt:lpstr>
      <vt:lpstr>PowerPoint Presentation</vt:lpstr>
      <vt:lpstr>Additional probe questions</vt:lpstr>
      <vt:lpstr>PowerPoint Presentation</vt:lpstr>
      <vt:lpstr>PowerPoint Presentation</vt:lpstr>
      <vt:lpstr>PowerPoint Presentation</vt:lpstr>
      <vt:lpstr>PowerPoint Presentation</vt:lpstr>
      <vt:lpstr>Siblings listed out of order</vt:lpstr>
      <vt:lpstr>Resolving order problems in Adult Mortality tables </vt:lpstr>
    </vt:vector>
  </TitlesOfParts>
  <Company>JDG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Purvis, Keith</cp:lastModifiedBy>
  <cp:revision>253</cp:revision>
  <cp:lastPrinted>2004-09-30T16:41:33Z</cp:lastPrinted>
  <dcterms:created xsi:type="dcterms:W3CDTF">2004-09-17T20:07:42Z</dcterms:created>
  <dcterms:modified xsi:type="dcterms:W3CDTF">2021-07-28T02:44:18Z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ff9c5b32-5f60-4455-9a72-000336f84e90</vt:lpwstr>
  </property>
</Properties>
</file>