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theme/theme5.xml" ContentType="application/vnd.openxmlformats-officedocument.theme+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theme/theme7.xml" ContentType="application/vnd.openxmlformats-officedocument.theme+xml"/>
  <Override PartName="/ppt/slideLayouts/slideLayout39.xml" ContentType="application/vnd.openxmlformats-officedocument.presentationml.slideLayout+xml"/>
  <Override PartName="/ppt/theme/theme8.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8" r:id="rId6"/>
    <p:sldMasterId id="2147483676" r:id="rId7"/>
    <p:sldMasterId id="2147483674" r:id="rId8"/>
    <p:sldMasterId id="2147483669" r:id="rId9"/>
    <p:sldMasterId id="2147483667" r:id="rId10"/>
    <p:sldMasterId id="2147483665" r:id="rId11"/>
    <p:sldMasterId id="2147483663" r:id="rId12"/>
    <p:sldMasterId id="2147483672" r:id="rId13"/>
    <p:sldMasterId id="2147483710" r:id="rId14"/>
  </p:sldMasterIdLst>
  <p:notesMasterIdLst>
    <p:notesMasterId r:id="rId25"/>
  </p:notesMasterIdLst>
  <p:handoutMasterIdLst>
    <p:handoutMasterId r:id="rId26"/>
  </p:handoutMasterIdLst>
  <p:sldIdLst>
    <p:sldId id="266" r:id="rId15"/>
    <p:sldId id="336" r:id="rId16"/>
    <p:sldId id="271" r:id="rId17"/>
    <p:sldId id="281" r:id="rId18"/>
    <p:sldId id="280" r:id="rId19"/>
    <p:sldId id="277" r:id="rId20"/>
    <p:sldId id="274" r:id="rId21"/>
    <p:sldId id="268" r:id="rId22"/>
    <p:sldId id="275" r:id="rId23"/>
    <p:sldId id="279" r:id="rId24"/>
  </p:sldIdLst>
  <p:sldSz cx="9144000" cy="6858000" type="screen4x3"/>
  <p:notesSz cx="7035800" cy="9321800"/>
  <p:defaultTextStyle>
    <a:defPPr>
      <a:defRPr lang="en-US"/>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em, Hann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0040"/>
    <a:srgbClr val="C2113A"/>
    <a:srgbClr val="003366"/>
    <a:srgbClr val="DDDDDD"/>
    <a:srgbClr val="CCCCCC"/>
    <a:srgbClr val="666666"/>
    <a:srgbClr val="1E4ABD"/>
    <a:srgbClr val="002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84761" autoAdjust="0"/>
  </p:normalViewPr>
  <p:slideViewPr>
    <p:cSldViewPr>
      <p:cViewPr varScale="1">
        <p:scale>
          <a:sx n="73" d="100"/>
          <a:sy n="73" d="100"/>
        </p:scale>
        <p:origin x="173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slideMaster" Target="slideMasters/slideMaster8.xml"/><Relationship Id="rId18" Type="http://schemas.openxmlformats.org/officeDocument/2006/relationships/slide" Target="slides/slide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7.xml"/><Relationship Id="rId7" Type="http://schemas.openxmlformats.org/officeDocument/2006/relationships/slideMaster" Target="slideMasters/slideMaster2.xml"/><Relationship Id="rId12" Type="http://schemas.openxmlformats.org/officeDocument/2006/relationships/slideMaster" Target="slideMasters/slideMaster7.xml"/><Relationship Id="rId17" Type="http://schemas.openxmlformats.org/officeDocument/2006/relationships/slide" Target="slides/slide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Master" Target="slideMasters/slideMaster6.xml"/><Relationship Id="rId24" Type="http://schemas.openxmlformats.org/officeDocument/2006/relationships/slide" Target="slides/slide10.xml"/><Relationship Id="rId5" Type="http://schemas.openxmlformats.org/officeDocument/2006/relationships/customXml" Target="../customXml/item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presProps" Target="presProps.xml"/><Relationship Id="rId10" Type="http://schemas.openxmlformats.org/officeDocument/2006/relationships/slideMaster" Target="slideMasters/slideMaster5.xml"/><Relationship Id="rId19" Type="http://schemas.openxmlformats.org/officeDocument/2006/relationships/slide" Target="slides/slide5.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slideMaster" Target="slideMasters/slideMaster9.xml"/><Relationship Id="rId22" Type="http://schemas.openxmlformats.org/officeDocument/2006/relationships/slide" Target="slides/slide8.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8044F9C-3F67-4B83-BA72-FBD5A9DE7E45}"/>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4931" name="Rectangle 3">
            <a:extLst>
              <a:ext uri="{FF2B5EF4-FFF2-40B4-BE49-F238E27FC236}">
                <a16:creationId xmlns:a16="http://schemas.microsoft.com/office/drawing/2014/main" id="{10188D86-64FB-499B-B9C6-C5237E2080FC}"/>
              </a:ext>
            </a:extLst>
          </p:cNvPr>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4932" name="Rectangle 4">
            <a:extLst>
              <a:ext uri="{FF2B5EF4-FFF2-40B4-BE49-F238E27FC236}">
                <a16:creationId xmlns:a16="http://schemas.microsoft.com/office/drawing/2014/main" id="{4472D6B5-AD33-4CEC-A9A3-6AFF81D9ECAD}"/>
              </a:ext>
            </a:extLst>
          </p:cNvPr>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4933" name="Rectangle 5">
            <a:extLst>
              <a:ext uri="{FF2B5EF4-FFF2-40B4-BE49-F238E27FC236}">
                <a16:creationId xmlns:a16="http://schemas.microsoft.com/office/drawing/2014/main" id="{240D8057-BE36-4602-A46C-61A4DB6E45AE}"/>
              </a:ext>
            </a:extLst>
          </p:cNvPr>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8761ECE-C9A6-4858-8DF6-716223ACF5D8}" type="slidenum">
              <a:rPr lang="en-US" altLang="en-US"/>
              <a:pPr>
                <a:defRPr/>
              </a:pPr>
              <a:t>‹N°›</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DAD1E268-0858-4A5F-A530-16D8C283EA64}"/>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a:extLst>
              <a:ext uri="{FF2B5EF4-FFF2-40B4-BE49-F238E27FC236}">
                <a16:creationId xmlns:a16="http://schemas.microsoft.com/office/drawing/2014/main" id="{4CD7B888-9D50-4896-A27B-62B446367567}"/>
              </a:ext>
            </a:extLst>
          </p:cNvPr>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9876" name="Rectangle 4">
            <a:extLst>
              <a:ext uri="{FF2B5EF4-FFF2-40B4-BE49-F238E27FC236}">
                <a16:creationId xmlns:a16="http://schemas.microsoft.com/office/drawing/2014/main" id="{2F1BA417-A91F-46FE-8D4A-F7505F0EF97C}"/>
              </a:ext>
            </a:extLst>
          </p:cNvPr>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9" name="Rectangle 5">
            <a:extLst>
              <a:ext uri="{FF2B5EF4-FFF2-40B4-BE49-F238E27FC236}">
                <a16:creationId xmlns:a16="http://schemas.microsoft.com/office/drawing/2014/main" id="{70B79C17-3A16-4A2F-8BA6-055B67F7A290}"/>
              </a:ext>
            </a:extLst>
          </p:cNvPr>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9030" name="Rectangle 6">
            <a:extLst>
              <a:ext uri="{FF2B5EF4-FFF2-40B4-BE49-F238E27FC236}">
                <a16:creationId xmlns:a16="http://schemas.microsoft.com/office/drawing/2014/main" id="{8CD2E7AF-E967-46D3-B3B2-51D9474A0F53}"/>
              </a:ext>
            </a:extLst>
          </p:cNvPr>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a:extLst>
              <a:ext uri="{FF2B5EF4-FFF2-40B4-BE49-F238E27FC236}">
                <a16:creationId xmlns:a16="http://schemas.microsoft.com/office/drawing/2014/main" id="{601A3D12-D87F-4AEC-A9D1-2093BC7A930A}"/>
              </a:ext>
            </a:extLst>
          </p:cNvPr>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2DD6BC1-B148-4903-B2AE-C7ABBDD1ED09}" type="slidenum">
              <a:rPr lang="en-US" altLang="en-US"/>
              <a:pPr>
                <a:defRPr/>
              </a:pPr>
              <a:t>‹N°›</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840CA66B-CD4E-4D22-A8AB-42B03AE5E44F}"/>
              </a:ext>
            </a:extLst>
          </p:cNvPr>
          <p:cNvSpPr>
            <a:spLocks noGrp="1" noRot="1" noChangeAspect="1" noChangeArrowheads="1" noTextEdit="1"/>
          </p:cNvSpPr>
          <p:nvPr>
            <p:ph type="sldImg"/>
          </p:nvPr>
        </p:nvSpPr>
        <p:spPr>
          <a:ln/>
        </p:spPr>
      </p:sp>
      <p:sp>
        <p:nvSpPr>
          <p:cNvPr id="86019" name="Notes Placeholder 2">
            <a:extLst>
              <a:ext uri="{FF2B5EF4-FFF2-40B4-BE49-F238E27FC236}">
                <a16:creationId xmlns:a16="http://schemas.microsoft.com/office/drawing/2014/main" id="{E74A5DF6-82EC-4796-935C-2008D03122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Check back on work to be sure no keying errors – saves everybody time</a:t>
            </a:r>
          </a:p>
          <a:p>
            <a:r>
              <a:rPr lang="en-US" altLang="en-US"/>
              <a:t>Practice like we instruct – meaning, we rarely/never tell anyone to just fill in a questionnaire without practicing interviewing</a:t>
            </a:r>
          </a:p>
        </p:txBody>
      </p:sp>
      <p:sp>
        <p:nvSpPr>
          <p:cNvPr id="86020" name="Slide Number Placeholder 3">
            <a:extLst>
              <a:ext uri="{FF2B5EF4-FFF2-40B4-BE49-F238E27FC236}">
                <a16:creationId xmlns:a16="http://schemas.microsoft.com/office/drawing/2014/main" id="{6ADE1335-0E59-4668-AB6D-D11F58851A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98E08679-0F84-42B9-9F33-1E9D6E046460}" type="slidenum">
              <a:rPr lang="en-US" altLang="en-US" sz="1200" smtClean="0"/>
              <a:pPr/>
              <a:t>3</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A621212E-7027-4D8A-8A98-0E06D2241A70}"/>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34D1C2D8-DDC7-4898-8E74-FFCB321AC6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Be an active interviewer! This means really listen to the story of the respondent – does it make sense with what they have said? </a:t>
            </a:r>
          </a:p>
          <a:p>
            <a:r>
              <a:rPr lang="en-US" altLang="en-US"/>
              <a:t>Training plan will only work if we follow ground rules</a:t>
            </a:r>
          </a:p>
        </p:txBody>
      </p:sp>
      <p:sp>
        <p:nvSpPr>
          <p:cNvPr id="89092" name="Slide Number Placeholder 3">
            <a:extLst>
              <a:ext uri="{FF2B5EF4-FFF2-40B4-BE49-F238E27FC236}">
                <a16:creationId xmlns:a16="http://schemas.microsoft.com/office/drawing/2014/main" id="{40410AE5-BABF-487E-A254-ED33AB0FF0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6EC3FE02-2B45-4439-9D70-A7CD336D4DF3}" type="slidenum">
              <a:rPr lang="en-US" altLang="en-US" sz="1200" smtClean="0"/>
              <a:pPr/>
              <a:t>5</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5265822A-C995-4503-9E6E-4BA068C53975}"/>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75E28855-F5A5-4B94-A796-65467E2D87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Kemi and AA will be keeping very careful track of serial numbers and checking tablets each morning</a:t>
            </a:r>
          </a:p>
        </p:txBody>
      </p:sp>
      <p:sp>
        <p:nvSpPr>
          <p:cNvPr id="91140" name="Slide Number Placeholder 3">
            <a:extLst>
              <a:ext uri="{FF2B5EF4-FFF2-40B4-BE49-F238E27FC236}">
                <a16:creationId xmlns:a16="http://schemas.microsoft.com/office/drawing/2014/main" id="{6FB30CF8-956B-4F92-AAF0-FAEFD05245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8ED7F1B-4403-48DD-BCE9-DF9E43FCADB8}" type="slidenum">
              <a:rPr lang="en-US" altLang="en-US" sz="1200" smtClean="0"/>
              <a:pPr/>
              <a:t>6</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2D3DB76F-C673-4F50-8C07-B50BB5C911F3}"/>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5BD777F1-FEEF-4995-9CB4-2CC377C5EB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Supervisors will have extensions and car chargers</a:t>
            </a:r>
          </a:p>
        </p:txBody>
      </p:sp>
      <p:sp>
        <p:nvSpPr>
          <p:cNvPr id="93188" name="Slide Number Placeholder 3">
            <a:extLst>
              <a:ext uri="{FF2B5EF4-FFF2-40B4-BE49-F238E27FC236}">
                <a16:creationId xmlns:a16="http://schemas.microsoft.com/office/drawing/2014/main" id="{6DFE2C98-312A-4DAA-8F67-AFD60A8279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9E97D090-EEFE-4099-9595-22A6D4A3FE1A}" type="slidenum">
              <a:rPr lang="en-US" altLang="en-US" sz="1200" smtClean="0"/>
              <a:pPr/>
              <a:t>7</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250DE4F9-337E-4AC9-95CC-45CEAAB86F94}"/>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78D9849E-0ACA-4950-A5EE-56983CF7B4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5236" name="Slide Number Placeholder 3">
            <a:extLst>
              <a:ext uri="{FF2B5EF4-FFF2-40B4-BE49-F238E27FC236}">
                <a16:creationId xmlns:a16="http://schemas.microsoft.com/office/drawing/2014/main" id="{EC20B24E-B51D-454F-8820-8CA2A669F4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BF8094E-BFB4-439C-AA73-1B51A5260C91}" type="slidenum">
              <a:rPr lang="en-US" altLang="en-US" sz="1200" smtClean="0"/>
              <a:pPr/>
              <a:t>8</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38622494-9081-40DE-9DB9-423CE285B578}"/>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51FAC7BD-886F-4837-9F8C-898D30FF4E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7284" name="Slide Number Placeholder 3">
            <a:extLst>
              <a:ext uri="{FF2B5EF4-FFF2-40B4-BE49-F238E27FC236}">
                <a16:creationId xmlns:a16="http://schemas.microsoft.com/office/drawing/2014/main" id="{39FB83C1-E388-4ABA-9CEE-6CC4882DA0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7B3471D-03C4-41EC-BE54-C95DCE190833}" type="slidenum">
              <a:rPr lang="en-US" altLang="en-US" sz="1200" smtClean="0"/>
              <a:pPr/>
              <a:t>9</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EE9512F4-1D6E-4BB7-9117-056831859CF9}"/>
              </a:ext>
            </a:extLst>
          </p:cNvPr>
          <p:cNvSpPr>
            <a:spLocks noGrp="1" noRot="1" noChangeAspect="1" noChangeArrowheads="1" noTextEdit="1"/>
          </p:cNvSpPr>
          <p:nvPr>
            <p:ph type="sldImg"/>
          </p:nvPr>
        </p:nvSpPr>
        <p:spPr>
          <a:ln/>
        </p:spPr>
      </p:sp>
      <p:sp>
        <p:nvSpPr>
          <p:cNvPr id="99331" name="Notes Placeholder 2">
            <a:extLst>
              <a:ext uri="{FF2B5EF4-FFF2-40B4-BE49-F238E27FC236}">
                <a16:creationId xmlns:a16="http://schemas.microsoft.com/office/drawing/2014/main" id="{47B56FB5-0EF6-4743-BBB0-81F83F8687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9332" name="Slide Number Placeholder 3">
            <a:extLst>
              <a:ext uri="{FF2B5EF4-FFF2-40B4-BE49-F238E27FC236}">
                <a16:creationId xmlns:a16="http://schemas.microsoft.com/office/drawing/2014/main" id="{4FB7B9E4-C63D-4072-8A86-5DA9F3F92C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D3E25472-47F4-4514-ACF6-156463924B8D}" type="slidenum">
              <a:rPr lang="en-US" altLang="en-US" sz="1200" smtClean="0"/>
              <a:pPr/>
              <a:t>10</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6" name="Picture Placeholder 9">
            <a:extLst>
              <a:ext uri="{FF2B5EF4-FFF2-40B4-BE49-F238E27FC236}">
                <a16:creationId xmlns:a16="http://schemas.microsoft.com/office/drawing/2014/main" id="{11C29BBB-76F6-4361-B7D7-FA5B229514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242" b="2242"/>
          <a:stretch>
            <a:fillRect/>
          </a:stretch>
        </p:blipFill>
        <p:spPr bwMode="auto">
          <a:xfrm>
            <a:off x="152400" y="152400"/>
            <a:ext cx="8839200" cy="6554788"/>
          </a:xfrm>
          <a:prstGeom prst="rect">
            <a:avLst/>
          </a:prstGeom>
          <a:solidFill>
            <a:srgbClr val="CFCDC9"/>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49807CD0-A2F2-4C90-9EDC-130B39CA9114}"/>
              </a:ext>
            </a:extLst>
          </p:cNvPr>
          <p:cNvCxnSpPr/>
          <p:nvPr userDrawn="1"/>
        </p:nvCxnSpPr>
        <p:spPr>
          <a:xfrm>
            <a:off x="762000" y="3886200"/>
            <a:ext cx="320675"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pic>
        <p:nvPicPr>
          <p:cNvPr id="8" name="Picture 7" descr="USAID_Logo_White_v02.png">
            <a:extLst>
              <a:ext uri="{FF2B5EF4-FFF2-40B4-BE49-F238E27FC236}">
                <a16:creationId xmlns:a16="http://schemas.microsoft.com/office/drawing/2014/main" id="{DD540149-A09D-4FD2-A21F-ADE0CFB3B1DC}"/>
              </a:ext>
            </a:extLst>
          </p:cNvPr>
          <p:cNvPicPr>
            <a:picLocks noChangeAspect="1"/>
          </p:cNvPicPr>
          <p:nvPr userDrawn="1"/>
        </p:nvPicPr>
        <p:blipFill>
          <a:blip r:embed="rId3" cstate="print"/>
          <a:stretch>
            <a:fillRect/>
          </a:stretch>
        </p:blipFill>
        <p:spPr>
          <a:xfrm>
            <a:off x="684213" y="685800"/>
            <a:ext cx="1828800" cy="544513"/>
          </a:xfrm>
          <a:prstGeom prst="rect">
            <a:avLst/>
          </a:prstGeom>
          <a:effectLst>
            <a:outerShdw blurRad="254000" dir="2700000" algn="tl" rotWithShape="0">
              <a:srgbClr val="000000">
                <a:alpha val="20000"/>
              </a:srgbClr>
            </a:outerShdw>
          </a:effectLst>
        </p:spPr>
      </p:pic>
      <p:sp>
        <p:nvSpPr>
          <p:cNvPr id="9" name="Rounded Rectangle 17">
            <a:extLst>
              <a:ext uri="{FF2B5EF4-FFF2-40B4-BE49-F238E27FC236}">
                <a16:creationId xmlns:a16="http://schemas.microsoft.com/office/drawing/2014/main" id="{27CFFC39-7D87-456F-A453-8C562FD60713}"/>
              </a:ext>
            </a:extLst>
          </p:cNvPr>
          <p:cNvSpPr/>
          <p:nvPr userDrawn="1"/>
        </p:nvSpPr>
        <p:spPr>
          <a:xfrm>
            <a:off x="5159375" y="3725863"/>
            <a:ext cx="3397250" cy="2740025"/>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tIns="137160" rIns="182880" bIns="137160" anchor="ctr">
            <a:spAutoFit/>
          </a:bodyPr>
          <a:lstStyle/>
          <a:p>
            <a:pPr marL="58737" defTabSz="457200" eaLnBrk="1" fontAlgn="auto" hangingPunct="1">
              <a:spcBef>
                <a:spcPts val="0"/>
              </a:spcBef>
              <a:spcAft>
                <a:spcPts val="600"/>
              </a:spcAft>
              <a:defRPr/>
            </a:pPr>
            <a:r>
              <a:rPr lang="en-US" sz="1000" dirty="0">
                <a:solidFill>
                  <a:prstClr val="black"/>
                </a:solidFill>
              </a:rPr>
              <a:t>To change this cover photo: </a:t>
            </a:r>
          </a:p>
          <a:p>
            <a:pPr marL="171450" indent="-112713" defTabSz="457200" eaLnBrk="1" fontAlgn="auto" hangingPunct="1">
              <a:spcBef>
                <a:spcPts val="0"/>
              </a:spcBef>
              <a:spcAft>
                <a:spcPts val="600"/>
              </a:spcAft>
              <a:buFont typeface="Arial"/>
              <a:buChar char="•"/>
              <a:defRPr/>
            </a:pPr>
            <a:r>
              <a:rPr lang="en-US" sz="1000" dirty="0">
                <a:solidFill>
                  <a:prstClr val="black"/>
                </a:solidFill>
              </a:rPr>
              <a:t>Click on View &gt; Slide Master.</a:t>
            </a:r>
          </a:p>
          <a:p>
            <a:pPr marL="171450" indent="-112713" defTabSz="457200" eaLnBrk="1" fontAlgn="auto" hangingPunct="1">
              <a:spcBef>
                <a:spcPts val="0"/>
              </a:spcBef>
              <a:spcAft>
                <a:spcPts val="600"/>
              </a:spcAft>
              <a:buFont typeface="Arial"/>
              <a:buChar char="•"/>
              <a:defRPr/>
            </a:pPr>
            <a:r>
              <a:rPr lang="en-US" sz="1000" dirty="0">
                <a:solidFill>
                  <a:prstClr val="black"/>
                </a:solidFill>
              </a:rPr>
              <a:t>Right click on this photo &gt; Change Picture… &gt; Choose a Picture &gt; Insert.</a:t>
            </a:r>
          </a:p>
          <a:p>
            <a:pPr marL="171450" indent="-112713" defTabSz="457200" eaLnBrk="1" fontAlgn="auto" hangingPunct="1">
              <a:spcBef>
                <a:spcPts val="0"/>
              </a:spcBef>
              <a:spcAft>
                <a:spcPts val="600"/>
              </a:spcAft>
              <a:buFont typeface="Arial"/>
              <a:buChar char="•"/>
              <a:defRPr/>
            </a:pPr>
            <a:r>
              <a:rPr lang="en-US" sz="1000" dirty="0">
                <a:solidFill>
                  <a:prstClr val="black"/>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defTabSz="457200" eaLnBrk="1" fontAlgn="auto" hangingPunct="1">
              <a:spcBef>
                <a:spcPts val="0"/>
              </a:spcBef>
              <a:spcAft>
                <a:spcPts val="600"/>
              </a:spcAft>
              <a:buFont typeface="Arial"/>
              <a:buChar char="•"/>
              <a:defRPr/>
            </a:pPr>
            <a:r>
              <a:rPr lang="en-US" sz="1000" dirty="0">
                <a:solidFill>
                  <a:prstClr val="black"/>
                </a:solidFill>
              </a:rPr>
              <a:t>Add photo credit to the text box at top right of page.</a:t>
            </a:r>
          </a:p>
          <a:p>
            <a:pPr marL="171450" indent="-112713" defTabSz="457200" eaLnBrk="1" fontAlgn="auto" hangingPunct="1">
              <a:spcBef>
                <a:spcPts val="0"/>
              </a:spcBef>
              <a:spcAft>
                <a:spcPts val="600"/>
              </a:spcAft>
              <a:buFont typeface="Arial"/>
              <a:buChar char="•"/>
              <a:defRPr/>
            </a:pPr>
            <a:r>
              <a:rPr lang="en-US" sz="1000" dirty="0">
                <a:solidFill>
                  <a:prstClr val="black"/>
                </a:solidFill>
              </a:rPr>
              <a:t>Delete this instruction text box.</a:t>
            </a:r>
          </a:p>
        </p:txBody>
      </p:sp>
      <p:sp>
        <p:nvSpPr>
          <p:cNvPr id="12" name="Title 1"/>
          <p:cNvSpPr>
            <a:spLocks noGrp="1"/>
          </p:cNvSpPr>
          <p:nvPr>
            <p:ph type="ctrTitle"/>
          </p:nvPr>
        </p:nvSpPr>
        <p:spPr>
          <a:xfrm>
            <a:off x="685800" y="2133600"/>
            <a:ext cx="5486400" cy="1600200"/>
          </a:xfrm>
          <a:effectLst>
            <a:outerShdw blurRad="254000" dir="2700000" algn="tl" rotWithShape="0">
              <a:srgbClr val="000000">
                <a:alpha val="20000"/>
              </a:srgbClr>
            </a:outerShdw>
          </a:effectLst>
        </p:spPr>
        <p:txBody>
          <a:bodyPr>
            <a:normAutofit/>
          </a:bodyPr>
          <a:lstStyle>
            <a:lvl1pPr>
              <a:defRPr sz="3200">
                <a:solidFill>
                  <a:schemeClr val="bg1"/>
                </a:solidFill>
              </a:defRPr>
            </a:lvl1pPr>
          </a:lstStyle>
          <a:p>
            <a:r>
              <a:rPr lang="en-US"/>
              <a:t>Click to edit Master title style</a:t>
            </a:r>
            <a:endParaRPr lang="en-US" dirty="0"/>
          </a:p>
        </p:txBody>
      </p:sp>
      <p:sp>
        <p:nvSpPr>
          <p:cNvPr id="13" name="Subtitle 2"/>
          <p:cNvSpPr>
            <a:spLocks noGrp="1"/>
          </p:cNvSpPr>
          <p:nvPr>
            <p:ph type="subTitle" idx="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0" name="Date Placeholder 3">
            <a:extLst>
              <a:ext uri="{FF2B5EF4-FFF2-40B4-BE49-F238E27FC236}">
                <a16:creationId xmlns:a16="http://schemas.microsoft.com/office/drawing/2014/main" id="{049371CB-D20B-407C-8744-6B38EBE9569A}"/>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29CAE89B-BF05-452E-8673-9BD85DC8B573}" type="datetime1">
              <a:rPr lang="en-US"/>
              <a:pPr>
                <a:defRPr/>
              </a:pPr>
              <a:t>4/11/2022</a:t>
            </a:fld>
            <a:endParaRPr lang="en-US"/>
          </a:p>
        </p:txBody>
      </p:sp>
      <p:sp>
        <p:nvSpPr>
          <p:cNvPr id="11" name="Footer Placeholder 4">
            <a:extLst>
              <a:ext uri="{FF2B5EF4-FFF2-40B4-BE49-F238E27FC236}">
                <a16:creationId xmlns:a16="http://schemas.microsoft.com/office/drawing/2014/main" id="{B781074B-C043-40D9-8023-807446D46E91}"/>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14" name="Slide Number Placeholder 5">
            <a:extLst>
              <a:ext uri="{FF2B5EF4-FFF2-40B4-BE49-F238E27FC236}">
                <a16:creationId xmlns:a16="http://schemas.microsoft.com/office/drawing/2014/main" id="{7A9D1D93-F227-4DE5-959E-FAB9863E9F0B}"/>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7CAA5400-5D68-4578-A1E9-C9319423E5EF}" type="slidenum">
              <a:rPr lang="en-US"/>
              <a:pPr>
                <a:defRPr/>
              </a:pPr>
              <a:t>‹N°›</a:t>
            </a:fld>
            <a:endParaRPr lang="en-US"/>
          </a:p>
        </p:txBody>
      </p:sp>
    </p:spTree>
    <p:extLst>
      <p:ext uri="{BB962C8B-B14F-4D97-AF65-F5344CB8AC3E}">
        <p14:creationId xmlns:p14="http://schemas.microsoft.com/office/powerpoint/2010/main" val="81076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0A00DC43-B0CD-4AA9-8C2A-6B772645D42B}"/>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B666EC34-C66A-4312-8136-CFD154E1DB9A}" type="datetime1">
              <a:rPr lang="en-US"/>
              <a:pPr>
                <a:defRPr/>
              </a:pPr>
              <a:t>4/11/2022</a:t>
            </a:fld>
            <a:endParaRPr lang="en-US"/>
          </a:p>
        </p:txBody>
      </p:sp>
      <p:sp>
        <p:nvSpPr>
          <p:cNvPr id="5" name="Footer Placeholder 4">
            <a:extLst>
              <a:ext uri="{FF2B5EF4-FFF2-40B4-BE49-F238E27FC236}">
                <a16:creationId xmlns:a16="http://schemas.microsoft.com/office/drawing/2014/main" id="{B3D606D7-1677-44E3-A76C-E223CB2848CA}"/>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ECD7A9E7-A01D-44D6-BF6E-794FB6082C8F}"/>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D012FAAB-2791-45B5-AD17-B9D47A95EF96}" type="slidenum">
              <a:rPr lang="en-US"/>
              <a:pPr>
                <a:defRPr/>
              </a:pPr>
              <a:t>‹N°›</a:t>
            </a:fld>
            <a:endParaRPr lang="en-US"/>
          </a:p>
        </p:txBody>
      </p:sp>
    </p:spTree>
    <p:extLst>
      <p:ext uri="{BB962C8B-B14F-4D97-AF65-F5344CB8AC3E}">
        <p14:creationId xmlns:p14="http://schemas.microsoft.com/office/powerpoint/2010/main" val="1178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018487F3-98F4-4DE6-BEBE-BDD8A0217C31}"/>
              </a:ext>
            </a:extLst>
          </p:cNvPr>
          <p:cNvSpPr>
            <a:spLocks noGrp="1"/>
          </p:cNvSpPr>
          <p:nvPr>
            <p:ph type="dt" sz="half" idx="10"/>
          </p:nvPr>
        </p:nvSpPr>
        <p:spPr/>
        <p:txBody>
          <a:bodyPr/>
          <a:lstStyle>
            <a:lvl1pPr>
              <a:defRPr smtClean="0">
                <a:solidFill>
                  <a:srgbClr val="6C6463"/>
                </a:solidFill>
              </a:defRPr>
            </a:lvl1pPr>
          </a:lstStyle>
          <a:p>
            <a:pPr>
              <a:defRPr/>
            </a:pPr>
            <a:fld id="{06D6DEEE-9BE9-4828-82D2-450A6CA375B4}" type="datetime1">
              <a:rPr lang="en-US"/>
              <a:pPr>
                <a:defRPr/>
              </a:pPr>
              <a:t>4/11/2022</a:t>
            </a:fld>
            <a:endParaRPr lang="en-US"/>
          </a:p>
        </p:txBody>
      </p:sp>
      <p:sp>
        <p:nvSpPr>
          <p:cNvPr id="6" name="Footer Placeholder 5">
            <a:extLst>
              <a:ext uri="{FF2B5EF4-FFF2-40B4-BE49-F238E27FC236}">
                <a16:creationId xmlns:a16="http://schemas.microsoft.com/office/drawing/2014/main" id="{574A0902-088D-4D54-A26D-B77757CC8C2E}"/>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139BBDE5-7A7C-44D0-96EE-EF0CEBABD268}"/>
              </a:ext>
            </a:extLst>
          </p:cNvPr>
          <p:cNvSpPr>
            <a:spLocks noGrp="1"/>
          </p:cNvSpPr>
          <p:nvPr>
            <p:ph type="sldNum" sz="quarter" idx="12"/>
          </p:nvPr>
        </p:nvSpPr>
        <p:spPr/>
        <p:txBody>
          <a:bodyPr/>
          <a:lstStyle>
            <a:lvl1pPr>
              <a:defRPr smtClean="0">
                <a:solidFill>
                  <a:srgbClr val="6C6463"/>
                </a:solidFill>
              </a:defRPr>
            </a:lvl1pPr>
          </a:lstStyle>
          <a:p>
            <a:pPr>
              <a:defRPr/>
            </a:pPr>
            <a:fld id="{DF134CF8-CB3B-4B07-8EE4-5AE6D50462E0}" type="slidenum">
              <a:rPr lang="en-US"/>
              <a:pPr>
                <a:defRPr/>
              </a:pPr>
              <a:t>‹N°›</a:t>
            </a:fld>
            <a:endParaRPr lang="en-US"/>
          </a:p>
        </p:txBody>
      </p:sp>
    </p:spTree>
    <p:extLst>
      <p:ext uri="{BB962C8B-B14F-4D97-AF65-F5344CB8AC3E}">
        <p14:creationId xmlns:p14="http://schemas.microsoft.com/office/powerpoint/2010/main" val="246821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422C1953-1715-4F04-868D-F6BA1E3FC20D}"/>
              </a:ext>
            </a:extLst>
          </p:cNvPr>
          <p:cNvSpPr>
            <a:spLocks noGrp="1"/>
          </p:cNvSpPr>
          <p:nvPr>
            <p:ph type="dt" sz="half" idx="14"/>
          </p:nvPr>
        </p:nvSpPr>
        <p:spPr/>
        <p:txBody>
          <a:bodyPr/>
          <a:lstStyle>
            <a:lvl1pPr>
              <a:defRPr smtClean="0">
                <a:solidFill>
                  <a:srgbClr val="6C6463"/>
                </a:solidFill>
              </a:defRPr>
            </a:lvl1pPr>
          </a:lstStyle>
          <a:p>
            <a:pPr>
              <a:defRPr/>
            </a:pPr>
            <a:fld id="{017C899D-F029-45DE-A9C8-76BF6D2AE969}" type="datetime1">
              <a:rPr lang="en-US"/>
              <a:pPr>
                <a:defRPr/>
              </a:pPr>
              <a:t>4/11/2022</a:t>
            </a:fld>
            <a:endParaRPr lang="en-US"/>
          </a:p>
        </p:txBody>
      </p:sp>
      <p:sp>
        <p:nvSpPr>
          <p:cNvPr id="7" name="Footer Placeholder 5">
            <a:extLst>
              <a:ext uri="{FF2B5EF4-FFF2-40B4-BE49-F238E27FC236}">
                <a16:creationId xmlns:a16="http://schemas.microsoft.com/office/drawing/2014/main" id="{073F3D67-98CA-407B-9D63-8F5B97701472}"/>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13D5A269-06B1-41C6-9386-49DE806DECAE}"/>
              </a:ext>
            </a:extLst>
          </p:cNvPr>
          <p:cNvSpPr>
            <a:spLocks noGrp="1"/>
          </p:cNvSpPr>
          <p:nvPr>
            <p:ph type="sldNum" sz="quarter" idx="16"/>
          </p:nvPr>
        </p:nvSpPr>
        <p:spPr/>
        <p:txBody>
          <a:bodyPr/>
          <a:lstStyle>
            <a:lvl1pPr>
              <a:defRPr smtClean="0">
                <a:solidFill>
                  <a:srgbClr val="6C6463"/>
                </a:solidFill>
              </a:defRPr>
            </a:lvl1pPr>
          </a:lstStyle>
          <a:p>
            <a:pPr>
              <a:defRPr/>
            </a:pPr>
            <a:fld id="{234EACA1-598D-4CEF-9DB7-DC799B393028}" type="slidenum">
              <a:rPr lang="en-US"/>
              <a:pPr>
                <a:defRPr/>
              </a:pPr>
              <a:t>‹N°›</a:t>
            </a:fld>
            <a:endParaRPr lang="en-US"/>
          </a:p>
        </p:txBody>
      </p:sp>
    </p:spTree>
    <p:extLst>
      <p:ext uri="{BB962C8B-B14F-4D97-AF65-F5344CB8AC3E}">
        <p14:creationId xmlns:p14="http://schemas.microsoft.com/office/powerpoint/2010/main" val="283831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p:nvPr>
        </p:nvSpPr>
        <p:spPr>
          <a:xfrm>
            <a:off x="152400" y="3429000"/>
            <a:ext cx="8839200" cy="32766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4"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A87D8FC5-121C-4236-A6FC-8704A5CCF9DE}"/>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1E180E2F-1BD8-4350-B080-03C07E014987}" type="datetime1">
              <a:rPr lang="en-US"/>
              <a:pPr>
                <a:defRPr/>
              </a:pPr>
              <a:t>4/11/2022</a:t>
            </a:fld>
            <a:endParaRPr lang="en-US"/>
          </a:p>
        </p:txBody>
      </p:sp>
      <p:sp>
        <p:nvSpPr>
          <p:cNvPr id="7" name="Footer Placeholder 4">
            <a:extLst>
              <a:ext uri="{FF2B5EF4-FFF2-40B4-BE49-F238E27FC236}">
                <a16:creationId xmlns:a16="http://schemas.microsoft.com/office/drawing/2014/main" id="{74405E0F-4736-4D54-89FF-7455A5C36533}"/>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D0E93FF9-C6F1-4FFB-AD18-D766665D6214}"/>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71ED3FB8-9869-4C5A-BF4C-D1F92E4671E6}" type="slidenum">
              <a:rPr lang="en-US"/>
              <a:pPr>
                <a:defRPr/>
              </a:pPr>
              <a:t>‹N°›</a:t>
            </a:fld>
            <a:endParaRPr lang="en-US"/>
          </a:p>
        </p:txBody>
      </p:sp>
    </p:spTree>
    <p:extLst>
      <p:ext uri="{BB962C8B-B14F-4D97-AF65-F5344CB8AC3E}">
        <p14:creationId xmlns:p14="http://schemas.microsoft.com/office/powerpoint/2010/main" val="3812791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BA0C2F"/>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064E7D88-5658-4533-9FC6-488B9B7DB966}"/>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EF66DD84-916A-4668-B9CF-8055897F13D6}" type="datetime1">
              <a:rPr lang="en-US"/>
              <a:pPr>
                <a:defRPr/>
              </a:pPr>
              <a:t>4/11/2022</a:t>
            </a:fld>
            <a:endParaRPr lang="en-US"/>
          </a:p>
        </p:txBody>
      </p:sp>
      <p:sp>
        <p:nvSpPr>
          <p:cNvPr id="7" name="Slide Number Placeholder 5">
            <a:extLst>
              <a:ext uri="{FF2B5EF4-FFF2-40B4-BE49-F238E27FC236}">
                <a16:creationId xmlns:a16="http://schemas.microsoft.com/office/drawing/2014/main" id="{88954143-D1C4-46EE-A202-3785C60B481C}"/>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06F53DF7-0245-43E8-870D-2BFC9118A308}" type="slidenum">
              <a:rPr lang="en-US"/>
              <a:pPr>
                <a:defRPr/>
              </a:pPr>
              <a:t>‹N°›</a:t>
            </a:fld>
            <a:endParaRPr lang="en-US"/>
          </a:p>
        </p:txBody>
      </p:sp>
    </p:spTree>
    <p:extLst>
      <p:ext uri="{BB962C8B-B14F-4D97-AF65-F5344CB8AC3E}">
        <p14:creationId xmlns:p14="http://schemas.microsoft.com/office/powerpoint/2010/main" val="2050157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BA0C2F"/>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B4DA35F9-28EB-4B96-8209-B848639C142B}"/>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D7FD24FB-6B98-471E-83A9-283E40C1CD06}" type="datetime1">
              <a:rPr lang="en-US"/>
              <a:pPr>
                <a:defRPr/>
              </a:pPr>
              <a:t>4/11/2022</a:t>
            </a:fld>
            <a:endParaRPr lang="en-US"/>
          </a:p>
        </p:txBody>
      </p:sp>
      <p:sp>
        <p:nvSpPr>
          <p:cNvPr id="6" name="Slide Number Placeholder 5">
            <a:extLst>
              <a:ext uri="{FF2B5EF4-FFF2-40B4-BE49-F238E27FC236}">
                <a16:creationId xmlns:a16="http://schemas.microsoft.com/office/drawing/2014/main" id="{98D73A54-074A-432E-A7F0-C8C9C5610E0C}"/>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A9EF88DE-D601-4E52-ABD9-8E3B6B85C72A}" type="slidenum">
              <a:rPr lang="en-US"/>
              <a:pPr>
                <a:defRPr/>
              </a:pPr>
              <a:t>‹N°›</a:t>
            </a:fld>
            <a:endParaRPr lang="en-US"/>
          </a:p>
        </p:txBody>
      </p:sp>
    </p:spTree>
    <p:extLst>
      <p:ext uri="{BB962C8B-B14F-4D97-AF65-F5344CB8AC3E}">
        <p14:creationId xmlns:p14="http://schemas.microsoft.com/office/powerpoint/2010/main" val="4128373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4" name="Picture Placeholder 9">
            <a:extLst>
              <a:ext uri="{FF2B5EF4-FFF2-40B4-BE49-F238E27FC236}">
                <a16:creationId xmlns:a16="http://schemas.microsoft.com/office/drawing/2014/main" id="{335F8C95-B0C0-46EA-A61A-34B2004734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127000"/>
            <a:ext cx="8839200" cy="657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USAID_Logo_White_v02.png">
            <a:extLst>
              <a:ext uri="{FF2B5EF4-FFF2-40B4-BE49-F238E27FC236}">
                <a16:creationId xmlns:a16="http://schemas.microsoft.com/office/drawing/2014/main" id="{C18F53D3-F634-44A9-BE41-972A4DB0BC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CD31BD25-9FF5-4EA7-8FC3-5B46FD74A336}"/>
              </a:ext>
            </a:extLst>
          </p:cNvPr>
          <p:cNvCxnSpPr/>
          <p:nvPr userDrawn="1"/>
        </p:nvCxnSpPr>
        <p:spPr>
          <a:xfrm>
            <a:off x="762000" y="3886200"/>
            <a:ext cx="320675"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Subtitle 2"/>
          <p:cNvSpPr>
            <a:spLocks noGrp="1"/>
          </p:cNvSpPr>
          <p:nvPr>
            <p:ph type="subTitle" idx="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122AE466-0550-43A7-A90C-E5CBA6962FB3}"/>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68F7C08E-DE52-425D-AEE8-99C0D9070AB3}" type="datetime1">
              <a:rPr lang="en-US"/>
              <a:pPr>
                <a:defRPr/>
              </a:pPr>
              <a:t>4/11/2022</a:t>
            </a:fld>
            <a:endParaRPr lang="en-US"/>
          </a:p>
        </p:txBody>
      </p:sp>
      <p:sp>
        <p:nvSpPr>
          <p:cNvPr id="9" name="Slide Number Placeholder 5">
            <a:extLst>
              <a:ext uri="{FF2B5EF4-FFF2-40B4-BE49-F238E27FC236}">
                <a16:creationId xmlns:a16="http://schemas.microsoft.com/office/drawing/2014/main" id="{C5661FCA-D5EB-4587-BB8F-6162ED6E5702}"/>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68E67C53-814D-4451-8743-6AD274E85F42}" type="slidenum">
              <a:rPr lang="en-US"/>
              <a:pPr>
                <a:defRPr/>
              </a:pPr>
              <a:t>‹N°›</a:t>
            </a:fld>
            <a:endParaRPr lang="en-US"/>
          </a:p>
        </p:txBody>
      </p:sp>
    </p:spTree>
    <p:extLst>
      <p:ext uri="{BB962C8B-B14F-4D97-AF65-F5344CB8AC3E}">
        <p14:creationId xmlns:p14="http://schemas.microsoft.com/office/powerpoint/2010/main" val="2356741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4" name="Picture 7" descr="USAID_Logo_White_v02.png">
            <a:extLst>
              <a:ext uri="{FF2B5EF4-FFF2-40B4-BE49-F238E27FC236}">
                <a16:creationId xmlns:a16="http://schemas.microsoft.com/office/drawing/2014/main" id="{AF233F7D-2708-43C5-947B-6355CC06F8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213" y="685800"/>
            <a:ext cx="1828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FB895939-12A7-4A1B-9A29-DE8ECA5AA6AC}"/>
              </a:ext>
            </a:extLst>
          </p:cNvPr>
          <p:cNvCxnSpPr/>
          <p:nvPr userDrawn="1"/>
        </p:nvCxnSpPr>
        <p:spPr>
          <a:xfrm>
            <a:off x="762000" y="3886200"/>
            <a:ext cx="320675"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685800" y="2133600"/>
            <a:ext cx="5486400" cy="1600200"/>
          </a:xfrm>
        </p:spPr>
        <p:txBody>
          <a:bodyPr>
            <a:normAutofit/>
          </a:bodyPr>
          <a:lstStyle>
            <a:lvl1pPr>
              <a:defRPr sz="3200">
                <a:solidFill>
                  <a:srgbClr val="FFFFFF"/>
                </a:solidFill>
              </a:defRPr>
            </a:lvl1pPr>
          </a:lstStyle>
          <a:p>
            <a:r>
              <a:rPr lang="en-US"/>
              <a:t>Click to edit Master title style</a:t>
            </a:r>
            <a:endParaRPr lang="en-US" dirty="0"/>
          </a:p>
        </p:txBody>
      </p:sp>
      <p:sp>
        <p:nvSpPr>
          <p:cNvPr id="15" name="Subtitle 2"/>
          <p:cNvSpPr>
            <a:spLocks noGrp="1"/>
          </p:cNvSpPr>
          <p:nvPr>
            <p:ph type="subTitle" idx="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C9A58789-5071-4377-B5D0-40E1947E4D77}"/>
              </a:ext>
            </a:extLst>
          </p:cNvPr>
          <p:cNvSpPr>
            <a:spLocks noGrp="1"/>
          </p:cNvSpPr>
          <p:nvPr>
            <p:ph type="dt" sz="half" idx="10"/>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8462DA10-71DB-490C-84DC-85EF3403E17C}" type="datetime1">
              <a:rPr lang="en-US"/>
              <a:pPr>
                <a:defRPr/>
              </a:pPr>
              <a:t>4/11/2022</a:t>
            </a:fld>
            <a:endParaRPr lang="en-US"/>
          </a:p>
        </p:txBody>
      </p:sp>
      <p:sp>
        <p:nvSpPr>
          <p:cNvPr id="7" name="Footer Placeholder 4">
            <a:extLst>
              <a:ext uri="{FF2B5EF4-FFF2-40B4-BE49-F238E27FC236}">
                <a16:creationId xmlns:a16="http://schemas.microsoft.com/office/drawing/2014/main" id="{BCF48B2D-EE0B-4EDC-9CDC-84F9895244A9}"/>
              </a:ext>
            </a:extLst>
          </p:cNvPr>
          <p:cNvSpPr>
            <a:spLocks noGrp="1"/>
          </p:cNvSpPr>
          <p:nvPr>
            <p:ph type="ftr" sz="quarter" idx="11"/>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113B5ABA-F12A-49E3-84AD-7E257539ACB0}"/>
              </a:ext>
            </a:extLst>
          </p:cNvPr>
          <p:cNvSpPr>
            <a:spLocks noGrp="1"/>
          </p:cNvSpPr>
          <p:nvPr>
            <p:ph type="sldNum" sz="quarter" idx="12"/>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6F1BFE8A-FA00-4B4C-B8C7-1D381536BED5}" type="slidenum">
              <a:rPr lang="en-US"/>
              <a:pPr>
                <a:defRPr/>
              </a:pPr>
              <a:t>‹N°›</a:t>
            </a:fld>
            <a:endParaRPr lang="en-US"/>
          </a:p>
        </p:txBody>
      </p:sp>
    </p:spTree>
    <p:extLst>
      <p:ext uri="{BB962C8B-B14F-4D97-AF65-F5344CB8AC3E}">
        <p14:creationId xmlns:p14="http://schemas.microsoft.com/office/powerpoint/2010/main" val="2956402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pic>
        <p:nvPicPr>
          <p:cNvPr id="3" name="Picture 7" descr="USAID_Logo_White_v02.png">
            <a:extLst>
              <a:ext uri="{FF2B5EF4-FFF2-40B4-BE49-F238E27FC236}">
                <a16:creationId xmlns:a16="http://schemas.microsoft.com/office/drawing/2014/main" id="{7FD22F7B-9A20-451C-8AAC-80C6D83401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3C837E8C-126C-4E77-8131-7271238D6ADF}"/>
              </a:ext>
            </a:extLst>
          </p:cNvPr>
          <p:cNvCxnSpPr/>
          <p:nvPr userDrawn="1"/>
        </p:nvCxnSpPr>
        <p:spPr>
          <a:xfrm>
            <a:off x="746125" y="990600"/>
            <a:ext cx="320675"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43000" y="827782"/>
            <a:ext cx="5486400" cy="1077218"/>
          </a:xfrm>
        </p:spPr>
        <p:txBody>
          <a:bodyPr anchor="t">
            <a:spAutoFit/>
          </a:bodyPr>
          <a:lstStyle>
            <a:lvl1pPr>
              <a:defRPr sz="3200">
                <a:solidFill>
                  <a:srgbClr val="FFFFFF"/>
                </a:solidFill>
              </a:defRPr>
            </a:lvl1pPr>
          </a:lstStyle>
          <a:p>
            <a:r>
              <a:rPr lang="en-US"/>
              <a:t>Click to edit Master title style</a:t>
            </a:r>
            <a:endParaRPr lang="en-US" dirty="0"/>
          </a:p>
        </p:txBody>
      </p:sp>
      <p:sp>
        <p:nvSpPr>
          <p:cNvPr id="5" name="Date Placeholder 2">
            <a:extLst>
              <a:ext uri="{FF2B5EF4-FFF2-40B4-BE49-F238E27FC236}">
                <a16:creationId xmlns:a16="http://schemas.microsoft.com/office/drawing/2014/main" id="{0BC09C5E-5C78-4603-9AE5-855B1B02E532}"/>
              </a:ext>
            </a:extLst>
          </p:cNvPr>
          <p:cNvSpPr>
            <a:spLocks noGrp="1"/>
          </p:cNvSpPr>
          <p:nvPr>
            <p:ph type="dt" sz="half" idx="10"/>
          </p:nvPr>
        </p:nvSpPr>
        <p:spPr/>
        <p:txBody>
          <a:bodyPr/>
          <a:lstStyle>
            <a:lvl1pPr>
              <a:defRPr smtClean="0">
                <a:solidFill>
                  <a:srgbClr val="FFFFFF"/>
                </a:solidFill>
              </a:defRPr>
            </a:lvl1pPr>
          </a:lstStyle>
          <a:p>
            <a:pPr>
              <a:defRPr/>
            </a:pPr>
            <a:fld id="{991ABCE5-1B9C-4320-A399-B6CCF62E267C}" type="datetime1">
              <a:rPr lang="en-US"/>
              <a:pPr>
                <a:defRPr/>
              </a:pPr>
              <a:t>4/11/2022</a:t>
            </a:fld>
            <a:endParaRPr lang="en-US"/>
          </a:p>
        </p:txBody>
      </p:sp>
      <p:sp>
        <p:nvSpPr>
          <p:cNvPr id="6" name="Footer Placeholder 3">
            <a:extLst>
              <a:ext uri="{FF2B5EF4-FFF2-40B4-BE49-F238E27FC236}">
                <a16:creationId xmlns:a16="http://schemas.microsoft.com/office/drawing/2014/main" id="{ECE8E634-5F6A-4A23-A119-A02510F24438}"/>
              </a:ext>
            </a:extLst>
          </p:cNvPr>
          <p:cNvSpPr>
            <a:spLocks noGrp="1"/>
          </p:cNvSpPr>
          <p:nvPr>
            <p:ph type="ftr" sz="quarter" idx="11"/>
          </p:nvPr>
        </p:nvSpPr>
        <p:spPr/>
        <p:txBody>
          <a:bodyPr/>
          <a:lstStyle>
            <a:lvl1pPr>
              <a:defRPr>
                <a:solidFill>
                  <a:srgbClr val="FFFFFF"/>
                </a:solidFill>
              </a:defRPr>
            </a:lvl1pPr>
          </a:lstStyle>
          <a:p>
            <a:pPr>
              <a:defRPr/>
            </a:pPr>
            <a:r>
              <a:rPr lang="en-US"/>
              <a:t>FOOTER GOES HERE</a:t>
            </a:r>
          </a:p>
        </p:txBody>
      </p:sp>
      <p:sp>
        <p:nvSpPr>
          <p:cNvPr id="7" name="Slide Number Placeholder 4">
            <a:extLst>
              <a:ext uri="{FF2B5EF4-FFF2-40B4-BE49-F238E27FC236}">
                <a16:creationId xmlns:a16="http://schemas.microsoft.com/office/drawing/2014/main" id="{D0278908-78F1-4BCF-A7AA-018C09098BCB}"/>
              </a:ext>
            </a:extLst>
          </p:cNvPr>
          <p:cNvSpPr>
            <a:spLocks noGrp="1"/>
          </p:cNvSpPr>
          <p:nvPr>
            <p:ph type="sldNum" sz="quarter" idx="12"/>
          </p:nvPr>
        </p:nvSpPr>
        <p:spPr/>
        <p:txBody>
          <a:bodyPr/>
          <a:lstStyle>
            <a:lvl1pPr>
              <a:defRPr smtClean="0">
                <a:solidFill>
                  <a:srgbClr val="FFFFFF"/>
                </a:solidFill>
              </a:defRPr>
            </a:lvl1pPr>
          </a:lstStyle>
          <a:p>
            <a:pPr>
              <a:defRPr/>
            </a:pPr>
            <a:fld id="{00C44344-5294-4418-BC5D-2E0B5AC67AF6}" type="slidenum">
              <a:rPr lang="en-US"/>
              <a:pPr>
                <a:defRPr/>
              </a:pPr>
              <a:t>‹N°›</a:t>
            </a:fld>
            <a:endParaRPr lang="en-US"/>
          </a:p>
        </p:txBody>
      </p:sp>
    </p:spTree>
    <p:extLst>
      <p:ext uri="{BB962C8B-B14F-4D97-AF65-F5344CB8AC3E}">
        <p14:creationId xmlns:p14="http://schemas.microsoft.com/office/powerpoint/2010/main" val="2254633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4E4662FB-A7CF-44D5-B414-DFAC2A9F535B}"/>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C5F8C7FB-AA17-4783-B4C3-4D2F959B5583}" type="datetime1">
              <a:rPr lang="en-US"/>
              <a:pPr>
                <a:defRPr/>
              </a:pPr>
              <a:t>4/11/2022</a:t>
            </a:fld>
            <a:endParaRPr lang="en-US"/>
          </a:p>
        </p:txBody>
      </p:sp>
      <p:sp>
        <p:nvSpPr>
          <p:cNvPr id="5" name="Footer Placeholder 4">
            <a:extLst>
              <a:ext uri="{FF2B5EF4-FFF2-40B4-BE49-F238E27FC236}">
                <a16:creationId xmlns:a16="http://schemas.microsoft.com/office/drawing/2014/main" id="{7C701CF3-13DE-4E60-820E-BB47936AA1E9}"/>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7A4D5EC1-22C1-418B-A812-555204474CBD}"/>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F3C1EC16-64C0-4A6E-8767-E098B33CEB29}" type="slidenum">
              <a:rPr lang="en-US"/>
              <a:pPr>
                <a:defRPr/>
              </a:pPr>
              <a:t>‹N°›</a:t>
            </a:fld>
            <a:endParaRPr lang="en-US"/>
          </a:p>
        </p:txBody>
      </p:sp>
    </p:spTree>
    <p:extLst>
      <p:ext uri="{BB962C8B-B14F-4D97-AF65-F5344CB8AC3E}">
        <p14:creationId xmlns:p14="http://schemas.microsoft.com/office/powerpoint/2010/main" val="3332668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4" name="Picture 7" descr="USAID_Logo_White_v02.png">
            <a:extLst>
              <a:ext uri="{FF2B5EF4-FFF2-40B4-BE49-F238E27FC236}">
                <a16:creationId xmlns:a16="http://schemas.microsoft.com/office/drawing/2014/main" id="{DD37946E-052E-4C56-8870-BCB8759B27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213" y="685800"/>
            <a:ext cx="1828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3627E1DF-CA20-47B8-AD15-2CF16823E809}"/>
              </a:ext>
            </a:extLst>
          </p:cNvPr>
          <p:cNvCxnSpPr/>
          <p:nvPr userDrawn="1"/>
        </p:nvCxnSpPr>
        <p:spPr>
          <a:xfrm>
            <a:off x="762000" y="3886200"/>
            <a:ext cx="320675"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685800" y="2133600"/>
            <a:ext cx="5486400" cy="1600200"/>
          </a:xfrm>
        </p:spPr>
        <p:txBody>
          <a:bodyPr>
            <a:normAutofit/>
          </a:bodyPr>
          <a:lstStyle>
            <a:lvl1pPr>
              <a:defRPr sz="3200">
                <a:solidFill>
                  <a:srgbClr val="FFFFFF"/>
                </a:solidFill>
              </a:defRPr>
            </a:lvl1pPr>
          </a:lstStyle>
          <a:p>
            <a:r>
              <a:rPr lang="en-US"/>
              <a:t>Click to edit Master title style</a:t>
            </a:r>
            <a:endParaRPr lang="en-US" dirty="0"/>
          </a:p>
        </p:txBody>
      </p:sp>
      <p:sp>
        <p:nvSpPr>
          <p:cNvPr id="15" name="Subtitle 2"/>
          <p:cNvSpPr>
            <a:spLocks noGrp="1"/>
          </p:cNvSpPr>
          <p:nvPr>
            <p:ph type="subTitle" idx="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9D2934B7-95BB-46C9-AF03-1F6D2BD0AABA}"/>
              </a:ext>
            </a:extLst>
          </p:cNvPr>
          <p:cNvSpPr>
            <a:spLocks noGrp="1"/>
          </p:cNvSpPr>
          <p:nvPr>
            <p:ph type="dt" sz="half" idx="10"/>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3C3DC3EA-8A61-46BA-A96B-5BD3AE16676D}" type="datetime1">
              <a:rPr lang="en-US"/>
              <a:pPr>
                <a:defRPr/>
              </a:pPr>
              <a:t>4/11/2022</a:t>
            </a:fld>
            <a:endParaRPr lang="en-US"/>
          </a:p>
        </p:txBody>
      </p:sp>
      <p:sp>
        <p:nvSpPr>
          <p:cNvPr id="7" name="Footer Placeholder 4">
            <a:extLst>
              <a:ext uri="{FF2B5EF4-FFF2-40B4-BE49-F238E27FC236}">
                <a16:creationId xmlns:a16="http://schemas.microsoft.com/office/drawing/2014/main" id="{80477DA7-7AFF-4FA7-BC69-E7612AF8F5BF}"/>
              </a:ext>
            </a:extLst>
          </p:cNvPr>
          <p:cNvSpPr>
            <a:spLocks noGrp="1"/>
          </p:cNvSpPr>
          <p:nvPr>
            <p:ph type="ftr" sz="quarter" idx="11"/>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F3182303-90B9-42A0-ACD6-2123B378E80E}"/>
              </a:ext>
            </a:extLst>
          </p:cNvPr>
          <p:cNvSpPr>
            <a:spLocks noGrp="1"/>
          </p:cNvSpPr>
          <p:nvPr>
            <p:ph type="sldNum" sz="quarter" idx="12"/>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24297E6C-5DC2-4BF4-A289-C0667BBC2AEE}" type="slidenum">
              <a:rPr lang="en-US"/>
              <a:pPr>
                <a:defRPr/>
              </a:pPr>
              <a:t>‹N°›</a:t>
            </a:fld>
            <a:endParaRPr lang="en-US"/>
          </a:p>
        </p:txBody>
      </p:sp>
    </p:spTree>
    <p:extLst>
      <p:ext uri="{BB962C8B-B14F-4D97-AF65-F5344CB8AC3E}">
        <p14:creationId xmlns:p14="http://schemas.microsoft.com/office/powerpoint/2010/main" val="2753392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48FECE70-3D42-48EB-BA70-D0C2D4A888B9}"/>
              </a:ext>
            </a:extLst>
          </p:cNvPr>
          <p:cNvSpPr>
            <a:spLocks noGrp="1"/>
          </p:cNvSpPr>
          <p:nvPr>
            <p:ph type="dt" sz="half" idx="10"/>
          </p:nvPr>
        </p:nvSpPr>
        <p:spPr/>
        <p:txBody>
          <a:bodyPr/>
          <a:lstStyle>
            <a:lvl1pPr>
              <a:defRPr/>
            </a:lvl1pPr>
          </a:lstStyle>
          <a:p>
            <a:pPr>
              <a:defRPr/>
            </a:pPr>
            <a:fld id="{29752CBD-03FF-4236-9C2E-B5E2A493DD88}" type="datetime1">
              <a:rPr lang="en-US"/>
              <a:pPr>
                <a:defRPr/>
              </a:pPr>
              <a:t>4/11/2022</a:t>
            </a:fld>
            <a:endParaRPr lang="en-US"/>
          </a:p>
        </p:txBody>
      </p:sp>
      <p:sp>
        <p:nvSpPr>
          <p:cNvPr id="6" name="Footer Placeholder 4">
            <a:extLst>
              <a:ext uri="{FF2B5EF4-FFF2-40B4-BE49-F238E27FC236}">
                <a16:creationId xmlns:a16="http://schemas.microsoft.com/office/drawing/2014/main" id="{354A9191-DC5A-479B-8DE4-1F1899677CC5}"/>
              </a:ext>
            </a:extLst>
          </p:cNvPr>
          <p:cNvSpPr>
            <a:spLocks noGrp="1"/>
          </p:cNvSpPr>
          <p:nvPr>
            <p:ph type="ftr" sz="quarter" idx="11"/>
          </p:nvPr>
        </p:nvSpPr>
        <p:spPr/>
        <p:txBody>
          <a:bodyPr/>
          <a:lstStyle>
            <a:lvl1pPr>
              <a:defRPr/>
            </a:lvl1pPr>
          </a:lstStyle>
          <a:p>
            <a:pPr>
              <a:defRPr/>
            </a:pPr>
            <a:r>
              <a:rPr lang="en-US"/>
              <a:t>FOOTER GOES HERE</a:t>
            </a:r>
          </a:p>
        </p:txBody>
      </p:sp>
      <p:sp>
        <p:nvSpPr>
          <p:cNvPr id="7" name="Slide Number Placeholder 5">
            <a:extLst>
              <a:ext uri="{FF2B5EF4-FFF2-40B4-BE49-F238E27FC236}">
                <a16:creationId xmlns:a16="http://schemas.microsoft.com/office/drawing/2014/main" id="{C7795B72-6AE8-410F-A90E-7AA78B0F3F1A}"/>
              </a:ext>
            </a:extLst>
          </p:cNvPr>
          <p:cNvSpPr>
            <a:spLocks noGrp="1"/>
          </p:cNvSpPr>
          <p:nvPr>
            <p:ph type="sldNum" sz="quarter" idx="12"/>
          </p:nvPr>
        </p:nvSpPr>
        <p:spPr/>
        <p:txBody>
          <a:bodyPr/>
          <a:lstStyle>
            <a:lvl1pPr>
              <a:defRPr/>
            </a:lvl1pPr>
          </a:lstStyle>
          <a:p>
            <a:pPr>
              <a:defRPr/>
            </a:pPr>
            <a:fld id="{563D45B3-0C09-4325-B2FF-23F73E9BB44B}" type="slidenum">
              <a:rPr lang="en-US"/>
              <a:pPr>
                <a:defRPr/>
              </a:pPr>
              <a:t>‹N°›</a:t>
            </a:fld>
            <a:endParaRPr lang="en-US"/>
          </a:p>
        </p:txBody>
      </p:sp>
    </p:spTree>
    <p:extLst>
      <p:ext uri="{BB962C8B-B14F-4D97-AF65-F5344CB8AC3E}">
        <p14:creationId xmlns:p14="http://schemas.microsoft.com/office/powerpoint/2010/main" val="1296326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FD0CE359-C77E-49DB-9A54-29E3CE318AF3}"/>
              </a:ext>
            </a:extLst>
          </p:cNvPr>
          <p:cNvSpPr>
            <a:spLocks noGrp="1"/>
          </p:cNvSpPr>
          <p:nvPr>
            <p:ph type="dt" sz="half" idx="14"/>
          </p:nvPr>
        </p:nvSpPr>
        <p:spPr/>
        <p:txBody>
          <a:bodyPr/>
          <a:lstStyle>
            <a:lvl1pPr>
              <a:defRPr smtClean="0">
                <a:solidFill>
                  <a:srgbClr val="6C6463"/>
                </a:solidFill>
              </a:defRPr>
            </a:lvl1pPr>
          </a:lstStyle>
          <a:p>
            <a:pPr>
              <a:defRPr/>
            </a:pPr>
            <a:fld id="{BB7E3DF3-E6D7-4FA9-944E-168A67BB85F0}" type="datetime1">
              <a:rPr lang="en-US"/>
              <a:pPr>
                <a:defRPr/>
              </a:pPr>
              <a:t>4/11/2022</a:t>
            </a:fld>
            <a:endParaRPr lang="en-US"/>
          </a:p>
        </p:txBody>
      </p:sp>
      <p:sp>
        <p:nvSpPr>
          <p:cNvPr id="7" name="Footer Placeholder 5">
            <a:extLst>
              <a:ext uri="{FF2B5EF4-FFF2-40B4-BE49-F238E27FC236}">
                <a16:creationId xmlns:a16="http://schemas.microsoft.com/office/drawing/2014/main" id="{3CAE18E4-3E48-4872-A147-2D1930EF28BC}"/>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85CDCDC4-93B6-495C-A150-CCD542EE0C17}"/>
              </a:ext>
            </a:extLst>
          </p:cNvPr>
          <p:cNvSpPr>
            <a:spLocks noGrp="1"/>
          </p:cNvSpPr>
          <p:nvPr>
            <p:ph type="sldNum" sz="quarter" idx="16"/>
          </p:nvPr>
        </p:nvSpPr>
        <p:spPr/>
        <p:txBody>
          <a:bodyPr/>
          <a:lstStyle>
            <a:lvl1pPr>
              <a:defRPr smtClean="0">
                <a:solidFill>
                  <a:srgbClr val="6C6463"/>
                </a:solidFill>
              </a:defRPr>
            </a:lvl1pPr>
          </a:lstStyle>
          <a:p>
            <a:pPr>
              <a:defRPr/>
            </a:pPr>
            <a:fld id="{50953F4F-5954-49F3-954B-A1FFD70BED66}" type="slidenum">
              <a:rPr lang="en-US"/>
              <a:pPr>
                <a:defRPr/>
              </a:pPr>
              <a:t>‹N°›</a:t>
            </a:fld>
            <a:endParaRPr lang="en-US"/>
          </a:p>
        </p:txBody>
      </p:sp>
    </p:spTree>
    <p:extLst>
      <p:ext uri="{BB962C8B-B14F-4D97-AF65-F5344CB8AC3E}">
        <p14:creationId xmlns:p14="http://schemas.microsoft.com/office/powerpoint/2010/main" val="1701469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spTree>
      <p:nvGrpSpPr>
        <p:cNvPr id="1" name=""/>
        <p:cNvGrpSpPr/>
        <p:nvPr/>
      </p:nvGrpSpPr>
      <p:grpSpPr>
        <a:xfrm>
          <a:off x="0" y="0"/>
          <a:ext cx="0" cy="0"/>
          <a:chOff x="0" y="0"/>
          <a:chExt cx="0" cy="0"/>
        </a:xfrm>
      </p:grpSpPr>
      <p:sp>
        <p:nvSpPr>
          <p:cNvPr id="15" name="Picture Placeholder 3"/>
          <p:cNvSpPr>
            <a:spLocks noGrp="1"/>
          </p:cNvSpPr>
          <p:nvPr>
            <p:ph type="pic" sz="quarter" idx="10"/>
          </p:nvPr>
        </p:nvSpPr>
        <p:spPr>
          <a:xfrm>
            <a:off x="152400" y="3429000"/>
            <a:ext cx="8839200" cy="3276600"/>
          </a:xfrm>
          <a:solidFill>
            <a:schemeClr val="bg1"/>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6"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AC2C05F7-187F-4342-AC9D-C465BEA35BC3}"/>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54A544FE-4561-4E43-9125-9624ACDAAC87}" type="datetime1">
              <a:rPr lang="en-US"/>
              <a:pPr>
                <a:defRPr/>
              </a:pPr>
              <a:t>4/11/2022</a:t>
            </a:fld>
            <a:endParaRPr lang="en-US"/>
          </a:p>
        </p:txBody>
      </p:sp>
      <p:sp>
        <p:nvSpPr>
          <p:cNvPr id="7" name="Footer Placeholder 4">
            <a:extLst>
              <a:ext uri="{FF2B5EF4-FFF2-40B4-BE49-F238E27FC236}">
                <a16:creationId xmlns:a16="http://schemas.microsoft.com/office/drawing/2014/main" id="{2AC36470-D08B-4FA9-A007-ADA1A5806157}"/>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85549587-C0B3-4CCA-8262-D371A028BF04}"/>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F26C57B6-5832-47EA-97E9-55FB5A4F6311}" type="slidenum">
              <a:rPr lang="en-US"/>
              <a:pPr>
                <a:defRPr/>
              </a:pPr>
              <a:t>‹N°›</a:t>
            </a:fld>
            <a:endParaRPr lang="en-US"/>
          </a:p>
        </p:txBody>
      </p:sp>
    </p:spTree>
    <p:extLst>
      <p:ext uri="{BB962C8B-B14F-4D97-AF65-F5344CB8AC3E}">
        <p14:creationId xmlns:p14="http://schemas.microsoft.com/office/powerpoint/2010/main" val="1925762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0067B9"/>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F117FB1C-72E2-4E61-9CD0-ED4F218A5C87}"/>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5D231DEC-256C-45B8-85EF-987B3808ED09}" type="datetime1">
              <a:rPr lang="en-US"/>
              <a:pPr>
                <a:defRPr/>
              </a:pPr>
              <a:t>4/11/2022</a:t>
            </a:fld>
            <a:endParaRPr lang="en-US"/>
          </a:p>
        </p:txBody>
      </p:sp>
      <p:sp>
        <p:nvSpPr>
          <p:cNvPr id="7" name="Slide Number Placeholder 5">
            <a:extLst>
              <a:ext uri="{FF2B5EF4-FFF2-40B4-BE49-F238E27FC236}">
                <a16:creationId xmlns:a16="http://schemas.microsoft.com/office/drawing/2014/main" id="{8B55DE1B-2DE0-4B11-926F-11BAB3B5678D}"/>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98E9E181-8AE5-4C4D-8985-139061AD6A71}" type="slidenum">
              <a:rPr lang="en-US"/>
              <a:pPr>
                <a:defRPr/>
              </a:pPr>
              <a:t>‹N°›</a:t>
            </a:fld>
            <a:endParaRPr lang="en-US"/>
          </a:p>
        </p:txBody>
      </p:sp>
    </p:spTree>
    <p:extLst>
      <p:ext uri="{BB962C8B-B14F-4D97-AF65-F5344CB8AC3E}">
        <p14:creationId xmlns:p14="http://schemas.microsoft.com/office/powerpoint/2010/main" val="1516256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32971F1D-D702-481D-9BB0-646ABACB733D}"/>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79C3ACE4-1C9F-4B3F-BB9B-8BB7FF9D6D82}" type="datetime1">
              <a:rPr lang="en-US"/>
              <a:pPr>
                <a:defRPr/>
              </a:pPr>
              <a:t>4/11/2022</a:t>
            </a:fld>
            <a:endParaRPr lang="en-US"/>
          </a:p>
        </p:txBody>
      </p:sp>
      <p:sp>
        <p:nvSpPr>
          <p:cNvPr id="6" name="Slide Number Placeholder 5">
            <a:extLst>
              <a:ext uri="{FF2B5EF4-FFF2-40B4-BE49-F238E27FC236}">
                <a16:creationId xmlns:a16="http://schemas.microsoft.com/office/drawing/2014/main" id="{5097738B-66E5-4800-82F7-E5A04EAEDC9A}"/>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816BD85B-C299-40A1-BE4B-C0D4FB950445}" type="slidenum">
              <a:rPr lang="en-US"/>
              <a:pPr>
                <a:defRPr/>
              </a:pPr>
              <a:t>‹N°›</a:t>
            </a:fld>
            <a:endParaRPr lang="en-US"/>
          </a:p>
        </p:txBody>
      </p:sp>
    </p:spTree>
    <p:extLst>
      <p:ext uri="{BB962C8B-B14F-4D97-AF65-F5344CB8AC3E}">
        <p14:creationId xmlns:p14="http://schemas.microsoft.com/office/powerpoint/2010/main" val="40546309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26D89921-3460-4570-8DB7-448869B7B269}"/>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19A056CC-589E-4092-937B-6266E96C260F}" type="datetime1">
              <a:rPr lang="en-US"/>
              <a:pPr>
                <a:defRPr/>
              </a:pPr>
              <a:t>4/11/2022</a:t>
            </a:fld>
            <a:endParaRPr lang="en-US"/>
          </a:p>
        </p:txBody>
      </p:sp>
      <p:sp>
        <p:nvSpPr>
          <p:cNvPr id="5" name="Footer Placeholder 4">
            <a:extLst>
              <a:ext uri="{FF2B5EF4-FFF2-40B4-BE49-F238E27FC236}">
                <a16:creationId xmlns:a16="http://schemas.microsoft.com/office/drawing/2014/main" id="{1D1CB515-5AF5-412B-A3AA-4DF7CE6D7186}"/>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34D2BA58-56EC-4347-9361-BAEDBC3C061B}"/>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7FE7D919-B8AE-4DCC-BC24-78107DDC32CD}" type="slidenum">
              <a:rPr lang="en-US"/>
              <a:pPr>
                <a:defRPr/>
              </a:pPr>
              <a:t>‹N°›</a:t>
            </a:fld>
            <a:endParaRPr lang="en-US"/>
          </a:p>
        </p:txBody>
      </p:sp>
    </p:spTree>
    <p:extLst>
      <p:ext uri="{BB962C8B-B14F-4D97-AF65-F5344CB8AC3E}">
        <p14:creationId xmlns:p14="http://schemas.microsoft.com/office/powerpoint/2010/main" val="26837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8A2C780C-7958-4215-9C71-CB4F30489EEA}"/>
              </a:ext>
            </a:extLst>
          </p:cNvPr>
          <p:cNvSpPr>
            <a:spLocks noGrp="1"/>
          </p:cNvSpPr>
          <p:nvPr>
            <p:ph type="dt" sz="half" idx="10"/>
          </p:nvPr>
        </p:nvSpPr>
        <p:spPr/>
        <p:txBody>
          <a:bodyPr/>
          <a:lstStyle>
            <a:lvl1pPr>
              <a:defRPr smtClean="0">
                <a:solidFill>
                  <a:srgbClr val="6C6463"/>
                </a:solidFill>
              </a:defRPr>
            </a:lvl1pPr>
          </a:lstStyle>
          <a:p>
            <a:pPr>
              <a:defRPr/>
            </a:pPr>
            <a:fld id="{C235681E-7CE8-4D86-A906-B0975EE0AC22}" type="datetime1">
              <a:rPr lang="en-US"/>
              <a:pPr>
                <a:defRPr/>
              </a:pPr>
              <a:t>4/11/2022</a:t>
            </a:fld>
            <a:endParaRPr lang="en-US"/>
          </a:p>
        </p:txBody>
      </p:sp>
      <p:sp>
        <p:nvSpPr>
          <p:cNvPr id="6" name="Footer Placeholder 5">
            <a:extLst>
              <a:ext uri="{FF2B5EF4-FFF2-40B4-BE49-F238E27FC236}">
                <a16:creationId xmlns:a16="http://schemas.microsoft.com/office/drawing/2014/main" id="{8B2F616B-9472-4E42-94DC-D9BC6DB19D92}"/>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D3F7F4F1-2E7C-400A-A3F0-D580669D3E4B}"/>
              </a:ext>
            </a:extLst>
          </p:cNvPr>
          <p:cNvSpPr>
            <a:spLocks noGrp="1"/>
          </p:cNvSpPr>
          <p:nvPr>
            <p:ph type="sldNum" sz="quarter" idx="12"/>
          </p:nvPr>
        </p:nvSpPr>
        <p:spPr/>
        <p:txBody>
          <a:bodyPr/>
          <a:lstStyle>
            <a:lvl1pPr>
              <a:defRPr smtClean="0">
                <a:solidFill>
                  <a:srgbClr val="6C6463"/>
                </a:solidFill>
              </a:defRPr>
            </a:lvl1pPr>
          </a:lstStyle>
          <a:p>
            <a:pPr>
              <a:defRPr/>
            </a:pPr>
            <a:fld id="{A940BDC3-5D94-4026-B3A6-284C895B7B9D}" type="slidenum">
              <a:rPr lang="en-US"/>
              <a:pPr>
                <a:defRPr/>
              </a:pPr>
              <a:t>‹N°›</a:t>
            </a:fld>
            <a:endParaRPr lang="en-US"/>
          </a:p>
        </p:txBody>
      </p:sp>
    </p:spTree>
    <p:extLst>
      <p:ext uri="{BB962C8B-B14F-4D97-AF65-F5344CB8AC3E}">
        <p14:creationId xmlns:p14="http://schemas.microsoft.com/office/powerpoint/2010/main" val="890709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E4A2D49F-9E06-4CD2-8696-E74D25EC6989}"/>
              </a:ext>
            </a:extLst>
          </p:cNvPr>
          <p:cNvSpPr>
            <a:spLocks noGrp="1"/>
          </p:cNvSpPr>
          <p:nvPr>
            <p:ph type="dt" sz="half" idx="14"/>
          </p:nvPr>
        </p:nvSpPr>
        <p:spPr/>
        <p:txBody>
          <a:bodyPr/>
          <a:lstStyle>
            <a:lvl1pPr>
              <a:defRPr smtClean="0">
                <a:solidFill>
                  <a:srgbClr val="6C6463"/>
                </a:solidFill>
              </a:defRPr>
            </a:lvl1pPr>
          </a:lstStyle>
          <a:p>
            <a:pPr>
              <a:defRPr/>
            </a:pPr>
            <a:fld id="{BEB134A3-5A41-4BC6-A8AF-33DA8800B805}" type="datetime1">
              <a:rPr lang="en-US"/>
              <a:pPr>
                <a:defRPr/>
              </a:pPr>
              <a:t>4/11/2022</a:t>
            </a:fld>
            <a:endParaRPr lang="en-US"/>
          </a:p>
        </p:txBody>
      </p:sp>
      <p:sp>
        <p:nvSpPr>
          <p:cNvPr id="7" name="Footer Placeholder 5">
            <a:extLst>
              <a:ext uri="{FF2B5EF4-FFF2-40B4-BE49-F238E27FC236}">
                <a16:creationId xmlns:a16="http://schemas.microsoft.com/office/drawing/2014/main" id="{B16FD16B-9290-4D29-821E-72673F9CF311}"/>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3D4B4959-7E97-4D2F-B12B-D6F011C6B493}"/>
              </a:ext>
            </a:extLst>
          </p:cNvPr>
          <p:cNvSpPr>
            <a:spLocks noGrp="1"/>
          </p:cNvSpPr>
          <p:nvPr>
            <p:ph type="sldNum" sz="quarter" idx="16"/>
          </p:nvPr>
        </p:nvSpPr>
        <p:spPr/>
        <p:txBody>
          <a:bodyPr/>
          <a:lstStyle>
            <a:lvl1pPr>
              <a:defRPr smtClean="0">
                <a:solidFill>
                  <a:srgbClr val="6C6463"/>
                </a:solidFill>
              </a:defRPr>
            </a:lvl1pPr>
          </a:lstStyle>
          <a:p>
            <a:pPr>
              <a:defRPr/>
            </a:pPr>
            <a:fld id="{19269C6A-BC75-414B-A669-2DC0143BABFD}" type="slidenum">
              <a:rPr lang="en-US"/>
              <a:pPr>
                <a:defRPr/>
              </a:pPr>
              <a:t>‹N°›</a:t>
            </a:fld>
            <a:endParaRPr lang="en-US"/>
          </a:p>
        </p:txBody>
      </p:sp>
    </p:spTree>
    <p:extLst>
      <p:ext uri="{BB962C8B-B14F-4D97-AF65-F5344CB8AC3E}">
        <p14:creationId xmlns:p14="http://schemas.microsoft.com/office/powerpoint/2010/main" val="29184791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p:nvPr>
        </p:nvSpPr>
        <p:spPr>
          <a:xfrm>
            <a:off x="152400" y="3429000"/>
            <a:ext cx="8839200" cy="32766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6"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1DC3A686-5FE7-4025-9B35-1234D9C3A82A}"/>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0F13B1FB-7FDF-4A65-8015-078CB08B8F3C}" type="datetime1">
              <a:rPr lang="en-US"/>
              <a:pPr>
                <a:defRPr/>
              </a:pPr>
              <a:t>4/11/2022</a:t>
            </a:fld>
            <a:endParaRPr lang="en-US"/>
          </a:p>
        </p:txBody>
      </p:sp>
      <p:sp>
        <p:nvSpPr>
          <p:cNvPr id="7" name="Footer Placeholder 4">
            <a:extLst>
              <a:ext uri="{FF2B5EF4-FFF2-40B4-BE49-F238E27FC236}">
                <a16:creationId xmlns:a16="http://schemas.microsoft.com/office/drawing/2014/main" id="{8FAD3803-B64F-489A-90D3-EB52C793186E}"/>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9C7FED5B-6152-45C0-9F2D-66F848C140E7}"/>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5B39DAE4-6FC1-4FD4-87E4-205430012760}" type="slidenum">
              <a:rPr lang="en-US"/>
              <a:pPr>
                <a:defRPr/>
              </a:pPr>
              <a:t>‹N°›</a:t>
            </a:fld>
            <a:endParaRPr lang="en-US"/>
          </a:p>
        </p:txBody>
      </p:sp>
    </p:spTree>
    <p:extLst>
      <p:ext uri="{BB962C8B-B14F-4D97-AF65-F5344CB8AC3E}">
        <p14:creationId xmlns:p14="http://schemas.microsoft.com/office/powerpoint/2010/main" val="1061626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0067B9"/>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971D2430-55CF-4311-AFDF-EB055C83C78B}"/>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F22F86D2-4ABC-4063-8482-14576545221B}" type="datetime1">
              <a:rPr lang="en-US"/>
              <a:pPr>
                <a:defRPr/>
              </a:pPr>
              <a:t>4/11/2022</a:t>
            </a:fld>
            <a:endParaRPr lang="en-US"/>
          </a:p>
        </p:txBody>
      </p:sp>
      <p:sp>
        <p:nvSpPr>
          <p:cNvPr id="7" name="Slide Number Placeholder 5">
            <a:extLst>
              <a:ext uri="{FF2B5EF4-FFF2-40B4-BE49-F238E27FC236}">
                <a16:creationId xmlns:a16="http://schemas.microsoft.com/office/drawing/2014/main" id="{BB895612-8AD5-43CC-9E74-7ADD270D30F8}"/>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00E85BF6-428E-4B5B-B7EF-BC9C5FF9E8BB}" type="slidenum">
              <a:rPr lang="en-US"/>
              <a:pPr>
                <a:defRPr/>
              </a:pPr>
              <a:t>‹N°›</a:t>
            </a:fld>
            <a:endParaRPr lang="en-US"/>
          </a:p>
        </p:txBody>
      </p:sp>
    </p:spTree>
    <p:extLst>
      <p:ext uri="{BB962C8B-B14F-4D97-AF65-F5344CB8AC3E}">
        <p14:creationId xmlns:p14="http://schemas.microsoft.com/office/powerpoint/2010/main" val="71847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pic>
        <p:nvPicPr>
          <p:cNvPr id="3" name="Picture 7" descr="USAID_Logo_White_v02.png">
            <a:extLst>
              <a:ext uri="{FF2B5EF4-FFF2-40B4-BE49-F238E27FC236}">
                <a16:creationId xmlns:a16="http://schemas.microsoft.com/office/drawing/2014/main" id="{01EF05CC-6347-4504-AFA4-D3C6DBE54D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510A00E6-C67A-453D-B9C2-2FC7E2FBC92C}"/>
              </a:ext>
            </a:extLst>
          </p:cNvPr>
          <p:cNvCxnSpPr/>
          <p:nvPr userDrawn="1"/>
        </p:nvCxnSpPr>
        <p:spPr>
          <a:xfrm>
            <a:off x="746125" y="990600"/>
            <a:ext cx="320675"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43000" y="827782"/>
            <a:ext cx="5486400" cy="1077218"/>
          </a:xfrm>
        </p:spPr>
        <p:txBody>
          <a:bodyPr anchor="t">
            <a:spAutoFit/>
          </a:bodyPr>
          <a:lstStyle>
            <a:lvl1pPr>
              <a:defRPr sz="3200">
                <a:solidFill>
                  <a:srgbClr val="FFFFFF"/>
                </a:solidFill>
              </a:defRPr>
            </a:lvl1pPr>
          </a:lstStyle>
          <a:p>
            <a:r>
              <a:rPr lang="en-US"/>
              <a:t>Click to edit Master title style</a:t>
            </a:r>
            <a:endParaRPr lang="en-US" dirty="0"/>
          </a:p>
        </p:txBody>
      </p:sp>
      <p:sp>
        <p:nvSpPr>
          <p:cNvPr id="5" name="Date Placeholder 2">
            <a:extLst>
              <a:ext uri="{FF2B5EF4-FFF2-40B4-BE49-F238E27FC236}">
                <a16:creationId xmlns:a16="http://schemas.microsoft.com/office/drawing/2014/main" id="{CFAB1A90-AE4D-43AC-8071-7E5D7D3AA07D}"/>
              </a:ext>
            </a:extLst>
          </p:cNvPr>
          <p:cNvSpPr>
            <a:spLocks noGrp="1"/>
          </p:cNvSpPr>
          <p:nvPr>
            <p:ph type="dt" sz="half" idx="10"/>
          </p:nvPr>
        </p:nvSpPr>
        <p:spPr/>
        <p:txBody>
          <a:bodyPr/>
          <a:lstStyle>
            <a:lvl1pPr>
              <a:defRPr smtClean="0">
                <a:solidFill>
                  <a:srgbClr val="FFFFFF"/>
                </a:solidFill>
              </a:defRPr>
            </a:lvl1pPr>
          </a:lstStyle>
          <a:p>
            <a:pPr>
              <a:defRPr/>
            </a:pPr>
            <a:fld id="{EB182437-174A-4F40-ABF0-F31F2B9A14DC}" type="datetime1">
              <a:rPr lang="en-US"/>
              <a:pPr>
                <a:defRPr/>
              </a:pPr>
              <a:t>4/11/2022</a:t>
            </a:fld>
            <a:endParaRPr lang="en-US"/>
          </a:p>
        </p:txBody>
      </p:sp>
      <p:sp>
        <p:nvSpPr>
          <p:cNvPr id="6" name="Footer Placeholder 3">
            <a:extLst>
              <a:ext uri="{FF2B5EF4-FFF2-40B4-BE49-F238E27FC236}">
                <a16:creationId xmlns:a16="http://schemas.microsoft.com/office/drawing/2014/main" id="{FB1C697D-E48C-401C-AB89-76273A3FFCEA}"/>
              </a:ext>
            </a:extLst>
          </p:cNvPr>
          <p:cNvSpPr>
            <a:spLocks noGrp="1"/>
          </p:cNvSpPr>
          <p:nvPr>
            <p:ph type="ftr" sz="quarter" idx="11"/>
          </p:nvPr>
        </p:nvSpPr>
        <p:spPr/>
        <p:txBody>
          <a:bodyPr/>
          <a:lstStyle>
            <a:lvl1pPr>
              <a:defRPr>
                <a:solidFill>
                  <a:srgbClr val="FFFFFF"/>
                </a:solidFill>
              </a:defRPr>
            </a:lvl1pPr>
          </a:lstStyle>
          <a:p>
            <a:pPr>
              <a:defRPr/>
            </a:pPr>
            <a:r>
              <a:rPr lang="en-US"/>
              <a:t>FOOTER GOES HERE</a:t>
            </a:r>
          </a:p>
        </p:txBody>
      </p:sp>
      <p:sp>
        <p:nvSpPr>
          <p:cNvPr id="7" name="Slide Number Placeholder 4">
            <a:extLst>
              <a:ext uri="{FF2B5EF4-FFF2-40B4-BE49-F238E27FC236}">
                <a16:creationId xmlns:a16="http://schemas.microsoft.com/office/drawing/2014/main" id="{6BB2A926-768B-4E73-924C-4411E35D71BA}"/>
              </a:ext>
            </a:extLst>
          </p:cNvPr>
          <p:cNvSpPr>
            <a:spLocks noGrp="1"/>
          </p:cNvSpPr>
          <p:nvPr>
            <p:ph type="sldNum" sz="quarter" idx="12"/>
          </p:nvPr>
        </p:nvSpPr>
        <p:spPr/>
        <p:txBody>
          <a:bodyPr/>
          <a:lstStyle>
            <a:lvl1pPr>
              <a:defRPr smtClean="0">
                <a:solidFill>
                  <a:srgbClr val="FFFFFF"/>
                </a:solidFill>
              </a:defRPr>
            </a:lvl1pPr>
          </a:lstStyle>
          <a:p>
            <a:pPr>
              <a:defRPr/>
            </a:pPr>
            <a:fld id="{B53FFD3C-BD3F-426B-B34E-6B0D33E79022}" type="slidenum">
              <a:rPr lang="en-US"/>
              <a:pPr>
                <a:defRPr/>
              </a:pPr>
              <a:t>‹N°›</a:t>
            </a:fld>
            <a:endParaRPr lang="en-US"/>
          </a:p>
        </p:txBody>
      </p:sp>
    </p:spTree>
    <p:extLst>
      <p:ext uri="{BB962C8B-B14F-4D97-AF65-F5344CB8AC3E}">
        <p14:creationId xmlns:p14="http://schemas.microsoft.com/office/powerpoint/2010/main" val="34922515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D665231D-A050-4CA3-85EF-D778F8A656B1}"/>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28DFA512-ABC0-4B23-A908-BAB4B14A76CF}" type="datetime1">
              <a:rPr lang="en-US"/>
              <a:pPr>
                <a:defRPr/>
              </a:pPr>
              <a:t>4/11/2022</a:t>
            </a:fld>
            <a:endParaRPr lang="en-US"/>
          </a:p>
        </p:txBody>
      </p:sp>
      <p:sp>
        <p:nvSpPr>
          <p:cNvPr id="6" name="Slide Number Placeholder 5">
            <a:extLst>
              <a:ext uri="{FF2B5EF4-FFF2-40B4-BE49-F238E27FC236}">
                <a16:creationId xmlns:a16="http://schemas.microsoft.com/office/drawing/2014/main" id="{DB689669-9D49-43AB-ACA2-EF9DE6C19DF3}"/>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D046DCB4-3F53-4925-96BA-37BAA99DCFC2}" type="slidenum">
              <a:rPr lang="en-US"/>
              <a:pPr>
                <a:defRPr/>
              </a:pPr>
              <a:t>‹N°›</a:t>
            </a:fld>
            <a:endParaRPr lang="en-US"/>
          </a:p>
        </p:txBody>
      </p:sp>
    </p:spTree>
    <p:extLst>
      <p:ext uri="{BB962C8B-B14F-4D97-AF65-F5344CB8AC3E}">
        <p14:creationId xmlns:p14="http://schemas.microsoft.com/office/powerpoint/2010/main" val="4938237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8F91EA3-86B7-4D4E-B70D-F80428717A32}"/>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DD55D2F-6423-421F-8F2D-82FFDA3B86F0}"/>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F6B84C2-3AAD-4B0E-8E59-FEAD11A59197}"/>
              </a:ext>
            </a:extLst>
          </p:cNvPr>
          <p:cNvSpPr>
            <a:spLocks noGrp="1" noChangeArrowheads="1"/>
          </p:cNvSpPr>
          <p:nvPr>
            <p:ph type="sldNum" sz="quarter" idx="12"/>
          </p:nvPr>
        </p:nvSpPr>
        <p:spPr/>
        <p:txBody>
          <a:bodyPr/>
          <a:lstStyle>
            <a:lvl1pPr>
              <a:defRPr/>
            </a:lvl1pPr>
          </a:lstStyle>
          <a:p>
            <a:pPr>
              <a:defRPr/>
            </a:pPr>
            <a:fld id="{4919125D-46CD-4851-9A31-2FF15EBB2DDD}" type="slidenum">
              <a:rPr lang="en-US" altLang="en-US"/>
              <a:pPr>
                <a:defRPr/>
              </a:pPr>
              <a:t>‹N°›</a:t>
            </a:fld>
            <a:endParaRPr lang="en-US" altLang="en-US" dirty="0"/>
          </a:p>
        </p:txBody>
      </p:sp>
    </p:spTree>
    <p:extLst>
      <p:ext uri="{BB962C8B-B14F-4D97-AF65-F5344CB8AC3E}">
        <p14:creationId xmlns:p14="http://schemas.microsoft.com/office/powerpoint/2010/main" val="37960142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D01DAEAD-910A-461B-A871-3B7C45859225}"/>
              </a:ext>
            </a:extLst>
          </p:cNvPr>
          <p:cNvSpPr>
            <a:spLocks noGrp="1"/>
          </p:cNvSpPr>
          <p:nvPr>
            <p:ph type="dt" sz="half" idx="10"/>
          </p:nvPr>
        </p:nvSpPr>
        <p:spPr>
          <a:xfrm>
            <a:off x="152400" y="6521450"/>
            <a:ext cx="2133600" cy="184150"/>
          </a:xfrm>
        </p:spPr>
        <p:txBody>
          <a:bodyPr/>
          <a:lstStyle>
            <a:lvl1pPr algn="l" defTabSz="914400" eaLnBrk="0" fontAlgn="base" hangingPunct="0">
              <a:spcBef>
                <a:spcPct val="0"/>
              </a:spcBef>
              <a:spcAft>
                <a:spcPct val="0"/>
              </a:spcAft>
              <a:defRPr sz="600" b="0" i="0" smtClean="0">
                <a:solidFill>
                  <a:srgbClr val="6C6463"/>
                </a:solidFill>
                <a:latin typeface="Gill Sans MT"/>
                <a:cs typeface="Gill Sans MT"/>
              </a:defRPr>
            </a:lvl1pPr>
          </a:lstStyle>
          <a:p>
            <a:pPr>
              <a:defRPr/>
            </a:pPr>
            <a:fld id="{989FB78A-068C-4101-9E68-023842EEEF95}" type="datetime1">
              <a:rPr lang="en-US"/>
              <a:pPr>
                <a:defRPr/>
              </a:pPr>
              <a:t>4/11/2022</a:t>
            </a:fld>
            <a:endParaRPr lang="en-US"/>
          </a:p>
        </p:txBody>
      </p:sp>
      <p:sp>
        <p:nvSpPr>
          <p:cNvPr id="5" name="Footer Placeholder 4">
            <a:extLst>
              <a:ext uri="{FF2B5EF4-FFF2-40B4-BE49-F238E27FC236}">
                <a16:creationId xmlns:a16="http://schemas.microsoft.com/office/drawing/2014/main" id="{D6BCE375-7134-427C-A5A8-631B1C2BFBD8}"/>
              </a:ext>
            </a:extLst>
          </p:cNvPr>
          <p:cNvSpPr>
            <a:spLocks noGrp="1"/>
          </p:cNvSpPr>
          <p:nvPr>
            <p:ph type="ftr" sz="quarter" idx="11"/>
          </p:nvPr>
        </p:nvSpPr>
        <p:spPr>
          <a:xfrm>
            <a:off x="3124200" y="6521450"/>
            <a:ext cx="2895600" cy="184150"/>
          </a:xfrm>
        </p:spPr>
        <p:txBody>
          <a:bodyPr/>
          <a:lstStyle>
            <a:lvl1pPr algn="ctr" defTabSz="914400" eaLnBrk="0" fontAlgn="base" hangingPunct="0">
              <a:spcBef>
                <a:spcPct val="0"/>
              </a:spcBef>
              <a:spcAft>
                <a:spcPct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C67DC656-7A4D-4B32-B4F3-4FC9B25BCB0E}"/>
              </a:ext>
            </a:extLst>
          </p:cNvPr>
          <p:cNvSpPr>
            <a:spLocks noGrp="1"/>
          </p:cNvSpPr>
          <p:nvPr>
            <p:ph type="sldNum" sz="quarter" idx="12"/>
          </p:nvPr>
        </p:nvSpPr>
        <p:spPr>
          <a:xfrm>
            <a:off x="6858000" y="6521450"/>
            <a:ext cx="2133600" cy="184150"/>
          </a:xfrm>
        </p:spPr>
        <p:txBody>
          <a:bodyPr/>
          <a:lstStyle>
            <a:lvl1pPr algn="r" defTabSz="914400" eaLnBrk="0" fontAlgn="base" hangingPunct="0">
              <a:spcBef>
                <a:spcPct val="0"/>
              </a:spcBef>
              <a:spcAft>
                <a:spcPct val="0"/>
              </a:spcAft>
              <a:defRPr sz="600" b="0" i="0" smtClean="0">
                <a:solidFill>
                  <a:srgbClr val="6C6463"/>
                </a:solidFill>
                <a:latin typeface="Gill Sans MT"/>
                <a:cs typeface="Gill Sans MT"/>
              </a:defRPr>
            </a:lvl1pPr>
          </a:lstStyle>
          <a:p>
            <a:pPr>
              <a:defRPr/>
            </a:pPr>
            <a:fld id="{AD850605-3019-47B6-8B82-830C62F1F9A6}" type="slidenum">
              <a:rPr lang="en-US"/>
              <a:pPr>
                <a:defRPr/>
              </a:pPr>
              <a:t>‹N°›</a:t>
            </a:fld>
            <a:endParaRPr lang="en-US"/>
          </a:p>
        </p:txBody>
      </p:sp>
    </p:spTree>
    <p:extLst>
      <p:ext uri="{BB962C8B-B14F-4D97-AF65-F5344CB8AC3E}">
        <p14:creationId xmlns:p14="http://schemas.microsoft.com/office/powerpoint/2010/main" val="3121185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6A96D6-AEA2-4E60-8660-A7C23EED60B4}"/>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6FF8243B-1B32-4383-94A7-355172661C8A}" type="datetime1">
              <a:rPr lang="en-US"/>
              <a:pPr>
                <a:defRPr/>
              </a:pPr>
              <a:t>4/11/2022</a:t>
            </a:fld>
            <a:endParaRPr lang="en-US"/>
          </a:p>
        </p:txBody>
      </p:sp>
      <p:sp>
        <p:nvSpPr>
          <p:cNvPr id="5" name="Footer Placeholder 4">
            <a:extLst>
              <a:ext uri="{FF2B5EF4-FFF2-40B4-BE49-F238E27FC236}">
                <a16:creationId xmlns:a16="http://schemas.microsoft.com/office/drawing/2014/main" id="{2B53A978-66D5-4FAC-916F-078D26C81F9D}"/>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D2920A31-91CF-4B6C-AE23-EB22BB9B1E2D}"/>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5B3D0E44-C09B-4455-9B43-46B70E8ED415}" type="slidenum">
              <a:rPr lang="en-US"/>
              <a:pPr>
                <a:defRPr/>
              </a:pPr>
              <a:t>‹N°›</a:t>
            </a:fld>
            <a:endParaRPr lang="en-US"/>
          </a:p>
        </p:txBody>
      </p:sp>
    </p:spTree>
    <p:extLst>
      <p:ext uri="{BB962C8B-B14F-4D97-AF65-F5344CB8AC3E}">
        <p14:creationId xmlns:p14="http://schemas.microsoft.com/office/powerpoint/2010/main" val="31182612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983E7F76-1E55-4A32-9F77-E97A949E85B7}"/>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B25988D3-71D4-443A-BC2F-8E794E34A958}" type="datetime1">
              <a:rPr lang="en-US"/>
              <a:pPr>
                <a:defRPr/>
              </a:pPr>
              <a:t>4/11/2022</a:t>
            </a:fld>
            <a:endParaRPr lang="en-US"/>
          </a:p>
        </p:txBody>
      </p:sp>
      <p:sp>
        <p:nvSpPr>
          <p:cNvPr id="5" name="Footer Placeholder 4">
            <a:extLst>
              <a:ext uri="{FF2B5EF4-FFF2-40B4-BE49-F238E27FC236}">
                <a16:creationId xmlns:a16="http://schemas.microsoft.com/office/drawing/2014/main" id="{EF274AA3-3838-434F-BA15-79D8682A59D6}"/>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8BC5DE1A-F326-4A73-9A2F-12F4B9132406}"/>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D22A7C29-5905-4172-B0A0-D25FE6ABC93C}" type="slidenum">
              <a:rPr lang="en-US"/>
              <a:pPr>
                <a:defRPr/>
              </a:pPr>
              <a:t>‹N°›</a:t>
            </a:fld>
            <a:endParaRPr lang="en-US"/>
          </a:p>
        </p:txBody>
      </p:sp>
    </p:spTree>
    <p:extLst>
      <p:ext uri="{BB962C8B-B14F-4D97-AF65-F5344CB8AC3E}">
        <p14:creationId xmlns:p14="http://schemas.microsoft.com/office/powerpoint/2010/main" val="20339695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4A71A6CC-1F3E-41DA-B544-D8788D95C641}"/>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6F14002D-4B09-4B48-BC44-B26F92424B5A}" type="datetime1">
              <a:rPr lang="en-US"/>
              <a:pPr>
                <a:defRPr/>
              </a:pPr>
              <a:t>4/11/2022</a:t>
            </a:fld>
            <a:endParaRPr lang="en-US"/>
          </a:p>
        </p:txBody>
      </p:sp>
      <p:sp>
        <p:nvSpPr>
          <p:cNvPr id="5" name="Footer Placeholder 4">
            <a:extLst>
              <a:ext uri="{FF2B5EF4-FFF2-40B4-BE49-F238E27FC236}">
                <a16:creationId xmlns:a16="http://schemas.microsoft.com/office/drawing/2014/main" id="{A7067694-5022-456D-A90C-4A16CB5405DC}"/>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298C9915-7A40-4244-97C1-282F1235A842}"/>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2C5EDFBA-974B-4156-8AF2-0D5208A78902}" type="slidenum">
              <a:rPr lang="en-US"/>
              <a:pPr>
                <a:defRPr/>
              </a:pPr>
              <a:t>‹N°›</a:t>
            </a:fld>
            <a:endParaRPr lang="en-US"/>
          </a:p>
        </p:txBody>
      </p:sp>
    </p:spTree>
    <p:extLst>
      <p:ext uri="{BB962C8B-B14F-4D97-AF65-F5344CB8AC3E}">
        <p14:creationId xmlns:p14="http://schemas.microsoft.com/office/powerpoint/2010/main" val="11075631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04693366-B834-45F6-A0DC-4B2AC71E8A1B}"/>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102EC18C-FAB5-4119-8FD3-62AF830E93E8}" type="datetime1">
              <a:rPr lang="en-US"/>
              <a:pPr>
                <a:defRPr/>
              </a:pPr>
              <a:t>4/11/2022</a:t>
            </a:fld>
            <a:endParaRPr lang="en-US"/>
          </a:p>
        </p:txBody>
      </p:sp>
      <p:sp>
        <p:nvSpPr>
          <p:cNvPr id="5" name="Footer Placeholder 4">
            <a:extLst>
              <a:ext uri="{FF2B5EF4-FFF2-40B4-BE49-F238E27FC236}">
                <a16:creationId xmlns:a16="http://schemas.microsoft.com/office/drawing/2014/main" id="{006B2276-76A5-46E7-A153-1D9D67D5198B}"/>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75FA6FC9-42D0-4138-AF62-4BD8182911A7}"/>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0325145D-F939-4D9C-8653-CB47ED41A54F}" type="slidenum">
              <a:rPr lang="en-US"/>
              <a:pPr>
                <a:defRPr/>
              </a:pPr>
              <a:t>‹N°›</a:t>
            </a:fld>
            <a:endParaRPr lang="en-US"/>
          </a:p>
        </p:txBody>
      </p:sp>
    </p:spTree>
    <p:extLst>
      <p:ext uri="{BB962C8B-B14F-4D97-AF65-F5344CB8AC3E}">
        <p14:creationId xmlns:p14="http://schemas.microsoft.com/office/powerpoint/2010/main" val="1105400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AF29B00C-3727-47BE-BEB3-9A4FB61CA1A5}"/>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5EBB5B34-219E-4BD0-954D-E5536BEB1239}" type="datetime1">
              <a:rPr lang="en-US"/>
              <a:pPr>
                <a:defRPr/>
              </a:pPr>
              <a:t>4/11/2022</a:t>
            </a:fld>
            <a:endParaRPr lang="en-US"/>
          </a:p>
        </p:txBody>
      </p:sp>
      <p:sp>
        <p:nvSpPr>
          <p:cNvPr id="5" name="Footer Placeholder 4">
            <a:extLst>
              <a:ext uri="{FF2B5EF4-FFF2-40B4-BE49-F238E27FC236}">
                <a16:creationId xmlns:a16="http://schemas.microsoft.com/office/drawing/2014/main" id="{D76E9F20-2C81-408C-A816-2330DEFFC849}"/>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A38755D8-DAE2-4D3B-90F4-F8E63A25984D}"/>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510B72DF-A260-4DD6-9EA5-5E486431166A}" type="slidenum">
              <a:rPr lang="en-US"/>
              <a:pPr>
                <a:defRPr/>
              </a:pPr>
              <a:t>‹N°›</a:t>
            </a:fld>
            <a:endParaRPr lang="en-US"/>
          </a:p>
        </p:txBody>
      </p:sp>
    </p:spTree>
    <p:extLst>
      <p:ext uri="{BB962C8B-B14F-4D97-AF65-F5344CB8AC3E}">
        <p14:creationId xmlns:p14="http://schemas.microsoft.com/office/powerpoint/2010/main" val="3774148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pic>
        <p:nvPicPr>
          <p:cNvPr id="3" name="Picture 7" descr="USAID_Logo_White_v02.png">
            <a:extLst>
              <a:ext uri="{FF2B5EF4-FFF2-40B4-BE49-F238E27FC236}">
                <a16:creationId xmlns:a16="http://schemas.microsoft.com/office/drawing/2014/main" id="{3E371572-FD82-4DE8-9B1B-F23A235795B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D42BC417-D8B3-4FAF-BD42-DCFEDD07E01A}"/>
              </a:ext>
            </a:extLst>
          </p:cNvPr>
          <p:cNvCxnSpPr/>
          <p:nvPr userDrawn="1"/>
        </p:nvCxnSpPr>
        <p:spPr>
          <a:xfrm>
            <a:off x="746125" y="990600"/>
            <a:ext cx="320675"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43000" y="827782"/>
            <a:ext cx="5486400" cy="1077218"/>
          </a:xfrm>
        </p:spPr>
        <p:txBody>
          <a:bodyPr anchor="t">
            <a:spAutoFit/>
          </a:bodyPr>
          <a:lstStyle>
            <a:lvl1pPr>
              <a:defRPr sz="3200">
                <a:solidFill>
                  <a:srgbClr val="FFFFFF"/>
                </a:solidFill>
              </a:defRPr>
            </a:lvl1pPr>
          </a:lstStyle>
          <a:p>
            <a:r>
              <a:rPr lang="en-US"/>
              <a:t>Click to edit Master title style</a:t>
            </a:r>
            <a:endParaRPr lang="en-US" dirty="0"/>
          </a:p>
        </p:txBody>
      </p:sp>
      <p:sp>
        <p:nvSpPr>
          <p:cNvPr id="5" name="Date Placeholder 2">
            <a:extLst>
              <a:ext uri="{FF2B5EF4-FFF2-40B4-BE49-F238E27FC236}">
                <a16:creationId xmlns:a16="http://schemas.microsoft.com/office/drawing/2014/main" id="{52B6A9C9-252C-4700-91A2-AB8F1BE0572D}"/>
              </a:ext>
            </a:extLst>
          </p:cNvPr>
          <p:cNvSpPr>
            <a:spLocks noGrp="1"/>
          </p:cNvSpPr>
          <p:nvPr>
            <p:ph type="dt" sz="half" idx="10"/>
          </p:nvPr>
        </p:nvSpPr>
        <p:spPr/>
        <p:txBody>
          <a:bodyPr/>
          <a:lstStyle>
            <a:lvl1pPr>
              <a:defRPr smtClean="0">
                <a:solidFill>
                  <a:srgbClr val="FFFFFF"/>
                </a:solidFill>
              </a:defRPr>
            </a:lvl1pPr>
          </a:lstStyle>
          <a:p>
            <a:pPr>
              <a:defRPr/>
            </a:pPr>
            <a:fld id="{513ADA13-831E-4F02-BF24-DA6F07916C08}" type="datetime1">
              <a:rPr lang="en-US"/>
              <a:pPr>
                <a:defRPr/>
              </a:pPr>
              <a:t>4/11/2022</a:t>
            </a:fld>
            <a:endParaRPr lang="en-US"/>
          </a:p>
        </p:txBody>
      </p:sp>
      <p:sp>
        <p:nvSpPr>
          <p:cNvPr id="6" name="Footer Placeholder 3">
            <a:extLst>
              <a:ext uri="{FF2B5EF4-FFF2-40B4-BE49-F238E27FC236}">
                <a16:creationId xmlns:a16="http://schemas.microsoft.com/office/drawing/2014/main" id="{1B9CE170-7E34-4D32-B17E-38117A393696}"/>
              </a:ext>
            </a:extLst>
          </p:cNvPr>
          <p:cNvSpPr>
            <a:spLocks noGrp="1"/>
          </p:cNvSpPr>
          <p:nvPr>
            <p:ph type="ftr" sz="quarter" idx="11"/>
          </p:nvPr>
        </p:nvSpPr>
        <p:spPr/>
        <p:txBody>
          <a:bodyPr/>
          <a:lstStyle>
            <a:lvl1pPr>
              <a:defRPr>
                <a:solidFill>
                  <a:srgbClr val="FFFFFF"/>
                </a:solidFill>
              </a:defRPr>
            </a:lvl1pPr>
          </a:lstStyle>
          <a:p>
            <a:pPr>
              <a:defRPr/>
            </a:pPr>
            <a:r>
              <a:rPr lang="en-US"/>
              <a:t>FOOTER GOES HERE</a:t>
            </a:r>
          </a:p>
        </p:txBody>
      </p:sp>
      <p:sp>
        <p:nvSpPr>
          <p:cNvPr id="7" name="Slide Number Placeholder 4">
            <a:extLst>
              <a:ext uri="{FF2B5EF4-FFF2-40B4-BE49-F238E27FC236}">
                <a16:creationId xmlns:a16="http://schemas.microsoft.com/office/drawing/2014/main" id="{D769C662-E28A-47A8-848C-563D0D98908A}"/>
              </a:ext>
            </a:extLst>
          </p:cNvPr>
          <p:cNvSpPr>
            <a:spLocks noGrp="1"/>
          </p:cNvSpPr>
          <p:nvPr>
            <p:ph type="sldNum" sz="quarter" idx="12"/>
          </p:nvPr>
        </p:nvSpPr>
        <p:spPr/>
        <p:txBody>
          <a:bodyPr/>
          <a:lstStyle>
            <a:lvl1pPr>
              <a:defRPr smtClean="0">
                <a:solidFill>
                  <a:srgbClr val="FFFFFF"/>
                </a:solidFill>
              </a:defRPr>
            </a:lvl1pPr>
          </a:lstStyle>
          <a:p>
            <a:pPr>
              <a:defRPr/>
            </a:pPr>
            <a:fld id="{5572291C-3955-4529-8D06-58D0F42FC0BE}" type="slidenum">
              <a:rPr lang="en-US"/>
              <a:pPr>
                <a:defRPr/>
              </a:pPr>
              <a:t>‹N°›</a:t>
            </a:fld>
            <a:endParaRPr lang="en-US"/>
          </a:p>
        </p:txBody>
      </p:sp>
    </p:spTree>
    <p:extLst>
      <p:ext uri="{BB962C8B-B14F-4D97-AF65-F5344CB8AC3E}">
        <p14:creationId xmlns:p14="http://schemas.microsoft.com/office/powerpoint/2010/main" val="794115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0CFBD34-21FF-4899-A7EF-4DA2F0434AF8}"/>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DF3E1CB9-DCEA-42AA-84DD-59DE134DD1A0}" type="datetime1">
              <a:rPr lang="en-US"/>
              <a:pPr>
                <a:defRPr/>
              </a:pPr>
              <a:t>4/11/2022</a:t>
            </a:fld>
            <a:endParaRPr lang="en-US"/>
          </a:p>
        </p:txBody>
      </p:sp>
      <p:sp>
        <p:nvSpPr>
          <p:cNvPr id="5" name="Footer Placeholder 4">
            <a:extLst>
              <a:ext uri="{FF2B5EF4-FFF2-40B4-BE49-F238E27FC236}">
                <a16:creationId xmlns:a16="http://schemas.microsoft.com/office/drawing/2014/main" id="{D46CC714-F91C-4653-B13B-B1F55577E72E}"/>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2D67B38E-5477-493A-AA3D-EA7292CC2F69}"/>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85C4861F-BE78-4672-A82B-EF3CCF40A1D5}" type="slidenum">
              <a:rPr lang="en-US"/>
              <a:pPr>
                <a:defRPr/>
              </a:pPr>
              <a:t>‹N°›</a:t>
            </a:fld>
            <a:endParaRPr lang="en-US"/>
          </a:p>
        </p:txBody>
      </p:sp>
    </p:spTree>
    <p:extLst>
      <p:ext uri="{BB962C8B-B14F-4D97-AF65-F5344CB8AC3E}">
        <p14:creationId xmlns:p14="http://schemas.microsoft.com/office/powerpoint/2010/main" val="731768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F254EF9-730D-4011-BC16-84D1551A327A}"/>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54738A64-41C9-4949-A1E9-2C00893A6A3A}" type="datetime1">
              <a:rPr lang="en-US"/>
              <a:pPr>
                <a:defRPr/>
              </a:pPr>
              <a:t>4/11/2022</a:t>
            </a:fld>
            <a:endParaRPr lang="en-US"/>
          </a:p>
        </p:txBody>
      </p:sp>
      <p:sp>
        <p:nvSpPr>
          <p:cNvPr id="5" name="Footer Placeholder 4">
            <a:extLst>
              <a:ext uri="{FF2B5EF4-FFF2-40B4-BE49-F238E27FC236}">
                <a16:creationId xmlns:a16="http://schemas.microsoft.com/office/drawing/2014/main" id="{B78C386E-5A17-4491-8DDE-0A40C7EB3625}"/>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1193605F-1C1D-4338-9A57-71F0D6727EFA}"/>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E5FF5AA0-858F-46CD-B272-97E40450442A}" type="slidenum">
              <a:rPr lang="en-US"/>
              <a:pPr>
                <a:defRPr/>
              </a:pPr>
              <a:t>‹N°›</a:t>
            </a:fld>
            <a:endParaRPr lang="en-US"/>
          </a:p>
        </p:txBody>
      </p:sp>
    </p:spTree>
    <p:extLst>
      <p:ext uri="{BB962C8B-B14F-4D97-AF65-F5344CB8AC3E}">
        <p14:creationId xmlns:p14="http://schemas.microsoft.com/office/powerpoint/2010/main" val="27741946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6" name="Picture Placeholder 9">
            <a:extLst>
              <a:ext uri="{FF2B5EF4-FFF2-40B4-BE49-F238E27FC236}">
                <a16:creationId xmlns:a16="http://schemas.microsoft.com/office/drawing/2014/main" id="{7C170BC9-813C-450C-95B6-631045BF4A7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242" b="2242"/>
          <a:stretch>
            <a:fillRect/>
          </a:stretch>
        </p:blipFill>
        <p:spPr bwMode="auto">
          <a:xfrm>
            <a:off x="152400" y="152400"/>
            <a:ext cx="8839200" cy="6554788"/>
          </a:xfrm>
          <a:prstGeom prst="rect">
            <a:avLst/>
          </a:prstGeom>
          <a:solidFill>
            <a:srgbClr val="CFCDC9"/>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BC38BF62-EBC3-47F2-858A-CDCA6BDAA53C}"/>
              </a:ext>
            </a:extLst>
          </p:cNvPr>
          <p:cNvCxnSpPr/>
          <p:nvPr userDrawn="1"/>
        </p:nvCxnSpPr>
        <p:spPr>
          <a:xfrm>
            <a:off x="762000" y="3886200"/>
            <a:ext cx="320675"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pic>
        <p:nvPicPr>
          <p:cNvPr id="8" name="Picture 7" descr="USAID_Logo_White_v02.png">
            <a:extLst>
              <a:ext uri="{FF2B5EF4-FFF2-40B4-BE49-F238E27FC236}">
                <a16:creationId xmlns:a16="http://schemas.microsoft.com/office/drawing/2014/main" id="{D8D39F7C-5356-47E2-A33C-1636AB831480}"/>
              </a:ext>
            </a:extLst>
          </p:cNvPr>
          <p:cNvPicPr>
            <a:picLocks noChangeAspect="1"/>
          </p:cNvPicPr>
          <p:nvPr userDrawn="1"/>
        </p:nvPicPr>
        <p:blipFill>
          <a:blip r:embed="rId3" cstate="print"/>
          <a:stretch>
            <a:fillRect/>
          </a:stretch>
        </p:blipFill>
        <p:spPr>
          <a:xfrm>
            <a:off x="684213" y="685800"/>
            <a:ext cx="1828800" cy="544513"/>
          </a:xfrm>
          <a:prstGeom prst="rect">
            <a:avLst/>
          </a:prstGeom>
          <a:effectLst>
            <a:outerShdw blurRad="254000" dir="2700000" algn="tl" rotWithShape="0">
              <a:srgbClr val="000000">
                <a:alpha val="20000"/>
              </a:srgbClr>
            </a:outerShdw>
          </a:effectLst>
        </p:spPr>
      </p:pic>
      <p:sp>
        <p:nvSpPr>
          <p:cNvPr id="9" name="Rounded Rectangle 17">
            <a:extLst>
              <a:ext uri="{FF2B5EF4-FFF2-40B4-BE49-F238E27FC236}">
                <a16:creationId xmlns:a16="http://schemas.microsoft.com/office/drawing/2014/main" id="{7F3A7B80-6694-451F-B42F-CC51A54FF544}"/>
              </a:ext>
            </a:extLst>
          </p:cNvPr>
          <p:cNvSpPr/>
          <p:nvPr userDrawn="1"/>
        </p:nvSpPr>
        <p:spPr>
          <a:xfrm>
            <a:off x="5159375" y="3725863"/>
            <a:ext cx="3397250" cy="2740025"/>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tIns="137160" rIns="182880" bIns="137160" anchor="ctr">
            <a:spAutoFit/>
          </a:bodyPr>
          <a:lstStyle/>
          <a:p>
            <a:pPr marL="58737">
              <a:spcAft>
                <a:spcPts val="600"/>
              </a:spcAft>
              <a:defRPr/>
            </a:pPr>
            <a:r>
              <a:rPr lang="en-US" sz="1000" dirty="0">
                <a:solidFill>
                  <a:schemeClr val="tx1"/>
                </a:solidFill>
              </a:rPr>
              <a:t>To change this cover photo: </a:t>
            </a:r>
          </a:p>
          <a:p>
            <a:pPr marL="171450" indent="-112713">
              <a:spcAft>
                <a:spcPts val="600"/>
              </a:spcAft>
              <a:buFont typeface="Arial"/>
              <a:buChar char="•"/>
              <a:defRPr/>
            </a:pPr>
            <a:r>
              <a:rPr lang="en-US" sz="1000" dirty="0">
                <a:solidFill>
                  <a:schemeClr val="tx1"/>
                </a:solidFill>
              </a:rPr>
              <a:t>Click on View &gt; Slide Master.</a:t>
            </a:r>
          </a:p>
          <a:p>
            <a:pPr marL="171450" indent="-112713">
              <a:spcAft>
                <a:spcPts val="600"/>
              </a:spcAft>
              <a:buFont typeface="Arial"/>
              <a:buChar char="•"/>
              <a:defRPr/>
            </a:pPr>
            <a:r>
              <a:rPr lang="en-US" sz="1000" dirty="0">
                <a:solidFill>
                  <a:schemeClr val="tx1"/>
                </a:solidFill>
              </a:rPr>
              <a:t>Right click on this photo &gt; Change Picture… &gt; Choose a Picture &gt; Insert.</a:t>
            </a:r>
          </a:p>
          <a:p>
            <a:pPr marL="171450" indent="-112713">
              <a:spcAft>
                <a:spcPts val="600"/>
              </a:spcAft>
              <a:buFont typeface="Arial"/>
              <a:buChar char="•"/>
              <a:defRP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defRPr/>
            </a:pPr>
            <a:r>
              <a:rPr lang="en-US" sz="1000" dirty="0">
                <a:solidFill>
                  <a:schemeClr val="tx1"/>
                </a:solidFill>
              </a:rPr>
              <a:t>Add photo credit to the text box at top right of page.</a:t>
            </a:r>
          </a:p>
          <a:p>
            <a:pPr marL="171450" indent="-112713">
              <a:spcAft>
                <a:spcPts val="600"/>
              </a:spcAft>
              <a:buFont typeface="Arial"/>
              <a:buChar char="•"/>
              <a:defRPr/>
            </a:pPr>
            <a:r>
              <a:rPr lang="en-US" sz="1000" dirty="0">
                <a:solidFill>
                  <a:schemeClr val="tx1"/>
                </a:solidFill>
              </a:rPr>
              <a:t>Delete this instruction text box.</a:t>
            </a:r>
          </a:p>
        </p:txBody>
      </p:sp>
      <p:sp>
        <p:nvSpPr>
          <p:cNvPr id="12" name="Title 1"/>
          <p:cNvSpPr>
            <a:spLocks noGrp="1"/>
          </p:cNvSpPr>
          <p:nvPr>
            <p:ph type="ctrTitle"/>
          </p:nvPr>
        </p:nvSpPr>
        <p:spPr>
          <a:xfrm>
            <a:off x="685800" y="2133600"/>
            <a:ext cx="5486400" cy="1600200"/>
          </a:xfrm>
          <a:effectLst>
            <a:outerShdw blurRad="254000" dir="2700000" algn="tl" rotWithShape="0">
              <a:srgbClr val="000000">
                <a:alpha val="20000"/>
              </a:srgbClr>
            </a:outerShdw>
          </a:effectLst>
        </p:spPr>
        <p:txBody>
          <a:bodyPr>
            <a:normAutofit/>
          </a:bodyPr>
          <a:lstStyle>
            <a:lvl1pPr>
              <a:defRPr sz="3200">
                <a:solidFill>
                  <a:schemeClr val="bg1"/>
                </a:solidFill>
              </a:defRPr>
            </a:lvl1pPr>
          </a:lstStyle>
          <a:p>
            <a:r>
              <a:rPr lang="en-US"/>
              <a:t>Click to edit Master title style</a:t>
            </a:r>
            <a:endParaRPr lang="en-US" dirty="0"/>
          </a:p>
        </p:txBody>
      </p:sp>
      <p:sp>
        <p:nvSpPr>
          <p:cNvPr id="13" name="Subtitle 2"/>
          <p:cNvSpPr>
            <a:spLocks noGrp="1"/>
          </p:cNvSpPr>
          <p:nvPr>
            <p:ph type="subTitle" idx="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0" name="Date Placeholder 3">
            <a:extLst>
              <a:ext uri="{FF2B5EF4-FFF2-40B4-BE49-F238E27FC236}">
                <a16:creationId xmlns:a16="http://schemas.microsoft.com/office/drawing/2014/main" id="{B4A10435-0C97-4D60-8A0C-1B85088DE51A}"/>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6DAA6EA7-FD6B-49AD-AE85-7BFEB5B446C1}" type="datetime1">
              <a:rPr lang="en-US"/>
              <a:pPr>
                <a:defRPr/>
              </a:pPr>
              <a:t>4/11/2022</a:t>
            </a:fld>
            <a:endParaRPr lang="en-US"/>
          </a:p>
        </p:txBody>
      </p:sp>
      <p:sp>
        <p:nvSpPr>
          <p:cNvPr id="11" name="Footer Placeholder 4">
            <a:extLst>
              <a:ext uri="{FF2B5EF4-FFF2-40B4-BE49-F238E27FC236}">
                <a16:creationId xmlns:a16="http://schemas.microsoft.com/office/drawing/2014/main" id="{0CADB2B0-A090-4C06-A16F-A61BA8078027}"/>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14" name="Slide Number Placeholder 5">
            <a:extLst>
              <a:ext uri="{FF2B5EF4-FFF2-40B4-BE49-F238E27FC236}">
                <a16:creationId xmlns:a16="http://schemas.microsoft.com/office/drawing/2014/main" id="{ED67B5B2-A1E2-428D-8DB3-F758B4C68CEA}"/>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A4D7481A-29EE-4112-94EB-312AF7A417F7}" type="slidenum">
              <a:rPr lang="en-US"/>
              <a:pPr>
                <a:defRPr/>
              </a:pPr>
              <a:t>‹N°›</a:t>
            </a:fld>
            <a:endParaRPr lang="en-US"/>
          </a:p>
        </p:txBody>
      </p:sp>
    </p:spTree>
    <p:extLst>
      <p:ext uri="{BB962C8B-B14F-4D97-AF65-F5344CB8AC3E}">
        <p14:creationId xmlns:p14="http://schemas.microsoft.com/office/powerpoint/2010/main" val="22023019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4" name="Picture 7" descr="USAID_Logo_White_v02.png">
            <a:extLst>
              <a:ext uri="{FF2B5EF4-FFF2-40B4-BE49-F238E27FC236}">
                <a16:creationId xmlns:a16="http://schemas.microsoft.com/office/drawing/2014/main" id="{7A09871A-9751-49F5-9ACB-7C614B6F313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213" y="685800"/>
            <a:ext cx="1828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D7947F3A-6ABA-410D-94DA-330C4A8F7D3F}"/>
              </a:ext>
            </a:extLst>
          </p:cNvPr>
          <p:cNvCxnSpPr/>
          <p:nvPr userDrawn="1"/>
        </p:nvCxnSpPr>
        <p:spPr>
          <a:xfrm>
            <a:off x="762000" y="3886200"/>
            <a:ext cx="320675"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685800" y="2133600"/>
            <a:ext cx="5486400" cy="1600200"/>
          </a:xfrm>
        </p:spPr>
        <p:txBody>
          <a:bodyPr>
            <a:normAutofit/>
          </a:bodyPr>
          <a:lstStyle>
            <a:lvl1pPr>
              <a:defRPr sz="3200">
                <a:solidFill>
                  <a:srgbClr val="FFFFFF"/>
                </a:solidFill>
              </a:defRPr>
            </a:lvl1pPr>
          </a:lstStyle>
          <a:p>
            <a:r>
              <a:rPr lang="en-US"/>
              <a:t>Click to edit Master title style</a:t>
            </a:r>
            <a:endParaRPr lang="en-US" dirty="0"/>
          </a:p>
        </p:txBody>
      </p:sp>
      <p:sp>
        <p:nvSpPr>
          <p:cNvPr id="15" name="Subtitle 2"/>
          <p:cNvSpPr>
            <a:spLocks noGrp="1"/>
          </p:cNvSpPr>
          <p:nvPr>
            <p:ph type="subTitle" idx="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46C571A6-7929-43E2-92B0-B7CEB97F6F2F}"/>
              </a:ext>
            </a:extLst>
          </p:cNvPr>
          <p:cNvSpPr>
            <a:spLocks noGrp="1"/>
          </p:cNvSpPr>
          <p:nvPr>
            <p:ph type="dt" sz="half" idx="10"/>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D3F5C665-6054-43B2-957A-F7F912D9E936}" type="datetime1">
              <a:rPr lang="en-US"/>
              <a:pPr>
                <a:defRPr/>
              </a:pPr>
              <a:t>4/11/2022</a:t>
            </a:fld>
            <a:endParaRPr lang="en-US"/>
          </a:p>
        </p:txBody>
      </p:sp>
      <p:sp>
        <p:nvSpPr>
          <p:cNvPr id="7" name="Footer Placeholder 4">
            <a:extLst>
              <a:ext uri="{FF2B5EF4-FFF2-40B4-BE49-F238E27FC236}">
                <a16:creationId xmlns:a16="http://schemas.microsoft.com/office/drawing/2014/main" id="{6D4B0457-631B-41F9-97E1-90F2A68B9879}"/>
              </a:ext>
            </a:extLst>
          </p:cNvPr>
          <p:cNvSpPr>
            <a:spLocks noGrp="1"/>
          </p:cNvSpPr>
          <p:nvPr>
            <p:ph type="ftr" sz="quarter" idx="11"/>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DB0F5A4A-DE7A-4DC3-BB55-52F0B9E4616D}"/>
              </a:ext>
            </a:extLst>
          </p:cNvPr>
          <p:cNvSpPr>
            <a:spLocks noGrp="1"/>
          </p:cNvSpPr>
          <p:nvPr>
            <p:ph type="sldNum" sz="quarter" idx="12"/>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22E6DE97-EB70-4426-9821-14C78B8E8830}" type="slidenum">
              <a:rPr lang="en-US"/>
              <a:pPr>
                <a:defRPr/>
              </a:pPr>
              <a:t>‹N°›</a:t>
            </a:fld>
            <a:endParaRPr lang="en-US"/>
          </a:p>
        </p:txBody>
      </p:sp>
    </p:spTree>
    <p:extLst>
      <p:ext uri="{BB962C8B-B14F-4D97-AF65-F5344CB8AC3E}">
        <p14:creationId xmlns:p14="http://schemas.microsoft.com/office/powerpoint/2010/main" val="29485215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pic>
        <p:nvPicPr>
          <p:cNvPr id="3" name="Picture 7" descr="USAID_Logo_White_v02.png">
            <a:extLst>
              <a:ext uri="{FF2B5EF4-FFF2-40B4-BE49-F238E27FC236}">
                <a16:creationId xmlns:a16="http://schemas.microsoft.com/office/drawing/2014/main" id="{E32F1B7A-BBA2-4CEC-85F0-39714A4A5D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0566F6FE-3FD4-45A8-A965-4FAC996C6E40}"/>
              </a:ext>
            </a:extLst>
          </p:cNvPr>
          <p:cNvCxnSpPr/>
          <p:nvPr userDrawn="1"/>
        </p:nvCxnSpPr>
        <p:spPr>
          <a:xfrm>
            <a:off x="746125" y="990600"/>
            <a:ext cx="320675"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43000" y="827782"/>
            <a:ext cx="5486400" cy="1077218"/>
          </a:xfrm>
        </p:spPr>
        <p:txBody>
          <a:bodyPr anchor="t">
            <a:spAutoFit/>
          </a:bodyPr>
          <a:lstStyle>
            <a:lvl1pPr>
              <a:defRPr sz="3200">
                <a:solidFill>
                  <a:srgbClr val="FFFFFF"/>
                </a:solidFill>
              </a:defRPr>
            </a:lvl1pPr>
          </a:lstStyle>
          <a:p>
            <a:r>
              <a:rPr lang="en-US"/>
              <a:t>Click to edit Master title style</a:t>
            </a:r>
            <a:endParaRPr lang="en-US" dirty="0"/>
          </a:p>
        </p:txBody>
      </p:sp>
      <p:sp>
        <p:nvSpPr>
          <p:cNvPr id="5" name="Date Placeholder 2">
            <a:extLst>
              <a:ext uri="{FF2B5EF4-FFF2-40B4-BE49-F238E27FC236}">
                <a16:creationId xmlns:a16="http://schemas.microsoft.com/office/drawing/2014/main" id="{2A46CB6D-B749-45F0-8700-8AAD2500D4E1}"/>
              </a:ext>
            </a:extLst>
          </p:cNvPr>
          <p:cNvSpPr>
            <a:spLocks noGrp="1"/>
          </p:cNvSpPr>
          <p:nvPr>
            <p:ph type="dt" sz="half" idx="10"/>
          </p:nvPr>
        </p:nvSpPr>
        <p:spPr/>
        <p:txBody>
          <a:bodyPr/>
          <a:lstStyle>
            <a:lvl1pPr>
              <a:defRPr smtClean="0">
                <a:solidFill>
                  <a:srgbClr val="FFFFFF"/>
                </a:solidFill>
              </a:defRPr>
            </a:lvl1pPr>
          </a:lstStyle>
          <a:p>
            <a:pPr>
              <a:defRPr/>
            </a:pPr>
            <a:fld id="{0A306E4A-8467-4E04-9C47-1BB11455AD77}" type="datetime1">
              <a:rPr lang="en-US"/>
              <a:pPr>
                <a:defRPr/>
              </a:pPr>
              <a:t>4/11/2022</a:t>
            </a:fld>
            <a:endParaRPr lang="en-US"/>
          </a:p>
        </p:txBody>
      </p:sp>
      <p:sp>
        <p:nvSpPr>
          <p:cNvPr id="6" name="Footer Placeholder 3">
            <a:extLst>
              <a:ext uri="{FF2B5EF4-FFF2-40B4-BE49-F238E27FC236}">
                <a16:creationId xmlns:a16="http://schemas.microsoft.com/office/drawing/2014/main" id="{F1EEA2C3-88BE-42B4-9375-B4968F779AF7}"/>
              </a:ext>
            </a:extLst>
          </p:cNvPr>
          <p:cNvSpPr>
            <a:spLocks noGrp="1"/>
          </p:cNvSpPr>
          <p:nvPr>
            <p:ph type="ftr" sz="quarter" idx="11"/>
          </p:nvPr>
        </p:nvSpPr>
        <p:spPr/>
        <p:txBody>
          <a:bodyPr/>
          <a:lstStyle>
            <a:lvl1pPr>
              <a:defRPr>
                <a:solidFill>
                  <a:srgbClr val="FFFFFF"/>
                </a:solidFill>
              </a:defRPr>
            </a:lvl1pPr>
          </a:lstStyle>
          <a:p>
            <a:pPr>
              <a:defRPr/>
            </a:pPr>
            <a:r>
              <a:rPr lang="en-US"/>
              <a:t>FOOTER GOES HERE</a:t>
            </a:r>
          </a:p>
        </p:txBody>
      </p:sp>
      <p:sp>
        <p:nvSpPr>
          <p:cNvPr id="7" name="Slide Number Placeholder 4">
            <a:extLst>
              <a:ext uri="{FF2B5EF4-FFF2-40B4-BE49-F238E27FC236}">
                <a16:creationId xmlns:a16="http://schemas.microsoft.com/office/drawing/2014/main" id="{3A2A4FAA-ABC9-405E-A298-3F0BA4CAFFBA}"/>
              </a:ext>
            </a:extLst>
          </p:cNvPr>
          <p:cNvSpPr>
            <a:spLocks noGrp="1"/>
          </p:cNvSpPr>
          <p:nvPr>
            <p:ph type="sldNum" sz="quarter" idx="12"/>
          </p:nvPr>
        </p:nvSpPr>
        <p:spPr/>
        <p:txBody>
          <a:bodyPr/>
          <a:lstStyle>
            <a:lvl1pPr>
              <a:defRPr smtClean="0">
                <a:solidFill>
                  <a:srgbClr val="FFFFFF"/>
                </a:solidFill>
              </a:defRPr>
            </a:lvl1pPr>
          </a:lstStyle>
          <a:p>
            <a:pPr>
              <a:defRPr/>
            </a:pPr>
            <a:fld id="{848D3908-4AB1-4E9E-B676-E2FC556F0EDC}" type="slidenum">
              <a:rPr lang="en-US"/>
              <a:pPr>
                <a:defRPr/>
              </a:pPr>
              <a:t>‹N°›</a:t>
            </a:fld>
            <a:endParaRPr lang="en-US"/>
          </a:p>
        </p:txBody>
      </p:sp>
    </p:spTree>
    <p:extLst>
      <p:ext uri="{BB962C8B-B14F-4D97-AF65-F5344CB8AC3E}">
        <p14:creationId xmlns:p14="http://schemas.microsoft.com/office/powerpoint/2010/main" val="10553767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DA65049E-0401-445A-AAE1-44FD16328F88}"/>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5D4A043C-E09F-476C-A39F-668A8BF7E368}" type="datetime1">
              <a:rPr lang="en-US"/>
              <a:pPr>
                <a:defRPr/>
              </a:pPr>
              <a:t>4/11/2022</a:t>
            </a:fld>
            <a:endParaRPr lang="en-US"/>
          </a:p>
        </p:txBody>
      </p:sp>
      <p:sp>
        <p:nvSpPr>
          <p:cNvPr id="5" name="Footer Placeholder 4">
            <a:extLst>
              <a:ext uri="{FF2B5EF4-FFF2-40B4-BE49-F238E27FC236}">
                <a16:creationId xmlns:a16="http://schemas.microsoft.com/office/drawing/2014/main" id="{9559D061-E1CB-4F0F-852F-781414740343}"/>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09D0FEEE-60FC-4046-8F80-C27E7D4F6774}"/>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C9D37F7A-ADBF-409F-B571-D9FE6B634345}" type="slidenum">
              <a:rPr lang="en-US"/>
              <a:pPr>
                <a:defRPr/>
              </a:pPr>
              <a:t>‹N°›</a:t>
            </a:fld>
            <a:endParaRPr lang="en-US"/>
          </a:p>
        </p:txBody>
      </p:sp>
    </p:spTree>
    <p:extLst>
      <p:ext uri="{BB962C8B-B14F-4D97-AF65-F5344CB8AC3E}">
        <p14:creationId xmlns:p14="http://schemas.microsoft.com/office/powerpoint/2010/main" val="38836528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ed/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C53D948E-ECF0-49FE-9400-CF24442D34B9}"/>
              </a:ext>
            </a:extLst>
          </p:cNvPr>
          <p:cNvSpPr>
            <a:spLocks noGrp="1"/>
          </p:cNvSpPr>
          <p:nvPr>
            <p:ph type="dt" sz="half" idx="10"/>
          </p:nvPr>
        </p:nvSpPr>
        <p:spPr/>
        <p:txBody>
          <a:bodyPr/>
          <a:lstStyle>
            <a:lvl1pPr>
              <a:defRPr smtClean="0">
                <a:solidFill>
                  <a:srgbClr val="6C6463"/>
                </a:solidFill>
              </a:defRPr>
            </a:lvl1pPr>
          </a:lstStyle>
          <a:p>
            <a:pPr>
              <a:defRPr/>
            </a:pPr>
            <a:fld id="{1A80C160-9745-4825-A931-F3E826F0983E}" type="datetime1">
              <a:rPr lang="en-US"/>
              <a:pPr>
                <a:defRPr/>
              </a:pPr>
              <a:t>4/11/2022</a:t>
            </a:fld>
            <a:endParaRPr lang="en-US"/>
          </a:p>
        </p:txBody>
      </p:sp>
      <p:sp>
        <p:nvSpPr>
          <p:cNvPr id="6" name="Footer Placeholder 5">
            <a:extLst>
              <a:ext uri="{FF2B5EF4-FFF2-40B4-BE49-F238E27FC236}">
                <a16:creationId xmlns:a16="http://schemas.microsoft.com/office/drawing/2014/main" id="{1BE149B4-38A3-45F9-8B71-28E8182687BE}"/>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43D2B294-EFC6-4988-BEB5-24DE2333E9FB}"/>
              </a:ext>
            </a:extLst>
          </p:cNvPr>
          <p:cNvSpPr>
            <a:spLocks noGrp="1"/>
          </p:cNvSpPr>
          <p:nvPr>
            <p:ph type="sldNum" sz="quarter" idx="12"/>
          </p:nvPr>
        </p:nvSpPr>
        <p:spPr/>
        <p:txBody>
          <a:bodyPr/>
          <a:lstStyle>
            <a:lvl1pPr>
              <a:defRPr smtClean="0">
                <a:solidFill>
                  <a:srgbClr val="6C6463"/>
                </a:solidFill>
              </a:defRPr>
            </a:lvl1pPr>
          </a:lstStyle>
          <a:p>
            <a:pPr>
              <a:defRPr/>
            </a:pPr>
            <a:fld id="{91765E1E-DE1D-409B-BEAC-957520184A0B}" type="slidenum">
              <a:rPr lang="en-US"/>
              <a:pPr>
                <a:defRPr/>
              </a:pPr>
              <a:t>‹N°›</a:t>
            </a:fld>
            <a:endParaRPr lang="en-US"/>
          </a:p>
        </p:txBody>
      </p:sp>
    </p:spTree>
    <p:extLst>
      <p:ext uri="{BB962C8B-B14F-4D97-AF65-F5344CB8AC3E}">
        <p14:creationId xmlns:p14="http://schemas.microsoft.com/office/powerpoint/2010/main" val="801802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ed/Gray 3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BF901C23-3FCF-4BB1-BE27-EB39D872B6C2}"/>
              </a:ext>
            </a:extLst>
          </p:cNvPr>
          <p:cNvSpPr>
            <a:spLocks noGrp="1"/>
          </p:cNvSpPr>
          <p:nvPr>
            <p:ph type="dt" sz="half" idx="14"/>
          </p:nvPr>
        </p:nvSpPr>
        <p:spPr/>
        <p:txBody>
          <a:bodyPr/>
          <a:lstStyle>
            <a:lvl1pPr>
              <a:defRPr smtClean="0">
                <a:solidFill>
                  <a:srgbClr val="6C6463"/>
                </a:solidFill>
              </a:defRPr>
            </a:lvl1pPr>
          </a:lstStyle>
          <a:p>
            <a:pPr>
              <a:defRPr/>
            </a:pPr>
            <a:fld id="{4FAE0DC2-3D92-400F-9878-6F1E8B26362E}" type="datetime1">
              <a:rPr lang="en-US"/>
              <a:pPr>
                <a:defRPr/>
              </a:pPr>
              <a:t>4/11/2022</a:t>
            </a:fld>
            <a:endParaRPr lang="en-US"/>
          </a:p>
        </p:txBody>
      </p:sp>
      <p:sp>
        <p:nvSpPr>
          <p:cNvPr id="7" name="Footer Placeholder 5">
            <a:extLst>
              <a:ext uri="{FF2B5EF4-FFF2-40B4-BE49-F238E27FC236}">
                <a16:creationId xmlns:a16="http://schemas.microsoft.com/office/drawing/2014/main" id="{E481B4E9-7BCA-4E65-A368-048B678D87ED}"/>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53A4A73A-73F0-4C25-B707-E9A0D28B0255}"/>
              </a:ext>
            </a:extLst>
          </p:cNvPr>
          <p:cNvSpPr>
            <a:spLocks noGrp="1"/>
          </p:cNvSpPr>
          <p:nvPr>
            <p:ph type="sldNum" sz="quarter" idx="16"/>
          </p:nvPr>
        </p:nvSpPr>
        <p:spPr/>
        <p:txBody>
          <a:bodyPr/>
          <a:lstStyle>
            <a:lvl1pPr>
              <a:defRPr smtClean="0">
                <a:solidFill>
                  <a:srgbClr val="6C6463"/>
                </a:solidFill>
              </a:defRPr>
            </a:lvl1pPr>
          </a:lstStyle>
          <a:p>
            <a:pPr>
              <a:defRPr/>
            </a:pPr>
            <a:fld id="{D34FCABB-8BA8-4881-8CFC-47EFEED073A7}" type="slidenum">
              <a:rPr lang="en-US"/>
              <a:pPr>
                <a:defRPr/>
              </a:pPr>
              <a:t>‹N°›</a:t>
            </a:fld>
            <a:endParaRPr lang="en-US"/>
          </a:p>
        </p:txBody>
      </p:sp>
    </p:spTree>
    <p:extLst>
      <p:ext uri="{BB962C8B-B14F-4D97-AF65-F5344CB8AC3E}">
        <p14:creationId xmlns:p14="http://schemas.microsoft.com/office/powerpoint/2010/main" val="18587711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spTree>
      <p:nvGrpSpPr>
        <p:cNvPr id="1" name=""/>
        <p:cNvGrpSpPr/>
        <p:nvPr/>
      </p:nvGrpSpPr>
      <p:grpSpPr>
        <a:xfrm>
          <a:off x="0" y="0"/>
          <a:ext cx="0" cy="0"/>
          <a:chOff x="0" y="0"/>
          <a:chExt cx="0" cy="0"/>
        </a:xfrm>
      </p:grpSpPr>
      <p:sp>
        <p:nvSpPr>
          <p:cNvPr id="12" name="Picture Placeholder 3"/>
          <p:cNvSpPr>
            <a:spLocks noGrp="1"/>
          </p:cNvSpPr>
          <p:nvPr>
            <p:ph type="pic" sz="quarter" idx="10"/>
          </p:nvPr>
        </p:nvSpPr>
        <p:spPr>
          <a:xfrm>
            <a:off x="152400" y="3429000"/>
            <a:ext cx="8839200" cy="3276600"/>
          </a:xfrm>
          <a:solidFill>
            <a:schemeClr val="bg1"/>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4"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CD4612E3-D358-4EF4-B454-2018C24AEFE3}"/>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E17F45BC-E725-4473-BADE-D556B462D0BB}" type="datetime1">
              <a:rPr lang="en-US"/>
              <a:pPr>
                <a:defRPr/>
              </a:pPr>
              <a:t>4/11/2022</a:t>
            </a:fld>
            <a:endParaRPr lang="en-US"/>
          </a:p>
        </p:txBody>
      </p:sp>
      <p:sp>
        <p:nvSpPr>
          <p:cNvPr id="7" name="Footer Placeholder 4">
            <a:extLst>
              <a:ext uri="{FF2B5EF4-FFF2-40B4-BE49-F238E27FC236}">
                <a16:creationId xmlns:a16="http://schemas.microsoft.com/office/drawing/2014/main" id="{20EA4476-6233-4B29-BBEB-1E37BFF81151}"/>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76B1A599-427F-4CEA-B6BF-B3E36D137916}"/>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43F6408A-3C75-4FF2-AFE4-6A3FE79A2723}" type="slidenum">
              <a:rPr lang="en-US"/>
              <a:pPr>
                <a:defRPr/>
              </a:pPr>
              <a:t>‹N°›</a:t>
            </a:fld>
            <a:endParaRPr lang="en-US"/>
          </a:p>
        </p:txBody>
      </p:sp>
    </p:spTree>
    <p:extLst>
      <p:ext uri="{BB962C8B-B14F-4D97-AF65-F5344CB8AC3E}">
        <p14:creationId xmlns:p14="http://schemas.microsoft.com/office/powerpoint/2010/main" val="40742437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ed/Gray 1 Content + Right Photo">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BA0C2F"/>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C9DDDC9F-F147-4463-854E-4B0633B4EE86}"/>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2ABBA704-3BA7-4CCC-A8E1-4571FE643DBF}" type="datetime1">
              <a:rPr lang="en-US"/>
              <a:pPr>
                <a:defRPr/>
              </a:pPr>
              <a:t>4/11/2022</a:t>
            </a:fld>
            <a:endParaRPr lang="en-US"/>
          </a:p>
        </p:txBody>
      </p:sp>
      <p:sp>
        <p:nvSpPr>
          <p:cNvPr id="7" name="Slide Number Placeholder 5">
            <a:extLst>
              <a:ext uri="{FF2B5EF4-FFF2-40B4-BE49-F238E27FC236}">
                <a16:creationId xmlns:a16="http://schemas.microsoft.com/office/drawing/2014/main" id="{3C55044B-D190-4BB9-B8B9-941B6CF25EA0}"/>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492CCB83-EB06-4AB5-A3CA-596D8FB988A0}" type="slidenum">
              <a:rPr lang="en-US"/>
              <a:pPr>
                <a:defRPr/>
              </a:pPr>
              <a:t>‹N°›</a:t>
            </a:fld>
            <a:endParaRPr lang="en-US"/>
          </a:p>
        </p:txBody>
      </p:sp>
    </p:spTree>
    <p:extLst>
      <p:ext uri="{BB962C8B-B14F-4D97-AF65-F5344CB8AC3E}">
        <p14:creationId xmlns:p14="http://schemas.microsoft.com/office/powerpoint/2010/main" val="26365739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ed/Gray Title Only">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BA0C2F"/>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7789E684-896B-478F-917C-9CC65EABB5C3}"/>
              </a:ext>
            </a:extLst>
          </p:cNvPr>
          <p:cNvSpPr>
            <a:spLocks noGrp="1"/>
          </p:cNvSpPr>
          <p:nvPr>
            <p:ph type="dt" sz="half" idx="13"/>
          </p:nvPr>
        </p:nvSpPr>
        <p:spPr>
          <a:xfrm>
            <a:off x="152400" y="6521450"/>
            <a:ext cx="2133600" cy="184150"/>
          </a:xfrm>
        </p:spPr>
        <p:txBody>
          <a:bodyPr/>
          <a:lstStyle>
            <a:lvl1pPr algn="l">
              <a:defRPr sz="600" b="0" i="0" smtClean="0">
                <a:solidFill>
                  <a:schemeClr val="bg1"/>
                </a:solidFill>
                <a:latin typeface="Gill Sans MT"/>
                <a:cs typeface="Gill Sans MT"/>
              </a:defRPr>
            </a:lvl1pPr>
          </a:lstStyle>
          <a:p>
            <a:pPr>
              <a:defRPr/>
            </a:pPr>
            <a:fld id="{2E3BBB2C-BA9B-4579-8FB1-1882A38C55C0}" type="datetime1">
              <a:rPr lang="en-US"/>
              <a:pPr>
                <a:defRPr/>
              </a:pPr>
              <a:t>4/11/2022</a:t>
            </a:fld>
            <a:endParaRPr lang="en-US"/>
          </a:p>
        </p:txBody>
      </p:sp>
      <p:sp>
        <p:nvSpPr>
          <p:cNvPr id="6" name="Slide Number Placeholder 5">
            <a:extLst>
              <a:ext uri="{FF2B5EF4-FFF2-40B4-BE49-F238E27FC236}">
                <a16:creationId xmlns:a16="http://schemas.microsoft.com/office/drawing/2014/main" id="{667184AC-EEE7-44C0-BFCB-3F34417BC64D}"/>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3068C7FB-7FE4-45DC-866A-C8D82B3FAF2E}" type="slidenum">
              <a:rPr lang="en-US"/>
              <a:pPr>
                <a:defRPr/>
              </a:pPr>
              <a:t>‹N°›</a:t>
            </a:fld>
            <a:endParaRPr lang="en-US"/>
          </a:p>
        </p:txBody>
      </p:sp>
    </p:spTree>
    <p:extLst>
      <p:ext uri="{BB962C8B-B14F-4D97-AF65-F5344CB8AC3E}">
        <p14:creationId xmlns:p14="http://schemas.microsoft.com/office/powerpoint/2010/main" val="36223132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619D19AD-868E-4D98-8A50-56E3F7048E3E}"/>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1813740E-2A1F-4AE6-8192-E3BAFC642998}" type="datetime1">
              <a:rPr lang="en-US"/>
              <a:pPr>
                <a:defRPr/>
              </a:pPr>
              <a:t>4/11/2022</a:t>
            </a:fld>
            <a:endParaRPr lang="en-US"/>
          </a:p>
        </p:txBody>
      </p:sp>
      <p:sp>
        <p:nvSpPr>
          <p:cNvPr id="5" name="Footer Placeholder 4">
            <a:extLst>
              <a:ext uri="{FF2B5EF4-FFF2-40B4-BE49-F238E27FC236}">
                <a16:creationId xmlns:a16="http://schemas.microsoft.com/office/drawing/2014/main" id="{F9E9D4BB-45FB-468C-BC95-6EEA0AC54DF8}"/>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C79D458F-09CA-4A86-B200-EBCB3D6DEFEF}"/>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12E71D7C-71DA-4363-9932-F16376DFAEDA}" type="slidenum">
              <a:rPr lang="en-US"/>
              <a:pPr>
                <a:defRPr/>
              </a:pPr>
              <a:t>‹N°›</a:t>
            </a:fld>
            <a:endParaRPr lang="en-US"/>
          </a:p>
        </p:txBody>
      </p:sp>
    </p:spTree>
    <p:extLst>
      <p:ext uri="{BB962C8B-B14F-4D97-AF65-F5344CB8AC3E}">
        <p14:creationId xmlns:p14="http://schemas.microsoft.com/office/powerpoint/2010/main" val="307603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3D38980B-8659-4B53-981D-D4074EBD4A2C}"/>
              </a:ext>
            </a:extLst>
          </p:cNvPr>
          <p:cNvSpPr>
            <a:spLocks noGrp="1"/>
          </p:cNvSpPr>
          <p:nvPr>
            <p:ph type="dt" sz="half" idx="10"/>
          </p:nvPr>
        </p:nvSpPr>
        <p:spPr/>
        <p:txBody>
          <a:bodyPr/>
          <a:lstStyle>
            <a:lvl1pPr>
              <a:defRPr smtClean="0">
                <a:solidFill>
                  <a:srgbClr val="6C6463"/>
                </a:solidFill>
              </a:defRPr>
            </a:lvl1pPr>
          </a:lstStyle>
          <a:p>
            <a:pPr>
              <a:defRPr/>
            </a:pPr>
            <a:fld id="{A929142D-2F8F-4661-AE17-158D253D50AE}" type="datetime1">
              <a:rPr lang="en-US"/>
              <a:pPr>
                <a:defRPr/>
              </a:pPr>
              <a:t>4/11/2022</a:t>
            </a:fld>
            <a:endParaRPr lang="en-US"/>
          </a:p>
        </p:txBody>
      </p:sp>
      <p:sp>
        <p:nvSpPr>
          <p:cNvPr id="6" name="Footer Placeholder 5">
            <a:extLst>
              <a:ext uri="{FF2B5EF4-FFF2-40B4-BE49-F238E27FC236}">
                <a16:creationId xmlns:a16="http://schemas.microsoft.com/office/drawing/2014/main" id="{14A1D742-75C1-4D40-8566-399AFBD71F17}"/>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58D7CED6-79F2-4C32-94B5-93F5F19830B1}"/>
              </a:ext>
            </a:extLst>
          </p:cNvPr>
          <p:cNvSpPr>
            <a:spLocks noGrp="1"/>
          </p:cNvSpPr>
          <p:nvPr>
            <p:ph type="sldNum" sz="quarter" idx="12"/>
          </p:nvPr>
        </p:nvSpPr>
        <p:spPr/>
        <p:txBody>
          <a:bodyPr/>
          <a:lstStyle>
            <a:lvl1pPr>
              <a:defRPr smtClean="0">
                <a:solidFill>
                  <a:srgbClr val="6C6463"/>
                </a:solidFill>
              </a:defRPr>
            </a:lvl1pPr>
          </a:lstStyle>
          <a:p>
            <a:pPr>
              <a:defRPr/>
            </a:pPr>
            <a:fld id="{A519B0BC-362C-40CB-9582-538A9FCA973C}" type="slidenum">
              <a:rPr lang="en-US"/>
              <a:pPr>
                <a:defRPr/>
              </a:pPr>
              <a:t>‹N°›</a:t>
            </a:fld>
            <a:endParaRPr lang="en-US"/>
          </a:p>
        </p:txBody>
      </p:sp>
    </p:spTree>
    <p:extLst>
      <p:ext uri="{BB962C8B-B14F-4D97-AF65-F5344CB8AC3E}">
        <p14:creationId xmlns:p14="http://schemas.microsoft.com/office/powerpoint/2010/main" val="40387045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F6119E7A-33B9-462B-BEE7-3AE2D3AE7C56}"/>
              </a:ext>
            </a:extLst>
          </p:cNvPr>
          <p:cNvSpPr>
            <a:spLocks noGrp="1"/>
          </p:cNvSpPr>
          <p:nvPr>
            <p:ph type="dt" sz="half" idx="10"/>
          </p:nvPr>
        </p:nvSpPr>
        <p:spPr/>
        <p:txBody>
          <a:bodyPr/>
          <a:lstStyle>
            <a:lvl1pPr>
              <a:defRPr smtClean="0">
                <a:solidFill>
                  <a:srgbClr val="6C6463"/>
                </a:solidFill>
              </a:defRPr>
            </a:lvl1pPr>
          </a:lstStyle>
          <a:p>
            <a:pPr>
              <a:defRPr/>
            </a:pPr>
            <a:fld id="{00645F1C-C32D-4783-8EB4-7F6C2CAC7BC1}" type="datetime1">
              <a:rPr lang="en-US"/>
              <a:pPr>
                <a:defRPr/>
              </a:pPr>
              <a:t>4/11/2022</a:t>
            </a:fld>
            <a:endParaRPr lang="en-US"/>
          </a:p>
        </p:txBody>
      </p:sp>
      <p:sp>
        <p:nvSpPr>
          <p:cNvPr id="6" name="Footer Placeholder 5">
            <a:extLst>
              <a:ext uri="{FF2B5EF4-FFF2-40B4-BE49-F238E27FC236}">
                <a16:creationId xmlns:a16="http://schemas.microsoft.com/office/drawing/2014/main" id="{E33F9C8D-4398-4EF4-BFA6-80348C786820}"/>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98D6AC93-7C15-4558-A469-89FC78F5E15E}"/>
              </a:ext>
            </a:extLst>
          </p:cNvPr>
          <p:cNvSpPr>
            <a:spLocks noGrp="1"/>
          </p:cNvSpPr>
          <p:nvPr>
            <p:ph type="sldNum" sz="quarter" idx="12"/>
          </p:nvPr>
        </p:nvSpPr>
        <p:spPr/>
        <p:txBody>
          <a:bodyPr/>
          <a:lstStyle>
            <a:lvl1pPr>
              <a:defRPr smtClean="0">
                <a:solidFill>
                  <a:srgbClr val="6C6463"/>
                </a:solidFill>
              </a:defRPr>
            </a:lvl1pPr>
          </a:lstStyle>
          <a:p>
            <a:pPr>
              <a:defRPr/>
            </a:pPr>
            <a:fld id="{75BB0D30-8B60-4922-9A7E-14E843348604}" type="slidenum">
              <a:rPr lang="en-US"/>
              <a:pPr>
                <a:defRPr/>
              </a:pPr>
              <a:t>‹N°›</a:t>
            </a:fld>
            <a:endParaRPr lang="en-US"/>
          </a:p>
        </p:txBody>
      </p:sp>
    </p:spTree>
    <p:extLst>
      <p:ext uri="{BB962C8B-B14F-4D97-AF65-F5344CB8AC3E}">
        <p14:creationId xmlns:p14="http://schemas.microsoft.com/office/powerpoint/2010/main" val="19205378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161BBFF5-0534-48DC-8C14-D162D1C90641}"/>
              </a:ext>
            </a:extLst>
          </p:cNvPr>
          <p:cNvSpPr>
            <a:spLocks noGrp="1"/>
          </p:cNvSpPr>
          <p:nvPr>
            <p:ph type="dt" sz="half" idx="14"/>
          </p:nvPr>
        </p:nvSpPr>
        <p:spPr/>
        <p:txBody>
          <a:bodyPr/>
          <a:lstStyle>
            <a:lvl1pPr>
              <a:defRPr smtClean="0">
                <a:solidFill>
                  <a:srgbClr val="6C6463"/>
                </a:solidFill>
              </a:defRPr>
            </a:lvl1pPr>
          </a:lstStyle>
          <a:p>
            <a:pPr>
              <a:defRPr/>
            </a:pPr>
            <a:fld id="{1087FD1C-CD1D-4DCE-B460-E6A916552895}" type="datetime1">
              <a:rPr lang="en-US"/>
              <a:pPr>
                <a:defRPr/>
              </a:pPr>
              <a:t>4/11/2022</a:t>
            </a:fld>
            <a:endParaRPr lang="en-US"/>
          </a:p>
        </p:txBody>
      </p:sp>
      <p:sp>
        <p:nvSpPr>
          <p:cNvPr id="7" name="Footer Placeholder 5">
            <a:extLst>
              <a:ext uri="{FF2B5EF4-FFF2-40B4-BE49-F238E27FC236}">
                <a16:creationId xmlns:a16="http://schemas.microsoft.com/office/drawing/2014/main" id="{8D22796B-2E5A-4E41-8B1E-CEDB6F23F5D8}"/>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97FDBF51-D48E-4217-8322-E87D0008E49D}"/>
              </a:ext>
            </a:extLst>
          </p:cNvPr>
          <p:cNvSpPr>
            <a:spLocks noGrp="1"/>
          </p:cNvSpPr>
          <p:nvPr>
            <p:ph type="sldNum" sz="quarter" idx="16"/>
          </p:nvPr>
        </p:nvSpPr>
        <p:spPr/>
        <p:txBody>
          <a:bodyPr/>
          <a:lstStyle>
            <a:lvl1pPr>
              <a:defRPr smtClean="0">
                <a:solidFill>
                  <a:srgbClr val="6C6463"/>
                </a:solidFill>
              </a:defRPr>
            </a:lvl1pPr>
          </a:lstStyle>
          <a:p>
            <a:pPr>
              <a:defRPr/>
            </a:pPr>
            <a:fld id="{8D494835-9CD1-440F-9560-1A60B0EDFE63}" type="slidenum">
              <a:rPr lang="en-US"/>
              <a:pPr>
                <a:defRPr/>
              </a:pPr>
              <a:t>‹N°›</a:t>
            </a:fld>
            <a:endParaRPr lang="en-US"/>
          </a:p>
        </p:txBody>
      </p:sp>
    </p:spTree>
    <p:extLst>
      <p:ext uri="{BB962C8B-B14F-4D97-AF65-F5344CB8AC3E}">
        <p14:creationId xmlns:p14="http://schemas.microsoft.com/office/powerpoint/2010/main" val="19597889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p:nvPr>
        </p:nvSpPr>
        <p:spPr>
          <a:xfrm>
            <a:off x="152400" y="3429000"/>
            <a:ext cx="8839200" cy="32766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4"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BA7C37C8-5D58-488E-8482-E94D464AAEAC}"/>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E13AB290-204D-4EFF-82AB-E3E6F449D994}" type="datetime1">
              <a:rPr lang="en-US"/>
              <a:pPr>
                <a:defRPr/>
              </a:pPr>
              <a:t>4/11/2022</a:t>
            </a:fld>
            <a:endParaRPr lang="en-US"/>
          </a:p>
        </p:txBody>
      </p:sp>
      <p:sp>
        <p:nvSpPr>
          <p:cNvPr id="7" name="Footer Placeholder 4">
            <a:extLst>
              <a:ext uri="{FF2B5EF4-FFF2-40B4-BE49-F238E27FC236}">
                <a16:creationId xmlns:a16="http://schemas.microsoft.com/office/drawing/2014/main" id="{3DB0FEC8-FAC5-46F2-A3FD-4A092EDF1CA4}"/>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94323111-BA37-47E3-8377-C9FA6DCB4F76}"/>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EBEAF56C-0EE4-4562-AA2C-FAE750296DF7}" type="slidenum">
              <a:rPr lang="en-US"/>
              <a:pPr>
                <a:defRPr/>
              </a:pPr>
              <a:t>‹N°›</a:t>
            </a:fld>
            <a:endParaRPr lang="en-US"/>
          </a:p>
        </p:txBody>
      </p:sp>
    </p:spTree>
    <p:extLst>
      <p:ext uri="{BB962C8B-B14F-4D97-AF65-F5344CB8AC3E}">
        <p14:creationId xmlns:p14="http://schemas.microsoft.com/office/powerpoint/2010/main" val="31089730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BA0C2F"/>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0D933CF9-4E34-4320-86D8-4A8E1EFEDD22}"/>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E0EAFD26-4BD1-4DB7-83ED-CF4C2E185986}" type="datetime1">
              <a:rPr lang="en-US"/>
              <a:pPr>
                <a:defRPr/>
              </a:pPr>
              <a:t>4/11/2022</a:t>
            </a:fld>
            <a:endParaRPr lang="en-US"/>
          </a:p>
        </p:txBody>
      </p:sp>
      <p:sp>
        <p:nvSpPr>
          <p:cNvPr id="7" name="Slide Number Placeholder 5">
            <a:extLst>
              <a:ext uri="{FF2B5EF4-FFF2-40B4-BE49-F238E27FC236}">
                <a16:creationId xmlns:a16="http://schemas.microsoft.com/office/drawing/2014/main" id="{9573D9D1-AF90-4B88-8B81-FCB3A10047D1}"/>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7815BD9C-4930-4731-B89F-152C5842F49E}" type="slidenum">
              <a:rPr lang="en-US"/>
              <a:pPr>
                <a:defRPr/>
              </a:pPr>
              <a:t>‹N°›</a:t>
            </a:fld>
            <a:endParaRPr lang="en-US"/>
          </a:p>
        </p:txBody>
      </p:sp>
    </p:spTree>
    <p:extLst>
      <p:ext uri="{BB962C8B-B14F-4D97-AF65-F5344CB8AC3E}">
        <p14:creationId xmlns:p14="http://schemas.microsoft.com/office/powerpoint/2010/main" val="21275068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BA0C2F"/>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97114234-AB94-4EC0-9B42-7E2F2C3FDEA1}"/>
              </a:ext>
            </a:extLst>
          </p:cNvPr>
          <p:cNvSpPr>
            <a:spLocks noGrp="1"/>
          </p:cNvSpPr>
          <p:nvPr>
            <p:ph type="dt" sz="half" idx="13"/>
          </p:nvPr>
        </p:nvSpPr>
        <p:spPr>
          <a:xfrm>
            <a:off x="152400" y="6521450"/>
            <a:ext cx="2133600" cy="184150"/>
          </a:xfrm>
        </p:spPr>
        <p:txBody>
          <a:bodyPr/>
          <a:lstStyle>
            <a:lvl1pPr algn="l">
              <a:defRPr sz="600" b="0" i="0" smtClean="0">
                <a:solidFill>
                  <a:schemeClr val="bg1"/>
                </a:solidFill>
                <a:latin typeface="Gill Sans MT"/>
                <a:cs typeface="Gill Sans MT"/>
              </a:defRPr>
            </a:lvl1pPr>
          </a:lstStyle>
          <a:p>
            <a:pPr>
              <a:defRPr/>
            </a:pPr>
            <a:fld id="{74ED3F76-DE84-40E9-8C0E-311F59DFC2C0}" type="datetime1">
              <a:rPr lang="en-US"/>
              <a:pPr>
                <a:defRPr/>
              </a:pPr>
              <a:t>4/11/2022</a:t>
            </a:fld>
            <a:endParaRPr lang="en-US"/>
          </a:p>
        </p:txBody>
      </p:sp>
      <p:sp>
        <p:nvSpPr>
          <p:cNvPr id="6" name="Slide Number Placeholder 5">
            <a:extLst>
              <a:ext uri="{FF2B5EF4-FFF2-40B4-BE49-F238E27FC236}">
                <a16:creationId xmlns:a16="http://schemas.microsoft.com/office/drawing/2014/main" id="{52EE3B5B-4143-492A-B6DE-AC1328334C5A}"/>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0A29BAE3-D59C-4CB4-811A-DC975400C1F1}" type="slidenum">
              <a:rPr lang="en-US"/>
              <a:pPr>
                <a:defRPr/>
              </a:pPr>
              <a:t>‹N°›</a:t>
            </a:fld>
            <a:endParaRPr lang="en-US"/>
          </a:p>
        </p:txBody>
      </p:sp>
    </p:spTree>
    <p:extLst>
      <p:ext uri="{BB962C8B-B14F-4D97-AF65-F5344CB8AC3E}">
        <p14:creationId xmlns:p14="http://schemas.microsoft.com/office/powerpoint/2010/main" val="21255965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4" name="Picture Placeholder 9">
            <a:extLst>
              <a:ext uri="{FF2B5EF4-FFF2-40B4-BE49-F238E27FC236}">
                <a16:creationId xmlns:a16="http://schemas.microsoft.com/office/drawing/2014/main" id="{9E933079-59D4-4222-BA66-6255DDDE706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127000"/>
            <a:ext cx="8839200" cy="657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USAID_Logo_White_v02.png">
            <a:extLst>
              <a:ext uri="{FF2B5EF4-FFF2-40B4-BE49-F238E27FC236}">
                <a16:creationId xmlns:a16="http://schemas.microsoft.com/office/drawing/2014/main" id="{3A6CF36A-DE6A-427B-8967-2DC2BB76F99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B0985E7B-AD74-4A65-A856-9810313EFCAA}"/>
              </a:ext>
            </a:extLst>
          </p:cNvPr>
          <p:cNvCxnSpPr/>
          <p:nvPr userDrawn="1"/>
        </p:nvCxnSpPr>
        <p:spPr>
          <a:xfrm>
            <a:off x="762000" y="3886200"/>
            <a:ext cx="320675"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Subtitle 2"/>
          <p:cNvSpPr>
            <a:spLocks noGrp="1"/>
          </p:cNvSpPr>
          <p:nvPr>
            <p:ph type="subTitle" idx="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E380D813-FFE5-47F8-85BB-81E319336222}"/>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E2F4F612-B568-4961-A9A6-716130346A2F}" type="datetime1">
              <a:rPr lang="en-US"/>
              <a:pPr>
                <a:defRPr/>
              </a:pPr>
              <a:t>4/11/2022</a:t>
            </a:fld>
            <a:endParaRPr lang="en-US"/>
          </a:p>
        </p:txBody>
      </p:sp>
      <p:sp>
        <p:nvSpPr>
          <p:cNvPr id="9" name="Slide Number Placeholder 5">
            <a:extLst>
              <a:ext uri="{FF2B5EF4-FFF2-40B4-BE49-F238E27FC236}">
                <a16:creationId xmlns:a16="http://schemas.microsoft.com/office/drawing/2014/main" id="{BA837EAE-A77D-4B67-8C5A-8FBA392D8EAE}"/>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CB45802A-C4B4-4ECB-8FD5-417A986961AB}" type="slidenum">
              <a:rPr lang="en-US"/>
              <a:pPr>
                <a:defRPr/>
              </a:pPr>
              <a:t>‹N°›</a:t>
            </a:fld>
            <a:endParaRPr lang="en-US"/>
          </a:p>
        </p:txBody>
      </p:sp>
    </p:spTree>
    <p:extLst>
      <p:ext uri="{BB962C8B-B14F-4D97-AF65-F5344CB8AC3E}">
        <p14:creationId xmlns:p14="http://schemas.microsoft.com/office/powerpoint/2010/main" val="35193014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4" name="Picture 7" descr="USAID_Logo_White_v02.png">
            <a:extLst>
              <a:ext uri="{FF2B5EF4-FFF2-40B4-BE49-F238E27FC236}">
                <a16:creationId xmlns:a16="http://schemas.microsoft.com/office/drawing/2014/main" id="{15AE3564-F2D3-4875-9555-717611CDD3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213" y="685800"/>
            <a:ext cx="1828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55871330-E2D4-4F9C-85E2-3F7B0E0773AB}"/>
              </a:ext>
            </a:extLst>
          </p:cNvPr>
          <p:cNvCxnSpPr/>
          <p:nvPr userDrawn="1"/>
        </p:nvCxnSpPr>
        <p:spPr>
          <a:xfrm>
            <a:off x="762000" y="3886200"/>
            <a:ext cx="320675"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685800" y="2133600"/>
            <a:ext cx="5486400" cy="1600200"/>
          </a:xfrm>
        </p:spPr>
        <p:txBody>
          <a:bodyPr>
            <a:normAutofit/>
          </a:bodyPr>
          <a:lstStyle>
            <a:lvl1pPr>
              <a:defRPr sz="3200">
                <a:solidFill>
                  <a:srgbClr val="FFFFFF"/>
                </a:solidFill>
              </a:defRPr>
            </a:lvl1pPr>
          </a:lstStyle>
          <a:p>
            <a:r>
              <a:rPr lang="en-US"/>
              <a:t>Click to edit Master title style</a:t>
            </a:r>
            <a:endParaRPr lang="en-US" dirty="0"/>
          </a:p>
        </p:txBody>
      </p:sp>
      <p:sp>
        <p:nvSpPr>
          <p:cNvPr id="15" name="Subtitle 2"/>
          <p:cNvSpPr>
            <a:spLocks noGrp="1"/>
          </p:cNvSpPr>
          <p:nvPr>
            <p:ph type="subTitle" idx="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84E3D7B6-B384-4E65-B5FC-61F09438F025}"/>
              </a:ext>
            </a:extLst>
          </p:cNvPr>
          <p:cNvSpPr>
            <a:spLocks noGrp="1"/>
          </p:cNvSpPr>
          <p:nvPr>
            <p:ph type="dt" sz="half" idx="10"/>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124CEADA-1F73-4530-BFE8-556E33117122}" type="datetime1">
              <a:rPr lang="en-US"/>
              <a:pPr>
                <a:defRPr/>
              </a:pPr>
              <a:t>4/11/2022</a:t>
            </a:fld>
            <a:endParaRPr lang="en-US"/>
          </a:p>
        </p:txBody>
      </p:sp>
      <p:sp>
        <p:nvSpPr>
          <p:cNvPr id="7" name="Footer Placeholder 4">
            <a:extLst>
              <a:ext uri="{FF2B5EF4-FFF2-40B4-BE49-F238E27FC236}">
                <a16:creationId xmlns:a16="http://schemas.microsoft.com/office/drawing/2014/main" id="{2BA622E2-C626-4693-9FCD-E8344654EB9D}"/>
              </a:ext>
            </a:extLst>
          </p:cNvPr>
          <p:cNvSpPr>
            <a:spLocks noGrp="1"/>
          </p:cNvSpPr>
          <p:nvPr>
            <p:ph type="ftr" sz="quarter" idx="11"/>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72B56A98-D82A-4F5B-816A-43D5E1F35BC6}"/>
              </a:ext>
            </a:extLst>
          </p:cNvPr>
          <p:cNvSpPr>
            <a:spLocks noGrp="1"/>
          </p:cNvSpPr>
          <p:nvPr>
            <p:ph type="sldNum" sz="quarter" idx="12"/>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A17C54D6-DC81-40B7-B9AC-976CF433976E}" type="slidenum">
              <a:rPr lang="en-US"/>
              <a:pPr>
                <a:defRPr/>
              </a:pPr>
              <a:t>‹N°›</a:t>
            </a:fld>
            <a:endParaRPr lang="en-US"/>
          </a:p>
        </p:txBody>
      </p:sp>
    </p:spTree>
    <p:extLst>
      <p:ext uri="{BB962C8B-B14F-4D97-AF65-F5344CB8AC3E}">
        <p14:creationId xmlns:p14="http://schemas.microsoft.com/office/powerpoint/2010/main" val="13438130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pic>
        <p:nvPicPr>
          <p:cNvPr id="3" name="Picture 7" descr="USAID_Logo_White_v02.png">
            <a:extLst>
              <a:ext uri="{FF2B5EF4-FFF2-40B4-BE49-F238E27FC236}">
                <a16:creationId xmlns:a16="http://schemas.microsoft.com/office/drawing/2014/main" id="{B56EDEF7-FE8E-42B7-836B-9FDCD8733B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F7F50F9D-F979-4868-B4E8-77B1D78DDA77}"/>
              </a:ext>
            </a:extLst>
          </p:cNvPr>
          <p:cNvCxnSpPr/>
          <p:nvPr userDrawn="1"/>
        </p:nvCxnSpPr>
        <p:spPr>
          <a:xfrm>
            <a:off x="746125" y="990600"/>
            <a:ext cx="320675"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43000" y="827782"/>
            <a:ext cx="5486400" cy="1077218"/>
          </a:xfrm>
        </p:spPr>
        <p:txBody>
          <a:bodyPr anchor="t">
            <a:spAutoFit/>
          </a:bodyPr>
          <a:lstStyle>
            <a:lvl1pPr>
              <a:defRPr sz="3200">
                <a:solidFill>
                  <a:srgbClr val="FFFFFF"/>
                </a:solidFill>
              </a:defRPr>
            </a:lvl1pPr>
          </a:lstStyle>
          <a:p>
            <a:r>
              <a:rPr lang="en-US"/>
              <a:t>Click to edit Master title style</a:t>
            </a:r>
            <a:endParaRPr lang="en-US" dirty="0"/>
          </a:p>
        </p:txBody>
      </p:sp>
      <p:sp>
        <p:nvSpPr>
          <p:cNvPr id="5" name="Date Placeholder 2">
            <a:extLst>
              <a:ext uri="{FF2B5EF4-FFF2-40B4-BE49-F238E27FC236}">
                <a16:creationId xmlns:a16="http://schemas.microsoft.com/office/drawing/2014/main" id="{812F9681-4648-4BB2-9660-9ABB772C664E}"/>
              </a:ext>
            </a:extLst>
          </p:cNvPr>
          <p:cNvSpPr>
            <a:spLocks noGrp="1"/>
          </p:cNvSpPr>
          <p:nvPr>
            <p:ph type="dt" sz="half" idx="10"/>
          </p:nvPr>
        </p:nvSpPr>
        <p:spPr/>
        <p:txBody>
          <a:bodyPr/>
          <a:lstStyle>
            <a:lvl1pPr>
              <a:defRPr smtClean="0">
                <a:solidFill>
                  <a:srgbClr val="FFFFFF"/>
                </a:solidFill>
              </a:defRPr>
            </a:lvl1pPr>
          </a:lstStyle>
          <a:p>
            <a:pPr>
              <a:defRPr/>
            </a:pPr>
            <a:fld id="{39E11CBD-A5BB-4826-8D66-4466F1AB6C17}" type="datetime1">
              <a:rPr lang="en-US"/>
              <a:pPr>
                <a:defRPr/>
              </a:pPr>
              <a:t>4/11/2022</a:t>
            </a:fld>
            <a:endParaRPr lang="en-US"/>
          </a:p>
        </p:txBody>
      </p:sp>
      <p:sp>
        <p:nvSpPr>
          <p:cNvPr id="6" name="Footer Placeholder 3">
            <a:extLst>
              <a:ext uri="{FF2B5EF4-FFF2-40B4-BE49-F238E27FC236}">
                <a16:creationId xmlns:a16="http://schemas.microsoft.com/office/drawing/2014/main" id="{80CB7E24-637B-4A82-AE6F-8B474641E88C}"/>
              </a:ext>
            </a:extLst>
          </p:cNvPr>
          <p:cNvSpPr>
            <a:spLocks noGrp="1"/>
          </p:cNvSpPr>
          <p:nvPr>
            <p:ph type="ftr" sz="quarter" idx="11"/>
          </p:nvPr>
        </p:nvSpPr>
        <p:spPr/>
        <p:txBody>
          <a:bodyPr/>
          <a:lstStyle>
            <a:lvl1pPr>
              <a:defRPr>
                <a:solidFill>
                  <a:srgbClr val="FFFFFF"/>
                </a:solidFill>
              </a:defRPr>
            </a:lvl1pPr>
          </a:lstStyle>
          <a:p>
            <a:pPr>
              <a:defRPr/>
            </a:pPr>
            <a:r>
              <a:rPr lang="en-US"/>
              <a:t>FOOTER GOES HERE</a:t>
            </a:r>
          </a:p>
        </p:txBody>
      </p:sp>
      <p:sp>
        <p:nvSpPr>
          <p:cNvPr id="7" name="Slide Number Placeholder 4">
            <a:extLst>
              <a:ext uri="{FF2B5EF4-FFF2-40B4-BE49-F238E27FC236}">
                <a16:creationId xmlns:a16="http://schemas.microsoft.com/office/drawing/2014/main" id="{3082429F-CDE4-46E0-8DA6-013E002C0496}"/>
              </a:ext>
            </a:extLst>
          </p:cNvPr>
          <p:cNvSpPr>
            <a:spLocks noGrp="1"/>
          </p:cNvSpPr>
          <p:nvPr>
            <p:ph type="sldNum" sz="quarter" idx="12"/>
          </p:nvPr>
        </p:nvSpPr>
        <p:spPr/>
        <p:txBody>
          <a:bodyPr/>
          <a:lstStyle>
            <a:lvl1pPr>
              <a:defRPr smtClean="0">
                <a:solidFill>
                  <a:srgbClr val="FFFFFF"/>
                </a:solidFill>
              </a:defRPr>
            </a:lvl1pPr>
          </a:lstStyle>
          <a:p>
            <a:pPr>
              <a:defRPr/>
            </a:pPr>
            <a:fld id="{6B68695E-8B7F-42B1-ABBC-4705B3365286}" type="slidenum">
              <a:rPr lang="en-US"/>
              <a:pPr>
                <a:defRPr/>
              </a:pPr>
              <a:t>‹N°›</a:t>
            </a:fld>
            <a:endParaRPr lang="en-US"/>
          </a:p>
        </p:txBody>
      </p:sp>
    </p:spTree>
    <p:extLst>
      <p:ext uri="{BB962C8B-B14F-4D97-AF65-F5344CB8AC3E}">
        <p14:creationId xmlns:p14="http://schemas.microsoft.com/office/powerpoint/2010/main" val="9971685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ue/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25C2F249-73E7-4577-BE3E-D6ABE80E07DD}"/>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F6D0D635-F9CA-45D1-AA51-42432A24D07E}" type="datetime1">
              <a:rPr lang="en-US"/>
              <a:pPr>
                <a:defRPr/>
              </a:pPr>
              <a:t>4/11/2022</a:t>
            </a:fld>
            <a:endParaRPr lang="en-US"/>
          </a:p>
        </p:txBody>
      </p:sp>
      <p:sp>
        <p:nvSpPr>
          <p:cNvPr id="5" name="Footer Placeholder 4">
            <a:extLst>
              <a:ext uri="{FF2B5EF4-FFF2-40B4-BE49-F238E27FC236}">
                <a16:creationId xmlns:a16="http://schemas.microsoft.com/office/drawing/2014/main" id="{45BB8170-8AAA-428A-AA79-8919B932C7EC}"/>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B038941D-2C7E-4CE6-ABEC-5BEBD7DE0144}"/>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B5B207C4-C8EB-42C4-949B-2A911577CC75}" type="slidenum">
              <a:rPr lang="en-US"/>
              <a:pPr>
                <a:defRPr/>
              </a:pPr>
              <a:t>‹N°›</a:t>
            </a:fld>
            <a:endParaRPr lang="en-US"/>
          </a:p>
        </p:txBody>
      </p:sp>
    </p:spTree>
    <p:extLst>
      <p:ext uri="{BB962C8B-B14F-4D97-AF65-F5344CB8AC3E}">
        <p14:creationId xmlns:p14="http://schemas.microsoft.com/office/powerpoint/2010/main" val="39600624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699B62A9-E32B-4EB9-9797-F5F4EDF042A5}"/>
              </a:ext>
            </a:extLst>
          </p:cNvPr>
          <p:cNvSpPr>
            <a:spLocks noGrp="1"/>
          </p:cNvSpPr>
          <p:nvPr>
            <p:ph type="dt" sz="half" idx="10"/>
          </p:nvPr>
        </p:nvSpPr>
        <p:spPr/>
        <p:txBody>
          <a:bodyPr/>
          <a:lstStyle>
            <a:lvl1pPr>
              <a:defRPr/>
            </a:lvl1pPr>
          </a:lstStyle>
          <a:p>
            <a:pPr>
              <a:defRPr/>
            </a:pPr>
            <a:fld id="{6E870377-981C-4809-8428-688637FF44CC}" type="datetime1">
              <a:rPr lang="en-US"/>
              <a:pPr>
                <a:defRPr/>
              </a:pPr>
              <a:t>4/11/2022</a:t>
            </a:fld>
            <a:endParaRPr lang="en-US"/>
          </a:p>
        </p:txBody>
      </p:sp>
      <p:sp>
        <p:nvSpPr>
          <p:cNvPr id="6" name="Footer Placeholder 4">
            <a:extLst>
              <a:ext uri="{FF2B5EF4-FFF2-40B4-BE49-F238E27FC236}">
                <a16:creationId xmlns:a16="http://schemas.microsoft.com/office/drawing/2014/main" id="{4E342273-2AAF-4806-B1AD-C2108009DD4A}"/>
              </a:ext>
            </a:extLst>
          </p:cNvPr>
          <p:cNvSpPr>
            <a:spLocks noGrp="1"/>
          </p:cNvSpPr>
          <p:nvPr>
            <p:ph type="ftr" sz="quarter" idx="11"/>
          </p:nvPr>
        </p:nvSpPr>
        <p:spPr/>
        <p:txBody>
          <a:bodyPr/>
          <a:lstStyle>
            <a:lvl1pPr>
              <a:defRPr/>
            </a:lvl1pPr>
          </a:lstStyle>
          <a:p>
            <a:pPr>
              <a:defRPr/>
            </a:pPr>
            <a:r>
              <a:rPr lang="en-US"/>
              <a:t>FOOTER GOES HERE</a:t>
            </a:r>
          </a:p>
        </p:txBody>
      </p:sp>
      <p:sp>
        <p:nvSpPr>
          <p:cNvPr id="7" name="Slide Number Placeholder 5">
            <a:extLst>
              <a:ext uri="{FF2B5EF4-FFF2-40B4-BE49-F238E27FC236}">
                <a16:creationId xmlns:a16="http://schemas.microsoft.com/office/drawing/2014/main" id="{5AAB4D68-CD53-4989-A317-13E7B76A8968}"/>
              </a:ext>
            </a:extLst>
          </p:cNvPr>
          <p:cNvSpPr>
            <a:spLocks noGrp="1"/>
          </p:cNvSpPr>
          <p:nvPr>
            <p:ph type="sldNum" sz="quarter" idx="12"/>
          </p:nvPr>
        </p:nvSpPr>
        <p:spPr/>
        <p:txBody>
          <a:bodyPr/>
          <a:lstStyle>
            <a:lvl1pPr>
              <a:defRPr/>
            </a:lvl1pPr>
          </a:lstStyle>
          <a:p>
            <a:pPr>
              <a:defRPr/>
            </a:pPr>
            <a:fld id="{F03C5922-4F08-46E9-BF4C-58C883063E21}" type="slidenum">
              <a:rPr lang="en-US"/>
              <a:pPr>
                <a:defRPr/>
              </a:pPr>
              <a:t>‹N°›</a:t>
            </a:fld>
            <a:endParaRPr lang="en-US"/>
          </a:p>
        </p:txBody>
      </p:sp>
    </p:spTree>
    <p:extLst>
      <p:ext uri="{BB962C8B-B14F-4D97-AF65-F5344CB8AC3E}">
        <p14:creationId xmlns:p14="http://schemas.microsoft.com/office/powerpoint/2010/main" val="76918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0F622A45-6C12-47D9-90CA-0BBBB3F97486}"/>
              </a:ext>
            </a:extLst>
          </p:cNvPr>
          <p:cNvSpPr>
            <a:spLocks noGrp="1"/>
          </p:cNvSpPr>
          <p:nvPr>
            <p:ph type="dt" sz="half" idx="14"/>
          </p:nvPr>
        </p:nvSpPr>
        <p:spPr/>
        <p:txBody>
          <a:bodyPr/>
          <a:lstStyle>
            <a:lvl1pPr>
              <a:defRPr smtClean="0">
                <a:solidFill>
                  <a:srgbClr val="6C6463"/>
                </a:solidFill>
              </a:defRPr>
            </a:lvl1pPr>
          </a:lstStyle>
          <a:p>
            <a:pPr>
              <a:defRPr/>
            </a:pPr>
            <a:fld id="{57E6DFC8-695C-4D3F-8291-838BBE0433D3}" type="datetime1">
              <a:rPr lang="en-US"/>
              <a:pPr>
                <a:defRPr/>
              </a:pPr>
              <a:t>4/11/2022</a:t>
            </a:fld>
            <a:endParaRPr lang="en-US"/>
          </a:p>
        </p:txBody>
      </p:sp>
      <p:sp>
        <p:nvSpPr>
          <p:cNvPr id="7" name="Footer Placeholder 5">
            <a:extLst>
              <a:ext uri="{FF2B5EF4-FFF2-40B4-BE49-F238E27FC236}">
                <a16:creationId xmlns:a16="http://schemas.microsoft.com/office/drawing/2014/main" id="{D77C127B-BCBB-40E6-AF4B-D80AD4916FCE}"/>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EDE1FE0C-E026-4D49-AC6C-077821C28CAC}"/>
              </a:ext>
            </a:extLst>
          </p:cNvPr>
          <p:cNvSpPr>
            <a:spLocks noGrp="1"/>
          </p:cNvSpPr>
          <p:nvPr>
            <p:ph type="sldNum" sz="quarter" idx="16"/>
          </p:nvPr>
        </p:nvSpPr>
        <p:spPr/>
        <p:txBody>
          <a:bodyPr/>
          <a:lstStyle>
            <a:lvl1pPr>
              <a:defRPr smtClean="0">
                <a:solidFill>
                  <a:srgbClr val="6C6463"/>
                </a:solidFill>
              </a:defRPr>
            </a:lvl1pPr>
          </a:lstStyle>
          <a:p>
            <a:pPr>
              <a:defRPr/>
            </a:pPr>
            <a:fld id="{82DE131E-0E5A-4D19-8D8E-0D2805EB62DE}" type="slidenum">
              <a:rPr lang="en-US"/>
              <a:pPr>
                <a:defRPr/>
              </a:pPr>
              <a:t>‹N°›</a:t>
            </a:fld>
            <a:endParaRPr lang="en-US"/>
          </a:p>
        </p:txBody>
      </p:sp>
    </p:spTree>
    <p:extLst>
      <p:ext uri="{BB962C8B-B14F-4D97-AF65-F5344CB8AC3E}">
        <p14:creationId xmlns:p14="http://schemas.microsoft.com/office/powerpoint/2010/main" val="31635000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ue/Gray 3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11C2C12A-F476-469B-8238-AFDBBC1C1B56}"/>
              </a:ext>
            </a:extLst>
          </p:cNvPr>
          <p:cNvSpPr>
            <a:spLocks noGrp="1"/>
          </p:cNvSpPr>
          <p:nvPr>
            <p:ph type="dt" sz="half" idx="14"/>
          </p:nvPr>
        </p:nvSpPr>
        <p:spPr/>
        <p:txBody>
          <a:bodyPr/>
          <a:lstStyle>
            <a:lvl1pPr>
              <a:defRPr smtClean="0">
                <a:solidFill>
                  <a:srgbClr val="6C6463"/>
                </a:solidFill>
              </a:defRPr>
            </a:lvl1pPr>
          </a:lstStyle>
          <a:p>
            <a:pPr>
              <a:defRPr/>
            </a:pPr>
            <a:fld id="{850984A7-FB5E-49B2-AA28-DAB86D831E1F}" type="datetime1">
              <a:rPr lang="en-US"/>
              <a:pPr>
                <a:defRPr/>
              </a:pPr>
              <a:t>4/11/2022</a:t>
            </a:fld>
            <a:endParaRPr lang="en-US"/>
          </a:p>
        </p:txBody>
      </p:sp>
      <p:sp>
        <p:nvSpPr>
          <p:cNvPr id="7" name="Footer Placeholder 5">
            <a:extLst>
              <a:ext uri="{FF2B5EF4-FFF2-40B4-BE49-F238E27FC236}">
                <a16:creationId xmlns:a16="http://schemas.microsoft.com/office/drawing/2014/main" id="{BBE4DD97-4A13-4A66-A00E-B2D55F7CB272}"/>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DDAD88F1-1E8C-4C9C-89BD-2A9F31AEE20F}"/>
              </a:ext>
            </a:extLst>
          </p:cNvPr>
          <p:cNvSpPr>
            <a:spLocks noGrp="1"/>
          </p:cNvSpPr>
          <p:nvPr>
            <p:ph type="sldNum" sz="quarter" idx="16"/>
          </p:nvPr>
        </p:nvSpPr>
        <p:spPr/>
        <p:txBody>
          <a:bodyPr/>
          <a:lstStyle>
            <a:lvl1pPr>
              <a:defRPr smtClean="0">
                <a:solidFill>
                  <a:srgbClr val="6C6463"/>
                </a:solidFill>
              </a:defRPr>
            </a:lvl1pPr>
          </a:lstStyle>
          <a:p>
            <a:pPr>
              <a:defRPr/>
            </a:pPr>
            <a:fld id="{28B97861-1C17-4568-8FF9-DDBB951F7ECA}" type="slidenum">
              <a:rPr lang="en-US"/>
              <a:pPr>
                <a:defRPr/>
              </a:pPr>
              <a:t>‹N°›</a:t>
            </a:fld>
            <a:endParaRPr lang="en-US"/>
          </a:p>
        </p:txBody>
      </p:sp>
    </p:spTree>
    <p:extLst>
      <p:ext uri="{BB962C8B-B14F-4D97-AF65-F5344CB8AC3E}">
        <p14:creationId xmlns:p14="http://schemas.microsoft.com/office/powerpoint/2010/main" val="30595533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spTree>
      <p:nvGrpSpPr>
        <p:cNvPr id="1" name=""/>
        <p:cNvGrpSpPr/>
        <p:nvPr/>
      </p:nvGrpSpPr>
      <p:grpSpPr>
        <a:xfrm>
          <a:off x="0" y="0"/>
          <a:ext cx="0" cy="0"/>
          <a:chOff x="0" y="0"/>
          <a:chExt cx="0" cy="0"/>
        </a:xfrm>
      </p:grpSpPr>
      <p:sp>
        <p:nvSpPr>
          <p:cNvPr id="15" name="Picture Placeholder 3"/>
          <p:cNvSpPr>
            <a:spLocks noGrp="1"/>
          </p:cNvSpPr>
          <p:nvPr>
            <p:ph type="pic" sz="quarter" idx="10"/>
          </p:nvPr>
        </p:nvSpPr>
        <p:spPr>
          <a:xfrm>
            <a:off x="152400" y="3429000"/>
            <a:ext cx="8839200" cy="3276600"/>
          </a:xfrm>
          <a:solidFill>
            <a:schemeClr val="bg1"/>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6"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D19C68A1-124A-4FFB-8E53-1E4768D29D51}"/>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84679898-F28C-4F23-89FD-7CB16AE6C5BC}" type="datetime1">
              <a:rPr lang="en-US"/>
              <a:pPr>
                <a:defRPr/>
              </a:pPr>
              <a:t>4/11/2022</a:t>
            </a:fld>
            <a:endParaRPr lang="en-US"/>
          </a:p>
        </p:txBody>
      </p:sp>
      <p:sp>
        <p:nvSpPr>
          <p:cNvPr id="7" name="Footer Placeholder 4">
            <a:extLst>
              <a:ext uri="{FF2B5EF4-FFF2-40B4-BE49-F238E27FC236}">
                <a16:creationId xmlns:a16="http://schemas.microsoft.com/office/drawing/2014/main" id="{206B2168-DCC8-4625-A2A0-F106F5A73395}"/>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615B3F1C-4157-4FCD-91C7-83CD4206CAD6}"/>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11402B80-2CC2-4BE7-B337-4C9446C7BE06}" type="slidenum">
              <a:rPr lang="en-US"/>
              <a:pPr>
                <a:defRPr/>
              </a:pPr>
              <a:t>‹N°›</a:t>
            </a:fld>
            <a:endParaRPr lang="en-US"/>
          </a:p>
        </p:txBody>
      </p:sp>
    </p:spTree>
    <p:extLst>
      <p:ext uri="{BB962C8B-B14F-4D97-AF65-F5344CB8AC3E}">
        <p14:creationId xmlns:p14="http://schemas.microsoft.com/office/powerpoint/2010/main" val="8242060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0067B9"/>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A8C9043E-E471-412D-9FDB-A4F8B3A52692}"/>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F2110091-7523-416D-A665-D08EA184D566}" type="datetime1">
              <a:rPr lang="en-US"/>
              <a:pPr>
                <a:defRPr/>
              </a:pPr>
              <a:t>4/11/2022</a:t>
            </a:fld>
            <a:endParaRPr lang="en-US"/>
          </a:p>
        </p:txBody>
      </p:sp>
      <p:sp>
        <p:nvSpPr>
          <p:cNvPr id="7" name="Slide Number Placeholder 5">
            <a:extLst>
              <a:ext uri="{FF2B5EF4-FFF2-40B4-BE49-F238E27FC236}">
                <a16:creationId xmlns:a16="http://schemas.microsoft.com/office/drawing/2014/main" id="{C7BDB20B-8ABB-437C-BC3D-EB6C98B196D7}"/>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F51CA4F0-3198-436C-9666-671C0A2C5DF9}" type="slidenum">
              <a:rPr lang="en-US"/>
              <a:pPr>
                <a:defRPr/>
              </a:pPr>
              <a:t>‹N°›</a:t>
            </a:fld>
            <a:endParaRPr lang="en-US"/>
          </a:p>
        </p:txBody>
      </p:sp>
    </p:spTree>
    <p:extLst>
      <p:ext uri="{BB962C8B-B14F-4D97-AF65-F5344CB8AC3E}">
        <p14:creationId xmlns:p14="http://schemas.microsoft.com/office/powerpoint/2010/main" val="21039790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ue/Gray Title Only">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40D96C3F-5884-4E6D-8091-54775F9FDB1A}"/>
              </a:ext>
            </a:extLst>
          </p:cNvPr>
          <p:cNvSpPr>
            <a:spLocks noGrp="1"/>
          </p:cNvSpPr>
          <p:nvPr>
            <p:ph type="dt" sz="half" idx="13"/>
          </p:nvPr>
        </p:nvSpPr>
        <p:spPr>
          <a:xfrm>
            <a:off x="152400" y="6521450"/>
            <a:ext cx="2133600" cy="184150"/>
          </a:xfrm>
        </p:spPr>
        <p:txBody>
          <a:bodyPr/>
          <a:lstStyle>
            <a:lvl1pPr algn="l">
              <a:defRPr sz="600" b="0" i="0" smtClean="0">
                <a:solidFill>
                  <a:schemeClr val="bg1"/>
                </a:solidFill>
                <a:latin typeface="Gill Sans MT"/>
                <a:cs typeface="Gill Sans MT"/>
              </a:defRPr>
            </a:lvl1pPr>
          </a:lstStyle>
          <a:p>
            <a:pPr>
              <a:defRPr/>
            </a:pPr>
            <a:fld id="{A8605B5F-1D6F-42BB-A404-49A12D4D1E68}" type="datetime1">
              <a:rPr lang="en-US"/>
              <a:pPr>
                <a:defRPr/>
              </a:pPr>
              <a:t>4/11/2022</a:t>
            </a:fld>
            <a:endParaRPr lang="en-US"/>
          </a:p>
        </p:txBody>
      </p:sp>
      <p:sp>
        <p:nvSpPr>
          <p:cNvPr id="6" name="Slide Number Placeholder 5">
            <a:extLst>
              <a:ext uri="{FF2B5EF4-FFF2-40B4-BE49-F238E27FC236}">
                <a16:creationId xmlns:a16="http://schemas.microsoft.com/office/drawing/2014/main" id="{B4A264EA-3E89-4853-BF65-3193008EEE05}"/>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5EA34391-CB31-4948-843E-2DC5BF2FE5BC}" type="slidenum">
              <a:rPr lang="en-US"/>
              <a:pPr>
                <a:defRPr/>
              </a:pPr>
              <a:t>‹N°›</a:t>
            </a:fld>
            <a:endParaRPr lang="en-US"/>
          </a:p>
        </p:txBody>
      </p:sp>
    </p:spTree>
    <p:extLst>
      <p:ext uri="{BB962C8B-B14F-4D97-AF65-F5344CB8AC3E}">
        <p14:creationId xmlns:p14="http://schemas.microsoft.com/office/powerpoint/2010/main" val="30735355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2A86767C-34D0-4B7A-A1CC-4FDE3906701E}"/>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F06C7270-E2E9-4075-A31F-688C96A5449E}" type="datetime1">
              <a:rPr lang="en-US"/>
              <a:pPr>
                <a:defRPr/>
              </a:pPr>
              <a:t>4/11/2022</a:t>
            </a:fld>
            <a:endParaRPr lang="en-US"/>
          </a:p>
        </p:txBody>
      </p:sp>
      <p:sp>
        <p:nvSpPr>
          <p:cNvPr id="5" name="Footer Placeholder 4">
            <a:extLst>
              <a:ext uri="{FF2B5EF4-FFF2-40B4-BE49-F238E27FC236}">
                <a16:creationId xmlns:a16="http://schemas.microsoft.com/office/drawing/2014/main" id="{2721BED5-C342-4290-A414-1580E27A148C}"/>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4B204AF5-EBEF-4F62-A7AF-98B8386ACAFF}"/>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F43F1F6A-AB2F-4435-A808-AFBFD4123F1C}" type="slidenum">
              <a:rPr lang="en-US"/>
              <a:pPr>
                <a:defRPr/>
              </a:pPr>
              <a:t>‹N°›</a:t>
            </a:fld>
            <a:endParaRPr lang="en-US"/>
          </a:p>
        </p:txBody>
      </p:sp>
    </p:spTree>
    <p:extLst>
      <p:ext uri="{BB962C8B-B14F-4D97-AF65-F5344CB8AC3E}">
        <p14:creationId xmlns:p14="http://schemas.microsoft.com/office/powerpoint/2010/main" val="15741179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1596896C-26F2-4547-A751-0F91071AF1E8}"/>
              </a:ext>
            </a:extLst>
          </p:cNvPr>
          <p:cNvSpPr>
            <a:spLocks noGrp="1"/>
          </p:cNvSpPr>
          <p:nvPr>
            <p:ph type="dt" sz="half" idx="10"/>
          </p:nvPr>
        </p:nvSpPr>
        <p:spPr/>
        <p:txBody>
          <a:bodyPr/>
          <a:lstStyle>
            <a:lvl1pPr>
              <a:defRPr smtClean="0">
                <a:solidFill>
                  <a:srgbClr val="6C6463"/>
                </a:solidFill>
              </a:defRPr>
            </a:lvl1pPr>
          </a:lstStyle>
          <a:p>
            <a:pPr>
              <a:defRPr/>
            </a:pPr>
            <a:fld id="{5A95A65A-8AB4-4227-8F13-B2B025173399}" type="datetime1">
              <a:rPr lang="en-US"/>
              <a:pPr>
                <a:defRPr/>
              </a:pPr>
              <a:t>4/11/2022</a:t>
            </a:fld>
            <a:endParaRPr lang="en-US"/>
          </a:p>
        </p:txBody>
      </p:sp>
      <p:sp>
        <p:nvSpPr>
          <p:cNvPr id="6" name="Footer Placeholder 5">
            <a:extLst>
              <a:ext uri="{FF2B5EF4-FFF2-40B4-BE49-F238E27FC236}">
                <a16:creationId xmlns:a16="http://schemas.microsoft.com/office/drawing/2014/main" id="{508DF66D-AEF1-4492-99AC-4B35F029A568}"/>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15D2156F-3CCE-44A2-A3BC-96211AD7CBB9}"/>
              </a:ext>
            </a:extLst>
          </p:cNvPr>
          <p:cNvSpPr>
            <a:spLocks noGrp="1"/>
          </p:cNvSpPr>
          <p:nvPr>
            <p:ph type="sldNum" sz="quarter" idx="12"/>
          </p:nvPr>
        </p:nvSpPr>
        <p:spPr/>
        <p:txBody>
          <a:bodyPr/>
          <a:lstStyle>
            <a:lvl1pPr>
              <a:defRPr smtClean="0">
                <a:solidFill>
                  <a:srgbClr val="6C6463"/>
                </a:solidFill>
              </a:defRPr>
            </a:lvl1pPr>
          </a:lstStyle>
          <a:p>
            <a:pPr>
              <a:defRPr/>
            </a:pPr>
            <a:fld id="{C6733A57-8568-42E1-B897-7A11575D7AE3}" type="slidenum">
              <a:rPr lang="en-US"/>
              <a:pPr>
                <a:defRPr/>
              </a:pPr>
              <a:t>‹N°›</a:t>
            </a:fld>
            <a:endParaRPr lang="en-US"/>
          </a:p>
        </p:txBody>
      </p:sp>
    </p:spTree>
    <p:extLst>
      <p:ext uri="{BB962C8B-B14F-4D97-AF65-F5344CB8AC3E}">
        <p14:creationId xmlns:p14="http://schemas.microsoft.com/office/powerpoint/2010/main" val="2842147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8FE98A68-C96B-473F-9603-2BCDA191B207}"/>
              </a:ext>
            </a:extLst>
          </p:cNvPr>
          <p:cNvSpPr>
            <a:spLocks noGrp="1"/>
          </p:cNvSpPr>
          <p:nvPr>
            <p:ph type="dt" sz="half" idx="14"/>
          </p:nvPr>
        </p:nvSpPr>
        <p:spPr/>
        <p:txBody>
          <a:bodyPr/>
          <a:lstStyle>
            <a:lvl1pPr>
              <a:defRPr smtClean="0">
                <a:solidFill>
                  <a:srgbClr val="6C6463"/>
                </a:solidFill>
              </a:defRPr>
            </a:lvl1pPr>
          </a:lstStyle>
          <a:p>
            <a:pPr>
              <a:defRPr/>
            </a:pPr>
            <a:fld id="{C69C5693-EF53-4D57-AE0E-83FAB4DA3177}" type="datetime1">
              <a:rPr lang="en-US"/>
              <a:pPr>
                <a:defRPr/>
              </a:pPr>
              <a:t>4/11/2022</a:t>
            </a:fld>
            <a:endParaRPr lang="en-US"/>
          </a:p>
        </p:txBody>
      </p:sp>
      <p:sp>
        <p:nvSpPr>
          <p:cNvPr id="7" name="Footer Placeholder 5">
            <a:extLst>
              <a:ext uri="{FF2B5EF4-FFF2-40B4-BE49-F238E27FC236}">
                <a16:creationId xmlns:a16="http://schemas.microsoft.com/office/drawing/2014/main" id="{5D945609-1476-4A37-A236-0909B521D78C}"/>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C663C5D8-6177-4DF7-9449-55B6CAB4A300}"/>
              </a:ext>
            </a:extLst>
          </p:cNvPr>
          <p:cNvSpPr>
            <a:spLocks noGrp="1"/>
          </p:cNvSpPr>
          <p:nvPr>
            <p:ph type="sldNum" sz="quarter" idx="16"/>
          </p:nvPr>
        </p:nvSpPr>
        <p:spPr/>
        <p:txBody>
          <a:bodyPr/>
          <a:lstStyle>
            <a:lvl1pPr>
              <a:defRPr smtClean="0">
                <a:solidFill>
                  <a:srgbClr val="6C6463"/>
                </a:solidFill>
              </a:defRPr>
            </a:lvl1pPr>
          </a:lstStyle>
          <a:p>
            <a:pPr>
              <a:defRPr/>
            </a:pPr>
            <a:fld id="{DC58DB41-531E-4856-A606-1838F5A23864}" type="slidenum">
              <a:rPr lang="en-US"/>
              <a:pPr>
                <a:defRPr/>
              </a:pPr>
              <a:t>‹N°›</a:t>
            </a:fld>
            <a:endParaRPr lang="en-US"/>
          </a:p>
        </p:txBody>
      </p:sp>
    </p:spTree>
    <p:extLst>
      <p:ext uri="{BB962C8B-B14F-4D97-AF65-F5344CB8AC3E}">
        <p14:creationId xmlns:p14="http://schemas.microsoft.com/office/powerpoint/2010/main" val="39532850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p:nvPr>
        </p:nvSpPr>
        <p:spPr>
          <a:xfrm>
            <a:off x="152400" y="3429000"/>
            <a:ext cx="8839200" cy="32766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6"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7EF8F73E-BFCD-4951-82E5-AA002396B133}"/>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C933407A-9290-4DAF-A567-2EC4A68EBACB}" type="datetime1">
              <a:rPr lang="en-US"/>
              <a:pPr>
                <a:defRPr/>
              </a:pPr>
              <a:t>4/11/2022</a:t>
            </a:fld>
            <a:endParaRPr lang="en-US"/>
          </a:p>
        </p:txBody>
      </p:sp>
      <p:sp>
        <p:nvSpPr>
          <p:cNvPr id="7" name="Footer Placeholder 4">
            <a:extLst>
              <a:ext uri="{FF2B5EF4-FFF2-40B4-BE49-F238E27FC236}">
                <a16:creationId xmlns:a16="http://schemas.microsoft.com/office/drawing/2014/main" id="{60249676-8C17-4923-B66F-F49A820769BF}"/>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81B5AFE9-8AEC-45DF-A9D6-FE1804067458}"/>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395075E8-2150-4CB1-B72E-B6CB477F6006}" type="slidenum">
              <a:rPr lang="en-US"/>
              <a:pPr>
                <a:defRPr/>
              </a:pPr>
              <a:t>‹N°›</a:t>
            </a:fld>
            <a:endParaRPr lang="en-US"/>
          </a:p>
        </p:txBody>
      </p:sp>
    </p:spTree>
    <p:extLst>
      <p:ext uri="{BB962C8B-B14F-4D97-AF65-F5344CB8AC3E}">
        <p14:creationId xmlns:p14="http://schemas.microsoft.com/office/powerpoint/2010/main" val="39278652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0067B9"/>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C816C3BC-A8B0-47D7-ACEE-7583E78821B3}"/>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721BDF02-DFCC-43F4-AAFD-33397B684229}" type="datetime1">
              <a:rPr lang="en-US"/>
              <a:pPr>
                <a:defRPr/>
              </a:pPr>
              <a:t>4/11/2022</a:t>
            </a:fld>
            <a:endParaRPr lang="en-US"/>
          </a:p>
        </p:txBody>
      </p:sp>
      <p:sp>
        <p:nvSpPr>
          <p:cNvPr id="7" name="Slide Number Placeholder 5">
            <a:extLst>
              <a:ext uri="{FF2B5EF4-FFF2-40B4-BE49-F238E27FC236}">
                <a16:creationId xmlns:a16="http://schemas.microsoft.com/office/drawing/2014/main" id="{00AD3A0E-A3E5-485A-ACCA-FB819ABA7BC3}"/>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AAE3BF3A-4655-4990-B096-A199715356EC}" type="slidenum">
              <a:rPr lang="en-US"/>
              <a:pPr>
                <a:defRPr/>
              </a:pPr>
              <a:t>‹N°›</a:t>
            </a:fld>
            <a:endParaRPr lang="en-US"/>
          </a:p>
        </p:txBody>
      </p:sp>
    </p:spTree>
    <p:extLst>
      <p:ext uri="{BB962C8B-B14F-4D97-AF65-F5344CB8AC3E}">
        <p14:creationId xmlns:p14="http://schemas.microsoft.com/office/powerpoint/2010/main" val="31273550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EA134514-09CD-4DF1-9FF3-6BF31BD630D6}"/>
              </a:ext>
            </a:extLst>
          </p:cNvPr>
          <p:cNvSpPr>
            <a:spLocks noGrp="1"/>
          </p:cNvSpPr>
          <p:nvPr>
            <p:ph type="dt" sz="half" idx="13"/>
          </p:nvPr>
        </p:nvSpPr>
        <p:spPr>
          <a:xfrm>
            <a:off x="152400" y="6521450"/>
            <a:ext cx="2133600" cy="184150"/>
          </a:xfrm>
        </p:spPr>
        <p:txBody>
          <a:bodyPr/>
          <a:lstStyle>
            <a:lvl1pPr algn="l">
              <a:defRPr sz="600" b="0" i="0" smtClean="0">
                <a:solidFill>
                  <a:schemeClr val="bg1"/>
                </a:solidFill>
                <a:latin typeface="Gill Sans MT"/>
                <a:cs typeface="Gill Sans MT"/>
              </a:defRPr>
            </a:lvl1pPr>
          </a:lstStyle>
          <a:p>
            <a:pPr>
              <a:defRPr/>
            </a:pPr>
            <a:fld id="{F7E7C567-CF71-4908-BC65-9ABF0B27AB61}" type="datetime1">
              <a:rPr lang="en-US"/>
              <a:pPr>
                <a:defRPr/>
              </a:pPr>
              <a:t>4/11/2022</a:t>
            </a:fld>
            <a:endParaRPr lang="en-US"/>
          </a:p>
        </p:txBody>
      </p:sp>
      <p:sp>
        <p:nvSpPr>
          <p:cNvPr id="6" name="Slide Number Placeholder 5">
            <a:extLst>
              <a:ext uri="{FF2B5EF4-FFF2-40B4-BE49-F238E27FC236}">
                <a16:creationId xmlns:a16="http://schemas.microsoft.com/office/drawing/2014/main" id="{52C3254A-9DF1-4E11-BAE7-AE3CFEC4820B}"/>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530041FC-3AFD-4CE2-9F4B-217237243F95}" type="slidenum">
              <a:rPr lang="en-US"/>
              <a:pPr>
                <a:defRPr/>
              </a:pPr>
              <a:t>‹N°›</a:t>
            </a:fld>
            <a:endParaRPr lang="en-US"/>
          </a:p>
        </p:txBody>
      </p:sp>
    </p:spTree>
    <p:extLst>
      <p:ext uri="{BB962C8B-B14F-4D97-AF65-F5344CB8AC3E}">
        <p14:creationId xmlns:p14="http://schemas.microsoft.com/office/powerpoint/2010/main" val="90516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spTree>
      <p:nvGrpSpPr>
        <p:cNvPr id="1" name=""/>
        <p:cNvGrpSpPr/>
        <p:nvPr/>
      </p:nvGrpSpPr>
      <p:grpSpPr>
        <a:xfrm>
          <a:off x="0" y="0"/>
          <a:ext cx="0" cy="0"/>
          <a:chOff x="0" y="0"/>
          <a:chExt cx="0" cy="0"/>
        </a:xfrm>
      </p:grpSpPr>
      <p:sp>
        <p:nvSpPr>
          <p:cNvPr id="12" name="Picture Placeholder 3"/>
          <p:cNvSpPr>
            <a:spLocks noGrp="1"/>
          </p:cNvSpPr>
          <p:nvPr>
            <p:ph type="pic" sz="quarter" idx="10"/>
          </p:nvPr>
        </p:nvSpPr>
        <p:spPr>
          <a:xfrm>
            <a:off x="152400" y="3429000"/>
            <a:ext cx="8839200" cy="3276600"/>
          </a:xfrm>
          <a:solidFill>
            <a:schemeClr val="bg1"/>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4"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F6348367-B264-49D1-8A24-9FF96806ED77}"/>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F07634E2-CC78-42C3-AA04-E458B8EB1268}" type="datetime1">
              <a:rPr lang="en-US"/>
              <a:pPr>
                <a:defRPr/>
              </a:pPr>
              <a:t>4/11/2022</a:t>
            </a:fld>
            <a:endParaRPr lang="en-US"/>
          </a:p>
        </p:txBody>
      </p:sp>
      <p:sp>
        <p:nvSpPr>
          <p:cNvPr id="7" name="Footer Placeholder 4">
            <a:extLst>
              <a:ext uri="{FF2B5EF4-FFF2-40B4-BE49-F238E27FC236}">
                <a16:creationId xmlns:a16="http://schemas.microsoft.com/office/drawing/2014/main" id="{488C0896-C95D-41F4-A4FC-D9B9ABBD2AD8}"/>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2AB49851-0D7B-4885-BE85-433335B733F1}"/>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0400FCC3-BF6C-4175-8893-8FC2D834F218}" type="slidenum">
              <a:rPr lang="en-US"/>
              <a:pPr>
                <a:defRPr/>
              </a:pPr>
              <a:t>‹N°›</a:t>
            </a:fld>
            <a:endParaRPr lang="en-US"/>
          </a:p>
        </p:txBody>
      </p:sp>
    </p:spTree>
    <p:extLst>
      <p:ext uri="{BB962C8B-B14F-4D97-AF65-F5344CB8AC3E}">
        <p14:creationId xmlns:p14="http://schemas.microsoft.com/office/powerpoint/2010/main" val="20679847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836A8B6-D06B-4F15-918C-57025A8F9D59}"/>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7771BB2-D368-4ABB-AB3A-8B8FFA4D4C66}"/>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218E78F-5AFD-4943-981F-6AB710DCC76A}"/>
              </a:ext>
            </a:extLst>
          </p:cNvPr>
          <p:cNvSpPr>
            <a:spLocks noGrp="1" noChangeArrowheads="1"/>
          </p:cNvSpPr>
          <p:nvPr>
            <p:ph type="sldNum" sz="quarter" idx="12"/>
          </p:nvPr>
        </p:nvSpPr>
        <p:spPr/>
        <p:txBody>
          <a:bodyPr/>
          <a:lstStyle>
            <a:lvl1pPr>
              <a:defRPr/>
            </a:lvl1pPr>
          </a:lstStyle>
          <a:p>
            <a:pPr>
              <a:defRPr/>
            </a:pPr>
            <a:fld id="{1BE30352-A76F-408E-BAAB-1F72408A37F0}" type="slidenum">
              <a:rPr lang="en-US" altLang="en-US"/>
              <a:pPr>
                <a:defRPr/>
              </a:pPr>
              <a:t>‹N°›</a:t>
            </a:fld>
            <a:endParaRPr lang="en-US" altLang="en-US" dirty="0"/>
          </a:p>
        </p:txBody>
      </p:sp>
    </p:spTree>
    <p:extLst>
      <p:ext uri="{BB962C8B-B14F-4D97-AF65-F5344CB8AC3E}">
        <p14:creationId xmlns:p14="http://schemas.microsoft.com/office/powerpoint/2010/main" val="3339279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BA0C2F"/>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0ECC0584-8851-4F04-94B5-994070D6DC06}"/>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40B68B43-9ECF-4160-AA8D-D41160994523}" type="datetime1">
              <a:rPr lang="en-US"/>
              <a:pPr>
                <a:defRPr/>
              </a:pPr>
              <a:t>4/11/2022</a:t>
            </a:fld>
            <a:endParaRPr lang="en-US"/>
          </a:p>
        </p:txBody>
      </p:sp>
      <p:sp>
        <p:nvSpPr>
          <p:cNvPr id="7" name="Slide Number Placeholder 5">
            <a:extLst>
              <a:ext uri="{FF2B5EF4-FFF2-40B4-BE49-F238E27FC236}">
                <a16:creationId xmlns:a16="http://schemas.microsoft.com/office/drawing/2014/main" id="{23EB0A8E-0309-4F90-909E-1D7AC1F708CB}"/>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0220C633-3175-4161-8463-CE3831B38D2A}" type="slidenum">
              <a:rPr lang="en-US"/>
              <a:pPr>
                <a:defRPr/>
              </a:pPr>
              <a:t>‹N°›</a:t>
            </a:fld>
            <a:endParaRPr lang="en-US"/>
          </a:p>
        </p:txBody>
      </p:sp>
    </p:spTree>
    <p:extLst>
      <p:ext uri="{BB962C8B-B14F-4D97-AF65-F5344CB8AC3E}">
        <p14:creationId xmlns:p14="http://schemas.microsoft.com/office/powerpoint/2010/main" val="156069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BA0C2F"/>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0766C003-4984-493E-A003-AEB73E07130E}"/>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E9AA47F6-DC58-4AD1-8E00-E4577A3DE225}" type="datetime1">
              <a:rPr lang="en-US"/>
              <a:pPr>
                <a:defRPr/>
              </a:pPr>
              <a:t>4/11/2022</a:t>
            </a:fld>
            <a:endParaRPr lang="en-US"/>
          </a:p>
        </p:txBody>
      </p:sp>
      <p:sp>
        <p:nvSpPr>
          <p:cNvPr id="6" name="Slide Number Placeholder 5">
            <a:extLst>
              <a:ext uri="{FF2B5EF4-FFF2-40B4-BE49-F238E27FC236}">
                <a16:creationId xmlns:a16="http://schemas.microsoft.com/office/drawing/2014/main" id="{EE7DD299-6566-45CF-9505-262D4CC58CE0}"/>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562C3A15-337A-49EA-9FB7-2636A6233ECC}" type="slidenum">
              <a:rPr lang="en-US"/>
              <a:pPr>
                <a:defRPr/>
              </a:pPr>
              <a:t>‹N°›</a:t>
            </a:fld>
            <a:endParaRPr lang="en-US"/>
          </a:p>
        </p:txBody>
      </p:sp>
    </p:spTree>
    <p:extLst>
      <p:ext uri="{BB962C8B-B14F-4D97-AF65-F5344CB8AC3E}">
        <p14:creationId xmlns:p14="http://schemas.microsoft.com/office/powerpoint/2010/main" val="3132934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8.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3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theme" Target="../theme/theme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CC161E6-A19C-4A60-B1BE-FFB66F39F3AE}"/>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7583C8-5993-41CC-8935-C8B94975F25F}"/>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9C6C0B2F-FD00-4788-96D7-50DA91361B05}"/>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95FEB4BD-3833-4D77-8E11-AADF47BD5265}" type="datetime1">
              <a:rPr lang="en-US"/>
              <a:pPr>
                <a:defRPr/>
              </a:pPr>
              <a:t>4/11/2022</a:t>
            </a:fld>
            <a:endParaRPr lang="en-US"/>
          </a:p>
        </p:txBody>
      </p:sp>
      <p:sp>
        <p:nvSpPr>
          <p:cNvPr id="5" name="Footer Placeholder 4">
            <a:extLst>
              <a:ext uri="{FF2B5EF4-FFF2-40B4-BE49-F238E27FC236}">
                <a16:creationId xmlns:a16="http://schemas.microsoft.com/office/drawing/2014/main" id="{B075EC32-4BE3-4541-9613-87B450A35B5E}"/>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2720AF5E-3F3C-4E0A-92DE-D3757121853F}"/>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BFD8BAE4-97F2-4517-BB85-1B66B7F43AC8}" type="slidenum">
              <a:rPr lang="en-US"/>
              <a:pPr>
                <a:defRPr/>
              </a:pPr>
              <a:t>‹N°›</a:t>
            </a:fld>
            <a:endParaRPr lang="en-US"/>
          </a:p>
        </p:txBody>
      </p:sp>
      <p:sp>
        <p:nvSpPr>
          <p:cNvPr id="7" name="Frame 6">
            <a:extLst>
              <a:ext uri="{FF2B5EF4-FFF2-40B4-BE49-F238E27FC236}">
                <a16:creationId xmlns:a16="http://schemas.microsoft.com/office/drawing/2014/main" id="{44363EC3-57D8-411A-BBF1-3F4C54476756}"/>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1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 id="2147483841" r:id="rId31"/>
    <p:sldLayoutId id="2147483842" r:id="rId32"/>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92B18151-861C-4F96-9BC5-58476C187069}"/>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7F084C82-D589-47E3-9734-7B128BE2A687}"/>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B3CB3902-F11D-4BD8-9BB8-C7DFF1CF5E36}"/>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26F1EE8E-E769-4881-A1FC-F1F2114A4C59}" type="datetime1">
              <a:rPr lang="en-US"/>
              <a:pPr>
                <a:defRPr/>
              </a:pPr>
              <a:t>4/11/2022</a:t>
            </a:fld>
            <a:endParaRPr lang="en-US"/>
          </a:p>
        </p:txBody>
      </p:sp>
      <p:sp>
        <p:nvSpPr>
          <p:cNvPr id="5" name="Footer Placeholder 4">
            <a:extLst>
              <a:ext uri="{FF2B5EF4-FFF2-40B4-BE49-F238E27FC236}">
                <a16:creationId xmlns:a16="http://schemas.microsoft.com/office/drawing/2014/main" id="{D5934B97-0E72-4098-B4CA-7E58BE87F757}"/>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C5910BF0-D32F-4874-8A54-4CEE9AA8CD5C}"/>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758800E2-7AB8-4FCF-9ED7-A668CCA875D3}" type="slidenum">
              <a:rPr lang="en-US"/>
              <a:pPr>
                <a:defRPr/>
              </a:pPr>
              <a:t>‹N°›</a:t>
            </a:fld>
            <a:endParaRPr lang="en-US"/>
          </a:p>
        </p:txBody>
      </p:sp>
      <p:sp>
        <p:nvSpPr>
          <p:cNvPr id="7" name="Frame 6">
            <a:extLst>
              <a:ext uri="{FF2B5EF4-FFF2-40B4-BE49-F238E27FC236}">
                <a16:creationId xmlns:a16="http://schemas.microsoft.com/office/drawing/2014/main" id="{BBF56AB0-CC23-4569-9C3E-438716A1DF00}"/>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3"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FB236E44-EE92-412E-B351-A5ECD11B7386}"/>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5DBF3F66-D267-4D70-B0B8-C0B349273A5C}"/>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7AF94BDF-0C58-4CF9-B8B6-AACB4E50FFFE}"/>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E562AF43-E25C-4DFE-909E-FC03F89644B0}" type="datetime1">
              <a:rPr lang="en-US"/>
              <a:pPr>
                <a:defRPr/>
              </a:pPr>
              <a:t>4/11/2022</a:t>
            </a:fld>
            <a:endParaRPr lang="en-US"/>
          </a:p>
        </p:txBody>
      </p:sp>
      <p:sp>
        <p:nvSpPr>
          <p:cNvPr id="5" name="Footer Placeholder 4">
            <a:extLst>
              <a:ext uri="{FF2B5EF4-FFF2-40B4-BE49-F238E27FC236}">
                <a16:creationId xmlns:a16="http://schemas.microsoft.com/office/drawing/2014/main" id="{2CA41EEA-D4C5-42F1-B928-4A7BAEEF7983}"/>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BA434273-55AE-42D4-B44E-C3836D085D0F}"/>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58979B65-205A-48BD-8026-96D6AAA7141D}" type="slidenum">
              <a:rPr lang="en-US"/>
              <a:pPr>
                <a:defRPr/>
              </a:pPr>
              <a:t>‹N°›</a:t>
            </a:fld>
            <a:endParaRPr lang="en-US"/>
          </a:p>
        </p:txBody>
      </p:sp>
      <p:sp>
        <p:nvSpPr>
          <p:cNvPr id="7" name="Frame 6">
            <a:extLst>
              <a:ext uri="{FF2B5EF4-FFF2-40B4-BE49-F238E27FC236}">
                <a16:creationId xmlns:a16="http://schemas.microsoft.com/office/drawing/2014/main" id="{28994123-9DBE-496E-8D45-7CC4DCA0E6CE}"/>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4"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39D97395-569D-41B1-8F4A-E15AF1726B4A}"/>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099" name="Text Placeholder 2">
            <a:extLst>
              <a:ext uri="{FF2B5EF4-FFF2-40B4-BE49-F238E27FC236}">
                <a16:creationId xmlns:a16="http://schemas.microsoft.com/office/drawing/2014/main" id="{CA77915B-1878-47F7-9E44-2912F61FEB09}"/>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2E62FCFF-2414-4234-A0A4-C553FB2079F7}"/>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86C59C95-B2EA-4059-B12F-C4C507E98508}" type="datetime1">
              <a:rPr lang="en-US"/>
              <a:pPr>
                <a:defRPr/>
              </a:pPr>
              <a:t>4/11/2022</a:t>
            </a:fld>
            <a:endParaRPr lang="en-US"/>
          </a:p>
        </p:txBody>
      </p:sp>
      <p:sp>
        <p:nvSpPr>
          <p:cNvPr id="5" name="Footer Placeholder 4">
            <a:extLst>
              <a:ext uri="{FF2B5EF4-FFF2-40B4-BE49-F238E27FC236}">
                <a16:creationId xmlns:a16="http://schemas.microsoft.com/office/drawing/2014/main" id="{64581747-823A-4375-BBF4-F8A79B5FE4AB}"/>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73F0FC2E-742D-4AC3-AA50-9AA458F07577}"/>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1813ECA8-ABFF-40D7-9179-8E66E6162F9A}" type="slidenum">
              <a:rPr lang="en-US"/>
              <a:pPr>
                <a:defRPr/>
              </a:pPr>
              <a:t>‹N°›</a:t>
            </a:fld>
            <a:endParaRPr lang="en-US"/>
          </a:p>
        </p:txBody>
      </p:sp>
      <p:sp>
        <p:nvSpPr>
          <p:cNvPr id="7" name="Frame 6">
            <a:extLst>
              <a:ext uri="{FF2B5EF4-FFF2-40B4-BE49-F238E27FC236}">
                <a16:creationId xmlns:a16="http://schemas.microsoft.com/office/drawing/2014/main" id="{9599CC28-D8EA-4DE7-A99D-AD9EFC647525}"/>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5"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5122" name="Title Placeholder 1">
            <a:extLst>
              <a:ext uri="{FF2B5EF4-FFF2-40B4-BE49-F238E27FC236}">
                <a16:creationId xmlns:a16="http://schemas.microsoft.com/office/drawing/2014/main" id="{9D0274A4-4062-44FA-BA5A-AC3BE819A424}"/>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5123" name="Text Placeholder 2">
            <a:extLst>
              <a:ext uri="{FF2B5EF4-FFF2-40B4-BE49-F238E27FC236}">
                <a16:creationId xmlns:a16="http://schemas.microsoft.com/office/drawing/2014/main" id="{F6A75F34-5E29-49C2-8439-8C005301E5A5}"/>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20C35AC6-452D-4184-B26B-1B5155CC2E0A}"/>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9536A30D-8993-40DD-983C-7AA0DD8FEDA7}" type="datetime1">
              <a:rPr lang="en-US"/>
              <a:pPr>
                <a:defRPr/>
              </a:pPr>
              <a:t>4/11/2022</a:t>
            </a:fld>
            <a:endParaRPr lang="en-US"/>
          </a:p>
        </p:txBody>
      </p:sp>
      <p:sp>
        <p:nvSpPr>
          <p:cNvPr id="5" name="Footer Placeholder 4">
            <a:extLst>
              <a:ext uri="{FF2B5EF4-FFF2-40B4-BE49-F238E27FC236}">
                <a16:creationId xmlns:a16="http://schemas.microsoft.com/office/drawing/2014/main" id="{394CFC51-7425-4C79-BBFA-C4C6D7FF7CFD}"/>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67B979C5-1F98-4FF3-B6F0-A30B46CCDBD6}"/>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6E7F0FF7-FB24-42E1-AE74-54D7D49ED2E8}" type="slidenum">
              <a:rPr lang="en-US"/>
              <a:pPr>
                <a:defRPr/>
              </a:pPr>
              <a:t>‹N°›</a:t>
            </a:fld>
            <a:endParaRPr lang="en-US"/>
          </a:p>
        </p:txBody>
      </p:sp>
      <p:sp>
        <p:nvSpPr>
          <p:cNvPr id="7" name="Frame 6">
            <a:extLst>
              <a:ext uri="{FF2B5EF4-FFF2-40B4-BE49-F238E27FC236}">
                <a16:creationId xmlns:a16="http://schemas.microsoft.com/office/drawing/2014/main" id="{07812196-4B12-4878-A457-61AAFAD84255}"/>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6"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6146" name="Title Placeholder 1">
            <a:extLst>
              <a:ext uri="{FF2B5EF4-FFF2-40B4-BE49-F238E27FC236}">
                <a16:creationId xmlns:a16="http://schemas.microsoft.com/office/drawing/2014/main" id="{FAD6167B-F944-47FE-BA7B-8F85C8B31B2C}"/>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147" name="Text Placeholder 2">
            <a:extLst>
              <a:ext uri="{FF2B5EF4-FFF2-40B4-BE49-F238E27FC236}">
                <a16:creationId xmlns:a16="http://schemas.microsoft.com/office/drawing/2014/main" id="{5767F4BF-ED70-4D0D-A0DD-51596D127188}"/>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801244A5-6596-4794-9382-C8F2BD38CB59}"/>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69B4E1C6-2A3F-49EA-88C7-59990C667157}" type="datetime1">
              <a:rPr lang="en-US"/>
              <a:pPr>
                <a:defRPr/>
              </a:pPr>
              <a:t>4/11/2022</a:t>
            </a:fld>
            <a:endParaRPr lang="en-US"/>
          </a:p>
        </p:txBody>
      </p:sp>
      <p:sp>
        <p:nvSpPr>
          <p:cNvPr id="5" name="Footer Placeholder 4">
            <a:extLst>
              <a:ext uri="{FF2B5EF4-FFF2-40B4-BE49-F238E27FC236}">
                <a16:creationId xmlns:a16="http://schemas.microsoft.com/office/drawing/2014/main" id="{241E1A54-128C-4556-9D8A-4B9F2BB4019A}"/>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B64F9CA7-304F-41E6-8881-60FB7C29C149}"/>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0C0A5B32-21FD-49CB-9E6C-97C22AA99A19}" type="slidenum">
              <a:rPr lang="en-US"/>
              <a:pPr>
                <a:defRPr/>
              </a:pPr>
              <a:t>‹N°›</a:t>
            </a:fld>
            <a:endParaRPr lang="en-US"/>
          </a:p>
        </p:txBody>
      </p:sp>
      <p:sp>
        <p:nvSpPr>
          <p:cNvPr id="7" name="Frame 6">
            <a:extLst>
              <a:ext uri="{FF2B5EF4-FFF2-40B4-BE49-F238E27FC236}">
                <a16:creationId xmlns:a16="http://schemas.microsoft.com/office/drawing/2014/main" id="{84396307-C00D-41B6-AB17-29508C775275}"/>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7"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7170" name="Title Placeholder 1">
            <a:extLst>
              <a:ext uri="{FF2B5EF4-FFF2-40B4-BE49-F238E27FC236}">
                <a16:creationId xmlns:a16="http://schemas.microsoft.com/office/drawing/2014/main" id="{7AAD403E-E227-484A-A122-AB8949C88832}"/>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1" name="Text Placeholder 2">
            <a:extLst>
              <a:ext uri="{FF2B5EF4-FFF2-40B4-BE49-F238E27FC236}">
                <a16:creationId xmlns:a16="http://schemas.microsoft.com/office/drawing/2014/main" id="{87B8DB71-8D43-4923-BBD8-4CD42CE802E5}"/>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3F5774E4-FC8D-4187-AD61-6B88129D540B}"/>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3DE5D48C-D721-43B6-A72E-DD623AD7CE4D}" type="datetime1">
              <a:rPr lang="en-US"/>
              <a:pPr>
                <a:defRPr/>
              </a:pPr>
              <a:t>4/11/2022</a:t>
            </a:fld>
            <a:endParaRPr lang="en-US"/>
          </a:p>
        </p:txBody>
      </p:sp>
      <p:sp>
        <p:nvSpPr>
          <p:cNvPr id="5" name="Footer Placeholder 4">
            <a:extLst>
              <a:ext uri="{FF2B5EF4-FFF2-40B4-BE49-F238E27FC236}">
                <a16:creationId xmlns:a16="http://schemas.microsoft.com/office/drawing/2014/main" id="{D123FCC6-32B2-440B-9592-30AE1EA3BA30}"/>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45D86694-92D4-48DB-92D7-3292402E37CA}"/>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EFBBE598-277C-4886-B93E-A93A09127639}" type="slidenum">
              <a:rPr lang="en-US"/>
              <a:pPr>
                <a:defRPr/>
              </a:pPr>
              <a:t>‹N°›</a:t>
            </a:fld>
            <a:endParaRPr lang="en-US"/>
          </a:p>
        </p:txBody>
      </p:sp>
      <p:sp>
        <p:nvSpPr>
          <p:cNvPr id="7" name="Frame 6">
            <a:extLst>
              <a:ext uri="{FF2B5EF4-FFF2-40B4-BE49-F238E27FC236}">
                <a16:creationId xmlns:a16="http://schemas.microsoft.com/office/drawing/2014/main" id="{42D71980-9063-41A2-8BB0-640C5779BCE6}"/>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8"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8194" name="Title Placeholder 1">
            <a:extLst>
              <a:ext uri="{FF2B5EF4-FFF2-40B4-BE49-F238E27FC236}">
                <a16:creationId xmlns:a16="http://schemas.microsoft.com/office/drawing/2014/main" id="{F9C92CC6-8AA6-4DD6-8A91-066EBF73CADC}"/>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8195" name="Text Placeholder 2">
            <a:extLst>
              <a:ext uri="{FF2B5EF4-FFF2-40B4-BE49-F238E27FC236}">
                <a16:creationId xmlns:a16="http://schemas.microsoft.com/office/drawing/2014/main" id="{D6785186-9523-4B05-AC48-5794ECC31DEC}"/>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DF325969-0774-43D9-9E22-A0B5C5471A71}"/>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D4DBB01D-058D-4086-9626-D74939FCAED7}" type="datetime1">
              <a:rPr lang="en-US"/>
              <a:pPr>
                <a:defRPr/>
              </a:pPr>
              <a:t>4/11/2022</a:t>
            </a:fld>
            <a:endParaRPr lang="en-US"/>
          </a:p>
        </p:txBody>
      </p:sp>
      <p:sp>
        <p:nvSpPr>
          <p:cNvPr id="5" name="Footer Placeholder 4">
            <a:extLst>
              <a:ext uri="{FF2B5EF4-FFF2-40B4-BE49-F238E27FC236}">
                <a16:creationId xmlns:a16="http://schemas.microsoft.com/office/drawing/2014/main" id="{39806270-5CAB-4DE2-A979-B348165C57BE}"/>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9A28670E-DBF5-461D-AF56-0D7712ABCE57}"/>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D126DE12-A56F-4CCE-87F0-9277F016B26E}" type="slidenum">
              <a:rPr lang="en-US"/>
              <a:pPr>
                <a:defRPr/>
              </a:pPr>
              <a:t>‹N°›</a:t>
            </a:fld>
            <a:endParaRPr lang="en-US"/>
          </a:p>
        </p:txBody>
      </p:sp>
      <p:sp>
        <p:nvSpPr>
          <p:cNvPr id="7" name="Frame 6">
            <a:extLst>
              <a:ext uri="{FF2B5EF4-FFF2-40B4-BE49-F238E27FC236}">
                <a16:creationId xmlns:a16="http://schemas.microsoft.com/office/drawing/2014/main" id="{CFFF5F32-907B-4CEC-B734-C4553624558E}"/>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9"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9218" name="Title Placeholder 1">
            <a:extLst>
              <a:ext uri="{FF2B5EF4-FFF2-40B4-BE49-F238E27FC236}">
                <a16:creationId xmlns:a16="http://schemas.microsoft.com/office/drawing/2014/main" id="{DAC1AD86-6D6A-423C-9314-24F6FE3AB8DD}"/>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9219" name="Text Placeholder 2">
            <a:extLst>
              <a:ext uri="{FF2B5EF4-FFF2-40B4-BE49-F238E27FC236}">
                <a16:creationId xmlns:a16="http://schemas.microsoft.com/office/drawing/2014/main" id="{601B158A-DF48-46C3-8642-616318240811}"/>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D5C7F0D7-2C6D-444C-8F68-43351E1001AE}"/>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a:defRPr sz="600" b="0" i="0" smtClean="0">
                <a:solidFill>
                  <a:srgbClr val="6C6463"/>
                </a:solidFill>
                <a:latin typeface="Gill Sans MT"/>
                <a:cs typeface="Gill Sans MT"/>
              </a:defRPr>
            </a:lvl1pPr>
          </a:lstStyle>
          <a:p>
            <a:pPr>
              <a:defRPr/>
            </a:pPr>
            <a:fld id="{CA35F549-631F-4540-9558-072F11B3B478}" type="datetime1">
              <a:rPr lang="en-US"/>
              <a:pPr>
                <a:defRPr/>
              </a:pPr>
              <a:t>4/11/2022</a:t>
            </a:fld>
            <a:endParaRPr lang="en-US"/>
          </a:p>
        </p:txBody>
      </p:sp>
      <p:sp>
        <p:nvSpPr>
          <p:cNvPr id="5" name="Footer Placeholder 4">
            <a:extLst>
              <a:ext uri="{FF2B5EF4-FFF2-40B4-BE49-F238E27FC236}">
                <a16:creationId xmlns:a16="http://schemas.microsoft.com/office/drawing/2014/main" id="{326F41A3-99C8-4BB2-B35E-E5BC4D3D5337}"/>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533A887D-545E-48CD-917D-3BF837B4D29B}"/>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a:defRPr sz="600" b="0" i="0" smtClean="0">
                <a:solidFill>
                  <a:srgbClr val="6C6463"/>
                </a:solidFill>
                <a:latin typeface="Gill Sans MT"/>
                <a:cs typeface="Gill Sans MT"/>
              </a:defRPr>
            </a:lvl1pPr>
          </a:lstStyle>
          <a:p>
            <a:pPr>
              <a:defRPr/>
            </a:pPr>
            <a:fld id="{7F12D592-F7F7-409A-9DDF-CC553352E03A}" type="slidenum">
              <a:rPr lang="en-US"/>
              <a:pPr>
                <a:defRPr/>
              </a:pPr>
              <a:t>‹N°›</a:t>
            </a:fld>
            <a:endParaRPr lang="en-US"/>
          </a:p>
        </p:txBody>
      </p:sp>
      <p:sp>
        <p:nvSpPr>
          <p:cNvPr id="7" name="Frame 6">
            <a:extLst>
              <a:ext uri="{FF2B5EF4-FFF2-40B4-BE49-F238E27FC236}">
                <a16:creationId xmlns:a16="http://schemas.microsoft.com/office/drawing/2014/main" id="{3212D796-1ECD-4E3B-A699-A84BF06A4010}"/>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11" r:id="rId20"/>
    <p:sldLayoutId id="2147483869" r:id="rId21"/>
    <p:sldLayoutId id="2147483870" r:id="rId22"/>
    <p:sldLayoutId id="2147483871" r:id="rId23"/>
    <p:sldLayoutId id="2147483872" r:id="rId24"/>
    <p:sldLayoutId id="2147483873" r:id="rId25"/>
    <p:sldLayoutId id="2147483874" r:id="rId26"/>
    <p:sldLayoutId id="2147483875" r:id="rId27"/>
    <p:sldLayoutId id="2147483876" r:id="rId28"/>
    <p:sldLayoutId id="2147483877" r:id="rId29"/>
    <p:sldLayoutId id="2147483878" r:id="rId30"/>
    <p:sldLayoutId id="2147483879" r:id="rId3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E444D78-C68B-482A-A8C4-D9E5D6C1D0D0}"/>
              </a:ext>
            </a:extLst>
          </p:cNvPr>
          <p:cNvSpPr>
            <a:spLocks noGrp="1" noChangeArrowheads="1"/>
          </p:cNvSpPr>
          <p:nvPr>
            <p:ph type="title"/>
          </p:nvPr>
        </p:nvSpPr>
        <p:spPr>
          <a:xfrm>
            <a:off x="609600" y="228600"/>
            <a:ext cx="7772400" cy="609600"/>
          </a:xfrm>
        </p:spPr>
        <p:txBody>
          <a:bodyPr rtlCol="0">
            <a:normAutofit fontScale="90000"/>
          </a:bodyPr>
          <a:lstStyle/>
          <a:p>
            <a:pPr algn="ctr" fontAlgn="auto">
              <a:spcAft>
                <a:spcPts val="0"/>
              </a:spcAft>
              <a:defRPr/>
            </a:pPr>
            <a:r>
              <a:rPr lang="fr-FR" altLang="en-US" sz="4000" dirty="0">
                <a:ea typeface="+mj-ea"/>
              </a:rPr>
              <a:t>Principes de base de la tablette</a:t>
            </a:r>
            <a:endParaRPr lang="en-US" altLang="en-US" sz="4000" dirty="0">
              <a:ea typeface="+mj-ea"/>
            </a:endParaRPr>
          </a:p>
        </p:txBody>
      </p:sp>
      <p:sp>
        <p:nvSpPr>
          <p:cNvPr id="81923" name="Rectangle 5">
            <a:extLst>
              <a:ext uri="{FF2B5EF4-FFF2-40B4-BE49-F238E27FC236}">
                <a16:creationId xmlns:a16="http://schemas.microsoft.com/office/drawing/2014/main" id="{C28FD2CE-9E1E-4589-B374-5E19B20FEB8F}"/>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sp>
        <p:nvSpPr>
          <p:cNvPr id="7" name="TextBox 6">
            <a:extLst>
              <a:ext uri="{FF2B5EF4-FFF2-40B4-BE49-F238E27FC236}">
                <a16:creationId xmlns:a16="http://schemas.microsoft.com/office/drawing/2014/main" id="{6B1FDCCC-9908-4598-A382-FEBBE38BD1A2}"/>
              </a:ext>
            </a:extLst>
          </p:cNvPr>
          <p:cNvSpPr txBox="1"/>
          <p:nvPr/>
        </p:nvSpPr>
        <p:spPr>
          <a:xfrm>
            <a:off x="322263" y="4903788"/>
            <a:ext cx="8516937" cy="584200"/>
          </a:xfrm>
          <a:prstGeom prst="rect">
            <a:avLst/>
          </a:prstGeom>
          <a:noFill/>
          <a:ln>
            <a:solidFill>
              <a:srgbClr val="C2113A"/>
            </a:solidFill>
          </a:ln>
        </p:spPr>
        <p:txBody>
          <a:bodyPr>
            <a:spAutoFit/>
          </a:bodyPr>
          <a:lstStyle/>
          <a:p>
            <a:pPr algn="ctr">
              <a:defRPr/>
            </a:pPr>
            <a:r>
              <a:rPr lang="en-US" sz="3200" dirty="0" err="1">
                <a:latin typeface="+mn-lt"/>
              </a:rPr>
              <a:t>Superviseurs</a:t>
            </a:r>
            <a:r>
              <a:rPr lang="en-US" sz="3200" dirty="0">
                <a:latin typeface="+mn-lt"/>
              </a:rPr>
              <a:t> et </a:t>
            </a:r>
            <a:r>
              <a:rPr lang="en-US" sz="3200" dirty="0" err="1">
                <a:latin typeface="+mn-lt"/>
              </a:rPr>
              <a:t>Enquêteurs</a:t>
            </a:r>
            <a:endParaRPr lang="en-US" sz="3200" dirty="0">
              <a:latin typeface="+mn-lt"/>
            </a:endParaRPr>
          </a:p>
        </p:txBody>
      </p:sp>
      <p:pic>
        <p:nvPicPr>
          <p:cNvPr id="81925" name="Picture 1">
            <a:extLst>
              <a:ext uri="{FF2B5EF4-FFF2-40B4-BE49-F238E27FC236}">
                <a16:creationId xmlns:a16="http://schemas.microsoft.com/office/drawing/2014/main" id="{C738C3BF-2655-4892-ACB2-F787000C05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09800"/>
            <a:ext cx="2438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9F276A3-90D9-4570-B0B0-32CDB188057B}"/>
              </a:ext>
            </a:extLst>
          </p:cNvPr>
          <p:cNvSpPr>
            <a:spLocks noGrp="1" noChangeArrowheads="1"/>
          </p:cNvSpPr>
          <p:nvPr>
            <p:ph type="title"/>
          </p:nvPr>
        </p:nvSpPr>
        <p:spPr>
          <a:xfrm>
            <a:off x="685800" y="301625"/>
            <a:ext cx="7772400" cy="609600"/>
          </a:xfrm>
        </p:spPr>
        <p:txBody>
          <a:bodyPr rtlCol="0">
            <a:normAutofit fontScale="90000"/>
          </a:bodyPr>
          <a:lstStyle/>
          <a:p>
            <a:pPr algn="ctr" fontAlgn="auto">
              <a:spcAft>
                <a:spcPts val="0"/>
              </a:spcAft>
              <a:defRPr/>
            </a:pPr>
            <a:r>
              <a:rPr lang="fr-FR" altLang="en-US" sz="4000" dirty="0">
                <a:ea typeface="+mj-ea"/>
              </a:rPr>
              <a:t>Eteindre la tablette</a:t>
            </a:r>
          </a:p>
        </p:txBody>
      </p:sp>
      <p:sp>
        <p:nvSpPr>
          <p:cNvPr id="98307" name="Rectangle 5">
            <a:extLst>
              <a:ext uri="{FF2B5EF4-FFF2-40B4-BE49-F238E27FC236}">
                <a16:creationId xmlns:a16="http://schemas.microsoft.com/office/drawing/2014/main" id="{B88223CD-5F6F-4BC9-9A05-7B487DCFBE14}"/>
              </a:ext>
            </a:extLst>
          </p:cNvPr>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fr-FR" altLang="en-US" sz="2800" dirty="0">
              <a:solidFill>
                <a:schemeClr val="tx1"/>
              </a:solidFill>
              <a:latin typeface="Times" panose="02020603050405020304" pitchFamily="18" charset="0"/>
            </a:endParaRPr>
          </a:p>
        </p:txBody>
      </p:sp>
      <p:sp>
        <p:nvSpPr>
          <p:cNvPr id="4" name="TextBox 3">
            <a:extLst>
              <a:ext uri="{FF2B5EF4-FFF2-40B4-BE49-F238E27FC236}">
                <a16:creationId xmlns:a16="http://schemas.microsoft.com/office/drawing/2014/main" id="{C2CF2602-AD0C-4CF1-8877-446D29D751D0}"/>
              </a:ext>
            </a:extLst>
          </p:cNvPr>
          <p:cNvSpPr txBox="1"/>
          <p:nvPr/>
        </p:nvSpPr>
        <p:spPr>
          <a:xfrm>
            <a:off x="4800600" y="1766888"/>
            <a:ext cx="3657600" cy="954107"/>
          </a:xfrm>
          <a:prstGeom prst="rect">
            <a:avLst/>
          </a:prstGeom>
          <a:noFill/>
        </p:spPr>
        <p:txBody>
          <a:bodyPr>
            <a:spAutoFit/>
          </a:bodyPr>
          <a:lstStyle/>
          <a:p>
            <a:pPr algn="ctr">
              <a:defRPr/>
            </a:pPr>
            <a:r>
              <a:rPr lang="fr-FR" dirty="0">
                <a:latin typeface="+mn-lt"/>
              </a:rPr>
              <a:t>Eteindre aussi souvent que possible!</a:t>
            </a:r>
          </a:p>
        </p:txBody>
      </p:sp>
      <p:cxnSp>
        <p:nvCxnSpPr>
          <p:cNvPr id="98309" name="Straight Connector 6">
            <a:extLst>
              <a:ext uri="{FF2B5EF4-FFF2-40B4-BE49-F238E27FC236}">
                <a16:creationId xmlns:a16="http://schemas.microsoft.com/office/drawing/2014/main" id="{5EDDD2F3-66A6-4599-8BA8-BEBB4F760259}"/>
              </a:ext>
            </a:extLst>
          </p:cNvPr>
          <p:cNvCxnSpPr>
            <a:cxnSpLocks noChangeShapeType="1"/>
          </p:cNvCxnSpPr>
          <p:nvPr/>
        </p:nvCxnSpPr>
        <p:spPr bwMode="auto">
          <a:xfrm>
            <a:off x="4419600" y="1412875"/>
            <a:ext cx="0" cy="51196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cxnSp>
        <p:nvCxnSpPr>
          <p:cNvPr id="98310" name="Straight Connector 12">
            <a:extLst>
              <a:ext uri="{FF2B5EF4-FFF2-40B4-BE49-F238E27FC236}">
                <a16:creationId xmlns:a16="http://schemas.microsoft.com/office/drawing/2014/main" id="{2981E8A1-786E-41EC-A3A4-5CFF1325DACF}"/>
              </a:ext>
            </a:extLst>
          </p:cNvPr>
          <p:cNvCxnSpPr>
            <a:cxnSpLocks noChangeShapeType="1"/>
          </p:cNvCxnSpPr>
          <p:nvPr/>
        </p:nvCxnSpPr>
        <p:spPr bwMode="auto">
          <a:xfrm flipH="1" flipV="1">
            <a:off x="4800600" y="3581400"/>
            <a:ext cx="4038600" cy="15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F8C86ADF-D79E-4A04-A0F3-38F385FCA097}"/>
              </a:ext>
            </a:extLst>
          </p:cNvPr>
          <p:cNvSpPr txBox="1"/>
          <p:nvPr/>
        </p:nvSpPr>
        <p:spPr>
          <a:xfrm>
            <a:off x="4991100" y="4127500"/>
            <a:ext cx="3657600" cy="1816100"/>
          </a:xfrm>
          <a:prstGeom prst="rect">
            <a:avLst/>
          </a:prstGeom>
          <a:noFill/>
        </p:spPr>
        <p:txBody>
          <a:bodyPr>
            <a:spAutoFit/>
          </a:bodyPr>
          <a:lstStyle/>
          <a:p>
            <a:pPr algn="ctr">
              <a:defRPr/>
            </a:pPr>
            <a:r>
              <a:rPr lang="fr-FR" dirty="0">
                <a:latin typeface="+mn-lt"/>
              </a:rPr>
              <a:t>Éteindre les tablettes entre les ménages est suffisant – mais en cas de pause, les éteindre</a:t>
            </a:r>
          </a:p>
        </p:txBody>
      </p:sp>
      <p:sp>
        <p:nvSpPr>
          <p:cNvPr id="19464" name="TextBox 1">
            <a:extLst>
              <a:ext uri="{FF2B5EF4-FFF2-40B4-BE49-F238E27FC236}">
                <a16:creationId xmlns:a16="http://schemas.microsoft.com/office/drawing/2014/main" id="{A04412A4-7C03-46CC-BCCE-2F1929F389CD}"/>
              </a:ext>
            </a:extLst>
          </p:cNvPr>
          <p:cNvSpPr txBox="1">
            <a:spLocks noChangeArrowheads="1"/>
          </p:cNvSpPr>
          <p:nvPr/>
        </p:nvSpPr>
        <p:spPr bwMode="auto">
          <a:xfrm>
            <a:off x="533400" y="1747838"/>
            <a:ext cx="3657600" cy="1384995"/>
          </a:xfrm>
          <a:prstGeom prst="rect">
            <a:avLst/>
          </a:prstGeom>
          <a:noFill/>
          <a:ln>
            <a:noFill/>
          </a:ln>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defRPr/>
            </a:pPr>
            <a:r>
              <a:rPr lang="fr-FR" altLang="en-US" sz="2800" dirty="0">
                <a:latin typeface="+mn-lt"/>
              </a:rPr>
              <a:t>Appuyez le bouton sur le côté supérieur droit et maintenez-le enfoncé</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5E9F944A-D8C2-463E-8888-DA9035ECF590}"/>
              </a:ext>
            </a:extLst>
          </p:cNvPr>
          <p:cNvSpPr>
            <a:spLocks noGrp="1" noChangeArrowheads="1"/>
          </p:cNvSpPr>
          <p:nvPr>
            <p:ph type="title"/>
          </p:nvPr>
        </p:nvSpPr>
        <p:spPr>
          <a:xfrm>
            <a:off x="914400" y="685800"/>
            <a:ext cx="6934200" cy="707886"/>
          </a:xfrm>
        </p:spPr>
        <p:txBody>
          <a:bodyPr/>
          <a:lstStyle/>
          <a:p>
            <a:pPr algn="ctr"/>
            <a:r>
              <a:rPr lang="fr-FR" altLang="en-US" sz="4000" dirty="0">
                <a:latin typeface="Gill Sans MT" panose="020B0502020104020203" pitchFamily="34" charset="0"/>
                <a:cs typeface="Gill Sans MT" panose="020B0502020104020203" pitchFamily="34" charset="0"/>
              </a:rPr>
              <a:t>Principes de base de la tablette</a:t>
            </a:r>
            <a:endParaRPr lang="en-US" altLang="en-US" sz="4000" dirty="0">
              <a:latin typeface="Gill Sans MT" panose="020B0502020104020203" pitchFamily="34" charset="0"/>
              <a:cs typeface="Gill Sans MT" panose="020B0502020104020203" pitchFamily="34" charset="0"/>
            </a:endParaRPr>
          </a:p>
        </p:txBody>
      </p:sp>
      <p:sp>
        <p:nvSpPr>
          <p:cNvPr id="82947" name="Rectangle 5">
            <a:extLst>
              <a:ext uri="{FF2B5EF4-FFF2-40B4-BE49-F238E27FC236}">
                <a16:creationId xmlns:a16="http://schemas.microsoft.com/office/drawing/2014/main" id="{B2C708C4-C683-47A0-9E2D-B581B09AEA28}"/>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defTabSz="45720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defTabSz="45720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defTabSz="4572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defTabSz="4572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defTabSz="4572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eaLnBrk="1" hangingPunct="1">
              <a:spcAft>
                <a:spcPct val="0"/>
              </a:spcAft>
              <a:buFontTx/>
              <a:buNone/>
            </a:pPr>
            <a:endParaRPr lang="en-US" altLang="en-US" sz="2800">
              <a:solidFill>
                <a:srgbClr val="000000"/>
              </a:solidFill>
              <a:latin typeface="Times" panose="02020603050405020304" pitchFamily="18" charset="0"/>
            </a:endParaRPr>
          </a:p>
        </p:txBody>
      </p:sp>
      <p:sp>
        <p:nvSpPr>
          <p:cNvPr id="5" name="TextBox 4">
            <a:extLst>
              <a:ext uri="{FF2B5EF4-FFF2-40B4-BE49-F238E27FC236}">
                <a16:creationId xmlns:a16="http://schemas.microsoft.com/office/drawing/2014/main" id="{4BEFD667-7B3A-4DA5-B9EE-B9EADC2B934C}"/>
              </a:ext>
            </a:extLst>
          </p:cNvPr>
          <p:cNvSpPr txBox="1"/>
          <p:nvPr/>
        </p:nvSpPr>
        <p:spPr>
          <a:xfrm>
            <a:off x="322263" y="4903788"/>
            <a:ext cx="8516937" cy="584200"/>
          </a:xfrm>
          <a:prstGeom prst="rect">
            <a:avLst/>
          </a:prstGeom>
          <a:noFill/>
          <a:ln>
            <a:solidFill>
              <a:srgbClr val="C2113A"/>
            </a:solidFill>
          </a:ln>
        </p:spPr>
        <p:txBody>
          <a:bodyPr>
            <a:spAutoFit/>
          </a:bodyPr>
          <a:lstStyle/>
          <a:p>
            <a:pPr algn="ctr">
              <a:defRPr/>
            </a:pPr>
            <a:r>
              <a:rPr lang="en-US" sz="3200" dirty="0" err="1">
                <a:latin typeface="+mn-lt"/>
              </a:rPr>
              <a:t>Superviseurs</a:t>
            </a:r>
            <a:r>
              <a:rPr lang="en-US" sz="3200" dirty="0">
                <a:latin typeface="+mn-lt"/>
              </a:rPr>
              <a:t> et </a:t>
            </a:r>
            <a:r>
              <a:rPr lang="en-US" sz="3200" dirty="0" err="1">
                <a:latin typeface="+mn-lt"/>
              </a:rPr>
              <a:t>Enquêteurs</a:t>
            </a:r>
            <a:r>
              <a:rPr lang="en-US" sz="3200" dirty="0">
                <a:latin typeface="+mn-lt"/>
              </a:rPr>
              <a:t> </a:t>
            </a:r>
          </a:p>
        </p:txBody>
      </p:sp>
      <p:pic>
        <p:nvPicPr>
          <p:cNvPr id="82949" name="Picture 2" descr="A picture containing computer, electronics&#10;&#10;Description automatically generated">
            <a:extLst>
              <a:ext uri="{FF2B5EF4-FFF2-40B4-BE49-F238E27FC236}">
                <a16:creationId xmlns:a16="http://schemas.microsoft.com/office/drawing/2014/main" id="{A43F505F-6DB5-475C-899E-09CA49D38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12888"/>
            <a:ext cx="2852738"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5698487-4CB4-404D-A775-CEDA60028CD7}"/>
              </a:ext>
            </a:extLst>
          </p:cNvPr>
          <p:cNvSpPr>
            <a:spLocks noGrp="1" noChangeArrowheads="1"/>
          </p:cNvSpPr>
          <p:nvPr>
            <p:ph type="title"/>
          </p:nvPr>
        </p:nvSpPr>
        <p:spPr>
          <a:xfrm>
            <a:off x="457200" y="301625"/>
            <a:ext cx="8001000" cy="609600"/>
          </a:xfrm>
        </p:spPr>
        <p:txBody>
          <a:bodyPr rtlCol="0">
            <a:normAutofit fontScale="90000"/>
          </a:bodyPr>
          <a:lstStyle/>
          <a:p>
            <a:pPr algn="ctr" fontAlgn="auto">
              <a:spcAft>
                <a:spcPts val="0"/>
              </a:spcAft>
              <a:defRPr/>
            </a:pPr>
            <a:r>
              <a:rPr lang="fr-FR" altLang="en-US" sz="4000" dirty="0">
                <a:ea typeface="+mj-ea"/>
              </a:rPr>
              <a:t>Règles de base pour la formation CAPI</a:t>
            </a:r>
          </a:p>
        </p:txBody>
      </p:sp>
      <p:sp>
        <p:nvSpPr>
          <p:cNvPr id="84995" name="Rectangle 5">
            <a:extLst>
              <a:ext uri="{FF2B5EF4-FFF2-40B4-BE49-F238E27FC236}">
                <a16:creationId xmlns:a16="http://schemas.microsoft.com/office/drawing/2014/main" id="{6AB9EFE5-0946-4048-9FC5-DEDCE31750BF}"/>
              </a:ext>
            </a:extLst>
          </p:cNvPr>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fr-FR" altLang="en-US" sz="2800" dirty="0">
              <a:solidFill>
                <a:schemeClr val="tx1"/>
              </a:solidFill>
              <a:latin typeface="Times" panose="02020603050405020304" pitchFamily="18" charset="0"/>
            </a:endParaRPr>
          </a:p>
        </p:txBody>
      </p:sp>
      <p:sp>
        <p:nvSpPr>
          <p:cNvPr id="2" name="TextBox 1">
            <a:extLst>
              <a:ext uri="{FF2B5EF4-FFF2-40B4-BE49-F238E27FC236}">
                <a16:creationId xmlns:a16="http://schemas.microsoft.com/office/drawing/2014/main" id="{3A4F5282-E964-4C98-AE9D-B99ADE47B92F}"/>
              </a:ext>
            </a:extLst>
          </p:cNvPr>
          <p:cNvSpPr txBox="1"/>
          <p:nvPr/>
        </p:nvSpPr>
        <p:spPr>
          <a:xfrm>
            <a:off x="457200" y="977899"/>
            <a:ext cx="8153400" cy="6309420"/>
          </a:xfrm>
          <a:prstGeom prst="rect">
            <a:avLst/>
          </a:prstGeom>
          <a:noFill/>
        </p:spPr>
        <p:txBody>
          <a:bodyPr>
            <a:spAutoFit/>
          </a:bodyPr>
          <a:lstStyle/>
          <a:p>
            <a:pPr marL="457200" indent="-457200">
              <a:buFont typeface="Arial" panose="020B0604020202020204" pitchFamily="34" charset="0"/>
              <a:buChar char="•"/>
              <a:defRPr/>
            </a:pPr>
            <a:r>
              <a:rPr lang="fr-FR" sz="3400" dirty="0">
                <a:latin typeface="+mn-lt"/>
              </a:rPr>
              <a:t>Prenez soin de votre tablette - chargez-la !</a:t>
            </a:r>
          </a:p>
          <a:p>
            <a:pPr marL="457200" indent="-457200">
              <a:buFont typeface="Arial" panose="020B0604020202020204" pitchFamily="34" charset="0"/>
              <a:buChar char="•"/>
              <a:defRPr/>
            </a:pPr>
            <a:r>
              <a:rPr lang="fr-FR" sz="3400" dirty="0">
                <a:solidFill>
                  <a:srgbClr val="0070C0"/>
                </a:solidFill>
                <a:latin typeface="+mn-lt"/>
              </a:rPr>
              <a:t>Fermez les tablettes lorsque vous y êtes invité</a:t>
            </a:r>
          </a:p>
          <a:p>
            <a:pPr marL="457200" indent="-457200">
              <a:buFont typeface="Arial" panose="020B0604020202020204" pitchFamily="34" charset="0"/>
              <a:buChar char="•"/>
              <a:defRPr/>
            </a:pPr>
            <a:r>
              <a:rPr lang="fr-FR" sz="3400" dirty="0">
                <a:latin typeface="+mn-lt"/>
              </a:rPr>
              <a:t>Suivez le rythme des formateurs – ne les devancer pas au risque de rencontrer des problèmes</a:t>
            </a:r>
          </a:p>
          <a:p>
            <a:pPr marL="457200" indent="-457200">
              <a:buFont typeface="Arial" panose="020B0604020202020204" pitchFamily="34" charset="0"/>
              <a:buChar char="•"/>
              <a:defRPr/>
            </a:pPr>
            <a:r>
              <a:rPr lang="fr-FR" sz="3400" dirty="0">
                <a:latin typeface="+mn-lt"/>
              </a:rPr>
              <a:t>Vérifiez les instructions avant de poser des questions</a:t>
            </a:r>
          </a:p>
          <a:p>
            <a:pPr marL="457200" indent="-457200">
              <a:buFont typeface="Arial" panose="020B0604020202020204" pitchFamily="34" charset="0"/>
              <a:buChar char="•"/>
              <a:defRPr/>
            </a:pPr>
            <a:r>
              <a:rPr lang="fr-FR" sz="3400" dirty="0">
                <a:latin typeface="+mn-lt"/>
              </a:rPr>
              <a:t>Pratiquez comme cela vous est indiqué</a:t>
            </a:r>
          </a:p>
          <a:p>
            <a:pPr marL="457200" indent="-457200">
              <a:buFont typeface="Arial" panose="020B0604020202020204" pitchFamily="34" charset="0"/>
              <a:buChar char="•"/>
              <a:defRPr/>
            </a:pPr>
            <a:r>
              <a:rPr lang="fr-FR" sz="3400" dirty="0">
                <a:latin typeface="+mn-lt"/>
              </a:rPr>
              <a:t>Poser des questions – parking lot</a:t>
            </a:r>
          </a:p>
          <a:p>
            <a:pPr marL="457200" indent="-457200">
              <a:buFont typeface="Arial" panose="020B0604020202020204" pitchFamily="34" charset="0"/>
              <a:buChar char="•"/>
              <a:defRPr/>
            </a:pPr>
            <a:r>
              <a:rPr lang="fr-FR" sz="3400" dirty="0">
                <a:latin typeface="+mn-lt"/>
              </a:rPr>
              <a:t>Amusez-vous!</a:t>
            </a:r>
          </a:p>
          <a:p>
            <a:pPr>
              <a:defRPr/>
            </a:pP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396ECEA3-42E9-4E95-A790-E33626FBE17B}"/>
              </a:ext>
            </a:extLst>
          </p:cNvPr>
          <p:cNvSpPr>
            <a:spLocks noGrp="1" noChangeArrowheads="1"/>
          </p:cNvSpPr>
          <p:nvPr>
            <p:ph type="title"/>
          </p:nvPr>
        </p:nvSpPr>
        <p:spPr/>
        <p:txBody>
          <a:bodyPr/>
          <a:lstStyle/>
          <a:p>
            <a:r>
              <a:rPr lang="fr-FR" altLang="en-US" sz="4000" dirty="0">
                <a:latin typeface="Gill Sans MT" panose="020B0502020104020203" pitchFamily="34" charset="0"/>
                <a:cs typeface="Gill Sans MT" panose="020B0502020104020203" pitchFamily="34" charset="0"/>
              </a:rPr>
              <a:t>Formation à distance </a:t>
            </a:r>
          </a:p>
        </p:txBody>
      </p:sp>
      <p:sp>
        <p:nvSpPr>
          <p:cNvPr id="8195" name="Content Placeholder 2">
            <a:extLst>
              <a:ext uri="{FF2B5EF4-FFF2-40B4-BE49-F238E27FC236}">
                <a16:creationId xmlns:a16="http://schemas.microsoft.com/office/drawing/2014/main" id="{15BF4909-7F04-48A3-BC23-4F251874F692}"/>
              </a:ext>
            </a:extLst>
          </p:cNvPr>
          <p:cNvSpPr>
            <a:spLocks noGrp="1" noChangeArrowheads="1"/>
          </p:cNvSpPr>
          <p:nvPr>
            <p:ph idx="1"/>
          </p:nvPr>
        </p:nvSpPr>
        <p:spPr>
          <a:xfrm>
            <a:off x="685800" y="1828800"/>
            <a:ext cx="7772400" cy="3886200"/>
          </a:xfrm>
        </p:spPr>
        <p:txBody>
          <a:bodyPr rtlCol="0">
            <a:normAutofit lnSpcReduction="10000"/>
          </a:bodyPr>
          <a:lstStyle/>
          <a:p>
            <a:pPr fontAlgn="auto">
              <a:spcBef>
                <a:spcPts val="0"/>
              </a:spcBef>
              <a:buFont typeface="Arial"/>
              <a:buChar char="•"/>
              <a:defRPr/>
            </a:pPr>
            <a:r>
              <a:rPr lang="fr-FR" altLang="en-US" sz="3600" dirty="0">
                <a:ea typeface="+mn-ea"/>
              </a:rPr>
              <a:t>S'il vous plaît soyez patient</a:t>
            </a:r>
          </a:p>
          <a:p>
            <a:pPr fontAlgn="auto">
              <a:spcBef>
                <a:spcPts val="0"/>
              </a:spcBef>
              <a:buFont typeface="Arial"/>
              <a:buChar char="•"/>
              <a:defRPr/>
            </a:pPr>
            <a:r>
              <a:rPr lang="fr-FR" altLang="en-US" sz="3600" dirty="0">
                <a:ea typeface="+mn-ea"/>
              </a:rPr>
              <a:t>Avant d'aller voir quelqu’un pour l'aide, essayez de vous en sortir </a:t>
            </a:r>
          </a:p>
          <a:p>
            <a:pPr fontAlgn="auto">
              <a:spcBef>
                <a:spcPts val="0"/>
              </a:spcBef>
              <a:buFont typeface="Arial"/>
              <a:buChar char="•"/>
              <a:defRPr/>
            </a:pPr>
            <a:r>
              <a:rPr lang="fr-FR" altLang="en-US" sz="3600" dirty="0">
                <a:ea typeface="+mn-ea"/>
              </a:rPr>
              <a:t>La participation est la clé</a:t>
            </a:r>
          </a:p>
          <a:p>
            <a:pPr fontAlgn="auto">
              <a:spcBef>
                <a:spcPts val="0"/>
              </a:spcBef>
              <a:buFont typeface="Arial"/>
              <a:buChar char="•"/>
              <a:defRPr/>
            </a:pPr>
            <a:r>
              <a:rPr lang="fr-FR" altLang="en-US" sz="3600" dirty="0">
                <a:ea typeface="+mn-ea"/>
              </a:rPr>
              <a:t>N'hésitez pas à poser des questions</a:t>
            </a:r>
          </a:p>
          <a:p>
            <a:pPr fontAlgn="auto">
              <a:spcBef>
                <a:spcPts val="0"/>
              </a:spcBef>
              <a:buFont typeface="Arial"/>
              <a:buChar char="•"/>
              <a:defRPr/>
            </a:pPr>
            <a:r>
              <a:rPr lang="fr-FR" altLang="en-US" sz="3600" dirty="0">
                <a:ea typeface="+mn-ea"/>
              </a:rPr>
              <a:t>Suivre les traductions en langues</a:t>
            </a:r>
          </a:p>
          <a:p>
            <a:pPr fontAlgn="auto">
              <a:spcBef>
                <a:spcPts val="0"/>
              </a:spcBef>
              <a:buFont typeface="Arial"/>
              <a:buChar char="•"/>
              <a:defRPr/>
            </a:pPr>
            <a:endParaRPr lang="fr-FR" altLang="en-US" sz="3600" dirty="0">
              <a:ea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77D1946-320F-4D78-9C9A-E24EF499F0DD}"/>
              </a:ext>
            </a:extLst>
          </p:cNvPr>
          <p:cNvSpPr>
            <a:spLocks noGrp="1" noChangeArrowheads="1"/>
          </p:cNvSpPr>
          <p:nvPr>
            <p:ph type="title"/>
          </p:nvPr>
        </p:nvSpPr>
        <p:spPr>
          <a:xfrm>
            <a:off x="457200" y="301625"/>
            <a:ext cx="8001000" cy="609600"/>
          </a:xfrm>
        </p:spPr>
        <p:txBody>
          <a:bodyPr rtlCol="0">
            <a:normAutofit fontScale="90000"/>
          </a:bodyPr>
          <a:lstStyle/>
          <a:p>
            <a:pPr algn="ctr" fontAlgn="auto">
              <a:spcAft>
                <a:spcPts val="0"/>
              </a:spcAft>
              <a:defRPr/>
            </a:pPr>
            <a:r>
              <a:rPr lang="en-US" altLang="en-US" sz="4000" dirty="0">
                <a:ea typeface="+mj-ea"/>
              </a:rPr>
              <a:t>Interview active</a:t>
            </a:r>
          </a:p>
        </p:txBody>
      </p:sp>
      <p:sp>
        <p:nvSpPr>
          <p:cNvPr id="88067" name="Rectangle 5">
            <a:extLst>
              <a:ext uri="{FF2B5EF4-FFF2-40B4-BE49-F238E27FC236}">
                <a16:creationId xmlns:a16="http://schemas.microsoft.com/office/drawing/2014/main" id="{0AD43A4E-6304-4FB7-9E40-33A16809E3D5}"/>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sp>
        <p:nvSpPr>
          <p:cNvPr id="2" name="TextBox 1">
            <a:extLst>
              <a:ext uri="{FF2B5EF4-FFF2-40B4-BE49-F238E27FC236}">
                <a16:creationId xmlns:a16="http://schemas.microsoft.com/office/drawing/2014/main" id="{FF011B26-2383-40BA-B8AA-AC5803768620}"/>
              </a:ext>
            </a:extLst>
          </p:cNvPr>
          <p:cNvSpPr txBox="1"/>
          <p:nvPr/>
        </p:nvSpPr>
        <p:spPr>
          <a:xfrm>
            <a:off x="457200" y="1219200"/>
            <a:ext cx="8153400" cy="2308225"/>
          </a:xfrm>
          <a:prstGeom prst="rect">
            <a:avLst/>
          </a:prstGeom>
          <a:noFill/>
        </p:spPr>
        <p:txBody>
          <a:bodyPr>
            <a:spAutoFit/>
          </a:bodyPr>
          <a:lstStyle/>
          <a:p>
            <a:pPr marL="457200" indent="-457200">
              <a:buFont typeface="Arial" panose="020B0604020202020204" pitchFamily="34" charset="0"/>
              <a:buChar char="•"/>
              <a:defRPr/>
            </a:pPr>
            <a:r>
              <a:rPr lang="fr-FR" sz="3200" dirty="0">
                <a:latin typeface="+mn-lt"/>
              </a:rPr>
              <a:t>L’interview “active”</a:t>
            </a:r>
          </a:p>
          <a:p>
            <a:pPr marL="914400" lvl="1" indent="-457200">
              <a:buFont typeface="Arial" panose="020B0604020202020204" pitchFamily="34" charset="0"/>
              <a:buChar char="•"/>
              <a:defRPr/>
            </a:pPr>
            <a:r>
              <a:rPr lang="fr-FR" dirty="0">
                <a:latin typeface="+mn-lt"/>
              </a:rPr>
              <a:t>Faire attention à la séquence des questions</a:t>
            </a:r>
          </a:p>
          <a:p>
            <a:pPr marL="914400" lvl="1" indent="-457200">
              <a:buFont typeface="Arial" panose="020B0604020202020204" pitchFamily="34" charset="0"/>
              <a:buChar char="•"/>
              <a:defRPr/>
            </a:pPr>
            <a:r>
              <a:rPr lang="fr-FR" dirty="0">
                <a:latin typeface="+mn-lt"/>
              </a:rPr>
              <a:t>Détecter les erreurs/faute de saisies</a:t>
            </a:r>
          </a:p>
          <a:p>
            <a:pPr marL="914400" lvl="1" indent="-457200">
              <a:buFont typeface="Arial" panose="020B0604020202020204" pitchFamily="34" charset="0"/>
              <a:buChar char="•"/>
              <a:defRPr/>
            </a:pPr>
            <a:r>
              <a:rPr lang="fr-FR" dirty="0">
                <a:latin typeface="+mn-lt"/>
              </a:rPr>
              <a:t>Lire les messages d’erreur</a:t>
            </a:r>
          </a:p>
          <a:p>
            <a:pPr marL="457200" indent="-457200">
              <a:buFont typeface="Arial" panose="020B0604020202020204" pitchFamily="34" charset="0"/>
              <a:buChar char="•"/>
              <a:defRPr/>
            </a:pPr>
            <a:r>
              <a:rPr lang="fr-FR" dirty="0">
                <a:latin typeface="+mn-lt"/>
              </a:rPr>
              <a:t>Ne PAS inventer de données!!!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8B1C5DD-8080-49EC-89E3-5486F885F264}"/>
              </a:ext>
            </a:extLst>
          </p:cNvPr>
          <p:cNvSpPr>
            <a:spLocks noGrp="1" noChangeArrowheads="1"/>
          </p:cNvSpPr>
          <p:nvPr>
            <p:ph type="title"/>
          </p:nvPr>
        </p:nvSpPr>
        <p:spPr>
          <a:xfrm>
            <a:off x="685800" y="301625"/>
            <a:ext cx="7772400" cy="609600"/>
          </a:xfrm>
        </p:spPr>
        <p:txBody>
          <a:bodyPr rtlCol="0">
            <a:normAutofit fontScale="90000"/>
          </a:bodyPr>
          <a:lstStyle/>
          <a:p>
            <a:pPr algn="ctr" fontAlgn="auto">
              <a:spcAft>
                <a:spcPts val="0"/>
              </a:spcAft>
              <a:defRPr/>
            </a:pPr>
            <a:r>
              <a:rPr lang="fr-FR" altLang="en-US" sz="4000" dirty="0">
                <a:ea typeface="+mj-ea"/>
              </a:rPr>
              <a:t>Sécurité et entretien des tablettes</a:t>
            </a:r>
          </a:p>
        </p:txBody>
      </p:sp>
      <p:sp>
        <p:nvSpPr>
          <p:cNvPr id="90115" name="Rectangle 5">
            <a:extLst>
              <a:ext uri="{FF2B5EF4-FFF2-40B4-BE49-F238E27FC236}">
                <a16:creationId xmlns:a16="http://schemas.microsoft.com/office/drawing/2014/main" id="{85C9C849-803D-49A5-9BB9-3232AA48EF71}"/>
              </a:ext>
            </a:extLst>
          </p:cNvPr>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fr-FR" altLang="en-US" sz="2800" dirty="0">
              <a:solidFill>
                <a:schemeClr val="tx1"/>
              </a:solidFill>
              <a:latin typeface="Times" panose="02020603050405020304" pitchFamily="18" charset="0"/>
            </a:endParaRPr>
          </a:p>
        </p:txBody>
      </p:sp>
      <p:sp>
        <p:nvSpPr>
          <p:cNvPr id="2" name="TextBox 1">
            <a:extLst>
              <a:ext uri="{FF2B5EF4-FFF2-40B4-BE49-F238E27FC236}">
                <a16:creationId xmlns:a16="http://schemas.microsoft.com/office/drawing/2014/main" id="{6DCADD2B-C1A2-4343-A4C4-C66979952F5C}"/>
              </a:ext>
            </a:extLst>
          </p:cNvPr>
          <p:cNvSpPr txBox="1"/>
          <p:nvPr/>
        </p:nvSpPr>
        <p:spPr>
          <a:xfrm>
            <a:off x="685800" y="1524000"/>
            <a:ext cx="8001000" cy="4647426"/>
          </a:xfrm>
          <a:prstGeom prst="rect">
            <a:avLst/>
          </a:prstGeom>
          <a:noFill/>
        </p:spPr>
        <p:txBody>
          <a:bodyPr>
            <a:spAutoFit/>
          </a:bodyPr>
          <a:lstStyle/>
          <a:p>
            <a:pPr marL="457200" indent="-457200">
              <a:buFont typeface="Arial" panose="020B0604020202020204" pitchFamily="34" charset="0"/>
              <a:buChar char="•"/>
              <a:defRPr/>
            </a:pPr>
            <a:r>
              <a:rPr lang="fr-FR" sz="4000" dirty="0">
                <a:latin typeface="+mn-lt"/>
              </a:rPr>
              <a:t>En prendre soin, bien traiter </a:t>
            </a:r>
          </a:p>
          <a:p>
            <a:pPr marL="457200" indent="-457200">
              <a:buFont typeface="Arial" panose="020B0604020202020204" pitchFamily="34" charset="0"/>
              <a:buChar char="•"/>
              <a:defRPr/>
            </a:pPr>
            <a:r>
              <a:rPr lang="fr-FR" sz="4000" dirty="0">
                <a:latin typeface="+mn-lt"/>
              </a:rPr>
              <a:t>Bien de l’Etat</a:t>
            </a:r>
          </a:p>
          <a:p>
            <a:pPr marL="457200" indent="-457200">
              <a:buFont typeface="Arial" panose="020B0604020202020204" pitchFamily="34" charset="0"/>
              <a:buChar char="•"/>
              <a:defRPr/>
            </a:pPr>
            <a:r>
              <a:rPr lang="fr-FR" sz="4000" dirty="0">
                <a:latin typeface="+mn-lt"/>
              </a:rPr>
              <a:t>Utiliser uniquement dans le cadre de CMIS!</a:t>
            </a:r>
          </a:p>
          <a:p>
            <a:pPr marL="457200" indent="-457200">
              <a:buFont typeface="Arial" panose="020B0604020202020204" pitchFamily="34" charset="0"/>
              <a:buChar char="•"/>
              <a:defRPr/>
            </a:pPr>
            <a:r>
              <a:rPr lang="fr-FR" sz="4000" dirty="0">
                <a:latin typeface="+mn-lt"/>
              </a:rPr>
              <a:t>Utiliser les étuis</a:t>
            </a:r>
          </a:p>
          <a:p>
            <a:pPr marL="457200" indent="-457200">
              <a:buFont typeface="Arial" panose="020B0604020202020204" pitchFamily="34" charset="0"/>
              <a:buChar char="•"/>
              <a:defRPr/>
            </a:pPr>
            <a:r>
              <a:rPr lang="fr-FR" sz="4000" dirty="0">
                <a:latin typeface="+mn-lt"/>
              </a:rPr>
              <a:t>Gardez-les avec charge</a:t>
            </a:r>
          </a:p>
          <a:p>
            <a:pPr marL="457200" indent="-457200">
              <a:buFont typeface="Arial" panose="020B0604020202020204" pitchFamily="34" charset="0"/>
              <a:buChar char="•"/>
              <a:defRPr/>
            </a:pPr>
            <a:endParaRPr lang="fr-FR" dirty="0">
              <a:latin typeface="+mn-lt"/>
            </a:endParaRPr>
          </a:p>
          <a:p>
            <a:pPr>
              <a:defRPr/>
            </a:pP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4EDB72C-7582-4B94-A0AD-CFF1E9387269}"/>
              </a:ext>
            </a:extLst>
          </p:cNvPr>
          <p:cNvSpPr>
            <a:spLocks noGrp="1" noChangeArrowheads="1"/>
          </p:cNvSpPr>
          <p:nvPr>
            <p:ph type="title"/>
          </p:nvPr>
        </p:nvSpPr>
        <p:spPr>
          <a:xfrm>
            <a:off x="1143000" y="301625"/>
            <a:ext cx="7772400" cy="609600"/>
          </a:xfrm>
        </p:spPr>
        <p:txBody>
          <a:bodyPr rtlCol="0">
            <a:normAutofit fontScale="90000"/>
          </a:bodyPr>
          <a:lstStyle/>
          <a:p>
            <a:pPr algn="ctr" fontAlgn="auto">
              <a:spcAft>
                <a:spcPts val="0"/>
              </a:spcAft>
              <a:defRPr/>
            </a:pPr>
            <a:r>
              <a:rPr lang="fr-FR" altLang="en-US" sz="4000" dirty="0">
                <a:ea typeface="+mj-ea"/>
              </a:rPr>
              <a:t>Charger les tablettes</a:t>
            </a:r>
          </a:p>
        </p:txBody>
      </p:sp>
      <p:sp>
        <p:nvSpPr>
          <p:cNvPr id="92163" name="Rectangle 5">
            <a:extLst>
              <a:ext uri="{FF2B5EF4-FFF2-40B4-BE49-F238E27FC236}">
                <a16:creationId xmlns:a16="http://schemas.microsoft.com/office/drawing/2014/main" id="{E48352EB-3A75-41B5-B2D2-7D12DD4965FE}"/>
              </a:ext>
            </a:extLst>
          </p:cNvPr>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fr-FR" altLang="en-US" sz="2800" dirty="0">
              <a:solidFill>
                <a:schemeClr val="tx1"/>
              </a:solidFill>
              <a:latin typeface="Times" panose="02020603050405020304" pitchFamily="18" charset="0"/>
            </a:endParaRPr>
          </a:p>
        </p:txBody>
      </p:sp>
      <p:pic>
        <p:nvPicPr>
          <p:cNvPr id="92164" name="Picture 7">
            <a:extLst>
              <a:ext uri="{FF2B5EF4-FFF2-40B4-BE49-F238E27FC236}">
                <a16:creationId xmlns:a16="http://schemas.microsoft.com/office/drawing/2014/main" id="{4C89834F-FF9E-4E0B-8EB1-FC9C4A4AAC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447800"/>
            <a:ext cx="6294438"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9030854-AD04-4376-954B-1542AA54D185}"/>
              </a:ext>
            </a:extLst>
          </p:cNvPr>
          <p:cNvSpPr txBox="1"/>
          <p:nvPr/>
        </p:nvSpPr>
        <p:spPr>
          <a:xfrm>
            <a:off x="330200" y="4183063"/>
            <a:ext cx="8585200" cy="1815882"/>
          </a:xfrm>
          <a:prstGeom prst="rect">
            <a:avLst/>
          </a:prstGeom>
          <a:noFill/>
        </p:spPr>
        <p:txBody>
          <a:bodyPr>
            <a:spAutoFit/>
          </a:bodyPr>
          <a:lstStyle/>
          <a:p>
            <a:pPr marL="457200" indent="-457200">
              <a:buFont typeface="Arial" panose="020B0604020202020204" pitchFamily="34" charset="0"/>
              <a:buChar char="•"/>
              <a:defRPr/>
            </a:pPr>
            <a:r>
              <a:rPr lang="fr-FR" dirty="0">
                <a:latin typeface="+mn-lt"/>
              </a:rPr>
              <a:t>Chargez chaque fois que vous en avez l'occasion.</a:t>
            </a:r>
          </a:p>
          <a:p>
            <a:pPr marL="457200" indent="-457200">
              <a:buFont typeface="Arial" panose="020B0604020202020204" pitchFamily="34" charset="0"/>
              <a:buChar char="•"/>
              <a:defRPr/>
            </a:pPr>
            <a:r>
              <a:rPr lang="fr-FR" dirty="0">
                <a:latin typeface="+mn-lt"/>
              </a:rPr>
              <a:t>La nuit, en voiture, au restaurant… </a:t>
            </a:r>
          </a:p>
          <a:p>
            <a:pPr marL="457200" indent="-457200">
              <a:buFont typeface="Arial" panose="020B0604020202020204" pitchFamily="34" charset="0"/>
              <a:buChar char="•"/>
              <a:defRPr/>
            </a:pPr>
            <a:r>
              <a:rPr lang="fr-FR" dirty="0">
                <a:latin typeface="+mn-lt"/>
              </a:rPr>
              <a:t>N'utilisez pas la tablette pour d'autres activités lorsque la charge n'est pas suffisamment disponible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4047484-5267-4E36-B10C-C70DC84AFA36}"/>
              </a:ext>
            </a:extLst>
          </p:cNvPr>
          <p:cNvSpPr>
            <a:spLocks noGrp="1" noChangeArrowheads="1"/>
          </p:cNvSpPr>
          <p:nvPr>
            <p:ph type="title"/>
          </p:nvPr>
        </p:nvSpPr>
        <p:spPr>
          <a:xfrm>
            <a:off x="762000" y="301625"/>
            <a:ext cx="7772400" cy="609600"/>
          </a:xfrm>
        </p:spPr>
        <p:txBody>
          <a:bodyPr rtlCol="0">
            <a:normAutofit fontScale="90000"/>
          </a:bodyPr>
          <a:lstStyle/>
          <a:p>
            <a:pPr algn="ctr" fontAlgn="auto">
              <a:spcAft>
                <a:spcPts val="0"/>
              </a:spcAft>
              <a:defRPr/>
            </a:pPr>
            <a:r>
              <a:rPr lang="en-US" altLang="en-US" sz="4000" dirty="0" err="1">
                <a:ea typeface="+mj-ea"/>
              </a:rPr>
              <a:t>Démarrage</a:t>
            </a:r>
            <a:r>
              <a:rPr lang="en-US" altLang="en-US" sz="4000" dirty="0">
                <a:ea typeface="+mj-ea"/>
              </a:rPr>
              <a:t> et mot de passe</a:t>
            </a:r>
          </a:p>
        </p:txBody>
      </p:sp>
      <p:sp>
        <p:nvSpPr>
          <p:cNvPr id="94211" name="Rectangle 5">
            <a:extLst>
              <a:ext uri="{FF2B5EF4-FFF2-40B4-BE49-F238E27FC236}">
                <a16:creationId xmlns:a16="http://schemas.microsoft.com/office/drawing/2014/main" id="{80E73476-E88D-4348-BC8B-0E1F5383F28F}"/>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pic>
        <p:nvPicPr>
          <p:cNvPr id="94212" name="Picture 1">
            <a:extLst>
              <a:ext uri="{FF2B5EF4-FFF2-40B4-BE49-F238E27FC236}">
                <a16:creationId xmlns:a16="http://schemas.microsoft.com/office/drawing/2014/main" id="{62751021-AA41-495C-976A-63A39369DA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3443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37099C6-46D1-4697-AEA0-4CEFF381A914}"/>
              </a:ext>
            </a:extLst>
          </p:cNvPr>
          <p:cNvSpPr txBox="1"/>
          <p:nvPr/>
        </p:nvSpPr>
        <p:spPr>
          <a:xfrm>
            <a:off x="4800600" y="1334631"/>
            <a:ext cx="3657600" cy="2246769"/>
          </a:xfrm>
          <a:prstGeom prst="rect">
            <a:avLst/>
          </a:prstGeom>
          <a:noFill/>
        </p:spPr>
        <p:txBody>
          <a:bodyPr>
            <a:spAutoFit/>
          </a:bodyPr>
          <a:lstStyle/>
          <a:p>
            <a:pPr algn="ctr">
              <a:defRPr/>
            </a:pPr>
            <a:r>
              <a:rPr lang="fr-FR" dirty="0">
                <a:latin typeface="+mn-lt"/>
              </a:rPr>
              <a:t>Ensuite, balayez vers le haut ou appuyez sur la barre d'espace pour afficher l'écran du mot de passe</a:t>
            </a:r>
            <a:endParaRPr lang="en-US" dirty="0">
              <a:latin typeface="+mn-lt"/>
            </a:endParaRPr>
          </a:p>
        </p:txBody>
      </p:sp>
      <p:cxnSp>
        <p:nvCxnSpPr>
          <p:cNvPr id="94214" name="Straight Connector 6">
            <a:extLst>
              <a:ext uri="{FF2B5EF4-FFF2-40B4-BE49-F238E27FC236}">
                <a16:creationId xmlns:a16="http://schemas.microsoft.com/office/drawing/2014/main" id="{4C3B9B02-716E-419C-9A27-97C9EBEF2011}"/>
              </a:ext>
            </a:extLst>
          </p:cNvPr>
          <p:cNvCxnSpPr>
            <a:cxnSpLocks noChangeShapeType="1"/>
          </p:cNvCxnSpPr>
          <p:nvPr/>
        </p:nvCxnSpPr>
        <p:spPr bwMode="auto">
          <a:xfrm>
            <a:off x="4419600" y="1412875"/>
            <a:ext cx="0" cy="51196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1DE0AAD7-A480-49DB-B587-6DDEE9D0824F}"/>
              </a:ext>
            </a:extLst>
          </p:cNvPr>
          <p:cNvSpPr txBox="1"/>
          <p:nvPr/>
        </p:nvSpPr>
        <p:spPr>
          <a:xfrm>
            <a:off x="4914900" y="4371975"/>
            <a:ext cx="3810000" cy="1508125"/>
          </a:xfrm>
          <a:prstGeom prst="rect">
            <a:avLst/>
          </a:prstGeom>
          <a:noFill/>
        </p:spPr>
        <p:txBody>
          <a:bodyPr>
            <a:spAutoFit/>
          </a:bodyPr>
          <a:lstStyle/>
          <a:p>
            <a:pPr algn="ctr">
              <a:defRPr/>
            </a:pPr>
            <a:r>
              <a:rPr lang="en-US" sz="3200" dirty="0">
                <a:latin typeface="+mn-lt"/>
              </a:rPr>
              <a:t>Mot de Passe:</a:t>
            </a:r>
          </a:p>
          <a:p>
            <a:pPr algn="ctr">
              <a:defRPr/>
            </a:pPr>
            <a:r>
              <a:rPr lang="en-US" sz="6000" b="1" dirty="0">
                <a:latin typeface="+mn-lt"/>
              </a:rPr>
              <a:t>&lt;12345&gt;</a:t>
            </a:r>
          </a:p>
        </p:txBody>
      </p:sp>
      <p:cxnSp>
        <p:nvCxnSpPr>
          <p:cNvPr id="94216" name="Straight Connector 12">
            <a:extLst>
              <a:ext uri="{FF2B5EF4-FFF2-40B4-BE49-F238E27FC236}">
                <a16:creationId xmlns:a16="http://schemas.microsoft.com/office/drawing/2014/main" id="{6A1752A8-9AF4-427D-93A9-2193B8DA3829}"/>
              </a:ext>
            </a:extLst>
          </p:cNvPr>
          <p:cNvCxnSpPr>
            <a:cxnSpLocks noChangeShapeType="1"/>
          </p:cNvCxnSpPr>
          <p:nvPr/>
        </p:nvCxnSpPr>
        <p:spPr bwMode="auto">
          <a:xfrm flipH="1" flipV="1">
            <a:off x="4800600" y="3581400"/>
            <a:ext cx="4038600" cy="15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F345767-AB6D-47D3-B71A-C9CAD2F8BCD1}"/>
              </a:ext>
            </a:extLst>
          </p:cNvPr>
          <p:cNvSpPr>
            <a:spLocks noGrp="1" noChangeArrowheads="1"/>
          </p:cNvSpPr>
          <p:nvPr>
            <p:ph type="title"/>
          </p:nvPr>
        </p:nvSpPr>
        <p:spPr>
          <a:xfrm>
            <a:off x="1219200" y="301625"/>
            <a:ext cx="6854825" cy="609600"/>
          </a:xfrm>
        </p:spPr>
        <p:txBody>
          <a:bodyPr rtlCol="0">
            <a:normAutofit fontScale="90000"/>
          </a:bodyPr>
          <a:lstStyle/>
          <a:p>
            <a:pPr algn="ctr" fontAlgn="auto">
              <a:spcAft>
                <a:spcPts val="0"/>
              </a:spcAft>
              <a:defRPr/>
            </a:pPr>
            <a:r>
              <a:rPr lang="en-US" altLang="en-US" sz="4000" dirty="0">
                <a:ea typeface="+mj-ea"/>
              </a:rPr>
              <a:t>Date et </a:t>
            </a:r>
            <a:r>
              <a:rPr lang="en-US" altLang="en-US" sz="4000" dirty="0" err="1">
                <a:ea typeface="+mj-ea"/>
              </a:rPr>
              <a:t>Heure</a:t>
            </a:r>
            <a:endParaRPr lang="en-US" altLang="en-US" sz="4000" dirty="0">
              <a:ea typeface="+mj-ea"/>
            </a:endParaRPr>
          </a:p>
        </p:txBody>
      </p:sp>
      <p:sp>
        <p:nvSpPr>
          <p:cNvPr id="96259" name="Rectangle 5">
            <a:extLst>
              <a:ext uri="{FF2B5EF4-FFF2-40B4-BE49-F238E27FC236}">
                <a16:creationId xmlns:a16="http://schemas.microsoft.com/office/drawing/2014/main" id="{013AC96D-BC2A-4F1D-8CB5-D9DEFD124BDB}"/>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sp>
        <p:nvSpPr>
          <p:cNvPr id="11" name="TextBox 10">
            <a:extLst>
              <a:ext uri="{FF2B5EF4-FFF2-40B4-BE49-F238E27FC236}">
                <a16:creationId xmlns:a16="http://schemas.microsoft.com/office/drawing/2014/main" id="{164C6475-125E-4BFA-BB7C-B134870C210D}"/>
              </a:ext>
            </a:extLst>
          </p:cNvPr>
          <p:cNvSpPr txBox="1"/>
          <p:nvPr/>
        </p:nvSpPr>
        <p:spPr>
          <a:xfrm>
            <a:off x="4673600" y="1555750"/>
            <a:ext cx="2870200" cy="523220"/>
          </a:xfrm>
          <a:prstGeom prst="rect">
            <a:avLst/>
          </a:prstGeom>
          <a:noFill/>
        </p:spPr>
        <p:txBody>
          <a:bodyPr wrap="square">
            <a:spAutoFit/>
          </a:bodyPr>
          <a:lstStyle/>
          <a:p>
            <a:pPr algn="ctr">
              <a:defRPr/>
            </a:pPr>
            <a:r>
              <a:rPr lang="en-US" dirty="0" err="1">
                <a:latin typeface="+mn-lt"/>
              </a:rPr>
              <a:t>Balayez</a:t>
            </a:r>
            <a:r>
              <a:rPr lang="en-US" dirty="0">
                <a:latin typeface="+mn-lt"/>
              </a:rPr>
              <a:t> </a:t>
            </a:r>
            <a:r>
              <a:rPr lang="en-US" dirty="0" err="1">
                <a:latin typeface="+mn-lt"/>
              </a:rPr>
              <a:t>vers</a:t>
            </a:r>
            <a:r>
              <a:rPr lang="en-US" dirty="0">
                <a:latin typeface="+mn-lt"/>
              </a:rPr>
              <a:t> le bas</a:t>
            </a:r>
          </a:p>
        </p:txBody>
      </p:sp>
      <p:sp>
        <p:nvSpPr>
          <p:cNvPr id="20" name="TextBox 19">
            <a:extLst>
              <a:ext uri="{FF2B5EF4-FFF2-40B4-BE49-F238E27FC236}">
                <a16:creationId xmlns:a16="http://schemas.microsoft.com/office/drawing/2014/main" id="{CE410B45-C509-46C2-9333-6F28FA300B1D}"/>
              </a:ext>
            </a:extLst>
          </p:cNvPr>
          <p:cNvSpPr txBox="1"/>
          <p:nvPr/>
        </p:nvSpPr>
        <p:spPr>
          <a:xfrm>
            <a:off x="685800" y="1350963"/>
            <a:ext cx="3048000" cy="954107"/>
          </a:xfrm>
          <a:prstGeom prst="rect">
            <a:avLst/>
          </a:prstGeom>
          <a:noFill/>
        </p:spPr>
        <p:txBody>
          <a:bodyPr wrap="square">
            <a:spAutoFit/>
          </a:bodyPr>
          <a:lstStyle/>
          <a:p>
            <a:pPr algn="ctr">
              <a:defRPr/>
            </a:pPr>
            <a:r>
              <a:rPr lang="en-US" dirty="0">
                <a:latin typeface="+mn-lt"/>
              </a:rPr>
              <a:t>Date et </a:t>
            </a:r>
            <a:r>
              <a:rPr lang="en-US" dirty="0" err="1">
                <a:latin typeface="+mn-lt"/>
              </a:rPr>
              <a:t>Heure</a:t>
            </a:r>
            <a:r>
              <a:rPr lang="en-US" dirty="0">
                <a:latin typeface="+mn-lt"/>
              </a:rPr>
              <a:t>:</a:t>
            </a:r>
          </a:p>
          <a:p>
            <a:pPr algn="ctr">
              <a:defRPr/>
            </a:pPr>
            <a:r>
              <a:rPr lang="en-US" dirty="0">
                <a:latin typeface="+mn-lt"/>
              </a:rPr>
              <a:t>IL FAUT VERIFIER!</a:t>
            </a:r>
          </a:p>
        </p:txBody>
      </p:sp>
      <p:sp>
        <p:nvSpPr>
          <p:cNvPr id="16" name="TextBox 15">
            <a:extLst>
              <a:ext uri="{FF2B5EF4-FFF2-40B4-BE49-F238E27FC236}">
                <a16:creationId xmlns:a16="http://schemas.microsoft.com/office/drawing/2014/main" id="{9D56BE9C-8A79-4DD5-95B5-BA3E38FDB84E}"/>
              </a:ext>
            </a:extLst>
          </p:cNvPr>
          <p:cNvSpPr txBox="1"/>
          <p:nvPr/>
        </p:nvSpPr>
        <p:spPr>
          <a:xfrm>
            <a:off x="230187" y="4495800"/>
            <a:ext cx="4443413" cy="2308324"/>
          </a:xfrm>
          <a:prstGeom prst="rect">
            <a:avLst/>
          </a:prstGeom>
          <a:noFill/>
        </p:spPr>
        <p:txBody>
          <a:bodyPr wrap="square">
            <a:spAutoFit/>
          </a:bodyPr>
          <a:lstStyle/>
          <a:p>
            <a:pPr algn="ctr">
              <a:defRPr/>
            </a:pPr>
            <a:r>
              <a:rPr lang="fr-FR" sz="2400" dirty="0">
                <a:latin typeface="+mn-lt"/>
              </a:rPr>
              <a:t>L’heure des </a:t>
            </a:r>
            <a:r>
              <a:rPr lang="fr-FR" sz="2400" dirty="0" err="1">
                <a:latin typeface="+mn-lt"/>
              </a:rPr>
              <a:t>intervews</a:t>
            </a:r>
            <a:r>
              <a:rPr lang="fr-FR" sz="2400" dirty="0">
                <a:latin typeface="+mn-lt"/>
              </a:rPr>
              <a:t> est automatiquement enregistrée… si l'heure de la tablette est incorrecte, le système peut planter, les données peuvent être perdues</a:t>
            </a:r>
            <a:r>
              <a:rPr lang="en-US" sz="2400" dirty="0">
                <a:latin typeface="+mn-lt"/>
              </a:rPr>
              <a:t>!</a:t>
            </a:r>
          </a:p>
        </p:txBody>
      </p:sp>
      <p:sp>
        <p:nvSpPr>
          <p:cNvPr id="14" name="TextBox 13">
            <a:extLst>
              <a:ext uri="{FF2B5EF4-FFF2-40B4-BE49-F238E27FC236}">
                <a16:creationId xmlns:a16="http://schemas.microsoft.com/office/drawing/2014/main" id="{363FF2AF-604A-4E37-B511-3124765577B4}"/>
              </a:ext>
            </a:extLst>
          </p:cNvPr>
          <p:cNvSpPr txBox="1"/>
          <p:nvPr/>
        </p:nvSpPr>
        <p:spPr>
          <a:xfrm>
            <a:off x="4646613" y="5402263"/>
            <a:ext cx="4267200" cy="954107"/>
          </a:xfrm>
          <a:prstGeom prst="rect">
            <a:avLst/>
          </a:prstGeom>
          <a:noFill/>
        </p:spPr>
        <p:txBody>
          <a:bodyPr>
            <a:spAutoFit/>
          </a:bodyPr>
          <a:lstStyle/>
          <a:p>
            <a:pPr algn="ctr">
              <a:defRPr/>
            </a:pPr>
            <a:r>
              <a:rPr lang="fr-FR" dirty="0">
                <a:solidFill>
                  <a:srgbClr val="C00000"/>
                </a:solidFill>
                <a:latin typeface="+mn-lt"/>
              </a:rPr>
              <a:t>En cas d'erreur, alerter le facilitateur</a:t>
            </a:r>
            <a:endParaRPr lang="en-US" dirty="0">
              <a:solidFill>
                <a:srgbClr val="C00000"/>
              </a:solidFill>
              <a:latin typeface="+mn-lt"/>
            </a:endParaRPr>
          </a:p>
        </p:txBody>
      </p:sp>
      <p:pic>
        <p:nvPicPr>
          <p:cNvPr id="96264" name="Picture 2">
            <a:extLst>
              <a:ext uri="{FF2B5EF4-FFF2-40B4-BE49-F238E27FC236}">
                <a16:creationId xmlns:a16="http://schemas.microsoft.com/office/drawing/2014/main" id="{1B501EDB-F6E9-4C1B-9541-D675F4CC3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288" y="2562225"/>
            <a:ext cx="64706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7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5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4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8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VMX3MACP777Z-1201013908-6524</_dlc_DocId>
    <_dlc_DocIdUrl xmlns="d16efad5-0601-4cf0-b7c2-89968258c777">
      <Url>https://icfonline.sharepoint.com/sites/ihd-dhs/Standard8/_layouts/15/DocIdRedir.aspx?ID=VMX3MACP777Z-1201013908-6524</Url>
      <Description>VMX3MACP777Z-1201013908-6524</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D647072-27EE-404A-BB75-EDCEEDC37BE0}">
  <ds:schemaRefs>
    <ds:schemaRef ds:uri="http://schemas.microsoft.com/office/2006/metadata/longProperties"/>
  </ds:schemaRefs>
</ds:datastoreItem>
</file>

<file path=customXml/itemProps2.xml><?xml version="1.0" encoding="utf-8"?>
<ds:datastoreItem xmlns:ds="http://schemas.openxmlformats.org/officeDocument/2006/customXml" ds:itemID="{84769A78-5852-4FC5-B116-EF6EA15D7261}"/>
</file>

<file path=customXml/itemProps3.xml><?xml version="1.0" encoding="utf-8"?>
<ds:datastoreItem xmlns:ds="http://schemas.openxmlformats.org/officeDocument/2006/customXml" ds:itemID="{6044CD12-64E7-4A01-8F3F-FB36CE34F168}">
  <ds:schemaRefs>
    <ds:schemaRef ds:uri="http://schemas.microsoft.com/office/2006/metadata/properties"/>
    <ds:schemaRef ds:uri="http://schemas.microsoft.com/office/infopath/2007/PartnerControls"/>
    <ds:schemaRef ds:uri="d16efad5-0601-4cf0-b7c2-89968258c777"/>
  </ds:schemaRefs>
</ds:datastoreItem>
</file>

<file path=customXml/itemProps4.xml><?xml version="1.0" encoding="utf-8"?>
<ds:datastoreItem xmlns:ds="http://schemas.openxmlformats.org/officeDocument/2006/customXml" ds:itemID="{4A90EBB2-252C-4990-A829-70F4E980FBEA}">
  <ds:schemaRefs>
    <ds:schemaRef ds:uri="http://schemas.microsoft.com/sharepoint/v3/contenttype/forms"/>
  </ds:schemaRefs>
</ds:datastoreItem>
</file>

<file path=customXml/itemProps5.xml><?xml version="1.0" encoding="utf-8"?>
<ds:datastoreItem xmlns:ds="http://schemas.openxmlformats.org/officeDocument/2006/customXml" ds:itemID="{E09097C3-20BD-43FA-A50D-E2E2A8CF3284}">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otalTime>5008</TotalTime>
  <Words>427</Words>
  <Application>Microsoft Office PowerPoint</Application>
  <PresentationFormat>Affichage à l'écran (4:3)</PresentationFormat>
  <Paragraphs>61</Paragraphs>
  <Slides>10</Slides>
  <Notes>7</Notes>
  <HiddenSlides>1</HiddenSlides>
  <MMClips>0</MMClips>
  <ScaleCrop>false</ScaleCrop>
  <HeadingPairs>
    <vt:vector size="6" baseType="variant">
      <vt:variant>
        <vt:lpstr>Polices utilisées</vt:lpstr>
      </vt:variant>
      <vt:variant>
        <vt:i4>3</vt:i4>
      </vt:variant>
      <vt:variant>
        <vt:lpstr>Thème</vt:lpstr>
      </vt:variant>
      <vt:variant>
        <vt:i4>9</vt:i4>
      </vt:variant>
      <vt:variant>
        <vt:lpstr>Titres des diapositives</vt:lpstr>
      </vt:variant>
      <vt:variant>
        <vt:i4>10</vt:i4>
      </vt:variant>
    </vt:vector>
  </HeadingPairs>
  <TitlesOfParts>
    <vt:vector size="22" baseType="lpstr">
      <vt:lpstr>Arial</vt:lpstr>
      <vt:lpstr>Gill Sans MT</vt:lpstr>
      <vt:lpstr>Times</vt:lpstr>
      <vt:lpstr>7_Office Theme</vt:lpstr>
      <vt:lpstr>6_Office Theme</vt:lpstr>
      <vt:lpstr>5_Office Theme</vt:lpstr>
      <vt:lpstr>3_Office Theme</vt:lpstr>
      <vt:lpstr>2_Office Theme</vt:lpstr>
      <vt:lpstr>1_Office Theme</vt:lpstr>
      <vt:lpstr>Office Theme</vt:lpstr>
      <vt:lpstr>4_Office Theme</vt:lpstr>
      <vt:lpstr>8_Office Theme</vt:lpstr>
      <vt:lpstr>Principes de base de la tablette</vt:lpstr>
      <vt:lpstr>Principes de base de la tablette</vt:lpstr>
      <vt:lpstr>Règles de base pour la formation CAPI</vt:lpstr>
      <vt:lpstr>Formation à distance </vt:lpstr>
      <vt:lpstr>Interview active</vt:lpstr>
      <vt:lpstr>Sécurité et entretien des tablettes</vt:lpstr>
      <vt:lpstr>Charger les tablettes</vt:lpstr>
      <vt:lpstr>Démarrage et mot de passe</vt:lpstr>
      <vt:lpstr>Date et Heure</vt:lpstr>
      <vt:lpstr>Eteindre la tablette</vt:lpstr>
    </vt:vector>
  </TitlesOfParts>
  <Company>JDG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Harouna KOCHE</cp:lastModifiedBy>
  <cp:revision>221</cp:revision>
  <cp:lastPrinted>2004-09-30T16:41:33Z</cp:lastPrinted>
  <dcterms:created xsi:type="dcterms:W3CDTF">2004-09-17T20:07:42Z</dcterms:created>
  <dcterms:modified xsi:type="dcterms:W3CDTF">2022-04-11T16:35:18Z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Editor">
    <vt:lpwstr>Rojas, Guillermo</vt:lpwstr>
  </property>
  <property fmtid="{D5CDD505-2E9C-101B-9397-08002B2CF9AE}" pid="3" name="display_urn:schemas-microsoft-com:office:office#Author">
    <vt:lpwstr>Rojas, Guillermo</vt:lpwstr>
  </property>
  <property fmtid="{D5CDD505-2E9C-101B-9397-08002B2CF9AE}" pid="4" name="_dlc_DocId">
    <vt:lpwstr>VMX3MACP777Z-329149472-522</vt:lpwstr>
  </property>
  <property fmtid="{D5CDD505-2E9C-101B-9397-08002B2CF9AE}" pid="5" name="_dlc_DocIdItemGuid">
    <vt:lpwstr>f71a45a4-5dee-4e85-bd41-6d6e91746da3</vt:lpwstr>
  </property>
  <property fmtid="{D5CDD505-2E9C-101B-9397-08002B2CF9AE}" pid="6" name="_dlc_DocIdUrl">
    <vt:lpwstr>https://icfonline.sharepoint.com/sites/ihd-dhs/dhs8surveys/KenyaMIS2020/_layouts/15/DocIdRedir.aspx?ID=VMX3MACP777Z-329149472-522, VMX3MACP777Z-329149472-522</vt:lpwstr>
  </property>
  <property fmtid="{D5CDD505-2E9C-101B-9397-08002B2CF9AE}" pid="7" name="ContentTypeId">
    <vt:lpwstr>0x010100A9E0BC70FB04E14C8ED45C26FF73C393</vt:lpwstr>
  </property>
</Properties>
</file>