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3" r:id="rId6"/>
  </p:sldMasterIdLst>
  <p:notesMasterIdLst>
    <p:notesMasterId r:id="rId30"/>
  </p:notesMasterIdLst>
  <p:handoutMasterIdLst>
    <p:handoutMasterId r:id="rId31"/>
  </p:handoutMasterIdLst>
  <p:sldIdLst>
    <p:sldId id="336" r:id="rId7"/>
    <p:sldId id="391" r:id="rId8"/>
    <p:sldId id="359" r:id="rId9"/>
    <p:sldId id="379" r:id="rId10"/>
    <p:sldId id="393" r:id="rId11"/>
    <p:sldId id="380" r:id="rId12"/>
    <p:sldId id="394" r:id="rId13"/>
    <p:sldId id="396" r:id="rId14"/>
    <p:sldId id="397" r:id="rId15"/>
    <p:sldId id="371" r:id="rId16"/>
    <p:sldId id="395" r:id="rId17"/>
    <p:sldId id="369" r:id="rId18"/>
    <p:sldId id="398" r:id="rId19"/>
    <p:sldId id="399" r:id="rId20"/>
    <p:sldId id="381" r:id="rId21"/>
    <p:sldId id="382" r:id="rId22"/>
    <p:sldId id="400" r:id="rId23"/>
    <p:sldId id="384" r:id="rId24"/>
    <p:sldId id="385" r:id="rId25"/>
    <p:sldId id="386" r:id="rId26"/>
    <p:sldId id="388" r:id="rId27"/>
    <p:sldId id="401" r:id="rId28"/>
    <p:sldId id="389" r:id="rId29"/>
  </p:sldIdLst>
  <p:sldSz cx="9144000" cy="6858000" type="screen4x3"/>
  <p:notesSz cx="7035800" cy="9321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C2113A"/>
    <a:srgbClr val="003366"/>
    <a:srgbClr val="DDDDDD"/>
    <a:srgbClr val="CCCCCC"/>
    <a:srgbClr val="666666"/>
    <a:srgbClr val="1E4ABD"/>
    <a:srgbClr val="E10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7CB0FC-1D5A-4C8A-9B26-696DA087B301}" v="2" dt="2022-05-29T08:16:34.9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77000" autoAdjust="0"/>
  </p:normalViewPr>
  <p:slideViewPr>
    <p:cSldViewPr>
      <p:cViewPr varScale="1">
        <p:scale>
          <a:sx n="80" d="100"/>
          <a:sy n="80" d="100"/>
        </p:scale>
        <p:origin x="1638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21" Type="http://schemas.openxmlformats.org/officeDocument/2006/relationships/slide" Target="slides/slide15.xml"/><Relationship Id="rId34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customXml" Target="../customXml/item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microsoft.com/office/2016/11/relationships/changesInfo" Target="changesInfos/changesInfo1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2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urvis, Keith" userId="598b99ce-3dba-4fe3-b3fe-275042318a4f" providerId="ADAL" clId="{437CB0FC-1D5A-4C8A-9B26-696DA087B301}"/>
    <pc:docChg chg="undo custSel modSld">
      <pc:chgData name="Purvis, Keith" userId="598b99ce-3dba-4fe3-b3fe-275042318a4f" providerId="ADAL" clId="{437CB0FC-1D5A-4C8A-9B26-696DA087B301}" dt="2022-05-29T08:58:02.309" v="148" actId="14100"/>
      <pc:docMkLst>
        <pc:docMk/>
      </pc:docMkLst>
      <pc:sldChg chg="addSp delSp modSp mod">
        <pc:chgData name="Purvis, Keith" userId="598b99ce-3dba-4fe3-b3fe-275042318a4f" providerId="ADAL" clId="{437CB0FC-1D5A-4C8A-9B26-696DA087B301}" dt="2022-05-29T07:52:40.446" v="7" actId="14100"/>
        <pc:sldMkLst>
          <pc:docMk/>
          <pc:sldMk cId="0" sldId="379"/>
        </pc:sldMkLst>
        <pc:picChg chg="del">
          <ac:chgData name="Purvis, Keith" userId="598b99ce-3dba-4fe3-b3fe-275042318a4f" providerId="ADAL" clId="{437CB0FC-1D5A-4C8A-9B26-696DA087B301}" dt="2022-05-29T07:52:34.658" v="4" actId="478"/>
          <ac:picMkLst>
            <pc:docMk/>
            <pc:sldMk cId="0" sldId="379"/>
            <ac:picMk id="3" creationId="{8C47E500-2C0E-4080-B67D-624AD6262467}"/>
          </ac:picMkLst>
        </pc:picChg>
        <pc:picChg chg="add mod">
          <ac:chgData name="Purvis, Keith" userId="598b99ce-3dba-4fe3-b3fe-275042318a4f" providerId="ADAL" clId="{437CB0FC-1D5A-4C8A-9B26-696DA087B301}" dt="2022-05-29T07:49:46.705" v="3" actId="14100"/>
          <ac:picMkLst>
            <pc:docMk/>
            <pc:sldMk cId="0" sldId="379"/>
            <ac:picMk id="5" creationId="{1133A849-E0B7-4F9C-B436-82914D6CD1C1}"/>
          </ac:picMkLst>
        </pc:picChg>
        <pc:picChg chg="add mod">
          <ac:chgData name="Purvis, Keith" userId="598b99ce-3dba-4fe3-b3fe-275042318a4f" providerId="ADAL" clId="{437CB0FC-1D5A-4C8A-9B26-696DA087B301}" dt="2022-05-29T07:52:40.446" v="7" actId="14100"/>
          <ac:picMkLst>
            <pc:docMk/>
            <pc:sldMk cId="0" sldId="379"/>
            <ac:picMk id="7" creationId="{49956E29-AEDF-443C-A17D-4689E6113D61}"/>
          </ac:picMkLst>
        </pc:picChg>
        <pc:picChg chg="del">
          <ac:chgData name="Purvis, Keith" userId="598b99ce-3dba-4fe3-b3fe-275042318a4f" providerId="ADAL" clId="{437CB0FC-1D5A-4C8A-9B26-696DA087B301}" dt="2022-05-29T07:49:41.097" v="0" actId="478"/>
          <ac:picMkLst>
            <pc:docMk/>
            <pc:sldMk cId="0" sldId="379"/>
            <ac:picMk id="8" creationId="{AE99D2E8-452E-4C15-B7E7-04EE759280E8}"/>
          </ac:picMkLst>
        </pc:picChg>
      </pc:sldChg>
      <pc:sldChg chg="delSp modSp mod">
        <pc:chgData name="Purvis, Keith" userId="598b99ce-3dba-4fe3-b3fe-275042318a4f" providerId="ADAL" clId="{437CB0FC-1D5A-4C8A-9B26-696DA087B301}" dt="2022-05-29T08:09:36.131" v="41" actId="6549"/>
        <pc:sldMkLst>
          <pc:docMk/>
          <pc:sldMk cId="0" sldId="380"/>
        </pc:sldMkLst>
        <pc:spChg chg="mod">
          <ac:chgData name="Purvis, Keith" userId="598b99ce-3dba-4fe3-b3fe-275042318a4f" providerId="ADAL" clId="{437CB0FC-1D5A-4C8A-9B26-696DA087B301}" dt="2022-05-29T08:09:26.201" v="38" actId="20577"/>
          <ac:spMkLst>
            <pc:docMk/>
            <pc:sldMk cId="0" sldId="380"/>
            <ac:spMk id="27650" creationId="{BEB0EB0A-64A2-47D6-A48D-605116196BEC}"/>
          </ac:spMkLst>
        </pc:spChg>
        <pc:graphicFrameChg chg="modGraphic">
          <ac:chgData name="Purvis, Keith" userId="598b99ce-3dba-4fe3-b3fe-275042318a4f" providerId="ADAL" clId="{437CB0FC-1D5A-4C8A-9B26-696DA087B301}" dt="2022-05-29T08:09:36.131" v="41" actId="6549"/>
          <ac:graphicFrameMkLst>
            <pc:docMk/>
            <pc:sldMk cId="0" sldId="380"/>
            <ac:graphicFrameMk id="2" creationId="{4CC951D9-9DD3-4200-8A42-5501CDF84074}"/>
          </ac:graphicFrameMkLst>
        </pc:graphicFrameChg>
        <pc:picChg chg="del">
          <ac:chgData name="Purvis, Keith" userId="598b99ce-3dba-4fe3-b3fe-275042318a4f" providerId="ADAL" clId="{437CB0FC-1D5A-4C8A-9B26-696DA087B301}" dt="2022-05-29T07:55:01.543" v="16" actId="478"/>
          <ac:picMkLst>
            <pc:docMk/>
            <pc:sldMk cId="0" sldId="380"/>
            <ac:picMk id="8" creationId="{66F79EC2-EE17-46FC-965C-4D8BA5E0B1DC}"/>
          </ac:picMkLst>
        </pc:picChg>
        <pc:picChg chg="del">
          <ac:chgData name="Purvis, Keith" userId="598b99ce-3dba-4fe3-b3fe-275042318a4f" providerId="ADAL" clId="{437CB0FC-1D5A-4C8A-9B26-696DA087B301}" dt="2022-05-29T07:55:02.452" v="17" actId="478"/>
          <ac:picMkLst>
            <pc:docMk/>
            <pc:sldMk cId="0" sldId="380"/>
            <ac:picMk id="9" creationId="{9E8D9640-2287-4CFC-8D9C-B63F9CEB645E}"/>
          </ac:picMkLst>
        </pc:picChg>
        <pc:picChg chg="mod">
          <ac:chgData name="Purvis, Keith" userId="598b99ce-3dba-4fe3-b3fe-275042318a4f" providerId="ADAL" clId="{437CB0FC-1D5A-4C8A-9B26-696DA087B301}" dt="2022-05-29T07:55:35.841" v="26" actId="1076"/>
          <ac:picMkLst>
            <pc:docMk/>
            <pc:sldMk cId="0" sldId="380"/>
            <ac:picMk id="10" creationId="{CB972A3C-ADDA-4369-BCA1-E0218C29EE32}"/>
          </ac:picMkLst>
        </pc:picChg>
        <pc:picChg chg="mod">
          <ac:chgData name="Purvis, Keith" userId="598b99ce-3dba-4fe3-b3fe-275042318a4f" providerId="ADAL" clId="{437CB0FC-1D5A-4C8A-9B26-696DA087B301}" dt="2022-05-29T07:55:18.542" v="21" actId="1076"/>
          <ac:picMkLst>
            <pc:docMk/>
            <pc:sldMk cId="0" sldId="380"/>
            <ac:picMk id="11" creationId="{78723342-ECB9-4367-B740-C40123097E57}"/>
          </ac:picMkLst>
        </pc:picChg>
        <pc:picChg chg="mod">
          <ac:chgData name="Purvis, Keith" userId="598b99ce-3dba-4fe3-b3fe-275042318a4f" providerId="ADAL" clId="{437CB0FC-1D5A-4C8A-9B26-696DA087B301}" dt="2022-05-29T07:55:18.542" v="21" actId="1076"/>
          <ac:picMkLst>
            <pc:docMk/>
            <pc:sldMk cId="0" sldId="380"/>
            <ac:picMk id="12" creationId="{A08BE629-40C2-4B3A-A161-2BB245F49783}"/>
          </ac:picMkLst>
        </pc:picChg>
        <pc:picChg chg="mod">
          <ac:chgData name="Purvis, Keith" userId="598b99ce-3dba-4fe3-b3fe-275042318a4f" providerId="ADAL" clId="{437CB0FC-1D5A-4C8A-9B26-696DA087B301}" dt="2022-05-29T07:55:35.841" v="26" actId="1076"/>
          <ac:picMkLst>
            <pc:docMk/>
            <pc:sldMk cId="0" sldId="380"/>
            <ac:picMk id="13" creationId="{9C61DA4F-E115-4202-914E-2A4A416892BB}"/>
          </ac:picMkLst>
        </pc:picChg>
        <pc:picChg chg="del">
          <ac:chgData name="Purvis, Keith" userId="598b99ce-3dba-4fe3-b3fe-275042318a4f" providerId="ADAL" clId="{437CB0FC-1D5A-4C8A-9B26-696DA087B301}" dt="2022-05-29T07:55:00.563" v="15" actId="478"/>
          <ac:picMkLst>
            <pc:docMk/>
            <pc:sldMk cId="0" sldId="380"/>
            <ac:picMk id="14" creationId="{CF08438B-42C6-426E-B8F3-9C5C71EE0D5E}"/>
          </ac:picMkLst>
        </pc:picChg>
        <pc:picChg chg="mod">
          <ac:chgData name="Purvis, Keith" userId="598b99ce-3dba-4fe3-b3fe-275042318a4f" providerId="ADAL" clId="{437CB0FC-1D5A-4C8A-9B26-696DA087B301}" dt="2022-05-29T07:55:29.697" v="25" actId="1076"/>
          <ac:picMkLst>
            <pc:docMk/>
            <pc:sldMk cId="0" sldId="380"/>
            <ac:picMk id="15" creationId="{6F07E437-50F8-47DC-973D-9C3658C26E89}"/>
          </ac:picMkLst>
        </pc:picChg>
        <pc:picChg chg="mod">
          <ac:chgData name="Purvis, Keith" userId="598b99ce-3dba-4fe3-b3fe-275042318a4f" providerId="ADAL" clId="{437CB0FC-1D5A-4C8A-9B26-696DA087B301}" dt="2022-05-29T07:55:35.841" v="26" actId="1076"/>
          <ac:picMkLst>
            <pc:docMk/>
            <pc:sldMk cId="0" sldId="380"/>
            <ac:picMk id="16" creationId="{D0E4B668-0591-4F78-AE9F-ADAB0F642B61}"/>
          </ac:picMkLst>
        </pc:picChg>
      </pc:sldChg>
      <pc:sldChg chg="addSp delSp modSp mod">
        <pc:chgData name="Purvis, Keith" userId="598b99ce-3dba-4fe3-b3fe-275042318a4f" providerId="ADAL" clId="{437CB0FC-1D5A-4C8A-9B26-696DA087B301}" dt="2022-05-29T08:25:12.963" v="107" actId="14100"/>
        <pc:sldMkLst>
          <pc:docMk/>
          <pc:sldMk cId="2346446494" sldId="381"/>
        </pc:sldMkLst>
        <pc:spChg chg="mod ord">
          <ac:chgData name="Purvis, Keith" userId="598b99ce-3dba-4fe3-b3fe-275042318a4f" providerId="ADAL" clId="{437CB0FC-1D5A-4C8A-9B26-696DA087B301}" dt="2022-05-29T08:25:04.208" v="105" actId="166"/>
          <ac:spMkLst>
            <pc:docMk/>
            <pc:sldMk cId="2346446494" sldId="381"/>
            <ac:spMk id="7" creationId="{3C8EC1FA-07A4-4BEF-8DAE-70093372B911}"/>
          </ac:spMkLst>
        </pc:spChg>
        <pc:spChg chg="mod">
          <ac:chgData name="Purvis, Keith" userId="598b99ce-3dba-4fe3-b3fe-275042318a4f" providerId="ADAL" clId="{437CB0FC-1D5A-4C8A-9B26-696DA087B301}" dt="2022-05-29T08:25:12.963" v="107" actId="14100"/>
          <ac:spMkLst>
            <pc:docMk/>
            <pc:sldMk cId="2346446494" sldId="381"/>
            <ac:spMk id="16" creationId="{C704C7B8-B33B-4ADD-B04F-8ED91F6AB7AB}"/>
          </ac:spMkLst>
        </pc:spChg>
        <pc:picChg chg="add mod ord">
          <ac:chgData name="Purvis, Keith" userId="598b99ce-3dba-4fe3-b3fe-275042318a4f" providerId="ADAL" clId="{437CB0FC-1D5A-4C8A-9B26-696DA087B301}" dt="2022-05-29T08:24:59.219" v="104" actId="166"/>
          <ac:picMkLst>
            <pc:docMk/>
            <pc:sldMk cId="2346446494" sldId="381"/>
            <ac:picMk id="3" creationId="{D08DCBA2-5CD9-44CB-BCC3-640862F34978}"/>
          </ac:picMkLst>
        </pc:picChg>
        <pc:picChg chg="add mod">
          <ac:chgData name="Purvis, Keith" userId="598b99ce-3dba-4fe3-b3fe-275042318a4f" providerId="ADAL" clId="{437CB0FC-1D5A-4C8A-9B26-696DA087B301}" dt="2022-05-29T08:24:29.773" v="94" actId="14100"/>
          <ac:picMkLst>
            <pc:docMk/>
            <pc:sldMk cId="2346446494" sldId="381"/>
            <ac:picMk id="5" creationId="{AC99DA82-A7CB-4279-8804-224623F6C606}"/>
          </ac:picMkLst>
        </pc:picChg>
        <pc:picChg chg="del">
          <ac:chgData name="Purvis, Keith" userId="598b99ce-3dba-4fe3-b3fe-275042318a4f" providerId="ADAL" clId="{437CB0FC-1D5A-4C8A-9B26-696DA087B301}" dt="2022-05-29T08:23:24.705" v="83" actId="478"/>
          <ac:picMkLst>
            <pc:docMk/>
            <pc:sldMk cId="2346446494" sldId="381"/>
            <ac:picMk id="6" creationId="{4F192464-B569-40F9-9044-99D51618A692}"/>
          </ac:picMkLst>
        </pc:picChg>
        <pc:picChg chg="mod">
          <ac:chgData name="Purvis, Keith" userId="598b99ce-3dba-4fe3-b3fe-275042318a4f" providerId="ADAL" clId="{437CB0FC-1D5A-4C8A-9B26-696DA087B301}" dt="2022-05-29T08:24:31.024" v="95" actId="1076"/>
          <ac:picMkLst>
            <pc:docMk/>
            <pc:sldMk cId="2346446494" sldId="381"/>
            <ac:picMk id="12" creationId="{D637E344-025E-4600-ABFD-55A5E57EC488}"/>
          </ac:picMkLst>
        </pc:picChg>
        <pc:picChg chg="del">
          <ac:chgData name="Purvis, Keith" userId="598b99ce-3dba-4fe3-b3fe-275042318a4f" providerId="ADAL" clId="{437CB0FC-1D5A-4C8A-9B26-696DA087B301}" dt="2022-05-29T08:24:04.392" v="87" actId="478"/>
          <ac:picMkLst>
            <pc:docMk/>
            <pc:sldMk cId="2346446494" sldId="381"/>
            <ac:picMk id="14" creationId="{AE3F9146-C7FA-496A-A6FF-A316E4364EE4}"/>
          </ac:picMkLst>
        </pc:picChg>
      </pc:sldChg>
      <pc:sldChg chg="addSp delSp modSp mod">
        <pc:chgData name="Purvis, Keith" userId="598b99ce-3dba-4fe3-b3fe-275042318a4f" providerId="ADAL" clId="{437CB0FC-1D5A-4C8A-9B26-696DA087B301}" dt="2022-05-29T08:56:37.389" v="139" actId="1076"/>
        <pc:sldMkLst>
          <pc:docMk/>
          <pc:sldMk cId="601360936" sldId="385"/>
        </pc:sldMkLst>
        <pc:spChg chg="add del mod">
          <ac:chgData name="Purvis, Keith" userId="598b99ce-3dba-4fe3-b3fe-275042318a4f" providerId="ADAL" clId="{437CB0FC-1D5A-4C8A-9B26-696DA087B301}" dt="2022-05-29T08:56:24.073" v="134" actId="22"/>
          <ac:spMkLst>
            <pc:docMk/>
            <pc:sldMk cId="601360936" sldId="385"/>
            <ac:spMk id="3" creationId="{9B03F8AD-8472-490F-B1CB-210C5F9F1658}"/>
          </ac:spMkLst>
        </pc:spChg>
        <pc:picChg chg="del">
          <ac:chgData name="Purvis, Keith" userId="598b99ce-3dba-4fe3-b3fe-275042318a4f" providerId="ADAL" clId="{437CB0FC-1D5A-4C8A-9B26-696DA087B301}" dt="2022-05-29T08:49:18.894" v="128" actId="478"/>
          <ac:picMkLst>
            <pc:docMk/>
            <pc:sldMk cId="601360936" sldId="385"/>
            <ac:picMk id="4" creationId="{B21F428A-C9D6-4466-B9A0-AB74019ADC61}"/>
          </ac:picMkLst>
        </pc:picChg>
        <pc:picChg chg="del">
          <ac:chgData name="Purvis, Keith" userId="598b99ce-3dba-4fe3-b3fe-275042318a4f" providerId="ADAL" clId="{437CB0FC-1D5A-4C8A-9B26-696DA087B301}" dt="2022-05-29T08:49:30.464" v="133" actId="478"/>
          <ac:picMkLst>
            <pc:docMk/>
            <pc:sldMk cId="601360936" sldId="385"/>
            <ac:picMk id="6" creationId="{70C748A2-D336-4E13-9467-7904B12C8ABA}"/>
          </ac:picMkLst>
        </pc:picChg>
        <pc:picChg chg="add mod">
          <ac:chgData name="Purvis, Keith" userId="598b99ce-3dba-4fe3-b3fe-275042318a4f" providerId="ADAL" clId="{437CB0FC-1D5A-4C8A-9B26-696DA087B301}" dt="2022-05-29T08:49:24.784" v="132" actId="1076"/>
          <ac:picMkLst>
            <pc:docMk/>
            <pc:sldMk cId="601360936" sldId="385"/>
            <ac:picMk id="7" creationId="{C60639D4-14EB-4831-A9F2-8BE6937D22E3}"/>
          </ac:picMkLst>
        </pc:picChg>
        <pc:picChg chg="add mod ord">
          <ac:chgData name="Purvis, Keith" userId="598b99ce-3dba-4fe3-b3fe-275042318a4f" providerId="ADAL" clId="{437CB0FC-1D5A-4C8A-9B26-696DA087B301}" dt="2022-05-29T08:56:37.389" v="139" actId="1076"/>
          <ac:picMkLst>
            <pc:docMk/>
            <pc:sldMk cId="601360936" sldId="385"/>
            <ac:picMk id="9" creationId="{542F806F-BEE6-4B98-A35C-35960119EF9C}"/>
          </ac:picMkLst>
        </pc:picChg>
      </pc:sldChg>
      <pc:sldChg chg="addSp delSp modSp mod">
        <pc:chgData name="Purvis, Keith" userId="598b99ce-3dba-4fe3-b3fe-275042318a4f" providerId="ADAL" clId="{437CB0FC-1D5A-4C8A-9B26-696DA087B301}" dt="2022-05-29T08:58:02.309" v="148" actId="14100"/>
        <pc:sldMkLst>
          <pc:docMk/>
          <pc:sldMk cId="3742564040" sldId="388"/>
        </pc:sldMkLst>
        <pc:picChg chg="del">
          <ac:chgData name="Purvis, Keith" userId="598b99ce-3dba-4fe3-b3fe-275042318a4f" providerId="ADAL" clId="{437CB0FC-1D5A-4C8A-9B26-696DA087B301}" dt="2022-05-29T08:57:17.286" v="140" actId="478"/>
          <ac:picMkLst>
            <pc:docMk/>
            <pc:sldMk cId="3742564040" sldId="388"/>
            <ac:picMk id="4" creationId="{24AA4BC5-928E-4E90-9F71-3FCB3806B58D}"/>
          </ac:picMkLst>
        </pc:picChg>
        <pc:picChg chg="add mod">
          <ac:chgData name="Purvis, Keith" userId="598b99ce-3dba-4fe3-b3fe-275042318a4f" providerId="ADAL" clId="{437CB0FC-1D5A-4C8A-9B26-696DA087B301}" dt="2022-05-29T08:57:22.146" v="143" actId="14100"/>
          <ac:picMkLst>
            <pc:docMk/>
            <pc:sldMk cId="3742564040" sldId="388"/>
            <ac:picMk id="5" creationId="{673ED5BF-C12C-4311-A60C-40F5605E702C}"/>
          </ac:picMkLst>
        </pc:picChg>
        <pc:picChg chg="add mod">
          <ac:chgData name="Purvis, Keith" userId="598b99ce-3dba-4fe3-b3fe-275042318a4f" providerId="ADAL" clId="{437CB0FC-1D5A-4C8A-9B26-696DA087B301}" dt="2022-05-29T08:58:02.309" v="148" actId="14100"/>
          <ac:picMkLst>
            <pc:docMk/>
            <pc:sldMk cId="3742564040" sldId="388"/>
            <ac:picMk id="7" creationId="{E5D82CBB-8E99-4DA1-995F-377CE59A4C59}"/>
          </ac:picMkLst>
        </pc:picChg>
        <pc:picChg chg="del mod">
          <ac:chgData name="Purvis, Keith" userId="598b99ce-3dba-4fe3-b3fe-275042318a4f" providerId="ADAL" clId="{437CB0FC-1D5A-4C8A-9B26-696DA087B301}" dt="2022-05-29T08:57:57.759" v="145" actId="478"/>
          <ac:picMkLst>
            <pc:docMk/>
            <pc:sldMk cId="3742564040" sldId="388"/>
            <ac:picMk id="8" creationId="{A7A3B0C4-A7A7-479E-8DEE-D17163928843}"/>
          </ac:picMkLst>
        </pc:picChg>
      </pc:sldChg>
      <pc:sldChg chg="addSp delSp modSp mod modShow">
        <pc:chgData name="Purvis, Keith" userId="598b99ce-3dba-4fe3-b3fe-275042318a4f" providerId="ADAL" clId="{437CB0FC-1D5A-4C8A-9B26-696DA087B301}" dt="2022-05-29T07:54:34.974" v="13" actId="1076"/>
        <pc:sldMkLst>
          <pc:docMk/>
          <pc:sldMk cId="1345799748" sldId="393"/>
        </pc:sldMkLst>
        <pc:spChg chg="add mod">
          <ac:chgData name="Purvis, Keith" userId="598b99ce-3dba-4fe3-b3fe-275042318a4f" providerId="ADAL" clId="{437CB0FC-1D5A-4C8A-9B26-696DA087B301}" dt="2022-05-29T07:54:29.698" v="10" actId="478"/>
          <ac:spMkLst>
            <pc:docMk/>
            <pc:sldMk cId="1345799748" sldId="393"/>
            <ac:spMk id="3" creationId="{0F09BC9D-FA40-4C4D-9FEC-BE7C26B487CA}"/>
          </ac:spMkLst>
        </pc:spChg>
        <pc:picChg chg="add mod">
          <ac:chgData name="Purvis, Keith" userId="598b99ce-3dba-4fe3-b3fe-275042318a4f" providerId="ADAL" clId="{437CB0FC-1D5A-4C8A-9B26-696DA087B301}" dt="2022-05-29T07:54:34.974" v="13" actId="1076"/>
          <ac:picMkLst>
            <pc:docMk/>
            <pc:sldMk cId="1345799748" sldId="393"/>
            <ac:picMk id="6" creationId="{DFB87C0C-5E0E-4D40-A393-EF9F213B90BD}"/>
          </ac:picMkLst>
        </pc:picChg>
        <pc:picChg chg="del">
          <ac:chgData name="Purvis, Keith" userId="598b99ce-3dba-4fe3-b3fe-275042318a4f" providerId="ADAL" clId="{437CB0FC-1D5A-4C8A-9B26-696DA087B301}" dt="2022-05-29T07:54:29.698" v="10" actId="478"/>
          <ac:picMkLst>
            <pc:docMk/>
            <pc:sldMk cId="1345799748" sldId="393"/>
            <ac:picMk id="10" creationId="{83FCE531-AC59-4758-BECA-50B04FF02E94}"/>
          </ac:picMkLst>
        </pc:picChg>
      </pc:sldChg>
      <pc:sldChg chg="modSp mod modShow">
        <pc:chgData name="Purvis, Keith" userId="598b99ce-3dba-4fe3-b3fe-275042318a4f" providerId="ADAL" clId="{437CB0FC-1D5A-4C8A-9B26-696DA087B301}" dt="2022-05-29T08:09:20.410" v="28" actId="729"/>
        <pc:sldMkLst>
          <pc:docMk/>
          <pc:sldMk cId="710716913" sldId="394"/>
        </pc:sldMkLst>
        <pc:graphicFrameChg chg="modGraphic">
          <ac:chgData name="Purvis, Keith" userId="598b99ce-3dba-4fe3-b3fe-275042318a4f" providerId="ADAL" clId="{437CB0FC-1D5A-4C8A-9B26-696DA087B301}" dt="2022-05-29T08:09:09.899" v="27" actId="2165"/>
          <ac:graphicFrameMkLst>
            <pc:docMk/>
            <pc:sldMk cId="710716913" sldId="394"/>
            <ac:graphicFrameMk id="2" creationId="{4CC951D9-9DD3-4200-8A42-5501CDF84074}"/>
          </ac:graphicFrameMkLst>
        </pc:graphicFrameChg>
      </pc:sldChg>
      <pc:sldChg chg="modSp mod">
        <pc:chgData name="Purvis, Keith" userId="598b99ce-3dba-4fe3-b3fe-275042318a4f" providerId="ADAL" clId="{437CB0FC-1D5A-4C8A-9B26-696DA087B301}" dt="2022-05-29T08:13:01.681" v="69" actId="20577"/>
        <pc:sldMkLst>
          <pc:docMk/>
          <pc:sldMk cId="183853619" sldId="395"/>
        </pc:sldMkLst>
        <pc:spChg chg="mod">
          <ac:chgData name="Purvis, Keith" userId="598b99ce-3dba-4fe3-b3fe-275042318a4f" providerId="ADAL" clId="{437CB0FC-1D5A-4C8A-9B26-696DA087B301}" dt="2022-05-29T08:13:01.681" v="69" actId="20577"/>
          <ac:spMkLst>
            <pc:docMk/>
            <pc:sldMk cId="183853619" sldId="395"/>
            <ac:spMk id="9" creationId="{FCE888D5-2F7C-4B46-B90D-3C37C6A91020}"/>
          </ac:spMkLst>
        </pc:spChg>
      </pc:sldChg>
      <pc:sldChg chg="addSp delSp modSp mod">
        <pc:chgData name="Purvis, Keith" userId="598b99ce-3dba-4fe3-b3fe-275042318a4f" providerId="ADAL" clId="{437CB0FC-1D5A-4C8A-9B26-696DA087B301}" dt="2022-05-29T08:16:21.807" v="73" actId="14100"/>
        <pc:sldMkLst>
          <pc:docMk/>
          <pc:sldMk cId="2975835678" sldId="398"/>
        </pc:sldMkLst>
        <pc:picChg chg="add mod">
          <ac:chgData name="Purvis, Keith" userId="598b99ce-3dba-4fe3-b3fe-275042318a4f" providerId="ADAL" clId="{437CB0FC-1D5A-4C8A-9B26-696DA087B301}" dt="2022-05-29T08:16:21.807" v="73" actId="14100"/>
          <ac:picMkLst>
            <pc:docMk/>
            <pc:sldMk cId="2975835678" sldId="398"/>
            <ac:picMk id="5" creationId="{40EBD3FB-0736-487E-9086-13104493CA4C}"/>
          </ac:picMkLst>
        </pc:picChg>
        <pc:picChg chg="del">
          <ac:chgData name="Purvis, Keith" userId="598b99ce-3dba-4fe3-b3fe-275042318a4f" providerId="ADAL" clId="{437CB0FC-1D5A-4C8A-9B26-696DA087B301}" dt="2022-05-29T08:16:10.695" v="70" actId="478"/>
          <ac:picMkLst>
            <pc:docMk/>
            <pc:sldMk cId="2975835678" sldId="398"/>
            <ac:picMk id="6" creationId="{BC468B3B-3531-49E3-A331-A792C6ADA25D}"/>
          </ac:picMkLst>
        </pc:picChg>
      </pc:sldChg>
      <pc:sldChg chg="addSp delSp modSp mod">
        <pc:chgData name="Purvis, Keith" userId="598b99ce-3dba-4fe3-b3fe-275042318a4f" providerId="ADAL" clId="{437CB0FC-1D5A-4C8A-9B26-696DA087B301}" dt="2022-05-29T08:22:41.219" v="82" actId="1076"/>
        <pc:sldMkLst>
          <pc:docMk/>
          <pc:sldMk cId="132022913" sldId="399"/>
        </pc:sldMkLst>
        <pc:picChg chg="add mod">
          <ac:chgData name="Purvis, Keith" userId="598b99ce-3dba-4fe3-b3fe-275042318a4f" providerId="ADAL" clId="{437CB0FC-1D5A-4C8A-9B26-696DA087B301}" dt="2022-05-29T08:22:41.219" v="82" actId="1076"/>
          <ac:picMkLst>
            <pc:docMk/>
            <pc:sldMk cId="132022913" sldId="399"/>
            <ac:picMk id="3" creationId="{68C66034-11CB-44F4-A02C-83BC2069F67E}"/>
          </ac:picMkLst>
        </pc:picChg>
        <pc:picChg chg="del">
          <ac:chgData name="Purvis, Keith" userId="598b99ce-3dba-4fe3-b3fe-275042318a4f" providerId="ADAL" clId="{437CB0FC-1D5A-4C8A-9B26-696DA087B301}" dt="2022-05-29T08:16:34.512" v="74" actId="478"/>
          <ac:picMkLst>
            <pc:docMk/>
            <pc:sldMk cId="132022913" sldId="399"/>
            <ac:picMk id="6" creationId="{E4D7A325-DDBE-4D45-B81D-D7DB8D87E8B7}"/>
          </ac:picMkLst>
        </pc:picChg>
        <pc:picChg chg="del">
          <ac:chgData name="Purvis, Keith" userId="598b99ce-3dba-4fe3-b3fe-275042318a4f" providerId="ADAL" clId="{437CB0FC-1D5A-4C8A-9B26-696DA087B301}" dt="2022-05-29T08:22:34.650" v="78" actId="478"/>
          <ac:picMkLst>
            <pc:docMk/>
            <pc:sldMk cId="132022913" sldId="399"/>
            <ac:picMk id="7" creationId="{316B3CBC-0552-4F1C-BA1C-D2F93445A5A9}"/>
          </ac:picMkLst>
        </pc:picChg>
        <pc:picChg chg="add mod">
          <ac:chgData name="Purvis, Keith" userId="598b99ce-3dba-4fe3-b3fe-275042318a4f" providerId="ADAL" clId="{437CB0FC-1D5A-4C8A-9B26-696DA087B301}" dt="2022-05-29T08:16:40.647" v="77" actId="14100"/>
          <ac:picMkLst>
            <pc:docMk/>
            <pc:sldMk cId="132022913" sldId="399"/>
            <ac:picMk id="8" creationId="{3E8B860E-0618-4D72-AC53-ED177D299398}"/>
          </ac:picMkLst>
        </pc:picChg>
      </pc:sldChg>
      <pc:sldChg chg="addSp delSp modSp mod">
        <pc:chgData name="Purvis, Keith" userId="598b99ce-3dba-4fe3-b3fe-275042318a4f" providerId="ADAL" clId="{437CB0FC-1D5A-4C8A-9B26-696DA087B301}" dt="2022-05-29T08:31:21.752" v="127" actId="14100"/>
        <pc:sldMkLst>
          <pc:docMk/>
          <pc:sldMk cId="837656413" sldId="400"/>
        </pc:sldMkLst>
        <pc:spChg chg="mod ord">
          <ac:chgData name="Purvis, Keith" userId="598b99ce-3dba-4fe3-b3fe-275042318a4f" providerId="ADAL" clId="{437CB0FC-1D5A-4C8A-9B26-696DA087B301}" dt="2022-05-29T08:31:17.613" v="125" actId="1076"/>
          <ac:spMkLst>
            <pc:docMk/>
            <pc:sldMk cId="837656413" sldId="400"/>
            <ac:spMk id="8" creationId="{E63FECBE-F951-43C6-9999-501C1AB6AEB6}"/>
          </ac:spMkLst>
        </pc:spChg>
        <pc:picChg chg="add mod">
          <ac:chgData name="Purvis, Keith" userId="598b99ce-3dba-4fe3-b3fe-275042318a4f" providerId="ADAL" clId="{437CB0FC-1D5A-4C8A-9B26-696DA087B301}" dt="2022-05-29T08:30:06.922" v="111" actId="14100"/>
          <ac:picMkLst>
            <pc:docMk/>
            <pc:sldMk cId="837656413" sldId="400"/>
            <ac:picMk id="3" creationId="{E96C8F34-851E-48EA-B526-F57D562B8FF8}"/>
          </ac:picMkLst>
        </pc:picChg>
        <pc:picChg chg="del">
          <ac:chgData name="Purvis, Keith" userId="598b99ce-3dba-4fe3-b3fe-275042318a4f" providerId="ADAL" clId="{437CB0FC-1D5A-4C8A-9B26-696DA087B301}" dt="2022-05-29T08:30:01.042" v="108" actId="478"/>
          <ac:picMkLst>
            <pc:docMk/>
            <pc:sldMk cId="837656413" sldId="400"/>
            <ac:picMk id="4" creationId="{69B69A32-48C8-495D-9ABB-42A6A75FF75A}"/>
          </ac:picMkLst>
        </pc:picChg>
        <pc:picChg chg="add del mod">
          <ac:chgData name="Purvis, Keith" userId="598b99ce-3dba-4fe3-b3fe-275042318a4f" providerId="ADAL" clId="{437CB0FC-1D5A-4C8A-9B26-696DA087B301}" dt="2022-05-29T08:30:45.429" v="118" actId="22"/>
          <ac:picMkLst>
            <pc:docMk/>
            <pc:sldMk cId="837656413" sldId="400"/>
            <ac:picMk id="6" creationId="{FB6BA765-4CB1-464B-A8F0-125793224D2B}"/>
          </ac:picMkLst>
        </pc:picChg>
        <pc:picChg chg="del">
          <ac:chgData name="Purvis, Keith" userId="598b99ce-3dba-4fe3-b3fe-275042318a4f" providerId="ADAL" clId="{437CB0FC-1D5A-4C8A-9B26-696DA087B301}" dt="2022-05-29T08:30:24.776" v="112" actId="478"/>
          <ac:picMkLst>
            <pc:docMk/>
            <pc:sldMk cId="837656413" sldId="400"/>
            <ac:picMk id="7" creationId="{A4500298-360B-4F34-9C26-C0CA84FA6595}"/>
          </ac:picMkLst>
        </pc:picChg>
        <pc:picChg chg="add mod">
          <ac:chgData name="Purvis, Keith" userId="598b99ce-3dba-4fe3-b3fe-275042318a4f" providerId="ADAL" clId="{437CB0FC-1D5A-4C8A-9B26-696DA087B301}" dt="2022-05-29T08:31:21.752" v="127" actId="14100"/>
          <ac:picMkLst>
            <pc:docMk/>
            <pc:sldMk cId="837656413" sldId="400"/>
            <ac:picMk id="11" creationId="{740318DA-D8B6-4E58-9E9F-35C82F2F7953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>
            <a:extLst>
              <a:ext uri="{FF2B5EF4-FFF2-40B4-BE49-F238E27FC236}">
                <a16:creationId xmlns:a16="http://schemas.microsoft.com/office/drawing/2014/main" id="{816234C4-8881-45E8-90E3-26537069B8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1" name="Rectangle 3">
            <a:extLst>
              <a:ext uri="{FF2B5EF4-FFF2-40B4-BE49-F238E27FC236}">
                <a16:creationId xmlns:a16="http://schemas.microsoft.com/office/drawing/2014/main" id="{BB83E288-CFA5-4948-8040-5F4EEDAF477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2" name="Rectangle 4">
            <a:extLst>
              <a:ext uri="{FF2B5EF4-FFF2-40B4-BE49-F238E27FC236}">
                <a16:creationId xmlns:a16="http://schemas.microsoft.com/office/drawing/2014/main" id="{DC514322-96C2-4D80-92CA-E2254627B37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4933" name="Rectangle 5">
            <a:extLst>
              <a:ext uri="{FF2B5EF4-FFF2-40B4-BE49-F238E27FC236}">
                <a16:creationId xmlns:a16="http://schemas.microsoft.com/office/drawing/2014/main" id="{A114BD23-8D28-49FD-B75C-981C3E20ED2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7896B14-AB45-4FC4-9114-1F23F167DE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>
            <a:extLst>
              <a:ext uri="{FF2B5EF4-FFF2-40B4-BE49-F238E27FC236}">
                <a16:creationId xmlns:a16="http://schemas.microsoft.com/office/drawing/2014/main" id="{7E85780B-1DD4-4CA5-B177-ED997E86F55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254EC224-A4D4-4120-9FA8-8A7E0166764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F77924AF-88D6-4B0C-BACE-2A21CB49756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8400" y="685800"/>
            <a:ext cx="4673600" cy="35052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9029" name="Rectangle 5">
            <a:extLst>
              <a:ext uri="{FF2B5EF4-FFF2-40B4-BE49-F238E27FC236}">
                <a16:creationId xmlns:a16="http://schemas.microsoft.com/office/drawing/2014/main" id="{CDFB06C2-C4C6-41EB-859F-551F1ADACF5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419600"/>
            <a:ext cx="5181600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9030" name="Rectangle 6">
            <a:extLst>
              <a:ext uri="{FF2B5EF4-FFF2-40B4-BE49-F238E27FC236}">
                <a16:creationId xmlns:a16="http://schemas.microsoft.com/office/drawing/2014/main" id="{3FE64F0B-51A1-481F-881B-B1113E6BBD3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9031" name="Rectangle 7">
            <a:extLst>
              <a:ext uri="{FF2B5EF4-FFF2-40B4-BE49-F238E27FC236}">
                <a16:creationId xmlns:a16="http://schemas.microsoft.com/office/drawing/2014/main" id="{D2E696CD-A9BA-4CDD-ABA6-58867840D43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7090961-21AF-4BC7-A13A-7C1E6695BFB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just a summary of the next section, each topic will be addressed in more depth in the following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7090961-21AF-4BC7-A13A-7C1E6695BFBC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42379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8853CD76-162D-4A47-B62D-4BC752A346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A9B0BDB4-8E45-4C02-BD23-2F0140C20D7D}" type="slidenum">
              <a:rPr lang="en-US" altLang="en-US" sz="1200" smtClean="0"/>
              <a:pPr/>
              <a:t>11</a:t>
            </a:fld>
            <a:endParaRPr lang="en-US" altLang="en-US" sz="12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99D225DA-E2CD-43BE-9BC5-C119C2DA11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EB7EFD88-28BA-4921-86FD-4F746D6815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cs typeface="Arial" panose="020B0604020202020204" pitchFamily="34" charset="0"/>
              </a:rPr>
              <a:t>There is a predefined number of responses (categories) with labels to the question </a:t>
            </a:r>
          </a:p>
          <a:p>
            <a:pPr eaLnBrk="1" hangingPunct="1"/>
            <a:r>
              <a:rPr lang="en-US" altLang="en-US">
                <a:cs typeface="Arial" panose="020B0604020202020204" pitchFamily="34" charset="0"/>
              </a:rPr>
              <a:t>Sometimes there is scroll bar on the right side of the window</a:t>
            </a:r>
          </a:p>
        </p:txBody>
      </p:sp>
    </p:spTree>
    <p:extLst>
      <p:ext uri="{BB962C8B-B14F-4D97-AF65-F5344CB8AC3E}">
        <p14:creationId xmlns:p14="http://schemas.microsoft.com/office/powerpoint/2010/main" val="14296428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>
            <a:extLst>
              <a:ext uri="{FF2B5EF4-FFF2-40B4-BE49-F238E27FC236}">
                <a16:creationId xmlns:a16="http://schemas.microsoft.com/office/drawing/2014/main" id="{6CE60DAE-BE35-4683-A435-372ED4B133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DA2A91-A609-4C1B-9DFF-97F06F309A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  <a:defRPr/>
            </a:pPr>
            <a:r>
              <a:rPr lang="en-US" dirty="0"/>
              <a:t>First type: The error provides buttons to return to two or more of the intervening questions that cause the error. It is a warning and by pressing “Continue” button, it allows to continue with the next applicable question.</a:t>
            </a:r>
          </a:p>
          <a:p>
            <a:pPr>
              <a:defRPr/>
            </a:pPr>
            <a:endParaRPr lang="en-US" dirty="0"/>
          </a:p>
          <a:p>
            <a:pPr marL="171450" indent="-171450">
              <a:buFont typeface="Wingdings" panose="05000000000000000000" pitchFamily="2" charset="2"/>
              <a:buChar char="§"/>
              <a:defRPr/>
            </a:pPr>
            <a:r>
              <a:rPr lang="en-US" dirty="0"/>
              <a:t>Second type: The error provides buttons to return to two or more of the intervening questions that cause the error</a:t>
            </a:r>
          </a:p>
        </p:txBody>
      </p:sp>
      <p:sp>
        <p:nvSpPr>
          <p:cNvPr id="36868" name="Slide Number Placeholder 3">
            <a:extLst>
              <a:ext uri="{FF2B5EF4-FFF2-40B4-BE49-F238E27FC236}">
                <a16:creationId xmlns:a16="http://schemas.microsoft.com/office/drawing/2014/main" id="{065EF0F3-E70C-48A3-851E-6A29521075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5420AA54-F530-49FB-A472-66C3C85DA443}" type="slidenum">
              <a:rPr lang="en-US" altLang="en-US" sz="1200" smtClean="0"/>
              <a:pPr/>
              <a:t>12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>
            <a:extLst>
              <a:ext uri="{FF2B5EF4-FFF2-40B4-BE49-F238E27FC236}">
                <a16:creationId xmlns:a16="http://schemas.microsoft.com/office/drawing/2014/main" id="{6CE60DAE-BE35-4683-A435-372ED4B133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DA2A91-A609-4C1B-9DFF-97F06F309A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  <a:defRPr/>
            </a:pPr>
            <a:r>
              <a:rPr lang="en-US" dirty="0"/>
              <a:t>First type: The error provides buttons to return to two or more of the intervening questions that cause the error. It is a warning and by pressing “Continue” button, it allows to continue with the next applicable question.</a:t>
            </a:r>
          </a:p>
          <a:p>
            <a:pPr>
              <a:defRPr/>
            </a:pPr>
            <a:endParaRPr lang="en-US" dirty="0"/>
          </a:p>
          <a:p>
            <a:pPr marL="171450" indent="-171450">
              <a:buFont typeface="Wingdings" panose="05000000000000000000" pitchFamily="2" charset="2"/>
              <a:buChar char="§"/>
              <a:defRPr/>
            </a:pPr>
            <a:r>
              <a:rPr lang="en-US" dirty="0"/>
              <a:t>Second type: The error provides buttons to return to two or more of the intervening questions that cause the error</a:t>
            </a:r>
          </a:p>
        </p:txBody>
      </p:sp>
      <p:sp>
        <p:nvSpPr>
          <p:cNvPr id="36868" name="Slide Number Placeholder 3">
            <a:extLst>
              <a:ext uri="{FF2B5EF4-FFF2-40B4-BE49-F238E27FC236}">
                <a16:creationId xmlns:a16="http://schemas.microsoft.com/office/drawing/2014/main" id="{065EF0F3-E70C-48A3-851E-6A29521075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5420AA54-F530-49FB-A472-66C3C85DA443}" type="slidenum">
              <a:rPr lang="en-US" altLang="en-US" sz="1200" smtClean="0"/>
              <a:pPr/>
              <a:t>13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8901012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>
            <a:extLst>
              <a:ext uri="{FF2B5EF4-FFF2-40B4-BE49-F238E27FC236}">
                <a16:creationId xmlns:a16="http://schemas.microsoft.com/office/drawing/2014/main" id="{6CE60DAE-BE35-4683-A435-372ED4B133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DA2A91-A609-4C1B-9DFF-97F06F309A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  <a:defRPr/>
            </a:pPr>
            <a:r>
              <a:rPr lang="en-US" dirty="0"/>
              <a:t>First type: The error provides buttons to return to two or more of the intervening questions that cause the error. It is a warning and by pressing “Continue” button, it allows to continue with the next applicable question.</a:t>
            </a:r>
          </a:p>
          <a:p>
            <a:pPr>
              <a:defRPr/>
            </a:pPr>
            <a:endParaRPr lang="en-US" dirty="0"/>
          </a:p>
          <a:p>
            <a:pPr marL="171450" indent="-171450">
              <a:buFont typeface="Wingdings" panose="05000000000000000000" pitchFamily="2" charset="2"/>
              <a:buChar char="§"/>
              <a:defRPr/>
            </a:pPr>
            <a:r>
              <a:rPr lang="en-US" dirty="0"/>
              <a:t>Second type: The error provides buttons to return to two or more of the intervening questions that cause the error</a:t>
            </a:r>
          </a:p>
        </p:txBody>
      </p:sp>
      <p:sp>
        <p:nvSpPr>
          <p:cNvPr id="36868" name="Slide Number Placeholder 3">
            <a:extLst>
              <a:ext uri="{FF2B5EF4-FFF2-40B4-BE49-F238E27FC236}">
                <a16:creationId xmlns:a16="http://schemas.microsoft.com/office/drawing/2014/main" id="{065EF0F3-E70C-48A3-851E-6A29521075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5420AA54-F530-49FB-A472-66C3C85DA443}" type="slidenum">
              <a:rPr lang="en-US" altLang="en-US" sz="1200" smtClean="0"/>
              <a:pPr/>
              <a:t>14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00624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>
            <a:extLst>
              <a:ext uri="{FF2B5EF4-FFF2-40B4-BE49-F238E27FC236}">
                <a16:creationId xmlns:a16="http://schemas.microsoft.com/office/drawing/2014/main" id="{0EB2BD8F-B4B7-4F25-A123-FA19B2E940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C099C8-CE6D-4CF0-A94A-34DD27A964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  <a:defRPr/>
            </a:pPr>
            <a:r>
              <a:rPr lang="en-US" dirty="0"/>
              <a:t>E-error type: Error is critical to the data integrity and as result it need to be corrected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dirty="0"/>
          </a:p>
          <a:p>
            <a:pPr marL="171450" indent="-171450">
              <a:buFont typeface="Wingdings" panose="05000000000000000000" pitchFamily="2" charset="2"/>
              <a:buChar char="§"/>
              <a:defRPr/>
            </a:pPr>
            <a:r>
              <a:rPr lang="en-US" dirty="0"/>
              <a:t>W-error type: Error is not critical to the data integrity, but needs absolute attention before dismissing</a:t>
            </a:r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D63CCF5C-D92D-429A-B667-BEBE8E1C8F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26ADFFAA-5481-4C09-A954-3B109BB4B5A5}" type="slidenum">
              <a:rPr lang="en-US" altLang="en-US" sz="1200" smtClean="0"/>
              <a:pPr/>
              <a:t>15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4633430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>
            <a:extLst>
              <a:ext uri="{FF2B5EF4-FFF2-40B4-BE49-F238E27FC236}">
                <a16:creationId xmlns:a16="http://schemas.microsoft.com/office/drawing/2014/main" id="{0EB2BD8F-B4B7-4F25-A123-FA19B2E940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C099C8-CE6D-4CF0-A94A-34DD27A964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  <a:defRPr/>
            </a:pPr>
            <a:r>
              <a:rPr lang="en-US" dirty="0"/>
              <a:t>E-error type: Error is critical to the data integrity and as result it need to be corrected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dirty="0"/>
          </a:p>
          <a:p>
            <a:pPr marL="171450" indent="-171450">
              <a:buFont typeface="Wingdings" panose="05000000000000000000" pitchFamily="2" charset="2"/>
              <a:buChar char="§"/>
              <a:defRPr/>
            </a:pPr>
            <a:r>
              <a:rPr lang="en-US" dirty="0"/>
              <a:t>W-error type: Error is not critical to the data integrity, but needs absolute attention before dismissing</a:t>
            </a:r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D63CCF5C-D92D-429A-B667-BEBE8E1C8F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26ADFFAA-5481-4C09-A954-3B109BB4B5A5}" type="slidenum">
              <a:rPr lang="en-US" altLang="en-US" sz="1200" smtClean="0"/>
              <a:pPr/>
              <a:t>16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0437093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>
            <a:extLst>
              <a:ext uri="{FF2B5EF4-FFF2-40B4-BE49-F238E27FC236}">
                <a16:creationId xmlns:a16="http://schemas.microsoft.com/office/drawing/2014/main" id="{0EB2BD8F-B4B7-4F25-A123-FA19B2E940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C099C8-CE6D-4CF0-A94A-34DD27A964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  <a:defRPr/>
            </a:pPr>
            <a:r>
              <a:rPr lang="en-US" dirty="0"/>
              <a:t>E-error type: Error is critical to the data integrity and as result it need to be corrected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dirty="0"/>
          </a:p>
          <a:p>
            <a:pPr marL="171450" indent="-171450">
              <a:buFont typeface="Wingdings" panose="05000000000000000000" pitchFamily="2" charset="2"/>
              <a:buChar char="§"/>
              <a:defRPr/>
            </a:pPr>
            <a:r>
              <a:rPr lang="en-US" dirty="0"/>
              <a:t>W-error type: Error is not critical to the data integrity, but needs absolute attention before dismissing</a:t>
            </a:r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D63CCF5C-D92D-429A-B667-BEBE8E1C8F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26ADFFAA-5481-4C09-A954-3B109BB4B5A5}" type="slidenum">
              <a:rPr lang="en-US" altLang="en-US" sz="1200" smtClean="0"/>
              <a:pPr/>
              <a:t>17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84312051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0B03B0EB-BFA1-4DC2-B362-ED7DC5B51D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8E10F40A-39D7-4C70-B697-335557DD396A}" type="slidenum">
              <a:rPr lang="en-US" altLang="en-US" sz="1200" smtClean="0"/>
              <a:pPr/>
              <a:t>18</a:t>
            </a:fld>
            <a:endParaRPr lang="en-US" altLang="en-US" sz="12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65B2499F-8C5C-4E3D-A79B-A680BB495A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AA15131D-F9DF-4D48-8E5E-94C62FA5F0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235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93E603AA-48B0-4CCF-B6C2-87C1670961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013B2F45-4B55-4BCB-810C-B2896940CF4E}" type="slidenum">
              <a:rPr lang="en-US" altLang="en-US" sz="1200" smtClean="0"/>
              <a:pPr/>
              <a:t>19</a:t>
            </a:fld>
            <a:endParaRPr lang="en-US" altLang="en-US" sz="12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17C63C0B-E1C4-48F9-B981-1F1320FF3C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DB97071C-39C3-4720-A0BB-8C1E1F1DAA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dirty="0">
                <a:cs typeface="Arial" panose="020B0604020202020204" pitchFamily="34" charset="0"/>
              </a:rPr>
              <a:t>Note that the screen shots may need to be adapted so that the sections shown correspond to the country questionnaire </a:t>
            </a:r>
          </a:p>
        </p:txBody>
      </p:sp>
    </p:spTree>
    <p:extLst>
      <p:ext uri="{BB962C8B-B14F-4D97-AF65-F5344CB8AC3E}">
        <p14:creationId xmlns:p14="http://schemas.microsoft.com/office/powerpoint/2010/main" val="9556665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>
            <a:extLst>
              <a:ext uri="{FF2B5EF4-FFF2-40B4-BE49-F238E27FC236}">
                <a16:creationId xmlns:a16="http://schemas.microsoft.com/office/drawing/2014/main" id="{0EB2BD8F-B4B7-4F25-A123-FA19B2E940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C099C8-CE6D-4CF0-A94A-34DD27A964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D63CCF5C-D92D-429A-B667-BEBE8E1C8F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26ADFFAA-5481-4C09-A954-3B109BB4B5A5}" type="slidenum">
              <a:rPr lang="en-US" altLang="en-US" sz="1200" smtClean="0"/>
              <a:pPr/>
              <a:t>20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4656797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id="{E9131F17-A970-42DF-AFA3-20427934EB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5958E2D6-215E-4C1E-B933-E86438CBBA7B}" type="slidenum">
              <a:rPr lang="en-US" altLang="en-US" sz="1200" smtClean="0"/>
              <a:pPr/>
              <a:t>3</a:t>
            </a:fld>
            <a:endParaRPr lang="en-US" altLang="en-US" sz="12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id="{03DF9257-0BD8-4C02-9E7E-0B098DDD32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id="{1947E388-AE09-4ECB-B7F6-300AB89997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000">
                <a:cs typeface="Arial" panose="020B0604020202020204" pitchFamily="34" charset="0"/>
              </a:rPr>
              <a:t>1 - CAPI defined Buttons                  2 - Area for questions            3 - Data capture controls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1000">
                <a:cs typeface="Arial" panose="020B0604020202020204" pitchFamily="34" charset="0"/>
              </a:rPr>
              <a:t>4 - Fields definition area                   5 - Error messages                 6 - CSPro status bar information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>
            <a:extLst>
              <a:ext uri="{FF2B5EF4-FFF2-40B4-BE49-F238E27FC236}">
                <a16:creationId xmlns:a16="http://schemas.microsoft.com/office/drawing/2014/main" id="{0EB2BD8F-B4B7-4F25-A123-FA19B2E940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C099C8-CE6D-4CF0-A94A-34DD27A964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D63CCF5C-D92D-429A-B667-BEBE8E1C8F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26ADFFAA-5481-4C09-A954-3B109BB4B5A5}" type="slidenum">
              <a:rPr lang="en-US" altLang="en-US" sz="1200" smtClean="0"/>
              <a:pPr/>
              <a:t>21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9132883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>
            <a:extLst>
              <a:ext uri="{FF2B5EF4-FFF2-40B4-BE49-F238E27FC236}">
                <a16:creationId xmlns:a16="http://schemas.microsoft.com/office/drawing/2014/main" id="{0EB2BD8F-B4B7-4F25-A123-FA19B2E940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C099C8-CE6D-4CF0-A94A-34DD27A964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D63CCF5C-D92D-429A-B667-BEBE8E1C8F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26ADFFAA-5481-4C09-A954-3B109BB4B5A5}" type="slidenum">
              <a:rPr lang="en-US" altLang="en-US" sz="1200" smtClean="0"/>
              <a:pPr/>
              <a:t>22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5702141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>
            <a:extLst>
              <a:ext uri="{FF2B5EF4-FFF2-40B4-BE49-F238E27FC236}">
                <a16:creationId xmlns:a16="http://schemas.microsoft.com/office/drawing/2014/main" id="{0EB2BD8F-B4B7-4F25-A123-FA19B2E940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C099C8-CE6D-4CF0-A94A-34DD27A964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D63CCF5C-D92D-429A-B667-BEBE8E1C8F4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26ADFFAA-5481-4C09-A954-3B109BB4B5A5}" type="slidenum">
              <a:rPr lang="en-US" altLang="en-US" sz="1200" smtClean="0"/>
              <a:pPr/>
              <a:t>23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3988658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0B03B0EB-BFA1-4DC2-B362-ED7DC5B51D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8E10F40A-39D7-4C70-B697-335557DD396A}" type="slidenum">
              <a:rPr lang="en-US" altLang="en-US" sz="1200" smtClean="0"/>
              <a:pPr/>
              <a:t>4</a:t>
            </a:fld>
            <a:endParaRPr lang="en-US" altLang="en-US" sz="12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65B2499F-8C5C-4E3D-A79B-A680BB495A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AA15131D-F9DF-4D48-8E5E-94C62FA5F0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0B03B0EB-BFA1-4DC2-B362-ED7DC5B51D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8E10F40A-39D7-4C70-B697-335557DD396A}" type="slidenum">
              <a:rPr lang="en-US" altLang="en-US" sz="1200" smtClean="0"/>
              <a:pPr/>
              <a:t>5</a:t>
            </a:fld>
            <a:endParaRPr lang="en-US" altLang="en-US" sz="12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65B2499F-8C5C-4E3D-A79B-A680BB495A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AA15131D-F9DF-4D48-8E5E-94C62FA5F0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748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93E603AA-48B0-4CCF-B6C2-87C1670961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013B2F45-4B55-4BCB-810C-B2896940CF4E}" type="slidenum">
              <a:rPr lang="en-US" altLang="en-US" sz="1200" smtClean="0"/>
              <a:pPr/>
              <a:t>6</a:t>
            </a:fld>
            <a:endParaRPr lang="en-US" altLang="en-US" sz="12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17C63C0B-E1C4-48F9-B981-1F1320FF3C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DB97071C-39C3-4720-A0BB-8C1E1F1DAA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93E603AA-48B0-4CCF-B6C2-87C1670961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013B2F45-4B55-4BCB-810C-B2896940CF4E}" type="slidenum">
              <a:rPr lang="en-US" altLang="en-US" sz="1200" smtClean="0"/>
              <a:pPr/>
              <a:t>7</a:t>
            </a:fld>
            <a:endParaRPr lang="en-US" altLang="en-US" sz="12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17C63C0B-E1C4-48F9-B981-1F1320FF3C8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DB97071C-39C3-4720-A0BB-8C1E1F1DAA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3701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0B03B0EB-BFA1-4DC2-B362-ED7DC5B51D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8E10F40A-39D7-4C70-B697-335557DD396A}" type="slidenum">
              <a:rPr lang="en-US" altLang="en-US" sz="1200" smtClean="0"/>
              <a:pPr/>
              <a:t>8</a:t>
            </a:fld>
            <a:endParaRPr lang="en-US" altLang="en-US" sz="12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65B2499F-8C5C-4E3D-A79B-A680BB495A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AA15131D-F9DF-4D48-8E5E-94C62FA5F0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5782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id="{0B03B0EB-BFA1-4DC2-B362-ED7DC5B51D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8E10F40A-39D7-4C70-B697-335557DD396A}" type="slidenum">
              <a:rPr lang="en-US" altLang="en-US" sz="1200" smtClean="0"/>
              <a:pPr/>
              <a:t>9</a:t>
            </a:fld>
            <a:endParaRPr lang="en-US" altLang="en-US" sz="12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65B2499F-8C5C-4E3D-A79B-A680BB495AF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AA15131D-F9DF-4D48-8E5E-94C62FA5F0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en-US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3594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id="{8853CD76-162D-4A47-B62D-4BC752A346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 defTabSz="909638"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defTabSz="909638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fld id="{A9B0BDB4-8E45-4C02-BD23-2F0140C20D7D}" type="slidenum">
              <a:rPr lang="en-US" altLang="en-US" sz="1200" smtClean="0"/>
              <a:pPr/>
              <a:t>10</a:t>
            </a:fld>
            <a:endParaRPr lang="en-US" altLang="en-US" sz="12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id="{99D225DA-E2CD-43BE-9BC5-C119C2DA11A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id="{EB7EFD88-28BA-4921-86FD-4F746D6815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cs typeface="Arial" panose="020B0604020202020204" pitchFamily="34" charset="0"/>
              </a:rPr>
              <a:t>There is a predefined number of responses (categories) with labels to the question </a:t>
            </a:r>
          </a:p>
          <a:p>
            <a:pPr eaLnBrk="1" hangingPunct="1"/>
            <a:r>
              <a:rPr lang="en-US" altLang="en-US">
                <a:cs typeface="Arial" panose="020B0604020202020204" pitchFamily="34" charset="0"/>
              </a:rPr>
              <a:t>Sometimes there is scroll bar on the right side of the window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ivider - Full Red">
    <p:bg>
      <p:bgPr>
        <a:solidFill>
          <a:srgbClr val="BA0C2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143000" y="827782"/>
            <a:ext cx="5486400" cy="1077218"/>
          </a:xfrm>
        </p:spPr>
        <p:txBody>
          <a:bodyPr wrap="square" anchor="t" anchorCtr="0">
            <a:spAutoFit/>
          </a:bodyPr>
          <a:lstStyle>
            <a:lvl1pPr>
              <a:defRPr sz="32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349C05-927F-3348-96DF-9086CF2761D6}" type="datetime1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5/26/2022</a:t>
            </a:fld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+mn-ea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</a:rPr>
              <a:t>FOOTER GOES HERE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782948-4DBE-204D-AB9E-B65E067054AE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ll Sans MT"/>
                <a:ea typeface="+mn-ea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+mn-ea"/>
            </a:endParaRPr>
          </a:p>
        </p:txBody>
      </p:sp>
      <p:pic>
        <p:nvPicPr>
          <p:cNvPr id="6" name="Picture 5" descr="USAID_Logo_White_v02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800" y="5943600"/>
            <a:ext cx="1536970" cy="457200"/>
          </a:xfrm>
          <a:prstGeom prst="rect">
            <a:avLst/>
          </a:prstGeom>
        </p:spPr>
      </p:pic>
      <p:cxnSp>
        <p:nvCxnSpPr>
          <p:cNvPr id="7" name="Straight Connector 6"/>
          <p:cNvCxnSpPr/>
          <p:nvPr userDrawn="1"/>
        </p:nvCxnSpPr>
        <p:spPr>
          <a:xfrm>
            <a:off x="746760" y="990600"/>
            <a:ext cx="320040" cy="0"/>
          </a:xfrm>
          <a:prstGeom prst="line">
            <a:avLst/>
          </a:prstGeom>
          <a:ln w="1905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475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DBD1D85-59D5-42F9-B13B-D871E0FAAB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9DADC5A-A291-426F-AC0C-00C668AD85F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C9FC8E6-31DA-43D6-8E47-CD4912CFD5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B8C44E-08D6-4D97-9CEA-B6FA93AADC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24156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CFCD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6104" y="457200"/>
            <a:ext cx="7772400" cy="9144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539224"/>
            <a:ext cx="2133600" cy="16637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C017F59-29DA-6F48-B92A-5AD511CC2D63}" type="datetime1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6C6463"/>
                </a:solidFill>
                <a:effectLst/>
                <a:uLnTx/>
                <a:uFillTx/>
                <a:latin typeface="Gill Sans MT"/>
                <a:ea typeface="+mn-ea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5/26/2022</a:t>
            </a:fld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6C6463"/>
              </a:solidFill>
              <a:effectLst/>
              <a:uLnTx/>
              <a:uFillTx/>
              <a:latin typeface="Gill Sans MT"/>
              <a:ea typeface="+mn-e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539224"/>
            <a:ext cx="2895600" cy="16637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ct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6C6463"/>
                </a:solidFill>
                <a:effectLst/>
                <a:uLnTx/>
                <a:uFillTx/>
                <a:latin typeface="Gill Sans MT"/>
                <a:ea typeface="+mn-ea"/>
              </a:rPr>
              <a:t>FOOTER GOES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58000" y="6539224"/>
            <a:ext cx="2133600" cy="16637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600" b="0" i="0">
                <a:solidFill>
                  <a:srgbClr val="6C6463"/>
                </a:solidFill>
                <a:latin typeface="Gill Sans MT"/>
                <a:cs typeface="Gill Sans MT"/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782948-4DBE-204D-AB9E-B65E067054AE}" type="slidenum">
              <a:rPr kumimoji="0" lang="en-US" sz="600" b="0" i="0" u="none" strike="noStrike" kern="1200" cap="none" spc="0" normalizeH="0" baseline="0" noProof="0" smtClean="0">
                <a:ln>
                  <a:noFill/>
                </a:ln>
                <a:solidFill>
                  <a:srgbClr val="6C6463"/>
                </a:solidFill>
                <a:effectLst/>
                <a:uLnTx/>
                <a:uFillTx/>
                <a:latin typeface="Gill Sans MT"/>
                <a:ea typeface="+mn-ea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600" b="0" i="0" u="none" strike="noStrike" kern="1200" cap="none" spc="0" normalizeH="0" baseline="0" noProof="0">
              <a:ln>
                <a:noFill/>
              </a:ln>
              <a:solidFill>
                <a:srgbClr val="6C6463"/>
              </a:solidFill>
              <a:effectLst/>
              <a:uLnTx/>
              <a:uFillTx/>
              <a:latin typeface="Gill Sans MT"/>
              <a:ea typeface="+mn-ea"/>
            </a:endParaRPr>
          </a:p>
        </p:txBody>
      </p:sp>
      <p:sp>
        <p:nvSpPr>
          <p:cNvPr id="7" name="Frame 6"/>
          <p:cNvSpPr/>
          <p:nvPr userDrawn="1"/>
        </p:nvSpPr>
        <p:spPr>
          <a:xfrm>
            <a:off x="0" y="0"/>
            <a:ext cx="9144000" cy="6858000"/>
          </a:xfrm>
          <a:prstGeom prst="frame">
            <a:avLst>
              <a:gd name="adj1" fmla="val 2222"/>
            </a:avLst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Gill Sans MT"/>
              <a:ea typeface="+mn-ea"/>
              <a:cs typeface="Gill Sans MT"/>
            </a:endParaRPr>
          </a:p>
        </p:txBody>
      </p:sp>
    </p:spTree>
    <p:extLst>
      <p:ext uri="{BB962C8B-B14F-4D97-AF65-F5344CB8AC3E}">
        <p14:creationId xmlns:p14="http://schemas.microsoft.com/office/powerpoint/2010/main" val="2403812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800" b="0" i="0" kern="1200">
          <a:solidFill>
            <a:srgbClr val="BA0C2F"/>
          </a:solidFill>
          <a:latin typeface="Gill Sans MT"/>
          <a:ea typeface="+mj-ea"/>
          <a:cs typeface="Gill Sans MT"/>
        </a:defRPr>
      </a:lvl1pPr>
    </p:titleStyle>
    <p:bodyStyle>
      <a:lvl1pPr marL="230188" indent="-230188" algn="l" defTabSz="457200" rtl="0" eaLnBrk="1" latinLnBrk="0" hangingPunct="1">
        <a:spcBef>
          <a:spcPts val="0"/>
        </a:spcBef>
        <a:spcAft>
          <a:spcPts val="1200"/>
        </a:spcAft>
        <a:buFont typeface="Arial"/>
        <a:buChar char="•"/>
        <a:defRPr sz="2000" b="0" i="0" kern="1200">
          <a:solidFill>
            <a:srgbClr val="6C6463"/>
          </a:solidFill>
          <a:latin typeface="Gill Sans MT"/>
          <a:ea typeface="+mn-ea"/>
          <a:cs typeface="Gill Sans MT"/>
        </a:defRPr>
      </a:lvl1pPr>
      <a:lvl2pPr marL="684213" indent="-230188" algn="l" defTabSz="457200" rtl="0" eaLnBrk="1" latinLnBrk="0" hangingPunct="1">
        <a:spcBef>
          <a:spcPts val="0"/>
        </a:spcBef>
        <a:spcAft>
          <a:spcPts val="1200"/>
        </a:spcAft>
        <a:buFont typeface="Arial"/>
        <a:buChar char="–"/>
        <a:defRPr sz="2000" b="0" i="0" kern="1200">
          <a:solidFill>
            <a:srgbClr val="6C6463"/>
          </a:solidFill>
          <a:latin typeface="Gill Sans MT"/>
          <a:ea typeface="+mn-ea"/>
          <a:cs typeface="Gill Sans MT"/>
        </a:defRPr>
      </a:lvl2pPr>
      <a:lvl3pPr marL="914400" indent="-230188" algn="l" defTabSz="457200" rtl="0" eaLnBrk="1" latinLnBrk="0" hangingPunct="1">
        <a:spcBef>
          <a:spcPct val="20000"/>
        </a:spcBef>
        <a:buFont typeface="Arial"/>
        <a:buChar char="•"/>
        <a:defRPr sz="1800" b="0" i="0" kern="1200">
          <a:solidFill>
            <a:srgbClr val="6C6463"/>
          </a:solidFill>
          <a:latin typeface="Gill Sans MT"/>
          <a:ea typeface="+mn-ea"/>
          <a:cs typeface="Gill Sans MT"/>
        </a:defRPr>
      </a:lvl3pPr>
      <a:lvl4pPr marL="1146175" indent="-231775" algn="l" defTabSz="457200" rtl="0" eaLnBrk="1" latinLnBrk="0" hangingPunct="1">
        <a:spcBef>
          <a:spcPct val="20000"/>
        </a:spcBef>
        <a:buFont typeface="Arial"/>
        <a:buChar char="–"/>
        <a:defRPr sz="1600" b="0" i="0" kern="1200">
          <a:solidFill>
            <a:srgbClr val="6C6463"/>
          </a:solidFill>
          <a:latin typeface="Gill Sans MT"/>
          <a:ea typeface="+mn-ea"/>
          <a:cs typeface="Gill Sans MT"/>
        </a:defRPr>
      </a:lvl4pPr>
      <a:lvl5pPr marL="1255713" indent="-230188" algn="l" defTabSz="457200" rtl="0" eaLnBrk="1" latinLnBrk="0" hangingPunct="1">
        <a:spcBef>
          <a:spcPct val="20000"/>
        </a:spcBef>
        <a:buFont typeface="Arial"/>
        <a:buChar char="»"/>
        <a:defRPr sz="1400" b="0" i="0" kern="1200">
          <a:solidFill>
            <a:srgbClr val="6C6463"/>
          </a:solidFill>
          <a:latin typeface="Gill Sans MT"/>
          <a:ea typeface="+mn-ea"/>
          <a:cs typeface="Gill Sans MT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1219200" y="469733"/>
            <a:ext cx="6934200" cy="1077218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en-US" sz="4000" dirty="0"/>
              <a:t>Instructions de </a:t>
            </a:r>
            <a:r>
              <a:rPr lang="en-US" altLang="en-US" sz="4000" dirty="0" err="1"/>
              <a:t>collecte</a:t>
            </a:r>
            <a:r>
              <a:rPr lang="en-US" altLang="en-US" sz="4000" dirty="0"/>
              <a:t> de </a:t>
            </a:r>
            <a:r>
              <a:rPr lang="en-US" altLang="en-US" sz="4000" dirty="0" err="1"/>
              <a:t>données</a:t>
            </a:r>
            <a:r>
              <a:rPr lang="en-US" altLang="en-US" sz="4000" dirty="0"/>
              <a:t> avec CAPI </a:t>
            </a:r>
          </a:p>
        </p:txBody>
      </p:sp>
      <p:sp>
        <p:nvSpPr>
          <p:cNvPr id="4099" name="Rectangle 5"/>
          <p:cNvSpPr>
            <a:spLocks noChangeArrowheads="1"/>
          </p:cNvSpPr>
          <p:nvPr/>
        </p:nvSpPr>
        <p:spPr bwMode="auto">
          <a:xfrm>
            <a:off x="7848600" y="58801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2800">
              <a:latin typeface="Times" panose="02020603050405020304" pitchFamily="18" charset="0"/>
            </a:endParaRPr>
          </a:p>
        </p:txBody>
      </p:sp>
      <p:sp>
        <p:nvSpPr>
          <p:cNvPr id="2" name="AutoShape 2" descr="See the source image">
            <a:extLst>
              <a:ext uri="{FF2B5EF4-FFF2-40B4-BE49-F238E27FC236}">
                <a16:creationId xmlns:a16="http://schemas.microsoft.com/office/drawing/2014/main" id="{7B470E74-D93A-4B6F-AF08-0D0EC5A0442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6703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 descr="See the source image">
            <a:extLst>
              <a:ext uri="{FF2B5EF4-FFF2-40B4-BE49-F238E27FC236}">
                <a16:creationId xmlns:a16="http://schemas.microsoft.com/office/drawing/2014/main" id="{CDEDED3B-4434-43F1-97DB-7E039BB4B7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1765300"/>
            <a:ext cx="41148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5885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BAEC4C6E-2A53-4EB7-BDF7-3ED57A7AAE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317500"/>
            <a:ext cx="8763000" cy="596900"/>
          </a:xfrm>
        </p:spPr>
        <p:txBody>
          <a:bodyPr/>
          <a:lstStyle/>
          <a:p>
            <a:pPr algn="ctr" eaLnBrk="1" hangingPunct="1"/>
            <a:r>
              <a:rPr lang="fr-FR" altLang="en-US" sz="3200" dirty="0"/>
              <a:t>Commandes utilisées pour entrer des données</a:t>
            </a:r>
            <a:endParaRPr lang="en-US" altLang="en-US" sz="3200" dirty="0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56FA3427-1551-41F7-B05B-555EB4DE9B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8200" y="1114693"/>
            <a:ext cx="7772400" cy="5410200"/>
          </a:xfrm>
        </p:spPr>
        <p:txBody>
          <a:bodyPr/>
          <a:lstStyle/>
          <a:p>
            <a:pPr>
              <a:defRPr/>
            </a:pPr>
            <a:r>
              <a:rPr lang="fr-FR" altLang="en-US" sz="2400" dirty="0"/>
              <a:t>Boutons radio - pour les questions où une seule réponse peut être sélectionnée.</a:t>
            </a:r>
            <a:endParaRPr lang="en-US" altLang="en-US" sz="2400" dirty="0"/>
          </a:p>
          <a:p>
            <a:pPr>
              <a:defRPr/>
            </a:pPr>
            <a:endParaRPr lang="en-US" altLang="en-US" sz="1400" dirty="0"/>
          </a:p>
          <a:p>
            <a:pPr>
              <a:defRPr/>
            </a:pPr>
            <a:endParaRPr lang="en-US" altLang="en-US" sz="1400" dirty="0"/>
          </a:p>
          <a:p>
            <a:pPr>
              <a:defRPr/>
            </a:pPr>
            <a:endParaRPr lang="en-US" altLang="en-US" sz="1400" dirty="0"/>
          </a:p>
          <a:p>
            <a:pPr>
              <a:defRPr/>
            </a:pPr>
            <a:endParaRPr lang="en-US" altLang="en-US" sz="1400" dirty="0"/>
          </a:p>
          <a:p>
            <a:pPr>
              <a:defRPr/>
            </a:pPr>
            <a:endParaRPr lang="en-US" altLang="en-US" sz="1400" dirty="0"/>
          </a:p>
          <a:p>
            <a:pPr>
              <a:defRPr/>
            </a:pPr>
            <a:endParaRPr lang="en-US" altLang="en-US" sz="1400" dirty="0"/>
          </a:p>
          <a:p>
            <a:pPr>
              <a:defRPr/>
            </a:pPr>
            <a:endParaRPr lang="en-US" altLang="en-US" sz="1400" dirty="0"/>
          </a:p>
          <a:p>
            <a:pPr>
              <a:defRPr/>
            </a:pPr>
            <a:endParaRPr lang="en-US" altLang="en-US" sz="1400" dirty="0"/>
          </a:p>
          <a:p>
            <a:pPr marL="0" indent="0">
              <a:buFontTx/>
              <a:buNone/>
              <a:defRPr/>
            </a:pPr>
            <a:r>
              <a:rPr lang="en-US" altLang="en-US" sz="1200" dirty="0"/>
              <a:t>  </a:t>
            </a:r>
          </a:p>
          <a:p>
            <a:pPr eaLnBrk="1" hangingPunct="1">
              <a:defRPr/>
            </a:pPr>
            <a:endParaRPr lang="en-US" altLang="en-US" sz="1400" dirty="0"/>
          </a:p>
        </p:txBody>
      </p:sp>
      <p:pic>
        <p:nvPicPr>
          <p:cNvPr id="29700" name="Picture 4">
            <a:extLst>
              <a:ext uri="{FF2B5EF4-FFF2-40B4-BE49-F238E27FC236}">
                <a16:creationId xmlns:a16="http://schemas.microsoft.com/office/drawing/2014/main" id="{AF9B5C9C-FD03-4718-BFF5-2CD717A5D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886570"/>
            <a:ext cx="6324600" cy="4895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BAEC4C6E-2A53-4EB7-BDF7-3ED57A7AAE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24740" y="228600"/>
            <a:ext cx="8763000" cy="596900"/>
          </a:xfrm>
        </p:spPr>
        <p:txBody>
          <a:bodyPr/>
          <a:lstStyle/>
          <a:p>
            <a:pPr algn="ctr" eaLnBrk="1" hangingPunct="1"/>
            <a:r>
              <a:rPr lang="fr-FR" altLang="en-US" sz="3200"/>
              <a:t>Différents types de questions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CE888D5-2F7C-4B46-B90D-3C37C6A910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41148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fr-FR" sz="2600" b="1" dirty="0"/>
              <a:t>LISEZ LE MANUEL CAPI DE L’ENQUÊTEUR pages 14-19, couvrant les points suivants:</a:t>
            </a:r>
          </a:p>
          <a:p>
            <a:endParaRPr lang="fr-FR" sz="2600" dirty="0"/>
          </a:p>
          <a:p>
            <a:r>
              <a:rPr lang="fr-FR" sz="2600" dirty="0"/>
              <a:t>Boutons radio pour les questions à réponse unique (pp 13)</a:t>
            </a:r>
          </a:p>
          <a:p>
            <a:r>
              <a:rPr lang="fr-FR" sz="2600" dirty="0"/>
              <a:t>Cases à cocher pour les questions à réponses multiples (pp 13 -14)</a:t>
            </a:r>
          </a:p>
          <a:p>
            <a:r>
              <a:rPr lang="fr-FR" sz="2600" dirty="0"/>
              <a:t>Réponses numériques ouvertes (pp 14)</a:t>
            </a:r>
          </a:p>
          <a:p>
            <a:r>
              <a:rPr lang="fr-FR" sz="2600" dirty="0"/>
              <a:t>Questions en plusieurs parties sur le même formulaire (pp16)</a:t>
            </a:r>
          </a:p>
          <a:p>
            <a:r>
              <a:rPr lang="fr-FR" sz="2600" dirty="0"/>
              <a:t>Questions avec en-têtes de groupes principaux (pp 17)</a:t>
            </a:r>
          </a:p>
          <a:p>
            <a:r>
              <a:rPr lang="fr-FR" sz="2600" dirty="0"/>
              <a:t>Questions </a:t>
            </a:r>
            <a:r>
              <a:rPr lang="fr-FR" sz="2600" dirty="0" err="1"/>
              <a:t>pré-remplies</a:t>
            </a:r>
            <a:r>
              <a:rPr lang="fr-FR" sz="2600" dirty="0"/>
              <a:t> "champ protégé" (pp 17)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853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41044D92-719A-4275-ACFF-0C0C51AA58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71800" y="261794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altLang="en-US" sz="3200" dirty="0"/>
              <a:t>Messages </a:t>
            </a:r>
            <a:r>
              <a:rPr lang="en-US" altLang="en-US" sz="3200" dirty="0" err="1"/>
              <a:t>d’erreur</a:t>
            </a:r>
            <a:endParaRPr lang="en-US" altLang="en-US" sz="3200" dirty="0"/>
          </a:p>
        </p:txBody>
      </p:sp>
      <p:sp>
        <p:nvSpPr>
          <p:cNvPr id="35843" name="Content Placeholder 4">
            <a:extLst>
              <a:ext uri="{FF2B5EF4-FFF2-40B4-BE49-F238E27FC236}">
                <a16:creationId xmlns:a16="http://schemas.microsoft.com/office/drawing/2014/main" id="{0A8B08DF-B87C-45FF-9635-B3905A1172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23900" y="1027906"/>
            <a:ext cx="7696200" cy="4802187"/>
          </a:xfrm>
        </p:spPr>
        <p:txBody>
          <a:bodyPr/>
          <a:lstStyle/>
          <a:p>
            <a:r>
              <a:rPr lang="fr-FR" altLang="en-US" sz="2800" dirty="0"/>
              <a:t>Un message d'avertissement permettra de continuer (notez la lettre  "W")</a:t>
            </a:r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r>
              <a:rPr lang="fr-FR" altLang="en-US" sz="2800" dirty="0"/>
              <a:t>Un message d'erreur nécessite une correction avant de continuer (notez la lettre "E")</a:t>
            </a:r>
            <a:endParaRPr lang="en-US" altLang="en-US" sz="2800" dirty="0"/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27B745-0B59-4B6F-AE2F-B6B210122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301" y="2100799"/>
            <a:ext cx="8489398" cy="10866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A8EC71-B724-4885-8403-20FA1E96FD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522518"/>
            <a:ext cx="7077808" cy="1752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41044D92-719A-4275-ACFF-0C0C51AA58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61794"/>
            <a:ext cx="8686800" cy="533400"/>
          </a:xfrm>
        </p:spPr>
        <p:txBody>
          <a:bodyPr>
            <a:normAutofit fontScale="90000"/>
          </a:bodyPr>
          <a:lstStyle/>
          <a:p>
            <a:r>
              <a:rPr lang="fr-FR" altLang="en-US" sz="3200"/>
              <a:t>Messages d’erreur/avertissement : structure du message</a:t>
            </a:r>
          </a:p>
        </p:txBody>
      </p:sp>
      <p:sp>
        <p:nvSpPr>
          <p:cNvPr id="35843" name="Content Placeholder 4">
            <a:extLst>
              <a:ext uri="{FF2B5EF4-FFF2-40B4-BE49-F238E27FC236}">
                <a16:creationId xmlns:a16="http://schemas.microsoft.com/office/drawing/2014/main" id="{0A8B08DF-B87C-45FF-9635-B3905A1172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795194"/>
            <a:ext cx="8115300" cy="2100406"/>
          </a:xfrm>
        </p:spPr>
        <p:txBody>
          <a:bodyPr>
            <a:normAutofit fontScale="25000" lnSpcReduction="20000"/>
          </a:bodyPr>
          <a:lstStyle/>
          <a:p>
            <a:r>
              <a:rPr lang="fr-FR" altLang="en-US" sz="8000" dirty="0"/>
              <a:t>Type de Message –	</a:t>
            </a:r>
          </a:p>
          <a:p>
            <a:pPr lvl="1"/>
            <a:r>
              <a:rPr lang="fr-FR" altLang="en-US" sz="8000" dirty="0"/>
              <a:t>Avertissement : peut continuer sans le résoudre</a:t>
            </a:r>
          </a:p>
          <a:p>
            <a:pPr lvl="1"/>
            <a:r>
              <a:rPr lang="fr-FR" altLang="en-US" sz="8000" dirty="0"/>
              <a:t>Erreur : doit être résolue pour continuer</a:t>
            </a:r>
          </a:p>
          <a:p>
            <a:r>
              <a:rPr lang="fr-FR" altLang="en-US" sz="8000" dirty="0"/>
              <a:t>Numéro d'identification – à utiliser pour identifier le problème et se référer aux instructions</a:t>
            </a:r>
          </a:p>
          <a:p>
            <a:r>
              <a:rPr lang="fr-FR" altLang="en-US" sz="8000" dirty="0"/>
              <a:t>Texte du message : décrit le problème à l'origine du message</a:t>
            </a:r>
          </a:p>
          <a:p>
            <a:endParaRPr lang="fr-FR" altLang="en-US" sz="8000" dirty="0"/>
          </a:p>
          <a:p>
            <a:endParaRPr lang="fr-FR" altLang="en-US" sz="8000" dirty="0"/>
          </a:p>
          <a:p>
            <a:endParaRPr lang="fr-FR" altLang="en-US" sz="8000" dirty="0"/>
          </a:p>
          <a:p>
            <a:r>
              <a:rPr lang="fr-FR" altLang="en-US" sz="8000" dirty="0" err="1"/>
              <a:t>Error</a:t>
            </a:r>
            <a:r>
              <a:rPr lang="fr-FR" altLang="en-US" sz="8000" dirty="0"/>
              <a:t> message </a:t>
            </a:r>
            <a:r>
              <a:rPr lang="fr-FR" altLang="en-US" sz="8000" dirty="0" err="1"/>
              <a:t>requires</a:t>
            </a:r>
            <a:r>
              <a:rPr lang="fr-FR" altLang="en-US" sz="8000" dirty="0"/>
              <a:t> correction </a:t>
            </a:r>
            <a:r>
              <a:rPr lang="fr-FR" altLang="en-US" sz="8000" dirty="0" err="1"/>
              <a:t>before</a:t>
            </a:r>
            <a:r>
              <a:rPr lang="fr-FR" altLang="en-US" sz="8000" dirty="0"/>
              <a:t> </a:t>
            </a:r>
            <a:r>
              <a:rPr lang="fr-FR" altLang="en-US" sz="8000" dirty="0" err="1"/>
              <a:t>continuing</a:t>
            </a:r>
            <a:r>
              <a:rPr lang="fr-FR" altLang="en-US" sz="8000" dirty="0"/>
              <a:t> (note ‘E’ </a:t>
            </a:r>
            <a:r>
              <a:rPr lang="fr-FR" altLang="en-US" sz="8000" dirty="0" err="1"/>
              <a:t>letter</a:t>
            </a:r>
            <a:r>
              <a:rPr lang="fr-FR" altLang="en-US" sz="8000" dirty="0"/>
              <a:t>)</a:t>
            </a:r>
          </a:p>
          <a:p>
            <a:endParaRPr lang="fr-FR" altLang="en-US" dirty="0"/>
          </a:p>
          <a:p>
            <a:endParaRPr lang="fr-FR" altLang="en-US" dirty="0"/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40EBD3FB-0736-487E-9086-13104493C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200400"/>
            <a:ext cx="789419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835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41044D92-719A-4275-ACFF-0C0C51AA58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71800" y="261794"/>
            <a:ext cx="7772400" cy="533400"/>
          </a:xfrm>
        </p:spPr>
        <p:txBody>
          <a:bodyPr>
            <a:normAutofit fontScale="90000"/>
          </a:bodyPr>
          <a:lstStyle/>
          <a:p>
            <a:r>
              <a:rPr lang="en-US" altLang="en-US" sz="3200" dirty="0"/>
              <a:t>Messages </a:t>
            </a:r>
            <a:r>
              <a:rPr lang="en-US" altLang="en-US" sz="3200" dirty="0" err="1"/>
              <a:t>d’erreur</a:t>
            </a:r>
            <a:endParaRPr lang="en-US" altLang="en-US" sz="3200" dirty="0"/>
          </a:p>
        </p:txBody>
      </p:sp>
      <p:sp>
        <p:nvSpPr>
          <p:cNvPr id="35843" name="Content Placeholder 4">
            <a:extLst>
              <a:ext uri="{FF2B5EF4-FFF2-40B4-BE49-F238E27FC236}">
                <a16:creationId xmlns:a16="http://schemas.microsoft.com/office/drawing/2014/main" id="{0A8B08DF-B87C-45FF-9635-B3905A1172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23900" y="1027906"/>
            <a:ext cx="7696200" cy="4802187"/>
          </a:xfrm>
        </p:spPr>
        <p:txBody>
          <a:bodyPr/>
          <a:lstStyle/>
          <a:p>
            <a:r>
              <a:rPr lang="fr-FR" altLang="en-US" sz="2800" dirty="0"/>
              <a:t>Un message d'avertissement permettra de continuer (notez la lettre  "W")</a:t>
            </a:r>
            <a:endParaRPr lang="en-US" altLang="en-US" sz="2800" dirty="0"/>
          </a:p>
          <a:p>
            <a:endParaRPr lang="en-US" altLang="en-US" sz="2800" dirty="0"/>
          </a:p>
          <a:p>
            <a:endParaRPr lang="en-US" altLang="en-US" sz="2800" dirty="0"/>
          </a:p>
          <a:p>
            <a:r>
              <a:rPr lang="fr-FR" altLang="en-US" sz="2800" dirty="0"/>
              <a:t>Un message d'erreur nécessite une correction avant de continuer (notez la lettre "E")</a:t>
            </a:r>
            <a:endParaRPr lang="en-US" altLang="en-US" sz="2800" dirty="0"/>
          </a:p>
          <a:p>
            <a:endParaRPr lang="en-US" altLang="en-US" dirty="0"/>
          </a:p>
          <a:p>
            <a:endParaRPr lang="en-US" altLang="en-US" dirty="0"/>
          </a:p>
        </p:txBody>
      </p:sp>
      <p:pic>
        <p:nvPicPr>
          <p:cNvPr id="8" name="Picture 7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3E8B860E-0618-4D72-AC53-ED177D299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025" y="1981200"/>
            <a:ext cx="4400731" cy="1219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8C66034-11CB-44F4-A02C-83BC2069F6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900" y="4573689"/>
            <a:ext cx="7520305" cy="1945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22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5976213A-34ED-4A20-859B-BF289D0C13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6104" y="457200"/>
            <a:ext cx="7772400" cy="457200"/>
          </a:xfrm>
        </p:spPr>
        <p:txBody>
          <a:bodyPr>
            <a:noAutofit/>
          </a:bodyPr>
          <a:lstStyle/>
          <a:p>
            <a:r>
              <a:rPr lang="fr-FR" altLang="en-US" sz="3200" dirty="0"/>
              <a:t>Changer la langue de l’interview</a:t>
            </a:r>
            <a:endParaRPr lang="en-US" alt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018F3A-3667-411B-B30C-24B16B3348E4}"/>
              </a:ext>
            </a:extLst>
          </p:cNvPr>
          <p:cNvSpPr txBox="1"/>
          <p:nvPr/>
        </p:nvSpPr>
        <p:spPr>
          <a:xfrm>
            <a:off x="228600" y="950026"/>
            <a:ext cx="47244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600" dirty="0">
                <a:latin typeface="+mj-lt"/>
              </a:rPr>
              <a:t>Cliquez sur le bouton Système CAPI en haut à droite de l'écran, puis sélectionnez "Changer de langue"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600" dirty="0">
                <a:latin typeface="+mj-lt"/>
              </a:rPr>
              <a:t>Sélectionnez la langue à partir de la liste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600" dirty="0">
                <a:latin typeface="+mj-lt"/>
              </a:rPr>
              <a:t>L’interview commence toujours avec l'anglais comme langue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2600" dirty="0">
                <a:latin typeface="+mj-lt"/>
              </a:rPr>
              <a:t>La langue peut être changée à tout moment pendant l’interview, peut être changée plusieurs fois si nécessaire</a:t>
            </a:r>
            <a:endParaRPr lang="fr-FR" dirty="0">
              <a:latin typeface="+mj-lt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637E344-025E-4600-ABFD-55A5E57EC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0968" y="3684198"/>
            <a:ext cx="1476375" cy="2743200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C704C7B8-B33B-4ADD-B04F-8ED91F6AB7AB}"/>
              </a:ext>
            </a:extLst>
          </p:cNvPr>
          <p:cNvSpPr/>
          <p:nvPr/>
        </p:nvSpPr>
        <p:spPr>
          <a:xfrm rot="1901918">
            <a:off x="6204283" y="4081350"/>
            <a:ext cx="978408" cy="24057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99DA82-A7CB-4279-8804-224623F6C6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6579" y="4580181"/>
            <a:ext cx="2447269" cy="184721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8DCBA2-5CD9-44CB-BCC3-640862F349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9458" y="914400"/>
            <a:ext cx="3952115" cy="2227348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3C8EC1FA-07A4-4BEF-8DAE-70093372B911}"/>
              </a:ext>
            </a:extLst>
          </p:cNvPr>
          <p:cNvSpPr/>
          <p:nvPr/>
        </p:nvSpPr>
        <p:spPr>
          <a:xfrm rot="7748303">
            <a:off x="5725526" y="3126230"/>
            <a:ext cx="978408" cy="26788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446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5976213A-34ED-4A20-859B-BF289D0C13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6104" y="457200"/>
            <a:ext cx="7772400" cy="457200"/>
          </a:xfrm>
        </p:spPr>
        <p:txBody>
          <a:bodyPr>
            <a:noAutofit/>
          </a:bodyPr>
          <a:lstStyle/>
          <a:p>
            <a:r>
              <a:rPr lang="en-US" altLang="en-US" sz="3200" dirty="0" err="1"/>
              <a:t>Prise</a:t>
            </a:r>
            <a:r>
              <a:rPr lang="en-US" altLang="en-US" sz="3200" dirty="0"/>
              <a:t> de Notes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018F3A-3667-411B-B30C-24B16B3348E4}"/>
              </a:ext>
            </a:extLst>
          </p:cNvPr>
          <p:cNvSpPr txBox="1"/>
          <p:nvPr/>
        </p:nvSpPr>
        <p:spPr>
          <a:xfrm>
            <a:off x="57454" y="4343400"/>
            <a:ext cx="8763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>
                <a:latin typeface="+mj-lt"/>
              </a:rPr>
              <a:t>Cliquez sur le bouton "Note" dans la barre d'outils</a:t>
            </a:r>
            <a:endParaRPr lang="en-US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>
                <a:latin typeface="+mj-lt"/>
              </a:rPr>
              <a:t>La note sera associée à la question en cours</a:t>
            </a:r>
            <a:endParaRPr lang="en-US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>
                <a:latin typeface="+mj-lt"/>
              </a:rPr>
              <a:t>Tapez le texte pour enregistrer la note, puis cliquez sur "Ok" pour continuer</a:t>
            </a:r>
            <a:endParaRPr lang="en-US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3CF763-36D3-4E8F-A2A1-9012EB093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404" y="1139400"/>
            <a:ext cx="8039100" cy="857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F25B0F5-861F-467F-A37A-31CBBD5F56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045" y="2054289"/>
            <a:ext cx="5005133" cy="1995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1560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5976213A-34ED-4A20-859B-BF289D0C13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6104" y="457200"/>
            <a:ext cx="7772400" cy="457200"/>
          </a:xfrm>
        </p:spPr>
        <p:txBody>
          <a:bodyPr>
            <a:noAutofit/>
          </a:bodyPr>
          <a:lstStyle/>
          <a:p>
            <a:r>
              <a:rPr lang="en-US" altLang="en-US" sz="3200" dirty="0" err="1"/>
              <a:t>Prise</a:t>
            </a:r>
            <a:r>
              <a:rPr lang="en-US" altLang="en-US" sz="3200" dirty="0"/>
              <a:t> de Notes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018F3A-3667-411B-B30C-24B16B3348E4}"/>
              </a:ext>
            </a:extLst>
          </p:cNvPr>
          <p:cNvSpPr txBox="1"/>
          <p:nvPr/>
        </p:nvSpPr>
        <p:spPr>
          <a:xfrm>
            <a:off x="0" y="899932"/>
            <a:ext cx="3118408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>
                <a:latin typeface="+mj-lt"/>
              </a:rPr>
              <a:t>Cliquez sur l'icône "Note" en haut de l'écran</a:t>
            </a:r>
            <a:endParaRPr lang="en-US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>
                <a:latin typeface="+mj-lt"/>
              </a:rPr>
              <a:t>La note sera associée à la question en cours</a:t>
            </a:r>
            <a:endParaRPr lang="en-US" dirty="0">
              <a:latin typeface="+mj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>
                <a:latin typeface="+mj-lt"/>
              </a:rPr>
              <a:t>Tapez le texte pour enregistrer la note, puis cliquez sur "&gt;" pour continuer </a:t>
            </a:r>
            <a:endParaRPr lang="en-US" dirty="0">
              <a:latin typeface="+mj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6C8F34-851E-48EA-B526-F57D562B8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4512" y="559894"/>
            <a:ext cx="4948437" cy="180230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40318DA-D8B6-4E58-9E9F-35C82F2F7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6798" y="2967202"/>
            <a:ext cx="4835462" cy="3626596"/>
          </a:xfrm>
          <a:prstGeom prst="rect">
            <a:avLst/>
          </a:prstGeom>
        </p:spPr>
      </p:pic>
      <p:sp>
        <p:nvSpPr>
          <p:cNvPr id="8" name="Arrow: Down 7">
            <a:extLst>
              <a:ext uri="{FF2B5EF4-FFF2-40B4-BE49-F238E27FC236}">
                <a16:creationId xmlns:a16="http://schemas.microsoft.com/office/drawing/2014/main" id="{E63FECBE-F951-43C6-9999-501C1AB6AEB6}"/>
              </a:ext>
            </a:extLst>
          </p:cNvPr>
          <p:cNvSpPr/>
          <p:nvPr/>
        </p:nvSpPr>
        <p:spPr>
          <a:xfrm>
            <a:off x="5834178" y="1988794"/>
            <a:ext cx="273410" cy="978408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56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4B58280C-12BB-478F-BE1A-430F787642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399" y="228600"/>
            <a:ext cx="8763000" cy="596900"/>
          </a:xfrm>
        </p:spPr>
        <p:txBody>
          <a:bodyPr/>
          <a:lstStyle/>
          <a:p>
            <a:pPr algn="ctr" eaLnBrk="1" hangingPunct="1"/>
            <a:r>
              <a:rPr lang="en-US" altLang="en-US" sz="3200" dirty="0" err="1"/>
              <a:t>Parcourir</a:t>
            </a:r>
            <a:r>
              <a:rPr lang="en-US" altLang="en-US" sz="3200" dirty="0"/>
              <a:t> le questionnaire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BF107CC2-1E42-4FD6-AC3E-3D59CC26C5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0" y="1336675"/>
            <a:ext cx="7772400" cy="5410200"/>
          </a:xfrm>
        </p:spPr>
        <p:txBody>
          <a:bodyPr/>
          <a:lstStyle/>
          <a:p>
            <a:pPr lvl="1" eaLnBrk="1" hangingPunct="1">
              <a:buFontTx/>
              <a:buNone/>
            </a:pPr>
            <a:endParaRPr lang="en-US" altLang="en-US" sz="180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BBE3433-FE64-4135-AB77-A0C4831510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0040438"/>
              </p:ext>
            </p:extLst>
          </p:nvPr>
        </p:nvGraphicFramePr>
        <p:xfrm>
          <a:off x="463813" y="879162"/>
          <a:ext cx="8458199" cy="59242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88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69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9855">
                <a:tc gridSpan="2"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 </a:t>
                      </a:r>
                      <a:r>
                        <a:rPr lang="fr-FR" sz="2400" dirty="0">
                          <a:effectLst/>
                        </a:rPr>
                        <a:t>BOUTONS DE NAVIGATION DE LA BARRE D'OUTILS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aunPenh" panose="01010101010101010101" pitchFamily="2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853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DaunPenh" panose="01010101010101010101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fr-FR" sz="2400" dirty="0">
                          <a:effectLst/>
                        </a:rPr>
                        <a:t>Déplace le curseur d'un champ en arrière. Le bouton est également appelé « bouton Retour ». On peut aussi utiliser le clavier</a:t>
                      </a:r>
                      <a:r>
                        <a:rPr lang="en-US" sz="2400" dirty="0">
                          <a:effectLst/>
                        </a:rPr>
                        <a:t> SHIFT+TAB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aunPenh" panose="01010101010101010101" pitchFamily="2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8473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DaunPenh" panose="01010101010101010101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fr-FR" sz="2400" dirty="0">
                          <a:effectLst/>
                        </a:rPr>
                        <a:t>Déplace le curseur d'un champ vers l'avant. Le bouton est également connu sous le nom de "bouton Avancé". Peut aussi utiliser les touches TAB ou ENTER du clavier.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aunPenh" panose="01010101010101010101" pitchFamily="2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33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DaunPenh" panose="01010101010101010101" pitchFamily="2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fr-FR" sz="2400" dirty="0">
                          <a:effectLst/>
                        </a:rPr>
                        <a:t>À partir du menu système CAPI. Passe à la fin du questionnaire ou au dernier champ saisi.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DaunPenh" panose="01010101010101010101" pitchFamily="2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2C4FB40E-1675-4FC5-9555-19D80DF5F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974" y="1446203"/>
            <a:ext cx="467725" cy="9354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E2A397E-2D58-4BCB-8F55-7EAD1BB96A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080" y="2563639"/>
            <a:ext cx="613512" cy="1068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892768-FA5A-473A-A2CA-74971354FF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388" y="4097755"/>
            <a:ext cx="1459088" cy="596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996B3FE-3A30-41BA-9587-B5567A3086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259" y="5255969"/>
            <a:ext cx="4171950" cy="14287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4930F74-EEBA-4FBB-B593-0A18C84FC9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3600" y="4976050"/>
            <a:ext cx="1243286" cy="1731719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3894D3DB-8E07-4D01-AE4D-F627D8DD9207}"/>
              </a:ext>
            </a:extLst>
          </p:cNvPr>
          <p:cNvSpPr/>
          <p:nvPr/>
        </p:nvSpPr>
        <p:spPr>
          <a:xfrm>
            <a:off x="4802396" y="5715000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89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BEB0EB0A-64A2-47D6-A48D-605116196B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317500"/>
            <a:ext cx="8763000" cy="368300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sz="3200" dirty="0" err="1"/>
              <a:t>Parcourir</a:t>
            </a:r>
            <a:r>
              <a:rPr lang="en-US" altLang="en-US" sz="3200" dirty="0"/>
              <a:t> le questionnaire : </a:t>
            </a:r>
            <a:r>
              <a:rPr lang="en-US" altLang="en-US" sz="3200" dirty="0" err="1"/>
              <a:t>Liste</a:t>
            </a:r>
            <a:r>
              <a:rPr lang="en-US" altLang="en-US" sz="3200" dirty="0"/>
              <a:t> des sections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D08D40-F88E-4E6C-823D-0F02D31476CA}"/>
              </a:ext>
            </a:extLst>
          </p:cNvPr>
          <p:cNvSpPr txBox="1"/>
          <p:nvPr/>
        </p:nvSpPr>
        <p:spPr>
          <a:xfrm>
            <a:off x="1208797" y="6174283"/>
            <a:ext cx="1295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+mn-lt"/>
              </a:rPr>
              <a:t>M</a:t>
            </a:r>
            <a:r>
              <a:rPr lang="en-US" dirty="0" err="1">
                <a:latin typeface="+mn-lt"/>
              </a:rPr>
              <a:t>énage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FC2051-581E-4E46-874F-BB741CEF3251}"/>
              </a:ext>
            </a:extLst>
          </p:cNvPr>
          <p:cNvSpPr txBox="1"/>
          <p:nvPr/>
        </p:nvSpPr>
        <p:spPr>
          <a:xfrm>
            <a:off x="6077848" y="6073032"/>
            <a:ext cx="15632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+mn-lt"/>
              </a:rPr>
              <a:t>Individuel</a:t>
            </a:r>
            <a:endParaRPr lang="en-US" dirty="0">
              <a:latin typeface="+mn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63627C-7DD3-4C56-9499-12FCA6CD89C4}"/>
              </a:ext>
            </a:extLst>
          </p:cNvPr>
          <p:cNvSpPr txBox="1"/>
          <p:nvPr/>
        </p:nvSpPr>
        <p:spPr>
          <a:xfrm>
            <a:off x="115636" y="1424615"/>
            <a:ext cx="514216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>
                <a:latin typeface="+mn-lt"/>
              </a:rPr>
              <a:t>Cliquez sur la section vers laquelle vous souhaitez passer</a:t>
            </a:r>
            <a:endParaRPr lang="en-US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>
                <a:latin typeface="+mn-lt"/>
              </a:rPr>
              <a:t>Notez que vous ne pouvez pas passer à une section qui n'a pas encore été entrée</a:t>
            </a:r>
            <a:endParaRPr lang="en-US" dirty="0">
              <a:latin typeface="+mn-lt"/>
            </a:endParaRPr>
          </a:p>
          <a:p>
            <a:r>
              <a:rPr lang="en-US" dirty="0"/>
              <a:t>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42F806F-BEE6-4B98-A35C-35960119EF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055067" y="2291596"/>
            <a:ext cx="3777155" cy="3810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0639D4-14EB-4831-A9F2-8BE6937D22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3682339"/>
            <a:ext cx="2396505" cy="241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360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C0967-2BC7-46BB-AFCE-6D686842A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776" y="304800"/>
            <a:ext cx="7239000" cy="1542361"/>
          </a:xfrm>
        </p:spPr>
        <p:txBody>
          <a:bodyPr>
            <a:normAutofit/>
          </a:bodyPr>
          <a:lstStyle/>
          <a:p>
            <a:r>
              <a:rPr lang="fr-FR" sz="4400"/>
              <a:t>Importants aspects du système d’interview avec CAPI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91616-BEEC-422D-995F-91106051DE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52400" y="6530079"/>
            <a:ext cx="2133600" cy="184666"/>
          </a:xfrm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03109-D282-48E0-A444-A890732B6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530079"/>
            <a:ext cx="2895600" cy="184666"/>
          </a:xfrm>
        </p:spPr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B6C65-CDD1-4653-B467-DC6FA2EC6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8000" y="6530079"/>
            <a:ext cx="2133600" cy="184666"/>
          </a:xfrm>
        </p:spPr>
        <p:txBody>
          <a:bodyPr/>
          <a:lstStyle/>
          <a:p>
            <a:pPr>
              <a:defRPr/>
            </a:pPr>
            <a:fld id="{32B8C44E-08D6-4D97-9CEA-B6FA93AADCEC}" type="slidenum">
              <a:rPr lang="fr-FR" altLang="en-US" smtClean="0"/>
              <a:pPr>
                <a:defRPr/>
              </a:pPr>
              <a:t>2</a:t>
            </a:fld>
            <a:endParaRPr lang="fr-F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152981-1E79-4104-AF90-43A55DEA0423}"/>
              </a:ext>
            </a:extLst>
          </p:cNvPr>
          <p:cNvSpPr txBox="1"/>
          <p:nvPr/>
        </p:nvSpPr>
        <p:spPr>
          <a:xfrm>
            <a:off x="1221179" y="1843203"/>
            <a:ext cx="6135013" cy="49552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>
                <a:latin typeface="+mn-lt"/>
              </a:rPr>
              <a:t>Écran de capture de données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>
                <a:latin typeface="+mn-lt"/>
              </a:rPr>
              <a:t>Barre d'outils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>
                <a:latin typeface="+mn-lt"/>
              </a:rPr>
              <a:t>Les boutons du système CAPI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>
                <a:latin typeface="+mn-lt"/>
              </a:rPr>
              <a:t>Différents types de questions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>
                <a:latin typeface="+mn-lt"/>
              </a:rPr>
              <a:t>Messages d’erreur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>
                <a:latin typeface="+mn-lt"/>
              </a:rPr>
              <a:t>Changer la langue de l'interview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>
                <a:latin typeface="+mn-lt"/>
              </a:rPr>
              <a:t>Prise de notes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>
                <a:latin typeface="+mn-lt"/>
              </a:rPr>
              <a:t>Parcourir le questionnaire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sz="3200" dirty="0">
                <a:latin typeface="+mn-lt"/>
              </a:rPr>
              <a:t>Sauvegarde partielle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46734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5976213A-34ED-4A20-859B-BF289D0C13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6104" y="457200"/>
            <a:ext cx="7772400" cy="457200"/>
          </a:xfrm>
        </p:spPr>
        <p:txBody>
          <a:bodyPr>
            <a:noAutofit/>
          </a:bodyPr>
          <a:lstStyle/>
          <a:p>
            <a:r>
              <a:rPr lang="en-US" altLang="en-US" sz="3200" dirty="0" err="1"/>
              <a:t>Sauvegarde</a:t>
            </a:r>
            <a:r>
              <a:rPr lang="en-US" altLang="en-US" sz="3200" dirty="0"/>
              <a:t> </a:t>
            </a:r>
            <a:r>
              <a:rPr lang="en-US" altLang="en-US" sz="3200" dirty="0" err="1"/>
              <a:t>partielle</a:t>
            </a:r>
            <a:r>
              <a:rPr lang="en-US" altLang="en-US" sz="3200" dirty="0"/>
              <a:t> de </a:t>
            </a:r>
            <a:r>
              <a:rPr lang="en-US" altLang="en-US" sz="3200" dirty="0" err="1"/>
              <a:t>l’interview</a:t>
            </a:r>
            <a:endParaRPr lang="en-US" alt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018F3A-3667-411B-B30C-24B16B3348E4}"/>
              </a:ext>
            </a:extLst>
          </p:cNvPr>
          <p:cNvSpPr txBox="1"/>
          <p:nvPr/>
        </p:nvSpPr>
        <p:spPr>
          <a:xfrm>
            <a:off x="762000" y="1295400"/>
            <a:ext cx="77724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>
                <a:latin typeface="+mj-lt"/>
              </a:rPr>
              <a:t>Le système CAPI sauvegarde automatiquement les données à la fin de chaque formulaire/section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>
                <a:latin typeface="+mj-lt"/>
              </a:rPr>
              <a:t>Parfois, l'intervieweur peut avoir besoin d'arrêter l'interview avant qu'elle ne soit terminée et de revenir plus tard. Pour ce faire 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dirty="0">
                <a:latin typeface="+mj-lt"/>
              </a:rPr>
              <a:t>Utiliser </a:t>
            </a:r>
            <a:r>
              <a:rPr lang="fr-FR" b="1" dirty="0">
                <a:latin typeface="+mj-lt"/>
              </a:rPr>
              <a:t>Bouton Retour </a:t>
            </a:r>
            <a:r>
              <a:rPr lang="fr-FR" dirty="0">
                <a:latin typeface="+mj-lt"/>
              </a:rPr>
              <a:t>pour quitter l’interview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fr-FR" dirty="0">
                <a:latin typeface="+mj-lt"/>
              </a:rPr>
              <a:t>Sélectionnez « Sauvegarde partielle » à l'invite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fr-FR" dirty="0">
                <a:latin typeface="+mj-lt"/>
              </a:rPr>
              <a:t>On peut aussi utiliser l’option “Save Partial” du menu du système CAPI pour enregistrer les données entrées, mais cela ne fera pas quitter l’interview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fr-FR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950273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5976213A-34ED-4A20-859B-BF289D0C13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6104" y="457200"/>
            <a:ext cx="7772400" cy="457200"/>
          </a:xfrm>
        </p:spPr>
        <p:txBody>
          <a:bodyPr>
            <a:noAutofit/>
          </a:bodyPr>
          <a:lstStyle/>
          <a:p>
            <a:r>
              <a:rPr lang="en-US" altLang="en-US" sz="3200" dirty="0"/>
              <a:t>Les étapes de la </a:t>
            </a:r>
            <a:r>
              <a:rPr lang="en-US" altLang="en-US" sz="3200" dirty="0" err="1"/>
              <a:t>sauvegarde</a:t>
            </a:r>
            <a:r>
              <a:rPr lang="en-US" altLang="en-US" sz="3200" dirty="0"/>
              <a:t> </a:t>
            </a:r>
            <a:r>
              <a:rPr lang="en-US" altLang="en-US" sz="3200" dirty="0" err="1"/>
              <a:t>partielle</a:t>
            </a:r>
            <a:endParaRPr lang="en-US" altLang="en-US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B6AD03-3413-4B37-B382-882A4D4AB636}"/>
              </a:ext>
            </a:extLst>
          </p:cNvPr>
          <p:cNvSpPr txBox="1"/>
          <p:nvPr/>
        </p:nvSpPr>
        <p:spPr>
          <a:xfrm>
            <a:off x="228600" y="1035662"/>
            <a:ext cx="87629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1. </a:t>
            </a:r>
            <a:r>
              <a:rPr lang="fr-FR" dirty="0">
                <a:latin typeface="+mn-lt"/>
              </a:rPr>
              <a:t>Cliquez sur le bouton Android "Retour" en bas à gauche de l'écran. Notez qu'il s'agit du bouton de retour d'Android, et non du bouton </a:t>
            </a:r>
            <a:r>
              <a:rPr lang="fr-FR" dirty="0" err="1">
                <a:latin typeface="+mn-lt"/>
              </a:rPr>
              <a:t>CSPro</a:t>
            </a:r>
            <a:r>
              <a:rPr lang="fr-FR" dirty="0">
                <a:latin typeface="+mn-lt"/>
              </a:rPr>
              <a:t> qui recule d'un champ.</a:t>
            </a:r>
            <a:endParaRPr lang="en-US" dirty="0">
              <a:latin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C48E545-17F2-458E-AF28-4C769FAF64CE}"/>
              </a:ext>
            </a:extLst>
          </p:cNvPr>
          <p:cNvSpPr txBox="1"/>
          <p:nvPr/>
        </p:nvSpPr>
        <p:spPr>
          <a:xfrm>
            <a:off x="228600" y="4577829"/>
            <a:ext cx="44362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2. </a:t>
            </a:r>
            <a:r>
              <a:rPr lang="en-US" dirty="0" err="1">
                <a:latin typeface="+mn-lt"/>
              </a:rPr>
              <a:t>Sélectionnez</a:t>
            </a:r>
            <a:r>
              <a:rPr lang="en-US" dirty="0">
                <a:latin typeface="+mn-lt"/>
              </a:rPr>
              <a:t> “Partial Save”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3ED5BF-C12C-4311-A60C-40F5605E7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621" y="2420656"/>
            <a:ext cx="5372370" cy="19227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5D82CBB-8E99-4DA1-995F-377CE59A4C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0199" y="3906222"/>
            <a:ext cx="2878793" cy="2799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564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5976213A-34ED-4A20-859B-BF289D0C13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9220200" cy="914400"/>
          </a:xfrm>
        </p:spPr>
        <p:txBody>
          <a:bodyPr>
            <a:noAutofit/>
          </a:bodyPr>
          <a:lstStyle/>
          <a:p>
            <a:r>
              <a:rPr lang="fr-FR" altLang="en-US" sz="3100" dirty="0"/>
              <a:t>Restrictions de sauvegarde partielle et avertissements</a:t>
            </a:r>
            <a:endParaRPr lang="en-US" altLang="en-US" sz="31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B6AD03-3413-4B37-B382-882A4D4AB636}"/>
              </a:ext>
            </a:extLst>
          </p:cNvPr>
          <p:cNvSpPr txBox="1"/>
          <p:nvPr/>
        </p:nvSpPr>
        <p:spPr>
          <a:xfrm>
            <a:off x="434071" y="1035662"/>
            <a:ext cx="825273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fr-FR" sz="2600" dirty="0">
                <a:latin typeface="+mn-lt"/>
              </a:rPr>
              <a:t>La sauvegarde partielle n’est autorisée que si au moins une question de l’interview est terminée. Cela permet d'éviter que des enregistrements soient créés par erreur et causer des problèmes de doublons</a:t>
            </a:r>
          </a:p>
          <a:p>
            <a:pPr marL="514350" indent="-514350">
              <a:buAutoNum type="arabicPeriod"/>
            </a:pPr>
            <a:r>
              <a:rPr lang="fr-FR" sz="2600" dirty="0">
                <a:latin typeface="+mn-lt"/>
              </a:rPr>
              <a:t>La sauvegarde partielle n'est pas non plus autorisée pour la saisie du questionnaire sur les biomarqueurs</a:t>
            </a:r>
          </a:p>
          <a:p>
            <a:endParaRPr lang="fr-FR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87D916-8751-4933-9AD7-F575AD67E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3860893"/>
            <a:ext cx="7063453" cy="2997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6755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5976213A-34ED-4A20-859B-BF289D0C13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14483" y="514350"/>
            <a:ext cx="5872317" cy="457200"/>
          </a:xfrm>
        </p:spPr>
        <p:txBody>
          <a:bodyPr>
            <a:noAutofit/>
          </a:bodyPr>
          <a:lstStyle/>
          <a:p>
            <a:r>
              <a:rPr lang="en-US" altLang="en-US" sz="3200" dirty="0" err="1"/>
              <a:t>Sauvegarde</a:t>
            </a:r>
            <a:r>
              <a:rPr lang="en-US" altLang="en-US" sz="3200" dirty="0"/>
              <a:t> </a:t>
            </a:r>
            <a:r>
              <a:rPr lang="en-US" altLang="en-US" sz="3200" dirty="0" err="1"/>
              <a:t>partielle</a:t>
            </a:r>
            <a:r>
              <a:rPr lang="en-US" altLang="en-US" sz="3200" dirty="0"/>
              <a:t> de </a:t>
            </a:r>
            <a:r>
              <a:rPr lang="en-US" altLang="en-US" sz="3200" dirty="0" err="1"/>
              <a:t>l’interview</a:t>
            </a:r>
            <a:endParaRPr lang="en-US" alt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C08728-471C-4207-BAFC-5B10F072B9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04" y="4343400"/>
            <a:ext cx="6624889" cy="23822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B66DF21-9D09-4816-ACA3-8B93CFF78BF9}"/>
              </a:ext>
            </a:extLst>
          </p:cNvPr>
          <p:cNvSpPr txBox="1"/>
          <p:nvPr/>
        </p:nvSpPr>
        <p:spPr>
          <a:xfrm>
            <a:off x="533400" y="2367290"/>
            <a:ext cx="67775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>
                <a:latin typeface="+mn-lt"/>
              </a:rPr>
              <a:t>Utilisez l'option 2 : </a:t>
            </a:r>
            <a:r>
              <a:rPr lang="fr-FR" sz="3200" b="1" dirty="0">
                <a:latin typeface="+mn-lt"/>
              </a:rPr>
              <a:t>Revisiter</a:t>
            </a:r>
            <a:r>
              <a:rPr lang="fr-FR" sz="3200" dirty="0">
                <a:latin typeface="+mn-lt"/>
              </a:rPr>
              <a:t> à partir du menu enquêteur pour revenir à un entretien partiellement </a:t>
            </a:r>
            <a:r>
              <a:rPr lang="fr-FR" sz="3200" dirty="0" err="1">
                <a:latin typeface="+mn-lt"/>
              </a:rPr>
              <a:t>suvegardé</a:t>
            </a:r>
            <a:endParaRPr lang="en-US" sz="3200" dirty="0">
              <a:latin typeface="+mn-lt"/>
            </a:endParaRPr>
          </a:p>
        </p:txBody>
      </p:sp>
      <p:pic>
        <p:nvPicPr>
          <p:cNvPr id="13" name="Picture 12" descr="Text, whiteboard&#10;&#10;Description automatically generated">
            <a:extLst>
              <a:ext uri="{FF2B5EF4-FFF2-40B4-BE49-F238E27FC236}">
                <a16:creationId xmlns:a16="http://schemas.microsoft.com/office/drawing/2014/main" id="{7AC4A258-621A-434E-B48E-9F06C06EB2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04800"/>
            <a:ext cx="2090738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862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03A89970-F559-499B-8AB5-B3C4C5AD92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97600"/>
            <a:ext cx="8763000" cy="596900"/>
          </a:xfrm>
        </p:spPr>
        <p:txBody>
          <a:bodyPr/>
          <a:lstStyle/>
          <a:p>
            <a:pPr algn="ctr" eaLnBrk="1" hangingPunct="1"/>
            <a:r>
              <a:rPr lang="fr-FR" sz="3200" dirty="0">
                <a:latin typeface="+mn-lt"/>
              </a:rPr>
              <a:t>Écran de capture de données</a:t>
            </a:r>
            <a:endParaRPr lang="en-US" altLang="en-US" sz="32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E4C642A-A46F-44E6-84FC-FEF559471F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6967021"/>
              </p:ext>
            </p:extLst>
          </p:nvPr>
        </p:nvGraphicFramePr>
        <p:xfrm>
          <a:off x="152400" y="792099"/>
          <a:ext cx="3922815" cy="60659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19673">
                  <a:extLst>
                    <a:ext uri="{9D8B030D-6E8A-4147-A177-3AD203B41FA5}">
                      <a16:colId xmlns:a16="http://schemas.microsoft.com/office/drawing/2014/main" val="286283525"/>
                    </a:ext>
                  </a:extLst>
                </a:gridCol>
                <a:gridCol w="3503142">
                  <a:extLst>
                    <a:ext uri="{9D8B030D-6E8A-4147-A177-3AD203B41FA5}">
                      <a16:colId xmlns:a16="http://schemas.microsoft.com/office/drawing/2014/main" val="1149019503"/>
                    </a:ext>
                  </a:extLst>
                </a:gridCol>
              </a:tblGrid>
              <a:tr h="29979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 sz="1100" noProof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800" b="1" noProof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Fenêtre CAPI</a:t>
                      </a:r>
                      <a:endParaRPr lang="fr-FR" sz="1800" noProof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8158595"/>
                  </a:ext>
                </a:extLst>
              </a:tr>
              <a:tr h="115322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noProof="0">
                          <a:effectLst/>
                        </a:rPr>
                        <a:t>1</a:t>
                      </a:r>
                      <a:endParaRPr lang="fr-FR" sz="2400" noProof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000" noProof="0">
                          <a:effectLst/>
                        </a:rPr>
                        <a:t>Zone des questions </a:t>
                      </a:r>
                      <a:endParaRPr lang="fr-FR" sz="2000" noProof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9291962"/>
                  </a:ext>
                </a:extLst>
              </a:tr>
              <a:tr h="115322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noProof="0">
                          <a:effectLst/>
                        </a:rPr>
                        <a:t>2</a:t>
                      </a:r>
                      <a:endParaRPr lang="fr-FR" sz="2400" noProof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000" noProof="0">
                          <a:effectLst/>
                        </a:rPr>
                        <a:t>Catégories des réponses</a:t>
                      </a:r>
                      <a:endParaRPr lang="fr-FR" sz="2000" noProof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66565393"/>
                  </a:ext>
                </a:extLst>
              </a:tr>
              <a:tr h="115322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noProof="0">
                          <a:effectLst/>
                        </a:rPr>
                        <a:t>3</a:t>
                      </a:r>
                      <a:endParaRPr lang="fr-FR" sz="2400" noProof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000" noProof="0">
                          <a:effectLst/>
                        </a:rPr>
                        <a:t>Boutons de navigation avant et arrière</a:t>
                      </a:r>
                      <a:endParaRPr lang="fr-FR" sz="2000" noProof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192360"/>
                  </a:ext>
                </a:extLst>
              </a:tr>
              <a:tr h="1153222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noProof="0">
                          <a:effectLst/>
                        </a:rPr>
                        <a:t>4</a:t>
                      </a:r>
                      <a:endParaRPr lang="fr-FR" sz="2400" noProof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000" noProof="0">
                          <a:effectLst/>
                        </a:rPr>
                        <a:t>Barre de navigation du questionnaire – aussi appelée « arbre de cas »</a:t>
                      </a:r>
                      <a:endParaRPr lang="fr-FR" sz="2000" noProof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8408674"/>
                  </a:ext>
                </a:extLst>
              </a:tr>
              <a:tr h="1153222">
                <a:tc>
                  <a:txBody>
                    <a:bodyPr/>
                    <a:lstStyle/>
                    <a:p>
                      <a:pPr marL="0" marR="0" algn="just" defTabSz="457200" rtl="0" eaLnBrk="1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400" b="1" kern="1200" noProof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2000" noProof="0" dirty="0">
                          <a:effectLst/>
                        </a:rPr>
                        <a:t>Boutons du système</a:t>
                      </a:r>
                      <a:endParaRPr lang="fr-FR" sz="2000" noProof="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81745171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C03E74B3-5E6B-40BF-B327-E4D56AA44B6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7615" y="807933"/>
            <a:ext cx="5029200" cy="80467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4B58280C-12BB-478F-BE1A-430F787642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317500"/>
            <a:ext cx="8763000" cy="596900"/>
          </a:xfrm>
        </p:spPr>
        <p:txBody>
          <a:bodyPr/>
          <a:lstStyle/>
          <a:p>
            <a:pPr algn="ctr" eaLnBrk="1" hangingPunct="1"/>
            <a:r>
              <a:rPr lang="en-US" altLang="en-US" sz="3200" dirty="0"/>
              <a:t>Barre </a:t>
            </a:r>
            <a:r>
              <a:rPr lang="en-US" altLang="en-US" sz="3200" dirty="0" err="1"/>
              <a:t>d'outils</a:t>
            </a:r>
            <a:r>
              <a:rPr lang="en-US" altLang="en-US" sz="3200" dirty="0"/>
              <a:t> CAPI - Ménage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BF107CC2-1E42-4FD6-AC3E-3D59CC26C5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2000" y="1336675"/>
            <a:ext cx="7772400" cy="5410200"/>
          </a:xfrm>
        </p:spPr>
        <p:txBody>
          <a:bodyPr/>
          <a:lstStyle/>
          <a:p>
            <a:pPr lvl="1" eaLnBrk="1" hangingPunct="1">
              <a:buFontTx/>
              <a:buNone/>
            </a:pPr>
            <a:endParaRPr lang="en-US" altLang="en-US" sz="1800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07DD1819-212E-4963-AF14-EBEFE4CCD6A9}"/>
              </a:ext>
            </a:extLst>
          </p:cNvPr>
          <p:cNvSpPr/>
          <p:nvPr/>
        </p:nvSpPr>
        <p:spPr>
          <a:xfrm rot="958001">
            <a:off x="2342623" y="4658303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33A849-E0B7-4F9C-B436-82914D6CD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9" y="1060450"/>
            <a:ext cx="3371139" cy="329739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956E29-AEDF-443C-A17D-4689E6113D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9233" y="4549122"/>
            <a:ext cx="4578860" cy="177547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4B58280C-12BB-478F-BE1A-430F787642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317500"/>
            <a:ext cx="8763000" cy="596900"/>
          </a:xfrm>
        </p:spPr>
        <p:txBody>
          <a:bodyPr/>
          <a:lstStyle/>
          <a:p>
            <a:pPr algn="ctr" eaLnBrk="1" hangingPunct="1"/>
            <a:r>
              <a:rPr lang="en-US" altLang="en-US" sz="3200" dirty="0"/>
              <a:t>Barre </a:t>
            </a:r>
            <a:r>
              <a:rPr lang="en-US" altLang="en-US" sz="3200" dirty="0" err="1"/>
              <a:t>d'outils</a:t>
            </a:r>
            <a:r>
              <a:rPr lang="en-US" altLang="en-US" sz="3200" dirty="0"/>
              <a:t> CAPI - Femme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07DD1819-212E-4963-AF14-EBEFE4CCD6A9}"/>
              </a:ext>
            </a:extLst>
          </p:cNvPr>
          <p:cNvSpPr/>
          <p:nvPr/>
        </p:nvSpPr>
        <p:spPr>
          <a:xfrm rot="958001">
            <a:off x="2342623" y="4658303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D71D03-1860-4D7C-B44C-14A965293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872" y="1295400"/>
            <a:ext cx="4661555" cy="343373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9BC9D-FA40-4C4D-9FEC-BE7C26B48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B87C0C-5E0E-4D40-A393-EF9F213B90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4455267"/>
            <a:ext cx="3955075" cy="1533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799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BEB0EB0A-64A2-47D6-A48D-605116196B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" y="317501"/>
            <a:ext cx="8763000" cy="292099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fr-FR" altLang="en-US" sz="3200" dirty="0"/>
              <a:t>Barre d'outils – Questionnaire Ménage, Femme</a:t>
            </a:r>
            <a:endParaRPr lang="en-US" altLang="en-US" sz="3200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4CC951D9-9DD3-4200-8A42-5501CDF840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5878666"/>
              </p:ext>
            </p:extLst>
          </p:nvPr>
        </p:nvGraphicFramePr>
        <p:xfrm>
          <a:off x="228599" y="638298"/>
          <a:ext cx="8610601" cy="55990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2399">
                  <a:extLst>
                    <a:ext uri="{9D8B030D-6E8A-4147-A177-3AD203B41FA5}">
                      <a16:colId xmlns:a16="http://schemas.microsoft.com/office/drawing/2014/main" val="3239549294"/>
                    </a:ext>
                  </a:extLst>
                </a:gridCol>
                <a:gridCol w="5376341">
                  <a:extLst>
                    <a:ext uri="{9D8B030D-6E8A-4147-A177-3AD203B41FA5}">
                      <a16:colId xmlns:a16="http://schemas.microsoft.com/office/drawing/2014/main" val="2836516527"/>
                    </a:ext>
                  </a:extLst>
                </a:gridCol>
                <a:gridCol w="550785">
                  <a:extLst>
                    <a:ext uri="{9D8B030D-6E8A-4147-A177-3AD203B41FA5}">
                      <a16:colId xmlns:a16="http://schemas.microsoft.com/office/drawing/2014/main" val="1609514059"/>
                    </a:ext>
                  </a:extLst>
                </a:gridCol>
                <a:gridCol w="781076">
                  <a:extLst>
                    <a:ext uri="{9D8B030D-6E8A-4147-A177-3AD203B41FA5}">
                      <a16:colId xmlns:a16="http://schemas.microsoft.com/office/drawing/2014/main" val="4149779914"/>
                    </a:ext>
                  </a:extLst>
                </a:gridCol>
              </a:tblGrid>
              <a:tr h="885702">
                <a:tc>
                  <a:txBody>
                    <a:bodyPr/>
                    <a:lstStyle/>
                    <a:p>
                      <a:pPr marL="628650" marR="0" indent="-6286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effectLst/>
                        </a:rPr>
                        <a:t>Titre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28650" marR="0" indent="-6286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Description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2">
                  <a:txBody>
                    <a:bodyPr/>
                    <a:lstStyle/>
                    <a:p>
                      <a:pPr marL="628650" marR="0" indent="-6286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Type de</a:t>
                      </a:r>
                    </a:p>
                    <a:p>
                      <a:pPr marL="628650" marR="0" indent="-6286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Questionnaire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748582"/>
                  </a:ext>
                </a:extLst>
              </a:tr>
              <a:tr h="75942">
                <a:tc>
                  <a:txBody>
                    <a:bodyPr/>
                    <a:lstStyle/>
                    <a:p>
                      <a:pPr marL="628650" marR="0" indent="-6286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28650" marR="0" indent="-6286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28650" marR="0" indent="-6286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M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28650" marR="0" indent="-6286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fr-FR" sz="20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5421008"/>
                  </a:ext>
                </a:extLst>
              </a:tr>
              <a:tr h="14078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Ver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fr-FR" sz="2400" dirty="0">
                          <a:effectLst/>
                        </a:rPr>
                        <a:t>Affiche le numéro de version du système CAPI.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  <a:r>
                        <a:rPr lang="fr-FR" sz="2400" dirty="0">
                          <a:effectLst/>
                        </a:rPr>
                        <a:t>Sert à vérifier que l'enquêteur dispose de la dernière version du système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85592312"/>
                  </a:ext>
                </a:extLst>
              </a:tr>
              <a:tr h="92854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Ménage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fr-FR" sz="2400" dirty="0">
                          <a:effectLst/>
                        </a:rPr>
                        <a:t>Affiche une liste des membres du ménage avec leur relation, sexe et âge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87563770"/>
                  </a:ext>
                </a:extLst>
              </a:tr>
              <a:tr h="142555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Section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fr-FR" sz="2400" dirty="0">
                          <a:effectLst/>
                        </a:rPr>
                        <a:t>Affiche une liste de toutes les sections du questionnaire. En cliquant sur une section, vous pourrez naviguer vers celle-ci</a:t>
                      </a:r>
                      <a:endParaRPr lang="en-US" sz="32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8044574"/>
                  </a:ext>
                </a:extLst>
              </a:tr>
            </a:tbl>
          </a:graphicData>
        </a:graphic>
      </p:graphicFrame>
      <p:pic>
        <p:nvPicPr>
          <p:cNvPr id="10" name="Graphic 14398" descr="Checkmark with solid fill">
            <a:extLst>
              <a:ext uri="{FF2B5EF4-FFF2-40B4-BE49-F238E27FC236}">
                <a16:creationId xmlns:a16="http://schemas.microsoft.com/office/drawing/2014/main" id="{CB972A3C-ADDA-4369-BCA1-E0218C29EE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96200" y="5668452"/>
            <a:ext cx="385234" cy="779238"/>
          </a:xfrm>
          <a:prstGeom prst="rect">
            <a:avLst/>
          </a:prstGeom>
        </p:spPr>
      </p:pic>
      <p:pic>
        <p:nvPicPr>
          <p:cNvPr id="11" name="Graphic 14399" descr="Checkmark with solid fill">
            <a:extLst>
              <a:ext uri="{FF2B5EF4-FFF2-40B4-BE49-F238E27FC236}">
                <a16:creationId xmlns:a16="http://schemas.microsoft.com/office/drawing/2014/main" id="{78723342-ECB9-4367-B740-C40123097E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00972" y="5598532"/>
            <a:ext cx="385234" cy="779238"/>
          </a:xfrm>
          <a:prstGeom prst="rect">
            <a:avLst/>
          </a:prstGeom>
        </p:spPr>
      </p:pic>
      <p:pic>
        <p:nvPicPr>
          <p:cNvPr id="12" name="Graphic 28679" descr="Checkmark with solid fill">
            <a:extLst>
              <a:ext uri="{FF2B5EF4-FFF2-40B4-BE49-F238E27FC236}">
                <a16:creationId xmlns:a16="http://schemas.microsoft.com/office/drawing/2014/main" id="{A08BE629-40C2-4B3A-A161-2BB245F497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00972" y="3871852"/>
            <a:ext cx="385234" cy="779238"/>
          </a:xfrm>
          <a:prstGeom prst="rect">
            <a:avLst/>
          </a:prstGeom>
        </p:spPr>
      </p:pic>
      <p:pic>
        <p:nvPicPr>
          <p:cNvPr id="13" name="Graphic 28682" descr="Checkmark with solid fill">
            <a:extLst>
              <a:ext uri="{FF2B5EF4-FFF2-40B4-BE49-F238E27FC236}">
                <a16:creationId xmlns:a16="http://schemas.microsoft.com/office/drawing/2014/main" id="{9C61DA4F-E115-4202-914E-2A4A416892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74072" y="3816685"/>
            <a:ext cx="385234" cy="779238"/>
          </a:xfrm>
          <a:prstGeom prst="rect">
            <a:avLst/>
          </a:prstGeom>
        </p:spPr>
      </p:pic>
      <p:pic>
        <p:nvPicPr>
          <p:cNvPr id="15" name="Graphic 28684" descr="Checkmark with solid fill">
            <a:extLst>
              <a:ext uri="{FF2B5EF4-FFF2-40B4-BE49-F238E27FC236}">
                <a16:creationId xmlns:a16="http://schemas.microsoft.com/office/drawing/2014/main" id="{6F07E437-50F8-47DC-973D-9C3658C26E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00972" y="2596530"/>
            <a:ext cx="385234" cy="711955"/>
          </a:xfrm>
          <a:prstGeom prst="rect">
            <a:avLst/>
          </a:prstGeom>
        </p:spPr>
      </p:pic>
      <p:pic>
        <p:nvPicPr>
          <p:cNvPr id="16" name="Graphic 28687" descr="Checkmark with solid fill">
            <a:extLst>
              <a:ext uri="{FF2B5EF4-FFF2-40B4-BE49-F238E27FC236}">
                <a16:creationId xmlns:a16="http://schemas.microsoft.com/office/drawing/2014/main" id="{D0E4B668-0591-4F78-AE9F-ADAB0F642B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74072" y="2541363"/>
            <a:ext cx="385234" cy="77923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BEB0EB0A-64A2-47D6-A48D-605116196B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4301" y="317501"/>
            <a:ext cx="8763000" cy="292099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fr-FR" altLang="en-US" sz="3200" dirty="0"/>
              <a:t>Barre d'outils - Questionnaire femme uniquement</a:t>
            </a:r>
            <a:endParaRPr lang="en-US" altLang="en-US" sz="3200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4CC951D9-9DD3-4200-8A42-5501CDF840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6767353"/>
              </p:ext>
            </p:extLst>
          </p:nvPr>
        </p:nvGraphicFramePr>
        <p:xfrm>
          <a:off x="114301" y="609600"/>
          <a:ext cx="8915401" cy="52911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6646">
                  <a:extLst>
                    <a:ext uri="{9D8B030D-6E8A-4147-A177-3AD203B41FA5}">
                      <a16:colId xmlns:a16="http://schemas.microsoft.com/office/drawing/2014/main" val="3239549294"/>
                    </a:ext>
                  </a:extLst>
                </a:gridCol>
                <a:gridCol w="5105735">
                  <a:extLst>
                    <a:ext uri="{9D8B030D-6E8A-4147-A177-3AD203B41FA5}">
                      <a16:colId xmlns:a16="http://schemas.microsoft.com/office/drawing/2014/main" val="2836516527"/>
                    </a:ext>
                  </a:extLst>
                </a:gridCol>
                <a:gridCol w="523062">
                  <a:extLst>
                    <a:ext uri="{9D8B030D-6E8A-4147-A177-3AD203B41FA5}">
                      <a16:colId xmlns:a16="http://schemas.microsoft.com/office/drawing/2014/main" val="1609514059"/>
                    </a:ext>
                  </a:extLst>
                </a:gridCol>
                <a:gridCol w="741762">
                  <a:extLst>
                    <a:ext uri="{9D8B030D-6E8A-4147-A177-3AD203B41FA5}">
                      <a16:colId xmlns:a16="http://schemas.microsoft.com/office/drawing/2014/main" val="4149779914"/>
                    </a:ext>
                  </a:extLst>
                </a:gridCol>
                <a:gridCol w="738196">
                  <a:extLst>
                    <a:ext uri="{9D8B030D-6E8A-4147-A177-3AD203B41FA5}">
                      <a16:colId xmlns:a16="http://schemas.microsoft.com/office/drawing/2014/main" val="3455133715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pPr marL="628650" marR="0" indent="-6286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effectLst/>
                        </a:rPr>
                        <a:t>Titre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28650" marR="0" indent="-6286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Description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gridSpan="3">
                  <a:txBody>
                    <a:bodyPr/>
                    <a:lstStyle/>
                    <a:p>
                      <a:pPr marL="628650" marR="0" indent="-6286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Type de</a:t>
                      </a:r>
                    </a:p>
                    <a:p>
                      <a:pPr marL="628650" marR="0" indent="-6286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Questionnaire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7485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628650" marR="0" indent="-6286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28650" marR="0" indent="-6286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28650" marR="0" indent="-6286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M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28650" marR="0" indent="-6286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F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28650" marR="0" indent="-62865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15421008"/>
                  </a:ext>
                </a:extLst>
              </a:tr>
              <a:tr h="122942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effectLst/>
                        </a:rPr>
                        <a:t>Grossesses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fr-FR" sz="2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Affiche une liste d'options pour ajouter, insérer, supprimer et déplacer des entrées dans cette section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3616808"/>
                  </a:ext>
                </a:extLst>
              </a:tr>
              <a:tr h="122942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 err="1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Calendrier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fr-FR" sz="2400" dirty="0"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Affiche les entrées du calendrier par colonne dans un tableau vertical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200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20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25148176"/>
                  </a:ext>
                </a:extLst>
              </a:tr>
              <a:tr h="89325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Aliments et </a:t>
                      </a:r>
                      <a:r>
                        <a:rPr lang="en-US" sz="2000" dirty="0" err="1">
                          <a:effectLst/>
                        </a:rPr>
                        <a:t>boissons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fr-FR" sz="2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Affiche les catégories d'aliments et de boissons.</a:t>
                      </a:r>
                      <a:r>
                        <a:rPr lang="en-US" sz="2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fr-FR" sz="240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cs typeface="Times New Roman" panose="02020603050405020304" pitchFamily="18" charset="0"/>
                        </a:rPr>
                        <a:t>Cette option n'apparaît que dans la section 6 du questionnaire de la femme.</a:t>
                      </a:r>
                      <a:endParaRPr lang="en-US" sz="2400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endParaRPr lang="en-US" sz="20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100" dirty="0">
                          <a:effectLst/>
                        </a:rPr>
                        <a:t> 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17623730"/>
                  </a:ext>
                </a:extLst>
              </a:tr>
            </a:tbl>
          </a:graphicData>
        </a:graphic>
      </p:graphicFrame>
      <p:pic>
        <p:nvPicPr>
          <p:cNvPr id="9" name="Graphic 14397" descr="Checkmark with solid fill">
            <a:extLst>
              <a:ext uri="{FF2B5EF4-FFF2-40B4-BE49-F238E27FC236}">
                <a16:creationId xmlns:a16="http://schemas.microsoft.com/office/drawing/2014/main" id="{9E8D9640-2287-4CFC-8D9C-B63F9CEB645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22591" y="4832280"/>
            <a:ext cx="385234" cy="779238"/>
          </a:xfrm>
          <a:prstGeom prst="rect">
            <a:avLst/>
          </a:prstGeom>
        </p:spPr>
      </p:pic>
      <p:pic>
        <p:nvPicPr>
          <p:cNvPr id="10" name="Graphic 14398" descr="Checkmark with solid fill">
            <a:extLst>
              <a:ext uri="{FF2B5EF4-FFF2-40B4-BE49-F238E27FC236}">
                <a16:creationId xmlns:a16="http://schemas.microsoft.com/office/drawing/2014/main" id="{CB972A3C-ADDA-4369-BCA1-E0218C29EE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22591" y="5830082"/>
            <a:ext cx="385234" cy="779238"/>
          </a:xfrm>
          <a:prstGeom prst="rect">
            <a:avLst/>
          </a:prstGeom>
        </p:spPr>
      </p:pic>
      <p:pic>
        <p:nvPicPr>
          <p:cNvPr id="11" name="Graphic 14399" descr="Checkmark with solid fill">
            <a:extLst>
              <a:ext uri="{FF2B5EF4-FFF2-40B4-BE49-F238E27FC236}">
                <a16:creationId xmlns:a16="http://schemas.microsoft.com/office/drawing/2014/main" id="{78723342-ECB9-4367-B740-C40123097E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22591" y="3733800"/>
            <a:ext cx="385234" cy="779238"/>
          </a:xfrm>
          <a:prstGeom prst="rect">
            <a:avLst/>
          </a:prstGeom>
        </p:spPr>
      </p:pic>
      <p:pic>
        <p:nvPicPr>
          <p:cNvPr id="12" name="Graphic 28679" descr="Checkmark with solid fill">
            <a:extLst>
              <a:ext uri="{FF2B5EF4-FFF2-40B4-BE49-F238E27FC236}">
                <a16:creationId xmlns:a16="http://schemas.microsoft.com/office/drawing/2014/main" id="{A08BE629-40C2-4B3A-A161-2BB245F497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22591" y="2405322"/>
            <a:ext cx="385234" cy="77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7169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4B58280C-12BB-478F-BE1A-430F787642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317500"/>
            <a:ext cx="8763000" cy="596900"/>
          </a:xfrm>
        </p:spPr>
        <p:txBody>
          <a:bodyPr/>
          <a:lstStyle/>
          <a:p>
            <a:pPr algn="ctr" eaLnBrk="1" hangingPunct="1"/>
            <a:r>
              <a:rPr lang="en-US" altLang="en-US" sz="3200" dirty="0"/>
              <a:t>Meu du </a:t>
            </a:r>
            <a:r>
              <a:rPr lang="en-US" altLang="en-US" sz="3200" dirty="0" err="1"/>
              <a:t>système</a:t>
            </a:r>
            <a:r>
              <a:rPr lang="en-US" altLang="en-US" sz="3200" dirty="0"/>
              <a:t> CAPI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07DD1819-212E-4963-AF14-EBEFE4CCD6A9}"/>
              </a:ext>
            </a:extLst>
          </p:cNvPr>
          <p:cNvSpPr/>
          <p:nvPr/>
        </p:nvSpPr>
        <p:spPr>
          <a:xfrm rot="1634577">
            <a:off x="4907280" y="2837688"/>
            <a:ext cx="978408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FAFCD-0627-4E9A-8326-DC4708988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5323" y="1752600"/>
            <a:ext cx="2958625" cy="4419600"/>
          </a:xfrm>
        </p:spPr>
        <p:txBody>
          <a:bodyPr>
            <a:normAutofit fontScale="92500" lnSpcReduction="10000"/>
          </a:bodyPr>
          <a:lstStyle/>
          <a:p>
            <a:r>
              <a:rPr lang="fr-FR" sz="2800" dirty="0"/>
              <a:t>Appuyez sur l'icône "hamburger" en haut à droite pour afficher les boutons du système CAPI</a:t>
            </a:r>
            <a:endParaRPr lang="en-US" sz="2800" dirty="0"/>
          </a:p>
          <a:p>
            <a:r>
              <a:rPr lang="fr-FR" sz="2800" dirty="0"/>
              <a:t>Affiche la liste des diverses actions intégrées pour le système CAPI</a:t>
            </a: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6A3D11-F04B-40A2-911B-A53AABA47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000156"/>
            <a:ext cx="4419600" cy="1371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10742F-9A2A-4171-8123-96505F910C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2346" y="2174168"/>
            <a:ext cx="2754073" cy="461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142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4B58280C-12BB-478F-BE1A-430F787642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4483" y="138403"/>
            <a:ext cx="8763000" cy="596900"/>
          </a:xfrm>
        </p:spPr>
        <p:txBody>
          <a:bodyPr/>
          <a:lstStyle/>
          <a:p>
            <a:pPr algn="ctr" eaLnBrk="1" hangingPunct="1"/>
            <a:r>
              <a:rPr lang="en-US" altLang="en-US" sz="3200" dirty="0"/>
              <a:t>Boutons du </a:t>
            </a:r>
            <a:r>
              <a:rPr lang="en-US" altLang="en-US" sz="3200" dirty="0" err="1"/>
              <a:t>système</a:t>
            </a:r>
            <a:r>
              <a:rPr lang="en-US" altLang="en-US" sz="3200" dirty="0"/>
              <a:t> CAPI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434DB7-0ADB-4133-9FD5-BB6788CE6D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937" y="1219200"/>
            <a:ext cx="3708876" cy="6028901"/>
          </a:xfrm>
          <a:prstGeom prst="rect">
            <a:avLst/>
          </a:prstGeom>
        </p:spPr>
      </p:pic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704008F5-8519-48DE-B24B-50471B193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368431"/>
              </p:ext>
            </p:extLst>
          </p:nvPr>
        </p:nvGraphicFramePr>
        <p:xfrm>
          <a:off x="144483" y="753883"/>
          <a:ext cx="5290641" cy="64942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517">
                  <a:extLst>
                    <a:ext uri="{9D8B030D-6E8A-4147-A177-3AD203B41FA5}">
                      <a16:colId xmlns:a16="http://schemas.microsoft.com/office/drawing/2014/main" val="3941168045"/>
                    </a:ext>
                  </a:extLst>
                </a:gridCol>
                <a:gridCol w="5054124">
                  <a:extLst>
                    <a:ext uri="{9D8B030D-6E8A-4147-A177-3AD203B41FA5}">
                      <a16:colId xmlns:a16="http://schemas.microsoft.com/office/drawing/2014/main" val="4159975235"/>
                    </a:ext>
                  </a:extLst>
                </a:gridCol>
              </a:tblGrid>
              <a:tr h="48118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842558"/>
                  </a:ext>
                </a:extLst>
              </a:tr>
              <a:tr h="473248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/>
                        <a:t>Sauvegarde des données pendant l’interview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740363"/>
                  </a:ext>
                </a:extLst>
              </a:tr>
              <a:tr h="685173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/>
                        <a:t>Utilisez pour changer de langue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46164"/>
                  </a:ext>
                </a:extLst>
              </a:tr>
              <a:tr h="488784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NON UTILISÉ DANS CMIS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325522"/>
                  </a:ext>
                </a:extLst>
              </a:tr>
              <a:tr h="473017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/>
                        <a:t>Afficher les notes prises pendant l’interview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31366"/>
                  </a:ext>
                </a:extLst>
              </a:tr>
              <a:tr h="85143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dirty="0"/>
                        <a:t>Accéder à la dernière question saisie dans l’interview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8753491"/>
                  </a:ext>
                </a:extLst>
              </a:tr>
              <a:tr h="851430">
                <a:tc>
                  <a:txBody>
                    <a:bodyPr/>
                    <a:lstStyle/>
                    <a:p>
                      <a:r>
                        <a:rPr lang="en-US" i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Masquez les flèches gauche/droite - déconseillé d'utiliser</a:t>
                      </a:r>
                      <a:endParaRPr lang="en-US" sz="2400" i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9945334"/>
                  </a:ext>
                </a:extLst>
              </a:tr>
              <a:tr h="258771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2400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Masquer/afficher l'arborescence de cas – il est recommandé de ne pas l’utiliser</a:t>
                      </a:r>
                      <a:endParaRPr lang="en-US" sz="2400" i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687484"/>
                  </a:ext>
                </a:extLst>
              </a:tr>
              <a:tr h="667337">
                <a:tc>
                  <a:txBody>
                    <a:bodyPr/>
                    <a:lstStyle/>
                    <a:p>
                      <a:r>
                        <a:rPr lang="en-US" sz="2400" i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i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NON UTILISÉ DANS CMIS</a:t>
                      </a:r>
                      <a:endParaRPr lang="en-US" sz="2400" i="1" kern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208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366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ysClr val="windowText" lastClr="000000"/>
      </a:dk1>
      <a:lt1>
        <a:srgbClr val="FFFFFF"/>
      </a:lt1>
      <a:dk2>
        <a:srgbClr val="002F6C"/>
      </a:dk2>
      <a:lt2>
        <a:srgbClr val="BA0C2F"/>
      </a:lt2>
      <a:accent1>
        <a:srgbClr val="002F6C"/>
      </a:accent1>
      <a:accent2>
        <a:srgbClr val="BA0C2F"/>
      </a:accent2>
      <a:accent3>
        <a:srgbClr val="6C6463"/>
      </a:accent3>
      <a:accent4>
        <a:srgbClr val="000000"/>
      </a:accent4>
      <a:accent5>
        <a:srgbClr val="CFCDC9"/>
      </a:accent5>
      <a:accent6>
        <a:srgbClr val="0067B9"/>
      </a:accent6>
      <a:hlink>
        <a:srgbClr val="6C6463"/>
      </a:hlink>
      <a:folHlink>
        <a:srgbClr val="CFCDC9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d16efad5-0601-4cf0-b7c2-89968258c777">VMX3MACP777Z-1201013908-6528</_dlc_DocId>
    <_dlc_DocIdUrl xmlns="d16efad5-0601-4cf0-b7c2-89968258c777">
      <Url>https://icfonline.sharepoint.com/sites/ihd-dhs/Standard8/_layouts/15/DocIdRedir.aspx?ID=VMX3MACP777Z-1201013908-6528</Url>
      <Description>VMX3MACP777Z-1201013908-6528</Description>
    </_dlc_DocIdUrl>
  </documentManagement>
</p:properti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E0BC70FB04E14C8ED45C26FF73C393" ma:contentTypeVersion="537" ma:contentTypeDescription="Create a new document." ma:contentTypeScope="" ma:versionID="56ef05e91298091bd0032303818eb56f">
  <xsd:schema xmlns:xsd="http://www.w3.org/2001/XMLSchema" xmlns:xs="http://www.w3.org/2001/XMLSchema" xmlns:p="http://schemas.microsoft.com/office/2006/metadata/properties" xmlns:ns2="d16efad5-0601-4cf0-b7c2-89968258c777" xmlns:ns3="d58a30a2-7d65-49ea-9133-261ce59728b8" targetNamespace="http://schemas.microsoft.com/office/2006/metadata/properties" ma:root="true" ma:fieldsID="9d116479b8783fc41734a29f84eb5fe7" ns2:_="" ns3:_="">
    <xsd:import namespace="d16efad5-0601-4cf0-b7c2-89968258c777"/>
    <xsd:import namespace="d58a30a2-7d65-49ea-9133-261ce59728b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2:SharedWithUsers" minOccurs="0"/>
                <xsd:element ref="ns2:SharedWithDetails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3:MediaServiceGenerationTime" minOccurs="0"/>
                <xsd:element ref="ns3:MediaServiceEventHashCode" minOccurs="0"/>
                <xsd:element ref="ns3:MediaServiceAutoTags" minOccurs="0"/>
                <xsd:element ref="ns3:MediaServiceOCR" minOccurs="0"/>
                <xsd:element ref="ns3:MediaLengthInSeconds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6efad5-0601-4cf0-b7c2-89968258c777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8a30a2-7d65-49ea-9133-261ce59728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Tags" ma:index="21" nillable="true" ma:displayName="Tags" ma:internalName="MediaServiceAutoTags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5.xml><?xml version="1.0" encoding="utf-8"?>
<LongProperties xmlns="http://schemas.microsoft.com/office/2006/metadata/longProperties"/>
</file>

<file path=customXml/itemProps1.xml><?xml version="1.0" encoding="utf-8"?>
<ds:datastoreItem xmlns:ds="http://schemas.openxmlformats.org/officeDocument/2006/customXml" ds:itemID="{98EFAE56-ABCF-4BFF-A38C-AD116E7BB528}">
  <ds:schemaRefs>
    <ds:schemaRef ds:uri="http://schemas.microsoft.com/office/2006/metadata/properties"/>
    <ds:schemaRef ds:uri="http://schemas.microsoft.com/office/infopath/2007/PartnerControls"/>
    <ds:schemaRef ds:uri="d16efad5-0601-4cf0-b7c2-89968258c777"/>
  </ds:schemaRefs>
</ds:datastoreItem>
</file>

<file path=customXml/itemProps2.xml><?xml version="1.0" encoding="utf-8"?>
<ds:datastoreItem xmlns:ds="http://schemas.openxmlformats.org/officeDocument/2006/customXml" ds:itemID="{91833531-D4FC-4A98-B1E5-5EA6BB1B40DC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B58AF262-5240-4754-864D-B15993086F77}"/>
</file>

<file path=customXml/itemProps4.xml><?xml version="1.0" encoding="utf-8"?>
<ds:datastoreItem xmlns:ds="http://schemas.openxmlformats.org/officeDocument/2006/customXml" ds:itemID="{39C4FF23-7570-43F3-B35B-30F2FD98ACF2}">
  <ds:schemaRefs>
    <ds:schemaRef ds:uri="http://schemas.microsoft.com/sharepoint/v3/contenttype/forms"/>
  </ds:schemaRefs>
</ds:datastoreItem>
</file>

<file path=customXml/itemProps5.xml><?xml version="1.0" encoding="utf-8"?>
<ds:datastoreItem xmlns:ds="http://schemas.openxmlformats.org/officeDocument/2006/customXml" ds:itemID="{7004A818-32FD-4146-98C8-2B7A039469E1}">
  <ds:schemaRefs>
    <ds:schemaRef ds:uri="http://schemas.microsoft.com/office/2006/metadata/long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17723</TotalTime>
  <Words>1492</Words>
  <Application>Microsoft Office PowerPoint</Application>
  <PresentationFormat>On-screen Show (4:3)</PresentationFormat>
  <Paragraphs>209</Paragraphs>
  <Slides>23</Slides>
  <Notes>22</Notes>
  <HiddenSlides>5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Gill Sans MT</vt:lpstr>
      <vt:lpstr>Times</vt:lpstr>
      <vt:lpstr>Wingdings</vt:lpstr>
      <vt:lpstr>Office Theme</vt:lpstr>
      <vt:lpstr>Instructions de collecte de données avec CAPI </vt:lpstr>
      <vt:lpstr>Importants aspects du système d’interview avec CAPI</vt:lpstr>
      <vt:lpstr>Écran de capture de données</vt:lpstr>
      <vt:lpstr>Barre d'outils CAPI - Ménage</vt:lpstr>
      <vt:lpstr>Barre d'outils CAPI - Femme</vt:lpstr>
      <vt:lpstr>Barre d'outils – Questionnaire Ménage, Femme</vt:lpstr>
      <vt:lpstr>Barre d'outils - Questionnaire femme uniquement</vt:lpstr>
      <vt:lpstr>Meu du système CAPI</vt:lpstr>
      <vt:lpstr>Boutons du système CAPI</vt:lpstr>
      <vt:lpstr>Commandes utilisées pour entrer des données</vt:lpstr>
      <vt:lpstr>Différents types de questions</vt:lpstr>
      <vt:lpstr>Messages d’erreur</vt:lpstr>
      <vt:lpstr>Messages d’erreur/avertissement : structure du message</vt:lpstr>
      <vt:lpstr>Messages d’erreur</vt:lpstr>
      <vt:lpstr>Changer la langue de l’interview</vt:lpstr>
      <vt:lpstr>Prise de Notes</vt:lpstr>
      <vt:lpstr>Prise de Notes</vt:lpstr>
      <vt:lpstr>Parcourir le questionnaire</vt:lpstr>
      <vt:lpstr>Parcourir le questionnaire : Liste des sections</vt:lpstr>
      <vt:lpstr>Sauvegarde partielle de l’interview</vt:lpstr>
      <vt:lpstr>Les étapes de la sauvegarde partielle</vt:lpstr>
      <vt:lpstr>Restrictions de sauvegarde partielle et avertissements</vt:lpstr>
      <vt:lpstr>Sauvegarde partielle de l’interview</vt:lpstr>
    </vt:vector>
  </TitlesOfParts>
  <Company>JDG Communications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Design Studio</dc:creator>
  <cp:lastModifiedBy>Purvis, Keith</cp:lastModifiedBy>
  <cp:revision>255</cp:revision>
  <cp:lastPrinted>2004-09-30T16:41:33Z</cp:lastPrinted>
  <dcterms:created xsi:type="dcterms:W3CDTF">2004-09-17T20:07:42Z</dcterms:created>
  <dcterms:modified xsi:type="dcterms:W3CDTF">2022-05-29T08:58:06Z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isplay_urn:schemas-microsoft-com:office:office#Editor">
    <vt:lpwstr>Rojas, Guillermo</vt:lpwstr>
  </property>
  <property fmtid="{D5CDD505-2E9C-101B-9397-08002B2CF9AE}" pid="3" name="display_urn:schemas-microsoft-com:office:office#Author">
    <vt:lpwstr>Rojas, Guillermo</vt:lpwstr>
  </property>
  <property fmtid="{D5CDD505-2E9C-101B-9397-08002B2CF9AE}" pid="4" name="_dlc_DocId">
    <vt:lpwstr>VMX3MACP777Z-329149472-643</vt:lpwstr>
  </property>
  <property fmtid="{D5CDD505-2E9C-101B-9397-08002B2CF9AE}" pid="5" name="_dlc_DocIdItemGuid">
    <vt:lpwstr>695bf1ed-10b9-46f1-8e2f-1acdefe64a8a</vt:lpwstr>
  </property>
  <property fmtid="{D5CDD505-2E9C-101B-9397-08002B2CF9AE}" pid="6" name="_dlc_DocIdUrl">
    <vt:lpwstr>https://icfonline.sharepoint.com/sites/ihd-dhs/dhs8surveys/KenyaMIS2020/_layouts/15/DocIdRedir.aspx?ID=VMX3MACP777Z-329149472-643, VMX3MACP777Z-329149472-643</vt:lpwstr>
  </property>
  <property fmtid="{D5CDD505-2E9C-101B-9397-08002B2CF9AE}" pid="7" name="ContentTypeId">
    <vt:lpwstr>0x010100A9E0BC70FB04E14C8ED45C26FF73C393</vt:lpwstr>
  </property>
</Properties>
</file>