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3" r:id="rId6"/>
  </p:sldMasterIdLst>
  <p:notesMasterIdLst>
    <p:notesMasterId r:id="rId22"/>
  </p:notesMasterIdLst>
  <p:handoutMasterIdLst>
    <p:handoutMasterId r:id="rId23"/>
  </p:handoutMasterIdLst>
  <p:sldIdLst>
    <p:sldId id="336" r:id="rId7"/>
    <p:sldId id="390" r:id="rId8"/>
    <p:sldId id="267" r:id="rId9"/>
    <p:sldId id="270" r:id="rId10"/>
    <p:sldId id="280" r:id="rId11"/>
    <p:sldId id="281" r:id="rId12"/>
    <p:sldId id="272" r:id="rId13"/>
    <p:sldId id="392" r:id="rId14"/>
    <p:sldId id="274" r:id="rId15"/>
    <p:sldId id="277" r:id="rId16"/>
    <p:sldId id="273" r:id="rId17"/>
    <p:sldId id="284" r:id="rId18"/>
    <p:sldId id="283" r:id="rId19"/>
    <p:sldId id="285" r:id="rId20"/>
    <p:sldId id="286" r:id="rId21"/>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C2113A"/>
    <a:srgbClr val="003366"/>
    <a:srgbClr val="DDDDDD"/>
    <a:srgbClr val="CCCCCC"/>
    <a:srgbClr val="666666"/>
    <a:srgbClr val="1E4ABD"/>
    <a:srgbClr val="E1004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673D68F-9259-4628-A627-3E98C807FB5E}" v="59" dt="2021-07-28T01:04:17.968"/>
    <p1510:client id="{710A2CE3-361C-4CFC-ADB8-F31FB79AD80C}" v="18" dt="2021-07-27T22:42:21.33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autoAdjust="0"/>
    <p:restoredTop sz="78363" autoAdjust="0"/>
  </p:normalViewPr>
  <p:slideViewPr>
    <p:cSldViewPr>
      <p:cViewPr varScale="1">
        <p:scale>
          <a:sx n="81" d="100"/>
          <a:sy n="81" d="100"/>
        </p:scale>
        <p:origin x="1674"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presProps" Target="pres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handoutMaster" Target="handoutMasters/handoutMaster1.xml"/><Relationship Id="rId28" Type="http://schemas.microsoft.com/office/2016/11/relationships/changesInfo" Target="changesInfos/changesInfo1.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urvis, Keith" userId="598b99ce-3dba-4fe3-b3fe-275042318a4f" providerId="ADAL" clId="{4673D68F-9259-4628-A627-3E98C807FB5E}"/>
    <pc:docChg chg="undo custSel addSld delSld modSld sldOrd">
      <pc:chgData name="Purvis, Keith" userId="598b99ce-3dba-4fe3-b3fe-275042318a4f" providerId="ADAL" clId="{4673D68F-9259-4628-A627-3E98C807FB5E}" dt="2021-07-28T01:05:21.731" v="3976" actId="2696"/>
      <pc:docMkLst>
        <pc:docMk/>
      </pc:docMkLst>
      <pc:sldChg chg="delSp">
        <pc:chgData name="Purvis, Keith" userId="598b99ce-3dba-4fe3-b3fe-275042318a4f" providerId="ADAL" clId="{4673D68F-9259-4628-A627-3E98C807FB5E}" dt="2021-07-27T23:08:15.305" v="1504" actId="478"/>
        <pc:sldMkLst>
          <pc:docMk/>
          <pc:sldMk cId="0" sldId="272"/>
        </pc:sldMkLst>
        <pc:picChg chg="del">
          <ac:chgData name="Purvis, Keith" userId="598b99ce-3dba-4fe3-b3fe-275042318a4f" providerId="ADAL" clId="{4673D68F-9259-4628-A627-3E98C807FB5E}" dt="2021-07-27T23:08:15.305" v="1504" actId="478"/>
          <ac:picMkLst>
            <pc:docMk/>
            <pc:sldMk cId="0" sldId="272"/>
            <ac:picMk id="15363" creationId="{EFBB8294-7B4D-43B4-B2B9-9BA8940C2C46}"/>
          </ac:picMkLst>
        </pc:picChg>
      </pc:sldChg>
      <pc:sldChg chg="delSp modNotesTx">
        <pc:chgData name="Purvis, Keith" userId="598b99ce-3dba-4fe3-b3fe-275042318a4f" providerId="ADAL" clId="{4673D68F-9259-4628-A627-3E98C807FB5E}" dt="2021-07-28T00:54:33.818" v="3168" actId="6549"/>
        <pc:sldMkLst>
          <pc:docMk/>
          <pc:sldMk cId="0" sldId="273"/>
        </pc:sldMkLst>
        <pc:picChg chg="del">
          <ac:chgData name="Purvis, Keith" userId="598b99ce-3dba-4fe3-b3fe-275042318a4f" providerId="ADAL" clId="{4673D68F-9259-4628-A627-3E98C807FB5E}" dt="2021-07-27T23:08:24.033" v="1507" actId="478"/>
          <ac:picMkLst>
            <pc:docMk/>
            <pc:sldMk cId="0" sldId="273"/>
            <ac:picMk id="21509" creationId="{1C3037E6-566E-4913-BEFC-D38382CAAC8D}"/>
          </ac:picMkLst>
        </pc:picChg>
      </pc:sldChg>
      <pc:sldChg chg="delSp modSp mod">
        <pc:chgData name="Purvis, Keith" userId="598b99ce-3dba-4fe3-b3fe-275042318a4f" providerId="ADAL" clId="{4673D68F-9259-4628-A627-3E98C807FB5E}" dt="2021-07-27T23:09:19.786" v="1527" actId="20577"/>
        <pc:sldMkLst>
          <pc:docMk/>
          <pc:sldMk cId="0" sldId="274"/>
        </pc:sldMkLst>
        <pc:spChg chg="mod">
          <ac:chgData name="Purvis, Keith" userId="598b99ce-3dba-4fe3-b3fe-275042318a4f" providerId="ADAL" clId="{4673D68F-9259-4628-A627-3E98C807FB5E}" dt="2021-07-27T23:09:19.786" v="1527" actId="20577"/>
          <ac:spMkLst>
            <pc:docMk/>
            <pc:sldMk cId="0" sldId="274"/>
            <ac:spMk id="17" creationId="{D8244233-E634-4889-A10E-E6E51AC1A305}"/>
          </ac:spMkLst>
        </pc:spChg>
        <pc:picChg chg="mod">
          <ac:chgData name="Purvis, Keith" userId="598b99ce-3dba-4fe3-b3fe-275042318a4f" providerId="ADAL" clId="{4673D68F-9259-4628-A627-3E98C807FB5E}" dt="2021-07-27T23:09:00.176" v="1511" actId="1076"/>
          <ac:picMkLst>
            <pc:docMk/>
            <pc:sldMk cId="0" sldId="274"/>
            <ac:picMk id="5" creationId="{2743A9C7-ED54-4EC6-9992-F83C6B043773}"/>
          </ac:picMkLst>
        </pc:picChg>
        <pc:picChg chg="del">
          <ac:chgData name="Purvis, Keith" userId="598b99ce-3dba-4fe3-b3fe-275042318a4f" providerId="ADAL" clId="{4673D68F-9259-4628-A627-3E98C807FB5E}" dt="2021-07-27T23:08:18.065" v="1505" actId="478"/>
          <ac:picMkLst>
            <pc:docMk/>
            <pc:sldMk cId="0" sldId="274"/>
            <ac:picMk id="17411" creationId="{F4CA9DCF-E6B7-4CCA-9F06-FB089123E989}"/>
          </ac:picMkLst>
        </pc:picChg>
      </pc:sldChg>
      <pc:sldChg chg="delSp modNotesTx">
        <pc:chgData name="Purvis, Keith" userId="598b99ce-3dba-4fe3-b3fe-275042318a4f" providerId="ADAL" clId="{4673D68F-9259-4628-A627-3E98C807FB5E}" dt="2021-07-28T00:54:25.029" v="3167" actId="20577"/>
        <pc:sldMkLst>
          <pc:docMk/>
          <pc:sldMk cId="0" sldId="277"/>
        </pc:sldMkLst>
        <pc:picChg chg="del">
          <ac:chgData name="Purvis, Keith" userId="598b99ce-3dba-4fe3-b3fe-275042318a4f" providerId="ADAL" clId="{4673D68F-9259-4628-A627-3E98C807FB5E}" dt="2021-07-27T23:08:20.553" v="1506" actId="478"/>
          <ac:picMkLst>
            <pc:docMk/>
            <pc:sldMk cId="0" sldId="277"/>
            <ac:picMk id="19459" creationId="{7718A54C-BFAF-48CA-BA9E-E9B51F86E02B}"/>
          </ac:picMkLst>
        </pc:picChg>
      </pc:sldChg>
      <pc:sldChg chg="delSp modSp mod">
        <pc:chgData name="Purvis, Keith" userId="598b99ce-3dba-4fe3-b3fe-275042318a4f" providerId="ADAL" clId="{4673D68F-9259-4628-A627-3E98C807FB5E}" dt="2021-07-27T23:08:29.866" v="1508" actId="478"/>
        <pc:sldMkLst>
          <pc:docMk/>
          <pc:sldMk cId="0" sldId="280"/>
        </pc:sldMkLst>
        <pc:spChg chg="mod">
          <ac:chgData name="Purvis, Keith" userId="598b99ce-3dba-4fe3-b3fe-275042318a4f" providerId="ADAL" clId="{4673D68F-9259-4628-A627-3E98C807FB5E}" dt="2021-07-27T23:07:56.798" v="1503" actId="1076"/>
          <ac:spMkLst>
            <pc:docMk/>
            <pc:sldMk cId="0" sldId="280"/>
            <ac:spMk id="13314" creationId="{F81B7548-6A60-482A-BDD0-A9BD0D6F9A2B}"/>
          </ac:spMkLst>
        </pc:spChg>
        <pc:picChg chg="mod">
          <ac:chgData name="Purvis, Keith" userId="598b99ce-3dba-4fe3-b3fe-275042318a4f" providerId="ADAL" clId="{4673D68F-9259-4628-A627-3E98C807FB5E}" dt="2021-07-27T23:07:53.537" v="1502" actId="1076"/>
          <ac:picMkLst>
            <pc:docMk/>
            <pc:sldMk cId="0" sldId="280"/>
            <ac:picMk id="3" creationId="{571DE1EB-9606-4B5B-9728-73021F1B282D}"/>
          </ac:picMkLst>
        </pc:picChg>
        <pc:picChg chg="del">
          <ac:chgData name="Purvis, Keith" userId="598b99ce-3dba-4fe3-b3fe-275042318a4f" providerId="ADAL" clId="{4673D68F-9259-4628-A627-3E98C807FB5E}" dt="2021-07-27T23:08:29.866" v="1508" actId="478"/>
          <ac:picMkLst>
            <pc:docMk/>
            <pc:sldMk cId="0" sldId="280"/>
            <ac:picMk id="13316" creationId="{29FB8D19-43B2-4EA1-8522-108757F569EB}"/>
          </ac:picMkLst>
        </pc:picChg>
      </pc:sldChg>
      <pc:sldChg chg="modSp mod">
        <pc:chgData name="Purvis, Keith" userId="598b99ce-3dba-4fe3-b3fe-275042318a4f" providerId="ADAL" clId="{4673D68F-9259-4628-A627-3E98C807FB5E}" dt="2021-07-28T01:03:14.475" v="3808" actId="20577"/>
        <pc:sldMkLst>
          <pc:docMk/>
          <pc:sldMk cId="0" sldId="359"/>
        </pc:sldMkLst>
        <pc:spChg chg="mod">
          <ac:chgData name="Purvis, Keith" userId="598b99ce-3dba-4fe3-b3fe-275042318a4f" providerId="ADAL" clId="{4673D68F-9259-4628-A627-3E98C807FB5E}" dt="2021-07-28T01:03:14.475" v="3808" actId="20577"/>
          <ac:spMkLst>
            <pc:docMk/>
            <pc:sldMk cId="0" sldId="359"/>
            <ac:spMk id="23554" creationId="{03A89970-F559-499B-8AB5-B3C4C5AD927C}"/>
          </ac:spMkLst>
        </pc:spChg>
      </pc:sldChg>
      <pc:sldChg chg="addSp delSp modSp mod">
        <pc:chgData name="Purvis, Keith" userId="598b99ce-3dba-4fe3-b3fe-275042318a4f" providerId="ADAL" clId="{4673D68F-9259-4628-A627-3E98C807FB5E}" dt="2021-07-27T22:56:15.697" v="823" actId="1076"/>
        <pc:sldMkLst>
          <pc:docMk/>
          <pc:sldMk cId="0" sldId="369"/>
        </pc:sldMkLst>
        <pc:spChg chg="mod">
          <ac:chgData name="Purvis, Keith" userId="598b99ce-3dba-4fe3-b3fe-275042318a4f" providerId="ADAL" clId="{4673D68F-9259-4628-A627-3E98C807FB5E}" dt="2021-07-27T22:56:06.413" v="820" actId="27636"/>
          <ac:spMkLst>
            <pc:docMk/>
            <pc:sldMk cId="0" sldId="369"/>
            <ac:spMk id="35842" creationId="{41044D92-719A-4275-ACFF-0C0C51AA58B1}"/>
          </ac:spMkLst>
        </pc:spChg>
        <pc:spChg chg="mod">
          <ac:chgData name="Purvis, Keith" userId="598b99ce-3dba-4fe3-b3fe-275042318a4f" providerId="ADAL" clId="{4673D68F-9259-4628-A627-3E98C807FB5E}" dt="2021-07-27T22:56:10.416" v="821" actId="1076"/>
          <ac:spMkLst>
            <pc:docMk/>
            <pc:sldMk cId="0" sldId="369"/>
            <ac:spMk id="35843" creationId="{0A8B08DF-B87C-45FF-9635-B3905A11723A}"/>
          </ac:spMkLst>
        </pc:spChg>
        <pc:picChg chg="add mod">
          <ac:chgData name="Purvis, Keith" userId="598b99ce-3dba-4fe3-b3fe-275042318a4f" providerId="ADAL" clId="{4673D68F-9259-4628-A627-3E98C807FB5E}" dt="2021-07-27T22:56:13.147" v="822" actId="1076"/>
          <ac:picMkLst>
            <pc:docMk/>
            <pc:sldMk cId="0" sldId="369"/>
            <ac:picMk id="3" creationId="{8A27B745-0B59-4B6F-AE2F-B6B210122864}"/>
          </ac:picMkLst>
        </pc:picChg>
        <pc:picChg chg="add mod">
          <ac:chgData name="Purvis, Keith" userId="598b99ce-3dba-4fe3-b3fe-275042318a4f" providerId="ADAL" clId="{4673D68F-9259-4628-A627-3E98C807FB5E}" dt="2021-07-27T22:56:15.697" v="823" actId="1076"/>
          <ac:picMkLst>
            <pc:docMk/>
            <pc:sldMk cId="0" sldId="369"/>
            <ac:picMk id="5" creationId="{E2A8EC71-B724-4885-8403-20FA1E96FD95}"/>
          </ac:picMkLst>
        </pc:picChg>
        <pc:picChg chg="del">
          <ac:chgData name="Purvis, Keith" userId="598b99ce-3dba-4fe3-b3fe-275042318a4f" providerId="ADAL" clId="{4673D68F-9259-4628-A627-3E98C807FB5E}" dt="2021-07-27T22:55:37.761" v="807" actId="478"/>
          <ac:picMkLst>
            <pc:docMk/>
            <pc:sldMk cId="0" sldId="369"/>
            <ac:picMk id="35844" creationId="{390609D9-6178-4E94-A280-5BA51CE1FBB0}"/>
          </ac:picMkLst>
        </pc:picChg>
        <pc:picChg chg="del">
          <ac:chgData name="Purvis, Keith" userId="598b99ce-3dba-4fe3-b3fe-275042318a4f" providerId="ADAL" clId="{4673D68F-9259-4628-A627-3E98C807FB5E}" dt="2021-07-27T22:55:13.147" v="802" actId="478"/>
          <ac:picMkLst>
            <pc:docMk/>
            <pc:sldMk cId="0" sldId="369"/>
            <ac:picMk id="35845" creationId="{A18C9B16-21E1-4369-9EA6-A8F6D2D74AD1}"/>
          </ac:picMkLst>
        </pc:picChg>
      </pc:sldChg>
      <pc:sldChg chg="modSp">
        <pc:chgData name="Purvis, Keith" userId="598b99ce-3dba-4fe3-b3fe-275042318a4f" providerId="ADAL" clId="{4673D68F-9259-4628-A627-3E98C807FB5E}" dt="2021-07-27T22:56:46.373" v="824" actId="1076"/>
        <pc:sldMkLst>
          <pc:docMk/>
          <pc:sldMk cId="0" sldId="370"/>
        </pc:sldMkLst>
        <pc:picChg chg="mod">
          <ac:chgData name="Purvis, Keith" userId="598b99ce-3dba-4fe3-b3fe-275042318a4f" providerId="ADAL" clId="{4673D68F-9259-4628-A627-3E98C807FB5E}" dt="2021-07-27T22:56:46.373" v="824" actId="1076"/>
          <ac:picMkLst>
            <pc:docMk/>
            <pc:sldMk cId="0" sldId="370"/>
            <ac:picMk id="37892" creationId="{0A1181E0-C140-4924-88EA-F4A03510756A}"/>
          </ac:picMkLst>
        </pc:picChg>
      </pc:sldChg>
      <pc:sldChg chg="modSp mod">
        <pc:chgData name="Purvis, Keith" userId="598b99ce-3dba-4fe3-b3fe-275042318a4f" providerId="ADAL" clId="{4673D68F-9259-4628-A627-3E98C807FB5E}" dt="2021-07-27T22:49:15.423" v="36" actId="14100"/>
        <pc:sldMkLst>
          <pc:docMk/>
          <pc:sldMk cId="0" sldId="371"/>
        </pc:sldMkLst>
        <pc:spChg chg="mod">
          <ac:chgData name="Purvis, Keith" userId="598b99ce-3dba-4fe3-b3fe-275042318a4f" providerId="ADAL" clId="{4673D68F-9259-4628-A627-3E98C807FB5E}" dt="2021-07-27T22:49:10.354" v="35" actId="20577"/>
          <ac:spMkLst>
            <pc:docMk/>
            <pc:sldMk cId="0" sldId="371"/>
            <ac:spMk id="10243" creationId="{56FA3427-1551-41F7-B05B-555EB4DE9BD9}"/>
          </ac:spMkLst>
        </pc:spChg>
        <pc:picChg chg="mod">
          <ac:chgData name="Purvis, Keith" userId="598b99ce-3dba-4fe3-b3fe-275042318a4f" providerId="ADAL" clId="{4673D68F-9259-4628-A627-3E98C807FB5E}" dt="2021-07-27T22:49:15.423" v="36" actId="14100"/>
          <ac:picMkLst>
            <pc:docMk/>
            <pc:sldMk cId="0" sldId="371"/>
            <ac:picMk id="29700" creationId="{AF9B5C9C-FD03-4718-BFF5-2CD717A5D61D}"/>
          </ac:picMkLst>
        </pc:picChg>
      </pc:sldChg>
      <pc:sldChg chg="modSp mod">
        <pc:chgData name="Purvis, Keith" userId="598b99ce-3dba-4fe3-b3fe-275042318a4f" providerId="ADAL" clId="{4673D68F-9259-4628-A627-3E98C807FB5E}" dt="2021-07-27T22:50:52.270" v="256" actId="14100"/>
        <pc:sldMkLst>
          <pc:docMk/>
          <pc:sldMk cId="0" sldId="372"/>
        </pc:sldMkLst>
        <pc:spChg chg="mod">
          <ac:chgData name="Purvis, Keith" userId="598b99ce-3dba-4fe3-b3fe-275042318a4f" providerId="ADAL" clId="{4673D68F-9259-4628-A627-3E98C807FB5E}" dt="2021-07-27T22:50:31.662" v="203" actId="27636"/>
          <ac:spMkLst>
            <pc:docMk/>
            <pc:sldMk cId="0" sldId="372"/>
            <ac:spMk id="31746" creationId="{09E7C773-6053-433C-AB9E-3118DA9D3743}"/>
          </ac:spMkLst>
        </pc:spChg>
        <pc:spChg chg="mod">
          <ac:chgData name="Purvis, Keith" userId="598b99ce-3dba-4fe3-b3fe-275042318a4f" providerId="ADAL" clId="{4673D68F-9259-4628-A627-3E98C807FB5E}" dt="2021-07-27T22:50:47.354" v="254" actId="20577"/>
          <ac:spMkLst>
            <pc:docMk/>
            <pc:sldMk cId="0" sldId="372"/>
            <ac:spMk id="31747" creationId="{89564738-1187-4DC9-BE4A-BC77CC043B5C}"/>
          </ac:spMkLst>
        </pc:spChg>
        <pc:picChg chg="mod">
          <ac:chgData name="Purvis, Keith" userId="598b99ce-3dba-4fe3-b3fe-275042318a4f" providerId="ADAL" clId="{4673D68F-9259-4628-A627-3E98C807FB5E}" dt="2021-07-27T22:50:52.270" v="256" actId="14100"/>
          <ac:picMkLst>
            <pc:docMk/>
            <pc:sldMk cId="0" sldId="372"/>
            <ac:picMk id="31748" creationId="{32FFD3DD-B2D6-4D36-8B93-4BBA366B4D31}"/>
          </ac:picMkLst>
        </pc:picChg>
      </pc:sldChg>
      <pc:sldChg chg="delSp modSp mod">
        <pc:chgData name="Purvis, Keith" userId="598b99ce-3dba-4fe3-b3fe-275042318a4f" providerId="ADAL" clId="{4673D68F-9259-4628-A627-3E98C807FB5E}" dt="2021-07-27T22:53:32.849" v="639" actId="14100"/>
        <pc:sldMkLst>
          <pc:docMk/>
          <pc:sldMk cId="0" sldId="373"/>
        </pc:sldMkLst>
        <pc:spChg chg="mod">
          <ac:chgData name="Purvis, Keith" userId="598b99ce-3dba-4fe3-b3fe-275042318a4f" providerId="ADAL" clId="{4673D68F-9259-4628-A627-3E98C807FB5E}" dt="2021-07-27T22:53:28.473" v="637" actId="255"/>
          <ac:spMkLst>
            <pc:docMk/>
            <pc:sldMk cId="0" sldId="373"/>
            <ac:spMk id="10243" creationId="{43FD8AD3-8C7C-4684-B6F4-54E5BE4DEE61}"/>
          </ac:spMkLst>
        </pc:spChg>
        <pc:spChg chg="mod">
          <ac:chgData name="Purvis, Keith" userId="598b99ce-3dba-4fe3-b3fe-275042318a4f" providerId="ADAL" clId="{4673D68F-9259-4628-A627-3E98C807FB5E}" dt="2021-07-27T22:51:05.330" v="268" actId="20577"/>
          <ac:spMkLst>
            <pc:docMk/>
            <pc:sldMk cId="0" sldId="373"/>
            <ac:spMk id="33794" creationId="{71E989B6-F079-4C7F-ACFC-080AA3A14502}"/>
          </ac:spMkLst>
        </pc:spChg>
        <pc:spChg chg="del">
          <ac:chgData name="Purvis, Keith" userId="598b99ce-3dba-4fe3-b3fe-275042318a4f" providerId="ADAL" clId="{4673D68F-9259-4628-A627-3E98C807FB5E}" dt="2021-07-27T22:51:53.300" v="384" actId="478"/>
          <ac:spMkLst>
            <pc:docMk/>
            <pc:sldMk cId="0" sldId="373"/>
            <ac:spMk id="33796" creationId="{17EAB9BF-1E5A-4804-AAD0-6795CED2E9CF}"/>
          </ac:spMkLst>
        </pc:spChg>
        <pc:picChg chg="mod">
          <ac:chgData name="Purvis, Keith" userId="598b99ce-3dba-4fe3-b3fe-275042318a4f" providerId="ADAL" clId="{4673D68F-9259-4628-A627-3E98C807FB5E}" dt="2021-07-27T22:53:32.849" v="639" actId="14100"/>
          <ac:picMkLst>
            <pc:docMk/>
            <pc:sldMk cId="0" sldId="373"/>
            <ac:picMk id="33797" creationId="{39A503E7-BFCE-46FE-B00F-E70E85A59730}"/>
          </ac:picMkLst>
        </pc:picChg>
      </pc:sldChg>
      <pc:sldChg chg="add del modNotesTx">
        <pc:chgData name="Purvis, Keith" userId="598b99ce-3dba-4fe3-b3fe-275042318a4f" providerId="ADAL" clId="{4673D68F-9259-4628-A627-3E98C807FB5E}" dt="2021-07-27T23:10:27.080" v="1530" actId="2696"/>
        <pc:sldMkLst>
          <pc:docMk/>
          <pc:sldMk cId="0" sldId="379"/>
        </pc:sldMkLst>
      </pc:sldChg>
      <pc:sldChg chg="modNotesTx">
        <pc:chgData name="Purvis, Keith" userId="598b99ce-3dba-4fe3-b3fe-275042318a4f" providerId="ADAL" clId="{4673D68F-9259-4628-A627-3E98C807FB5E}" dt="2021-07-28T00:54:58.809" v="3169" actId="6549"/>
        <pc:sldMkLst>
          <pc:docMk/>
          <pc:sldMk cId="0" sldId="380"/>
        </pc:sldMkLst>
      </pc:sldChg>
      <pc:sldChg chg="addSp delSp modSp add mod">
        <pc:chgData name="Purvis, Keith" userId="598b99ce-3dba-4fe3-b3fe-275042318a4f" providerId="ADAL" clId="{4673D68F-9259-4628-A627-3E98C807FB5E}" dt="2021-07-27T23:04:22.427" v="1278" actId="14100"/>
        <pc:sldMkLst>
          <pc:docMk/>
          <pc:sldMk cId="2346446494" sldId="381"/>
        </pc:sldMkLst>
        <pc:spChg chg="add del mod">
          <ac:chgData name="Purvis, Keith" userId="598b99ce-3dba-4fe3-b3fe-275042318a4f" providerId="ADAL" clId="{4673D68F-9259-4628-A627-3E98C807FB5E}" dt="2021-07-27T23:02:08.595" v="1033" actId="478"/>
          <ac:spMkLst>
            <pc:docMk/>
            <pc:sldMk cId="2346446494" sldId="381"/>
            <ac:spMk id="7" creationId="{735EA962-FF13-476C-844F-3FC83EFFA89D}"/>
          </ac:spMkLst>
        </pc:spChg>
        <pc:spChg chg="add del mod">
          <ac:chgData name="Purvis, Keith" userId="598b99ce-3dba-4fe3-b3fe-275042318a4f" providerId="ADAL" clId="{4673D68F-9259-4628-A627-3E98C807FB5E}" dt="2021-07-27T23:04:11.250" v="1275"/>
          <ac:spMkLst>
            <pc:docMk/>
            <pc:sldMk cId="2346446494" sldId="381"/>
            <ac:spMk id="8" creationId="{E1C979B4-467B-46F7-9157-0C1C931D7077}"/>
          </ac:spMkLst>
        </pc:spChg>
        <pc:spChg chg="add mod">
          <ac:chgData name="Purvis, Keith" userId="598b99ce-3dba-4fe3-b3fe-275042318a4f" providerId="ADAL" clId="{4673D68F-9259-4628-A627-3E98C807FB5E}" dt="2021-07-27T23:04:00.310" v="1270" actId="2711"/>
          <ac:spMkLst>
            <pc:docMk/>
            <pc:sldMk cId="2346446494" sldId="381"/>
            <ac:spMk id="9" creationId="{F5018F3A-3667-411B-B30C-24B16B3348E4}"/>
          </ac:spMkLst>
        </pc:spChg>
        <pc:spChg chg="mod">
          <ac:chgData name="Purvis, Keith" userId="598b99ce-3dba-4fe3-b3fe-275042318a4f" providerId="ADAL" clId="{4673D68F-9259-4628-A627-3E98C807FB5E}" dt="2021-07-27T23:04:15.478" v="1277" actId="403"/>
          <ac:spMkLst>
            <pc:docMk/>
            <pc:sldMk cId="2346446494" sldId="381"/>
            <ac:spMk id="37890" creationId="{5976213A-34ED-4A20-859B-BF289D0C1336}"/>
          </ac:spMkLst>
        </pc:spChg>
        <pc:spChg chg="del mod">
          <ac:chgData name="Purvis, Keith" userId="598b99ce-3dba-4fe3-b3fe-275042318a4f" providerId="ADAL" clId="{4673D68F-9259-4628-A627-3E98C807FB5E}" dt="2021-07-27T23:02:05.597" v="1032" actId="478"/>
          <ac:spMkLst>
            <pc:docMk/>
            <pc:sldMk cId="2346446494" sldId="381"/>
            <ac:spMk id="37891" creationId="{2D683016-C6CA-4BBB-AD93-53D5BCEBB91B}"/>
          </ac:spMkLst>
        </pc:spChg>
        <pc:picChg chg="add del mod">
          <ac:chgData name="Purvis, Keith" userId="598b99ce-3dba-4fe3-b3fe-275042318a4f" providerId="ADAL" clId="{4673D68F-9259-4628-A627-3E98C807FB5E}" dt="2021-07-27T23:00:51.784" v="896" actId="21"/>
          <ac:picMkLst>
            <pc:docMk/>
            <pc:sldMk cId="2346446494" sldId="381"/>
            <ac:picMk id="3" creationId="{21327182-73E3-488F-8D3B-93E020DE9FD4}"/>
          </ac:picMkLst>
        </pc:picChg>
        <pc:picChg chg="add mod">
          <ac:chgData name="Purvis, Keith" userId="598b99ce-3dba-4fe3-b3fe-275042318a4f" providerId="ADAL" clId="{4673D68F-9259-4628-A627-3E98C807FB5E}" dt="2021-07-27T23:04:06.607" v="1271" actId="1076"/>
          <ac:picMkLst>
            <pc:docMk/>
            <pc:sldMk cId="2346446494" sldId="381"/>
            <ac:picMk id="5" creationId="{BCC65A35-0155-484B-BEA3-2C7F71C7C474}"/>
          </ac:picMkLst>
        </pc:picChg>
        <pc:picChg chg="add mod">
          <ac:chgData name="Purvis, Keith" userId="598b99ce-3dba-4fe3-b3fe-275042318a4f" providerId="ADAL" clId="{4673D68F-9259-4628-A627-3E98C807FB5E}" dt="2021-07-27T23:04:22.427" v="1278" actId="14100"/>
          <ac:picMkLst>
            <pc:docMk/>
            <pc:sldMk cId="2346446494" sldId="381"/>
            <ac:picMk id="11" creationId="{176EA9D6-A70C-47EE-ADC9-BC3F4B6F2D37}"/>
          </ac:picMkLst>
        </pc:picChg>
        <pc:picChg chg="del">
          <ac:chgData name="Purvis, Keith" userId="598b99ce-3dba-4fe3-b3fe-275042318a4f" providerId="ADAL" clId="{4673D68F-9259-4628-A627-3E98C807FB5E}" dt="2021-07-27T23:00:04.595" v="843" actId="478"/>
          <ac:picMkLst>
            <pc:docMk/>
            <pc:sldMk cId="2346446494" sldId="381"/>
            <ac:picMk id="37892" creationId="{0A1181E0-C140-4924-88EA-F4A03510756A}"/>
          </ac:picMkLst>
        </pc:picChg>
        <pc:picChg chg="del">
          <ac:chgData name="Purvis, Keith" userId="598b99ce-3dba-4fe3-b3fe-275042318a4f" providerId="ADAL" clId="{4673D68F-9259-4628-A627-3E98C807FB5E}" dt="2021-07-27T23:00:06.353" v="844" actId="478"/>
          <ac:picMkLst>
            <pc:docMk/>
            <pc:sldMk cId="2346446494" sldId="381"/>
            <ac:picMk id="37893" creationId="{43764733-A9DA-4913-A871-63F7FEC32F05}"/>
          </ac:picMkLst>
        </pc:picChg>
      </pc:sldChg>
      <pc:sldChg chg="addSp delSp modSp add mod">
        <pc:chgData name="Purvis, Keith" userId="598b99ce-3dba-4fe3-b3fe-275042318a4f" providerId="ADAL" clId="{4673D68F-9259-4628-A627-3E98C807FB5E}" dt="2021-07-27T23:07:07.589" v="1500" actId="1076"/>
        <pc:sldMkLst>
          <pc:docMk/>
          <pc:sldMk cId="611560465" sldId="382"/>
        </pc:sldMkLst>
        <pc:spChg chg="mod">
          <ac:chgData name="Purvis, Keith" userId="598b99ce-3dba-4fe3-b3fe-275042318a4f" providerId="ADAL" clId="{4673D68F-9259-4628-A627-3E98C807FB5E}" dt="2021-07-27T23:07:03.227" v="1497" actId="1076"/>
          <ac:spMkLst>
            <pc:docMk/>
            <pc:sldMk cId="611560465" sldId="382"/>
            <ac:spMk id="9" creationId="{F5018F3A-3667-411B-B30C-24B16B3348E4}"/>
          </ac:spMkLst>
        </pc:spChg>
        <pc:spChg chg="mod">
          <ac:chgData name="Purvis, Keith" userId="598b99ce-3dba-4fe3-b3fe-275042318a4f" providerId="ADAL" clId="{4673D68F-9259-4628-A627-3E98C807FB5E}" dt="2021-07-27T23:04:35.915" v="1291" actId="20577"/>
          <ac:spMkLst>
            <pc:docMk/>
            <pc:sldMk cId="611560465" sldId="382"/>
            <ac:spMk id="37890" creationId="{5976213A-34ED-4A20-859B-BF289D0C1336}"/>
          </ac:spMkLst>
        </pc:spChg>
        <pc:picChg chg="add mod">
          <ac:chgData name="Purvis, Keith" userId="598b99ce-3dba-4fe3-b3fe-275042318a4f" providerId="ADAL" clId="{4673D68F-9259-4628-A627-3E98C807FB5E}" dt="2021-07-27T23:04:50.073" v="1294" actId="1076"/>
          <ac:picMkLst>
            <pc:docMk/>
            <pc:sldMk cId="611560465" sldId="382"/>
            <ac:picMk id="3" creationId="{933CF763-36D3-4E8F-A2A1-9012EB093C20}"/>
          </ac:picMkLst>
        </pc:picChg>
        <pc:picChg chg="del">
          <ac:chgData name="Purvis, Keith" userId="598b99ce-3dba-4fe3-b3fe-275042318a4f" providerId="ADAL" clId="{4673D68F-9259-4628-A627-3E98C807FB5E}" dt="2021-07-27T23:04:39.546" v="1292" actId="478"/>
          <ac:picMkLst>
            <pc:docMk/>
            <pc:sldMk cId="611560465" sldId="382"/>
            <ac:picMk id="5" creationId="{BCC65A35-0155-484B-BEA3-2C7F71C7C474}"/>
          </ac:picMkLst>
        </pc:picChg>
        <pc:picChg chg="add mod">
          <ac:chgData name="Purvis, Keith" userId="598b99ce-3dba-4fe3-b3fe-275042318a4f" providerId="ADAL" clId="{4673D68F-9259-4628-A627-3E98C807FB5E}" dt="2021-07-27T23:07:07.589" v="1500" actId="1076"/>
          <ac:picMkLst>
            <pc:docMk/>
            <pc:sldMk cId="611560465" sldId="382"/>
            <ac:picMk id="6" creationId="{4F25B0F5-861F-467F-A37A-31CBBD5F56E8}"/>
          </ac:picMkLst>
        </pc:picChg>
        <pc:picChg chg="del">
          <ac:chgData name="Purvis, Keith" userId="598b99ce-3dba-4fe3-b3fe-275042318a4f" providerId="ADAL" clId="{4673D68F-9259-4628-A627-3E98C807FB5E}" dt="2021-07-27T23:04:59.338" v="1307" actId="478"/>
          <ac:picMkLst>
            <pc:docMk/>
            <pc:sldMk cId="611560465" sldId="382"/>
            <ac:picMk id="11" creationId="{176EA9D6-A70C-47EE-ADC9-BC3F4B6F2D37}"/>
          </ac:picMkLst>
        </pc:picChg>
      </pc:sldChg>
      <pc:sldChg chg="add del">
        <pc:chgData name="Purvis, Keith" userId="598b99ce-3dba-4fe3-b3fe-275042318a4f" providerId="ADAL" clId="{4673D68F-9259-4628-A627-3E98C807FB5E}" dt="2021-07-28T01:05:21.731" v="3976" actId="2696"/>
        <pc:sldMkLst>
          <pc:docMk/>
          <pc:sldMk cId="538797857" sldId="383"/>
        </pc:sldMkLst>
      </pc:sldChg>
      <pc:sldChg chg="addSp delSp modSp add mod">
        <pc:chgData name="Purvis, Keith" userId="598b99ce-3dba-4fe3-b3fe-275042318a4f" providerId="ADAL" clId="{4673D68F-9259-4628-A627-3E98C807FB5E}" dt="2021-07-27T23:15:51.777" v="1828" actId="1076"/>
        <pc:sldMkLst>
          <pc:docMk/>
          <pc:sldMk cId="3367089552" sldId="384"/>
        </pc:sldMkLst>
        <pc:spChg chg="mod">
          <ac:chgData name="Purvis, Keith" userId="598b99ce-3dba-4fe3-b3fe-275042318a4f" providerId="ADAL" clId="{4673D68F-9259-4628-A627-3E98C807FB5E}" dt="2021-07-27T23:13:19.857" v="1591" actId="1076"/>
          <ac:spMkLst>
            <pc:docMk/>
            <pc:sldMk cId="3367089552" sldId="384"/>
            <ac:spMk id="25602" creationId="{4B58280C-12BB-478F-BE1A-430F7876422E}"/>
          </ac:spMkLst>
        </pc:spChg>
        <pc:graphicFrameChg chg="mod modGraphic">
          <ac:chgData name="Purvis, Keith" userId="598b99ce-3dba-4fe3-b3fe-275042318a4f" providerId="ADAL" clId="{4673D68F-9259-4628-A627-3E98C807FB5E}" dt="2021-07-27T23:15:47.085" v="1825" actId="1076"/>
          <ac:graphicFrameMkLst>
            <pc:docMk/>
            <pc:sldMk cId="3367089552" sldId="384"/>
            <ac:graphicFrameMk id="7" creationId="{CBBE3433-FE64-4135-AB77-A0C4831510B6}"/>
          </ac:graphicFrameMkLst>
        </pc:graphicFrameChg>
        <pc:picChg chg="add del mod">
          <ac:chgData name="Purvis, Keith" userId="598b99ce-3dba-4fe3-b3fe-275042318a4f" providerId="ADAL" clId="{4673D68F-9259-4628-A627-3E98C807FB5E}" dt="2021-07-27T23:12:41.562" v="1584" actId="478"/>
          <ac:picMkLst>
            <pc:docMk/>
            <pc:sldMk cId="3367089552" sldId="384"/>
            <ac:picMk id="3" creationId="{20FAC314-7DE5-4DC9-8B32-A9C7509107A3}"/>
          </ac:picMkLst>
        </pc:picChg>
        <pc:picChg chg="add mod">
          <ac:chgData name="Purvis, Keith" userId="598b99ce-3dba-4fe3-b3fe-275042318a4f" providerId="ADAL" clId="{4673D68F-9259-4628-A627-3E98C807FB5E}" dt="2021-07-27T23:13:15.859" v="1590" actId="1076"/>
          <ac:picMkLst>
            <pc:docMk/>
            <pc:sldMk cId="3367089552" sldId="384"/>
            <ac:picMk id="5" creationId="{3A620A6B-BEA2-4227-B7F6-2E140DB15828}"/>
          </ac:picMkLst>
        </pc:picChg>
        <pc:picChg chg="del">
          <ac:chgData name="Purvis, Keith" userId="598b99ce-3dba-4fe3-b3fe-275042318a4f" providerId="ADAL" clId="{4673D68F-9259-4628-A627-3E98C807FB5E}" dt="2021-07-27T23:12:36.682" v="1581" actId="478"/>
          <ac:picMkLst>
            <pc:docMk/>
            <pc:sldMk cId="3367089552" sldId="384"/>
            <ac:picMk id="6" creationId="{8AB1BC90-1ADD-48F5-9D4F-AF9339194A2E}"/>
          </ac:picMkLst>
        </pc:picChg>
        <pc:picChg chg="del">
          <ac:chgData name="Purvis, Keith" userId="598b99ce-3dba-4fe3-b3fe-275042318a4f" providerId="ADAL" clId="{4673D68F-9259-4628-A627-3E98C807FB5E}" dt="2021-07-27T23:14:39.018" v="1760" actId="478"/>
          <ac:picMkLst>
            <pc:docMk/>
            <pc:sldMk cId="3367089552" sldId="384"/>
            <ac:picMk id="25624" creationId="{17991406-013A-4F48-9DE7-F8625BAB6754}"/>
          </ac:picMkLst>
        </pc:picChg>
        <pc:picChg chg="mod">
          <ac:chgData name="Purvis, Keith" userId="598b99ce-3dba-4fe3-b3fe-275042318a4f" providerId="ADAL" clId="{4673D68F-9259-4628-A627-3E98C807FB5E}" dt="2021-07-27T23:15:48.999" v="1826" actId="1076"/>
          <ac:picMkLst>
            <pc:docMk/>
            <pc:sldMk cId="3367089552" sldId="384"/>
            <ac:picMk id="25625" creationId="{C10ECD45-707B-4B6B-91D9-191785AD1D20}"/>
          </ac:picMkLst>
        </pc:picChg>
        <pc:picChg chg="mod">
          <ac:chgData name="Purvis, Keith" userId="598b99ce-3dba-4fe3-b3fe-275042318a4f" providerId="ADAL" clId="{4673D68F-9259-4628-A627-3E98C807FB5E}" dt="2021-07-27T23:15:50.259" v="1827" actId="1076"/>
          <ac:picMkLst>
            <pc:docMk/>
            <pc:sldMk cId="3367089552" sldId="384"/>
            <ac:picMk id="25626" creationId="{91349049-75A7-4055-A6D5-9CE954826A4D}"/>
          </ac:picMkLst>
        </pc:picChg>
        <pc:picChg chg="mod">
          <ac:chgData name="Purvis, Keith" userId="598b99ce-3dba-4fe3-b3fe-275042318a4f" providerId="ADAL" clId="{4673D68F-9259-4628-A627-3E98C807FB5E}" dt="2021-07-27T23:15:51.777" v="1828" actId="1076"/>
          <ac:picMkLst>
            <pc:docMk/>
            <pc:sldMk cId="3367089552" sldId="384"/>
            <ac:picMk id="25627" creationId="{AF8900EF-C0F8-48B7-8FFE-1A86C34B1A80}"/>
          </ac:picMkLst>
        </pc:picChg>
      </pc:sldChg>
      <pc:sldChg chg="addSp delSp modSp add mod modNotesTx">
        <pc:chgData name="Purvis, Keith" userId="598b99ce-3dba-4fe3-b3fe-275042318a4f" providerId="ADAL" clId="{4673D68F-9259-4628-A627-3E98C807FB5E}" dt="2021-07-28T01:04:21.381" v="3972" actId="6549"/>
        <pc:sldMkLst>
          <pc:docMk/>
          <pc:sldMk cId="601360936" sldId="385"/>
        </pc:sldMkLst>
        <pc:spChg chg="add mod">
          <ac:chgData name="Purvis, Keith" userId="598b99ce-3dba-4fe3-b3fe-275042318a4f" providerId="ADAL" clId="{4673D68F-9259-4628-A627-3E98C807FB5E}" dt="2021-07-27T23:25:20.896" v="2180" actId="108"/>
          <ac:spMkLst>
            <pc:docMk/>
            <pc:sldMk cId="601360936" sldId="385"/>
            <ac:spMk id="9" creationId="{C35C684C-311D-4A66-9772-7A6412A666C0}"/>
          </ac:spMkLst>
        </pc:spChg>
        <pc:spChg chg="add mod">
          <ac:chgData name="Purvis, Keith" userId="598b99ce-3dba-4fe3-b3fe-275042318a4f" providerId="ADAL" clId="{4673D68F-9259-4628-A627-3E98C807FB5E}" dt="2021-07-27T23:25:18.643" v="2178" actId="108"/>
          <ac:spMkLst>
            <pc:docMk/>
            <pc:sldMk cId="601360936" sldId="385"/>
            <ac:spMk id="12" creationId="{95D08D40-F88E-4E6C-823D-0F02D31476CA}"/>
          </ac:spMkLst>
        </pc:spChg>
        <pc:spChg chg="add mod">
          <ac:chgData name="Purvis, Keith" userId="598b99ce-3dba-4fe3-b3fe-275042318a4f" providerId="ADAL" clId="{4673D68F-9259-4628-A627-3E98C807FB5E}" dt="2021-07-27T23:25:40.273" v="2185" actId="1076"/>
          <ac:spMkLst>
            <pc:docMk/>
            <pc:sldMk cId="601360936" sldId="385"/>
            <ac:spMk id="17" creationId="{27FC2051-581E-4E46-874F-BB741CEF3251}"/>
          </ac:spMkLst>
        </pc:spChg>
        <pc:spChg chg="add mod">
          <ac:chgData name="Purvis, Keith" userId="598b99ce-3dba-4fe3-b3fe-275042318a4f" providerId="ADAL" clId="{4673D68F-9259-4628-A627-3E98C807FB5E}" dt="2021-07-27T23:25:55.679" v="2186" actId="1076"/>
          <ac:spMkLst>
            <pc:docMk/>
            <pc:sldMk cId="601360936" sldId="385"/>
            <ac:spMk id="18" creationId="{B463627C-7DD3-4C56-9499-12FCA6CD89C4}"/>
          </ac:spMkLst>
        </pc:spChg>
        <pc:spChg chg="mod">
          <ac:chgData name="Purvis, Keith" userId="598b99ce-3dba-4fe3-b3fe-275042318a4f" providerId="ADAL" clId="{4673D68F-9259-4628-A627-3E98C807FB5E}" dt="2021-07-27T23:19:50.984" v="1918" actId="27636"/>
          <ac:spMkLst>
            <pc:docMk/>
            <pc:sldMk cId="601360936" sldId="385"/>
            <ac:spMk id="27650" creationId="{BEB0EB0A-64A2-47D6-A48D-605116196BEC}"/>
          </ac:spMkLst>
        </pc:spChg>
        <pc:spChg chg="del">
          <ac:chgData name="Purvis, Keith" userId="598b99ce-3dba-4fe3-b3fe-275042318a4f" providerId="ADAL" clId="{4673D68F-9259-4628-A627-3E98C807FB5E}" dt="2021-07-27T23:19:44.215" v="1913" actId="22"/>
          <ac:spMkLst>
            <pc:docMk/>
            <pc:sldMk cId="601360936" sldId="385"/>
            <ac:spMk id="27651" creationId="{C205609B-38B9-46A1-8621-76E860F5A906}"/>
          </ac:spMkLst>
        </pc:spChg>
        <pc:graphicFrameChg chg="add del">
          <ac:chgData name="Purvis, Keith" userId="598b99ce-3dba-4fe3-b3fe-275042318a4f" providerId="ADAL" clId="{4673D68F-9259-4628-A627-3E98C807FB5E}" dt="2021-07-27T23:20:14.460" v="1926" actId="478"/>
          <ac:graphicFrameMkLst>
            <pc:docMk/>
            <pc:sldMk cId="601360936" sldId="385"/>
            <ac:graphicFrameMk id="7" creationId="{A6ED58F7-CC4F-4DB5-BEB0-3D055381CB83}"/>
          </ac:graphicFrameMkLst>
        </pc:graphicFrameChg>
        <pc:picChg chg="add mod">
          <ac:chgData name="Purvis, Keith" userId="598b99ce-3dba-4fe3-b3fe-275042318a4f" providerId="ADAL" clId="{4673D68F-9259-4628-A627-3E98C807FB5E}" dt="2021-07-27T23:24:54.150" v="2172" actId="1076"/>
          <ac:picMkLst>
            <pc:docMk/>
            <pc:sldMk cId="601360936" sldId="385"/>
            <ac:picMk id="3" creationId="{23E9D6F0-9A57-4F7D-B2AF-91619C73D595}"/>
          </ac:picMkLst>
        </pc:picChg>
        <pc:picChg chg="add del mod ord">
          <ac:chgData name="Purvis, Keith" userId="598b99ce-3dba-4fe3-b3fe-275042318a4f" providerId="ADAL" clId="{4673D68F-9259-4628-A627-3E98C807FB5E}" dt="2021-07-27T23:20:09.350" v="1924" actId="21"/>
          <ac:picMkLst>
            <pc:docMk/>
            <pc:sldMk cId="601360936" sldId="385"/>
            <ac:picMk id="5" creationId="{F2D5A921-C9FA-4305-890C-FB4759F0E05C}"/>
          </ac:picMkLst>
        </pc:picChg>
        <pc:picChg chg="del">
          <ac:chgData name="Purvis, Keith" userId="598b99ce-3dba-4fe3-b3fe-275042318a4f" providerId="ADAL" clId="{4673D68F-9259-4628-A627-3E98C807FB5E}" dt="2021-07-27T23:16:18.018" v="1831" actId="478"/>
          <ac:picMkLst>
            <pc:docMk/>
            <pc:sldMk cId="601360936" sldId="385"/>
            <ac:picMk id="6" creationId="{B9B165AA-3868-4BB5-98D5-6335FF15B82A}"/>
          </ac:picMkLst>
        </pc:picChg>
        <pc:picChg chg="add mod">
          <ac:chgData name="Purvis, Keith" userId="598b99ce-3dba-4fe3-b3fe-275042318a4f" providerId="ADAL" clId="{4673D68F-9259-4628-A627-3E98C807FB5E}" dt="2021-07-27T23:25:23.519" v="2182" actId="1076"/>
          <ac:picMkLst>
            <pc:docMk/>
            <pc:sldMk cId="601360936" sldId="385"/>
            <ac:picMk id="11" creationId="{87B8C2D2-4CD5-4BDC-B0A3-BB8EA131E55C}"/>
          </ac:picMkLst>
        </pc:picChg>
        <pc:picChg chg="add mod">
          <ac:chgData name="Purvis, Keith" userId="598b99ce-3dba-4fe3-b3fe-275042318a4f" providerId="ADAL" clId="{4673D68F-9259-4628-A627-3E98C807FB5E}" dt="2021-07-27T23:25:37.222" v="2184" actId="1076"/>
          <ac:picMkLst>
            <pc:docMk/>
            <pc:sldMk cId="601360936" sldId="385"/>
            <ac:picMk id="13" creationId="{A874005A-2E62-43E9-AE11-FF04521316F3}"/>
          </ac:picMkLst>
        </pc:picChg>
        <pc:picChg chg="del mod">
          <ac:chgData name="Purvis, Keith" userId="598b99ce-3dba-4fe3-b3fe-275042318a4f" providerId="ADAL" clId="{4673D68F-9259-4628-A627-3E98C807FB5E}" dt="2021-07-27T23:16:14.393" v="1830" actId="478"/>
          <ac:picMkLst>
            <pc:docMk/>
            <pc:sldMk cId="601360936" sldId="385"/>
            <ac:picMk id="27653" creationId="{ABE3F0C7-827E-4D27-B016-CD213E2E4CB7}"/>
          </ac:picMkLst>
        </pc:picChg>
      </pc:sldChg>
      <pc:sldChg chg="new del">
        <pc:chgData name="Purvis, Keith" userId="598b99ce-3dba-4fe3-b3fe-275042318a4f" providerId="ADAL" clId="{4673D68F-9259-4628-A627-3E98C807FB5E}" dt="2021-07-27T23:20:27.110" v="1929" actId="2696"/>
        <pc:sldMkLst>
          <pc:docMk/>
          <pc:sldMk cId="3091790250" sldId="386"/>
        </pc:sldMkLst>
      </pc:sldChg>
      <pc:sldChg chg="addSp delSp modSp add mod ord modNotesTx">
        <pc:chgData name="Purvis, Keith" userId="598b99ce-3dba-4fe3-b3fe-275042318a4f" providerId="ADAL" clId="{4673D68F-9259-4628-A627-3E98C807FB5E}" dt="2021-07-28T00:52:54.701" v="2978" actId="6549"/>
        <pc:sldMkLst>
          <pc:docMk/>
          <pc:sldMk cId="3795027359" sldId="386"/>
        </pc:sldMkLst>
        <pc:spChg chg="mod">
          <ac:chgData name="Purvis, Keith" userId="598b99ce-3dba-4fe3-b3fe-275042318a4f" providerId="ADAL" clId="{4673D68F-9259-4628-A627-3E98C807FB5E}" dt="2021-07-27T23:29:44.027" v="2627" actId="20577"/>
          <ac:spMkLst>
            <pc:docMk/>
            <pc:sldMk cId="3795027359" sldId="386"/>
            <ac:spMk id="9" creationId="{F5018F3A-3667-411B-B30C-24B16B3348E4}"/>
          </ac:spMkLst>
        </pc:spChg>
        <pc:spChg chg="mod">
          <ac:chgData name="Purvis, Keith" userId="598b99ce-3dba-4fe3-b3fe-275042318a4f" providerId="ADAL" clId="{4673D68F-9259-4628-A627-3E98C807FB5E}" dt="2021-07-27T23:26:22.482" v="2215" actId="20577"/>
          <ac:spMkLst>
            <pc:docMk/>
            <pc:sldMk cId="3795027359" sldId="386"/>
            <ac:spMk id="37890" creationId="{5976213A-34ED-4A20-859B-BF289D0C1336}"/>
          </ac:spMkLst>
        </pc:spChg>
        <pc:picChg chg="del">
          <ac:chgData name="Purvis, Keith" userId="598b99ce-3dba-4fe3-b3fe-275042318a4f" providerId="ADAL" clId="{4673D68F-9259-4628-A627-3E98C807FB5E}" dt="2021-07-27T23:26:24.939" v="2216" actId="478"/>
          <ac:picMkLst>
            <pc:docMk/>
            <pc:sldMk cId="3795027359" sldId="386"/>
            <ac:picMk id="3" creationId="{933CF763-36D3-4E8F-A2A1-9012EB093C20}"/>
          </ac:picMkLst>
        </pc:picChg>
        <pc:picChg chg="add del mod">
          <ac:chgData name="Purvis, Keith" userId="598b99ce-3dba-4fe3-b3fe-275042318a4f" providerId="ADAL" clId="{4673D68F-9259-4628-A627-3E98C807FB5E}" dt="2021-07-27T23:29:09.813" v="2562" actId="21"/>
          <ac:picMkLst>
            <pc:docMk/>
            <pc:sldMk cId="3795027359" sldId="386"/>
            <ac:picMk id="4" creationId="{4D9DB2CE-56ED-4071-BD7B-213E6C7B89BB}"/>
          </ac:picMkLst>
        </pc:picChg>
        <pc:picChg chg="del">
          <ac:chgData name="Purvis, Keith" userId="598b99ce-3dba-4fe3-b3fe-275042318a4f" providerId="ADAL" clId="{4673D68F-9259-4628-A627-3E98C807FB5E}" dt="2021-07-27T23:26:26.761" v="2217" actId="478"/>
          <ac:picMkLst>
            <pc:docMk/>
            <pc:sldMk cId="3795027359" sldId="386"/>
            <ac:picMk id="6" creationId="{4F25B0F5-861F-467F-A37A-31CBBD5F56E8}"/>
          </ac:picMkLst>
        </pc:picChg>
      </pc:sldChg>
      <pc:sldChg chg="addSp delSp modSp add del mod modNotesTx">
        <pc:chgData name="Purvis, Keith" userId="598b99ce-3dba-4fe3-b3fe-275042318a4f" providerId="ADAL" clId="{4673D68F-9259-4628-A627-3E98C807FB5E}" dt="2021-07-28T01:04:41.785" v="3975" actId="2696"/>
        <pc:sldMkLst>
          <pc:docMk/>
          <pc:sldMk cId="1205264509" sldId="387"/>
        </pc:sldMkLst>
        <pc:spChg chg="mod">
          <ac:chgData name="Purvis, Keith" userId="598b99ce-3dba-4fe3-b3fe-275042318a4f" providerId="ADAL" clId="{4673D68F-9259-4628-A627-3E98C807FB5E}" dt="2021-07-28T00:56:20.127" v="3215" actId="20577"/>
          <ac:spMkLst>
            <pc:docMk/>
            <pc:sldMk cId="1205264509" sldId="387"/>
            <ac:spMk id="9" creationId="{F5018F3A-3667-411B-B30C-24B16B3348E4}"/>
          </ac:spMkLst>
        </pc:spChg>
        <pc:spChg chg="mod">
          <ac:chgData name="Purvis, Keith" userId="598b99ce-3dba-4fe3-b3fe-275042318a4f" providerId="ADAL" clId="{4673D68F-9259-4628-A627-3E98C807FB5E}" dt="2021-07-27T23:29:54.146" v="2640" actId="20577"/>
          <ac:spMkLst>
            <pc:docMk/>
            <pc:sldMk cId="1205264509" sldId="387"/>
            <ac:spMk id="37890" creationId="{5976213A-34ED-4A20-859B-BF289D0C1336}"/>
          </ac:spMkLst>
        </pc:spChg>
        <pc:picChg chg="add del mod">
          <ac:chgData name="Purvis, Keith" userId="598b99ce-3dba-4fe3-b3fe-275042318a4f" providerId="ADAL" clId="{4673D68F-9259-4628-A627-3E98C807FB5E}" dt="2021-07-28T00:55:50.148" v="3178" actId="478"/>
          <ac:picMkLst>
            <pc:docMk/>
            <pc:sldMk cId="1205264509" sldId="387"/>
            <ac:picMk id="3" creationId="{D62BD51F-41D4-45EC-B8C7-13266FF59F4E}"/>
          </ac:picMkLst>
        </pc:picChg>
        <pc:picChg chg="add del mod">
          <ac:chgData name="Purvis, Keith" userId="598b99ce-3dba-4fe3-b3fe-275042318a4f" providerId="ADAL" clId="{4673D68F-9259-4628-A627-3E98C807FB5E}" dt="2021-07-28T00:55:49.253" v="3177" actId="478"/>
          <ac:picMkLst>
            <pc:docMk/>
            <pc:sldMk cId="1205264509" sldId="387"/>
            <ac:picMk id="5" creationId="{BF9AD72A-16CE-419A-89CE-35035A50C7D7}"/>
          </ac:picMkLst>
        </pc:picChg>
      </pc:sldChg>
      <pc:sldChg chg="addSp delSp modSp add mod modNotesTx">
        <pc:chgData name="Purvis, Keith" userId="598b99ce-3dba-4fe3-b3fe-275042318a4f" providerId="ADAL" clId="{4673D68F-9259-4628-A627-3E98C807FB5E}" dt="2021-07-28T00:56:31.044" v="3231" actId="20577"/>
        <pc:sldMkLst>
          <pc:docMk/>
          <pc:sldMk cId="3742564040" sldId="388"/>
        </pc:sldMkLst>
        <pc:spChg chg="add mod">
          <ac:chgData name="Purvis, Keith" userId="598b99ce-3dba-4fe3-b3fe-275042318a4f" providerId="ADAL" clId="{4673D68F-9259-4628-A627-3E98C807FB5E}" dt="2021-07-28T00:48:34.393" v="2748" actId="1076"/>
          <ac:spMkLst>
            <pc:docMk/>
            <pc:sldMk cId="3742564040" sldId="388"/>
            <ac:spMk id="2" creationId="{9CB6AD03-3413-4B37-B382-882A4D4AB636}"/>
          </ac:spMkLst>
        </pc:spChg>
        <pc:spChg chg="del mod">
          <ac:chgData name="Purvis, Keith" userId="598b99ce-3dba-4fe3-b3fe-275042318a4f" providerId="ADAL" clId="{4673D68F-9259-4628-A627-3E98C807FB5E}" dt="2021-07-28T00:47:42.437" v="2680" actId="478"/>
          <ac:spMkLst>
            <pc:docMk/>
            <pc:sldMk cId="3742564040" sldId="388"/>
            <ac:spMk id="9" creationId="{F5018F3A-3667-411B-B30C-24B16B3348E4}"/>
          </ac:spMkLst>
        </pc:spChg>
        <pc:spChg chg="add mod">
          <ac:chgData name="Purvis, Keith" userId="598b99ce-3dba-4fe3-b3fe-275042318a4f" providerId="ADAL" clId="{4673D68F-9259-4628-A627-3E98C807FB5E}" dt="2021-07-28T00:48:59.725" v="2813" actId="20577"/>
          <ac:spMkLst>
            <pc:docMk/>
            <pc:sldMk cId="3742564040" sldId="388"/>
            <ac:spMk id="10" creationId="{9C48E545-17F2-458E-AF28-4C769FAF64CE}"/>
          </ac:spMkLst>
        </pc:spChg>
        <pc:spChg chg="mod">
          <ac:chgData name="Purvis, Keith" userId="598b99ce-3dba-4fe3-b3fe-275042318a4f" providerId="ADAL" clId="{4673D68F-9259-4628-A627-3E98C807FB5E}" dt="2021-07-28T00:56:31.044" v="3231" actId="20577"/>
          <ac:spMkLst>
            <pc:docMk/>
            <pc:sldMk cId="3742564040" sldId="388"/>
            <ac:spMk id="37890" creationId="{5976213A-34ED-4A20-859B-BF289D0C1336}"/>
          </ac:spMkLst>
        </pc:spChg>
        <pc:picChg chg="del">
          <ac:chgData name="Purvis, Keith" userId="598b99ce-3dba-4fe3-b3fe-275042318a4f" providerId="ADAL" clId="{4673D68F-9259-4628-A627-3E98C807FB5E}" dt="2021-07-28T00:47:14.972" v="2668" actId="21"/>
          <ac:picMkLst>
            <pc:docMk/>
            <pc:sldMk cId="3742564040" sldId="388"/>
            <ac:picMk id="3" creationId="{D62BD51F-41D4-45EC-B8C7-13266FF59F4E}"/>
          </ac:picMkLst>
        </pc:picChg>
        <pc:picChg chg="del">
          <ac:chgData name="Purvis, Keith" userId="598b99ce-3dba-4fe3-b3fe-275042318a4f" providerId="ADAL" clId="{4673D68F-9259-4628-A627-3E98C807FB5E}" dt="2021-07-28T00:47:14.972" v="2668" actId="21"/>
          <ac:picMkLst>
            <pc:docMk/>
            <pc:sldMk cId="3742564040" sldId="388"/>
            <ac:picMk id="5" creationId="{BF9AD72A-16CE-419A-89CE-35035A50C7D7}"/>
          </ac:picMkLst>
        </pc:picChg>
        <pc:picChg chg="add mod">
          <ac:chgData name="Purvis, Keith" userId="598b99ce-3dba-4fe3-b3fe-275042318a4f" providerId="ADAL" clId="{4673D68F-9259-4628-A627-3E98C807FB5E}" dt="2021-07-28T00:48:36.242" v="2749" actId="1076"/>
          <ac:picMkLst>
            <pc:docMk/>
            <pc:sldMk cId="3742564040" sldId="388"/>
            <ac:picMk id="6" creationId="{E33A8021-2D43-4644-9513-1CF78A14E140}"/>
          </ac:picMkLst>
        </pc:picChg>
        <pc:picChg chg="add mod">
          <ac:chgData name="Purvis, Keith" userId="598b99ce-3dba-4fe3-b3fe-275042318a4f" providerId="ADAL" clId="{4673D68F-9259-4628-A627-3E98C807FB5E}" dt="2021-07-28T00:47:54.222" v="2683" actId="1076"/>
          <ac:picMkLst>
            <pc:docMk/>
            <pc:sldMk cId="3742564040" sldId="388"/>
            <ac:picMk id="7" creationId="{C373033E-00C9-4FE4-A093-3D1403C78A60}"/>
          </ac:picMkLst>
        </pc:picChg>
      </pc:sldChg>
      <pc:sldChg chg="addSp delSp modSp add mod modNotesTx">
        <pc:chgData name="Purvis, Keith" userId="598b99ce-3dba-4fe3-b3fe-275042318a4f" providerId="ADAL" clId="{4673D68F-9259-4628-A627-3E98C807FB5E}" dt="2021-07-28T00:53:04.417" v="2981" actId="6549"/>
        <pc:sldMkLst>
          <pc:docMk/>
          <pc:sldMk cId="2817862646" sldId="389"/>
        </pc:sldMkLst>
        <pc:spChg chg="del mod">
          <ac:chgData name="Purvis, Keith" userId="598b99ce-3dba-4fe3-b3fe-275042318a4f" providerId="ADAL" clId="{4673D68F-9259-4628-A627-3E98C807FB5E}" dt="2021-07-28T00:50:06.629" v="2825"/>
          <ac:spMkLst>
            <pc:docMk/>
            <pc:sldMk cId="2817862646" sldId="389"/>
            <ac:spMk id="2" creationId="{9CB6AD03-3413-4B37-B382-882A4D4AB636}"/>
          </ac:spMkLst>
        </pc:spChg>
        <pc:spChg chg="add mod">
          <ac:chgData name="Purvis, Keith" userId="598b99ce-3dba-4fe3-b3fe-275042318a4f" providerId="ADAL" clId="{4673D68F-9259-4628-A627-3E98C807FB5E}" dt="2021-07-28T00:52:37.593" v="2977" actId="115"/>
          <ac:spMkLst>
            <pc:docMk/>
            <pc:sldMk cId="2817862646" sldId="389"/>
            <ac:spMk id="9" creationId="{6B66DF21-9D09-4816-ACA3-8B93CFF78BF9}"/>
          </ac:spMkLst>
        </pc:spChg>
        <pc:spChg chg="del">
          <ac:chgData name="Purvis, Keith" userId="598b99ce-3dba-4fe3-b3fe-275042318a4f" providerId="ADAL" clId="{4673D68F-9259-4628-A627-3E98C807FB5E}" dt="2021-07-28T00:49:14.821" v="2817" actId="478"/>
          <ac:spMkLst>
            <pc:docMk/>
            <pc:sldMk cId="2817862646" sldId="389"/>
            <ac:spMk id="10" creationId="{9C48E545-17F2-458E-AF28-4C769FAF64CE}"/>
          </ac:spMkLst>
        </pc:spChg>
        <pc:spChg chg="mod">
          <ac:chgData name="Purvis, Keith" userId="598b99ce-3dba-4fe3-b3fe-275042318a4f" providerId="ADAL" clId="{4673D68F-9259-4628-A627-3E98C807FB5E}" dt="2021-07-28T00:52:15.317" v="2973" actId="14100"/>
          <ac:spMkLst>
            <pc:docMk/>
            <pc:sldMk cId="2817862646" sldId="389"/>
            <ac:spMk id="37890" creationId="{5976213A-34ED-4A20-859B-BF289D0C1336}"/>
          </ac:spMkLst>
        </pc:spChg>
        <pc:graphicFrameChg chg="add del mod">
          <ac:chgData name="Purvis, Keith" userId="598b99ce-3dba-4fe3-b3fe-275042318a4f" providerId="ADAL" clId="{4673D68F-9259-4628-A627-3E98C807FB5E}" dt="2021-07-28T00:51:39.906" v="2961"/>
          <ac:graphicFrameMkLst>
            <pc:docMk/>
            <pc:sldMk cId="2817862646" sldId="389"/>
            <ac:graphicFrameMk id="5" creationId="{E5107ABA-447F-48C9-B329-78B7610AA38E}"/>
          </ac:graphicFrameMkLst>
        </pc:graphicFrameChg>
        <pc:graphicFrameChg chg="add del mod">
          <ac:chgData name="Purvis, Keith" userId="598b99ce-3dba-4fe3-b3fe-275042318a4f" providerId="ADAL" clId="{4673D68F-9259-4628-A627-3E98C807FB5E}" dt="2021-07-28T00:51:45.968" v="2963"/>
          <ac:graphicFrameMkLst>
            <pc:docMk/>
            <pc:sldMk cId="2817862646" sldId="389"/>
            <ac:graphicFrameMk id="8" creationId="{87ECA273-25FE-4789-BEA1-D2657F7346D4}"/>
          </ac:graphicFrameMkLst>
        </pc:graphicFrameChg>
        <pc:graphicFrameChg chg="add del mod">
          <ac:chgData name="Purvis, Keith" userId="598b99ce-3dba-4fe3-b3fe-275042318a4f" providerId="ADAL" clId="{4673D68F-9259-4628-A627-3E98C807FB5E}" dt="2021-07-28T00:51:58.136" v="2967"/>
          <ac:graphicFrameMkLst>
            <pc:docMk/>
            <pc:sldMk cId="2817862646" sldId="389"/>
            <ac:graphicFrameMk id="11" creationId="{C73C7646-1D68-4BCD-A4A7-F072EAE2CAC7}"/>
          </ac:graphicFrameMkLst>
        </pc:graphicFrameChg>
        <pc:picChg chg="add mod">
          <ac:chgData name="Purvis, Keith" userId="598b99ce-3dba-4fe3-b3fe-275042318a4f" providerId="ADAL" clId="{4673D68F-9259-4628-A627-3E98C807FB5E}" dt="2021-07-28T00:50:16.747" v="2827" actId="1076"/>
          <ac:picMkLst>
            <pc:docMk/>
            <pc:sldMk cId="2817862646" sldId="389"/>
            <ac:picMk id="4" creationId="{BAC08728-471C-4207-BAFC-5B10F072B9DB}"/>
          </ac:picMkLst>
        </pc:picChg>
        <pc:picChg chg="del">
          <ac:chgData name="Purvis, Keith" userId="598b99ce-3dba-4fe3-b3fe-275042318a4f" providerId="ADAL" clId="{4673D68F-9259-4628-A627-3E98C807FB5E}" dt="2021-07-28T00:49:11.821" v="2815" actId="478"/>
          <ac:picMkLst>
            <pc:docMk/>
            <pc:sldMk cId="2817862646" sldId="389"/>
            <ac:picMk id="6" creationId="{E33A8021-2D43-4644-9513-1CF78A14E140}"/>
          </ac:picMkLst>
        </pc:picChg>
        <pc:picChg chg="del">
          <ac:chgData name="Purvis, Keith" userId="598b99ce-3dba-4fe3-b3fe-275042318a4f" providerId="ADAL" clId="{4673D68F-9259-4628-A627-3E98C807FB5E}" dt="2021-07-28T00:49:13.197" v="2816" actId="478"/>
          <ac:picMkLst>
            <pc:docMk/>
            <pc:sldMk cId="2817862646" sldId="389"/>
            <ac:picMk id="7" creationId="{C373033E-00C9-4FE4-A093-3D1403C78A60}"/>
          </ac:picMkLst>
        </pc:picChg>
        <pc:picChg chg="add mod">
          <ac:chgData name="Purvis, Keith" userId="598b99ce-3dba-4fe3-b3fe-275042318a4f" providerId="ADAL" clId="{4673D68F-9259-4628-A627-3E98C807FB5E}" dt="2021-07-28T00:52:18.075" v="2974" actId="1076"/>
          <ac:picMkLst>
            <pc:docMk/>
            <pc:sldMk cId="2817862646" sldId="389"/>
            <ac:picMk id="13" creationId="{7AC4A258-621A-434E-B48E-9F06C06EB2B8}"/>
          </ac:picMkLst>
        </pc:picChg>
      </pc:sldChg>
      <pc:sldChg chg="delSp modSp new mod">
        <pc:chgData name="Purvis, Keith" userId="598b99ce-3dba-4fe3-b3fe-275042318a4f" providerId="ADAL" clId="{4673D68F-9259-4628-A627-3E98C807FB5E}" dt="2021-07-28T01:00:02.657" v="3475" actId="14100"/>
        <pc:sldMkLst>
          <pc:docMk/>
          <pc:sldMk cId="1849061502" sldId="390"/>
        </pc:sldMkLst>
        <pc:spChg chg="mod">
          <ac:chgData name="Purvis, Keith" userId="598b99ce-3dba-4fe3-b3fe-275042318a4f" providerId="ADAL" clId="{4673D68F-9259-4628-A627-3E98C807FB5E}" dt="2021-07-28T01:00:02.657" v="3475" actId="14100"/>
          <ac:spMkLst>
            <pc:docMk/>
            <pc:sldMk cId="1849061502" sldId="390"/>
            <ac:spMk id="2" creationId="{86CC0967-2BC7-46BB-AFCE-6D686842AA95}"/>
          </ac:spMkLst>
        </pc:spChg>
        <pc:spChg chg="del">
          <ac:chgData name="Purvis, Keith" userId="598b99ce-3dba-4fe3-b3fe-275042318a4f" providerId="ADAL" clId="{4673D68F-9259-4628-A627-3E98C807FB5E}" dt="2021-07-28T00:57:19.774" v="3234" actId="478"/>
          <ac:spMkLst>
            <pc:docMk/>
            <pc:sldMk cId="1849061502" sldId="390"/>
            <ac:spMk id="3" creationId="{323B80CC-5F31-4AE5-8492-4BE945976FF3}"/>
          </ac:spMkLst>
        </pc:spChg>
      </pc:sldChg>
      <pc:sldChg chg="addSp modSp mod modNotesTx">
        <pc:chgData name="Purvis, Keith" userId="598b99ce-3dba-4fe3-b3fe-275042318a4f" providerId="ADAL" clId="{4673D68F-9259-4628-A627-3E98C807FB5E}" dt="2021-07-28T01:03:02.692" v="3807" actId="20577"/>
        <pc:sldMkLst>
          <pc:docMk/>
          <pc:sldMk cId="74673467" sldId="391"/>
        </pc:sldMkLst>
        <pc:spChg chg="mod">
          <ac:chgData name="Purvis, Keith" userId="598b99ce-3dba-4fe3-b3fe-275042318a4f" providerId="ADAL" clId="{4673D68F-9259-4628-A627-3E98C807FB5E}" dt="2021-07-28T01:02:14.922" v="3667" actId="1076"/>
          <ac:spMkLst>
            <pc:docMk/>
            <pc:sldMk cId="74673467" sldId="391"/>
            <ac:spMk id="2" creationId="{86CC0967-2BC7-46BB-AFCE-6D686842AA95}"/>
          </ac:spMkLst>
        </pc:spChg>
        <pc:spChg chg="add mod">
          <ac:chgData name="Purvis, Keith" userId="598b99ce-3dba-4fe3-b3fe-275042318a4f" providerId="ADAL" clId="{4673D68F-9259-4628-A627-3E98C807FB5E}" dt="2021-07-28T01:02:31.668" v="3669" actId="1076"/>
          <ac:spMkLst>
            <pc:docMk/>
            <pc:sldMk cId="74673467" sldId="391"/>
            <ac:spMk id="3" creationId="{47152981-1E79-4104-AF90-43A55DEA0423}"/>
          </ac:spMkLst>
        </pc:spChg>
      </pc:sldChg>
      <pc:sldChg chg="add del">
        <pc:chgData name="Purvis, Keith" userId="598b99ce-3dba-4fe3-b3fe-275042318a4f" providerId="ADAL" clId="{4673D68F-9259-4628-A627-3E98C807FB5E}" dt="2021-07-28T01:04:39.502" v="3974" actId="2696"/>
        <pc:sldMkLst>
          <pc:docMk/>
          <pc:sldMk cId="905960044" sldId="392"/>
        </pc:sldMkLst>
      </pc:sldChg>
    </pc:docChg>
  </pc:docChgLst>
  <pc:docChgLst>
    <pc:chgData name="Purvis, Keith" userId="598b99ce-3dba-4fe3-b3fe-275042318a4f" providerId="ADAL" clId="{710A2CE3-361C-4CFC-ADB8-F31FB79AD80C}"/>
    <pc:docChg chg="undo redo custSel delSld modSld sldOrd">
      <pc:chgData name="Purvis, Keith" userId="598b99ce-3dba-4fe3-b3fe-275042318a4f" providerId="ADAL" clId="{710A2CE3-361C-4CFC-ADB8-F31FB79AD80C}" dt="2021-07-27T22:42:27.511" v="926" actId="1076"/>
      <pc:docMkLst>
        <pc:docMk/>
      </pc:docMkLst>
      <pc:sldChg chg="modSp del mod">
        <pc:chgData name="Purvis, Keith" userId="598b99ce-3dba-4fe3-b3fe-275042318a4f" providerId="ADAL" clId="{710A2CE3-361C-4CFC-ADB8-F31FB79AD80C}" dt="2021-07-25T23:17:39.358" v="3" actId="2696"/>
        <pc:sldMkLst>
          <pc:docMk/>
          <pc:sldMk cId="0" sldId="271"/>
        </pc:sldMkLst>
        <pc:spChg chg="mod">
          <ac:chgData name="Purvis, Keith" userId="598b99ce-3dba-4fe3-b3fe-275042318a4f" providerId="ADAL" clId="{710A2CE3-361C-4CFC-ADB8-F31FB79AD80C}" dt="2021-07-25T23:17:30.881" v="2" actId="1076"/>
          <ac:spMkLst>
            <pc:docMk/>
            <pc:sldMk cId="0" sldId="271"/>
            <ac:spMk id="8194" creationId="{4A6C01A3-3BA3-41A3-9C8F-19AA24745ABE}"/>
          </ac:spMkLst>
        </pc:spChg>
      </pc:sldChg>
      <pc:sldChg chg="addSp delSp modSp mod">
        <pc:chgData name="Purvis, Keith" userId="598b99ce-3dba-4fe3-b3fe-275042318a4f" providerId="ADAL" clId="{710A2CE3-361C-4CFC-ADB8-F31FB79AD80C}" dt="2021-07-27T22:37:19.435" v="771" actId="1076"/>
        <pc:sldMkLst>
          <pc:docMk/>
          <pc:sldMk cId="0" sldId="272"/>
        </pc:sldMkLst>
        <pc:picChg chg="add del mod">
          <ac:chgData name="Purvis, Keith" userId="598b99ce-3dba-4fe3-b3fe-275042318a4f" providerId="ADAL" clId="{710A2CE3-361C-4CFC-ADB8-F31FB79AD80C}" dt="2021-07-27T22:37:19.435" v="771" actId="1076"/>
          <ac:picMkLst>
            <pc:docMk/>
            <pc:sldMk cId="0" sldId="272"/>
            <ac:picMk id="3" creationId="{6624E46A-5FB5-4242-8133-3D46E94C02B2}"/>
          </ac:picMkLst>
        </pc:picChg>
        <pc:picChg chg="add del">
          <ac:chgData name="Purvis, Keith" userId="598b99ce-3dba-4fe3-b3fe-275042318a4f" providerId="ADAL" clId="{710A2CE3-361C-4CFC-ADB8-F31FB79AD80C}" dt="2021-07-27T22:37:19.051" v="769" actId="478"/>
          <ac:picMkLst>
            <pc:docMk/>
            <pc:sldMk cId="0" sldId="272"/>
            <ac:picMk id="15365" creationId="{24C4B15C-2C80-468A-80DB-48896C1086DB}"/>
          </ac:picMkLst>
        </pc:picChg>
      </pc:sldChg>
      <pc:sldChg chg="addSp delSp modSp mod">
        <pc:chgData name="Purvis, Keith" userId="598b99ce-3dba-4fe3-b3fe-275042318a4f" providerId="ADAL" clId="{710A2CE3-361C-4CFC-ADB8-F31FB79AD80C}" dt="2021-07-27T22:42:27.511" v="926" actId="1076"/>
        <pc:sldMkLst>
          <pc:docMk/>
          <pc:sldMk cId="0" sldId="273"/>
        </pc:sldMkLst>
        <pc:spChg chg="mod">
          <ac:chgData name="Purvis, Keith" userId="598b99ce-3dba-4fe3-b3fe-275042318a4f" providerId="ADAL" clId="{710A2CE3-361C-4CFC-ADB8-F31FB79AD80C}" dt="2021-07-27T22:42:11.275" v="923" actId="1076"/>
          <ac:spMkLst>
            <pc:docMk/>
            <pc:sldMk cId="0" sldId="273"/>
            <ac:spMk id="13" creationId="{D60E0538-99FD-4FF0-8624-B7C32F32A71A}"/>
          </ac:spMkLst>
        </pc:spChg>
        <pc:spChg chg="mod">
          <ac:chgData name="Purvis, Keith" userId="598b99ce-3dba-4fe3-b3fe-275042318a4f" providerId="ADAL" clId="{710A2CE3-361C-4CFC-ADB8-F31FB79AD80C}" dt="2021-07-27T22:40:20.131" v="903" actId="20577"/>
          <ac:spMkLst>
            <pc:docMk/>
            <pc:sldMk cId="0" sldId="273"/>
            <ac:spMk id="18" creationId="{D24F5B83-14D2-4A93-A590-CF7EB94B659B}"/>
          </ac:spMkLst>
        </pc:spChg>
        <pc:spChg chg="mod">
          <ac:chgData name="Purvis, Keith" userId="598b99ce-3dba-4fe3-b3fe-275042318a4f" providerId="ADAL" clId="{710A2CE3-361C-4CFC-ADB8-F31FB79AD80C}" dt="2021-07-27T22:42:27.511" v="926" actId="1076"/>
          <ac:spMkLst>
            <pc:docMk/>
            <pc:sldMk cId="0" sldId="273"/>
            <ac:spMk id="20" creationId="{B4F1C4CD-6F29-4F1B-836C-BEE9BA2A268F}"/>
          </ac:spMkLst>
        </pc:spChg>
        <pc:spChg chg="mod">
          <ac:chgData name="Purvis, Keith" userId="598b99ce-3dba-4fe3-b3fe-275042318a4f" providerId="ADAL" clId="{710A2CE3-361C-4CFC-ADB8-F31FB79AD80C}" dt="2021-07-27T22:42:21.333" v="925" actId="14100"/>
          <ac:spMkLst>
            <pc:docMk/>
            <pc:sldMk cId="0" sldId="273"/>
            <ac:spMk id="21513" creationId="{C608D818-5DF5-4CCC-B9EC-D35514A53BFC}"/>
          </ac:spMkLst>
        </pc:spChg>
        <pc:spChg chg="mod">
          <ac:chgData name="Purvis, Keith" userId="598b99ce-3dba-4fe3-b3fe-275042318a4f" providerId="ADAL" clId="{710A2CE3-361C-4CFC-ADB8-F31FB79AD80C}" dt="2021-07-27T22:42:08.256" v="922" actId="14100"/>
          <ac:spMkLst>
            <pc:docMk/>
            <pc:sldMk cId="0" sldId="273"/>
            <ac:spMk id="21514" creationId="{FC0455CD-7DAA-49C7-B546-2C9F3097607D}"/>
          </ac:spMkLst>
        </pc:spChg>
        <pc:picChg chg="add del mod">
          <ac:chgData name="Purvis, Keith" userId="598b99ce-3dba-4fe3-b3fe-275042318a4f" providerId="ADAL" clId="{710A2CE3-361C-4CFC-ADB8-F31FB79AD80C}" dt="2021-07-27T22:40:59.458" v="913" actId="478"/>
          <ac:picMkLst>
            <pc:docMk/>
            <pc:sldMk cId="0" sldId="273"/>
            <ac:picMk id="3" creationId="{6DDB1978-813C-4B2B-AF01-C4A9F1AD7666}"/>
          </ac:picMkLst>
        </pc:picChg>
        <pc:picChg chg="add del mod">
          <ac:chgData name="Purvis, Keith" userId="598b99ce-3dba-4fe3-b3fe-275042318a4f" providerId="ADAL" clId="{710A2CE3-361C-4CFC-ADB8-F31FB79AD80C}" dt="2021-07-27T22:41:16.858" v="918" actId="478"/>
          <ac:picMkLst>
            <pc:docMk/>
            <pc:sldMk cId="0" sldId="273"/>
            <ac:picMk id="5" creationId="{3AE5B602-68F5-485B-BC17-50CE9938F71F}"/>
          </ac:picMkLst>
        </pc:picChg>
        <pc:picChg chg="add mod">
          <ac:chgData name="Purvis, Keith" userId="598b99ce-3dba-4fe3-b3fe-275042318a4f" providerId="ADAL" clId="{710A2CE3-361C-4CFC-ADB8-F31FB79AD80C}" dt="2021-07-27T22:42:04.280" v="921" actId="1076"/>
          <ac:picMkLst>
            <pc:docMk/>
            <pc:sldMk cId="0" sldId="273"/>
            <ac:picMk id="7" creationId="{99492AEF-CBF8-4DC8-B0E1-37924013D46B}"/>
          </ac:picMkLst>
        </pc:picChg>
        <pc:picChg chg="del">
          <ac:chgData name="Purvis, Keith" userId="598b99ce-3dba-4fe3-b3fe-275042318a4f" providerId="ADAL" clId="{710A2CE3-361C-4CFC-ADB8-F31FB79AD80C}" dt="2021-07-27T22:39:40.265" v="896" actId="478"/>
          <ac:picMkLst>
            <pc:docMk/>
            <pc:sldMk cId="0" sldId="273"/>
            <ac:picMk id="21506" creationId="{C917E46A-5F4E-4AD7-A5A5-764AF2180A86}"/>
          </ac:picMkLst>
        </pc:picChg>
      </pc:sldChg>
      <pc:sldChg chg="addSp delSp modSp mod">
        <pc:chgData name="Purvis, Keith" userId="598b99ce-3dba-4fe3-b3fe-275042318a4f" providerId="ADAL" clId="{710A2CE3-361C-4CFC-ADB8-F31FB79AD80C}" dt="2021-07-27T22:38:04.965" v="813" actId="1076"/>
        <pc:sldMkLst>
          <pc:docMk/>
          <pc:sldMk cId="0" sldId="274"/>
        </pc:sldMkLst>
        <pc:spChg chg="mod">
          <ac:chgData name="Purvis, Keith" userId="598b99ce-3dba-4fe3-b3fe-275042318a4f" providerId="ADAL" clId="{710A2CE3-361C-4CFC-ADB8-F31FB79AD80C}" dt="2021-07-27T22:37:39.355" v="810" actId="20577"/>
          <ac:spMkLst>
            <pc:docMk/>
            <pc:sldMk cId="0" sldId="274"/>
            <ac:spMk id="17" creationId="{D8244233-E634-4889-A10E-E6E51AC1A305}"/>
          </ac:spMkLst>
        </pc:spChg>
        <pc:picChg chg="add del mod">
          <ac:chgData name="Purvis, Keith" userId="598b99ce-3dba-4fe3-b3fe-275042318a4f" providerId="ADAL" clId="{710A2CE3-361C-4CFC-ADB8-F31FB79AD80C}" dt="2021-07-27T22:37:44.846" v="811" actId="478"/>
          <ac:picMkLst>
            <pc:docMk/>
            <pc:sldMk cId="0" sldId="274"/>
            <ac:picMk id="3" creationId="{995D3D68-0DA2-4A52-9202-1930F26FD9E2}"/>
          </ac:picMkLst>
        </pc:picChg>
        <pc:picChg chg="add mod">
          <ac:chgData name="Purvis, Keith" userId="598b99ce-3dba-4fe3-b3fe-275042318a4f" providerId="ADAL" clId="{710A2CE3-361C-4CFC-ADB8-F31FB79AD80C}" dt="2021-07-27T22:38:04.965" v="813" actId="1076"/>
          <ac:picMkLst>
            <pc:docMk/>
            <pc:sldMk cId="0" sldId="274"/>
            <ac:picMk id="5" creationId="{2743A9C7-ED54-4EC6-9992-F83C6B043773}"/>
          </ac:picMkLst>
        </pc:picChg>
        <pc:picChg chg="del">
          <ac:chgData name="Purvis, Keith" userId="598b99ce-3dba-4fe3-b3fe-275042318a4f" providerId="ADAL" clId="{710A2CE3-361C-4CFC-ADB8-F31FB79AD80C}" dt="2021-07-27T22:36:31.689" v="752" actId="478"/>
          <ac:picMkLst>
            <pc:docMk/>
            <pc:sldMk cId="0" sldId="274"/>
            <ac:picMk id="17413" creationId="{2FDB4C22-749D-4085-BF82-625B8B0D7320}"/>
          </ac:picMkLst>
        </pc:picChg>
      </pc:sldChg>
      <pc:sldChg chg="addSp delSp modSp mod">
        <pc:chgData name="Purvis, Keith" userId="598b99ce-3dba-4fe3-b3fe-275042318a4f" providerId="ADAL" clId="{710A2CE3-361C-4CFC-ADB8-F31FB79AD80C}" dt="2021-07-27T22:39:29.084" v="895" actId="20577"/>
        <pc:sldMkLst>
          <pc:docMk/>
          <pc:sldMk cId="0" sldId="277"/>
        </pc:sldMkLst>
        <pc:spChg chg="del mod">
          <ac:chgData name="Purvis, Keith" userId="598b99ce-3dba-4fe3-b3fe-275042318a4f" providerId="ADAL" clId="{710A2CE3-361C-4CFC-ADB8-F31FB79AD80C}" dt="2021-07-27T22:38:54.659" v="816" actId="478"/>
          <ac:spMkLst>
            <pc:docMk/>
            <pc:sldMk cId="0" sldId="277"/>
            <ac:spMk id="19" creationId="{F5BFD1A9-5A6C-404F-84C1-B24F1EFFCAEE}"/>
          </ac:spMkLst>
        </pc:spChg>
        <pc:spChg chg="mod">
          <ac:chgData name="Purvis, Keith" userId="598b99ce-3dba-4fe3-b3fe-275042318a4f" providerId="ADAL" clId="{710A2CE3-361C-4CFC-ADB8-F31FB79AD80C}" dt="2021-07-27T22:39:29.084" v="895" actId="20577"/>
          <ac:spMkLst>
            <pc:docMk/>
            <pc:sldMk cId="0" sldId="277"/>
            <ac:spMk id="21" creationId="{648B88F8-A3C7-45CB-B6B3-94EB03BC04BE}"/>
          </ac:spMkLst>
        </pc:spChg>
        <pc:picChg chg="add mod">
          <ac:chgData name="Purvis, Keith" userId="598b99ce-3dba-4fe3-b3fe-275042318a4f" providerId="ADAL" clId="{710A2CE3-361C-4CFC-ADB8-F31FB79AD80C}" dt="2021-07-27T22:39:09.944" v="824" actId="1076"/>
          <ac:picMkLst>
            <pc:docMk/>
            <pc:sldMk cId="0" sldId="277"/>
            <ac:picMk id="3" creationId="{1BC3EB52-3C40-420A-8829-C932F31AE659}"/>
          </ac:picMkLst>
        </pc:picChg>
        <pc:picChg chg="del">
          <ac:chgData name="Purvis, Keith" userId="598b99ce-3dba-4fe3-b3fe-275042318a4f" providerId="ADAL" clId="{710A2CE3-361C-4CFC-ADB8-F31FB79AD80C}" dt="2021-07-27T22:38:57.706" v="817" actId="478"/>
          <ac:picMkLst>
            <pc:docMk/>
            <pc:sldMk cId="0" sldId="277"/>
            <ac:picMk id="19462" creationId="{3B28DB68-FE1C-4C57-8ED4-355FEB1E15B7}"/>
          </ac:picMkLst>
        </pc:picChg>
        <pc:picChg chg="del">
          <ac:chgData name="Purvis, Keith" userId="598b99ce-3dba-4fe3-b3fe-275042318a4f" providerId="ADAL" clId="{710A2CE3-361C-4CFC-ADB8-F31FB79AD80C}" dt="2021-07-27T22:38:47.808" v="814" actId="478"/>
          <ac:picMkLst>
            <pc:docMk/>
            <pc:sldMk cId="0" sldId="277"/>
            <ac:picMk id="19463" creationId="{37FF75FD-B324-4BBE-974F-F3877AF6BC89}"/>
          </ac:picMkLst>
        </pc:picChg>
      </pc:sldChg>
      <pc:sldChg chg="del">
        <pc:chgData name="Purvis, Keith" userId="598b99ce-3dba-4fe3-b3fe-275042318a4f" providerId="ADAL" clId="{710A2CE3-361C-4CFC-ADB8-F31FB79AD80C}" dt="2021-07-25T23:17:39.358" v="3" actId="2696"/>
        <pc:sldMkLst>
          <pc:docMk/>
          <pc:sldMk cId="0" sldId="278"/>
        </pc:sldMkLst>
      </pc:sldChg>
      <pc:sldChg chg="addSp delSp modSp mod">
        <pc:chgData name="Purvis, Keith" userId="598b99ce-3dba-4fe3-b3fe-275042318a4f" providerId="ADAL" clId="{710A2CE3-361C-4CFC-ADB8-F31FB79AD80C}" dt="2021-07-27T22:25:14.851" v="600" actId="14100"/>
        <pc:sldMkLst>
          <pc:docMk/>
          <pc:sldMk cId="0" sldId="280"/>
        </pc:sldMkLst>
        <pc:picChg chg="add mod">
          <ac:chgData name="Purvis, Keith" userId="598b99ce-3dba-4fe3-b3fe-275042318a4f" providerId="ADAL" clId="{710A2CE3-361C-4CFC-ADB8-F31FB79AD80C}" dt="2021-07-27T22:25:14.851" v="600" actId="14100"/>
          <ac:picMkLst>
            <pc:docMk/>
            <pc:sldMk cId="0" sldId="280"/>
            <ac:picMk id="3" creationId="{571DE1EB-9606-4B5B-9728-73021F1B282D}"/>
          </ac:picMkLst>
        </pc:picChg>
        <pc:picChg chg="del mod">
          <ac:chgData name="Purvis, Keith" userId="598b99ce-3dba-4fe3-b3fe-275042318a4f" providerId="ADAL" clId="{710A2CE3-361C-4CFC-ADB8-F31FB79AD80C}" dt="2021-07-27T22:25:00.354" v="597" actId="478"/>
          <ac:picMkLst>
            <pc:docMk/>
            <pc:sldMk cId="0" sldId="280"/>
            <ac:picMk id="13318" creationId="{B50A9AF1-2334-4296-B2DC-BBAA38D98815}"/>
          </ac:picMkLst>
        </pc:picChg>
      </pc:sldChg>
      <pc:sldChg chg="addSp delSp modSp mod ord">
        <pc:chgData name="Purvis, Keith" userId="598b99ce-3dba-4fe3-b3fe-275042318a4f" providerId="ADAL" clId="{710A2CE3-361C-4CFC-ADB8-F31FB79AD80C}" dt="2021-07-27T22:35:17.852" v="751" actId="166"/>
        <pc:sldMkLst>
          <pc:docMk/>
          <pc:sldMk cId="0" sldId="281"/>
        </pc:sldMkLst>
        <pc:spChg chg="add mod">
          <ac:chgData name="Purvis, Keith" userId="598b99ce-3dba-4fe3-b3fe-275042318a4f" providerId="ADAL" clId="{710A2CE3-361C-4CFC-ADB8-F31FB79AD80C}" dt="2021-07-27T22:28:45.349" v="672" actId="1076"/>
          <ac:spMkLst>
            <pc:docMk/>
            <pc:sldMk cId="0" sldId="281"/>
            <ac:spMk id="6" creationId="{E80894B7-5E6B-4136-A290-849812399A4A}"/>
          </ac:spMkLst>
        </pc:spChg>
        <pc:spChg chg="add mod ord">
          <ac:chgData name="Purvis, Keith" userId="598b99ce-3dba-4fe3-b3fe-275042318a4f" providerId="ADAL" clId="{710A2CE3-361C-4CFC-ADB8-F31FB79AD80C}" dt="2021-07-27T22:35:12.114" v="750" actId="166"/>
          <ac:spMkLst>
            <pc:docMk/>
            <pc:sldMk cId="0" sldId="281"/>
            <ac:spMk id="11" creationId="{944F4860-563E-4031-8626-D05E9C0EE371}"/>
          </ac:spMkLst>
        </pc:spChg>
        <pc:spChg chg="add mod ord">
          <ac:chgData name="Purvis, Keith" userId="598b99ce-3dba-4fe3-b3fe-275042318a4f" providerId="ADAL" clId="{710A2CE3-361C-4CFC-ADB8-F31FB79AD80C}" dt="2021-07-27T22:35:17.852" v="751" actId="166"/>
          <ac:spMkLst>
            <pc:docMk/>
            <pc:sldMk cId="0" sldId="281"/>
            <ac:spMk id="16" creationId="{AE6EB022-42AD-4F07-B4D9-3B17F04D0BBD}"/>
          </ac:spMkLst>
        </pc:spChg>
        <pc:spChg chg="mod">
          <ac:chgData name="Purvis, Keith" userId="598b99ce-3dba-4fe3-b3fe-275042318a4f" providerId="ADAL" clId="{710A2CE3-361C-4CFC-ADB8-F31FB79AD80C}" dt="2021-07-27T22:28:29.006" v="666" actId="404"/>
          <ac:spMkLst>
            <pc:docMk/>
            <pc:sldMk cId="0" sldId="281"/>
            <ac:spMk id="11266" creationId="{4EF99895-35E2-4401-9F3A-45814EE2EBF7}"/>
          </ac:spMkLst>
        </pc:spChg>
        <pc:picChg chg="add mod">
          <ac:chgData name="Purvis, Keith" userId="598b99ce-3dba-4fe3-b3fe-275042318a4f" providerId="ADAL" clId="{710A2CE3-361C-4CFC-ADB8-F31FB79AD80C}" dt="2021-07-27T22:31:09.224" v="727" actId="1076"/>
          <ac:picMkLst>
            <pc:docMk/>
            <pc:sldMk cId="0" sldId="281"/>
            <ac:picMk id="3" creationId="{444CD966-E025-4822-9759-975F24B3637E}"/>
          </ac:picMkLst>
        </pc:picChg>
        <pc:picChg chg="add mod">
          <ac:chgData name="Purvis, Keith" userId="598b99ce-3dba-4fe3-b3fe-275042318a4f" providerId="ADAL" clId="{710A2CE3-361C-4CFC-ADB8-F31FB79AD80C}" dt="2021-07-27T22:28:41.389" v="671" actId="1076"/>
          <ac:picMkLst>
            <pc:docMk/>
            <pc:sldMk cId="0" sldId="281"/>
            <ac:picMk id="5" creationId="{A819711E-97D5-4F1C-96EC-FB940FA6B2B0}"/>
          </ac:picMkLst>
        </pc:picChg>
        <pc:picChg chg="add del mod">
          <ac:chgData name="Purvis, Keith" userId="598b99ce-3dba-4fe3-b3fe-275042318a4f" providerId="ADAL" clId="{710A2CE3-361C-4CFC-ADB8-F31FB79AD80C}" dt="2021-07-27T22:34:59.610" v="745" actId="478"/>
          <ac:picMkLst>
            <pc:docMk/>
            <pc:sldMk cId="0" sldId="281"/>
            <ac:picMk id="8" creationId="{4D492665-B4FB-4F5F-A4E2-F8C4DC9EBD3B}"/>
          </ac:picMkLst>
        </pc:picChg>
        <pc:picChg chg="add del mod">
          <ac:chgData name="Purvis, Keith" userId="598b99ce-3dba-4fe3-b3fe-275042318a4f" providerId="ADAL" clId="{710A2CE3-361C-4CFC-ADB8-F31FB79AD80C}" dt="2021-07-27T22:31:25.754" v="734" actId="22"/>
          <ac:picMkLst>
            <pc:docMk/>
            <pc:sldMk cId="0" sldId="281"/>
            <ac:picMk id="10" creationId="{AA8F56EC-61A6-437A-B3A1-E624C8D7D836}"/>
          </ac:picMkLst>
        </pc:picChg>
        <pc:picChg chg="add mod">
          <ac:chgData name="Purvis, Keith" userId="598b99ce-3dba-4fe3-b3fe-275042318a4f" providerId="ADAL" clId="{710A2CE3-361C-4CFC-ADB8-F31FB79AD80C}" dt="2021-07-27T22:31:58.806" v="741" actId="1076"/>
          <ac:picMkLst>
            <pc:docMk/>
            <pc:sldMk cId="0" sldId="281"/>
            <ac:picMk id="13" creationId="{57C82DFC-C18F-4006-9FC3-19CE3B09C315}"/>
          </ac:picMkLst>
        </pc:picChg>
        <pc:picChg chg="add mod">
          <ac:chgData name="Purvis, Keith" userId="598b99ce-3dba-4fe3-b3fe-275042318a4f" providerId="ADAL" clId="{710A2CE3-361C-4CFC-ADB8-F31FB79AD80C}" dt="2021-07-27T22:35:07.594" v="749" actId="1076"/>
          <ac:picMkLst>
            <pc:docMk/>
            <pc:sldMk cId="0" sldId="281"/>
            <ac:picMk id="15" creationId="{5DFDB100-7499-48C0-B468-E11C6C64A324}"/>
          </ac:picMkLst>
        </pc:picChg>
        <pc:picChg chg="del">
          <ac:chgData name="Purvis, Keith" userId="598b99ce-3dba-4fe3-b3fe-275042318a4f" providerId="ADAL" clId="{710A2CE3-361C-4CFC-ADB8-F31FB79AD80C}" dt="2021-07-27T22:24:32.925" v="591" actId="478"/>
          <ac:picMkLst>
            <pc:docMk/>
            <pc:sldMk cId="0" sldId="281"/>
            <ac:picMk id="11267" creationId="{62AF9247-DC08-4D1C-A5B9-97DACC634717}"/>
          </ac:picMkLst>
        </pc:picChg>
      </pc:sldChg>
      <pc:sldChg chg="modSp del mod">
        <pc:chgData name="Purvis, Keith" userId="598b99ce-3dba-4fe3-b3fe-275042318a4f" providerId="ADAL" clId="{710A2CE3-361C-4CFC-ADB8-F31FB79AD80C}" dt="2021-07-27T22:30:38.165" v="726" actId="2696"/>
        <pc:sldMkLst>
          <pc:docMk/>
          <pc:sldMk cId="0" sldId="282"/>
        </pc:sldMkLst>
        <pc:spChg chg="mod">
          <ac:chgData name="Purvis, Keith" userId="598b99ce-3dba-4fe3-b3fe-275042318a4f" providerId="ADAL" clId="{710A2CE3-361C-4CFC-ADB8-F31FB79AD80C}" dt="2021-07-27T22:30:27.634" v="725" actId="20577"/>
          <ac:spMkLst>
            <pc:docMk/>
            <pc:sldMk cId="0" sldId="282"/>
            <ac:spMk id="25602" creationId="{D834EF4A-FC34-4163-B0FE-8773B04A0D23}"/>
          </ac:spMkLst>
        </pc:spChg>
      </pc:sldChg>
      <pc:sldChg chg="modSp mod">
        <pc:chgData name="Purvis, Keith" userId="598b99ce-3dba-4fe3-b3fe-275042318a4f" providerId="ADAL" clId="{710A2CE3-361C-4CFC-ADB8-F31FB79AD80C}" dt="2021-07-25T23:22:18.068" v="590" actId="20577"/>
        <pc:sldMkLst>
          <pc:docMk/>
          <pc:sldMk cId="0" sldId="286"/>
        </pc:sldMkLst>
        <pc:spChg chg="mod">
          <ac:chgData name="Purvis, Keith" userId="598b99ce-3dba-4fe3-b3fe-275042318a4f" providerId="ADAL" clId="{710A2CE3-361C-4CFC-ADB8-F31FB79AD80C}" dt="2021-07-25T23:22:18.068" v="590" actId="20577"/>
          <ac:spMkLst>
            <pc:docMk/>
            <pc:sldMk cId="0" sldId="286"/>
            <ac:spMk id="3" creationId="{64D94A0F-5F25-413D-929B-13ECAF58592A}"/>
          </ac:spMkLst>
        </pc:spChg>
        <pc:spChg chg="mod">
          <ac:chgData name="Purvis, Keith" userId="598b99ce-3dba-4fe3-b3fe-275042318a4f" providerId="ADAL" clId="{710A2CE3-361C-4CFC-ADB8-F31FB79AD80C}" dt="2021-07-25T23:17:59.820" v="5" actId="1076"/>
          <ac:spMkLst>
            <pc:docMk/>
            <pc:sldMk cId="0" sldId="286"/>
            <ac:spMk id="27650" creationId="{4ACD2342-DAA5-4036-B9C6-285985C71B7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816234C4-8881-45E8-90E3-26537069B808}"/>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BB83E288-CFA5-4948-8040-5F4EEDAF4777}"/>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DC514322-96C2-4D80-92CA-E2254627B377}"/>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A114BD23-8D28-49FD-B75C-981C3E20ED28}"/>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7896B14-AB45-4FC4-9114-1F23F167DE23}" type="slidenum">
              <a:rPr lang="en-US" altLang="en-US"/>
              <a:pPr>
                <a:defRPr/>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7E85780B-1DD4-4CA5-B177-ED997E86F552}"/>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254EC224-A4D4-4120-9FA8-8A7E01667649}"/>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2052" name="Rectangle 4">
            <a:extLst>
              <a:ext uri="{FF2B5EF4-FFF2-40B4-BE49-F238E27FC236}">
                <a16:creationId xmlns:a16="http://schemas.microsoft.com/office/drawing/2014/main" id="{F77924AF-88D6-4B0C-BACE-2A21CB49756E}"/>
              </a:ext>
            </a:extLst>
          </p:cNvPr>
          <p:cNvSpPr>
            <a:spLocks noGrp="1" noRot="1" noChangeAspect="1"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CDFB06C2-C4C6-41EB-859F-551F1ADACF55}"/>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3FE64F0B-51A1-481F-881B-B1113E6BBD38}"/>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D2E696CD-A9BA-4CDD-ABA6-58867840D435}"/>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D7090961-21AF-4BC7-A13A-7C1E6695BFB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a:extLst>
              <a:ext uri="{FF2B5EF4-FFF2-40B4-BE49-F238E27FC236}">
                <a16:creationId xmlns:a16="http://schemas.microsoft.com/office/drawing/2014/main" id="{CC9410DD-7CF7-4064-98F3-8ED7BBA6A4EC}"/>
              </a:ext>
            </a:extLst>
          </p:cNvPr>
          <p:cNvSpPr>
            <a:spLocks noGrp="1" noRot="1" noChangeAspect="1" noChangeArrowheads="1" noTextEdit="1"/>
          </p:cNvSpPr>
          <p:nvPr>
            <p:ph type="sldImg"/>
          </p:nvPr>
        </p:nvSpPr>
        <p:spPr>
          <a:ln/>
        </p:spPr>
      </p:sp>
      <p:sp>
        <p:nvSpPr>
          <p:cNvPr id="6147" name="Notes Placeholder 2">
            <a:extLst>
              <a:ext uri="{FF2B5EF4-FFF2-40B4-BE49-F238E27FC236}">
                <a16:creationId xmlns:a16="http://schemas.microsoft.com/office/drawing/2014/main" id="{D17C2B36-3DB9-4B58-ABB3-D15C933AE36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Note that supervisors can act as interviewers at any time</a:t>
            </a:r>
          </a:p>
        </p:txBody>
      </p:sp>
      <p:sp>
        <p:nvSpPr>
          <p:cNvPr id="6148" name="Slide Number Placeholder 3">
            <a:extLst>
              <a:ext uri="{FF2B5EF4-FFF2-40B4-BE49-F238E27FC236}">
                <a16:creationId xmlns:a16="http://schemas.microsoft.com/office/drawing/2014/main" id="{84BA7F84-5981-4172-A811-5FD001E1E52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23CD6C8A-E645-49BA-8410-5A0479CE62B8}" type="slidenum">
              <a:rPr lang="en-US" altLang="en-US" sz="1200" smtClean="0"/>
              <a:pPr/>
              <a:t>3</a:t>
            </a:fld>
            <a:endParaRPr lang="en-US"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090961-21AF-4BC7-A13A-7C1E6695BFBC}" type="slidenum">
              <a:rPr lang="en-US" altLang="en-US" smtClean="0"/>
              <a:pPr>
                <a:defRPr/>
              </a:pPr>
              <a:t>14</a:t>
            </a:fld>
            <a:endParaRPr lang="en-US" altLang="en-US"/>
          </a:p>
        </p:txBody>
      </p:sp>
    </p:spTree>
    <p:extLst>
      <p:ext uri="{BB962C8B-B14F-4D97-AF65-F5344CB8AC3E}">
        <p14:creationId xmlns:p14="http://schemas.microsoft.com/office/powerpoint/2010/main" val="3406920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D7090961-21AF-4BC7-A13A-7C1E6695BFBC}" type="slidenum">
              <a:rPr lang="en-US" altLang="en-US" smtClean="0"/>
              <a:pPr>
                <a:defRPr/>
              </a:pPr>
              <a:t>15</a:t>
            </a:fld>
            <a:endParaRPr lang="en-US" altLang="en-US"/>
          </a:p>
        </p:txBody>
      </p:sp>
    </p:spTree>
    <p:extLst>
      <p:ext uri="{BB962C8B-B14F-4D97-AF65-F5344CB8AC3E}">
        <p14:creationId xmlns:p14="http://schemas.microsoft.com/office/powerpoint/2010/main" val="35539287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7090961-21AF-4BC7-A13A-7C1E6695BFBC}" type="slidenum">
              <a:rPr lang="en-US" altLang="en-US" smtClean="0"/>
              <a:pPr>
                <a:defRPr/>
              </a:pPr>
              <a:t>4</a:t>
            </a:fld>
            <a:endParaRPr lang="en-US" altLang="en-US"/>
          </a:p>
        </p:txBody>
      </p:sp>
    </p:spTree>
    <p:extLst>
      <p:ext uri="{BB962C8B-B14F-4D97-AF65-F5344CB8AC3E}">
        <p14:creationId xmlns:p14="http://schemas.microsoft.com/office/powerpoint/2010/main" val="3789007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Image Placeholder 1">
            <a:extLst>
              <a:ext uri="{FF2B5EF4-FFF2-40B4-BE49-F238E27FC236}">
                <a16:creationId xmlns:a16="http://schemas.microsoft.com/office/drawing/2014/main" id="{2B29EA68-08EE-4DB9-BA98-0B6E1FC3CCEC}"/>
              </a:ext>
            </a:extLst>
          </p:cNvPr>
          <p:cNvSpPr>
            <a:spLocks noGrp="1" noRot="1" noChangeAspect="1" noChangeArrowheads="1" noTextEdit="1"/>
          </p:cNvSpPr>
          <p:nvPr>
            <p:ph type="sldImg"/>
          </p:nvPr>
        </p:nvSpPr>
        <p:spPr>
          <a:ln/>
        </p:spPr>
      </p:sp>
      <p:sp>
        <p:nvSpPr>
          <p:cNvPr id="14339" name="Notes Placeholder 2">
            <a:extLst>
              <a:ext uri="{FF2B5EF4-FFF2-40B4-BE49-F238E27FC236}">
                <a16:creationId xmlns:a16="http://schemas.microsoft.com/office/drawing/2014/main" id="{A36474FE-613C-44E8-94A9-E933C70891B4}"/>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The first time you open the menu system, you will enter the interviewer number, supervisor number, and cluster number. </a:t>
            </a:r>
          </a:p>
          <a:p>
            <a:endParaRPr lang="en-US" altLang="en-US"/>
          </a:p>
          <a:p>
            <a:r>
              <a:rPr lang="en-US" altLang="en-US"/>
              <a:t>After the first time, when the interviewer opens the menu system, the system will remember the interviewer, supervisor, and cluster number from the last time the system was used. The interviewer should double check that the intended cluster, interviewer, and supervisor number is correct (as seen in the second image in the red square). </a:t>
            </a:r>
          </a:p>
        </p:txBody>
      </p:sp>
      <p:sp>
        <p:nvSpPr>
          <p:cNvPr id="14340" name="Slide Number Placeholder 3">
            <a:extLst>
              <a:ext uri="{FF2B5EF4-FFF2-40B4-BE49-F238E27FC236}">
                <a16:creationId xmlns:a16="http://schemas.microsoft.com/office/drawing/2014/main" id="{160805F9-E0F3-417F-A964-A8193B3169F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A452B11-A3A3-481D-B7B0-16698928B15F}" type="slidenum">
              <a:rPr lang="en-US" altLang="en-US" sz="1200" smtClean="0"/>
              <a:pPr/>
              <a:t>5</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Image Placeholder 1">
            <a:extLst>
              <a:ext uri="{FF2B5EF4-FFF2-40B4-BE49-F238E27FC236}">
                <a16:creationId xmlns:a16="http://schemas.microsoft.com/office/drawing/2014/main" id="{0D7B51E2-F964-440B-915F-E92D6451CA75}"/>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B79D7F4C-6BC8-436C-9BBF-58893BAD78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12292" name="Slide Number Placeholder 3">
            <a:extLst>
              <a:ext uri="{FF2B5EF4-FFF2-40B4-BE49-F238E27FC236}">
                <a16:creationId xmlns:a16="http://schemas.microsoft.com/office/drawing/2014/main" id="{B9C508AD-3D4F-4455-95C2-C95B6C2AAD8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0FDC66D5-07A8-456F-ABBC-1484639E65C0}" type="slidenum">
              <a:rPr lang="en-US" altLang="en-US" sz="1200" smtClean="0"/>
              <a:pPr/>
              <a:t>6</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6FFFA6C-1FC6-4C8E-B7FE-452ACF5FED24}"/>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E7511C31-C289-4E72-BF42-D9A2ACE151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this information because automatically populated from a file that has all the information about the households that was collected during the household listing. </a:t>
            </a:r>
          </a:p>
        </p:txBody>
      </p:sp>
      <p:sp>
        <p:nvSpPr>
          <p:cNvPr id="16388" name="Slide Number Placeholder 3">
            <a:extLst>
              <a:ext uri="{FF2B5EF4-FFF2-40B4-BE49-F238E27FC236}">
                <a16:creationId xmlns:a16="http://schemas.microsoft.com/office/drawing/2014/main" id="{17B7E63D-8C8A-4AB5-9EFF-EFFF68C733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D70F6BA-759B-4CFF-9D34-D8FEF303999E}" type="slidenum">
              <a:rPr lang="en-US" altLang="en-US" sz="1200" smtClean="0"/>
              <a:pPr/>
              <a:t>7</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a:extLst>
              <a:ext uri="{FF2B5EF4-FFF2-40B4-BE49-F238E27FC236}">
                <a16:creationId xmlns:a16="http://schemas.microsoft.com/office/drawing/2014/main" id="{C6FFFA6C-1FC6-4C8E-B7FE-452ACF5FED24}"/>
              </a:ext>
            </a:extLst>
          </p:cNvPr>
          <p:cNvSpPr>
            <a:spLocks noGrp="1" noRot="1" noChangeAspect="1" noChangeArrowheads="1" noTextEdit="1"/>
          </p:cNvSpPr>
          <p:nvPr>
            <p:ph type="sldImg"/>
          </p:nvPr>
        </p:nvSpPr>
        <p:spPr>
          <a:ln/>
        </p:spPr>
      </p:sp>
      <p:sp>
        <p:nvSpPr>
          <p:cNvPr id="16387" name="Notes Placeholder 2">
            <a:extLst>
              <a:ext uri="{FF2B5EF4-FFF2-40B4-BE49-F238E27FC236}">
                <a16:creationId xmlns:a16="http://schemas.microsoft.com/office/drawing/2014/main" id="{E7511C31-C289-4E72-BF42-D9A2ACE1513E}"/>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All this information because automatically populated from a file that has all the information about the households that was collected during the household listing. </a:t>
            </a:r>
          </a:p>
        </p:txBody>
      </p:sp>
      <p:sp>
        <p:nvSpPr>
          <p:cNvPr id="16388" name="Slide Number Placeholder 3">
            <a:extLst>
              <a:ext uri="{FF2B5EF4-FFF2-40B4-BE49-F238E27FC236}">
                <a16:creationId xmlns:a16="http://schemas.microsoft.com/office/drawing/2014/main" id="{17B7E63D-8C8A-4AB5-9EFF-EFFF68C7331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5D70F6BA-759B-4CFF-9D34-D8FEF303999E}" type="slidenum">
              <a:rPr lang="en-US" altLang="en-US" sz="1200" smtClean="0"/>
              <a:pPr/>
              <a:t>8</a:t>
            </a:fld>
            <a:endParaRPr lang="en-US" altLang="en-US" sz="1200"/>
          </a:p>
        </p:txBody>
      </p:sp>
    </p:spTree>
    <p:extLst>
      <p:ext uri="{BB962C8B-B14F-4D97-AF65-F5344CB8AC3E}">
        <p14:creationId xmlns:p14="http://schemas.microsoft.com/office/powerpoint/2010/main" val="23098526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a:extLst>
              <a:ext uri="{FF2B5EF4-FFF2-40B4-BE49-F238E27FC236}">
                <a16:creationId xmlns:a16="http://schemas.microsoft.com/office/drawing/2014/main" id="{4589BF01-2D35-4DA7-9B7C-0AE90F7C0EAC}"/>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4691914A-2D25-47F5-8959-7B22538B6778}"/>
              </a:ext>
            </a:extLst>
          </p:cNvPr>
          <p:cNvSpPr>
            <a:spLocks noGrp="1"/>
          </p:cNvSpPr>
          <p:nvPr>
            <p:ph type="body" idx="1"/>
          </p:nvPr>
        </p:nvSpPr>
        <p:spPr>
          <a:ln/>
        </p:spPr>
        <p:txBody>
          <a:bodyPr/>
          <a:lstStyle/>
          <a:p>
            <a:pPr marL="342900" indent="-342900">
              <a:buFont typeface="Arial" panose="020B0604020202020204" pitchFamily="34" charset="0"/>
              <a:buChar char="•"/>
              <a:defRPr/>
            </a:pPr>
            <a:r>
              <a:rPr lang="en-US" altLang="en-US" dirty="0"/>
              <a:t>Review of HH result codes from paper training… </a:t>
            </a:r>
            <a:r>
              <a:rPr lang="en-US" sz="800" dirty="0"/>
              <a:t>Choose (1) to begin the interview</a:t>
            </a:r>
          </a:p>
          <a:p>
            <a:pPr marL="342900" indent="-342900">
              <a:buFont typeface="Arial" panose="020B0604020202020204" pitchFamily="34" charset="0"/>
              <a:buChar char="•"/>
              <a:defRPr/>
            </a:pPr>
            <a:r>
              <a:rPr lang="en-US" sz="800" dirty="0"/>
              <a:t>ASK – what code if nobody is home? If nobody home, choose (2)</a:t>
            </a:r>
          </a:p>
          <a:p>
            <a:pPr marL="342900" indent="-342900">
              <a:buFont typeface="Arial" panose="020B0604020202020204" pitchFamily="34" charset="0"/>
              <a:buChar char="•"/>
              <a:defRPr/>
            </a:pPr>
            <a:r>
              <a:rPr lang="en-US" sz="800" dirty="0"/>
              <a:t>ASK – what code if you will make a call back? If making an appointment, choose (4)</a:t>
            </a:r>
          </a:p>
          <a:p>
            <a:pPr>
              <a:defRPr/>
            </a:pPr>
            <a:endParaRPr lang="en-US" altLang="en-US" dirty="0"/>
          </a:p>
        </p:txBody>
      </p:sp>
      <p:sp>
        <p:nvSpPr>
          <p:cNvPr id="18436" name="Slide Number Placeholder 3">
            <a:extLst>
              <a:ext uri="{FF2B5EF4-FFF2-40B4-BE49-F238E27FC236}">
                <a16:creationId xmlns:a16="http://schemas.microsoft.com/office/drawing/2014/main" id="{024570EA-2315-429B-B259-2730A22319C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BE08CFF1-D56C-4ABB-BE38-AD0B89A926BE}" type="slidenum">
              <a:rPr lang="en-US" altLang="en-US" sz="1200" smtClean="0"/>
              <a:pPr/>
              <a:t>9</a:t>
            </a:fld>
            <a:endParaRPr lang="en-US"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a:extLst>
              <a:ext uri="{FF2B5EF4-FFF2-40B4-BE49-F238E27FC236}">
                <a16:creationId xmlns:a16="http://schemas.microsoft.com/office/drawing/2014/main" id="{19C197D0-9C01-4351-BEF3-C0FC8283D689}"/>
              </a:ext>
            </a:extLst>
          </p:cNvPr>
          <p:cNvSpPr>
            <a:spLocks noGrp="1" noRot="1" noChangeAspect="1" noChangeArrowheads="1" noTextEdit="1"/>
          </p:cNvSpPr>
          <p:nvPr>
            <p:ph type="sldImg"/>
          </p:nvPr>
        </p:nvSpPr>
        <p:spPr>
          <a:ln/>
        </p:spPr>
      </p:sp>
      <p:sp>
        <p:nvSpPr>
          <p:cNvPr id="12291" name="Notes Placeholder 2">
            <a:extLst>
              <a:ext uri="{FF2B5EF4-FFF2-40B4-BE49-F238E27FC236}">
                <a16:creationId xmlns:a16="http://schemas.microsoft.com/office/drawing/2014/main" id="{B354BE7A-7EB5-4F32-89EE-7CD551401596}"/>
              </a:ext>
            </a:extLst>
          </p:cNvPr>
          <p:cNvSpPr>
            <a:spLocks noGrp="1"/>
          </p:cNvSpPr>
          <p:nvPr>
            <p:ph type="body" idx="1"/>
          </p:nvPr>
        </p:nvSpPr>
        <p:spPr>
          <a:ln/>
        </p:spPr>
        <p:txBody>
          <a:bodyPr/>
          <a:lstStyle/>
          <a:p>
            <a:pPr marL="342900" indent="-342900">
              <a:buFont typeface="Arial" panose="020B0604020202020204" pitchFamily="34" charset="0"/>
              <a:buChar char="•"/>
              <a:defRPr/>
            </a:pPr>
            <a:r>
              <a:rPr lang="en-US" sz="800" dirty="0"/>
              <a:t>The consent statement must be read exactly as it is written</a:t>
            </a:r>
          </a:p>
          <a:p>
            <a:pPr marL="342900" indent="-342900">
              <a:buFont typeface="Arial" panose="020B0604020202020204" pitchFamily="34" charset="0"/>
              <a:buChar char="•"/>
              <a:defRPr/>
            </a:pPr>
            <a:r>
              <a:rPr lang="en-US" sz="800" dirty="0"/>
              <a:t>Discuss difference between this field and result code entered previously</a:t>
            </a:r>
          </a:p>
          <a:p>
            <a:pPr>
              <a:defRPr/>
            </a:pPr>
            <a:endParaRPr lang="en-US" altLang="en-US" dirty="0"/>
          </a:p>
        </p:txBody>
      </p:sp>
      <p:sp>
        <p:nvSpPr>
          <p:cNvPr id="20484" name="Slide Number Placeholder 3">
            <a:extLst>
              <a:ext uri="{FF2B5EF4-FFF2-40B4-BE49-F238E27FC236}">
                <a16:creationId xmlns:a16="http://schemas.microsoft.com/office/drawing/2014/main" id="{7E41D996-86DC-4E54-A3AE-723887B9325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9369A08-775A-4CB7-89A4-DE622B33711F}" type="slidenum">
              <a:rPr lang="en-US" altLang="en-US" sz="1200" smtClean="0"/>
              <a:pPr/>
              <a:t>10</a:t>
            </a:fld>
            <a:endParaRPr lang="en-US"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a:extLst>
              <a:ext uri="{FF2B5EF4-FFF2-40B4-BE49-F238E27FC236}">
                <a16:creationId xmlns:a16="http://schemas.microsoft.com/office/drawing/2014/main" id="{4688BDD4-681C-487A-A9A2-11448C14E57E}"/>
              </a:ext>
            </a:extLst>
          </p:cNvPr>
          <p:cNvSpPr>
            <a:spLocks noGrp="1" noRot="1" noChangeAspect="1" noChangeArrowheads="1" noTextEdit="1"/>
          </p:cNvSpPr>
          <p:nvPr>
            <p:ph type="sldImg"/>
          </p:nvPr>
        </p:nvSpPr>
        <p:spPr>
          <a:ln/>
        </p:spPr>
      </p:sp>
      <p:sp>
        <p:nvSpPr>
          <p:cNvPr id="22531" name="Notes Placeholder 2">
            <a:extLst>
              <a:ext uri="{FF2B5EF4-FFF2-40B4-BE49-F238E27FC236}">
                <a16:creationId xmlns:a16="http://schemas.microsoft.com/office/drawing/2014/main" id="{59AC0C32-28B2-46BE-8A3F-B35A0D2550B4}"/>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22532" name="Slide Number Placeholder 3">
            <a:extLst>
              <a:ext uri="{FF2B5EF4-FFF2-40B4-BE49-F238E27FC236}">
                <a16:creationId xmlns:a16="http://schemas.microsoft.com/office/drawing/2014/main" id="{D429C604-96A5-4FCF-8940-764FCD618928}"/>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F6F43683-BC8F-4FA7-913C-200EEBE5E71C}" type="slidenum">
              <a:rPr lang="en-US" altLang="en-US" sz="1200" smtClean="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43000" y="827782"/>
            <a:ext cx="5486400" cy="1077218"/>
          </a:xfrm>
        </p:spPr>
        <p:txBody>
          <a:bodyPr wrap="square" anchor="t" anchorCtr="0">
            <a:spAutoFit/>
          </a:bodyPr>
          <a:lstStyle>
            <a:lvl1pPr>
              <a:defRPr sz="3200">
                <a:solidFill>
                  <a:srgbClr val="FFFFFF"/>
                </a:solidFill>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solidFill>
                  <a:srgbClr val="FFFFFF"/>
                </a:solidFill>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C3349C05-927F-3348-96DF-9086CF2761D6}" type="datetime1">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5/29/2022</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sp>
        <p:nvSpPr>
          <p:cNvPr id="4" name="Footer Placeholder 3"/>
          <p:cNvSpPr>
            <a:spLocks noGrp="1"/>
          </p:cNvSpPr>
          <p:nvPr>
            <p:ph type="ftr" sz="quarter" idx="11"/>
          </p:nvPr>
        </p:nvSpPr>
        <p:spPr/>
        <p:txBody>
          <a:bodyPr/>
          <a:lstStyle>
            <a:lvl1pPr>
              <a:defRPr>
                <a:solidFill>
                  <a:srgbClr val="FFFFFF"/>
                </a:solidFill>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FFFFFF"/>
                </a:solidFill>
                <a:effectLst/>
                <a:uLnTx/>
                <a:uFillTx/>
                <a:latin typeface="Gill Sans MT"/>
                <a:ea typeface="+mn-ea"/>
              </a:rPr>
              <a:t>FOOTER GOES HERE</a:t>
            </a:r>
          </a:p>
        </p:txBody>
      </p:sp>
      <p:sp>
        <p:nvSpPr>
          <p:cNvPr id="5" name="Slide Number Placeholder 4"/>
          <p:cNvSpPr>
            <a:spLocks noGrp="1"/>
          </p:cNvSpPr>
          <p:nvPr>
            <p:ph type="sldNum" sz="quarter" idx="12"/>
          </p:nvPr>
        </p:nvSpPr>
        <p:spPr/>
        <p:txBody>
          <a:bodyPr/>
          <a:lstStyle>
            <a:lvl1pPr>
              <a:defRPr>
                <a:solidFill>
                  <a:srgbClr val="FFFFFF"/>
                </a:solidFill>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FFFFFF"/>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FFFFFF"/>
              </a:solidFill>
              <a:effectLst/>
              <a:uLnTx/>
              <a:uFillTx/>
              <a:latin typeface="Gill Sans MT"/>
              <a:ea typeface="+mn-ea"/>
            </a:endParaRPr>
          </a:p>
        </p:txBody>
      </p:sp>
      <p:pic>
        <p:nvPicPr>
          <p:cNvPr id="6" name="Picture 5" descr="USAID_Logo_White_v02.png"/>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685800" y="5943600"/>
            <a:ext cx="1536970" cy="457200"/>
          </a:xfrm>
          <a:prstGeom prst="rect">
            <a:avLst/>
          </a:prstGeom>
        </p:spPr>
      </p:pic>
      <p:cxnSp>
        <p:nvCxnSpPr>
          <p:cNvPr id="7" name="Straight Connector 6"/>
          <p:cNvCxnSpPr/>
          <p:nvPr userDrawn="1"/>
        </p:nvCxnSpPr>
        <p:spPr>
          <a:xfrm>
            <a:off x="746760" y="990600"/>
            <a:ext cx="320040"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55475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DDBD1D85-59D5-42F9-B13B-D871E0FAAB0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9DADC5A-A291-426F-AC0C-00C668AD85F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1C9FC8E6-31DA-43D6-8E47-CD4912CFD5EC}"/>
              </a:ext>
            </a:extLst>
          </p:cNvPr>
          <p:cNvSpPr>
            <a:spLocks noGrp="1" noChangeArrowheads="1"/>
          </p:cNvSpPr>
          <p:nvPr>
            <p:ph type="sldNum" sz="quarter" idx="12"/>
          </p:nvPr>
        </p:nvSpPr>
        <p:spPr>
          <a:ln/>
        </p:spPr>
        <p:txBody>
          <a:bodyPr/>
          <a:lstStyle>
            <a:lvl1pPr>
              <a:defRPr/>
            </a:lvl1pPr>
          </a:lstStyle>
          <a:p>
            <a:pPr>
              <a:defRPr/>
            </a:pPr>
            <a:fld id="{32B8C44E-08D6-4D97-9CEA-B6FA93AADCEC}" type="slidenum">
              <a:rPr lang="en-US" altLang="en-US"/>
              <a:pPr>
                <a:defRPr/>
              </a:pPr>
              <a:t>‹#›</a:t>
            </a:fld>
            <a:endParaRPr lang="en-US" altLang="en-US"/>
          </a:p>
        </p:txBody>
      </p:sp>
    </p:spTree>
    <p:extLst>
      <p:ext uri="{BB962C8B-B14F-4D97-AF65-F5344CB8AC3E}">
        <p14:creationId xmlns:p14="http://schemas.microsoft.com/office/powerpoint/2010/main" val="102415698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6104" y="457200"/>
            <a:ext cx="7772400" cy="914400"/>
          </a:xfrm>
          <a:prstGeom prst="rect">
            <a:avLst/>
          </a:prstGeom>
        </p:spPr>
        <p:txBody>
          <a:bodyPr vert="horz" lIns="91440" tIns="45720" rIns="91440" bIns="45720" rtlCol="0" anchor="b" anchorCtr="0">
            <a:normAutofit/>
          </a:bodyPr>
          <a:lstStyle/>
          <a:p>
            <a:r>
              <a:rPr lang="en-US" dirty="0"/>
              <a:t>CLICK TO EDIT MASTER TITLE STYLE</a:t>
            </a:r>
          </a:p>
        </p:txBody>
      </p:sp>
      <p:sp>
        <p:nvSpPr>
          <p:cNvPr id="3" name="Text Placeholder 2"/>
          <p:cNvSpPr>
            <a:spLocks noGrp="1"/>
          </p:cNvSpPr>
          <p:nvPr>
            <p:ph type="body" idx="1"/>
          </p:nvPr>
        </p:nvSpPr>
        <p:spPr>
          <a:xfrm>
            <a:off x="685800" y="1600200"/>
            <a:ext cx="7772400" cy="41148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4" name="Date Placeholder 3"/>
          <p:cNvSpPr>
            <a:spLocks noGrp="1"/>
          </p:cNvSpPr>
          <p:nvPr>
            <p:ph type="dt" sz="half" idx="2"/>
          </p:nvPr>
        </p:nvSpPr>
        <p:spPr>
          <a:xfrm>
            <a:off x="152400" y="6539224"/>
            <a:ext cx="2133600" cy="166376"/>
          </a:xfrm>
          <a:prstGeom prst="rect">
            <a:avLst/>
          </a:prstGeom>
        </p:spPr>
        <p:txBody>
          <a:bodyPr vert="horz" lIns="91440" tIns="45720" rIns="91440" bIns="45720" rtlCol="0" anchor="ctr">
            <a:spAutoFit/>
          </a:bodyPr>
          <a:lstStyle>
            <a:lvl1pPr algn="l">
              <a:defRPr sz="600" b="0" i="0">
                <a:solidFill>
                  <a:srgbClr val="6C6463"/>
                </a:solidFill>
                <a:latin typeface="Gill Sans MT"/>
                <a:cs typeface="Gill Sans MT"/>
              </a:defRPr>
            </a:lvl1pPr>
          </a:lstStyle>
          <a:p>
            <a:pPr marL="0" marR="0" lvl="0" indent="0" algn="l" defTabSz="457200" rtl="0" eaLnBrk="1" fontAlgn="auto" latinLnBrk="0" hangingPunct="1">
              <a:lnSpc>
                <a:spcPct val="100000"/>
              </a:lnSpc>
              <a:spcBef>
                <a:spcPts val="0"/>
              </a:spcBef>
              <a:spcAft>
                <a:spcPts val="0"/>
              </a:spcAft>
              <a:buClrTx/>
              <a:buSzTx/>
              <a:buFontTx/>
              <a:buNone/>
              <a:tabLst/>
              <a:defRPr/>
            </a:pPr>
            <a:fld id="{7C017F59-29DA-6F48-B92A-5AD511CC2D63}" type="datetime1">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l" defTabSz="457200" rtl="0" eaLnBrk="1" fontAlgn="auto" latinLnBrk="0" hangingPunct="1">
                <a:lnSpc>
                  <a:spcPct val="100000"/>
                </a:lnSpc>
                <a:spcBef>
                  <a:spcPts val="0"/>
                </a:spcBef>
                <a:spcAft>
                  <a:spcPts val="0"/>
                </a:spcAft>
                <a:buClrTx/>
                <a:buSzTx/>
                <a:buFontTx/>
                <a:buNone/>
                <a:tabLst/>
                <a:defRPr/>
              </a:pPr>
              <a:t>5/29/2022</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5" name="Footer Placeholder 4"/>
          <p:cNvSpPr>
            <a:spLocks noGrp="1"/>
          </p:cNvSpPr>
          <p:nvPr>
            <p:ph type="ftr" sz="quarter" idx="3"/>
          </p:nvPr>
        </p:nvSpPr>
        <p:spPr>
          <a:xfrm>
            <a:off x="3124200" y="6539224"/>
            <a:ext cx="2895600" cy="166376"/>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rgbClr val="6C6463"/>
                </a:solidFill>
                <a:effectLst/>
                <a:uLnTx/>
                <a:uFillTx/>
                <a:latin typeface="Gill Sans MT"/>
                <a:ea typeface="+mn-ea"/>
              </a:rPr>
              <a:t>FOOTER GOES HERE</a:t>
            </a:r>
          </a:p>
        </p:txBody>
      </p:sp>
      <p:sp>
        <p:nvSpPr>
          <p:cNvPr id="6" name="Slide Number Placeholder 5"/>
          <p:cNvSpPr>
            <a:spLocks noGrp="1"/>
          </p:cNvSpPr>
          <p:nvPr>
            <p:ph type="sldNum" sz="quarter" idx="4"/>
          </p:nvPr>
        </p:nvSpPr>
        <p:spPr>
          <a:xfrm>
            <a:off x="6858000" y="6539224"/>
            <a:ext cx="2133600" cy="166376"/>
          </a:xfrm>
          <a:prstGeom prst="rect">
            <a:avLst/>
          </a:prstGeom>
        </p:spPr>
        <p:txBody>
          <a:bodyPr vert="horz" lIns="91440" tIns="45720" rIns="91440" bIns="45720" rtlCol="0" anchor="ctr">
            <a:spAutoFit/>
          </a:bodyPr>
          <a:lstStyle>
            <a:lvl1pPr algn="r">
              <a:defRPr sz="600" b="0" i="0">
                <a:solidFill>
                  <a:srgbClr val="6C6463"/>
                </a:solidFill>
                <a:latin typeface="Gill Sans MT"/>
                <a:cs typeface="Gill Sans MT"/>
              </a:defRPr>
            </a:lvl1pPr>
          </a:lstStyle>
          <a:p>
            <a:pPr marL="0" marR="0" lvl="0" indent="0" algn="r" defTabSz="457200" rtl="0" eaLnBrk="1" fontAlgn="auto" latinLnBrk="0" hangingPunct="1">
              <a:lnSpc>
                <a:spcPct val="100000"/>
              </a:lnSpc>
              <a:spcBef>
                <a:spcPts val="0"/>
              </a:spcBef>
              <a:spcAft>
                <a:spcPts val="0"/>
              </a:spcAft>
              <a:buClrTx/>
              <a:buSzTx/>
              <a:buFontTx/>
              <a:buNone/>
              <a:tabLst/>
              <a:defRPr/>
            </a:pPr>
            <a:fld id="{42782948-4DBE-204D-AB9E-B65E067054AE}" type="slidenum">
              <a:rPr kumimoji="0" lang="en-US" sz="600" b="0" i="0" u="none" strike="noStrike" kern="1200" cap="none" spc="0" normalizeH="0" baseline="0" noProof="0" smtClean="0">
                <a:ln>
                  <a:noFill/>
                </a:ln>
                <a:solidFill>
                  <a:srgbClr val="6C6463"/>
                </a:solidFill>
                <a:effectLst/>
                <a:uLnTx/>
                <a:uFillTx/>
                <a:latin typeface="Gill Sans MT"/>
                <a:ea typeface="+mn-ea"/>
              </a:rPr>
              <a:pPr marL="0" marR="0" lvl="0" indent="0" algn="r" defTabSz="457200" rtl="0" eaLnBrk="1" fontAlgn="auto" latinLnBrk="0" hangingPunct="1">
                <a:lnSpc>
                  <a:spcPct val="100000"/>
                </a:lnSpc>
                <a:spcBef>
                  <a:spcPts val="0"/>
                </a:spcBef>
                <a:spcAft>
                  <a:spcPts val="0"/>
                </a:spcAft>
                <a:buClrTx/>
                <a:buSzTx/>
                <a:buFontTx/>
                <a:buNone/>
                <a:tabLst/>
                <a:defRPr/>
              </a:pPr>
              <a:t>‹#›</a:t>
            </a:fld>
            <a:endParaRPr kumimoji="0" lang="en-US" sz="600" b="0" i="0" u="none" strike="noStrike" kern="1200" cap="none" spc="0" normalizeH="0" baseline="0" noProof="0">
              <a:ln>
                <a:noFill/>
              </a:ln>
              <a:solidFill>
                <a:srgbClr val="6C6463"/>
              </a:solidFill>
              <a:effectLst/>
              <a:uLnTx/>
              <a:uFillTx/>
              <a:latin typeface="Gill Sans MT"/>
              <a:ea typeface="+mn-ea"/>
            </a:endParaRPr>
          </a:p>
        </p:txBody>
      </p:sp>
      <p:sp>
        <p:nvSpPr>
          <p:cNvPr id="7" name="Frame 6"/>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FFFFFF"/>
              </a:solidFill>
              <a:effectLst/>
              <a:uLnTx/>
              <a:uFillTx/>
              <a:latin typeface="Gill Sans MT"/>
              <a:ea typeface="+mn-ea"/>
              <a:cs typeface="Gill Sans MT"/>
            </a:endParaRPr>
          </a:p>
        </p:txBody>
      </p:sp>
    </p:spTree>
    <p:extLst>
      <p:ext uri="{BB962C8B-B14F-4D97-AF65-F5344CB8AC3E}">
        <p14:creationId xmlns:p14="http://schemas.microsoft.com/office/powerpoint/2010/main" val="2403812398"/>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p:txStyles>
    <p:titleStyle>
      <a:lvl1pPr algn="l" defTabSz="457200" rtl="0" eaLnBrk="1" latinLnBrk="0" hangingPunct="1">
        <a:spcBef>
          <a:spcPct val="0"/>
        </a:spcBef>
        <a:buNone/>
        <a:defRPr sz="2800" b="0" i="0" kern="1200">
          <a:solidFill>
            <a:srgbClr val="BA0C2F"/>
          </a:solidFill>
          <a:latin typeface="Gill Sans MT"/>
          <a:ea typeface="+mj-ea"/>
          <a:cs typeface="Gill Sans MT"/>
        </a:defRPr>
      </a:lvl1pPr>
    </p:titleStyle>
    <p:bodyStyle>
      <a:lvl1pPr marL="230188"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1pPr>
      <a:lvl2pPr marL="684213" indent="-230188" algn="l" defTabSz="457200" rtl="0" eaLnBrk="1" latinLnBrk="0" hangingPunct="1">
        <a:spcBef>
          <a:spcPts val="0"/>
        </a:spcBef>
        <a:spcAft>
          <a:spcPts val="1200"/>
        </a:spcAft>
        <a:buFont typeface="Arial"/>
        <a:buChar char="–"/>
        <a:defRPr sz="2000" b="0" i="0" kern="1200">
          <a:solidFill>
            <a:srgbClr val="6C6463"/>
          </a:solidFill>
          <a:latin typeface="Gill Sans MT"/>
          <a:ea typeface="+mn-ea"/>
          <a:cs typeface="Gill Sans MT"/>
        </a:defRPr>
      </a:lvl2pPr>
      <a:lvl3pPr marL="914400" indent="-230188" algn="l" defTabSz="457200" rtl="0" eaLnBrk="1" latinLnBrk="0" hangingPunct="1">
        <a:spcBef>
          <a:spcPct val="20000"/>
        </a:spcBef>
        <a:buFont typeface="Arial"/>
        <a:buChar char="•"/>
        <a:defRPr sz="1800" b="0" i="0" kern="1200">
          <a:solidFill>
            <a:srgbClr val="6C6463"/>
          </a:solidFill>
          <a:latin typeface="Gill Sans MT"/>
          <a:ea typeface="+mn-ea"/>
          <a:cs typeface="Gill Sans MT"/>
        </a:defRPr>
      </a:lvl3pPr>
      <a:lvl4pPr marL="1146175" indent="-231775" algn="l" defTabSz="457200" rtl="0" eaLnBrk="1" latinLnBrk="0" hangingPunct="1">
        <a:spcBef>
          <a:spcPct val="20000"/>
        </a:spcBef>
        <a:buFont typeface="Arial"/>
        <a:buChar char="–"/>
        <a:defRPr sz="1600" b="0" i="0" kern="1200">
          <a:solidFill>
            <a:srgbClr val="6C6463"/>
          </a:solidFill>
          <a:latin typeface="Gill Sans MT"/>
          <a:ea typeface="+mn-ea"/>
          <a:cs typeface="Gill Sans MT"/>
        </a:defRPr>
      </a:lvl4pPr>
      <a:lvl5pPr marL="1255713" indent="-230188" algn="l" defTabSz="457200" rtl="0" eaLnBrk="1" latinLnBrk="0" hangingPunct="1">
        <a:spcBef>
          <a:spcPct val="20000"/>
        </a:spcBef>
        <a:buFont typeface="Arial"/>
        <a:buChar char="»"/>
        <a:defRPr sz="1400" b="0" i="0" kern="1200">
          <a:solidFill>
            <a:srgbClr val="6C6463"/>
          </a:solidFill>
          <a:latin typeface="Gill Sans MT"/>
          <a:ea typeface="+mn-ea"/>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1219200" y="469733"/>
            <a:ext cx="6934200" cy="1077218"/>
          </a:xfrm>
        </p:spPr>
        <p:txBody>
          <a:bodyPr>
            <a:normAutofit fontScale="90000"/>
          </a:bodyPr>
          <a:lstStyle/>
          <a:p>
            <a:pPr algn="ctr"/>
            <a:r>
              <a:rPr lang="en-US" altLang="en-US" sz="4000" dirty="0"/>
              <a:t>Commencer les interviews ménage dans CAPI</a:t>
            </a:r>
          </a:p>
        </p:txBody>
      </p:sp>
      <p:sp>
        <p:nvSpPr>
          <p:cNvPr id="4099" name="Rectangle 5"/>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pic>
        <p:nvPicPr>
          <p:cNvPr id="7" name="Picture 1">
            <a:extLst>
              <a:ext uri="{FF2B5EF4-FFF2-40B4-BE49-F238E27FC236}">
                <a16:creationId xmlns:a16="http://schemas.microsoft.com/office/drawing/2014/main" id="{9F3288A4-CFD9-4C15-80E7-0F111E5786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981200"/>
            <a:ext cx="2819400" cy="2474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1A7CE5FA-15F8-4C1D-91EB-686324E98092}"/>
              </a:ext>
            </a:extLst>
          </p:cNvPr>
          <p:cNvSpPr txBox="1"/>
          <p:nvPr/>
        </p:nvSpPr>
        <p:spPr>
          <a:xfrm>
            <a:off x="322263" y="5283200"/>
            <a:ext cx="8516937" cy="584200"/>
          </a:xfrm>
          <a:prstGeom prst="rect">
            <a:avLst/>
          </a:prstGeom>
          <a:noFill/>
          <a:ln>
            <a:solidFill>
              <a:srgbClr val="C2113A"/>
            </a:solidFill>
          </a:ln>
        </p:spPr>
        <p:txBody>
          <a:bodyPr>
            <a:spAutoFit/>
          </a:bodyPr>
          <a:lstStyle/>
          <a:p>
            <a:pPr algn="ctr">
              <a:defRPr/>
            </a:pPr>
            <a:r>
              <a:rPr lang="en-US" sz="3200" dirty="0" err="1">
                <a:latin typeface="+mn-lt"/>
              </a:rPr>
              <a:t>Enquêteurs</a:t>
            </a:r>
            <a:endParaRPr lang="en-US" sz="3200" dirty="0">
              <a:latin typeface="+mn-lt"/>
            </a:endParaRPr>
          </a:p>
        </p:txBody>
      </p:sp>
    </p:spTree>
    <p:extLst>
      <p:ext uri="{BB962C8B-B14F-4D97-AF65-F5344CB8AC3E}">
        <p14:creationId xmlns:p14="http://schemas.microsoft.com/office/powerpoint/2010/main" val="31658855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7AFF8EE8-13C1-4860-B05F-5F2BAE1FBAA3}"/>
              </a:ext>
            </a:extLst>
          </p:cNvPr>
          <p:cNvSpPr>
            <a:spLocks noGrp="1" noChangeArrowheads="1"/>
          </p:cNvSpPr>
          <p:nvPr>
            <p:ph type="title"/>
          </p:nvPr>
        </p:nvSpPr>
        <p:spPr>
          <a:xfrm>
            <a:off x="314933" y="210489"/>
            <a:ext cx="7772400" cy="609600"/>
          </a:xfrm>
        </p:spPr>
        <p:txBody>
          <a:bodyPr>
            <a:normAutofit fontScale="90000"/>
          </a:bodyPr>
          <a:lstStyle/>
          <a:p>
            <a:pPr algn="ctr"/>
            <a:r>
              <a:rPr lang="en-US" altLang="en-US" sz="4000" dirty="0" err="1"/>
              <a:t>Complèter</a:t>
            </a:r>
            <a:r>
              <a:rPr lang="en-US" altLang="en-US" sz="4000" dirty="0"/>
              <a:t> la page couverture</a:t>
            </a:r>
          </a:p>
        </p:txBody>
      </p:sp>
      <p:sp>
        <p:nvSpPr>
          <p:cNvPr id="21" name="TextBox 20">
            <a:extLst>
              <a:ext uri="{FF2B5EF4-FFF2-40B4-BE49-F238E27FC236}">
                <a16:creationId xmlns:a16="http://schemas.microsoft.com/office/drawing/2014/main" id="{648B88F8-A3C7-45CB-B6B3-94EB03BC04BE}"/>
              </a:ext>
            </a:extLst>
          </p:cNvPr>
          <p:cNvSpPr txBox="1"/>
          <p:nvPr/>
        </p:nvSpPr>
        <p:spPr>
          <a:xfrm>
            <a:off x="381000" y="1600200"/>
            <a:ext cx="2590800" cy="2677656"/>
          </a:xfrm>
          <a:prstGeom prst="rect">
            <a:avLst/>
          </a:prstGeom>
          <a:noFill/>
        </p:spPr>
        <p:txBody>
          <a:bodyPr wrap="square">
            <a:spAutoFit/>
          </a:bodyPr>
          <a:lstStyle/>
          <a:p>
            <a:pPr algn="ctr">
              <a:defRPr/>
            </a:pPr>
            <a:r>
              <a:rPr lang="fr-FR" b="1" dirty="0">
                <a:latin typeface="+mn-lt"/>
              </a:rPr>
              <a:t>Lire la déclaration de consentement et saisir le résultat du consentement</a:t>
            </a:r>
            <a:endParaRPr lang="en-US" b="1" dirty="0">
              <a:latin typeface="+mn-lt"/>
            </a:endParaRPr>
          </a:p>
        </p:txBody>
      </p:sp>
      <p:pic>
        <p:nvPicPr>
          <p:cNvPr id="3" name="Picture 2">
            <a:extLst>
              <a:ext uri="{FF2B5EF4-FFF2-40B4-BE49-F238E27FC236}">
                <a16:creationId xmlns:a16="http://schemas.microsoft.com/office/drawing/2014/main" id="{9282A2A9-876D-4999-9138-652AA0955573}"/>
              </a:ext>
            </a:extLst>
          </p:cNvPr>
          <p:cNvPicPr>
            <a:picLocks noChangeAspect="1"/>
          </p:cNvPicPr>
          <p:nvPr/>
        </p:nvPicPr>
        <p:blipFill>
          <a:blip r:embed="rId3"/>
          <a:stretch>
            <a:fillRect/>
          </a:stretch>
        </p:blipFill>
        <p:spPr>
          <a:xfrm>
            <a:off x="3349294" y="820089"/>
            <a:ext cx="2727866" cy="588735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a:extLst>
              <a:ext uri="{FF2B5EF4-FFF2-40B4-BE49-F238E27FC236}">
                <a16:creationId xmlns:a16="http://schemas.microsoft.com/office/drawing/2014/main" id="{5A9D9D23-DE4F-4B80-A736-62449451837D}"/>
              </a:ext>
            </a:extLst>
          </p:cNvPr>
          <p:cNvSpPr>
            <a:spLocks noGrp="1" noChangeArrowheads="1"/>
          </p:cNvSpPr>
          <p:nvPr>
            <p:ph type="title"/>
          </p:nvPr>
        </p:nvSpPr>
        <p:spPr>
          <a:xfrm>
            <a:off x="990600" y="152400"/>
            <a:ext cx="7772400" cy="609600"/>
          </a:xfrm>
        </p:spPr>
        <p:txBody>
          <a:bodyPr>
            <a:normAutofit fontScale="90000"/>
          </a:bodyPr>
          <a:lstStyle/>
          <a:p>
            <a:pPr algn="ctr"/>
            <a:r>
              <a:rPr lang="fr-FR" altLang="en-US" sz="4400" dirty="0"/>
              <a:t>Commencer l’interview Ménage!</a:t>
            </a:r>
          </a:p>
        </p:txBody>
      </p:sp>
      <p:sp>
        <p:nvSpPr>
          <p:cNvPr id="21508" name="Rectangle 5">
            <a:extLst>
              <a:ext uri="{FF2B5EF4-FFF2-40B4-BE49-F238E27FC236}">
                <a16:creationId xmlns:a16="http://schemas.microsoft.com/office/drawing/2014/main" id="{7746B267-ED64-4F76-88AF-1748F6FB3E51}"/>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13" name="TextBox 12">
            <a:extLst>
              <a:ext uri="{FF2B5EF4-FFF2-40B4-BE49-F238E27FC236}">
                <a16:creationId xmlns:a16="http://schemas.microsoft.com/office/drawing/2014/main" id="{D60E0538-99FD-4FF0-8624-B7C32F32A71A}"/>
              </a:ext>
            </a:extLst>
          </p:cNvPr>
          <p:cNvSpPr txBox="1"/>
          <p:nvPr/>
        </p:nvSpPr>
        <p:spPr>
          <a:xfrm>
            <a:off x="7010400" y="2045550"/>
            <a:ext cx="2039937" cy="892175"/>
          </a:xfrm>
          <a:prstGeom prst="rect">
            <a:avLst/>
          </a:prstGeom>
          <a:noFill/>
          <a:ln>
            <a:noFill/>
          </a:ln>
        </p:spPr>
        <p:txBody>
          <a:bodyPr>
            <a:spAutoFit/>
          </a:bodyPr>
          <a:lstStyle/>
          <a:p>
            <a:pPr algn="ctr">
              <a:defRPr/>
            </a:pPr>
            <a:r>
              <a:rPr lang="fr-FR" sz="2600" dirty="0">
                <a:latin typeface="+mn-lt"/>
              </a:rPr>
              <a:t>Questions, instructions</a:t>
            </a:r>
          </a:p>
        </p:txBody>
      </p:sp>
      <p:sp>
        <p:nvSpPr>
          <p:cNvPr id="18" name="TextBox 17">
            <a:extLst>
              <a:ext uri="{FF2B5EF4-FFF2-40B4-BE49-F238E27FC236}">
                <a16:creationId xmlns:a16="http://schemas.microsoft.com/office/drawing/2014/main" id="{D24F5B83-14D2-4A93-A590-CF7EB94B659B}"/>
              </a:ext>
            </a:extLst>
          </p:cNvPr>
          <p:cNvSpPr txBox="1"/>
          <p:nvPr/>
        </p:nvSpPr>
        <p:spPr>
          <a:xfrm>
            <a:off x="7010400" y="3829653"/>
            <a:ext cx="1924050" cy="954107"/>
          </a:xfrm>
          <a:prstGeom prst="rect">
            <a:avLst/>
          </a:prstGeom>
          <a:noFill/>
        </p:spPr>
        <p:txBody>
          <a:bodyPr>
            <a:spAutoFit/>
          </a:bodyPr>
          <a:lstStyle/>
          <a:p>
            <a:pPr algn="ctr">
              <a:defRPr/>
            </a:pPr>
            <a:r>
              <a:rPr lang="fr-FR" dirty="0">
                <a:latin typeface="+mn-lt"/>
              </a:rPr>
              <a:t>Champs pour saisie</a:t>
            </a:r>
          </a:p>
        </p:txBody>
      </p:sp>
      <p:sp>
        <p:nvSpPr>
          <p:cNvPr id="20" name="TextBox 19">
            <a:extLst>
              <a:ext uri="{FF2B5EF4-FFF2-40B4-BE49-F238E27FC236}">
                <a16:creationId xmlns:a16="http://schemas.microsoft.com/office/drawing/2014/main" id="{B4F1C4CD-6F29-4F1B-836C-BEE9BA2A268F}"/>
              </a:ext>
            </a:extLst>
          </p:cNvPr>
          <p:cNvSpPr txBox="1"/>
          <p:nvPr/>
        </p:nvSpPr>
        <p:spPr>
          <a:xfrm>
            <a:off x="36723" y="5274373"/>
            <a:ext cx="8613775" cy="1292225"/>
          </a:xfrm>
          <a:prstGeom prst="rect">
            <a:avLst/>
          </a:prstGeom>
          <a:noFill/>
        </p:spPr>
        <p:txBody>
          <a:bodyPr>
            <a:spAutoFit/>
          </a:bodyPr>
          <a:lstStyle/>
          <a:p>
            <a:pPr algn="ctr">
              <a:defRPr/>
            </a:pPr>
            <a:r>
              <a:rPr lang="fr-FR" sz="2600" dirty="0">
                <a:latin typeface="+mn-lt"/>
              </a:rPr>
              <a:t>Noir – lire à haute voix à l’enquêté</a:t>
            </a:r>
          </a:p>
          <a:p>
            <a:pPr algn="ctr">
              <a:defRPr/>
            </a:pPr>
            <a:r>
              <a:rPr lang="fr-FR" sz="2600" dirty="0">
                <a:solidFill>
                  <a:srgbClr val="0000CC"/>
                </a:solidFill>
                <a:latin typeface="+mn-lt"/>
              </a:rPr>
              <a:t>Bleu</a:t>
            </a:r>
            <a:r>
              <a:rPr lang="fr-FR" sz="2600" dirty="0">
                <a:latin typeface="+mn-lt"/>
              </a:rPr>
              <a:t> – instructions pour l’enquêteur</a:t>
            </a:r>
          </a:p>
          <a:p>
            <a:pPr algn="ctr">
              <a:defRPr/>
            </a:pPr>
            <a:r>
              <a:rPr lang="fr-FR" sz="2600" dirty="0">
                <a:solidFill>
                  <a:srgbClr val="FF0000"/>
                </a:solidFill>
                <a:latin typeface="+mn-lt"/>
              </a:rPr>
              <a:t>Rouge</a:t>
            </a:r>
            <a:r>
              <a:rPr lang="fr-FR" sz="2600" dirty="0">
                <a:latin typeface="+mn-lt"/>
              </a:rPr>
              <a:t> – actions pour l’enquêteur</a:t>
            </a:r>
          </a:p>
        </p:txBody>
      </p:sp>
      <p:sp>
        <p:nvSpPr>
          <p:cNvPr id="21513" name="Right Brace 6">
            <a:extLst>
              <a:ext uri="{FF2B5EF4-FFF2-40B4-BE49-F238E27FC236}">
                <a16:creationId xmlns:a16="http://schemas.microsoft.com/office/drawing/2014/main" id="{C608D818-5DF5-4CCC-B9EC-D35514A53BFC}"/>
              </a:ext>
            </a:extLst>
          </p:cNvPr>
          <p:cNvSpPr>
            <a:spLocks/>
          </p:cNvSpPr>
          <p:nvPr/>
        </p:nvSpPr>
        <p:spPr bwMode="auto">
          <a:xfrm>
            <a:off x="6705600" y="3592512"/>
            <a:ext cx="304800" cy="1035327"/>
          </a:xfrm>
          <a:prstGeom prst="rightBrace">
            <a:avLst>
              <a:gd name="adj1" fmla="val 8333"/>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21514" name="Right Brace 5">
            <a:extLst>
              <a:ext uri="{FF2B5EF4-FFF2-40B4-BE49-F238E27FC236}">
                <a16:creationId xmlns:a16="http://schemas.microsoft.com/office/drawing/2014/main" id="{FC0455CD-7DAA-49C7-B546-2C9F3097607D}"/>
              </a:ext>
            </a:extLst>
          </p:cNvPr>
          <p:cNvSpPr>
            <a:spLocks/>
          </p:cNvSpPr>
          <p:nvPr/>
        </p:nvSpPr>
        <p:spPr bwMode="auto">
          <a:xfrm>
            <a:off x="6687344" y="1151635"/>
            <a:ext cx="323056" cy="2389379"/>
          </a:xfrm>
          <a:prstGeom prst="rightBrace">
            <a:avLst>
              <a:gd name="adj1" fmla="val 0"/>
              <a:gd name="adj2" fmla="val 50000"/>
            </a:avLst>
          </a:prstGeom>
          <a:noFill/>
          <a:ln w="95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pic>
        <p:nvPicPr>
          <p:cNvPr id="4" name="Picture 3">
            <a:extLst>
              <a:ext uri="{FF2B5EF4-FFF2-40B4-BE49-F238E27FC236}">
                <a16:creationId xmlns:a16="http://schemas.microsoft.com/office/drawing/2014/main" id="{67B9F4BD-6DF0-4000-8358-F580E32AF94F}"/>
              </a:ext>
            </a:extLst>
          </p:cNvPr>
          <p:cNvPicPr>
            <a:picLocks noChangeAspect="1"/>
          </p:cNvPicPr>
          <p:nvPr/>
        </p:nvPicPr>
        <p:blipFill>
          <a:blip r:embed="rId3"/>
          <a:stretch>
            <a:fillRect/>
          </a:stretch>
        </p:blipFill>
        <p:spPr>
          <a:xfrm>
            <a:off x="1633361" y="795476"/>
            <a:ext cx="4772378" cy="3832363"/>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a:extLst>
              <a:ext uri="{FF2B5EF4-FFF2-40B4-BE49-F238E27FC236}">
                <a16:creationId xmlns:a16="http://schemas.microsoft.com/office/drawing/2014/main" id="{381FC09F-CB17-48FF-8C6B-780F74CC2026}"/>
              </a:ext>
            </a:extLst>
          </p:cNvPr>
          <p:cNvSpPr>
            <a:spLocks noGrp="1" noChangeArrowheads="1"/>
          </p:cNvSpPr>
          <p:nvPr>
            <p:ph type="title"/>
          </p:nvPr>
        </p:nvSpPr>
        <p:spPr>
          <a:xfrm>
            <a:off x="686104" y="457200"/>
            <a:ext cx="7772400" cy="533400"/>
          </a:xfrm>
        </p:spPr>
        <p:txBody>
          <a:bodyPr>
            <a:normAutofit fontScale="90000"/>
          </a:bodyPr>
          <a:lstStyle/>
          <a:p>
            <a:pPr>
              <a:spcAft>
                <a:spcPts val="1000"/>
              </a:spcAft>
            </a:pPr>
            <a:r>
              <a:rPr lang="fr-FR" altLang="en-US" sz="3200" dirty="0">
                <a:latin typeface="Calibri" panose="020F0502020204030204" pitchFamily="34" charset="0"/>
                <a:ea typeface="Yu Gothic Light" panose="020B0300000000000000" pitchFamily="34" charset="-128"/>
                <a:cs typeface="Times New Roman" panose="02020603050405020304" pitchFamily="18" charset="0"/>
              </a:rPr>
              <a:t>Tableau de ménage rempli en trois parties</a:t>
            </a:r>
            <a:endParaRPr lang="en-US" altLang="en-US" dirty="0">
              <a:ea typeface="Yu Gothic Light" panose="020B0300000000000000" pitchFamily="34" charset="-128"/>
              <a:cs typeface="Times New Roman" panose="02020603050405020304" pitchFamily="18" charset="0"/>
            </a:endParaRPr>
          </a:p>
        </p:txBody>
      </p:sp>
      <p:sp>
        <p:nvSpPr>
          <p:cNvPr id="23555" name="Content Placeholder 2">
            <a:extLst>
              <a:ext uri="{FF2B5EF4-FFF2-40B4-BE49-F238E27FC236}">
                <a16:creationId xmlns:a16="http://schemas.microsoft.com/office/drawing/2014/main" id="{85B9D223-39DA-4754-8A8D-471641DD635C}"/>
              </a:ext>
            </a:extLst>
          </p:cNvPr>
          <p:cNvSpPr>
            <a:spLocks noGrp="1" noChangeArrowheads="1"/>
          </p:cNvSpPr>
          <p:nvPr>
            <p:ph idx="1"/>
          </p:nvPr>
        </p:nvSpPr>
        <p:spPr>
          <a:xfrm>
            <a:off x="301625" y="1219200"/>
            <a:ext cx="8842375" cy="5337175"/>
          </a:xfrm>
        </p:spPr>
        <p:txBody>
          <a:bodyPr>
            <a:normAutofit/>
          </a:bodyPr>
          <a:lstStyle/>
          <a:p>
            <a:pPr marL="0" indent="0">
              <a:buFontTx/>
              <a:buNone/>
            </a:pPr>
            <a:r>
              <a:rPr lang="fr-FR" altLang="en-US" sz="2800" dirty="0">
                <a:latin typeface="Calibri" panose="020F0502020204030204" pitchFamily="34" charset="0"/>
                <a:ea typeface="Yu Mincho" panose="02020400000000000000" pitchFamily="18" charset="-128"/>
                <a:cs typeface="Arial" panose="020B0604020202020204" pitchFamily="34" charset="0"/>
              </a:rPr>
              <a:t>1. Noms des membres de ménage </a:t>
            </a:r>
          </a:p>
          <a:p>
            <a:pPr lvl="1"/>
            <a:r>
              <a:rPr lang="fr-FR" altLang="en-US" sz="2400" dirty="0">
                <a:latin typeface="Calibri" panose="020F0502020204030204" pitchFamily="34" charset="0"/>
                <a:ea typeface="Yu Mincho" panose="02020400000000000000" pitchFamily="18" charset="-128"/>
                <a:cs typeface="Arial" panose="020B0604020202020204" pitchFamily="34" charset="0"/>
              </a:rPr>
              <a:t>Se répète pour chaque personne du ménage</a:t>
            </a:r>
          </a:p>
          <a:p>
            <a:pPr lvl="1"/>
            <a:r>
              <a:rPr lang="fr-FR" altLang="en-US" sz="2400" dirty="0">
                <a:latin typeface="Calibri" panose="020F0502020204030204" pitchFamily="34" charset="0"/>
                <a:ea typeface="Yu Mincho" panose="02020400000000000000" pitchFamily="18" charset="-128"/>
                <a:cs typeface="Arial" panose="020B0604020202020204" pitchFamily="34" charset="0"/>
              </a:rPr>
              <a:t>Questions posées : Nom, lien de parenté, sexe, résidence habituelle, dormi dans le ménage la veille, âge en années</a:t>
            </a:r>
          </a:p>
          <a:p>
            <a:pPr marL="0" indent="0">
              <a:buFontTx/>
              <a:buNone/>
            </a:pPr>
            <a:r>
              <a:rPr lang="fr-FR" altLang="en-US" sz="2800" dirty="0">
                <a:latin typeface="Calibri" panose="020F0502020204030204" pitchFamily="34" charset="0"/>
                <a:ea typeface="Yu Mincho" panose="02020400000000000000" pitchFamily="18" charset="-128"/>
                <a:cs typeface="Arial" panose="020B0604020202020204" pitchFamily="34" charset="0"/>
              </a:rPr>
              <a:t>2. Groupe de questions simples</a:t>
            </a:r>
          </a:p>
          <a:p>
            <a:pPr marL="0" indent="0">
              <a:buFontTx/>
              <a:buNone/>
            </a:pPr>
            <a:r>
              <a:rPr lang="fr-FR" altLang="en-US" sz="2800" dirty="0">
                <a:latin typeface="Calibri" panose="020F0502020204030204" pitchFamily="34" charset="0"/>
                <a:ea typeface="Yu Mincho" panose="02020400000000000000" pitchFamily="18" charset="-128"/>
                <a:cs typeface="Arial" panose="020B0604020202020204" pitchFamily="34" charset="0"/>
              </a:rPr>
              <a:t>	- enregistrer le numéro de ligne du répondant au      	questionnaire ménage</a:t>
            </a:r>
          </a:p>
          <a:p>
            <a:pPr marL="0" indent="0">
              <a:buFontTx/>
              <a:buNone/>
            </a:pPr>
            <a:r>
              <a:rPr lang="fr-FR" altLang="en-US" sz="2800" dirty="0">
                <a:latin typeface="Calibri" panose="020F0502020204030204" pitchFamily="34" charset="0"/>
                <a:ea typeface="Yu Mincho" panose="02020400000000000000" pitchFamily="18" charset="-128"/>
                <a:cs typeface="Arial" panose="020B0604020202020204" pitchFamily="34" charset="0"/>
              </a:rPr>
              <a:t>	- approfondir les questions 2A, 2B, 2C pour des 	membres supplémentaires du ménage</a:t>
            </a:r>
            <a:endParaRPr lang="fr-FR" altLang="en-US" dirty="0">
              <a:latin typeface="Calibri" panose="020F0502020204030204" pitchFamily="34" charset="0"/>
              <a:ea typeface="Yu Mincho" panose="02020400000000000000" pitchFamily="18" charset="-128"/>
              <a:cs typeface="Arial" panose="020B0604020202020204" pitchFamily="34" charset="0"/>
            </a:endParaRPr>
          </a:p>
          <a:p>
            <a:pPr lvl="1"/>
            <a:endParaRPr lang="fr-FR" altLang="en-US" dirty="0">
              <a:latin typeface="Calibri" panose="020F0502020204030204" pitchFamily="34" charset="0"/>
              <a:ea typeface="Yu Mincho" panose="02020400000000000000" pitchFamily="18" charset="-128"/>
              <a:cs typeface="Arial" panose="020B0604020202020204" pitchFamily="34" charset="0"/>
            </a:endParaRPr>
          </a:p>
          <a:p>
            <a:pPr lvl="1"/>
            <a:endParaRPr lang="fr-FR" altLang="en-US" dirty="0">
              <a:latin typeface="Calibri" panose="020F0502020204030204" pitchFamily="34" charset="0"/>
              <a:ea typeface="Yu Mincho" panose="02020400000000000000" pitchFamily="18" charset="-128"/>
              <a:cs typeface="Arial" panose="020B0604020202020204" pitchFamily="34" charset="0"/>
            </a:endParaRPr>
          </a:p>
          <a:p>
            <a:pPr lvl="1"/>
            <a:endParaRPr lang="fr-FR"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25B1F56B-16D6-4135-A93F-25BD25060B94}"/>
              </a:ext>
            </a:extLst>
          </p:cNvPr>
          <p:cNvSpPr>
            <a:spLocks noGrp="1" noChangeArrowheads="1"/>
          </p:cNvSpPr>
          <p:nvPr>
            <p:ph type="title"/>
          </p:nvPr>
        </p:nvSpPr>
        <p:spPr>
          <a:xfrm>
            <a:off x="1069975" y="762000"/>
            <a:ext cx="7772400" cy="685800"/>
          </a:xfrm>
        </p:spPr>
        <p:txBody>
          <a:bodyPr>
            <a:normAutofit fontScale="90000"/>
          </a:bodyPr>
          <a:lstStyle/>
          <a:p>
            <a:pPr>
              <a:spcAft>
                <a:spcPts val="1000"/>
              </a:spcAft>
            </a:pPr>
            <a:r>
              <a:rPr lang="en-US" altLang="en-US" dirty="0" err="1">
                <a:latin typeface="Calibri" panose="020F0502020204030204" pitchFamily="34" charset="0"/>
                <a:ea typeface="Yu Mincho" panose="02020400000000000000" pitchFamily="18" charset="-128"/>
                <a:cs typeface="Arial" panose="020B0604020202020204" pitchFamily="34" charset="0"/>
              </a:rPr>
              <a:t>Noms</a:t>
            </a:r>
            <a:r>
              <a:rPr lang="en-US" altLang="en-US" dirty="0">
                <a:latin typeface="Calibri" panose="020F0502020204030204" pitchFamily="34" charset="0"/>
                <a:ea typeface="Yu Mincho" panose="02020400000000000000" pitchFamily="18" charset="-128"/>
                <a:cs typeface="Arial" panose="020B0604020202020204" pitchFamily="34" charset="0"/>
              </a:rPr>
              <a:t> des </a:t>
            </a:r>
            <a:r>
              <a:rPr lang="en-US" altLang="en-US" dirty="0" err="1">
                <a:latin typeface="Calibri" panose="020F0502020204030204" pitchFamily="34" charset="0"/>
                <a:ea typeface="Yu Mincho" panose="02020400000000000000" pitchFamily="18" charset="-128"/>
                <a:cs typeface="Arial" panose="020B0604020202020204" pitchFamily="34" charset="0"/>
              </a:rPr>
              <a:t>membres</a:t>
            </a:r>
            <a:r>
              <a:rPr lang="en-US" altLang="en-US" dirty="0">
                <a:latin typeface="Calibri" panose="020F0502020204030204" pitchFamily="34" charset="0"/>
                <a:ea typeface="Yu Mincho" panose="02020400000000000000" pitchFamily="18" charset="-128"/>
                <a:cs typeface="Arial" panose="020B0604020202020204" pitchFamily="34" charset="0"/>
              </a:rPr>
              <a:t> du ménage</a:t>
            </a:r>
            <a:br>
              <a:rPr lang="en-US" altLang="en-US" dirty="0">
                <a:latin typeface="Calibri" panose="020F0502020204030204" pitchFamily="34" charset="0"/>
                <a:ea typeface="Yu Mincho" panose="02020400000000000000" pitchFamily="18" charset="-128"/>
                <a:cs typeface="Arial" panose="020B0604020202020204" pitchFamily="34" charset="0"/>
              </a:rPr>
            </a:br>
            <a:br>
              <a:rPr lang="en-US" altLang="en-US" dirty="0">
                <a:latin typeface="Calibri" panose="020F0502020204030204" pitchFamily="34" charset="0"/>
                <a:ea typeface="Yu Gothic Light" panose="020B0300000000000000" pitchFamily="34" charset="-128"/>
                <a:cs typeface="Times New Roman" panose="02020603050405020304" pitchFamily="18" charset="0"/>
              </a:rPr>
            </a:br>
            <a:endParaRPr lang="en-US" altLang="en-US" dirty="0"/>
          </a:p>
        </p:txBody>
      </p:sp>
      <p:sp>
        <p:nvSpPr>
          <p:cNvPr id="24579" name="Content Placeholder 2">
            <a:extLst>
              <a:ext uri="{FF2B5EF4-FFF2-40B4-BE49-F238E27FC236}">
                <a16:creationId xmlns:a16="http://schemas.microsoft.com/office/drawing/2014/main" id="{F10E425C-3D2A-4698-85C0-9D02556ECB37}"/>
              </a:ext>
            </a:extLst>
          </p:cNvPr>
          <p:cNvSpPr>
            <a:spLocks noGrp="1" noChangeArrowheads="1"/>
          </p:cNvSpPr>
          <p:nvPr>
            <p:ph idx="1"/>
          </p:nvPr>
        </p:nvSpPr>
        <p:spPr>
          <a:xfrm>
            <a:off x="301625" y="1219200"/>
            <a:ext cx="8842375" cy="5337175"/>
          </a:xfrm>
        </p:spPr>
        <p:txBody>
          <a:bodyPr/>
          <a:lstStyle/>
          <a:p>
            <a:r>
              <a:rPr lang="fr-FR" altLang="en-US" dirty="0">
                <a:latin typeface="Calibri" panose="020F0502020204030204" pitchFamily="34" charset="0"/>
                <a:ea typeface="Yu Mincho" panose="02020400000000000000" pitchFamily="18" charset="-128"/>
                <a:cs typeface="Arial" panose="020B0604020202020204" pitchFamily="34" charset="0"/>
              </a:rPr>
              <a:t>Demandez </a:t>
            </a:r>
            <a:r>
              <a:rPr lang="fr-FR" altLang="en-US" sz="2000" dirty="0">
                <a:latin typeface="Calibri" panose="020F0502020204030204" pitchFamily="34" charset="0"/>
                <a:ea typeface="Yu Mincho" panose="02020400000000000000" pitchFamily="18" charset="-128"/>
                <a:cs typeface="Arial" panose="020B0604020202020204" pitchFamily="34" charset="0"/>
              </a:rPr>
              <a:t>Nom, lien de parenté, sexe, résidence habituelle, dormi dans le ménage la veille, âge en années</a:t>
            </a:r>
            <a:endParaRPr lang="fr-FR" altLang="en-US" dirty="0">
              <a:latin typeface="Calibri" panose="020F0502020204030204" pitchFamily="34" charset="0"/>
              <a:ea typeface="Yu Mincho" panose="02020400000000000000" pitchFamily="18" charset="-128"/>
              <a:cs typeface="Arial" panose="020B0604020202020204" pitchFamily="34" charset="0"/>
            </a:endParaRPr>
          </a:p>
          <a:p>
            <a:r>
              <a:rPr lang="fr-FR" altLang="en-US" dirty="0">
                <a:latin typeface="Calibri" panose="020F0502020204030204" pitchFamily="34" charset="0"/>
                <a:ea typeface="Yu Mincho" panose="02020400000000000000" pitchFamily="18" charset="-128"/>
                <a:cs typeface="Arial" panose="020B0604020202020204" pitchFamily="34" charset="0"/>
              </a:rPr>
              <a:t>À la fin de chaque série de questions, il y a une question « Y a-t-il d'autres personnes vivant dans ce ménage ? »</a:t>
            </a:r>
          </a:p>
          <a:p>
            <a:pPr lvl="1"/>
            <a:r>
              <a:rPr lang="fr-FR" altLang="en-US" dirty="0">
                <a:latin typeface="Calibri" panose="020F0502020204030204" pitchFamily="34" charset="0"/>
                <a:ea typeface="Yu Mincho" panose="02020400000000000000" pitchFamily="18" charset="-128"/>
                <a:cs typeface="Arial" panose="020B0604020202020204" pitchFamily="34" charset="0"/>
              </a:rPr>
              <a:t>Si la réponse est oui, le système CAPI ajoutera une entrée pour un autre membre du ménage et répétera la série de questions</a:t>
            </a:r>
          </a:p>
          <a:p>
            <a:pPr lvl="1"/>
            <a:endParaRPr lang="fr-FR" altLang="en-US" dirty="0">
              <a:latin typeface="Calibri" panose="020F0502020204030204" pitchFamily="34" charset="0"/>
              <a:ea typeface="Yu Mincho" panose="02020400000000000000" pitchFamily="18" charset="-128"/>
              <a:cs typeface="Arial" panose="020B0604020202020204" pitchFamily="34" charset="0"/>
            </a:endParaRPr>
          </a:p>
          <a:p>
            <a:pPr lvl="1"/>
            <a:endParaRPr lang="fr-FR" altLang="en-US" dirty="0"/>
          </a:p>
        </p:txBody>
      </p:sp>
      <p:pic>
        <p:nvPicPr>
          <p:cNvPr id="3" name="Picture 2">
            <a:extLst>
              <a:ext uri="{FF2B5EF4-FFF2-40B4-BE49-F238E27FC236}">
                <a16:creationId xmlns:a16="http://schemas.microsoft.com/office/drawing/2014/main" id="{44255B51-7CAF-477C-B061-440175B1E410}"/>
              </a:ext>
            </a:extLst>
          </p:cNvPr>
          <p:cNvPicPr>
            <a:picLocks noChangeAspect="1"/>
          </p:cNvPicPr>
          <p:nvPr/>
        </p:nvPicPr>
        <p:blipFill>
          <a:blip r:embed="rId2"/>
          <a:stretch>
            <a:fillRect/>
          </a:stretch>
        </p:blipFill>
        <p:spPr>
          <a:xfrm>
            <a:off x="1676400" y="3536133"/>
            <a:ext cx="5055019" cy="295746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CEE2BEB7-D00F-40F7-BA1D-335B0E3137BC}"/>
              </a:ext>
            </a:extLst>
          </p:cNvPr>
          <p:cNvSpPr>
            <a:spLocks noGrp="1" noChangeArrowheads="1"/>
          </p:cNvSpPr>
          <p:nvPr>
            <p:ph type="title"/>
          </p:nvPr>
        </p:nvSpPr>
        <p:spPr>
          <a:xfrm>
            <a:off x="685800" y="228600"/>
            <a:ext cx="7772400" cy="914400"/>
          </a:xfrm>
        </p:spPr>
        <p:txBody>
          <a:bodyPr>
            <a:noAutofit/>
          </a:bodyPr>
          <a:lstStyle/>
          <a:p>
            <a:pPr>
              <a:spcAft>
                <a:spcPts val="1000"/>
              </a:spcAft>
            </a:pPr>
            <a:r>
              <a:rPr lang="fr-FR" dirty="0">
                <a:effectLst/>
                <a:latin typeface="+mn-lt"/>
                <a:ea typeface="Times New Roman" panose="02020603050405020304" pitchFamily="18" charset="0"/>
                <a:cs typeface="Times New Roman" panose="02020603050405020304" pitchFamily="18" charset="0"/>
              </a:rPr>
              <a:t>Des questions pour creuser davantage afin d’identifier des membres additionnels du ménage</a:t>
            </a:r>
            <a:endParaRPr lang="en-US" altLang="en-US" dirty="0">
              <a:latin typeface="+mn-lt"/>
              <a:ea typeface="Yu Gothic Light" panose="020B0300000000000000" pitchFamily="34" charset="-128"/>
              <a:cs typeface="Times New Roman" panose="02020603050405020304" pitchFamily="18" charset="0"/>
            </a:endParaRPr>
          </a:p>
        </p:txBody>
      </p:sp>
      <p:sp>
        <p:nvSpPr>
          <p:cNvPr id="3" name="Content Placeholder 2">
            <a:extLst>
              <a:ext uri="{FF2B5EF4-FFF2-40B4-BE49-F238E27FC236}">
                <a16:creationId xmlns:a16="http://schemas.microsoft.com/office/drawing/2014/main" id="{F2914F8A-04EA-47E7-8A3E-0B7985E97C01}"/>
              </a:ext>
            </a:extLst>
          </p:cNvPr>
          <p:cNvSpPr>
            <a:spLocks noGrp="1"/>
          </p:cNvSpPr>
          <p:nvPr>
            <p:ph idx="1"/>
          </p:nvPr>
        </p:nvSpPr>
        <p:spPr>
          <a:xfrm>
            <a:off x="150813" y="1143000"/>
            <a:ext cx="8842375" cy="5337175"/>
          </a:xfrm>
        </p:spPr>
        <p:txBody>
          <a:bodyPr>
            <a:normAutofit lnSpcReduction="10000"/>
          </a:bodyPr>
          <a:lstStyle/>
          <a:p>
            <a:pPr>
              <a:defRPr/>
            </a:pPr>
            <a:r>
              <a:rPr lang="fr-FR" dirty="0">
                <a:latin typeface="Calibri" panose="020F0502020204030204" pitchFamily="34" charset="0"/>
                <a:ea typeface="Yu Mincho" panose="02020400000000000000" pitchFamily="18" charset="-128"/>
                <a:cs typeface="Arial" panose="020B0604020202020204" pitchFamily="34" charset="0"/>
              </a:rPr>
              <a:t>Une fois tous les membres du ménage identifiés …</a:t>
            </a:r>
          </a:p>
          <a:p>
            <a:pPr>
              <a:defRPr/>
            </a:pPr>
            <a:r>
              <a:rPr lang="fr-FR" dirty="0">
                <a:latin typeface="Calibri" panose="020F0502020204030204" pitchFamily="34" charset="0"/>
                <a:ea typeface="Yu Mincho" panose="02020400000000000000" pitchFamily="18" charset="-128"/>
                <a:cs typeface="Arial" panose="020B0604020202020204" pitchFamily="34" charset="0"/>
              </a:rPr>
              <a:t>Nous posons trois questions d'approfondissement pour vérifier que tous les individus ont été inclus</a:t>
            </a:r>
          </a:p>
          <a:p>
            <a:pPr lvl="1" indent="-342900" algn="just">
              <a:lnSpc>
                <a:spcPct val="115000"/>
              </a:lnSpc>
              <a:spcBef>
                <a:spcPts val="0"/>
              </a:spcBef>
              <a:spcAft>
                <a:spcPts val="0"/>
              </a:spcAft>
              <a:buFont typeface="Symbol" panose="05050102010706020507" pitchFamily="18" charset="2"/>
              <a:buChar char=""/>
              <a:defRPr/>
            </a:pPr>
            <a:r>
              <a:rPr lang="fr-FR" dirty="0">
                <a:latin typeface="Calibri" panose="020F0502020204030204" pitchFamily="34" charset="0"/>
                <a:ea typeface="Yu Mincho" panose="02020400000000000000" pitchFamily="18" charset="-128"/>
                <a:cs typeface="Arial" panose="020B0604020202020204" pitchFamily="34" charset="0"/>
              </a:rPr>
              <a:t>02A Petits enfants :</a:t>
            </a:r>
            <a:r>
              <a:rPr lang="fr-FR" i="1" dirty="0">
                <a:latin typeface="Calibri" panose="020F0502020204030204" pitchFamily="34" charset="0"/>
                <a:ea typeface="Yu Mincho" panose="02020400000000000000" pitchFamily="18" charset="-128"/>
                <a:cs typeface="Arial" panose="020B0604020202020204" pitchFamily="34" charset="0"/>
              </a:rPr>
              <a:t> </a:t>
            </a:r>
          </a:p>
          <a:p>
            <a:pPr lvl="1" indent="-342900" algn="just">
              <a:lnSpc>
                <a:spcPct val="115000"/>
              </a:lnSpc>
              <a:spcBef>
                <a:spcPts val="0"/>
              </a:spcBef>
              <a:spcAft>
                <a:spcPts val="0"/>
              </a:spcAft>
              <a:buFont typeface="Symbol" panose="05050102010706020507" pitchFamily="18" charset="2"/>
              <a:buChar char=""/>
              <a:defRPr/>
            </a:pPr>
            <a:r>
              <a:rPr lang="fr-FR" dirty="0">
                <a:latin typeface="Calibri" panose="020F0502020204030204" pitchFamily="34" charset="0"/>
                <a:ea typeface="Yu Mincho" panose="02020400000000000000" pitchFamily="18" charset="-128"/>
                <a:cs typeface="Arial" panose="020B0604020202020204" pitchFamily="34" charset="0"/>
              </a:rPr>
              <a:t>02B Non-membres de famille :</a:t>
            </a:r>
          </a:p>
          <a:p>
            <a:pPr lvl="1" indent="-342900" algn="just">
              <a:lnSpc>
                <a:spcPct val="115000"/>
              </a:lnSpc>
              <a:spcBef>
                <a:spcPts val="0"/>
              </a:spcBef>
              <a:spcAft>
                <a:spcPts val="0"/>
              </a:spcAft>
              <a:buFont typeface="Symbol" panose="05050102010706020507" pitchFamily="18" charset="2"/>
              <a:buChar char=""/>
              <a:defRPr/>
            </a:pPr>
            <a:r>
              <a:rPr lang="fr-FR" dirty="0">
                <a:latin typeface="Calibri" panose="020F0502020204030204" pitchFamily="34" charset="0"/>
                <a:ea typeface="Yu Mincho" panose="02020400000000000000" pitchFamily="18" charset="-128"/>
                <a:cs typeface="Arial" panose="020B0604020202020204" pitchFamily="34" charset="0"/>
              </a:rPr>
              <a:t>02C </a:t>
            </a:r>
            <a:r>
              <a:rPr lang="fr-FR" dirty="0">
                <a:effectLst/>
                <a:latin typeface="Calibri" panose="020F0502020204030204" pitchFamily="34" charset="0"/>
                <a:ea typeface="Times New Roman" panose="02020603050405020304" pitchFamily="18" charset="0"/>
                <a:cs typeface="Times New Roman" panose="02020603050405020304" pitchFamily="18" charset="0"/>
              </a:rPr>
              <a:t>Invités ou visiteurs temporaires </a:t>
            </a:r>
            <a:r>
              <a:rPr lang="fr-FR" dirty="0">
                <a:latin typeface="Calibri" panose="020F0502020204030204" pitchFamily="34" charset="0"/>
                <a:ea typeface="Yu Mincho" panose="02020400000000000000" pitchFamily="18" charset="-128"/>
                <a:cs typeface="Arial" panose="020B0604020202020204" pitchFamily="34" charset="0"/>
              </a:rPr>
              <a:t>:</a:t>
            </a:r>
            <a:r>
              <a:rPr lang="fr-FR" i="1" dirty="0">
                <a:latin typeface="Calibri" panose="020F0502020204030204" pitchFamily="34" charset="0"/>
                <a:ea typeface="Yu Mincho" panose="02020400000000000000" pitchFamily="18" charset="-128"/>
                <a:cs typeface="Arial" panose="020B0604020202020204" pitchFamily="34" charset="0"/>
              </a:rPr>
              <a:t> </a:t>
            </a:r>
            <a:r>
              <a:rPr lang="fr-FR" sz="1400" dirty="0">
                <a:latin typeface="Calibri" panose="020F0502020204030204" pitchFamily="34" charset="0"/>
                <a:ea typeface="Yu Mincho" panose="02020400000000000000" pitchFamily="18" charset="-128"/>
                <a:cs typeface="Arial" panose="020B0604020202020204" pitchFamily="34" charset="0"/>
              </a:rPr>
              <a:t> </a:t>
            </a:r>
          </a:p>
          <a:p>
            <a:pPr algn="just">
              <a:lnSpc>
                <a:spcPct val="115000"/>
              </a:lnSpc>
              <a:spcBef>
                <a:spcPts val="0"/>
              </a:spcBef>
              <a:spcAft>
                <a:spcPts val="0"/>
              </a:spcAft>
              <a:buFont typeface="Symbol" panose="05050102010706020507" pitchFamily="18" charset="2"/>
              <a:buChar char=""/>
              <a:defRPr/>
            </a:pPr>
            <a:r>
              <a:rPr lang="fr-FR" dirty="0">
                <a:latin typeface="Calibri" panose="020F0502020204030204" pitchFamily="34" charset="0"/>
                <a:ea typeface="Yu Mincho" panose="02020400000000000000" pitchFamily="18" charset="-128"/>
                <a:cs typeface="Arial" panose="020B0604020202020204" pitchFamily="34" charset="0"/>
              </a:rPr>
              <a:t>Si la réponse à une de ces questions est  “Oui”</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La saisie reviendra à la dernière question </a:t>
            </a:r>
            <a:r>
              <a:rPr lang="fr-FR" b="1" dirty="0">
                <a:latin typeface="Calibri" panose="020F0502020204030204" pitchFamily="34" charset="0"/>
                <a:ea typeface="Yu Mincho" panose="02020400000000000000" pitchFamily="18" charset="-128"/>
                <a:cs typeface="Arial" panose="020B0604020202020204" pitchFamily="34" charset="0"/>
              </a:rPr>
              <a:t>“Y a-t-il d'autres personnes vivant dans ce ménage ?</a:t>
            </a:r>
            <a:r>
              <a:rPr lang="fr-FR" dirty="0">
                <a:latin typeface="Calibri" panose="020F0502020204030204" pitchFamily="34" charset="0"/>
                <a:ea typeface="Yu Mincho" panose="02020400000000000000" pitchFamily="18" charset="-128"/>
                <a:cs typeface="Arial" panose="020B0604020202020204" pitchFamily="34" charset="0"/>
              </a:rPr>
              <a:t>” pour le dernier membre listé</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Changez la réponse de "Non" à "Oui".</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Le programme passera à une nouvelle ligne pour le membre additionnel du ménage. </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Posez les questions proposées par le système pour ce membre.</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Répétez ce processus pour tous les autres membres mentionnés par le répondant.</a:t>
            </a:r>
          </a:p>
          <a:p>
            <a:pPr marL="800100" lvl="2" algn="just">
              <a:lnSpc>
                <a:spcPct val="115000"/>
              </a:lnSpc>
              <a:spcBef>
                <a:spcPts val="0"/>
              </a:spcBef>
              <a:spcAft>
                <a:spcPts val="0"/>
              </a:spcAft>
              <a:defRPr/>
            </a:pPr>
            <a:r>
              <a:rPr lang="fr-FR" dirty="0">
                <a:latin typeface="Calibri" panose="020F0502020204030204" pitchFamily="34" charset="0"/>
                <a:ea typeface="Yu Mincho" panose="02020400000000000000" pitchFamily="18" charset="-128"/>
                <a:cs typeface="Arial" panose="020B0604020202020204" pitchFamily="34" charset="0"/>
              </a:rPr>
              <a:t>Une fois tous les membres additionnels entrés, le programme reviendra à 02A-C. </a:t>
            </a:r>
            <a:endParaRPr lang="fr-FR" b="1" dirty="0">
              <a:latin typeface="Calibri" panose="020F0502020204030204" pitchFamily="34" charset="0"/>
              <a:ea typeface="Yu Mincho" panose="02020400000000000000" pitchFamily="18" charset="-128"/>
              <a:cs typeface="Arial" panose="020B0604020202020204" pitchFamily="34" charset="0"/>
            </a:endParaRPr>
          </a:p>
          <a:p>
            <a:pPr marL="800100" lvl="2" algn="just">
              <a:lnSpc>
                <a:spcPct val="115000"/>
              </a:lnSpc>
              <a:spcBef>
                <a:spcPts val="0"/>
              </a:spcBef>
              <a:spcAft>
                <a:spcPts val="0"/>
              </a:spcAft>
              <a:defRPr/>
            </a:pPr>
            <a:r>
              <a:rPr lang="fr-FR" b="1" dirty="0">
                <a:latin typeface="Calibri" panose="020F0502020204030204" pitchFamily="34" charset="0"/>
                <a:ea typeface="Yu Mincho" panose="02020400000000000000" pitchFamily="18" charset="-128"/>
                <a:cs typeface="Arial" panose="020B0604020202020204" pitchFamily="34" charset="0"/>
              </a:rPr>
              <a:t>Vous devez changer la réponse "Oui" donnée pour 02A, B ou C en "Non" pour continuer</a:t>
            </a:r>
            <a:endParaRPr lang="fr-FR" dirty="0">
              <a:latin typeface="Calibri" panose="020F0502020204030204" pitchFamily="34" charset="0"/>
              <a:ea typeface="Yu Mincho" panose="02020400000000000000" pitchFamily="18" charset="-128"/>
              <a:cs typeface="Arial" panose="020B0604020202020204" pitchFamily="34" charset="0"/>
            </a:endParaRPr>
          </a:p>
          <a:p>
            <a:pPr lvl="1">
              <a:defRPr/>
            </a:pPr>
            <a:endParaRPr lang="fr-F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a:extLst>
              <a:ext uri="{FF2B5EF4-FFF2-40B4-BE49-F238E27FC236}">
                <a16:creationId xmlns:a16="http://schemas.microsoft.com/office/drawing/2014/main" id="{4ACD2342-DAA5-4036-B9C6-285985C71B79}"/>
              </a:ext>
            </a:extLst>
          </p:cNvPr>
          <p:cNvSpPr>
            <a:spLocks noGrp="1" noChangeArrowheads="1"/>
          </p:cNvSpPr>
          <p:nvPr>
            <p:ph type="title"/>
          </p:nvPr>
        </p:nvSpPr>
        <p:spPr>
          <a:xfrm>
            <a:off x="685496" y="228600"/>
            <a:ext cx="7772400" cy="914400"/>
          </a:xfrm>
        </p:spPr>
        <p:txBody>
          <a:bodyPr/>
          <a:lstStyle/>
          <a:p>
            <a:r>
              <a:rPr lang="fr-FR" altLang="en-US" dirty="0"/>
              <a:t>Exercice : Questionnaire ménage</a:t>
            </a:r>
          </a:p>
        </p:txBody>
      </p:sp>
      <p:sp>
        <p:nvSpPr>
          <p:cNvPr id="3" name="Content Placeholder 2">
            <a:extLst>
              <a:ext uri="{FF2B5EF4-FFF2-40B4-BE49-F238E27FC236}">
                <a16:creationId xmlns:a16="http://schemas.microsoft.com/office/drawing/2014/main" id="{64D94A0F-5F25-413D-929B-13ECAF58592A}"/>
              </a:ext>
            </a:extLst>
          </p:cNvPr>
          <p:cNvSpPr>
            <a:spLocks noGrp="1"/>
          </p:cNvSpPr>
          <p:nvPr>
            <p:ph idx="1"/>
          </p:nvPr>
        </p:nvSpPr>
        <p:spPr>
          <a:xfrm>
            <a:off x="477534" y="1371600"/>
            <a:ext cx="8209266" cy="5181600"/>
          </a:xfrm>
        </p:spPr>
        <p:txBody>
          <a:bodyPr>
            <a:normAutofit fontScale="77500" lnSpcReduction="20000"/>
          </a:bodyPr>
          <a:lstStyle/>
          <a:p>
            <a:pPr>
              <a:defRPr/>
            </a:pPr>
            <a:r>
              <a:rPr lang="fr-FR" sz="3200" dirty="0"/>
              <a:t>Assurez-vous que tous les enquêteurs ont reçu les ménages affectés de l'exercice précédent</a:t>
            </a:r>
          </a:p>
          <a:p>
            <a:pPr>
              <a:defRPr/>
            </a:pPr>
            <a:r>
              <a:rPr lang="fr-FR" sz="3200" dirty="0"/>
              <a:t>Utilisez les options de menu </a:t>
            </a:r>
            <a:r>
              <a:rPr lang="fr-FR" sz="3200" dirty="0">
                <a:solidFill>
                  <a:srgbClr val="FF0000"/>
                </a:solidFill>
              </a:rPr>
              <a:t>1.</a:t>
            </a:r>
            <a:r>
              <a:rPr lang="fr-FR" sz="3200" dirty="0"/>
              <a:t> </a:t>
            </a:r>
            <a:r>
              <a:rPr lang="fr-FR" sz="3200" dirty="0">
                <a:solidFill>
                  <a:srgbClr val="FF0000"/>
                </a:solidFill>
              </a:rPr>
              <a:t>Commencer ménage -&gt; Affecté à moi</a:t>
            </a:r>
          </a:p>
          <a:p>
            <a:pPr>
              <a:defRPr/>
            </a:pPr>
            <a:r>
              <a:rPr lang="fr-FR" sz="3200" dirty="0"/>
              <a:t>Utilisez la grappe numéro 0001</a:t>
            </a:r>
          </a:p>
          <a:p>
            <a:pPr>
              <a:defRPr/>
            </a:pPr>
            <a:r>
              <a:rPr lang="fr-FR" sz="3200" dirty="0"/>
              <a:t>Utilisez le premier ménage qui vous est affecté et notez le numéro du ménage – nous devrons y revenir</a:t>
            </a:r>
          </a:p>
          <a:p>
            <a:pPr>
              <a:defRPr/>
            </a:pPr>
            <a:r>
              <a:rPr lang="fr-FR" sz="3200" dirty="0"/>
              <a:t>Suivez la simulation d'entretien et saisissez soigneusement les informations telles qu'elles sont données par le répondant</a:t>
            </a:r>
          </a:p>
          <a:p>
            <a:pPr marL="0" indent="0">
              <a:buNone/>
              <a:defRPr/>
            </a:pPr>
            <a:endParaRPr lang="fr-FR" sz="3200" dirty="0"/>
          </a:p>
          <a:p>
            <a:pPr marL="0" indent="0">
              <a:buFontTx/>
              <a:buNone/>
              <a:defRPr/>
            </a:pPr>
            <a:r>
              <a:rPr lang="fr-FR" dirty="0"/>
              <a:t> </a:t>
            </a:r>
          </a:p>
          <a:p>
            <a:pPr marL="0" indent="0">
              <a:buFontTx/>
              <a:buNone/>
              <a:defRPr/>
            </a:pPr>
            <a:r>
              <a:rPr lang="fr-FR" b="1" dirty="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C0967-2BC7-46BB-AFCE-6D686842AA95}"/>
              </a:ext>
            </a:extLst>
          </p:cNvPr>
          <p:cNvSpPr>
            <a:spLocks noGrp="1"/>
          </p:cNvSpPr>
          <p:nvPr>
            <p:ph type="title"/>
          </p:nvPr>
        </p:nvSpPr>
        <p:spPr>
          <a:xfrm>
            <a:off x="1600200" y="2362200"/>
            <a:ext cx="6019800" cy="914400"/>
          </a:xfrm>
        </p:spPr>
        <p:txBody>
          <a:bodyPr/>
          <a:lstStyle/>
          <a:p>
            <a:r>
              <a:rPr lang="fr-FR" dirty="0"/>
              <a:t>Démarrage de l'interview du ménage</a:t>
            </a:r>
            <a:endParaRPr lang="en-US" dirty="0"/>
          </a:p>
        </p:txBody>
      </p:sp>
      <p:sp>
        <p:nvSpPr>
          <p:cNvPr id="4" name="Date Placeholder 3">
            <a:extLst>
              <a:ext uri="{FF2B5EF4-FFF2-40B4-BE49-F238E27FC236}">
                <a16:creationId xmlns:a16="http://schemas.microsoft.com/office/drawing/2014/main" id="{F4891616-BEEC-422D-995F-91106051DE13}"/>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AF03109-D282-48E0-A444-A890732B697F}"/>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369B6C65-CDD1-4653-B467-DC6FA2EC69D9}"/>
              </a:ext>
            </a:extLst>
          </p:cNvPr>
          <p:cNvSpPr>
            <a:spLocks noGrp="1"/>
          </p:cNvSpPr>
          <p:nvPr>
            <p:ph type="sldNum" sz="quarter" idx="12"/>
          </p:nvPr>
        </p:nvSpPr>
        <p:spPr/>
        <p:txBody>
          <a:bodyPr/>
          <a:lstStyle/>
          <a:p>
            <a:pPr>
              <a:defRPr/>
            </a:pPr>
            <a:fld id="{32B8C44E-08D6-4D97-9CEA-B6FA93AADCEC}" type="slidenum">
              <a:rPr lang="en-US" altLang="en-US" smtClean="0"/>
              <a:pPr>
                <a:defRPr/>
              </a:pPr>
              <a:t>2</a:t>
            </a:fld>
            <a:endParaRPr lang="en-US" altLang="en-US"/>
          </a:p>
        </p:txBody>
      </p:sp>
    </p:spTree>
    <p:extLst>
      <p:ext uri="{BB962C8B-B14F-4D97-AF65-F5344CB8AC3E}">
        <p14:creationId xmlns:p14="http://schemas.microsoft.com/office/powerpoint/2010/main" val="18490615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5">
            <a:extLst>
              <a:ext uri="{FF2B5EF4-FFF2-40B4-BE49-F238E27FC236}">
                <a16:creationId xmlns:a16="http://schemas.microsoft.com/office/drawing/2014/main" id="{8DDE4F46-0BBB-45B7-81A9-E51D0594D902}"/>
              </a:ext>
            </a:extLst>
          </p:cNvPr>
          <p:cNvSpPr>
            <a:spLocks noChangeArrowheads="1"/>
          </p:cNvSpPr>
          <p:nvPr/>
        </p:nvSpPr>
        <p:spPr bwMode="auto">
          <a:xfrm>
            <a:off x="7848600" y="5618490"/>
            <a:ext cx="18473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fr-FR" altLang="en-US" sz="2800" dirty="0">
              <a:latin typeface="Times" panose="02020603050405020304" pitchFamily="18" charset="0"/>
            </a:endParaRPr>
          </a:p>
        </p:txBody>
      </p:sp>
      <p:sp>
        <p:nvSpPr>
          <p:cNvPr id="5123" name="Title 1">
            <a:extLst>
              <a:ext uri="{FF2B5EF4-FFF2-40B4-BE49-F238E27FC236}">
                <a16:creationId xmlns:a16="http://schemas.microsoft.com/office/drawing/2014/main" id="{BBBC6573-CF76-484D-99C2-FEC1640CA360}"/>
              </a:ext>
            </a:extLst>
          </p:cNvPr>
          <p:cNvSpPr>
            <a:spLocks noGrp="1" noChangeArrowheads="1"/>
          </p:cNvSpPr>
          <p:nvPr>
            <p:ph type="title"/>
          </p:nvPr>
        </p:nvSpPr>
        <p:spPr>
          <a:xfrm>
            <a:off x="609600" y="301625"/>
            <a:ext cx="7772400" cy="609600"/>
          </a:xfrm>
        </p:spPr>
        <p:txBody>
          <a:bodyPr/>
          <a:lstStyle/>
          <a:p>
            <a:pPr algn="ctr"/>
            <a:r>
              <a:rPr lang="fr-FR" altLang="en-US" sz="3200" dirty="0"/>
              <a:t>Quoi? Pourquoi? Quand? Qui? </a:t>
            </a:r>
            <a:r>
              <a:rPr lang="fr-FR" altLang="en-US" sz="3200" dirty="0" err="1"/>
              <a:t>Where</a:t>
            </a:r>
            <a:r>
              <a:rPr lang="fr-FR" altLang="en-US" sz="3200" dirty="0"/>
              <a:t>?</a:t>
            </a:r>
          </a:p>
        </p:txBody>
      </p:sp>
      <p:sp>
        <p:nvSpPr>
          <p:cNvPr id="7" name="TextBox 6">
            <a:extLst>
              <a:ext uri="{FF2B5EF4-FFF2-40B4-BE49-F238E27FC236}">
                <a16:creationId xmlns:a16="http://schemas.microsoft.com/office/drawing/2014/main" id="{9433EC2E-F762-40CF-9E8D-C422636DA26E}"/>
              </a:ext>
            </a:extLst>
          </p:cNvPr>
          <p:cNvSpPr txBox="1"/>
          <p:nvPr/>
        </p:nvSpPr>
        <p:spPr>
          <a:xfrm>
            <a:off x="152400" y="1295400"/>
            <a:ext cx="1828800" cy="3570208"/>
          </a:xfrm>
          <a:prstGeom prst="rect">
            <a:avLst/>
          </a:prstGeom>
          <a:noFill/>
        </p:spPr>
        <p:txBody>
          <a:bodyPr wrap="square">
            <a:spAutoFit/>
          </a:bodyPr>
          <a:lstStyle/>
          <a:p>
            <a:pPr>
              <a:spcAft>
                <a:spcPts val="400"/>
              </a:spcAft>
              <a:defRPr/>
            </a:pPr>
            <a:r>
              <a:rPr lang="fr-FR" dirty="0">
                <a:solidFill>
                  <a:srgbClr val="C2113A"/>
                </a:solidFill>
                <a:latin typeface="+mn-lt"/>
              </a:rPr>
              <a:t>Quoi?</a:t>
            </a:r>
          </a:p>
          <a:p>
            <a:pPr>
              <a:spcAft>
                <a:spcPts val="400"/>
              </a:spcAft>
              <a:defRPr/>
            </a:pPr>
            <a:endParaRPr lang="fr-FR" dirty="0">
              <a:solidFill>
                <a:srgbClr val="C2113A"/>
              </a:solidFill>
              <a:latin typeface="+mn-lt"/>
            </a:endParaRPr>
          </a:p>
          <a:p>
            <a:pPr>
              <a:spcAft>
                <a:spcPts val="400"/>
              </a:spcAft>
              <a:defRPr/>
            </a:pPr>
            <a:r>
              <a:rPr lang="fr-FR" dirty="0">
                <a:solidFill>
                  <a:srgbClr val="C2113A"/>
                </a:solidFill>
                <a:latin typeface="+mn-lt"/>
              </a:rPr>
              <a:t>Pourquoi?</a:t>
            </a:r>
          </a:p>
          <a:p>
            <a:pPr>
              <a:spcBef>
                <a:spcPts val="600"/>
              </a:spcBef>
              <a:spcAft>
                <a:spcPts val="400"/>
              </a:spcAft>
              <a:defRPr/>
            </a:pPr>
            <a:r>
              <a:rPr lang="fr-FR" dirty="0">
                <a:solidFill>
                  <a:srgbClr val="C2113A"/>
                </a:solidFill>
                <a:latin typeface="+mn-lt"/>
              </a:rPr>
              <a:t>Quand?</a:t>
            </a:r>
          </a:p>
          <a:p>
            <a:pPr>
              <a:spcAft>
                <a:spcPts val="400"/>
              </a:spcAft>
              <a:defRPr/>
            </a:pPr>
            <a:endParaRPr lang="fr-FR" dirty="0">
              <a:solidFill>
                <a:srgbClr val="C2113A"/>
              </a:solidFill>
              <a:latin typeface="+mn-lt"/>
            </a:endParaRPr>
          </a:p>
          <a:p>
            <a:pPr>
              <a:spcAft>
                <a:spcPts val="400"/>
              </a:spcAft>
              <a:defRPr/>
            </a:pPr>
            <a:r>
              <a:rPr lang="fr-FR" dirty="0">
                <a:solidFill>
                  <a:srgbClr val="C2113A"/>
                </a:solidFill>
                <a:latin typeface="+mn-lt"/>
              </a:rPr>
              <a:t>Qui?</a:t>
            </a:r>
          </a:p>
          <a:p>
            <a:pPr>
              <a:spcBef>
                <a:spcPts val="600"/>
              </a:spcBef>
              <a:spcAft>
                <a:spcPts val="400"/>
              </a:spcAft>
              <a:defRPr/>
            </a:pPr>
            <a:r>
              <a:rPr lang="fr-FR" dirty="0">
                <a:solidFill>
                  <a:srgbClr val="C2113A"/>
                </a:solidFill>
                <a:latin typeface="+mn-lt"/>
              </a:rPr>
              <a:t>Où? </a:t>
            </a:r>
          </a:p>
        </p:txBody>
      </p:sp>
      <p:sp>
        <p:nvSpPr>
          <p:cNvPr id="8" name="TextBox 7">
            <a:extLst>
              <a:ext uri="{FF2B5EF4-FFF2-40B4-BE49-F238E27FC236}">
                <a16:creationId xmlns:a16="http://schemas.microsoft.com/office/drawing/2014/main" id="{9877EDE0-88AE-4DB3-821C-6E6571C8B699}"/>
              </a:ext>
            </a:extLst>
          </p:cNvPr>
          <p:cNvSpPr txBox="1"/>
          <p:nvPr/>
        </p:nvSpPr>
        <p:spPr>
          <a:xfrm>
            <a:off x="1981200" y="1293812"/>
            <a:ext cx="6629400" cy="4586288"/>
          </a:xfrm>
          <a:prstGeom prst="rect">
            <a:avLst/>
          </a:prstGeom>
          <a:noFill/>
        </p:spPr>
        <p:txBody>
          <a:bodyPr>
            <a:spAutoFit/>
          </a:bodyPr>
          <a:lstStyle/>
          <a:p>
            <a:pPr marL="457200" indent="-457200">
              <a:spcAft>
                <a:spcPts val="800"/>
              </a:spcAft>
              <a:buFont typeface="Arial" panose="020B0604020202020204" pitchFamily="34" charset="0"/>
              <a:buChar char="•"/>
              <a:defRPr/>
            </a:pPr>
            <a:r>
              <a:rPr lang="fr-FR" dirty="0">
                <a:latin typeface="+mn-lt"/>
              </a:rPr>
              <a:t>Commencer une enquête ménage en utilisant les menus CAPI</a:t>
            </a:r>
          </a:p>
          <a:p>
            <a:pPr marL="457200" indent="-457200">
              <a:spcAft>
                <a:spcPts val="800"/>
              </a:spcAft>
              <a:buFont typeface="Arial" panose="020B0604020202020204" pitchFamily="34" charset="0"/>
              <a:buChar char="•"/>
              <a:defRPr/>
            </a:pPr>
            <a:r>
              <a:rPr lang="fr-FR" dirty="0">
                <a:latin typeface="+mn-lt"/>
              </a:rPr>
              <a:t>Simplicité et organisation du travail</a:t>
            </a:r>
          </a:p>
          <a:p>
            <a:pPr marL="457200" indent="-457200">
              <a:spcAft>
                <a:spcPts val="800"/>
              </a:spcAft>
              <a:buFont typeface="Arial" panose="020B0604020202020204" pitchFamily="34" charset="0"/>
              <a:buChar char="•"/>
              <a:defRPr/>
            </a:pPr>
            <a:r>
              <a:rPr lang="fr-FR" dirty="0">
                <a:latin typeface="+mn-lt"/>
              </a:rPr>
              <a:t>Après s'être vu affecté un ménage et l'avoir localisé</a:t>
            </a:r>
          </a:p>
          <a:p>
            <a:pPr marL="457200" indent="-457200">
              <a:spcAft>
                <a:spcPts val="800"/>
              </a:spcAft>
              <a:buFont typeface="Arial" panose="020B0604020202020204" pitchFamily="34" charset="0"/>
              <a:buChar char="•"/>
              <a:defRPr/>
            </a:pPr>
            <a:r>
              <a:rPr lang="fr-FR" dirty="0">
                <a:latin typeface="+mn-lt"/>
              </a:rPr>
              <a:t>Enquêteurs </a:t>
            </a:r>
          </a:p>
          <a:p>
            <a:pPr marL="457200" indent="-457200">
              <a:spcAft>
                <a:spcPts val="800"/>
              </a:spcAft>
              <a:buFont typeface="Arial" panose="020B0604020202020204" pitchFamily="34" charset="0"/>
              <a:buChar char="•"/>
              <a:defRPr/>
            </a:pPr>
            <a:r>
              <a:rPr lang="fr-FR" dirty="0">
                <a:latin typeface="+mn-lt"/>
              </a:rPr>
              <a:t>Dans les ménages des répondants</a:t>
            </a:r>
          </a:p>
          <a:p>
            <a:pPr marL="457200" indent="-457200">
              <a:spcAft>
                <a:spcPts val="800"/>
              </a:spcAft>
              <a:buFont typeface="Arial" panose="020B0604020202020204" pitchFamily="34" charset="0"/>
              <a:buChar char="•"/>
              <a:defRPr/>
            </a:pPr>
            <a:endParaRPr lang="fr-FR" dirty="0">
              <a:latin typeface="+mn-lt"/>
            </a:endParaRPr>
          </a:p>
          <a:p>
            <a:pPr marL="457200" indent="-457200">
              <a:spcAft>
                <a:spcPts val="800"/>
              </a:spcAft>
              <a:buFont typeface="Arial" panose="020B0604020202020204" pitchFamily="34" charset="0"/>
              <a:buChar char="•"/>
              <a:defRPr/>
            </a:pPr>
            <a:endParaRPr lang="fr-FR" dirty="0">
              <a:latin typeface="+mn-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a:extLst>
              <a:ext uri="{FF2B5EF4-FFF2-40B4-BE49-F238E27FC236}">
                <a16:creationId xmlns:a16="http://schemas.microsoft.com/office/drawing/2014/main" id="{50CA0003-9E1A-4711-A67E-119E8760FC16}"/>
              </a:ext>
            </a:extLst>
          </p:cNvPr>
          <p:cNvSpPr>
            <a:spLocks noGrp="1" noChangeArrowheads="1"/>
          </p:cNvSpPr>
          <p:nvPr>
            <p:ph type="title"/>
          </p:nvPr>
        </p:nvSpPr>
        <p:spPr>
          <a:xfrm>
            <a:off x="301625" y="301625"/>
            <a:ext cx="8461375" cy="609600"/>
          </a:xfrm>
        </p:spPr>
        <p:txBody>
          <a:bodyPr/>
          <a:lstStyle/>
          <a:p>
            <a:pPr algn="ctr"/>
            <a:r>
              <a:rPr lang="en-US" altLang="en-US" sz="3200" dirty="0" err="1"/>
              <a:t>Etapes</a:t>
            </a:r>
            <a:r>
              <a:rPr lang="en-US" altLang="en-US" sz="3200" dirty="0"/>
              <a:t> pour </a:t>
            </a:r>
            <a:r>
              <a:rPr lang="en-US" altLang="en-US" sz="3200" dirty="0" err="1"/>
              <a:t>demarrer</a:t>
            </a:r>
            <a:r>
              <a:rPr lang="en-US" altLang="en-US" sz="3200" dirty="0"/>
              <a:t> </a:t>
            </a:r>
            <a:r>
              <a:rPr lang="en-US" altLang="en-US" sz="3200" dirty="0" err="1"/>
              <a:t>une</a:t>
            </a:r>
            <a:r>
              <a:rPr lang="en-US" altLang="en-US" sz="3200" dirty="0"/>
              <a:t> interview Ménage</a:t>
            </a:r>
          </a:p>
        </p:txBody>
      </p:sp>
      <p:sp>
        <p:nvSpPr>
          <p:cNvPr id="7171" name="Rectangle 5">
            <a:extLst>
              <a:ext uri="{FF2B5EF4-FFF2-40B4-BE49-F238E27FC236}">
                <a16:creationId xmlns:a16="http://schemas.microsoft.com/office/drawing/2014/main" id="{017D520A-4723-4E7A-AC52-1A8A64AE1AD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5" name="TextBox 4">
            <a:extLst>
              <a:ext uri="{FF2B5EF4-FFF2-40B4-BE49-F238E27FC236}">
                <a16:creationId xmlns:a16="http://schemas.microsoft.com/office/drawing/2014/main" id="{4312F792-954F-426E-B371-2780B3143F26}"/>
              </a:ext>
            </a:extLst>
          </p:cNvPr>
          <p:cNvSpPr txBox="1"/>
          <p:nvPr/>
        </p:nvSpPr>
        <p:spPr>
          <a:xfrm>
            <a:off x="1274763" y="1328103"/>
            <a:ext cx="7488237" cy="4329390"/>
          </a:xfrm>
          <a:prstGeom prst="rect">
            <a:avLst/>
          </a:prstGeom>
          <a:noFill/>
        </p:spPr>
        <p:txBody>
          <a:bodyPr>
            <a:spAutoFit/>
          </a:bodyPr>
          <a:lstStyle/>
          <a:p>
            <a:pPr>
              <a:spcAft>
                <a:spcPts val="0"/>
              </a:spcAft>
              <a:defRPr/>
            </a:pPr>
            <a:r>
              <a:rPr lang="fr-FR" dirty="0">
                <a:latin typeface="+mn-lt"/>
              </a:rPr>
              <a:t>Localiser l'icône du bureau et ouvrir le système CAPI</a:t>
            </a:r>
          </a:p>
          <a:p>
            <a:pPr>
              <a:spcAft>
                <a:spcPts val="0"/>
              </a:spcAft>
              <a:defRPr/>
            </a:pPr>
            <a:endParaRPr lang="en-US" dirty="0">
              <a:latin typeface="+mn-lt"/>
            </a:endParaRPr>
          </a:p>
          <a:p>
            <a:pPr>
              <a:spcBef>
                <a:spcPts val="1200"/>
              </a:spcBef>
              <a:spcAft>
                <a:spcPts val="800"/>
              </a:spcAft>
              <a:defRPr/>
            </a:pPr>
            <a:r>
              <a:rPr lang="fr-FR" dirty="0">
                <a:latin typeface="+mn-lt"/>
              </a:rPr>
              <a:t>Choisissez le ménage à interviewer</a:t>
            </a:r>
            <a:endParaRPr lang="en-US" dirty="0">
              <a:latin typeface="+mn-lt"/>
            </a:endParaRPr>
          </a:p>
          <a:p>
            <a:pPr>
              <a:spcAft>
                <a:spcPts val="0"/>
              </a:spcAft>
              <a:defRPr/>
            </a:pPr>
            <a:endParaRPr lang="en-US" dirty="0">
              <a:latin typeface="+mn-lt"/>
            </a:endParaRPr>
          </a:p>
          <a:p>
            <a:pPr>
              <a:spcAft>
                <a:spcPts val="0"/>
              </a:spcAft>
              <a:defRPr/>
            </a:pPr>
            <a:r>
              <a:rPr lang="fr-FR" dirty="0">
                <a:latin typeface="+mn-lt"/>
              </a:rPr>
              <a:t>Choisissez le "résultat" de l’enquête et administrez le consentement</a:t>
            </a:r>
            <a:endParaRPr lang="en-US" dirty="0">
              <a:latin typeface="+mn-lt"/>
            </a:endParaRPr>
          </a:p>
          <a:p>
            <a:pPr>
              <a:spcAft>
                <a:spcPts val="800"/>
              </a:spcAft>
              <a:defRPr/>
            </a:pPr>
            <a:endParaRPr lang="en-US" dirty="0">
              <a:latin typeface="+mn-lt"/>
            </a:endParaRPr>
          </a:p>
          <a:p>
            <a:pPr>
              <a:spcAft>
                <a:spcPts val="800"/>
              </a:spcAft>
              <a:defRPr/>
            </a:pPr>
            <a:r>
              <a:rPr lang="fr-FR" dirty="0">
                <a:latin typeface="+mn-lt"/>
              </a:rPr>
              <a:t>Commencez l'interview</a:t>
            </a:r>
            <a:r>
              <a:rPr lang="en-US" dirty="0">
                <a:latin typeface="+mn-lt"/>
              </a:rPr>
              <a:t>!</a:t>
            </a:r>
          </a:p>
        </p:txBody>
      </p:sp>
      <p:pic>
        <p:nvPicPr>
          <p:cNvPr id="7173" name="Picture 4">
            <a:extLst>
              <a:ext uri="{FF2B5EF4-FFF2-40B4-BE49-F238E27FC236}">
                <a16:creationId xmlns:a16="http://schemas.microsoft.com/office/drawing/2014/main" id="{65BC6E84-DD18-46F1-9724-2679C1C1C8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113" y="1312863"/>
            <a:ext cx="885825" cy="925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4" name="Picture 4">
            <a:extLst>
              <a:ext uri="{FF2B5EF4-FFF2-40B4-BE49-F238E27FC236}">
                <a16:creationId xmlns:a16="http://schemas.microsoft.com/office/drawing/2014/main" id="{4B409C10-D491-4853-B1FF-6ABB58CB899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5113" y="2514600"/>
            <a:ext cx="947737" cy="99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5" name="Picture 6">
            <a:extLst>
              <a:ext uri="{FF2B5EF4-FFF2-40B4-BE49-F238E27FC236}">
                <a16:creationId xmlns:a16="http://schemas.microsoft.com/office/drawing/2014/main" id="{E2A3AA24-E222-4630-9EDE-CA4FCDBD19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1463" y="3813175"/>
            <a:ext cx="957262"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6" name="Picture 8">
            <a:extLst>
              <a:ext uri="{FF2B5EF4-FFF2-40B4-BE49-F238E27FC236}">
                <a16:creationId xmlns:a16="http://schemas.microsoft.com/office/drawing/2014/main" id="{C154329B-F270-46B3-A31E-FAFC149F4A6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4325" y="5105400"/>
            <a:ext cx="933450" cy="97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81B7548-6A60-482A-BDD0-A9BD0D6F9A2B}"/>
              </a:ext>
            </a:extLst>
          </p:cNvPr>
          <p:cNvSpPr>
            <a:spLocks noGrp="1" noChangeArrowheads="1"/>
          </p:cNvSpPr>
          <p:nvPr>
            <p:ph type="title"/>
          </p:nvPr>
        </p:nvSpPr>
        <p:spPr>
          <a:xfrm>
            <a:off x="946150" y="758922"/>
            <a:ext cx="7772400" cy="609600"/>
          </a:xfrm>
        </p:spPr>
        <p:txBody>
          <a:bodyPr>
            <a:normAutofit fontScale="90000"/>
          </a:bodyPr>
          <a:lstStyle/>
          <a:p>
            <a:pPr algn="ctr"/>
            <a:r>
              <a:rPr lang="en-US" altLang="en-US" sz="4000" dirty="0"/>
              <a:t>Lancer le </a:t>
            </a:r>
            <a:r>
              <a:rPr lang="en-US" altLang="en-US" sz="4000" dirty="0" err="1"/>
              <a:t>système</a:t>
            </a:r>
            <a:r>
              <a:rPr lang="en-US" altLang="en-US" sz="4000" dirty="0"/>
              <a:t> CAPI de </a:t>
            </a:r>
            <a:r>
              <a:rPr lang="en-US" altLang="en-US" sz="4000" dirty="0" err="1"/>
              <a:t>l’EDS</a:t>
            </a:r>
            <a:br>
              <a:rPr lang="en-US" altLang="en-US" sz="4000" dirty="0"/>
            </a:br>
            <a:endParaRPr lang="en-US" altLang="en-US" sz="4000" dirty="0"/>
          </a:p>
        </p:txBody>
      </p:sp>
      <p:sp>
        <p:nvSpPr>
          <p:cNvPr id="13315" name="Rectangle 5">
            <a:extLst>
              <a:ext uri="{FF2B5EF4-FFF2-40B4-BE49-F238E27FC236}">
                <a16:creationId xmlns:a16="http://schemas.microsoft.com/office/drawing/2014/main" id="{CF8901A6-A97A-43EA-808C-879C35FD1DAD}"/>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pPr>
            <a:endParaRPr lang="en-US" altLang="en-US" sz="2800">
              <a:latin typeface="Times" panose="02020603050405020304" pitchFamily="18" charset="0"/>
            </a:endParaRPr>
          </a:p>
        </p:txBody>
      </p:sp>
      <p:sp>
        <p:nvSpPr>
          <p:cNvPr id="8" name="TextBox 7">
            <a:extLst>
              <a:ext uri="{FF2B5EF4-FFF2-40B4-BE49-F238E27FC236}">
                <a16:creationId xmlns:a16="http://schemas.microsoft.com/office/drawing/2014/main" id="{D4C62D78-9237-414B-92D6-B901153ECE79}"/>
              </a:ext>
            </a:extLst>
          </p:cNvPr>
          <p:cNvSpPr txBox="1"/>
          <p:nvPr/>
        </p:nvSpPr>
        <p:spPr>
          <a:xfrm>
            <a:off x="609600" y="4876800"/>
            <a:ext cx="6826250" cy="954107"/>
          </a:xfrm>
          <a:prstGeom prst="rect">
            <a:avLst/>
          </a:prstGeom>
          <a:noFill/>
        </p:spPr>
        <p:txBody>
          <a:bodyPr>
            <a:spAutoFit/>
          </a:bodyPr>
          <a:lstStyle/>
          <a:p>
            <a:pPr algn="ctr">
              <a:defRPr/>
            </a:pPr>
            <a:r>
              <a:rPr lang="fr-FR" b="1" dirty="0">
                <a:solidFill>
                  <a:srgbClr val="FF0000"/>
                </a:solidFill>
                <a:latin typeface="+mn-lt"/>
              </a:rPr>
              <a:t>Vérifiez attentivement le numéro de grappe, le code de l'enquêteur</a:t>
            </a:r>
            <a:endParaRPr lang="en-US" b="1" dirty="0">
              <a:solidFill>
                <a:srgbClr val="FF0000"/>
              </a:solidFill>
              <a:latin typeface="+mn-lt"/>
            </a:endParaRPr>
          </a:p>
        </p:txBody>
      </p:sp>
      <p:pic>
        <p:nvPicPr>
          <p:cNvPr id="3" name="Picture 2">
            <a:extLst>
              <a:ext uri="{FF2B5EF4-FFF2-40B4-BE49-F238E27FC236}">
                <a16:creationId xmlns:a16="http://schemas.microsoft.com/office/drawing/2014/main" id="{737C15F9-B033-429E-96FB-C518FFD7A199}"/>
              </a:ext>
            </a:extLst>
          </p:cNvPr>
          <p:cNvPicPr>
            <a:picLocks noChangeAspect="1"/>
          </p:cNvPicPr>
          <p:nvPr/>
        </p:nvPicPr>
        <p:blipFill>
          <a:blip r:embed="rId3"/>
          <a:stretch>
            <a:fillRect/>
          </a:stretch>
        </p:blipFill>
        <p:spPr>
          <a:xfrm>
            <a:off x="1642704" y="1143000"/>
            <a:ext cx="4143903" cy="323387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Content Placeholder 2">
            <a:extLst>
              <a:ext uri="{FF2B5EF4-FFF2-40B4-BE49-F238E27FC236}">
                <a16:creationId xmlns:a16="http://schemas.microsoft.com/office/drawing/2014/main" id="{4EF99895-35E2-4401-9F3A-45814EE2EBF7}"/>
              </a:ext>
            </a:extLst>
          </p:cNvPr>
          <p:cNvSpPr>
            <a:spLocks noGrp="1" noChangeArrowheads="1"/>
          </p:cNvSpPr>
          <p:nvPr>
            <p:ph idx="1"/>
          </p:nvPr>
        </p:nvSpPr>
        <p:spPr>
          <a:xfrm>
            <a:off x="242280" y="-49771"/>
            <a:ext cx="8215920" cy="1463617"/>
          </a:xfrm>
        </p:spPr>
        <p:txBody>
          <a:bodyPr>
            <a:normAutofit/>
          </a:bodyPr>
          <a:lstStyle/>
          <a:p>
            <a:pPr marL="0" indent="0">
              <a:buFontTx/>
              <a:buNone/>
            </a:pPr>
            <a:r>
              <a:rPr lang="fr-FR" altLang="en-US" sz="4000"/>
              <a:t>Etapes pour commencer l’interview ménage</a:t>
            </a:r>
          </a:p>
        </p:txBody>
      </p:sp>
      <p:sp>
        <p:nvSpPr>
          <p:cNvPr id="16" name="Arrow: Down 15">
            <a:extLst>
              <a:ext uri="{FF2B5EF4-FFF2-40B4-BE49-F238E27FC236}">
                <a16:creationId xmlns:a16="http://schemas.microsoft.com/office/drawing/2014/main" id="{AE6EB022-42AD-4F07-B4D9-3B17F04D0BBD}"/>
              </a:ext>
            </a:extLst>
          </p:cNvPr>
          <p:cNvSpPr/>
          <p:nvPr/>
        </p:nvSpPr>
        <p:spPr>
          <a:xfrm rot="17351367">
            <a:off x="1758981" y="4565302"/>
            <a:ext cx="484632" cy="978405"/>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48F5499F-CF0C-4AC2-83C2-F3BD5A1A6E7A}"/>
              </a:ext>
            </a:extLst>
          </p:cNvPr>
          <p:cNvPicPr>
            <a:picLocks noChangeAspect="1"/>
          </p:cNvPicPr>
          <p:nvPr/>
        </p:nvPicPr>
        <p:blipFill>
          <a:blip r:embed="rId3"/>
          <a:stretch>
            <a:fillRect/>
          </a:stretch>
        </p:blipFill>
        <p:spPr>
          <a:xfrm>
            <a:off x="4065171" y="3962400"/>
            <a:ext cx="5071730" cy="2743200"/>
          </a:xfrm>
          <a:prstGeom prst="rect">
            <a:avLst/>
          </a:prstGeom>
        </p:spPr>
      </p:pic>
      <p:pic>
        <p:nvPicPr>
          <p:cNvPr id="5" name="Picture 4">
            <a:extLst>
              <a:ext uri="{FF2B5EF4-FFF2-40B4-BE49-F238E27FC236}">
                <a16:creationId xmlns:a16="http://schemas.microsoft.com/office/drawing/2014/main" id="{66FF9913-2CE7-4EEE-BE44-CF612C4FC572}"/>
              </a:ext>
            </a:extLst>
          </p:cNvPr>
          <p:cNvPicPr>
            <a:picLocks noChangeAspect="1"/>
          </p:cNvPicPr>
          <p:nvPr/>
        </p:nvPicPr>
        <p:blipFill>
          <a:blip r:embed="rId4"/>
          <a:stretch>
            <a:fillRect/>
          </a:stretch>
        </p:blipFill>
        <p:spPr>
          <a:xfrm>
            <a:off x="0" y="1295400"/>
            <a:ext cx="4152900" cy="3238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4FAF11C-1ED8-4947-966B-FFF501FE0DCC}"/>
              </a:ext>
            </a:extLst>
          </p:cNvPr>
          <p:cNvSpPr>
            <a:spLocks noGrp="1" noChangeArrowheads="1"/>
          </p:cNvSpPr>
          <p:nvPr>
            <p:ph type="title"/>
          </p:nvPr>
        </p:nvSpPr>
        <p:spPr>
          <a:xfrm>
            <a:off x="1143000" y="301625"/>
            <a:ext cx="7772400" cy="609600"/>
          </a:xfrm>
        </p:spPr>
        <p:txBody>
          <a:bodyPr>
            <a:normAutofit fontScale="90000"/>
          </a:bodyPr>
          <a:lstStyle/>
          <a:p>
            <a:pPr algn="ctr"/>
            <a:r>
              <a:rPr lang="en-US" altLang="en-US" sz="4000" dirty="0" err="1"/>
              <a:t>Complèter</a:t>
            </a:r>
            <a:r>
              <a:rPr lang="en-US" altLang="en-US" sz="4000" dirty="0"/>
              <a:t> la page couverture</a:t>
            </a:r>
          </a:p>
        </p:txBody>
      </p:sp>
      <p:sp>
        <p:nvSpPr>
          <p:cNvPr id="28" name="TextBox 27">
            <a:extLst>
              <a:ext uri="{FF2B5EF4-FFF2-40B4-BE49-F238E27FC236}">
                <a16:creationId xmlns:a16="http://schemas.microsoft.com/office/drawing/2014/main" id="{7874A7DA-E313-4E5F-AE39-3394E707F505}"/>
              </a:ext>
            </a:extLst>
          </p:cNvPr>
          <p:cNvSpPr txBox="1"/>
          <p:nvPr/>
        </p:nvSpPr>
        <p:spPr>
          <a:xfrm>
            <a:off x="609600" y="6257925"/>
            <a:ext cx="8001000" cy="585788"/>
          </a:xfrm>
          <a:prstGeom prst="rect">
            <a:avLst/>
          </a:prstGeom>
          <a:noFill/>
        </p:spPr>
        <p:txBody>
          <a:bodyPr>
            <a:spAutoFit/>
          </a:bodyPr>
          <a:lstStyle/>
          <a:p>
            <a:pPr algn="ctr">
              <a:defRPr/>
            </a:pPr>
            <a:r>
              <a:rPr lang="en-US" sz="3200" b="1" dirty="0">
                <a:latin typeface="+mn-lt"/>
              </a:rPr>
              <a:t>Tout </a:t>
            </a:r>
            <a:r>
              <a:rPr lang="en-US" sz="3200" b="1" dirty="0" err="1">
                <a:latin typeface="+mn-lt"/>
              </a:rPr>
              <a:t>est</a:t>
            </a:r>
            <a:r>
              <a:rPr lang="en-US" sz="3200" b="1" dirty="0">
                <a:latin typeface="+mn-lt"/>
              </a:rPr>
              <a:t> </a:t>
            </a:r>
            <a:r>
              <a:rPr lang="en-US" sz="3200" b="1" dirty="0" err="1">
                <a:latin typeface="+mn-lt"/>
              </a:rPr>
              <a:t>automatiquement</a:t>
            </a:r>
            <a:r>
              <a:rPr lang="en-US" sz="3200" b="1" dirty="0">
                <a:latin typeface="+mn-lt"/>
              </a:rPr>
              <a:t> </a:t>
            </a:r>
            <a:r>
              <a:rPr lang="en-US" sz="3200" b="1" dirty="0" err="1">
                <a:latin typeface="+mn-lt"/>
              </a:rPr>
              <a:t>rempli</a:t>
            </a:r>
            <a:endParaRPr lang="en-US" sz="3200" b="1" dirty="0">
              <a:latin typeface="+mn-lt"/>
            </a:endParaRPr>
          </a:p>
        </p:txBody>
      </p:sp>
      <p:pic>
        <p:nvPicPr>
          <p:cNvPr id="3" name="Picture 2">
            <a:extLst>
              <a:ext uri="{FF2B5EF4-FFF2-40B4-BE49-F238E27FC236}">
                <a16:creationId xmlns:a16="http://schemas.microsoft.com/office/drawing/2014/main" id="{6624E46A-5FB5-4242-8133-3D46E94C02B2}"/>
              </a:ext>
            </a:extLst>
          </p:cNvPr>
          <p:cNvPicPr>
            <a:picLocks noChangeAspect="1"/>
          </p:cNvPicPr>
          <p:nvPr/>
        </p:nvPicPr>
        <p:blipFill>
          <a:blip r:embed="rId3"/>
          <a:stretch>
            <a:fillRect/>
          </a:stretch>
        </p:blipFill>
        <p:spPr>
          <a:xfrm>
            <a:off x="698584" y="1042286"/>
            <a:ext cx="7897327" cy="502037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54FAF11C-1ED8-4947-966B-FFF501FE0DCC}"/>
              </a:ext>
            </a:extLst>
          </p:cNvPr>
          <p:cNvSpPr>
            <a:spLocks noGrp="1" noChangeArrowheads="1"/>
          </p:cNvSpPr>
          <p:nvPr>
            <p:ph type="title"/>
          </p:nvPr>
        </p:nvSpPr>
        <p:spPr>
          <a:xfrm>
            <a:off x="1143000" y="301625"/>
            <a:ext cx="7772400" cy="609600"/>
          </a:xfrm>
        </p:spPr>
        <p:txBody>
          <a:bodyPr>
            <a:normAutofit fontScale="90000"/>
          </a:bodyPr>
          <a:lstStyle/>
          <a:p>
            <a:pPr algn="ctr"/>
            <a:r>
              <a:rPr lang="en-US" altLang="en-US" sz="4000" dirty="0" err="1"/>
              <a:t>Complèter</a:t>
            </a:r>
            <a:r>
              <a:rPr lang="en-US" altLang="en-US" sz="4000" dirty="0"/>
              <a:t> la page couverture</a:t>
            </a:r>
          </a:p>
        </p:txBody>
      </p:sp>
      <p:sp>
        <p:nvSpPr>
          <p:cNvPr id="28" name="TextBox 27">
            <a:extLst>
              <a:ext uri="{FF2B5EF4-FFF2-40B4-BE49-F238E27FC236}">
                <a16:creationId xmlns:a16="http://schemas.microsoft.com/office/drawing/2014/main" id="{7874A7DA-E313-4E5F-AE39-3394E707F505}"/>
              </a:ext>
            </a:extLst>
          </p:cNvPr>
          <p:cNvSpPr txBox="1"/>
          <p:nvPr/>
        </p:nvSpPr>
        <p:spPr>
          <a:xfrm>
            <a:off x="285152" y="911225"/>
            <a:ext cx="4286848" cy="3785652"/>
          </a:xfrm>
          <a:prstGeom prst="rect">
            <a:avLst/>
          </a:prstGeom>
          <a:noFill/>
        </p:spPr>
        <p:txBody>
          <a:bodyPr wrap="square">
            <a:spAutoFit/>
          </a:bodyPr>
          <a:lstStyle/>
          <a:p>
            <a:pPr marL="457200" indent="-457200">
              <a:buFont typeface="Arial" panose="020B0604020202020204" pitchFamily="34" charset="0"/>
              <a:buChar char="•"/>
              <a:defRPr/>
            </a:pPr>
            <a:r>
              <a:rPr lang="en-US" sz="3000" dirty="0">
                <a:latin typeface="+mn-lt"/>
              </a:rPr>
              <a:t>Variables </a:t>
            </a:r>
            <a:r>
              <a:rPr lang="en-US" sz="3000" dirty="0" err="1">
                <a:latin typeface="+mn-lt"/>
              </a:rPr>
              <a:t>géographiques</a:t>
            </a:r>
            <a:r>
              <a:rPr lang="en-US" sz="3000" dirty="0">
                <a:latin typeface="+mn-lt"/>
              </a:rPr>
              <a:t> </a:t>
            </a:r>
            <a:r>
              <a:rPr lang="en-US" sz="3000" dirty="0" err="1">
                <a:latin typeface="+mn-lt"/>
              </a:rPr>
              <a:t>renseignées</a:t>
            </a:r>
            <a:r>
              <a:rPr lang="en-US" sz="3000" dirty="0">
                <a:latin typeface="+mn-lt"/>
              </a:rPr>
              <a:t> </a:t>
            </a:r>
            <a:r>
              <a:rPr lang="en-US" sz="3000" dirty="0" err="1">
                <a:latin typeface="+mn-lt"/>
              </a:rPr>
              <a:t>automatiquement</a:t>
            </a:r>
            <a:endParaRPr lang="en-US" sz="3000" dirty="0">
              <a:latin typeface="+mn-lt"/>
            </a:endParaRPr>
          </a:p>
          <a:p>
            <a:pPr marL="457200" indent="-457200">
              <a:buFont typeface="Arial" panose="020B0604020202020204" pitchFamily="34" charset="0"/>
              <a:buChar char="•"/>
              <a:defRPr/>
            </a:pPr>
            <a:r>
              <a:rPr lang="en-US" sz="3000" dirty="0">
                <a:latin typeface="+mn-lt"/>
              </a:rPr>
              <a:t>Date et </a:t>
            </a:r>
            <a:r>
              <a:rPr lang="en-US" sz="3000" dirty="0" err="1">
                <a:latin typeface="+mn-lt"/>
              </a:rPr>
              <a:t>heure</a:t>
            </a:r>
            <a:r>
              <a:rPr lang="en-US" sz="3000" dirty="0">
                <a:latin typeface="+mn-lt"/>
              </a:rPr>
              <a:t> </a:t>
            </a:r>
            <a:r>
              <a:rPr lang="en-US" sz="3000" dirty="0" err="1">
                <a:latin typeface="+mn-lt"/>
              </a:rPr>
              <a:t>remplies</a:t>
            </a:r>
            <a:endParaRPr lang="en-US" sz="3000" dirty="0">
              <a:latin typeface="+mn-lt"/>
            </a:endParaRPr>
          </a:p>
          <a:p>
            <a:pPr marL="457200" indent="-457200">
              <a:buFont typeface="Arial" panose="020B0604020202020204" pitchFamily="34" charset="0"/>
              <a:buChar char="•"/>
              <a:defRPr/>
            </a:pPr>
            <a:r>
              <a:rPr lang="fr-FR" sz="3000" dirty="0">
                <a:latin typeface="+mn-lt"/>
              </a:rPr>
              <a:t>Entrez ‘1. Commencer' pour commencer l'interview</a:t>
            </a:r>
            <a:endParaRPr lang="en-US" sz="3000" dirty="0">
              <a:latin typeface="+mn-lt"/>
            </a:endParaRPr>
          </a:p>
        </p:txBody>
      </p:sp>
      <p:pic>
        <p:nvPicPr>
          <p:cNvPr id="6" name="Picture 5">
            <a:extLst>
              <a:ext uri="{FF2B5EF4-FFF2-40B4-BE49-F238E27FC236}">
                <a16:creationId xmlns:a16="http://schemas.microsoft.com/office/drawing/2014/main" id="{9B224044-9AE9-487C-AF6B-1416570911C2}"/>
              </a:ext>
            </a:extLst>
          </p:cNvPr>
          <p:cNvPicPr>
            <a:picLocks noChangeAspect="1"/>
          </p:cNvPicPr>
          <p:nvPr/>
        </p:nvPicPr>
        <p:blipFill>
          <a:blip r:embed="rId3"/>
          <a:stretch>
            <a:fillRect/>
          </a:stretch>
        </p:blipFill>
        <p:spPr>
          <a:xfrm>
            <a:off x="4461322" y="911225"/>
            <a:ext cx="4552686" cy="3965575"/>
          </a:xfrm>
          <a:prstGeom prst="rect">
            <a:avLst/>
          </a:prstGeom>
        </p:spPr>
      </p:pic>
    </p:spTree>
    <p:extLst>
      <p:ext uri="{BB962C8B-B14F-4D97-AF65-F5344CB8AC3E}">
        <p14:creationId xmlns:p14="http://schemas.microsoft.com/office/powerpoint/2010/main" val="2252364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8854FD3E-E511-4967-8B30-5D6A7EDB5C8C}"/>
              </a:ext>
            </a:extLst>
          </p:cNvPr>
          <p:cNvSpPr>
            <a:spLocks noGrp="1" noChangeArrowheads="1"/>
          </p:cNvSpPr>
          <p:nvPr>
            <p:ph type="title"/>
          </p:nvPr>
        </p:nvSpPr>
        <p:spPr>
          <a:xfrm>
            <a:off x="1143000" y="301625"/>
            <a:ext cx="7772400" cy="609600"/>
          </a:xfrm>
        </p:spPr>
        <p:txBody>
          <a:bodyPr>
            <a:normAutofit fontScale="90000"/>
          </a:bodyPr>
          <a:lstStyle/>
          <a:p>
            <a:pPr algn="ctr"/>
            <a:r>
              <a:rPr lang="fr-FR" altLang="en-US" sz="4000"/>
              <a:t>Complèter la page couverture</a:t>
            </a:r>
          </a:p>
        </p:txBody>
      </p:sp>
      <p:sp>
        <p:nvSpPr>
          <p:cNvPr id="17" name="TextBox 16">
            <a:extLst>
              <a:ext uri="{FF2B5EF4-FFF2-40B4-BE49-F238E27FC236}">
                <a16:creationId xmlns:a16="http://schemas.microsoft.com/office/drawing/2014/main" id="{D8244233-E634-4889-A10E-E6E51AC1A305}"/>
              </a:ext>
            </a:extLst>
          </p:cNvPr>
          <p:cNvSpPr txBox="1"/>
          <p:nvPr/>
        </p:nvSpPr>
        <p:spPr>
          <a:xfrm>
            <a:off x="762000" y="4572000"/>
            <a:ext cx="7882438" cy="954107"/>
          </a:xfrm>
          <a:prstGeom prst="rect">
            <a:avLst/>
          </a:prstGeom>
          <a:noFill/>
        </p:spPr>
        <p:txBody>
          <a:bodyPr wrap="square">
            <a:spAutoFit/>
          </a:bodyPr>
          <a:lstStyle/>
          <a:p>
            <a:pPr>
              <a:defRPr/>
            </a:pPr>
            <a:r>
              <a:rPr lang="fr-FR" b="1">
                <a:latin typeface="+mn-lt"/>
              </a:rPr>
              <a:t>Entrez le “résultat” de la visite. </a:t>
            </a:r>
          </a:p>
          <a:p>
            <a:pPr>
              <a:defRPr/>
            </a:pPr>
            <a:r>
              <a:rPr lang="fr-FR" b="1">
                <a:latin typeface="+mn-lt"/>
              </a:rPr>
              <a:t>Pour commencer l’interview, prenez le code 1</a:t>
            </a:r>
          </a:p>
        </p:txBody>
      </p:sp>
      <p:pic>
        <p:nvPicPr>
          <p:cNvPr id="5" name="Picture 4">
            <a:extLst>
              <a:ext uri="{FF2B5EF4-FFF2-40B4-BE49-F238E27FC236}">
                <a16:creationId xmlns:a16="http://schemas.microsoft.com/office/drawing/2014/main" id="{2743A9C7-ED54-4EC6-9992-F83C6B043773}"/>
              </a:ext>
            </a:extLst>
          </p:cNvPr>
          <p:cNvPicPr>
            <a:picLocks noChangeAspect="1"/>
          </p:cNvPicPr>
          <p:nvPr/>
        </p:nvPicPr>
        <p:blipFill>
          <a:blip r:embed="rId3"/>
          <a:stretch>
            <a:fillRect/>
          </a:stretch>
        </p:blipFill>
        <p:spPr>
          <a:xfrm>
            <a:off x="1371600" y="1143000"/>
            <a:ext cx="6910461" cy="3069116"/>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VMX3MACP777Z-1201013908-6529</_dlc_DocId>
    <_dlc_DocIdUrl xmlns="d16efad5-0601-4cf0-b7c2-89968258c777">
      <Url>https://icfonline.sharepoint.com/sites/ihd-dhs/Standard8/_layouts/15/DocIdRedir.aspx?ID=VMX3MACP777Z-1201013908-6529</Url>
      <Description>VMX3MACP777Z-1201013908-6529</Description>
    </_dlc_DocIdUrl>
  </documentManagement>
</p:properties>
</file>

<file path=customXml/item5.xml><?xml version="1.0" encoding="utf-8"?>
<LongProperties xmlns="http://schemas.microsoft.com/office/2006/metadata/longProperties"/>
</file>

<file path=customXml/itemProps1.xml><?xml version="1.0" encoding="utf-8"?>
<ds:datastoreItem xmlns:ds="http://schemas.openxmlformats.org/officeDocument/2006/customXml" ds:itemID="{39C4FF23-7570-43F3-B35B-30F2FD98ACF2}">
  <ds:schemaRefs>
    <ds:schemaRef ds:uri="http://schemas.microsoft.com/sharepoint/v3/contenttype/forms"/>
  </ds:schemaRefs>
</ds:datastoreItem>
</file>

<file path=customXml/itemProps2.xml><?xml version="1.0" encoding="utf-8"?>
<ds:datastoreItem xmlns:ds="http://schemas.openxmlformats.org/officeDocument/2006/customXml" ds:itemID="{717B5A98-B448-4015-9EC4-EA02312F8B2C}"/>
</file>

<file path=customXml/itemProps3.xml><?xml version="1.0" encoding="utf-8"?>
<ds:datastoreItem xmlns:ds="http://schemas.openxmlformats.org/officeDocument/2006/customXml" ds:itemID="{91833531-D4FC-4A98-B1E5-5EA6BB1B40DC}">
  <ds:schemaRefs>
    <ds:schemaRef ds:uri="http://schemas.microsoft.com/sharepoint/events"/>
  </ds:schemaRefs>
</ds:datastoreItem>
</file>

<file path=customXml/itemProps4.xml><?xml version="1.0" encoding="utf-8"?>
<ds:datastoreItem xmlns:ds="http://schemas.openxmlformats.org/officeDocument/2006/customXml" ds:itemID="{98EFAE56-ABCF-4BFF-A38C-AD116E7BB528}">
  <ds:schemaRefs>
    <ds:schemaRef ds:uri="http://schemas.microsoft.com/office/2006/metadata/properties"/>
    <ds:schemaRef ds:uri="http://schemas.microsoft.com/office/infopath/2007/PartnerControls"/>
    <ds:schemaRef ds:uri="d16efad5-0601-4cf0-b7c2-89968258c777"/>
  </ds:schemaRefs>
</ds:datastoreItem>
</file>

<file path=customXml/itemProps5.xml><?xml version="1.0" encoding="utf-8"?>
<ds:datastoreItem xmlns:ds="http://schemas.openxmlformats.org/officeDocument/2006/customXml" ds:itemID="{7004A818-32FD-4146-98C8-2B7A039469E1}">
  <ds:schemaRefs>
    <ds:schemaRef ds:uri="http://schemas.microsoft.com/office/2006/metadata/longProperties"/>
  </ds:schemaRefs>
</ds:datastoreItem>
</file>

<file path=docProps/app.xml><?xml version="1.0" encoding="utf-8"?>
<Properties xmlns="http://schemas.openxmlformats.org/officeDocument/2006/extended-properties" xmlns:vt="http://schemas.openxmlformats.org/officeDocument/2006/docPropsVTypes">
  <Template/>
  <TotalTime>13281</TotalTime>
  <Words>844</Words>
  <Application>Microsoft Office PowerPoint</Application>
  <PresentationFormat>On-screen Show (4:3)</PresentationFormat>
  <Paragraphs>102</Paragraphs>
  <Slides>15</Slides>
  <Notes>11</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Gill Sans MT</vt:lpstr>
      <vt:lpstr>Symbol</vt:lpstr>
      <vt:lpstr>Times</vt:lpstr>
      <vt:lpstr>Office Theme</vt:lpstr>
      <vt:lpstr>Commencer les interviews ménage dans CAPI</vt:lpstr>
      <vt:lpstr>Démarrage de l'interview du ménage</vt:lpstr>
      <vt:lpstr>Quoi? Pourquoi? Quand? Qui? Where?</vt:lpstr>
      <vt:lpstr>Etapes pour demarrer une interview Ménage</vt:lpstr>
      <vt:lpstr>Lancer le système CAPI de l’EDS </vt:lpstr>
      <vt:lpstr>PowerPoint Presentation</vt:lpstr>
      <vt:lpstr>Complèter la page couverture</vt:lpstr>
      <vt:lpstr>Complèter la page couverture</vt:lpstr>
      <vt:lpstr>Complèter la page couverture</vt:lpstr>
      <vt:lpstr>Complèter la page couverture</vt:lpstr>
      <vt:lpstr>Commencer l’interview Ménage!</vt:lpstr>
      <vt:lpstr>Tableau de ménage rempli en trois parties</vt:lpstr>
      <vt:lpstr>Noms des membres du ménage  </vt:lpstr>
      <vt:lpstr>Des questions pour creuser davantage afin d’identifier des membres additionnels du ménage</vt:lpstr>
      <vt:lpstr>Exercice : Questionnaire ménage</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Purvis, Keith</cp:lastModifiedBy>
  <cp:revision>242</cp:revision>
  <cp:lastPrinted>2004-09-30T16:41:33Z</cp:lastPrinted>
  <dcterms:created xsi:type="dcterms:W3CDTF">2004-09-17T20:07:42Z</dcterms:created>
  <dcterms:modified xsi:type="dcterms:W3CDTF">2022-05-29T14:17:54Z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Rojas, Guillermo</vt:lpwstr>
  </property>
  <property fmtid="{D5CDD505-2E9C-101B-9397-08002B2CF9AE}" pid="3" name="display_urn:schemas-microsoft-com:office:office#Author">
    <vt:lpwstr>Rojas, Guillermo</vt:lpwstr>
  </property>
  <property fmtid="{D5CDD505-2E9C-101B-9397-08002B2CF9AE}" pid="4" name="_dlc_DocId">
    <vt:lpwstr>VMX3MACP777Z-329149472-643</vt:lpwstr>
  </property>
  <property fmtid="{D5CDD505-2E9C-101B-9397-08002B2CF9AE}" pid="5" name="_dlc_DocIdItemGuid">
    <vt:lpwstr>2200f16a-c79d-4a13-954b-908d57737083</vt:lpwstr>
  </property>
  <property fmtid="{D5CDD505-2E9C-101B-9397-08002B2CF9AE}" pid="6" name="_dlc_DocIdUrl">
    <vt:lpwstr>https://icfonline.sharepoint.com/sites/ihd-dhs/dhs8surveys/KenyaMIS2020/_layouts/15/DocIdRedir.aspx?ID=VMX3MACP777Z-329149472-643, VMX3MACP777Z-329149472-643</vt:lpwstr>
  </property>
  <property fmtid="{D5CDD505-2E9C-101B-9397-08002B2CF9AE}" pid="7" name="ContentTypeId">
    <vt:lpwstr>0x010100A9E0BC70FB04E14C8ED45C26FF73C393</vt:lpwstr>
  </property>
</Properties>
</file>