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4" r:id="rId6"/>
  </p:sldMasterIdLst>
  <p:notesMasterIdLst>
    <p:notesMasterId r:id="rId26"/>
  </p:notesMasterIdLst>
  <p:handoutMasterIdLst>
    <p:handoutMasterId r:id="rId27"/>
  </p:handoutMasterIdLst>
  <p:sldIdLst>
    <p:sldId id="336" r:id="rId7"/>
    <p:sldId id="267" r:id="rId8"/>
    <p:sldId id="360" r:id="rId9"/>
    <p:sldId id="270" r:id="rId10"/>
    <p:sldId id="322" r:id="rId11"/>
    <p:sldId id="442" r:id="rId12"/>
    <p:sldId id="342" r:id="rId13"/>
    <p:sldId id="343" r:id="rId14"/>
    <p:sldId id="269" r:id="rId15"/>
    <p:sldId id="272" r:id="rId16"/>
    <p:sldId id="286" r:id="rId17"/>
    <p:sldId id="349" r:id="rId18"/>
    <p:sldId id="440" r:id="rId19"/>
    <p:sldId id="438" r:id="rId20"/>
    <p:sldId id="436" r:id="rId21"/>
    <p:sldId id="441" r:id="rId22"/>
    <p:sldId id="437" r:id="rId23"/>
    <p:sldId id="282" r:id="rId24"/>
    <p:sldId id="352" r:id="rId25"/>
  </p:sldIdLst>
  <p:sldSz cx="9144000" cy="6858000" type="screen4x3"/>
  <p:notesSz cx="7035800" cy="932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DDDDDD"/>
    <a:srgbClr val="C2113A"/>
    <a:srgbClr val="003366"/>
    <a:srgbClr val="666666"/>
    <a:srgbClr val="1E4ABD"/>
    <a:srgbClr val="E10040"/>
    <a:srgbClr val="002A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2A0238-119B-462F-9665-D529A06A08B4}" v="37" dt="2021-07-27T16:11:30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85051" autoAdjust="0"/>
  </p:normalViewPr>
  <p:slideViewPr>
    <p:cSldViewPr>
      <p:cViewPr varScale="1">
        <p:scale>
          <a:sx n="88" d="100"/>
          <a:sy n="88" d="100"/>
        </p:scale>
        <p:origin x="146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presProps" Target="presProp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Relationship Id="rId8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5D2A0238-119B-462F-9665-D529A06A08B4}"/>
    <pc:docChg chg="undo redo custSel addSld delSld modSld sldOrd">
      <pc:chgData name="Purvis, Keith" userId="598b99ce-3dba-4fe3-b3fe-275042318a4f" providerId="ADAL" clId="{5D2A0238-119B-462F-9665-D529A06A08B4}" dt="2021-07-27T16:11:21.791" v="2227" actId="20577"/>
      <pc:docMkLst>
        <pc:docMk/>
      </pc:docMkLst>
      <pc:sldChg chg="mod modShow">
        <pc:chgData name="Purvis, Keith" userId="598b99ce-3dba-4fe3-b3fe-275042318a4f" providerId="ADAL" clId="{5D2A0238-119B-462F-9665-D529A06A08B4}" dt="2021-07-27T16:05:58.142" v="2173" actId="729"/>
        <pc:sldMkLst>
          <pc:docMk/>
          <pc:sldMk cId="0" sldId="269"/>
        </pc:sldMkLst>
      </pc:sldChg>
      <pc:sldChg chg="ord">
        <pc:chgData name="Purvis, Keith" userId="598b99ce-3dba-4fe3-b3fe-275042318a4f" providerId="ADAL" clId="{5D2A0238-119B-462F-9665-D529A06A08B4}" dt="2021-07-27T15:37:00.799" v="973"/>
        <pc:sldMkLst>
          <pc:docMk/>
          <pc:sldMk cId="0" sldId="272"/>
        </pc:sldMkLst>
      </pc:sldChg>
      <pc:sldChg chg="del">
        <pc:chgData name="Purvis, Keith" userId="598b99ce-3dba-4fe3-b3fe-275042318a4f" providerId="ADAL" clId="{5D2A0238-119B-462F-9665-D529A06A08B4}" dt="2021-07-27T16:00:27.434" v="2082" actId="47"/>
        <pc:sldMkLst>
          <pc:docMk/>
          <pc:sldMk cId="0" sldId="279"/>
        </pc:sldMkLst>
      </pc:sldChg>
      <pc:sldChg chg="delSp modSp mod">
        <pc:chgData name="Purvis, Keith" userId="598b99ce-3dba-4fe3-b3fe-275042318a4f" providerId="ADAL" clId="{5D2A0238-119B-462F-9665-D529A06A08B4}" dt="2021-07-27T15:50:06.819" v="2080" actId="6549"/>
        <pc:sldMkLst>
          <pc:docMk/>
          <pc:sldMk cId="0" sldId="282"/>
        </pc:sldMkLst>
        <pc:spChg chg="mod">
          <ac:chgData name="Purvis, Keith" userId="598b99ce-3dba-4fe3-b3fe-275042318a4f" providerId="ADAL" clId="{5D2A0238-119B-462F-9665-D529A06A08B4}" dt="2021-07-25T23:44:50.532" v="753" actId="5793"/>
          <ac:spMkLst>
            <pc:docMk/>
            <pc:sldMk cId="0" sldId="282"/>
            <ac:spMk id="5" creationId="{86B5B746-AFF1-4A20-BCF2-33A22D2C225B}"/>
          </ac:spMkLst>
        </pc:spChg>
        <pc:spChg chg="mod">
          <ac:chgData name="Purvis, Keith" userId="598b99ce-3dba-4fe3-b3fe-275042318a4f" providerId="ADAL" clId="{5D2A0238-119B-462F-9665-D529A06A08B4}" dt="2021-07-27T15:50:06.819" v="2080" actId="6549"/>
          <ac:spMkLst>
            <pc:docMk/>
            <pc:sldMk cId="0" sldId="282"/>
            <ac:spMk id="18434" creationId="{97FB642C-ECAA-480E-A074-99752E3C66C9}"/>
          </ac:spMkLst>
        </pc:spChg>
        <pc:picChg chg="del">
          <ac:chgData name="Purvis, Keith" userId="598b99ce-3dba-4fe3-b3fe-275042318a4f" providerId="ADAL" clId="{5D2A0238-119B-462F-9665-D529A06A08B4}" dt="2021-07-27T15:49:57.362" v="2052" actId="478"/>
          <ac:picMkLst>
            <pc:docMk/>
            <pc:sldMk cId="0" sldId="282"/>
            <ac:picMk id="18436" creationId="{74E972CD-5ED3-4570-B28C-DE08E43EE471}"/>
          </ac:picMkLst>
        </pc:picChg>
        <pc:picChg chg="mod">
          <ac:chgData name="Purvis, Keith" userId="598b99ce-3dba-4fe3-b3fe-275042318a4f" providerId="ADAL" clId="{5D2A0238-119B-462F-9665-D529A06A08B4}" dt="2021-07-25T23:43:53.451" v="506" actId="1076"/>
          <ac:picMkLst>
            <pc:docMk/>
            <pc:sldMk cId="0" sldId="282"/>
            <ac:picMk id="18438" creationId="{2FAF458F-6647-4E8A-A8F8-3F8F3A13DFF3}"/>
          </ac:picMkLst>
        </pc:picChg>
      </pc:sldChg>
      <pc:sldChg chg="addSp delSp modSp add mod">
        <pc:chgData name="Purvis, Keith" userId="598b99ce-3dba-4fe3-b3fe-275042318a4f" providerId="ADAL" clId="{5D2A0238-119B-462F-9665-D529A06A08B4}" dt="2021-07-27T16:09:34.693" v="2190" actId="14100"/>
        <pc:sldMkLst>
          <pc:docMk/>
          <pc:sldMk cId="0" sldId="286"/>
        </pc:sldMkLst>
        <pc:spChg chg="mod">
          <ac:chgData name="Purvis, Keith" userId="598b99ce-3dba-4fe3-b3fe-275042318a4f" providerId="ADAL" clId="{5D2A0238-119B-462F-9665-D529A06A08B4}" dt="2021-07-27T16:08:28.279" v="2183" actId="27636"/>
          <ac:spMkLst>
            <pc:docMk/>
            <pc:sldMk cId="0" sldId="286"/>
            <ac:spMk id="18434" creationId="{29574EB3-1FA2-4EB7-9659-6AA9DB1C9D68}"/>
          </ac:spMkLst>
        </pc:spChg>
        <pc:picChg chg="add mod">
          <ac:chgData name="Purvis, Keith" userId="598b99ce-3dba-4fe3-b3fe-275042318a4f" providerId="ADAL" clId="{5D2A0238-119B-462F-9665-D529A06A08B4}" dt="2021-07-27T16:08:56.306" v="2186" actId="1076"/>
          <ac:picMkLst>
            <pc:docMk/>
            <pc:sldMk cId="0" sldId="286"/>
            <ac:picMk id="3" creationId="{1AE05E30-C222-45F4-9F41-D7D6AD04CA33}"/>
          </ac:picMkLst>
        </pc:picChg>
        <pc:picChg chg="add mod">
          <ac:chgData name="Purvis, Keith" userId="598b99ce-3dba-4fe3-b3fe-275042318a4f" providerId="ADAL" clId="{5D2A0238-119B-462F-9665-D529A06A08B4}" dt="2021-07-27T16:09:34.693" v="2190" actId="14100"/>
          <ac:picMkLst>
            <pc:docMk/>
            <pc:sldMk cId="0" sldId="286"/>
            <ac:picMk id="12" creationId="{E572A3D4-777D-4772-AD62-765DBE156022}"/>
          </ac:picMkLst>
        </pc:picChg>
        <pc:picChg chg="del">
          <ac:chgData name="Purvis, Keith" userId="598b99ce-3dba-4fe3-b3fe-275042318a4f" providerId="ADAL" clId="{5D2A0238-119B-462F-9665-D529A06A08B4}" dt="2021-07-27T16:09:16.686" v="2187" actId="478"/>
          <ac:picMkLst>
            <pc:docMk/>
            <pc:sldMk cId="0" sldId="286"/>
            <ac:picMk id="18437" creationId="{207E7142-2AD1-4576-A5DD-D3E87F5597BE}"/>
          </ac:picMkLst>
        </pc:picChg>
        <pc:picChg chg="del">
          <ac:chgData name="Purvis, Keith" userId="598b99ce-3dba-4fe3-b3fe-275042318a4f" providerId="ADAL" clId="{5D2A0238-119B-462F-9665-D529A06A08B4}" dt="2021-07-27T16:08:42.877" v="2184" actId="478"/>
          <ac:picMkLst>
            <pc:docMk/>
            <pc:sldMk cId="0" sldId="286"/>
            <ac:picMk id="18439" creationId="{B8FFF697-469D-43A3-90A0-E286CF4FFEEA}"/>
          </ac:picMkLst>
        </pc:picChg>
      </pc:sldChg>
      <pc:sldChg chg="modSp add mod">
        <pc:chgData name="Purvis, Keith" userId="598b99ce-3dba-4fe3-b3fe-275042318a4f" providerId="ADAL" clId="{5D2A0238-119B-462F-9665-D529A06A08B4}" dt="2021-07-27T16:07:42.284" v="2180" actId="27636"/>
        <pc:sldMkLst>
          <pc:docMk/>
          <pc:sldMk cId="0" sldId="322"/>
        </pc:sldMkLst>
        <pc:spChg chg="mod">
          <ac:chgData name="Purvis, Keith" userId="598b99ce-3dba-4fe3-b3fe-275042318a4f" providerId="ADAL" clId="{5D2A0238-119B-462F-9665-D529A06A08B4}" dt="2021-07-27T16:07:42.284" v="2180" actId="27636"/>
          <ac:spMkLst>
            <pc:docMk/>
            <pc:sldMk cId="0" sldId="322"/>
            <ac:spMk id="10243" creationId="{73FFAB60-0DAD-4577-8DB8-A9E5486CD7EF}"/>
          </ac:spMkLst>
        </pc:spChg>
      </pc:sldChg>
      <pc:sldChg chg="addSp delSp modSp add mod">
        <pc:chgData name="Purvis, Keith" userId="598b99ce-3dba-4fe3-b3fe-275042318a4f" providerId="ADAL" clId="{5D2A0238-119B-462F-9665-D529A06A08B4}" dt="2021-07-27T16:05:57.584" v="2171" actId="1076"/>
        <pc:sldMkLst>
          <pc:docMk/>
          <pc:sldMk cId="193409325" sldId="342"/>
        </pc:sldMkLst>
        <pc:spChg chg="add mod">
          <ac:chgData name="Purvis, Keith" userId="598b99ce-3dba-4fe3-b3fe-275042318a4f" providerId="ADAL" clId="{5D2A0238-119B-462F-9665-D529A06A08B4}" dt="2021-07-27T16:02:30.377" v="2106" actId="1076"/>
          <ac:spMkLst>
            <pc:docMk/>
            <pc:sldMk cId="193409325" sldId="342"/>
            <ac:spMk id="9" creationId="{D814F844-F9C4-4130-880F-77FD9E609BDA}"/>
          </ac:spMkLst>
        </pc:spChg>
        <pc:spChg chg="add mod">
          <ac:chgData name="Purvis, Keith" userId="598b99ce-3dba-4fe3-b3fe-275042318a4f" providerId="ADAL" clId="{5D2A0238-119B-462F-9665-D529A06A08B4}" dt="2021-07-27T16:05:57.584" v="2171" actId="1076"/>
          <ac:spMkLst>
            <pc:docMk/>
            <pc:sldMk cId="193409325" sldId="342"/>
            <ac:spMk id="17" creationId="{1B83A48C-267E-48C0-A973-A3F7E8F22287}"/>
          </ac:spMkLst>
        </pc:spChg>
        <pc:picChg chg="add del mod">
          <ac:chgData name="Purvis, Keith" userId="598b99ce-3dba-4fe3-b3fe-275042318a4f" providerId="ADAL" clId="{5D2A0238-119B-462F-9665-D529A06A08B4}" dt="2021-07-27T16:01:40.640" v="2092" actId="478"/>
          <ac:picMkLst>
            <pc:docMk/>
            <pc:sldMk cId="193409325" sldId="342"/>
            <ac:picMk id="4" creationId="{71988705-6AAA-4D4B-91A0-74D42F8B7D53}"/>
          </ac:picMkLst>
        </pc:picChg>
        <pc:picChg chg="add mod">
          <ac:chgData name="Purvis, Keith" userId="598b99ce-3dba-4fe3-b3fe-275042318a4f" providerId="ADAL" clId="{5D2A0238-119B-462F-9665-D529A06A08B4}" dt="2021-07-27T16:01:47.082" v="2096" actId="1076"/>
          <ac:picMkLst>
            <pc:docMk/>
            <pc:sldMk cId="193409325" sldId="342"/>
            <ac:picMk id="6" creationId="{AE334D2F-8B41-4D37-BDC9-D0E660F0DC3F}"/>
          </ac:picMkLst>
        </pc:picChg>
        <pc:picChg chg="add del mod">
          <ac:chgData name="Purvis, Keith" userId="598b99ce-3dba-4fe3-b3fe-275042318a4f" providerId="ADAL" clId="{5D2A0238-119B-462F-9665-D529A06A08B4}" dt="2021-07-27T16:05:55.280" v="2163" actId="478"/>
          <ac:picMkLst>
            <pc:docMk/>
            <pc:sldMk cId="193409325" sldId="342"/>
            <ac:picMk id="8" creationId="{42981BD7-3F3D-4C01-A4A0-8A0D876E4DB3}"/>
          </ac:picMkLst>
        </pc:picChg>
        <pc:picChg chg="add del mod">
          <ac:chgData name="Purvis, Keith" userId="598b99ce-3dba-4fe3-b3fe-275042318a4f" providerId="ADAL" clId="{5D2A0238-119B-462F-9665-D529A06A08B4}" dt="2021-07-27T16:05:57.106" v="2169" actId="14100"/>
          <ac:picMkLst>
            <pc:docMk/>
            <pc:sldMk cId="193409325" sldId="342"/>
            <ac:picMk id="11" creationId="{6FEDA6F6-A047-4513-B401-E3EBE6668139}"/>
          </ac:picMkLst>
        </pc:picChg>
        <pc:picChg chg="add del mod">
          <ac:chgData name="Purvis, Keith" userId="598b99ce-3dba-4fe3-b3fe-275042318a4f" providerId="ADAL" clId="{5D2A0238-119B-462F-9665-D529A06A08B4}" dt="2021-07-27T16:05:56.498" v="2167" actId="1076"/>
          <ac:picMkLst>
            <pc:docMk/>
            <pc:sldMk cId="193409325" sldId="342"/>
            <ac:picMk id="13" creationId="{C67BE466-DA9E-45D2-96FC-FB5348E3913A}"/>
          </ac:picMkLst>
        </pc:picChg>
        <pc:picChg chg="add del mod">
          <ac:chgData name="Purvis, Keith" userId="598b99ce-3dba-4fe3-b3fe-275042318a4f" providerId="ADAL" clId="{5D2A0238-119B-462F-9665-D529A06A08B4}" dt="2021-07-27T16:05:54.481" v="2158" actId="478"/>
          <ac:picMkLst>
            <pc:docMk/>
            <pc:sldMk cId="193409325" sldId="342"/>
            <ac:picMk id="13316" creationId="{00000000-0000-0000-0000-000000000000}"/>
          </ac:picMkLst>
        </pc:picChg>
        <pc:picChg chg="del mod">
          <ac:chgData name="Purvis, Keith" userId="598b99ce-3dba-4fe3-b3fe-275042318a4f" providerId="ADAL" clId="{5D2A0238-119B-462F-9665-D529A06A08B4}" dt="2021-07-27T16:01:23.839" v="2089" actId="478"/>
          <ac:picMkLst>
            <pc:docMk/>
            <pc:sldMk cId="193409325" sldId="342"/>
            <ac:picMk id="13319" creationId="{00000000-0000-0000-0000-000000000000}"/>
          </ac:picMkLst>
        </pc:picChg>
        <pc:cxnChg chg="del mod">
          <ac:chgData name="Purvis, Keith" userId="598b99ce-3dba-4fe3-b3fe-275042318a4f" providerId="ADAL" clId="{5D2A0238-119B-462F-9665-D529A06A08B4}" dt="2021-07-27T16:02:22.488" v="2104" actId="478"/>
          <ac:cxnSpMkLst>
            <pc:docMk/>
            <pc:sldMk cId="193409325" sldId="342"/>
            <ac:cxnSpMk id="13317" creationId="{00000000-0000-0000-0000-000000000000}"/>
          </ac:cxnSpMkLst>
        </pc:cxnChg>
      </pc:sldChg>
      <pc:sldChg chg="add del">
        <pc:chgData name="Purvis, Keith" userId="598b99ce-3dba-4fe3-b3fe-275042318a4f" providerId="ADAL" clId="{5D2A0238-119B-462F-9665-D529A06A08B4}" dt="2021-07-27T16:05:57.938" v="2172"/>
        <pc:sldMkLst>
          <pc:docMk/>
          <pc:sldMk cId="2733675163" sldId="343"/>
        </pc:sldMkLst>
      </pc:sldChg>
      <pc:sldChg chg="modSp mod modNotesTx">
        <pc:chgData name="Purvis, Keith" userId="598b99ce-3dba-4fe3-b3fe-275042318a4f" providerId="ADAL" clId="{5D2A0238-119B-462F-9665-D529A06A08B4}" dt="2021-07-27T16:11:21.791" v="2227" actId="20577"/>
        <pc:sldMkLst>
          <pc:docMk/>
          <pc:sldMk cId="0" sldId="349"/>
        </pc:sldMkLst>
        <pc:spChg chg="mod">
          <ac:chgData name="Purvis, Keith" userId="598b99ce-3dba-4fe3-b3fe-275042318a4f" providerId="ADAL" clId="{5D2A0238-119B-462F-9665-D529A06A08B4}" dt="2021-07-27T16:11:21.791" v="2227" actId="20577"/>
          <ac:spMkLst>
            <pc:docMk/>
            <pc:sldMk cId="0" sldId="349"/>
            <ac:spMk id="5" creationId="{8461A8E5-ABAB-4324-BBE7-C0AC659CFDA6}"/>
          </ac:spMkLst>
        </pc:spChg>
      </pc:sldChg>
      <pc:sldChg chg="modSp del mod">
        <pc:chgData name="Purvis, Keith" userId="598b99ce-3dba-4fe3-b3fe-275042318a4f" providerId="ADAL" clId="{5D2A0238-119B-462F-9665-D529A06A08B4}" dt="2021-07-27T16:07:47.548" v="2181" actId="2696"/>
        <pc:sldMkLst>
          <pc:docMk/>
          <pc:sldMk cId="0" sldId="353"/>
        </pc:sldMkLst>
        <pc:spChg chg="mod">
          <ac:chgData name="Purvis, Keith" userId="598b99ce-3dba-4fe3-b3fe-275042318a4f" providerId="ADAL" clId="{5D2A0238-119B-462F-9665-D529A06A08B4}" dt="2021-07-25T23:36:19.746" v="187" actId="113"/>
          <ac:spMkLst>
            <pc:docMk/>
            <pc:sldMk cId="0" sldId="353"/>
            <ac:spMk id="3" creationId="{476CC179-8855-4A1E-959B-B09020D7C1A7}"/>
          </ac:spMkLst>
        </pc:spChg>
        <pc:spChg chg="mod">
          <ac:chgData name="Purvis, Keith" userId="598b99ce-3dba-4fe3-b3fe-275042318a4f" providerId="ADAL" clId="{5D2A0238-119B-462F-9665-D529A06A08B4}" dt="2021-07-25T23:36:14.863" v="186" actId="1076"/>
          <ac:spMkLst>
            <pc:docMk/>
            <pc:sldMk cId="0" sldId="353"/>
            <ac:spMk id="10242" creationId="{306F0C52-9DE8-4C93-810D-932F81C895CD}"/>
          </ac:spMkLst>
        </pc:spChg>
      </pc:sldChg>
      <pc:sldChg chg="addSp delSp modSp add mod">
        <pc:chgData name="Purvis, Keith" userId="598b99ce-3dba-4fe3-b3fe-275042318a4f" providerId="ADAL" clId="{5D2A0238-119B-462F-9665-D529A06A08B4}" dt="2021-07-27T15:49:36.244" v="2051" actId="20577"/>
        <pc:sldMkLst>
          <pc:docMk/>
          <pc:sldMk cId="505328780" sldId="436"/>
        </pc:sldMkLst>
        <pc:spChg chg="mod">
          <ac:chgData name="Purvis, Keith" userId="598b99ce-3dba-4fe3-b3fe-275042318a4f" providerId="ADAL" clId="{5D2A0238-119B-462F-9665-D529A06A08B4}" dt="2021-07-27T15:43:20.589" v="1052" actId="20577"/>
          <ac:spMkLst>
            <pc:docMk/>
            <pc:sldMk cId="505328780" sldId="436"/>
            <ac:spMk id="2" creationId="{00000000-0000-0000-0000-000000000000}"/>
          </ac:spMkLst>
        </pc:spChg>
        <pc:spChg chg="mod">
          <ac:chgData name="Purvis, Keith" userId="598b99ce-3dba-4fe3-b3fe-275042318a4f" providerId="ADAL" clId="{5D2A0238-119B-462F-9665-D529A06A08B4}" dt="2021-07-27T15:49:36.244" v="2051" actId="20577"/>
          <ac:spMkLst>
            <pc:docMk/>
            <pc:sldMk cId="505328780" sldId="436"/>
            <ac:spMk id="3" creationId="{00000000-0000-0000-0000-000000000000}"/>
          </ac:spMkLst>
        </pc:spChg>
        <pc:picChg chg="add del mod">
          <ac:chgData name="Purvis, Keith" userId="598b99ce-3dba-4fe3-b3fe-275042318a4f" providerId="ADAL" clId="{5D2A0238-119B-462F-9665-D529A06A08B4}" dt="2021-07-27T15:42:26.918" v="992" actId="478"/>
          <ac:picMkLst>
            <pc:docMk/>
            <pc:sldMk cId="505328780" sldId="436"/>
            <ac:picMk id="5" creationId="{3C342466-DAB7-4864-9A6C-8CCD70DA628A}"/>
          </ac:picMkLst>
        </pc:picChg>
      </pc:sldChg>
      <pc:sldChg chg="modSp add mod">
        <pc:chgData name="Purvis, Keith" userId="598b99ce-3dba-4fe3-b3fe-275042318a4f" providerId="ADAL" clId="{5D2A0238-119B-462F-9665-D529A06A08B4}" dt="2021-07-27T15:31:06.630" v="936" actId="20577"/>
        <pc:sldMkLst>
          <pc:docMk/>
          <pc:sldMk cId="2958431475" sldId="437"/>
        </pc:sldMkLst>
        <pc:spChg chg="mod">
          <ac:chgData name="Purvis, Keith" userId="598b99ce-3dba-4fe3-b3fe-275042318a4f" providerId="ADAL" clId="{5D2A0238-119B-462F-9665-D529A06A08B4}" dt="2021-07-27T15:31:06.630" v="936" actId="20577"/>
          <ac:spMkLst>
            <pc:docMk/>
            <pc:sldMk cId="2958431475" sldId="437"/>
            <ac:spMk id="2" creationId="{00000000-0000-0000-0000-000000000000}"/>
          </ac:spMkLst>
        </pc:spChg>
      </pc:sldChg>
      <pc:sldChg chg="modSp add mod">
        <pc:chgData name="Purvis, Keith" userId="598b99ce-3dba-4fe3-b3fe-275042318a4f" providerId="ADAL" clId="{5D2A0238-119B-462F-9665-D529A06A08B4}" dt="2021-07-27T16:10:31.265" v="2215" actId="1076"/>
        <pc:sldMkLst>
          <pc:docMk/>
          <pc:sldMk cId="766888583" sldId="438"/>
        </pc:sldMkLst>
        <pc:spChg chg="mod">
          <ac:chgData name="Purvis, Keith" userId="598b99ce-3dba-4fe3-b3fe-275042318a4f" providerId="ADAL" clId="{5D2A0238-119B-462F-9665-D529A06A08B4}" dt="2021-07-27T16:10:31.265" v="2215" actId="1076"/>
          <ac:spMkLst>
            <pc:docMk/>
            <pc:sldMk cId="766888583" sldId="438"/>
            <ac:spMk id="2" creationId="{00000000-0000-0000-0000-000000000000}"/>
          </ac:spMkLst>
        </pc:spChg>
      </pc:sldChg>
      <pc:sldChg chg="addSp modSp add mod">
        <pc:chgData name="Purvis, Keith" userId="598b99ce-3dba-4fe3-b3fe-275042318a4f" providerId="ADAL" clId="{5D2A0238-119B-462F-9665-D529A06A08B4}" dt="2021-07-27T15:36:09.134" v="970" actId="20577"/>
        <pc:sldMkLst>
          <pc:docMk/>
          <pc:sldMk cId="690759213" sldId="440"/>
        </pc:sldMkLst>
        <pc:spChg chg="mod">
          <ac:chgData name="Purvis, Keith" userId="598b99ce-3dba-4fe3-b3fe-275042318a4f" providerId="ADAL" clId="{5D2A0238-119B-462F-9665-D529A06A08B4}" dt="2021-07-27T15:35:58.014" v="966" actId="20577"/>
          <ac:spMkLst>
            <pc:docMk/>
            <pc:sldMk cId="690759213" sldId="440"/>
            <ac:spMk id="2" creationId="{00000000-0000-0000-0000-000000000000}"/>
          </ac:spMkLst>
        </pc:spChg>
        <pc:spChg chg="mod">
          <ac:chgData name="Purvis, Keith" userId="598b99ce-3dba-4fe3-b3fe-275042318a4f" providerId="ADAL" clId="{5D2A0238-119B-462F-9665-D529A06A08B4}" dt="2021-07-27T15:36:09.134" v="970" actId="20577"/>
          <ac:spMkLst>
            <pc:docMk/>
            <pc:sldMk cId="690759213" sldId="440"/>
            <ac:spMk id="3" creationId="{00000000-0000-0000-0000-000000000000}"/>
          </ac:spMkLst>
        </pc:spChg>
        <pc:picChg chg="add mod">
          <ac:chgData name="Purvis, Keith" userId="598b99ce-3dba-4fe3-b3fe-275042318a4f" providerId="ADAL" clId="{5D2A0238-119B-462F-9665-D529A06A08B4}" dt="2021-07-27T15:35:41.132" v="943" actId="1076"/>
          <ac:picMkLst>
            <pc:docMk/>
            <pc:sldMk cId="690759213" sldId="440"/>
            <ac:picMk id="5" creationId="{4D5C57A5-4A28-4B6B-8DDD-6D1A147B816E}"/>
          </ac:picMkLst>
        </pc:picChg>
      </pc:sldChg>
      <pc:sldChg chg="modSp add mod">
        <pc:chgData name="Purvis, Keith" userId="598b99ce-3dba-4fe3-b3fe-275042318a4f" providerId="ADAL" clId="{5D2A0238-119B-462F-9665-D529A06A08B4}" dt="2021-07-27T15:49:12.606" v="1993" actId="1076"/>
        <pc:sldMkLst>
          <pc:docMk/>
          <pc:sldMk cId="2655336410" sldId="441"/>
        </pc:sldMkLst>
        <pc:spChg chg="mod">
          <ac:chgData name="Purvis, Keith" userId="598b99ce-3dba-4fe3-b3fe-275042318a4f" providerId="ADAL" clId="{5D2A0238-119B-462F-9665-D529A06A08B4}" dt="2021-07-27T15:48:48.267" v="1988" actId="20577"/>
          <ac:spMkLst>
            <pc:docMk/>
            <pc:sldMk cId="2655336410" sldId="441"/>
            <ac:spMk id="2" creationId="{00000000-0000-0000-0000-000000000000}"/>
          </ac:spMkLst>
        </pc:spChg>
        <pc:spChg chg="mod">
          <ac:chgData name="Purvis, Keith" userId="598b99ce-3dba-4fe3-b3fe-275042318a4f" providerId="ADAL" clId="{5D2A0238-119B-462F-9665-D529A06A08B4}" dt="2021-07-27T15:49:12.606" v="1993" actId="1076"/>
          <ac:spMkLst>
            <pc:docMk/>
            <pc:sldMk cId="2655336410" sldId="441"/>
            <ac:spMk id="3" creationId="{00000000-0000-0000-0000-000000000000}"/>
          </ac:spMkLst>
        </pc:spChg>
      </pc:sldChg>
      <pc:sldChg chg="add del">
        <pc:chgData name="Purvis, Keith" userId="598b99ce-3dba-4fe3-b3fe-275042318a4f" providerId="ADAL" clId="{5D2A0238-119B-462F-9665-D529A06A08B4}" dt="2021-07-27T15:42:41.744" v="996" actId="2890"/>
        <pc:sldMkLst>
          <pc:docMk/>
          <pc:sldMk cId="2701682150" sldId="441"/>
        </pc:sldMkLst>
      </pc:sldChg>
    </pc:docChg>
  </pc:docChgLst>
  <pc:docChgLst>
    <pc:chgData name="Purvis, Keith" userId="598b99ce-3dba-4fe3-b3fe-275042318a4f" providerId="ADAL" clId="{5E7E7850-176E-4E63-A489-13481F60860C}"/>
    <pc:docChg chg="delSld modSld">
      <pc:chgData name="Purvis, Keith" userId="598b99ce-3dba-4fe3-b3fe-275042318a4f" providerId="ADAL" clId="{5E7E7850-176E-4E63-A489-13481F60860C}" dt="2021-07-25T22:43:07.539" v="71" actId="1076"/>
      <pc:docMkLst>
        <pc:docMk/>
      </pc:docMkLst>
      <pc:sldChg chg="del">
        <pc:chgData name="Purvis, Keith" userId="598b99ce-3dba-4fe3-b3fe-275042318a4f" providerId="ADAL" clId="{5E7E7850-176E-4E63-A489-13481F60860C}" dt="2021-07-25T22:40:21.440" v="0" actId="2696"/>
        <pc:sldMkLst>
          <pc:docMk/>
          <pc:sldMk cId="0" sldId="266"/>
        </pc:sldMkLst>
      </pc:sldChg>
      <pc:sldChg chg="modSp mod">
        <pc:chgData name="Purvis, Keith" userId="598b99ce-3dba-4fe3-b3fe-275042318a4f" providerId="ADAL" clId="{5E7E7850-176E-4E63-A489-13481F60860C}" dt="2021-07-25T22:43:07.539" v="71" actId="1076"/>
        <pc:sldMkLst>
          <pc:docMk/>
          <pc:sldMk cId="0" sldId="352"/>
        </pc:sldMkLst>
        <pc:spChg chg="mod">
          <ac:chgData name="Purvis, Keith" userId="598b99ce-3dba-4fe3-b3fe-275042318a4f" providerId="ADAL" clId="{5E7E7850-176E-4E63-A489-13481F60860C}" dt="2021-07-25T22:43:07.539" v="71" actId="1076"/>
          <ac:spMkLst>
            <pc:docMk/>
            <pc:sldMk cId="0" sldId="352"/>
            <ac:spMk id="5" creationId="{7F4FE5E3-E193-4A07-BB71-0D7CB57DC6A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341C7118-DAD4-47BA-B3C7-347DB4CC94C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4501B1EE-CF93-4BB5-BFFB-706BEDB3948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4433D2F-5F85-44D2-BCEB-11524787EA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850F561F-E7AF-48AE-8675-E6AA22D65ED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EC47E58-AE40-4AC0-96CB-FE49BD07CC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CE26957-A4A9-46C7-A5A8-60F237EAC3F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CD090B9-32A5-49EF-9B87-89C2E8FB3645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ED6577A-B222-4EE9-B089-3D354A57636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F6018435-F445-495E-9A9E-D3949B5D143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4C577C6F-5BCB-4D20-B8DE-DF6B93902F5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D20B94B2-E53C-46F2-8D40-30B68FD8BF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CB8F247-FBEB-4A7E-9448-3FA8C2CFE4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63D6D3E4-2ED2-4A07-BFA7-8B854DB66A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88DAF309-3587-4C1A-B1FB-5085C8905C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8DD00699-47BC-4700-8AD6-6490634DD3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6E55B000-B455-467D-8203-361B8D302E86}" type="slidenum">
              <a:rPr lang="en-US" altLang="en-US" sz="1200" smtClean="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when starting the video, move to the 6.00 minute mark to move to the section on data transfer from interviewer to supervisor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8F247-FBEB-4A7E-9448-3FA8C2CFE4F6}" type="slidenum">
              <a:rPr lang="en-US" altLang="en-US" smtClean="0"/>
              <a:pPr>
                <a:defRPr/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8356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CB8F247-FBEB-4A7E-9448-3FA8C2CFE4F6}" type="slidenum">
              <a:rPr lang="en-US" altLang="en-US" smtClean="0"/>
              <a:pPr>
                <a:defRPr/>
              </a:pPr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80859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326BEE5F-1EA0-4A2D-829B-4A3856752E2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8445DEB5-741F-4547-B27A-067A609DA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EE031900-5902-4D6E-AEA4-30DB5BDD92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FFF55BC0-4D23-473A-8FC8-ED4B2887D677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>
            <a:extLst>
              <a:ext uri="{FF2B5EF4-FFF2-40B4-BE49-F238E27FC236}">
                <a16:creationId xmlns:a16="http://schemas.microsoft.com/office/drawing/2014/main" id="{B841CCF5-4AD3-45D5-8069-F45DB4AA911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>
            <a:extLst>
              <a:ext uri="{FF2B5EF4-FFF2-40B4-BE49-F238E27FC236}">
                <a16:creationId xmlns:a16="http://schemas.microsoft.com/office/drawing/2014/main" id="{C8CEB58B-DE02-4645-811D-F25E5C625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cs typeface="Arial" panose="020B0604020202020204" pitchFamily="34" charset="0"/>
            </a:endParaRPr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7C9A0F47-F89D-456F-A4E5-520070E927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9614701-8AB3-474B-A98B-1F2DDF463431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8DEBC691-11FC-4C11-B6C5-A1B4E9F4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02678AE0-1804-45C9-A531-C51C3DFC3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CE08550-BD5D-4BF9-808F-EF9DAE800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4D297F9-EFF9-44A6-9913-E801DDE7DE2A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>
            <a:extLst>
              <a:ext uri="{FF2B5EF4-FFF2-40B4-BE49-F238E27FC236}">
                <a16:creationId xmlns:a16="http://schemas.microsoft.com/office/drawing/2014/main" id="{8DEBC691-11FC-4C11-B6C5-A1B4E9F4AE3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>
            <a:extLst>
              <a:ext uri="{FF2B5EF4-FFF2-40B4-BE49-F238E27FC236}">
                <a16:creationId xmlns:a16="http://schemas.microsoft.com/office/drawing/2014/main" id="{02678AE0-1804-45C9-A531-C51C3DFC3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11268" name="Slide Number Placeholder 3">
            <a:extLst>
              <a:ext uri="{FF2B5EF4-FFF2-40B4-BE49-F238E27FC236}">
                <a16:creationId xmlns:a16="http://schemas.microsoft.com/office/drawing/2014/main" id="{BCE08550-BD5D-4BF9-808F-EF9DAE800E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4D297F9-EFF9-44A6-9913-E801DDE7DE2A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404326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Supervisor is ready! Interviewers can watch! More eyes on each selection, the better</a:t>
            </a:r>
          </a:p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EDD9B975-4677-4021-9813-EED9D63F2948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161857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If failed, ASK trainees to tell you what to do if Bluetooth fails… in supervisor manual</a:t>
            </a:r>
          </a:p>
          <a:p>
            <a:r>
              <a:rPr lang="en-US" altLang="en-US"/>
              <a:t>1. Check entered supervisor, interviewer, cluster correct in menu 2. try again 3. check Bluetooth is turned on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778D33DE-D50F-4518-9DC5-A56068C7EB35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174503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1CC6145C-51A9-4C0D-8269-01AD2E4D0C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2C131CA-52EC-44A4-ADF4-326F83E0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If failed, ASK trainees to tell you what to do if Bluetooth fails… in supervisor manual</a:t>
            </a:r>
          </a:p>
          <a:p>
            <a:r>
              <a:rPr lang="en-US" altLang="en-US"/>
              <a:t>1. Check entered supervisor, interviewer, cluster correct in menu 2. try again 3. check Bluetooth is turned on</a:t>
            </a: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0B5FA7A6-F507-4B6E-B5E8-7028BB11B3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C13ACB79-EFA5-4EE0-B8EA-5B3194AE1D20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7BCBF551-2827-4353-A774-43D0C898B1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6CD6BBED-3AC9-4FBD-B877-F15F06198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For now, this is just evidence that the transfer worked! We will work on resolving problems later….</a:t>
            </a:r>
          </a:p>
          <a:p>
            <a:r>
              <a:rPr lang="en-US" altLang="en-US"/>
              <a:t>Listing checks to see that what was supposed to be done was done, and what shouldn’t be done, hasn’t been done</a:t>
            </a:r>
          </a:p>
          <a:p>
            <a:r>
              <a:rPr lang="en-US" altLang="en-US"/>
              <a:t>Point out components of listing – cluster, interviewer number, result code, number of visits, biomarker done/not done, total numbers at bottom</a:t>
            </a: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12E4E629-B019-4204-A708-B03DA22D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347DC8D8-BBC1-4193-9BC1-8AC67E361D54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A0046758-20C5-429A-A899-8CBFA3C064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6767334E-B947-4BE6-92A6-7D4E0E741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Interviewers can watch! More eyes on each selection, the better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D5AB24B3-9EBD-4F85-808C-2FE5F1BFA8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EC8E3AB-1AEB-4648-8C49-955BC06ACDF7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4813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BD1D85-59D5-42F9-B13B-D871E0FAAB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DADC5A-A291-426F-AC0C-00C668AD8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9FC8E6-31DA-43D6-8E47-CD4912CFD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2B8C44E-08D6-4D97-9CEA-B6FA93AADCEC}" type="slidenum">
              <a:rPr kumimoji="0" lang="en-US" alt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7022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8272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846513"/>
            <a:ext cx="3810000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D1AEB8A6-016A-4E83-A489-90C05010FC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4ABC5B3-4E65-4757-9A29-5D58954233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688F5F9-00B1-49A8-80F2-012D9051E7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AA47C1-E57B-41C2-B9B7-77A79CDA6A2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8419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301625"/>
            <a:ext cx="77724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827213"/>
            <a:ext cx="38100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827213"/>
            <a:ext cx="3810000" cy="3886200"/>
          </a:xfrm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0FA63CF-45C4-4A3B-866B-42ED2EC064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6891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5/29/2022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3073006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cfonline.sharepoint.com/sites/Y3activity-TOTFWtraining/Shared%20Documents/CAPI/TOT/Day%202/DHS_TransferData_v2.1-1080p.mp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762000" y="617990"/>
            <a:ext cx="6934200" cy="1077218"/>
          </a:xfrm>
        </p:spPr>
        <p:txBody>
          <a:bodyPr>
            <a:normAutofit/>
          </a:bodyPr>
          <a:lstStyle/>
          <a:p>
            <a:pPr algn="ctr"/>
            <a:r>
              <a:rPr lang="en-US" altLang="en-US" sz="4000" dirty="0" err="1"/>
              <a:t>Transfert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données</a:t>
            </a:r>
            <a:endParaRPr lang="en-US" altLang="en-US" sz="4000" dirty="0"/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968D0B-706C-49BC-BA8E-DCB3AEBEEB4D}"/>
              </a:ext>
            </a:extLst>
          </p:cNvPr>
          <p:cNvSpPr txBox="1"/>
          <p:nvPr/>
        </p:nvSpPr>
        <p:spPr>
          <a:xfrm>
            <a:off x="260420" y="4678363"/>
            <a:ext cx="7633398" cy="769937"/>
          </a:xfrm>
          <a:prstGeom prst="rect">
            <a:avLst/>
          </a:prstGeom>
          <a:noFill/>
          <a:ln>
            <a:solidFill>
              <a:srgbClr val="C2113A"/>
            </a:solidFill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200" b="1" i="1" dirty="0" err="1">
                <a:solidFill>
                  <a:schemeClr val="bg1"/>
                </a:solidFill>
                <a:latin typeface="+mn-lt"/>
              </a:rPr>
              <a:t>Transfert</a:t>
            </a:r>
            <a:r>
              <a:rPr lang="en-US" sz="2200" b="1" i="1" dirty="0">
                <a:solidFill>
                  <a:schemeClr val="bg1"/>
                </a:solidFill>
                <a:latin typeface="+mn-lt"/>
              </a:rPr>
              <a:t> 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: 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Enquêteur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émetteur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) &gt;&gt; Bluetooth &gt;&gt; 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Superviseur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 (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récepteur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) &gt;&gt; </a:t>
            </a:r>
            <a:r>
              <a:rPr lang="en-US" sz="2200" i="1" dirty="0" err="1">
                <a:solidFill>
                  <a:schemeClr val="bg1"/>
                </a:solidFill>
                <a:latin typeface="+mn-lt"/>
              </a:rPr>
              <a:t>CSWeb</a:t>
            </a:r>
            <a:r>
              <a:rPr lang="en-US" sz="2200" i="1" dirty="0">
                <a:solidFill>
                  <a:schemeClr val="bg1"/>
                </a:solidFill>
                <a:latin typeface="+mn-lt"/>
              </a:rPr>
              <a:t> &gt;&gt; Bureau Central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71B06-4448-4D89-BF3A-A4690DCB6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551" y="1695208"/>
            <a:ext cx="1767049" cy="264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4A948832-02C1-4AFF-9109-F8036CEB99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4000" dirty="0"/>
              <a:t>Vérifier la structure et l'avancement</a:t>
            </a:r>
            <a:endParaRPr lang="en-US" altLang="en-US" sz="4000" dirty="0"/>
          </a:p>
        </p:txBody>
      </p:sp>
      <p:sp>
        <p:nvSpPr>
          <p:cNvPr id="16387" name="Rectangle 5">
            <a:extLst>
              <a:ext uri="{FF2B5EF4-FFF2-40B4-BE49-F238E27FC236}">
                <a16:creationId xmlns:a16="http://schemas.microsoft.com/office/drawing/2014/main" id="{70E05EAC-D424-48C5-AAA2-3D3D5E47B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6388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7598EBA7-9669-419A-8FAC-F5FC29941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06363"/>
            <a:ext cx="957263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ECFA474-EC38-4779-B5F8-3583CD9A318D}"/>
              </a:ext>
            </a:extLst>
          </p:cNvPr>
          <p:cNvSpPr txBox="1">
            <a:spLocks/>
          </p:cNvSpPr>
          <p:nvPr/>
        </p:nvSpPr>
        <p:spPr bwMode="auto">
          <a:xfrm>
            <a:off x="228600" y="1219200"/>
            <a:ext cx="3200400" cy="1676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Si le transfert de données réussit, le superviseur verra une liste des questionnaires faits par cet enquêteur </a:t>
            </a:r>
            <a:r>
              <a:rPr lang="en-US" altLang="en-US" sz="2600" b="0" kern="0" dirty="0"/>
              <a:t>: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DD89D8A-A3C7-4315-ABB8-984E1C1980E0}"/>
              </a:ext>
            </a:extLst>
          </p:cNvPr>
          <p:cNvSpPr txBox="1">
            <a:spLocks/>
          </p:cNvSpPr>
          <p:nvPr/>
        </p:nvSpPr>
        <p:spPr bwMode="auto">
          <a:xfrm>
            <a:off x="134938" y="4130675"/>
            <a:ext cx="3886200" cy="765175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L'équipe devrait essayer de résoudre les problèmes régulièrement, plutôt que de les laisser jusqu'à la toute fin… Nous y reviendrons!</a:t>
            </a:r>
            <a:endParaRPr lang="en-US" altLang="en-US" sz="2600" b="0" kern="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9574EB3-1FA2-4EB7-9659-6AA9DB1C9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3600" dirty="0"/>
              <a:t>Transfert de superviseur à superviseur</a:t>
            </a:r>
            <a:endParaRPr lang="en-US" altLang="en-US" sz="36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81D59D5-81F7-4C30-923A-B27EA8E0FF98}"/>
              </a:ext>
            </a:extLst>
          </p:cNvPr>
          <p:cNvSpPr txBox="1">
            <a:spLocks/>
          </p:cNvSpPr>
          <p:nvPr/>
        </p:nvSpPr>
        <p:spPr bwMode="auto">
          <a:xfrm>
            <a:off x="569913" y="1219200"/>
            <a:ext cx="7964487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Le superviseur doit recevoir des données d'eux-mêmes</a:t>
            </a:r>
            <a:r>
              <a:rPr lang="en-US" altLang="en-US" sz="2600" b="0" kern="0" dirty="0"/>
              <a:t>!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1BF4CEA-BE8B-45DE-A9AB-594AE7129FF8}"/>
              </a:ext>
            </a:extLst>
          </p:cNvPr>
          <p:cNvSpPr txBox="1">
            <a:spLocks/>
          </p:cNvSpPr>
          <p:nvPr/>
        </p:nvSpPr>
        <p:spPr bwMode="auto">
          <a:xfrm>
            <a:off x="2362200" y="1671638"/>
            <a:ext cx="4419600" cy="12573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Dans le menu du superviseur, le superviseur se choisit lui-même comme enquêteur</a:t>
            </a:r>
            <a:endParaRPr lang="en-US" altLang="en-US" sz="2600" b="0" kern="0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E2D25C-86E9-44E9-A102-A3810FE219FA}"/>
              </a:ext>
            </a:extLst>
          </p:cNvPr>
          <p:cNvSpPr txBox="1">
            <a:spLocks/>
          </p:cNvSpPr>
          <p:nvPr/>
        </p:nvSpPr>
        <p:spPr bwMode="auto">
          <a:xfrm>
            <a:off x="169863" y="5892800"/>
            <a:ext cx="8763000" cy="9652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600" b="0" kern="0" dirty="0"/>
              <a:t>La même liste que celle des enquêteurs apparaît avec les messages pour les ménages du superviseur </a:t>
            </a:r>
            <a:r>
              <a:rPr lang="en-US" altLang="en-US" sz="2600" b="0" kern="0" dirty="0"/>
              <a:t>…</a:t>
            </a:r>
          </a:p>
        </p:txBody>
      </p:sp>
      <p:pic>
        <p:nvPicPr>
          <p:cNvPr id="18440" name="Picture 2">
            <a:extLst>
              <a:ext uri="{FF2B5EF4-FFF2-40B4-BE49-F238E27FC236}">
                <a16:creationId xmlns:a16="http://schemas.microsoft.com/office/drawing/2014/main" id="{33846582-99FB-4E80-9453-C8E4727238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50159" y="3025833"/>
            <a:ext cx="3378200" cy="2212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Arrow: Right 1">
            <a:extLst>
              <a:ext uri="{FF2B5EF4-FFF2-40B4-BE49-F238E27FC236}">
                <a16:creationId xmlns:a16="http://schemas.microsoft.com/office/drawing/2014/main" id="{FAAB617A-1CE0-4FDA-9FE2-BD1F4483B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4100" y="4227513"/>
            <a:ext cx="977900" cy="484187"/>
          </a:xfrm>
          <a:prstGeom prst="rightArrow">
            <a:avLst>
              <a:gd name="adj1" fmla="val 50000"/>
              <a:gd name="adj2" fmla="val 50024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endParaRPr lang="en-US" altLang="en-US"/>
          </a:p>
        </p:txBody>
      </p:sp>
      <p:pic>
        <p:nvPicPr>
          <p:cNvPr id="12" name="Picture 4" descr="Free Remember Cliparts, Download Free Remember Cliparts png images, Free  ClipArts on Clipart Library">
            <a:extLst>
              <a:ext uri="{FF2B5EF4-FFF2-40B4-BE49-F238E27FC236}">
                <a16:creationId xmlns:a16="http://schemas.microsoft.com/office/drawing/2014/main" id="{E572A3D4-777D-4772-AD62-765DBE1560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863" y="187455"/>
            <a:ext cx="1430337" cy="980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A58B48-BAB5-414D-827F-627C5DEF9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2982374"/>
            <a:ext cx="3077068" cy="27784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2E384A0B-DDD0-4DB0-82A2-ADDEEFF89C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en-US" altLang="en-US" sz="3200" dirty="0" err="1"/>
              <a:t>Transfert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données</a:t>
            </a:r>
            <a:endParaRPr lang="en-US" altLang="en-US" sz="3200" dirty="0"/>
          </a:p>
        </p:txBody>
      </p:sp>
      <p:sp>
        <p:nvSpPr>
          <p:cNvPr id="15363" name="Rectangle 5">
            <a:extLst>
              <a:ext uri="{FF2B5EF4-FFF2-40B4-BE49-F238E27FC236}">
                <a16:creationId xmlns:a16="http://schemas.microsoft.com/office/drawing/2014/main" id="{5C557298-6207-4FB8-8758-7C0CA133F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61A8E5-ABAB-4324-BBE7-C0AC659CFDA6}"/>
              </a:ext>
            </a:extLst>
          </p:cNvPr>
          <p:cNvSpPr txBox="1"/>
          <p:nvPr/>
        </p:nvSpPr>
        <p:spPr>
          <a:xfrm>
            <a:off x="1274763" y="911225"/>
            <a:ext cx="7488237" cy="30464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r>
              <a:rPr lang="en-US" sz="3200" dirty="0">
                <a:latin typeface="+mn-lt"/>
                <a:hlinkClick r:id="rId3"/>
              </a:rPr>
              <a:t>DEMONSTRATION VIDEO</a:t>
            </a:r>
            <a:endParaRPr lang="en-US" sz="3200" dirty="0">
              <a:latin typeface="+mn-lt"/>
            </a:endParaRPr>
          </a:p>
          <a:p>
            <a:pPr algn="ctr">
              <a:spcAft>
                <a:spcPts val="800"/>
              </a:spcAft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7000" y="957814"/>
            <a:ext cx="5398295" cy="609600"/>
          </a:xfrm>
        </p:spPr>
        <p:txBody>
          <a:bodyPr>
            <a:normAutofit fontScale="90000"/>
          </a:bodyPr>
          <a:lstStyle/>
          <a:p>
            <a:r>
              <a:rPr lang="fr-FR" dirty="0"/>
              <a:t>Éviter les problèmes avec les transferts Bluetooth – Règles à suivre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90600" y="2019299"/>
            <a:ext cx="7388224" cy="3886200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Le destinataire doit toujours attendre que l'expéditeur soit prêt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Se mettre en mode réception juste avant que l'expéditeur n’envoie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b="1" u="sng" dirty="0"/>
              <a:t>Ne jamais</a:t>
            </a:r>
            <a:r>
              <a:rPr lang="fr-FR" sz="3200" dirty="0"/>
              <a:t> laisser l'écran "Attente de connexions" allumé pendant &gt; 30 secondes</a:t>
            </a: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endParaRPr lang="en-US" sz="3200" dirty="0"/>
          </a:p>
          <a:p>
            <a:pPr>
              <a:buFont typeface="Arial" panose="020B0604020202020204" pitchFamily="34" charset="0"/>
              <a:buChar char="•"/>
            </a:pPr>
            <a:r>
              <a:rPr lang="fr-FR" sz="3200" dirty="0"/>
              <a:t>Travailler en équipe pour coordonner et éviter les problèmes de temps morts</a:t>
            </a:r>
            <a:endParaRPr lang="en-US" sz="3200" dirty="0"/>
          </a:p>
        </p:txBody>
      </p:sp>
      <p:pic>
        <p:nvPicPr>
          <p:cNvPr id="5" name="Picture 4" descr="Text, whiteboard&#10;&#10;Description automatically generated">
            <a:extLst>
              <a:ext uri="{FF2B5EF4-FFF2-40B4-BE49-F238E27FC236}">
                <a16:creationId xmlns:a16="http://schemas.microsoft.com/office/drawing/2014/main" id="{4D5C57A5-4A28-4B6B-8DDD-6D1A147B8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05930"/>
            <a:ext cx="1785938" cy="1513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37337-8F23-486C-9067-7B1F7D5930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3532668"/>
            <a:ext cx="396295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75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381000"/>
            <a:ext cx="7083425" cy="609600"/>
          </a:xfrm>
        </p:spPr>
        <p:txBody>
          <a:bodyPr>
            <a:normAutofit/>
          </a:bodyPr>
          <a:lstStyle/>
          <a:p>
            <a:r>
              <a:rPr lang="fr-FR"/>
              <a:t>Dépannage : si le transfert Bluetooth échoue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2CC91D-07AA-4B15-8581-3A43B3765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600" y="1219200"/>
            <a:ext cx="1676400" cy="3838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340B75-B5B6-4E16-91AF-6EEE8A68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5299" y="1186543"/>
            <a:ext cx="3391501" cy="16357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4C79363-C687-4FCF-8450-A49E00637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288" y="3138487"/>
            <a:ext cx="3509279" cy="166229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2A39C8-05C4-4C91-A91E-F6BB434433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288" y="5057775"/>
            <a:ext cx="3509279" cy="1692528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469F05F0-5B1A-4C3E-98D8-06800F581C9B}"/>
              </a:ext>
            </a:extLst>
          </p:cNvPr>
          <p:cNvSpPr/>
          <p:nvPr/>
        </p:nvSpPr>
        <p:spPr>
          <a:xfrm>
            <a:off x="4953000" y="1905000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151FE61-D2E5-4ECE-B90B-142B9E376051}"/>
              </a:ext>
            </a:extLst>
          </p:cNvPr>
          <p:cNvSpPr/>
          <p:nvPr/>
        </p:nvSpPr>
        <p:spPr>
          <a:xfrm rot="5400000">
            <a:off x="7107770" y="2680638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E5CB721-22C5-48D1-9603-7B94AF8A3596}"/>
              </a:ext>
            </a:extLst>
          </p:cNvPr>
          <p:cNvSpPr/>
          <p:nvPr/>
        </p:nvSpPr>
        <p:spPr>
          <a:xfrm rot="5400000">
            <a:off x="7107770" y="4648906"/>
            <a:ext cx="457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" y="1219200"/>
            <a:ext cx="3352800" cy="571500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AutoNum type="arabicPeriod"/>
            </a:pPr>
            <a:r>
              <a:rPr lang="fr-FR" sz="2800"/>
              <a:t>Réessayez le transfert</a:t>
            </a:r>
          </a:p>
          <a:p>
            <a:pPr marL="457200" indent="-457200">
              <a:buAutoNum type="arabicPeriod"/>
            </a:pPr>
            <a:r>
              <a:rPr lang="fr-FR" sz="2800"/>
              <a:t>Comparez id Bluetooth avec code enquêteurs</a:t>
            </a:r>
          </a:p>
          <a:p>
            <a:pPr marL="457200" indent="-457200">
              <a:buAutoNum type="arabicPeriod"/>
            </a:pPr>
            <a:r>
              <a:rPr lang="fr-FR" sz="2800"/>
              <a:t>Si l'échec persiste, éteignez (ne redémarrez pas) les deux tablettes</a:t>
            </a:r>
          </a:p>
          <a:p>
            <a:pPr marL="457200" indent="-457200">
              <a:buAutoNum type="arabicPeriod"/>
            </a:pPr>
            <a:r>
              <a:rPr lang="fr-FR" sz="2800"/>
              <a:t>Démarrez les 2 tablettes, accédez aux paramètres Bluetooth et désactivez Bluetooth, puis réactivez-le</a:t>
            </a:r>
          </a:p>
          <a:p>
            <a:pPr marL="457200" indent="-457200">
              <a:buAutoNum type="arabicPeriod"/>
            </a:pPr>
            <a:r>
              <a:rPr lang="fr-FR" sz="2800"/>
              <a:t>Si l'échec persiste, contactez l'assistance IT.</a:t>
            </a:r>
          </a:p>
          <a:p>
            <a:pPr lvl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8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685800"/>
            <a:ext cx="7159625" cy="609600"/>
          </a:xfrm>
        </p:spPr>
        <p:txBody>
          <a:bodyPr>
            <a:normAutofit/>
          </a:bodyPr>
          <a:lstStyle/>
          <a:p>
            <a:r>
              <a:rPr lang="fr-FR" dirty="0"/>
              <a:t>Codes de résultat incohérents : problème</a:t>
            </a:r>
            <a:r>
              <a:rPr lang="en-US" dirty="0"/>
              <a:t>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1676400"/>
            <a:ext cx="8074024" cy="4876800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Exemple</a:t>
            </a:r>
            <a:endParaRPr lang="en-US" sz="2400" dirty="0"/>
          </a:p>
          <a:p>
            <a:pPr marL="454025" lvl="1" indent="0">
              <a:buNone/>
            </a:pPr>
            <a:r>
              <a:rPr lang="en-US" sz="2400" dirty="0"/>
              <a:t>Supervisor assigns households 1 and 2 to an interviewer and sends via Bluetooth</a:t>
            </a:r>
          </a:p>
          <a:p>
            <a:pPr marL="454025" lvl="1" indent="0">
              <a:buNone/>
            </a:pPr>
            <a:r>
              <a:rPr lang="en-US" sz="2400" dirty="0"/>
              <a:t>Interviewer completes interviews for households 1 and 2 but doesn’t send interviews to supervisor yet</a:t>
            </a:r>
          </a:p>
          <a:p>
            <a:pPr marL="454025" lvl="1" indent="0">
              <a:buNone/>
            </a:pPr>
            <a:r>
              <a:rPr lang="en-US" sz="2400" b="1" dirty="0"/>
              <a:t>Then…</a:t>
            </a:r>
            <a:r>
              <a:rPr lang="en-US" sz="2400" dirty="0"/>
              <a:t> supervisor assigns household 3 to interviewer and sends assignment file via Bluetooth to interviewer</a:t>
            </a:r>
          </a:p>
          <a:p>
            <a:pPr marL="454025" lvl="1" indent="0">
              <a:buNone/>
            </a:pPr>
            <a:r>
              <a:rPr lang="en-US" sz="2400" b="1" u="sng" dirty="0"/>
              <a:t>The interview status of “completed” on the interviewer tablet  for households 1 and 2 will be set to “Not visited” because the assignment file on the supervisor tablet has not been updated from the interviewer tablet</a:t>
            </a:r>
          </a:p>
        </p:txBody>
      </p:sp>
    </p:spTree>
    <p:extLst>
      <p:ext uri="{BB962C8B-B14F-4D97-AF65-F5344CB8AC3E}">
        <p14:creationId xmlns:p14="http://schemas.microsoft.com/office/powerpoint/2010/main" val="505328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599" y="685800"/>
            <a:ext cx="7159625" cy="609600"/>
          </a:xfrm>
        </p:spPr>
        <p:txBody>
          <a:bodyPr>
            <a:normAutofit/>
          </a:bodyPr>
          <a:lstStyle/>
          <a:p>
            <a:r>
              <a:rPr lang="en-US" dirty="0"/>
              <a:t>Codes de </a:t>
            </a:r>
            <a:r>
              <a:rPr lang="en-US" dirty="0" err="1"/>
              <a:t>résultat</a:t>
            </a:r>
            <a:r>
              <a:rPr lang="en-US" dirty="0"/>
              <a:t> </a:t>
            </a:r>
            <a:r>
              <a:rPr lang="en-US" dirty="0" err="1"/>
              <a:t>incohérents</a:t>
            </a:r>
            <a:r>
              <a:rPr lang="en-US" dirty="0"/>
              <a:t> :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399" y="1600200"/>
            <a:ext cx="8074024" cy="4495800"/>
          </a:xfrm>
        </p:spPr>
        <p:txBody>
          <a:bodyPr>
            <a:normAutofit fontScale="92500" lnSpcReduction="10000"/>
          </a:bodyPr>
          <a:lstStyle/>
          <a:p>
            <a:r>
              <a:rPr lang="fr-FR" sz="3000" b="1" dirty="0"/>
              <a:t>Règle d'or pour éviter les ennuis </a:t>
            </a:r>
            <a:r>
              <a:rPr lang="en-US" sz="3000" b="1" dirty="0"/>
              <a:t>:</a:t>
            </a:r>
          </a:p>
          <a:p>
            <a:r>
              <a:rPr lang="fr-FR" sz="2400" dirty="0"/>
              <a:t>Avant que le superviseur </a:t>
            </a:r>
            <a:r>
              <a:rPr lang="fr-FR" sz="2400" b="1" dirty="0"/>
              <a:t>n'envoie une nouvelle affectation </a:t>
            </a:r>
            <a:r>
              <a:rPr lang="fr-FR" sz="2400" dirty="0"/>
              <a:t>à un enquêteur, il doit toujours </a:t>
            </a:r>
            <a:r>
              <a:rPr lang="fr-FR" sz="2400" b="1" dirty="0"/>
              <a:t>recevoir</a:t>
            </a:r>
            <a:r>
              <a:rPr lang="fr-FR" sz="2400" dirty="0"/>
              <a:t> les dernières données de cet enquêteur</a:t>
            </a:r>
            <a:endParaRPr lang="en-US" sz="2400" dirty="0"/>
          </a:p>
          <a:p>
            <a:r>
              <a:rPr lang="fr-FR" sz="2400" dirty="0"/>
              <a:t>Cela garantit que le fichier d'affectation qu'ils envoient a des codes de résultat cohérents avec les données sur la tablette des enquêteurs</a:t>
            </a:r>
            <a:endParaRPr lang="en-US" sz="2400" dirty="0"/>
          </a:p>
          <a:p>
            <a:r>
              <a:rPr lang="fr-FR" sz="2400" dirty="0"/>
              <a:t>Toujours transférer les données dans l'ordre suivant </a:t>
            </a:r>
            <a:r>
              <a:rPr lang="en-US" sz="2400" dirty="0"/>
              <a:t>:</a:t>
            </a:r>
          </a:p>
          <a:p>
            <a:pPr marL="454025" lvl="1" indent="0">
              <a:buNone/>
            </a:pPr>
            <a:r>
              <a:rPr lang="en-US" sz="2400" dirty="0"/>
              <a:t>1. </a:t>
            </a:r>
            <a:r>
              <a:rPr lang="fr-FR" sz="2400" dirty="0"/>
              <a:t>L'enquêteur envoie les données au superviseur</a:t>
            </a:r>
            <a:endParaRPr lang="en-US" sz="2400" dirty="0"/>
          </a:p>
          <a:p>
            <a:pPr marL="454025" lvl="1" indent="0">
              <a:buNone/>
            </a:pPr>
            <a:r>
              <a:rPr lang="en-US" sz="2400" dirty="0"/>
              <a:t>2. </a:t>
            </a:r>
            <a:r>
              <a:rPr lang="fr-FR" sz="2400" dirty="0"/>
              <a:t>Le superviseur envoie toutes nouvelles affectations à l'enquêteur via Bluetooth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5533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4553"/>
            <a:ext cx="7924799" cy="609600"/>
          </a:xfrm>
        </p:spPr>
        <p:txBody>
          <a:bodyPr>
            <a:normAutofit fontScale="90000"/>
          </a:bodyPr>
          <a:lstStyle/>
          <a:p>
            <a:r>
              <a:rPr lang="fr-FR"/>
              <a:t>Éviter les problèmes de codes de résultat incohérents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4999" y="3597624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Transfert Bluetooth des données d'interview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5800" y="6172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Superviseur (récepteur)</a:t>
            </a:r>
            <a:endParaRPr lang="fr-FR" sz="1800" i="1"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04800" y="1884507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Enquêteur (expéditeur)</a:t>
            </a:r>
            <a:endParaRPr lang="fr-FR" sz="1800" i="1">
              <a:latin typeface="+mn-lt"/>
            </a:endParaRPr>
          </a:p>
        </p:txBody>
      </p:sp>
      <p:pic>
        <p:nvPicPr>
          <p:cNvPr id="8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0571" y="2433108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88498" y="5242296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Down Arrow 15"/>
          <p:cNvSpPr/>
          <p:nvPr/>
        </p:nvSpPr>
        <p:spPr bwMode="auto">
          <a:xfrm>
            <a:off x="1414400" y="3631395"/>
            <a:ext cx="457200" cy="1352729"/>
          </a:xfrm>
          <a:prstGeom prst="down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653873" y="3541917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Transfert Bluetooth des données d'affectation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434674" y="6116493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Superviseur (récepteur)</a:t>
            </a:r>
            <a:endParaRPr lang="fr-FR" sz="1800" i="1">
              <a:latin typeface="+mn-lt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53674" y="18288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800">
                <a:latin typeface="+mn-lt"/>
              </a:rPr>
              <a:t>Enquêteur (expéditeur)</a:t>
            </a:r>
            <a:endParaRPr lang="fr-FR" sz="1800" i="1">
              <a:latin typeface="+mn-lt"/>
            </a:endParaRPr>
          </a:p>
        </p:txBody>
      </p:sp>
      <p:pic>
        <p:nvPicPr>
          <p:cNvPr id="26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809445" y="2377401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" name="Picture 2" descr="C:\partnersmeeting\08 10 presentation\exterior_tablet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37372" y="5186589"/>
            <a:ext cx="1233003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Up Arrow 28"/>
          <p:cNvSpPr/>
          <p:nvPr/>
        </p:nvSpPr>
        <p:spPr bwMode="auto">
          <a:xfrm>
            <a:off x="5943600" y="3510492"/>
            <a:ext cx="484632" cy="1430316"/>
          </a:xfrm>
          <a:prstGeom prst="upArrow">
            <a:avLst/>
          </a:prstGeom>
          <a:solidFill>
            <a:schemeClr val="bg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84476" y="1305580"/>
            <a:ext cx="38354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FAITES CECI D’ABORD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05400" y="1295889"/>
            <a:ext cx="25458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solidFill>
                  <a:srgbClr val="FF0000"/>
                </a:solidFill>
                <a:latin typeface="+mj-lt"/>
                <a:ea typeface="+mj-ea"/>
                <a:cs typeface="+mj-cs"/>
              </a:rPr>
              <a:t>ENSUITE CELA</a:t>
            </a:r>
          </a:p>
        </p:txBody>
      </p:sp>
    </p:spTree>
    <p:extLst>
      <p:ext uri="{BB962C8B-B14F-4D97-AF65-F5344CB8AC3E}">
        <p14:creationId xmlns:p14="http://schemas.microsoft.com/office/powerpoint/2010/main" val="2958431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97FB642C-ECAA-480E-A074-99752E3C66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00" y="301625"/>
            <a:ext cx="7772400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Exercice</a:t>
            </a:r>
            <a:endParaRPr lang="en-US" altLang="en-US" sz="4000" dirty="0"/>
          </a:p>
        </p:txBody>
      </p:sp>
      <p:sp>
        <p:nvSpPr>
          <p:cNvPr id="18435" name="Rectangle 5">
            <a:extLst>
              <a:ext uri="{FF2B5EF4-FFF2-40B4-BE49-F238E27FC236}">
                <a16:creationId xmlns:a16="http://schemas.microsoft.com/office/drawing/2014/main" id="{1DE64F04-C855-4CC3-BE88-1B6411A24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6B5B746-AFF1-4A20-BCF2-33A22D2C225B}"/>
              </a:ext>
            </a:extLst>
          </p:cNvPr>
          <p:cNvSpPr txBox="1">
            <a:spLocks/>
          </p:cNvSpPr>
          <p:nvPr/>
        </p:nvSpPr>
        <p:spPr bwMode="auto">
          <a:xfrm>
            <a:off x="228600" y="1219200"/>
            <a:ext cx="8915400" cy="5334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marL="514350" indent="-514350">
              <a:buAutoNum type="arabicPeriod"/>
              <a:defRPr/>
            </a:pPr>
            <a:r>
              <a:rPr lang="fr-FR" altLang="en-US" sz="2600" b="0" kern="0" dirty="0"/>
              <a:t>Chaque enquêteur (un à la fois) doit envoyer ses données à son superviseur</a:t>
            </a:r>
            <a:r>
              <a:rPr lang="en-US" altLang="en-US" sz="2600" b="0" kern="0" dirty="0"/>
              <a:t>.</a:t>
            </a:r>
          </a:p>
          <a:p>
            <a:pPr marL="514350" indent="-514350">
              <a:buAutoNum type="arabicPeriod"/>
              <a:defRPr/>
            </a:pPr>
            <a:r>
              <a:rPr lang="fr-FR" altLang="en-US" sz="2600" b="0" kern="0" dirty="0"/>
              <a:t>Lorsque les données sont reçues, examinez le rapport. Indique-t-il correctement l'état du travail effectué par l'enquêteur à ce jour</a:t>
            </a:r>
            <a:r>
              <a:rPr lang="en-US" altLang="en-US" sz="2600" b="0" kern="0" dirty="0"/>
              <a:t> ?</a:t>
            </a:r>
          </a:p>
          <a:p>
            <a:pPr>
              <a:defRPr/>
            </a:pPr>
            <a:endParaRPr lang="en-US" altLang="en-US" sz="2600" b="0" kern="0" dirty="0"/>
          </a:p>
          <a:p>
            <a:pPr marL="514350" indent="-514350" algn="ctr">
              <a:buAutoNum type="arabicPeriod"/>
              <a:defRPr/>
            </a:pPr>
            <a:endParaRPr lang="en-US" altLang="en-US" sz="2600" b="0" kern="0" dirty="0"/>
          </a:p>
        </p:txBody>
      </p:sp>
      <p:pic>
        <p:nvPicPr>
          <p:cNvPr id="18438" name="Picture 1">
            <a:extLst>
              <a:ext uri="{FF2B5EF4-FFF2-40B4-BE49-F238E27FC236}">
                <a16:creationId xmlns:a16="http://schemas.microsoft.com/office/drawing/2014/main" id="{2FAF458F-6647-4E8A-A8F8-3F8F3A13DF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1337" y="3962400"/>
            <a:ext cx="298132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0381DA1-D5D8-4F90-B608-F61538A03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en-US" altLang="en-US" sz="3200"/>
              <a:t>Data Transfer</a:t>
            </a:r>
          </a:p>
        </p:txBody>
      </p:sp>
      <p:sp>
        <p:nvSpPr>
          <p:cNvPr id="20483" name="Rectangle 5">
            <a:extLst>
              <a:ext uri="{FF2B5EF4-FFF2-40B4-BE49-F238E27FC236}">
                <a16:creationId xmlns:a16="http://schemas.microsoft.com/office/drawing/2014/main" id="{2F63681F-A512-4E57-A6B3-A87F41D80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FE5E3-E193-4A07-BB71-0D7CB57DC6AF}"/>
              </a:ext>
            </a:extLst>
          </p:cNvPr>
          <p:cNvSpPr txBox="1"/>
          <p:nvPr/>
        </p:nvSpPr>
        <p:spPr>
          <a:xfrm>
            <a:off x="788193" y="-381000"/>
            <a:ext cx="7488237" cy="403187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endParaRPr lang="en-US" sz="3200" dirty="0"/>
          </a:p>
          <a:p>
            <a:pPr algn="ctr">
              <a:spcAft>
                <a:spcPts val="0"/>
              </a:spcAft>
              <a:defRPr/>
            </a:pPr>
            <a:r>
              <a:rPr lang="en-US" sz="3200" dirty="0">
                <a:latin typeface="+mn-lt"/>
              </a:rPr>
              <a:t>EXERCISE FEEDBACK AND QUESTIONS</a:t>
            </a: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0"/>
              </a:spcAft>
              <a:defRPr/>
            </a:pPr>
            <a:endParaRPr lang="en-US" sz="3200" dirty="0">
              <a:latin typeface="+mn-lt"/>
            </a:endParaRPr>
          </a:p>
          <a:p>
            <a:pPr algn="ctr">
              <a:spcAft>
                <a:spcPts val="800"/>
              </a:spcAft>
              <a:defRPr/>
            </a:pPr>
            <a:endParaRPr lang="en-US" sz="3200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5">
            <a:extLst>
              <a:ext uri="{FF2B5EF4-FFF2-40B4-BE49-F238E27FC236}">
                <a16:creationId xmlns:a16="http://schemas.microsoft.com/office/drawing/2014/main" id="{7BF8F0FE-EF33-4F6D-9A09-2C11F4806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618490"/>
            <a:ext cx="18473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fr-FR" altLang="en-US" sz="2800" dirty="0">
              <a:latin typeface="Times" panose="02020603050405020304" pitchFamily="18" charset="0"/>
            </a:endParaRPr>
          </a:p>
        </p:txBody>
      </p:sp>
      <p:sp>
        <p:nvSpPr>
          <p:cNvPr id="5123" name="Title 1">
            <a:extLst>
              <a:ext uri="{FF2B5EF4-FFF2-40B4-BE49-F238E27FC236}">
                <a16:creationId xmlns:a16="http://schemas.microsoft.com/office/drawing/2014/main" id="{DE880DE6-E8F7-4760-AB7C-200CB5C01B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1625"/>
            <a:ext cx="7772400" cy="609600"/>
          </a:xfrm>
        </p:spPr>
        <p:txBody>
          <a:bodyPr/>
          <a:lstStyle/>
          <a:p>
            <a:pPr algn="ctr"/>
            <a:r>
              <a:rPr lang="fr-FR" altLang="en-US" sz="3200" dirty="0"/>
              <a:t>Quoi? Pourquoi? Quand? Qui? Comment?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EA8467-FE34-4598-A5C1-A4AB8F2C8FEA}"/>
              </a:ext>
            </a:extLst>
          </p:cNvPr>
          <p:cNvSpPr txBox="1"/>
          <p:nvPr/>
        </p:nvSpPr>
        <p:spPr>
          <a:xfrm>
            <a:off x="152400" y="1295400"/>
            <a:ext cx="1828800" cy="4626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400"/>
              </a:spcAft>
              <a:defRPr/>
            </a:pPr>
            <a:r>
              <a:rPr lang="fr-FR" dirty="0">
                <a:solidFill>
                  <a:srgbClr val="C2113A"/>
                </a:solidFill>
                <a:latin typeface="+mn-lt"/>
              </a:rPr>
              <a:t>Quoi?</a:t>
            </a:r>
          </a:p>
          <a:p>
            <a:pPr>
              <a:spcAft>
                <a:spcPts val="400"/>
              </a:spcAft>
              <a:defRPr/>
            </a:pPr>
            <a:endParaRPr lang="fr-FR" sz="40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fr-FR" dirty="0">
                <a:solidFill>
                  <a:srgbClr val="C2113A"/>
                </a:solidFill>
                <a:latin typeface="+mn-lt"/>
              </a:rPr>
              <a:t>Pourquoi?</a:t>
            </a:r>
          </a:p>
          <a:p>
            <a:pPr>
              <a:spcAft>
                <a:spcPts val="400"/>
              </a:spcAft>
              <a:defRPr/>
            </a:pPr>
            <a:endParaRPr lang="fr-FR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fr-FR" dirty="0">
                <a:solidFill>
                  <a:srgbClr val="C2113A"/>
                </a:solidFill>
                <a:latin typeface="+mn-lt"/>
              </a:rPr>
              <a:t>Quand?</a:t>
            </a:r>
          </a:p>
          <a:p>
            <a:pPr>
              <a:spcAft>
                <a:spcPts val="400"/>
              </a:spcAft>
              <a:defRPr/>
            </a:pPr>
            <a:endParaRPr lang="fr-FR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fr-FR" dirty="0">
                <a:solidFill>
                  <a:srgbClr val="C2113A"/>
                </a:solidFill>
                <a:latin typeface="+mn-lt"/>
              </a:rPr>
              <a:t>Qui?</a:t>
            </a:r>
          </a:p>
          <a:p>
            <a:pPr>
              <a:spcAft>
                <a:spcPts val="400"/>
              </a:spcAft>
              <a:defRPr/>
            </a:pPr>
            <a:endParaRPr lang="fr-FR" sz="3200" dirty="0">
              <a:solidFill>
                <a:srgbClr val="C2113A"/>
              </a:solidFill>
              <a:latin typeface="+mn-lt"/>
            </a:endParaRPr>
          </a:p>
          <a:p>
            <a:pPr>
              <a:spcAft>
                <a:spcPts val="400"/>
              </a:spcAft>
              <a:defRPr/>
            </a:pPr>
            <a:r>
              <a:rPr lang="fr-FR" dirty="0">
                <a:solidFill>
                  <a:srgbClr val="C2113A"/>
                </a:solidFill>
                <a:latin typeface="+mn-lt"/>
              </a:rPr>
              <a:t>Comment?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25B1CA-80F8-4441-A377-3486236B6C1D}"/>
              </a:ext>
            </a:extLst>
          </p:cNvPr>
          <p:cNvSpPr txBox="1"/>
          <p:nvPr/>
        </p:nvSpPr>
        <p:spPr>
          <a:xfrm>
            <a:off x="1828800" y="1295400"/>
            <a:ext cx="6781800" cy="46884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Envoi de données au superviseur</a:t>
            </a:r>
          </a:p>
          <a:p>
            <a:pPr>
              <a:spcAft>
                <a:spcPts val="800"/>
              </a:spcAft>
              <a:defRPr/>
            </a:pPr>
            <a:endParaRPr lang="fr-FR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Sauvegardez constamment les données, contrôler les progrès 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Au moins une fois par jour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Superviseurs, Enquêteurs</a:t>
            </a: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endParaRPr lang="fr-FR" dirty="0">
              <a:latin typeface="+mn-lt"/>
            </a:endParaRPr>
          </a:p>
          <a:p>
            <a:pPr marL="457200" indent="-457200">
              <a:spcAft>
                <a:spcPts val="800"/>
              </a:spcAft>
              <a:buFont typeface="Arial" panose="020B0604020202020204" pitchFamily="34" charset="0"/>
              <a:buChar char="•"/>
              <a:defRPr/>
            </a:pPr>
            <a:r>
              <a:rPr lang="fr-FR" dirty="0">
                <a:latin typeface="+mn-lt"/>
              </a:rPr>
              <a:t>Bluetooth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ACCBFB19-3D5C-406A-976A-6362BB9322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686800" cy="6096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fr-FR" altLang="en-US" sz="3600"/>
              <a:t>Flux du travail de terrain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0573310-7297-451E-8430-1A637F936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76325"/>
            <a:ext cx="3036887" cy="762000"/>
          </a:xfrm>
          <a:prstGeom prst="rect">
            <a:avLst/>
          </a:prstGeom>
          <a:noFill/>
          <a:ln w="9525">
            <a:solidFill>
              <a:srgbClr val="E1004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dirty="0">
                <a:solidFill>
                  <a:schemeClr val="bg1">
                    <a:lumMod val="65000"/>
                  </a:schemeClr>
                </a:solidFill>
              </a:rPr>
              <a:t>Arrivée en grappe, Identifier les ménages</a:t>
            </a:r>
            <a:endParaRPr lang="fr-FR" altLang="en-US" sz="20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0BB1599-61D5-44DB-9286-0E0A87763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012496"/>
            <a:ext cx="3048000" cy="97155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kern="0" dirty="0">
                <a:solidFill>
                  <a:schemeClr val="bg1">
                    <a:lumMod val="65000"/>
                  </a:schemeClr>
                </a:solidFill>
              </a:rPr>
              <a:t>Le superviseur affecte des ménages aux enquêteurs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21CE644-EB09-4E25-A5D6-FEA52FD274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3098346"/>
            <a:ext cx="3048000" cy="1340304"/>
          </a:xfrm>
          <a:prstGeom prst="rect">
            <a:avLst/>
          </a:prstGeom>
          <a:noFill/>
          <a:ln w="9525">
            <a:solidFill>
              <a:srgbClr val="FFFF0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b="1" dirty="0">
                <a:solidFill>
                  <a:schemeClr val="bg1">
                    <a:lumMod val="65000"/>
                  </a:schemeClr>
                </a:solidFill>
              </a:rPr>
              <a:t>Enquêteurs interviewent les MG, identifient les personnes éligibles</a:t>
            </a:r>
            <a:endParaRPr lang="fr-FR" altLang="en-US" sz="20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6E585BF-0DA3-49A8-96AB-3B05AD41A7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3" y="5791200"/>
            <a:ext cx="3067050" cy="762000"/>
          </a:xfrm>
          <a:prstGeom prst="rect">
            <a:avLst/>
          </a:prstGeom>
          <a:noFill/>
          <a:ln w="9525">
            <a:solidFill>
              <a:srgbClr val="00B05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kern="0">
                <a:solidFill>
                  <a:schemeClr val="bg1">
                    <a:lumMod val="65000"/>
                  </a:schemeClr>
                </a:solidFill>
              </a:rPr>
              <a:t>Les biomarqueurs prennent taille &amp;poids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63AE71F-7875-4334-A5D6-93774AD90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3417888" cy="1619250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b="1">
                <a:solidFill>
                  <a:schemeClr val="bg1">
                    <a:lumMod val="65000"/>
                  </a:schemeClr>
                </a:solidFill>
              </a:rPr>
              <a:t>Enquêteurs  procèdent aux interviews des éligibles, saisissent des données sur biomarqueurs</a:t>
            </a:r>
            <a:endParaRPr lang="fr-FR" altLang="en-US" sz="2200" kern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0D43A6B-15AC-49A3-830B-52601B4448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2679246"/>
            <a:ext cx="3417887" cy="838200"/>
          </a:xfrm>
          <a:prstGeom prst="rect">
            <a:avLst/>
          </a:prstGeom>
          <a:noFill/>
          <a:ln w="9525">
            <a:solidFill>
              <a:srgbClr val="7030A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b="1" dirty="0">
                <a:solidFill>
                  <a:schemeClr val="tx2"/>
                </a:solidFill>
              </a:rPr>
              <a:t>Enquêteurs envoient les données au superviseur</a:t>
            </a:r>
            <a:endParaRPr lang="fr-FR" altLang="en-US" sz="2200" kern="0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51F305FE-1E26-48A4-B14D-3270457A79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3562349"/>
            <a:ext cx="3417887" cy="1066801"/>
          </a:xfrm>
          <a:prstGeom prst="rect">
            <a:avLst/>
          </a:prstGeom>
          <a:noFill/>
          <a:ln w="9525">
            <a:solidFill>
              <a:schemeClr val="accent1">
                <a:lumMod val="90000"/>
              </a:schemeClr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kern="0">
                <a:solidFill>
                  <a:schemeClr val="bg1">
                    <a:lumMod val="65000"/>
                  </a:schemeClr>
                </a:solidFill>
              </a:rPr>
              <a:t>Le superviseur exécute un contrôle pour fermer la grappe</a:t>
            </a:r>
            <a:r>
              <a:rPr lang="fr-FR" altLang="en-US" sz="2400" kern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78BA2C74-7488-42F8-92FC-B744123B4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5791200"/>
            <a:ext cx="3417887" cy="838200"/>
          </a:xfrm>
          <a:prstGeom prst="rect">
            <a:avLst/>
          </a:prstGeom>
          <a:noFill/>
          <a:ln w="9525">
            <a:solidFill>
              <a:srgbClr val="92D050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b="1" dirty="0">
                <a:solidFill>
                  <a:schemeClr val="bg1">
                    <a:lumMod val="65000"/>
                  </a:schemeClr>
                </a:solidFill>
              </a:rPr>
              <a:t>Le superviseur transmet les données au BC</a:t>
            </a:r>
            <a:endParaRPr lang="fr-FR" altLang="en-US" sz="2200" kern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40971" name="Straight Arrow Connector 19">
            <a:extLst>
              <a:ext uri="{FF2B5EF4-FFF2-40B4-BE49-F238E27FC236}">
                <a16:creationId xmlns:a16="http://schemas.microsoft.com/office/drawing/2014/main" id="{07614346-23F4-40F3-8DEC-0AFE064FED5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33800" y="1447800"/>
            <a:ext cx="0" cy="5029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2" name="Straight Arrow Connector 22">
            <a:extLst>
              <a:ext uri="{FF2B5EF4-FFF2-40B4-BE49-F238E27FC236}">
                <a16:creationId xmlns:a16="http://schemas.microsoft.com/office/drawing/2014/main" id="{759ED552-64A9-4D33-BD68-F95D0A4D0642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4000" y="1447800"/>
            <a:ext cx="0" cy="50292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973" name="Straight Arrow Connector 23">
            <a:extLst>
              <a:ext uri="{FF2B5EF4-FFF2-40B4-BE49-F238E27FC236}">
                <a16:creationId xmlns:a16="http://schemas.microsoft.com/office/drawing/2014/main" id="{12CE62E7-20DC-49F2-A7FB-3461E097088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905250" y="1600200"/>
            <a:ext cx="1276350" cy="4724400"/>
          </a:xfrm>
          <a:prstGeom prst="straightConnector1">
            <a:avLst/>
          </a:prstGeom>
          <a:noFill/>
          <a:ln w="57150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4" name="Rectangle 2">
            <a:extLst>
              <a:ext uri="{FF2B5EF4-FFF2-40B4-BE49-F238E27FC236}">
                <a16:creationId xmlns:a16="http://schemas.microsoft.com/office/drawing/2014/main" id="{63BF229F-FAD4-442A-A9E4-C952A413B4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4338" y="4800598"/>
            <a:ext cx="3409950" cy="838201"/>
          </a:xfrm>
          <a:prstGeom prst="rect">
            <a:avLst/>
          </a:prstGeom>
          <a:noFill/>
          <a:ln w="9525">
            <a:solidFill>
              <a:schemeClr val="accent3">
                <a:lumMod val="75000"/>
              </a:schemeClr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200" kern="0" dirty="0">
                <a:solidFill>
                  <a:schemeClr val="bg1">
                    <a:lumMod val="65000"/>
                  </a:schemeClr>
                </a:solidFill>
              </a:rPr>
              <a:t>Le superviseur procède à la remesure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5DE893BE-B9D7-4394-8E32-586003EB0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13" y="4629150"/>
            <a:ext cx="3143250" cy="971550"/>
          </a:xfrm>
          <a:prstGeom prst="rect">
            <a:avLst/>
          </a:prstGeom>
          <a:noFill/>
          <a:ln w="9525">
            <a:solidFill>
              <a:srgbClr val="666666"/>
            </a:solidFill>
            <a:miter lim="800000"/>
            <a:headEnd/>
            <a:tailEnd/>
          </a:ln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fr-FR" altLang="en-US" sz="2000" kern="0">
                <a:solidFill>
                  <a:schemeClr val="bg1">
                    <a:lumMod val="65000"/>
                  </a:schemeClr>
                </a:solidFill>
              </a:rPr>
              <a:t>Les enquêteurs envoient les données aux superviseurs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E59D82B7-892C-4A33-BDEA-A61D2B96D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1625" y="301625"/>
            <a:ext cx="8461375" cy="609600"/>
          </a:xfrm>
        </p:spPr>
        <p:txBody>
          <a:bodyPr/>
          <a:lstStyle/>
          <a:p>
            <a:pPr algn="ctr"/>
            <a:r>
              <a:rPr lang="fr-FR" altLang="en-US" sz="3200" dirty="0"/>
              <a:t>Étapes du transfert de données / soumission</a:t>
            </a:r>
            <a:endParaRPr lang="en-US" altLang="en-US" sz="3200" dirty="0"/>
          </a:p>
        </p:txBody>
      </p:sp>
      <p:sp>
        <p:nvSpPr>
          <p:cNvPr id="9219" name="Rectangle 5">
            <a:extLst>
              <a:ext uri="{FF2B5EF4-FFF2-40B4-BE49-F238E27FC236}">
                <a16:creationId xmlns:a16="http://schemas.microsoft.com/office/drawing/2014/main" id="{00FEAA1D-0567-4DB8-8F07-4454FDB37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C2027D-9813-4F56-835A-945D667EA95C}"/>
              </a:ext>
            </a:extLst>
          </p:cNvPr>
          <p:cNvSpPr txBox="1"/>
          <p:nvPr/>
        </p:nvSpPr>
        <p:spPr>
          <a:xfrm>
            <a:off x="1274763" y="1511300"/>
            <a:ext cx="7488237" cy="45085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fr-FR" dirty="0">
                <a:latin typeface="+mn-lt"/>
              </a:rPr>
              <a:t>le superviseur se prépare à recevoir les données d'un enquêteur à la fois</a:t>
            </a:r>
            <a:endParaRPr lang="en-US" dirty="0">
              <a:latin typeface="+mn-lt"/>
            </a:endParaRPr>
          </a:p>
          <a:p>
            <a:pPr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  <a:p>
            <a:pPr>
              <a:spcBef>
                <a:spcPts val="1800"/>
              </a:spcBef>
              <a:spcAft>
                <a:spcPts val="0"/>
              </a:spcAft>
              <a:defRPr/>
            </a:pPr>
            <a:r>
              <a:rPr lang="fr-FR" dirty="0">
                <a:latin typeface="+mn-lt"/>
              </a:rPr>
              <a:t>L'enquêteur envoie des données au superviseur</a:t>
            </a: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r>
              <a:rPr lang="fr-FR" dirty="0">
                <a:latin typeface="+mn-lt"/>
              </a:rPr>
              <a:t>Le superviseur examine les messages d’erreur de structure et le rapport d’avancement</a:t>
            </a:r>
            <a:endParaRPr lang="en-US" dirty="0">
              <a:latin typeface="+mn-lt"/>
            </a:endParaRPr>
          </a:p>
          <a:p>
            <a:pPr>
              <a:spcAft>
                <a:spcPts val="800"/>
              </a:spcAft>
              <a:defRPr/>
            </a:pPr>
            <a:endParaRPr lang="en-US" dirty="0">
              <a:latin typeface="+mn-lt"/>
            </a:endParaRPr>
          </a:p>
        </p:txBody>
      </p:sp>
      <p:pic>
        <p:nvPicPr>
          <p:cNvPr id="9221" name="Picture 4" descr="http://www.ccbhomes.com/wp-content/uploads/2014/09/step1.png">
            <a:extLst>
              <a:ext uri="{FF2B5EF4-FFF2-40B4-BE49-F238E27FC236}">
                <a16:creationId xmlns:a16="http://schemas.microsoft.com/office/drawing/2014/main" id="{3073FC43-6EB0-43F2-98BD-0D9C38CE8E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312863"/>
            <a:ext cx="885825" cy="925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2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675D6024-C3C0-44E7-8E6B-741C0F81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283845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3" name="Picture 6" descr="http://www.byui.edu/Images/disability_services/step3-resized200x209.png">
            <a:extLst>
              <a:ext uri="{FF2B5EF4-FFF2-40B4-BE49-F238E27FC236}">
                <a16:creationId xmlns:a16="http://schemas.microsoft.com/office/drawing/2014/main" id="{E0C8BB6F-ECAA-4C49-8FDD-DEE743E2D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4419600"/>
            <a:ext cx="957262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8B38F7C-8E38-4DCB-B083-ED3220359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261939"/>
            <a:ext cx="4362450" cy="652462"/>
          </a:xfrm>
        </p:spPr>
        <p:txBody>
          <a:bodyPr/>
          <a:lstStyle/>
          <a:p>
            <a:r>
              <a:rPr lang="fr-FR" altLang="en-US" dirty="0"/>
              <a:t>Points clés à retenir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3FFAB60-0DAD-4577-8DB8-A9E5486CD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9550" y="914400"/>
            <a:ext cx="3657600" cy="5791200"/>
          </a:xfrm>
        </p:spPr>
        <p:txBody>
          <a:bodyPr>
            <a:normAutofit fontScale="92500" lnSpcReduction="20000"/>
          </a:bodyPr>
          <a:lstStyle/>
          <a:p>
            <a:endParaRPr lang="fr-FR" altLang="en-US" dirty="0"/>
          </a:p>
          <a:p>
            <a:r>
              <a:rPr lang="fr-FR" altLang="en-US" sz="2000" dirty="0"/>
              <a:t>Un seul enquêteur à la fois peut envoyer des données au superviseur</a:t>
            </a:r>
          </a:p>
          <a:p>
            <a:r>
              <a:rPr lang="fr-FR" altLang="en-US" sz="2000" dirty="0"/>
              <a:t>Bluetooth n'est pas wifi - ceux qui se connectent doivent être distants de moins de 10 mètres </a:t>
            </a:r>
          </a:p>
          <a:p>
            <a:r>
              <a:rPr lang="fr-FR" altLang="en-US" sz="2000" dirty="0"/>
              <a:t>Le superviseur doit être en mode réception avant que l'enquêteur ne commence à envoyer</a:t>
            </a:r>
          </a:p>
          <a:p>
            <a:r>
              <a:rPr lang="fr-FR" sz="2000" dirty="0"/>
              <a:t>L'expéditeur et le destinataire doivent se coordonner afin qu'ils commencent tous les deux le processus de transfert à peu près au même moment</a:t>
            </a:r>
            <a:endParaRPr lang="en-US" sz="2000" dirty="0"/>
          </a:p>
          <a:p>
            <a:r>
              <a:rPr lang="fr-FR" altLang="en-US" sz="2000" dirty="0"/>
              <a:t>La tablette du superviseur générera un rapport des questionnaires entamés ou complétés par l'enquêteur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707D1F64-5101-4A6A-AA5C-BAABC2CED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3850" y="1685925"/>
            <a:ext cx="4800600" cy="316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2E548A-69DA-4131-9853-A6206BFC0666}"/>
              </a:ext>
            </a:extLst>
          </p:cNvPr>
          <p:cNvSpPr txBox="1"/>
          <p:nvPr/>
        </p:nvSpPr>
        <p:spPr>
          <a:xfrm>
            <a:off x="5410200" y="4848225"/>
            <a:ext cx="289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fr-FR" sz="2400" b="1" dirty="0">
                <a:latin typeface="+mn-lt"/>
              </a:rPr>
              <a:t>La coordination entre les membres de l'équipe est primordiale</a:t>
            </a:r>
            <a:r>
              <a:rPr lang="en-US" sz="2400" b="1" dirty="0">
                <a:latin typeface="+mn-lt"/>
              </a:rPr>
              <a:t> !</a:t>
            </a:r>
          </a:p>
        </p:txBody>
      </p:sp>
      <p:pic>
        <p:nvPicPr>
          <p:cNvPr id="10246" name="Picture 4" descr="Free Remember Cliparts, Download Free Remember Cliparts png images, Free  ClipArts on Clipart Library">
            <a:extLst>
              <a:ext uri="{FF2B5EF4-FFF2-40B4-BE49-F238E27FC236}">
                <a16:creationId xmlns:a16="http://schemas.microsoft.com/office/drawing/2014/main" id="{565E3073-D2FF-4D29-8466-B4470F31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23825"/>
            <a:ext cx="1600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68B38F7C-8E38-4DCB-B083-ED3220359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0550" y="261938"/>
            <a:ext cx="4362450" cy="1081087"/>
          </a:xfrm>
        </p:spPr>
        <p:txBody>
          <a:bodyPr/>
          <a:lstStyle/>
          <a:p>
            <a:r>
              <a:rPr lang="fr-FR" altLang="en-US" dirty="0"/>
              <a:t>Points clés à retenir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73FFAB60-0DAD-4577-8DB8-A9E5486CD7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676400"/>
            <a:ext cx="8305800" cy="5791200"/>
          </a:xfrm>
        </p:spPr>
        <p:txBody>
          <a:bodyPr>
            <a:normAutofit/>
          </a:bodyPr>
          <a:lstStyle/>
          <a:p>
            <a:endParaRPr lang="fr-FR" altLang="en-US" b="1" u="sng" dirty="0"/>
          </a:p>
          <a:p>
            <a:r>
              <a:rPr lang="fr-FR" altLang="en-US" sz="2800" b="1" u="sng" dirty="0"/>
              <a:t>Il n'est pas nécessaire d'appairer manuellement les appareils pour permettre les transferts Bluetooth dans le système CAPI</a:t>
            </a:r>
          </a:p>
          <a:p>
            <a:r>
              <a:rPr lang="fr-FR" altLang="en-US" sz="2800" dirty="0"/>
              <a:t>L'appairage se fait automatiquement</a:t>
            </a:r>
          </a:p>
          <a:p>
            <a:r>
              <a:rPr lang="fr-FR" altLang="en-US" sz="2800" dirty="0"/>
              <a:t>Tout ce qui est nécessaire est de définir manuellement l'identifiant Bluetooth Android comme le code de l'enquêteur/superviseur </a:t>
            </a:r>
            <a:r>
              <a:rPr lang="fr-FR" altLang="en-US" sz="2800" u="sng" dirty="0"/>
              <a:t>une fois</a:t>
            </a:r>
            <a:r>
              <a:rPr lang="fr-FR" altLang="en-US" sz="2800" b="1" u="sng" dirty="0"/>
              <a:t> </a:t>
            </a:r>
          </a:p>
          <a:p>
            <a:r>
              <a:rPr lang="fr-FR" altLang="en-US" sz="2800" dirty="0"/>
              <a:t>Une fois cela défini, aucune autre modification des paramètres Android n'est nécessaire</a:t>
            </a:r>
          </a:p>
        </p:txBody>
      </p:sp>
      <p:pic>
        <p:nvPicPr>
          <p:cNvPr id="10246" name="Picture 4" descr="Free Remember Cliparts, Download Free Remember Cliparts png images, Free  ClipArts on Clipart Library">
            <a:extLst>
              <a:ext uri="{FF2B5EF4-FFF2-40B4-BE49-F238E27FC236}">
                <a16:creationId xmlns:a16="http://schemas.microsoft.com/office/drawing/2014/main" id="{565E3073-D2FF-4D29-8466-B4470F31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50" y="123825"/>
            <a:ext cx="1600200" cy="109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4428413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1180115" y="30771"/>
            <a:ext cx="7772400" cy="1006878"/>
          </a:xfrm>
        </p:spPr>
        <p:txBody>
          <a:bodyPr>
            <a:normAutofit fontScale="90000"/>
          </a:bodyPr>
          <a:lstStyle/>
          <a:p>
            <a:pPr algn="ctr"/>
            <a:r>
              <a:rPr lang="fr-FR" altLang="en-US" sz="3200" dirty="0"/>
              <a:t>Le superviseur se prépare à recevoir des données</a:t>
            </a:r>
            <a:br>
              <a:rPr lang="en-US" altLang="en-US" sz="3200" dirty="0"/>
            </a:br>
            <a:endParaRPr lang="en-US" altLang="en-US" sz="3200" dirty="0"/>
          </a:p>
        </p:txBody>
      </p:sp>
      <p:pic>
        <p:nvPicPr>
          <p:cNvPr id="13315" name="Picture 4" descr="http://www.ccbhomes.com/wp-content/uploads/2014/09/step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44463"/>
            <a:ext cx="8858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itle 1"/>
          <p:cNvSpPr txBox="1">
            <a:spLocks/>
          </p:cNvSpPr>
          <p:nvPr/>
        </p:nvSpPr>
        <p:spPr bwMode="auto">
          <a:xfrm>
            <a:off x="152400" y="6218943"/>
            <a:ext cx="8800115" cy="499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fr-FR" altLang="en-US" sz="2800" dirty="0"/>
              <a:t>Superviseur</a:t>
            </a:r>
            <a:r>
              <a:rPr lang="fr-FR" altLang="en-US" sz="2800" kern="0" dirty="0"/>
              <a:t> prêt! Dites à l'enquêteur d'envoyer </a:t>
            </a:r>
            <a:r>
              <a:rPr lang="en-US" altLang="en-US" sz="2600" b="0" kern="0" dirty="0"/>
              <a:t>…</a:t>
            </a: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1B83A48C-267E-48C0-A973-A3F7E8F22287}"/>
              </a:ext>
            </a:extLst>
          </p:cNvPr>
          <p:cNvSpPr/>
          <p:nvPr/>
        </p:nvSpPr>
        <p:spPr>
          <a:xfrm rot="5400000">
            <a:off x="6575201" y="385279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B6C8B4-ED36-4780-9565-48A8DB777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65" y="1119215"/>
            <a:ext cx="4716033" cy="3298141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D814F844-F9C4-4130-880F-77FD9E609BDA}"/>
              </a:ext>
            </a:extLst>
          </p:cNvPr>
          <p:cNvSpPr/>
          <p:nvPr/>
        </p:nvSpPr>
        <p:spPr>
          <a:xfrm>
            <a:off x="3728306" y="2146312"/>
            <a:ext cx="1499347" cy="470903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C05F96B-4531-4AAF-8BC5-FD6232AC3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4995" y="4603675"/>
            <a:ext cx="3591426" cy="142894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0C55FC-ED6F-4376-AA1F-3B1E9F9C4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97505" y="843353"/>
            <a:ext cx="373380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09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Enquêteurs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envoient</a:t>
            </a:r>
            <a:r>
              <a:rPr lang="en-US" altLang="en-US" sz="4000" dirty="0"/>
              <a:t> les </a:t>
            </a:r>
            <a:r>
              <a:rPr lang="en-US" altLang="en-US" sz="4000" dirty="0" err="1"/>
              <a:t>données</a:t>
            </a:r>
            <a:endParaRPr lang="en-US" altLang="en-US" sz="4000" dirty="0"/>
          </a:p>
        </p:txBody>
      </p:sp>
      <p:sp>
        <p:nvSpPr>
          <p:cNvPr id="15363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5364" name="Picture 4" descr="http://www.byui.edu/Images/disability_services/step2-resized200x209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82193CF7-10D2-46D6-BA8D-955B4B232044}"/>
              </a:ext>
            </a:extLst>
          </p:cNvPr>
          <p:cNvSpPr/>
          <p:nvPr/>
        </p:nvSpPr>
        <p:spPr>
          <a:xfrm>
            <a:off x="3537656" y="218407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F8148522-FE44-40F5-AA74-1E64F1D57A16}"/>
              </a:ext>
            </a:extLst>
          </p:cNvPr>
          <p:cNvSpPr/>
          <p:nvPr/>
        </p:nvSpPr>
        <p:spPr>
          <a:xfrm rot="8481815">
            <a:off x="3552057" y="4506237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3435F83-335B-40B2-A250-05CDF31F9E21}"/>
              </a:ext>
            </a:extLst>
          </p:cNvPr>
          <p:cNvSpPr/>
          <p:nvPr/>
        </p:nvSpPr>
        <p:spPr>
          <a:xfrm>
            <a:off x="4026860" y="5637784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E5ED32-396F-4B58-A0EF-0131AF794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977" y="1299825"/>
            <a:ext cx="2905125" cy="28765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A0B506-10D1-4EAC-ABB4-C08BDCAF23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35617" y="1066800"/>
            <a:ext cx="3469341" cy="3276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E636B1B-AAD7-49EA-B6B6-97CC4148EE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92168" y="5243280"/>
            <a:ext cx="3515216" cy="12193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8200EBC-28B6-4E78-B848-1CF06741D6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801" y="5039062"/>
            <a:ext cx="265747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6751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3308E3C8-B35C-44CB-93E2-EDD58602B8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19200" y="301625"/>
            <a:ext cx="6854825" cy="60960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 err="1"/>
              <a:t>Enquêteurs</a:t>
            </a:r>
            <a:r>
              <a:rPr lang="en-US" altLang="en-US" sz="4000" dirty="0"/>
              <a:t> </a:t>
            </a:r>
            <a:r>
              <a:rPr lang="en-US" altLang="en-US" sz="4000" dirty="0" err="1"/>
              <a:t>envoient</a:t>
            </a:r>
            <a:r>
              <a:rPr lang="en-US" altLang="en-US" sz="4000" dirty="0"/>
              <a:t> les </a:t>
            </a:r>
            <a:r>
              <a:rPr lang="en-US" altLang="en-US" sz="4000" dirty="0" err="1"/>
              <a:t>données</a:t>
            </a:r>
            <a:endParaRPr lang="en-US" altLang="en-US" sz="4000" dirty="0"/>
          </a:p>
        </p:txBody>
      </p:sp>
      <p:sp>
        <p:nvSpPr>
          <p:cNvPr id="13315" name="Rectangle 5">
            <a:extLst>
              <a:ext uri="{FF2B5EF4-FFF2-40B4-BE49-F238E27FC236}">
                <a16:creationId xmlns:a16="http://schemas.microsoft.com/office/drawing/2014/main" id="{B10869DE-644B-4440-84C3-7BB569A33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pic>
        <p:nvPicPr>
          <p:cNvPr id="13316" name="Picture 4" descr="http://www.byui.edu/Images/disability_services/step2-resized200x209.png">
            <a:extLst>
              <a:ext uri="{FF2B5EF4-FFF2-40B4-BE49-F238E27FC236}">
                <a16:creationId xmlns:a16="http://schemas.microsoft.com/office/drawing/2014/main" id="{7FD6708C-1D7E-41C6-B639-17D506D54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863" y="76200"/>
            <a:ext cx="947737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4">
            <a:extLst>
              <a:ext uri="{FF2B5EF4-FFF2-40B4-BE49-F238E27FC236}">
                <a16:creationId xmlns:a16="http://schemas.microsoft.com/office/drawing/2014/main" id="{2B0CA351-1597-4969-B004-6434C8188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136650"/>
            <a:ext cx="77914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LongProperties xmlns="http://schemas.microsoft.com/office/2006/metadata/longProperties"/>
</file>

<file path=customXml/item3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VMX3MACP777Z-1201013908-6539</_dlc_DocId>
    <_dlc_DocIdUrl xmlns="d16efad5-0601-4cf0-b7c2-89968258c777">
      <Url>https://icfonline.sharepoint.com/sites/ihd-dhs/Standard8/_layouts/15/DocIdRedir.aspx?ID=VMX3MACP777Z-1201013908-6539</Url>
      <Description>VMX3MACP777Z-1201013908-6539</Description>
    </_dlc_DocIdUrl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290D497-1696-48CD-AD68-F5E5B6D7034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32B16E7-05FD-4CDD-9485-1DD59638F6C3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327AD232-9F96-495C-9A07-C9B505B517FE}">
  <ds:schemaRefs>
    <ds:schemaRef ds:uri="http://schemas.microsoft.com/sharepoint/events"/>
  </ds:schemaRefs>
</ds:datastoreItem>
</file>

<file path=customXml/itemProps4.xml><?xml version="1.0" encoding="utf-8"?>
<ds:datastoreItem xmlns:ds="http://schemas.openxmlformats.org/officeDocument/2006/customXml" ds:itemID="{42B73DE9-36A4-4D35-8BBB-3FA369768217}">
  <ds:schemaRefs>
    <ds:schemaRef ds:uri="http://schemas.microsoft.com/office/2006/metadata/properties"/>
    <ds:schemaRef ds:uri="http://schemas.microsoft.com/office/infopath/2007/PartnerControls"/>
    <ds:schemaRef ds:uri="d16efad5-0601-4cf0-b7c2-89968258c777"/>
  </ds:schemaRefs>
</ds:datastoreItem>
</file>

<file path=customXml/itemProps5.xml><?xml version="1.0" encoding="utf-8"?>
<ds:datastoreItem xmlns:ds="http://schemas.openxmlformats.org/officeDocument/2006/customXml" ds:itemID="{E9817120-CACB-4989-A143-6BDD650F1AF2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4893</TotalTime>
  <Words>1042</Words>
  <Application>Microsoft Office PowerPoint</Application>
  <PresentationFormat>On-screen Show (4:3)</PresentationFormat>
  <Paragraphs>138</Paragraphs>
  <Slides>19</Slides>
  <Notes>12</Notes>
  <HiddenSlides>5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Gill Sans MT</vt:lpstr>
      <vt:lpstr>Times</vt:lpstr>
      <vt:lpstr>Office Theme</vt:lpstr>
      <vt:lpstr>Transfert de données</vt:lpstr>
      <vt:lpstr>Quoi? Pourquoi? Quand? Qui? Comment?</vt:lpstr>
      <vt:lpstr>Flux du travail de terrain</vt:lpstr>
      <vt:lpstr>Étapes du transfert de données / soumission</vt:lpstr>
      <vt:lpstr>Points clés à retenir</vt:lpstr>
      <vt:lpstr>Points clés à retenir</vt:lpstr>
      <vt:lpstr>Le superviseur se prépare à recevoir des données </vt:lpstr>
      <vt:lpstr>Enquêteurs envoient les données</vt:lpstr>
      <vt:lpstr>Enquêteurs envoient les données</vt:lpstr>
      <vt:lpstr>Vérifier la structure et l'avancement</vt:lpstr>
      <vt:lpstr>Transfert de superviseur à superviseur</vt:lpstr>
      <vt:lpstr>Transfert de données</vt:lpstr>
      <vt:lpstr>Éviter les problèmes avec les transferts Bluetooth – Règles à suivre</vt:lpstr>
      <vt:lpstr>Dépannage : si le transfert Bluetooth échoue</vt:lpstr>
      <vt:lpstr>Codes de résultat incohérents : problème </vt:lpstr>
      <vt:lpstr>Codes de résultat incohérents : Solution</vt:lpstr>
      <vt:lpstr>Éviter les problèmes de codes de résultat incohérents</vt:lpstr>
      <vt:lpstr>Exercice</vt:lpstr>
      <vt:lpstr>Data Transfer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Purvis, Keith</cp:lastModifiedBy>
  <cp:revision>229</cp:revision>
  <cp:lastPrinted>2004-09-30T16:41:33Z</cp:lastPrinted>
  <dcterms:created xsi:type="dcterms:W3CDTF">2004-09-17T20:07:42Z</dcterms:created>
  <dcterms:modified xsi:type="dcterms:W3CDTF">2022-05-29T14:31:31Z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Rojas, Guillermo</vt:lpwstr>
  </property>
  <property fmtid="{D5CDD505-2E9C-101B-9397-08002B2CF9AE}" pid="3" name="display_urn:schemas-microsoft-com:office:office#Author">
    <vt:lpwstr>Rojas, Guillermo</vt:lpwstr>
  </property>
  <property fmtid="{D5CDD505-2E9C-101B-9397-08002B2CF9AE}" pid="4" name="_dlc_DocId">
    <vt:lpwstr>VMX3MACP777Z-329149472-688</vt:lpwstr>
  </property>
  <property fmtid="{D5CDD505-2E9C-101B-9397-08002B2CF9AE}" pid="5" name="_dlc_DocIdItemGuid">
    <vt:lpwstr>1a608b42-7c6f-4e3f-afa2-e1769e40918f</vt:lpwstr>
  </property>
  <property fmtid="{D5CDD505-2E9C-101B-9397-08002B2CF9AE}" pid="6" name="_dlc_DocIdUrl">
    <vt:lpwstr>https://icfonline.sharepoint.com/sites/ihd-dhs/dhs8surveys/KenyaMIS2020/_layouts/15/DocIdRedir.aspx?ID=VMX3MACP777Z-329149472-688, VMX3MACP777Z-329149472-688</vt:lpwstr>
  </property>
  <property fmtid="{D5CDD505-2E9C-101B-9397-08002B2CF9AE}" pid="7" name="ContentTypeId">
    <vt:lpwstr>0x010100A9E0BC70FB04E14C8ED45C26FF73C393</vt:lpwstr>
  </property>
</Properties>
</file>