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7"/>
  </p:notesMasterIdLst>
  <p:handoutMasterIdLst>
    <p:handoutMasterId r:id="rId18"/>
  </p:handoutMasterIdLst>
  <p:sldIdLst>
    <p:sldId id="336" r:id="rId6"/>
    <p:sldId id="347" r:id="rId7"/>
    <p:sldId id="338" r:id="rId8"/>
    <p:sldId id="337" r:id="rId9"/>
    <p:sldId id="339" r:id="rId10"/>
    <p:sldId id="340" r:id="rId11"/>
    <p:sldId id="341" r:id="rId12"/>
    <p:sldId id="342" r:id="rId13"/>
    <p:sldId id="343" r:id="rId14"/>
    <p:sldId id="344" r:id="rId15"/>
    <p:sldId id="348"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6C"/>
    <a:srgbClr val="CFCDC9"/>
    <a:srgbClr val="BA0C2F"/>
    <a:srgbClr val="FFFFFF"/>
    <a:srgbClr val="6C6463"/>
    <a:srgbClr val="651D32"/>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C794A-685F-480D-ADE0-DC7F6BCEB075}" v="53" dt="2021-07-28T17:44:3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99841" autoAdjust="0"/>
  </p:normalViewPr>
  <p:slideViewPr>
    <p:cSldViewPr snapToObjects="1">
      <p:cViewPr varScale="1">
        <p:scale>
          <a:sx n="104" d="100"/>
          <a:sy n="104" d="100"/>
        </p:scale>
        <p:origin x="106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A13C794A-685F-480D-ADE0-DC7F6BCEB075}"/>
    <pc:docChg chg="undo custSel addSld delSld modSld sldOrd">
      <pc:chgData name="Purvis, Keith" userId="598b99ce-3dba-4fe3-b3fe-275042318a4f" providerId="ADAL" clId="{A13C794A-685F-480D-ADE0-DC7F6BCEB075}" dt="2021-07-28T17:47:47.043" v="1889" actId="20577"/>
      <pc:docMkLst>
        <pc:docMk/>
      </pc:docMkLst>
      <pc:sldChg chg="addSp delSp modSp mod ord">
        <pc:chgData name="Purvis, Keith" userId="598b99ce-3dba-4fe3-b3fe-275042318a4f" providerId="ADAL" clId="{A13C794A-685F-480D-ADE0-DC7F6BCEB075}" dt="2021-07-28T17:39:26.589" v="1344" actId="22"/>
        <pc:sldMkLst>
          <pc:docMk/>
          <pc:sldMk cId="1916740036" sldId="337"/>
        </pc:sldMkLst>
        <pc:spChg chg="add mod">
          <ac:chgData name="Purvis, Keith" userId="598b99ce-3dba-4fe3-b3fe-275042318a4f" providerId="ADAL" clId="{A13C794A-685F-480D-ADE0-DC7F6BCEB075}" dt="2021-07-28T17:36:27.121" v="1335" actId="1076"/>
          <ac:spMkLst>
            <pc:docMk/>
            <pc:sldMk cId="1916740036" sldId="337"/>
            <ac:spMk id="3" creationId="{1B26E870-30EB-4EE0-A0DD-914197595438}"/>
          </ac:spMkLst>
        </pc:spChg>
        <pc:spChg chg="mod">
          <ac:chgData name="Purvis, Keith" userId="598b99ce-3dba-4fe3-b3fe-275042318a4f" providerId="ADAL" clId="{A13C794A-685F-480D-ADE0-DC7F6BCEB075}" dt="2021-07-28T17:35:18.820" v="1197" actId="14100"/>
          <ac:spMkLst>
            <pc:docMk/>
            <pc:sldMk cId="1916740036" sldId="337"/>
            <ac:spMk id="5122" creationId="{00000000-0000-0000-0000-000000000000}"/>
          </ac:spMkLst>
        </pc:spChg>
        <pc:graphicFrameChg chg="mod modGraphic">
          <ac:chgData name="Purvis, Keith" userId="598b99ce-3dba-4fe3-b3fe-275042318a4f" providerId="ADAL" clId="{A13C794A-685F-480D-ADE0-DC7F6BCEB075}" dt="2021-07-28T17:36:48.639" v="1340" actId="1076"/>
          <ac:graphicFrameMkLst>
            <pc:docMk/>
            <pc:sldMk cId="1916740036" sldId="337"/>
            <ac:graphicFrameMk id="5" creationId="{00000000-0000-0000-0000-000000000000}"/>
          </ac:graphicFrameMkLst>
        </pc:graphicFrameChg>
        <pc:picChg chg="add mod">
          <ac:chgData name="Purvis, Keith" userId="598b99ce-3dba-4fe3-b3fe-275042318a4f" providerId="ADAL" clId="{A13C794A-685F-480D-ADE0-DC7F6BCEB075}" dt="2021-07-28T17:36:51.173" v="1341" actId="1076"/>
          <ac:picMkLst>
            <pc:docMk/>
            <pc:sldMk cId="1916740036" sldId="337"/>
            <ac:picMk id="6" creationId="{E5F73D8C-BC6C-4BD4-B513-28E1112CC30E}"/>
          </ac:picMkLst>
        </pc:picChg>
        <pc:picChg chg="add del">
          <ac:chgData name="Purvis, Keith" userId="598b99ce-3dba-4fe3-b3fe-275042318a4f" providerId="ADAL" clId="{A13C794A-685F-480D-ADE0-DC7F6BCEB075}" dt="2021-07-28T17:39:26.589" v="1344" actId="22"/>
          <ac:picMkLst>
            <pc:docMk/>
            <pc:sldMk cId="1916740036" sldId="337"/>
            <ac:picMk id="8" creationId="{7AAFA552-AC12-496D-8852-FB870B29A5AF}"/>
          </ac:picMkLst>
        </pc:picChg>
        <pc:picChg chg="del mod">
          <ac:chgData name="Purvis, Keith" userId="598b99ce-3dba-4fe3-b3fe-275042318a4f" providerId="ADAL" clId="{A13C794A-685F-480D-ADE0-DC7F6BCEB075}" dt="2021-07-28T17:35:11.640" v="1193" actId="478"/>
          <ac:picMkLst>
            <pc:docMk/>
            <pc:sldMk cId="1916740036" sldId="337"/>
            <ac:picMk id="5123" creationId="{00000000-0000-0000-0000-000000000000}"/>
          </ac:picMkLst>
        </pc:picChg>
      </pc:sldChg>
      <pc:sldChg chg="modSp mod">
        <pc:chgData name="Purvis, Keith" userId="598b99ce-3dba-4fe3-b3fe-275042318a4f" providerId="ADAL" clId="{A13C794A-685F-480D-ADE0-DC7F6BCEB075}" dt="2021-07-28T17:34:06.159" v="1184" actId="20577"/>
        <pc:sldMkLst>
          <pc:docMk/>
          <pc:sldMk cId="1212163256" sldId="338"/>
        </pc:sldMkLst>
        <pc:spChg chg="mod">
          <ac:chgData name="Purvis, Keith" userId="598b99ce-3dba-4fe3-b3fe-275042318a4f" providerId="ADAL" clId="{A13C794A-685F-480D-ADE0-DC7F6BCEB075}" dt="2021-07-28T17:34:06.159" v="1184" actId="20577"/>
          <ac:spMkLst>
            <pc:docMk/>
            <pc:sldMk cId="1212163256" sldId="338"/>
            <ac:spMk id="5" creationId="{00000000-0000-0000-0000-000000000000}"/>
          </ac:spMkLst>
        </pc:spChg>
        <pc:spChg chg="mod">
          <ac:chgData name="Purvis, Keith" userId="598b99ce-3dba-4fe3-b3fe-275042318a4f" providerId="ADAL" clId="{A13C794A-685F-480D-ADE0-DC7F6BCEB075}" dt="2021-07-28T17:33:45.909" v="1165" actId="20577"/>
          <ac:spMkLst>
            <pc:docMk/>
            <pc:sldMk cId="1212163256" sldId="338"/>
            <ac:spMk id="6146" creationId="{00000000-0000-0000-0000-000000000000}"/>
          </ac:spMkLst>
        </pc:spChg>
      </pc:sldChg>
      <pc:sldChg chg="modSp mod">
        <pc:chgData name="Purvis, Keith" userId="598b99ce-3dba-4fe3-b3fe-275042318a4f" providerId="ADAL" clId="{A13C794A-685F-480D-ADE0-DC7F6BCEB075}" dt="2021-07-28T17:20:21.123" v="7" actId="6549"/>
        <pc:sldMkLst>
          <pc:docMk/>
          <pc:sldMk cId="3776475959" sldId="339"/>
        </pc:sldMkLst>
        <pc:spChg chg="mod">
          <ac:chgData name="Purvis, Keith" userId="598b99ce-3dba-4fe3-b3fe-275042318a4f" providerId="ADAL" clId="{A13C794A-685F-480D-ADE0-DC7F6BCEB075}" dt="2021-07-28T17:20:21.123" v="7" actId="6549"/>
          <ac:spMkLst>
            <pc:docMk/>
            <pc:sldMk cId="3776475959" sldId="339"/>
            <ac:spMk id="15" creationId="{00000000-0000-0000-0000-000000000000}"/>
          </ac:spMkLst>
        </pc:spChg>
      </pc:sldChg>
      <pc:sldChg chg="addSp delSp modSp mod">
        <pc:chgData name="Purvis, Keith" userId="598b99ce-3dba-4fe3-b3fe-275042318a4f" providerId="ADAL" clId="{A13C794A-685F-480D-ADE0-DC7F6BCEB075}" dt="2021-07-28T17:40:52.914" v="1369" actId="14100"/>
        <pc:sldMkLst>
          <pc:docMk/>
          <pc:sldMk cId="1390605178" sldId="341"/>
        </pc:sldMkLst>
        <pc:spChg chg="add mod">
          <ac:chgData name="Purvis, Keith" userId="598b99ce-3dba-4fe3-b3fe-275042318a4f" providerId="ADAL" clId="{A13C794A-685F-480D-ADE0-DC7F6BCEB075}" dt="2021-07-28T17:40:52.914" v="1369" actId="14100"/>
          <ac:spMkLst>
            <pc:docMk/>
            <pc:sldMk cId="1390605178" sldId="341"/>
            <ac:spMk id="8" creationId="{61A7A204-AB3C-4D21-A0F2-12B2EFAB3735}"/>
          </ac:spMkLst>
        </pc:spChg>
        <pc:spChg chg="add mod">
          <ac:chgData name="Purvis, Keith" userId="598b99ce-3dba-4fe3-b3fe-275042318a4f" providerId="ADAL" clId="{A13C794A-685F-480D-ADE0-DC7F6BCEB075}" dt="2021-07-28T17:40:50.221" v="1368" actId="14100"/>
          <ac:spMkLst>
            <pc:docMk/>
            <pc:sldMk cId="1390605178" sldId="341"/>
            <ac:spMk id="16" creationId="{3D4E8255-8E05-491C-AE94-B1CBFEBABB75}"/>
          </ac:spMkLst>
        </pc:spChg>
        <pc:picChg chg="add mod">
          <ac:chgData name="Purvis, Keith" userId="598b99ce-3dba-4fe3-b3fe-275042318a4f" providerId="ADAL" clId="{A13C794A-685F-480D-ADE0-DC7F6BCEB075}" dt="2021-07-28T17:40:20.310" v="1362" actId="1076"/>
          <ac:picMkLst>
            <pc:docMk/>
            <pc:sldMk cId="1390605178" sldId="341"/>
            <ac:picMk id="3" creationId="{7981A808-E231-45E0-BA51-B7DF4774BF48}"/>
          </ac:picMkLst>
        </pc:picChg>
        <pc:picChg chg="add del mod">
          <ac:chgData name="Purvis, Keith" userId="598b99ce-3dba-4fe3-b3fe-275042318a4f" providerId="ADAL" clId="{A13C794A-685F-480D-ADE0-DC7F6BCEB075}" dt="2021-07-28T17:40:03.589" v="1357" actId="22"/>
          <ac:picMkLst>
            <pc:docMk/>
            <pc:sldMk cId="1390605178" sldId="341"/>
            <ac:picMk id="5" creationId="{BBA1A2A9-8382-4E0D-86CD-772B634BEB2B}"/>
          </ac:picMkLst>
        </pc:picChg>
        <pc:picChg chg="add mod">
          <ac:chgData name="Purvis, Keith" userId="598b99ce-3dba-4fe3-b3fe-275042318a4f" providerId="ADAL" clId="{A13C794A-685F-480D-ADE0-DC7F6BCEB075}" dt="2021-07-28T17:40:18.783" v="1361" actId="1076"/>
          <ac:picMkLst>
            <pc:docMk/>
            <pc:sldMk cId="1390605178" sldId="341"/>
            <ac:picMk id="7" creationId="{E5F327D6-0EE3-476D-BC23-0E135303055B}"/>
          </ac:picMkLst>
        </pc:picChg>
        <pc:picChg chg="del">
          <ac:chgData name="Purvis, Keith" userId="598b99ce-3dba-4fe3-b3fe-275042318a4f" providerId="ADAL" clId="{A13C794A-685F-480D-ADE0-DC7F6BCEB075}" dt="2021-07-28T17:39:41.475" v="1349" actId="478"/>
          <ac:picMkLst>
            <pc:docMk/>
            <pc:sldMk cId="1390605178" sldId="341"/>
            <ac:picMk id="11271" creationId="{00000000-0000-0000-0000-000000000000}"/>
          </ac:picMkLst>
        </pc:picChg>
        <pc:picChg chg="del">
          <ac:chgData name="Purvis, Keith" userId="598b99ce-3dba-4fe3-b3fe-275042318a4f" providerId="ADAL" clId="{A13C794A-685F-480D-ADE0-DC7F6BCEB075}" dt="2021-07-28T17:39:34.859" v="1345" actId="478"/>
          <ac:picMkLst>
            <pc:docMk/>
            <pc:sldMk cId="1390605178" sldId="341"/>
            <ac:picMk id="11272" creationId="{00000000-0000-0000-0000-000000000000}"/>
          </ac:picMkLst>
        </pc:picChg>
      </pc:sldChg>
      <pc:sldChg chg="addSp delSp modSp mod">
        <pc:chgData name="Purvis, Keith" userId="598b99ce-3dba-4fe3-b3fe-275042318a4f" providerId="ADAL" clId="{A13C794A-685F-480D-ADE0-DC7F6BCEB075}" dt="2021-07-28T17:42:52.628" v="1392" actId="20577"/>
        <pc:sldMkLst>
          <pc:docMk/>
          <pc:sldMk cId="1980208043" sldId="342"/>
        </pc:sldMkLst>
        <pc:spChg chg="add mod">
          <ac:chgData name="Purvis, Keith" userId="598b99ce-3dba-4fe3-b3fe-275042318a4f" providerId="ADAL" clId="{A13C794A-685F-480D-ADE0-DC7F6BCEB075}" dt="2021-07-28T17:42:44.518" v="1384" actId="1076"/>
          <ac:spMkLst>
            <pc:docMk/>
            <pc:sldMk cId="1980208043" sldId="342"/>
            <ac:spMk id="4" creationId="{73EB9D9F-E830-4026-9D05-BA7D415312D8}"/>
          </ac:spMkLst>
        </pc:spChg>
        <pc:spChg chg="mod">
          <ac:chgData name="Purvis, Keith" userId="598b99ce-3dba-4fe3-b3fe-275042318a4f" providerId="ADAL" clId="{A13C794A-685F-480D-ADE0-DC7F6BCEB075}" dt="2021-07-28T17:42:52.628" v="1392" actId="20577"/>
          <ac:spMkLst>
            <pc:docMk/>
            <pc:sldMk cId="1980208043" sldId="342"/>
            <ac:spMk id="13314" creationId="{00000000-0000-0000-0000-000000000000}"/>
          </ac:spMkLst>
        </pc:spChg>
        <pc:picChg chg="add mod">
          <ac:chgData name="Purvis, Keith" userId="598b99ce-3dba-4fe3-b3fe-275042318a4f" providerId="ADAL" clId="{A13C794A-685F-480D-ADE0-DC7F6BCEB075}" dt="2021-07-28T17:42:08.283" v="1372" actId="1076"/>
          <ac:picMkLst>
            <pc:docMk/>
            <pc:sldMk cId="1980208043" sldId="342"/>
            <ac:picMk id="3" creationId="{2EA1317E-A194-45F2-9148-73C8A3CA522C}"/>
          </ac:picMkLst>
        </pc:picChg>
        <pc:picChg chg="mod">
          <ac:chgData name="Purvis, Keith" userId="598b99ce-3dba-4fe3-b3fe-275042318a4f" providerId="ADAL" clId="{A13C794A-685F-480D-ADE0-DC7F6BCEB075}" dt="2021-07-28T17:42:42.428" v="1383" actId="1076"/>
          <ac:picMkLst>
            <pc:docMk/>
            <pc:sldMk cId="1980208043" sldId="342"/>
            <ac:picMk id="13317" creationId="{00000000-0000-0000-0000-000000000000}"/>
          </ac:picMkLst>
        </pc:picChg>
        <pc:picChg chg="del">
          <ac:chgData name="Purvis, Keith" userId="598b99ce-3dba-4fe3-b3fe-275042318a4f" providerId="ADAL" clId="{A13C794A-685F-480D-ADE0-DC7F6BCEB075}" dt="2021-07-28T17:42:04.274" v="1370" actId="478"/>
          <ac:picMkLst>
            <pc:docMk/>
            <pc:sldMk cId="1980208043" sldId="342"/>
            <ac:picMk id="13319" creationId="{00000000-0000-0000-0000-000000000000}"/>
          </ac:picMkLst>
        </pc:picChg>
      </pc:sldChg>
      <pc:sldChg chg="modSp mod">
        <pc:chgData name="Purvis, Keith" userId="598b99ce-3dba-4fe3-b3fe-275042318a4f" providerId="ADAL" clId="{A13C794A-685F-480D-ADE0-DC7F6BCEB075}" dt="2021-07-28T17:43:10.347" v="1407" actId="404"/>
        <pc:sldMkLst>
          <pc:docMk/>
          <pc:sldMk cId="663011145" sldId="343"/>
        </pc:sldMkLst>
        <pc:spChg chg="mod">
          <ac:chgData name="Purvis, Keith" userId="598b99ce-3dba-4fe3-b3fe-275042318a4f" providerId="ADAL" clId="{A13C794A-685F-480D-ADE0-DC7F6BCEB075}" dt="2021-07-28T17:43:10.347" v="1407" actId="404"/>
          <ac:spMkLst>
            <pc:docMk/>
            <pc:sldMk cId="663011145" sldId="343"/>
            <ac:spMk id="15362" creationId="{00000000-0000-0000-0000-000000000000}"/>
          </ac:spMkLst>
        </pc:spChg>
      </pc:sldChg>
      <pc:sldChg chg="addSp modSp mod">
        <pc:chgData name="Purvis, Keith" userId="598b99ce-3dba-4fe3-b3fe-275042318a4f" providerId="ADAL" clId="{A13C794A-685F-480D-ADE0-DC7F6BCEB075}" dt="2021-07-28T17:46:48.262" v="1875" actId="1076"/>
        <pc:sldMkLst>
          <pc:docMk/>
          <pc:sldMk cId="3689210392" sldId="344"/>
        </pc:sldMkLst>
        <pc:spChg chg="mod">
          <ac:chgData name="Purvis, Keith" userId="598b99ce-3dba-4fe3-b3fe-275042318a4f" providerId="ADAL" clId="{A13C794A-685F-480D-ADE0-DC7F6BCEB075}" dt="2021-07-28T17:46:48.262" v="1875" actId="1076"/>
          <ac:spMkLst>
            <pc:docMk/>
            <pc:sldMk cId="3689210392" sldId="344"/>
            <ac:spMk id="5" creationId="{00000000-0000-0000-0000-000000000000}"/>
          </ac:spMkLst>
        </pc:spChg>
        <pc:spChg chg="mod">
          <ac:chgData name="Purvis, Keith" userId="598b99ce-3dba-4fe3-b3fe-275042318a4f" providerId="ADAL" clId="{A13C794A-685F-480D-ADE0-DC7F6BCEB075}" dt="2021-07-28T17:44:40.675" v="1447" actId="20577"/>
          <ac:spMkLst>
            <pc:docMk/>
            <pc:sldMk cId="3689210392" sldId="344"/>
            <ac:spMk id="17410" creationId="{00000000-0000-0000-0000-000000000000}"/>
          </ac:spMkLst>
        </pc:spChg>
        <pc:picChg chg="add mod">
          <ac:chgData name="Purvis, Keith" userId="598b99ce-3dba-4fe3-b3fe-275042318a4f" providerId="ADAL" clId="{A13C794A-685F-480D-ADE0-DC7F6BCEB075}" dt="2021-07-28T17:44:32.733" v="1410" actId="14100"/>
          <ac:picMkLst>
            <pc:docMk/>
            <pc:sldMk cId="3689210392" sldId="344"/>
            <ac:picMk id="4" creationId="{EC541FB1-8BF5-4D96-AA85-4FC5CD9A8D1D}"/>
          </ac:picMkLst>
        </pc:picChg>
      </pc:sldChg>
      <pc:sldChg chg="del">
        <pc:chgData name="Purvis, Keith" userId="598b99ce-3dba-4fe3-b3fe-275042318a4f" providerId="ADAL" clId="{A13C794A-685F-480D-ADE0-DC7F6BCEB075}" dt="2021-07-28T17:37:30.622" v="1342" actId="2696"/>
        <pc:sldMkLst>
          <pc:docMk/>
          <pc:sldMk cId="3969489671" sldId="345"/>
        </pc:sldMkLst>
      </pc:sldChg>
      <pc:sldChg chg="delSp modSp add del mod ord">
        <pc:chgData name="Purvis, Keith" userId="598b99ce-3dba-4fe3-b3fe-275042318a4f" providerId="ADAL" clId="{A13C794A-685F-480D-ADE0-DC7F6BCEB075}" dt="2021-07-28T17:33:17.099" v="1144" actId="2696"/>
        <pc:sldMkLst>
          <pc:docMk/>
          <pc:sldMk cId="2959036903" sldId="346"/>
        </pc:sldMkLst>
        <pc:spChg chg="mod">
          <ac:chgData name="Purvis, Keith" userId="598b99ce-3dba-4fe3-b3fe-275042318a4f" providerId="ADAL" clId="{A13C794A-685F-480D-ADE0-DC7F6BCEB075}" dt="2021-07-28T17:24:37.089" v="533" actId="20577"/>
          <ac:spMkLst>
            <pc:docMk/>
            <pc:sldMk cId="2959036903" sldId="346"/>
            <ac:spMk id="5" creationId="{00000000-0000-0000-0000-000000000000}"/>
          </ac:spMkLst>
        </pc:spChg>
        <pc:spChg chg="mod">
          <ac:chgData name="Purvis, Keith" userId="598b99ce-3dba-4fe3-b3fe-275042318a4f" providerId="ADAL" clId="{A13C794A-685F-480D-ADE0-DC7F6BCEB075}" dt="2021-07-28T17:24:24.247" v="507" actId="20577"/>
          <ac:spMkLst>
            <pc:docMk/>
            <pc:sldMk cId="2959036903" sldId="346"/>
            <ac:spMk id="6146" creationId="{00000000-0000-0000-0000-000000000000}"/>
          </ac:spMkLst>
        </pc:spChg>
        <pc:picChg chg="del">
          <ac:chgData name="Purvis, Keith" userId="598b99ce-3dba-4fe3-b3fe-275042318a4f" providerId="ADAL" clId="{A13C794A-685F-480D-ADE0-DC7F6BCEB075}" dt="2021-07-28T17:20:54.041" v="11" actId="478"/>
          <ac:picMkLst>
            <pc:docMk/>
            <pc:sldMk cId="2959036903" sldId="346"/>
            <ac:picMk id="6149"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0"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1"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2" creationId="{00000000-0000-0000-0000-000000000000}"/>
          </ac:picMkLst>
        </pc:picChg>
      </pc:sldChg>
      <pc:sldChg chg="addSp delSp modSp add mod">
        <pc:chgData name="Purvis, Keith" userId="598b99ce-3dba-4fe3-b3fe-275042318a4f" providerId="ADAL" clId="{A13C794A-685F-480D-ADE0-DC7F6BCEB075}" dt="2021-07-28T17:33:12.920" v="1143" actId="20577"/>
        <pc:sldMkLst>
          <pc:docMk/>
          <pc:sldMk cId="2843814949" sldId="347"/>
        </pc:sldMkLst>
        <pc:spChg chg="mod">
          <ac:chgData name="Purvis, Keith" userId="598b99ce-3dba-4fe3-b3fe-275042318a4f" providerId="ADAL" clId="{A13C794A-685F-480D-ADE0-DC7F6BCEB075}" dt="2021-07-28T17:26:02.333" v="535" actId="6549"/>
          <ac:spMkLst>
            <pc:docMk/>
            <pc:sldMk cId="2843814949" sldId="347"/>
            <ac:spMk id="5" creationId="{00000000-0000-0000-0000-000000000000}"/>
          </ac:spMkLst>
        </pc:spChg>
        <pc:spChg chg="add del mod">
          <ac:chgData name="Purvis, Keith" userId="598b99ce-3dba-4fe3-b3fe-275042318a4f" providerId="ADAL" clId="{A13C794A-685F-480D-ADE0-DC7F6BCEB075}" dt="2021-07-28T17:27:05.759" v="556" actId="478"/>
          <ac:spMkLst>
            <pc:docMk/>
            <pc:sldMk cId="2843814949" sldId="347"/>
            <ac:spMk id="6" creationId="{1AF857FE-3EF6-49F2-AA72-DB082B6E4FB3}"/>
          </ac:spMkLst>
        </pc:spChg>
        <pc:spChg chg="add mod">
          <ac:chgData name="Purvis, Keith" userId="598b99ce-3dba-4fe3-b3fe-275042318a4f" providerId="ADAL" clId="{A13C794A-685F-480D-ADE0-DC7F6BCEB075}" dt="2021-07-28T17:29:38.710" v="602" actId="1076"/>
          <ac:spMkLst>
            <pc:docMk/>
            <pc:sldMk cId="2843814949" sldId="347"/>
            <ac:spMk id="7" creationId="{8E42D707-BA6D-4ED7-B599-E95618F856B7}"/>
          </ac:spMkLst>
        </pc:spChg>
        <pc:spChg chg="add mod">
          <ac:chgData name="Purvis, Keith" userId="598b99ce-3dba-4fe3-b3fe-275042318a4f" providerId="ADAL" clId="{A13C794A-685F-480D-ADE0-DC7F6BCEB075}" dt="2021-07-28T17:29:38.710" v="602" actId="1076"/>
          <ac:spMkLst>
            <pc:docMk/>
            <pc:sldMk cId="2843814949" sldId="347"/>
            <ac:spMk id="8" creationId="{013850DD-4DB3-490F-832B-7DC5AC42B2AB}"/>
          </ac:spMkLst>
        </pc:spChg>
        <pc:spChg chg="add mod">
          <ac:chgData name="Purvis, Keith" userId="598b99ce-3dba-4fe3-b3fe-275042318a4f" providerId="ADAL" clId="{A13C794A-685F-480D-ADE0-DC7F6BCEB075}" dt="2021-07-28T17:28:35.518" v="584" actId="1076"/>
          <ac:spMkLst>
            <pc:docMk/>
            <pc:sldMk cId="2843814949" sldId="347"/>
            <ac:spMk id="9" creationId="{BF1EFFD4-F9A4-4B1A-985A-E199EFF9E3CE}"/>
          </ac:spMkLst>
        </pc:spChg>
        <pc:spChg chg="add mod">
          <ac:chgData name="Purvis, Keith" userId="598b99ce-3dba-4fe3-b3fe-275042318a4f" providerId="ADAL" clId="{A13C794A-685F-480D-ADE0-DC7F6BCEB075}" dt="2021-07-28T17:30:38.127" v="784" actId="1076"/>
          <ac:spMkLst>
            <pc:docMk/>
            <pc:sldMk cId="2843814949" sldId="347"/>
            <ac:spMk id="10" creationId="{86117028-15C0-4091-B046-94F8848B5471}"/>
          </ac:spMkLst>
        </pc:spChg>
        <pc:spChg chg="add mod">
          <ac:chgData name="Purvis, Keith" userId="598b99ce-3dba-4fe3-b3fe-275042318a4f" providerId="ADAL" clId="{A13C794A-685F-480D-ADE0-DC7F6BCEB075}" dt="2021-07-28T17:28:19.656" v="581" actId="1076"/>
          <ac:spMkLst>
            <pc:docMk/>
            <pc:sldMk cId="2843814949" sldId="347"/>
            <ac:spMk id="11" creationId="{0218F9BD-0500-4B57-A332-39EBAD8A80C4}"/>
          </ac:spMkLst>
        </pc:spChg>
        <pc:spChg chg="add mod">
          <ac:chgData name="Purvis, Keith" userId="598b99ce-3dba-4fe3-b3fe-275042318a4f" providerId="ADAL" clId="{A13C794A-685F-480D-ADE0-DC7F6BCEB075}" dt="2021-07-28T17:29:38.710" v="602" actId="1076"/>
          <ac:spMkLst>
            <pc:docMk/>
            <pc:sldMk cId="2843814949" sldId="347"/>
            <ac:spMk id="13" creationId="{9D59D6B4-0ECE-420A-B779-38CDA5A8A323}"/>
          </ac:spMkLst>
        </pc:spChg>
        <pc:spChg chg="add mod">
          <ac:chgData name="Purvis, Keith" userId="598b99ce-3dba-4fe3-b3fe-275042318a4f" providerId="ADAL" clId="{A13C794A-685F-480D-ADE0-DC7F6BCEB075}" dt="2021-07-28T17:29:38.710" v="602" actId="1076"/>
          <ac:spMkLst>
            <pc:docMk/>
            <pc:sldMk cId="2843814949" sldId="347"/>
            <ac:spMk id="14" creationId="{692FD3FF-FAB6-4FFD-BB71-3AB43652C792}"/>
          </ac:spMkLst>
        </pc:spChg>
        <pc:spChg chg="add mod">
          <ac:chgData name="Purvis, Keith" userId="598b99ce-3dba-4fe3-b3fe-275042318a4f" providerId="ADAL" clId="{A13C794A-685F-480D-ADE0-DC7F6BCEB075}" dt="2021-07-28T17:29:35.441" v="601" actId="571"/>
          <ac:spMkLst>
            <pc:docMk/>
            <pc:sldMk cId="2843814949" sldId="347"/>
            <ac:spMk id="20" creationId="{8EEB8AF7-EE00-4A9E-8669-EB51D4B23F3C}"/>
          </ac:spMkLst>
        </pc:spChg>
        <pc:spChg chg="add mod">
          <ac:chgData name="Purvis, Keith" userId="598b99ce-3dba-4fe3-b3fe-275042318a4f" providerId="ADAL" clId="{A13C794A-685F-480D-ADE0-DC7F6BCEB075}" dt="2021-07-28T17:29:35.441" v="601" actId="571"/>
          <ac:spMkLst>
            <pc:docMk/>
            <pc:sldMk cId="2843814949" sldId="347"/>
            <ac:spMk id="21" creationId="{0A27E035-14F9-4A76-B3AA-A1C36FEE40B1}"/>
          </ac:spMkLst>
        </pc:spChg>
        <pc:spChg chg="add mod">
          <ac:chgData name="Purvis, Keith" userId="598b99ce-3dba-4fe3-b3fe-275042318a4f" providerId="ADAL" clId="{A13C794A-685F-480D-ADE0-DC7F6BCEB075}" dt="2021-07-28T17:29:35.441" v="601" actId="571"/>
          <ac:spMkLst>
            <pc:docMk/>
            <pc:sldMk cId="2843814949" sldId="347"/>
            <ac:spMk id="23" creationId="{8454DD35-9F66-41FB-8E25-ABE8E06ECBEE}"/>
          </ac:spMkLst>
        </pc:spChg>
        <pc:spChg chg="add mod">
          <ac:chgData name="Purvis, Keith" userId="598b99ce-3dba-4fe3-b3fe-275042318a4f" providerId="ADAL" clId="{A13C794A-685F-480D-ADE0-DC7F6BCEB075}" dt="2021-07-28T17:29:35.441" v="601" actId="571"/>
          <ac:spMkLst>
            <pc:docMk/>
            <pc:sldMk cId="2843814949" sldId="347"/>
            <ac:spMk id="24" creationId="{96CE323C-C30F-4617-ABFE-22268D0EECD8}"/>
          </ac:spMkLst>
        </pc:spChg>
        <pc:spChg chg="add mod">
          <ac:chgData name="Purvis, Keith" userId="598b99ce-3dba-4fe3-b3fe-275042318a4f" providerId="ADAL" clId="{A13C794A-685F-480D-ADE0-DC7F6BCEB075}" dt="2021-07-28T17:33:12.920" v="1143" actId="20577"/>
          <ac:spMkLst>
            <pc:docMk/>
            <pc:sldMk cId="2843814949" sldId="347"/>
            <ac:spMk id="30" creationId="{66ECF181-6AF1-4A9D-BDFE-BA608DC805EF}"/>
          </ac:spMkLst>
        </pc:spChg>
        <pc:spChg chg="add del mod">
          <ac:chgData name="Purvis, Keith" userId="598b99ce-3dba-4fe3-b3fe-275042318a4f" providerId="ADAL" clId="{A13C794A-685F-480D-ADE0-DC7F6BCEB075}" dt="2021-07-28T17:31:15.360" v="866"/>
          <ac:spMkLst>
            <pc:docMk/>
            <pc:sldMk cId="2843814949" sldId="347"/>
            <ac:spMk id="31" creationId="{D9739A1C-54A7-495E-BDD5-C0D20B021000}"/>
          </ac:spMkLst>
        </pc:spChg>
        <pc:spChg chg="add mod">
          <ac:chgData name="Purvis, Keith" userId="598b99ce-3dba-4fe3-b3fe-275042318a4f" providerId="ADAL" clId="{A13C794A-685F-480D-ADE0-DC7F6BCEB075}" dt="2021-07-28T17:31:37.329" v="895" actId="114"/>
          <ac:spMkLst>
            <pc:docMk/>
            <pc:sldMk cId="2843814949" sldId="347"/>
            <ac:spMk id="32" creationId="{8F24E88A-1E7B-480F-AEA2-D50C6BE490C6}"/>
          </ac:spMkLst>
        </pc:spChg>
        <pc:spChg chg="add mod">
          <ac:chgData name="Purvis, Keith" userId="598b99ce-3dba-4fe3-b3fe-275042318a4f" providerId="ADAL" clId="{A13C794A-685F-480D-ADE0-DC7F6BCEB075}" dt="2021-07-28T17:31:51.702" v="914" actId="20577"/>
          <ac:spMkLst>
            <pc:docMk/>
            <pc:sldMk cId="2843814949" sldId="347"/>
            <ac:spMk id="33" creationId="{76D7C399-D8CB-4EC0-AE0B-4F526EAB631F}"/>
          </ac:spMkLst>
        </pc:spChg>
        <pc:spChg chg="mod">
          <ac:chgData name="Purvis, Keith" userId="598b99ce-3dba-4fe3-b3fe-275042318a4f" providerId="ADAL" clId="{A13C794A-685F-480D-ADE0-DC7F6BCEB075}" dt="2021-07-28T17:31:05.591" v="864" actId="27636"/>
          <ac:spMkLst>
            <pc:docMk/>
            <pc:sldMk cId="2843814949" sldId="347"/>
            <ac:spMk id="6146" creationId="{00000000-0000-0000-0000-000000000000}"/>
          </ac:spMkLst>
        </pc:spChg>
        <pc:picChg chg="add mod">
          <ac:chgData name="Purvis, Keith" userId="598b99ce-3dba-4fe3-b3fe-275042318a4f" providerId="ADAL" clId="{A13C794A-685F-480D-ADE0-DC7F6BCEB075}" dt="2021-07-28T17:29:38.710" v="602" actId="1076"/>
          <ac:picMkLst>
            <pc:docMk/>
            <pc:sldMk cId="2843814949" sldId="347"/>
            <ac:picMk id="12" creationId="{1147825F-E377-48C0-87F3-5D3DBBDB893A}"/>
          </ac:picMkLst>
        </pc:picChg>
        <pc:picChg chg="add mod">
          <ac:chgData name="Purvis, Keith" userId="598b99ce-3dba-4fe3-b3fe-275042318a4f" providerId="ADAL" clId="{A13C794A-685F-480D-ADE0-DC7F6BCEB075}" dt="2021-07-28T17:29:38.710" v="602" actId="1076"/>
          <ac:picMkLst>
            <pc:docMk/>
            <pc:sldMk cId="2843814949" sldId="347"/>
            <ac:picMk id="15" creationId="{F7EB9F2A-1FEC-4F85-B2E7-DFF40E85D512}"/>
          </ac:picMkLst>
        </pc:picChg>
        <pc:picChg chg="add mod">
          <ac:chgData name="Purvis, Keith" userId="598b99ce-3dba-4fe3-b3fe-275042318a4f" providerId="ADAL" clId="{A13C794A-685F-480D-ADE0-DC7F6BCEB075}" dt="2021-07-28T17:29:38.710" v="602" actId="1076"/>
          <ac:picMkLst>
            <pc:docMk/>
            <pc:sldMk cId="2843814949" sldId="347"/>
            <ac:picMk id="16" creationId="{89A6A8B9-FA31-4649-962A-E7DA569692A3}"/>
          </ac:picMkLst>
        </pc:picChg>
        <pc:picChg chg="add mod">
          <ac:chgData name="Purvis, Keith" userId="598b99ce-3dba-4fe3-b3fe-275042318a4f" providerId="ADAL" clId="{A13C794A-685F-480D-ADE0-DC7F6BCEB075}" dt="2021-07-28T17:29:38.710" v="602" actId="1076"/>
          <ac:picMkLst>
            <pc:docMk/>
            <pc:sldMk cId="2843814949" sldId="347"/>
            <ac:picMk id="17" creationId="{B42C721C-944D-481D-B696-DE3FAD547CBF}"/>
          </ac:picMkLst>
        </pc:picChg>
        <pc:picChg chg="add mod">
          <ac:chgData name="Purvis, Keith" userId="598b99ce-3dba-4fe3-b3fe-275042318a4f" providerId="ADAL" clId="{A13C794A-685F-480D-ADE0-DC7F6BCEB075}" dt="2021-07-28T17:29:38.710" v="602" actId="1076"/>
          <ac:picMkLst>
            <pc:docMk/>
            <pc:sldMk cId="2843814949" sldId="347"/>
            <ac:picMk id="18" creationId="{43C31908-4C4A-46F3-953F-6354B9024D18}"/>
          </ac:picMkLst>
        </pc:picChg>
        <pc:picChg chg="add mod">
          <ac:chgData name="Purvis, Keith" userId="598b99ce-3dba-4fe3-b3fe-275042318a4f" providerId="ADAL" clId="{A13C794A-685F-480D-ADE0-DC7F6BCEB075}" dt="2021-07-28T17:29:38.710" v="602" actId="1076"/>
          <ac:picMkLst>
            <pc:docMk/>
            <pc:sldMk cId="2843814949" sldId="347"/>
            <ac:picMk id="19" creationId="{3F5E24FB-D778-4F9D-ACF3-7818963831DA}"/>
          </ac:picMkLst>
        </pc:picChg>
        <pc:picChg chg="add mod">
          <ac:chgData name="Purvis, Keith" userId="598b99ce-3dba-4fe3-b3fe-275042318a4f" providerId="ADAL" clId="{A13C794A-685F-480D-ADE0-DC7F6BCEB075}" dt="2021-07-28T17:29:35.441" v="601" actId="571"/>
          <ac:picMkLst>
            <pc:docMk/>
            <pc:sldMk cId="2843814949" sldId="347"/>
            <ac:picMk id="22" creationId="{06D344BF-AF2A-4C04-8E1D-53340CF24C8A}"/>
          </ac:picMkLst>
        </pc:picChg>
        <pc:picChg chg="add mod">
          <ac:chgData name="Purvis, Keith" userId="598b99ce-3dba-4fe3-b3fe-275042318a4f" providerId="ADAL" clId="{A13C794A-685F-480D-ADE0-DC7F6BCEB075}" dt="2021-07-28T17:29:35.441" v="601" actId="571"/>
          <ac:picMkLst>
            <pc:docMk/>
            <pc:sldMk cId="2843814949" sldId="347"/>
            <ac:picMk id="25" creationId="{619D8601-8C82-49E0-99E1-DEC3B0284D75}"/>
          </ac:picMkLst>
        </pc:picChg>
        <pc:picChg chg="add mod">
          <ac:chgData name="Purvis, Keith" userId="598b99ce-3dba-4fe3-b3fe-275042318a4f" providerId="ADAL" clId="{A13C794A-685F-480D-ADE0-DC7F6BCEB075}" dt="2021-07-28T17:29:35.441" v="601" actId="571"/>
          <ac:picMkLst>
            <pc:docMk/>
            <pc:sldMk cId="2843814949" sldId="347"/>
            <ac:picMk id="26" creationId="{016AA2FC-3CE7-41BF-9A2B-548685CFFA5C}"/>
          </ac:picMkLst>
        </pc:picChg>
        <pc:picChg chg="add mod">
          <ac:chgData name="Purvis, Keith" userId="598b99ce-3dba-4fe3-b3fe-275042318a4f" providerId="ADAL" clId="{A13C794A-685F-480D-ADE0-DC7F6BCEB075}" dt="2021-07-28T17:29:35.441" v="601" actId="571"/>
          <ac:picMkLst>
            <pc:docMk/>
            <pc:sldMk cId="2843814949" sldId="347"/>
            <ac:picMk id="27" creationId="{07E3CE22-E435-40FE-A971-C5BBE01C5F22}"/>
          </ac:picMkLst>
        </pc:picChg>
        <pc:picChg chg="add mod">
          <ac:chgData name="Purvis, Keith" userId="598b99ce-3dba-4fe3-b3fe-275042318a4f" providerId="ADAL" clId="{A13C794A-685F-480D-ADE0-DC7F6BCEB075}" dt="2021-07-28T17:29:35.441" v="601" actId="571"/>
          <ac:picMkLst>
            <pc:docMk/>
            <pc:sldMk cId="2843814949" sldId="347"/>
            <ac:picMk id="28" creationId="{579A6E79-6CB9-428A-AAF2-A8065F6A7BCB}"/>
          </ac:picMkLst>
        </pc:picChg>
        <pc:picChg chg="add mod">
          <ac:chgData name="Purvis, Keith" userId="598b99ce-3dba-4fe3-b3fe-275042318a4f" providerId="ADAL" clId="{A13C794A-685F-480D-ADE0-DC7F6BCEB075}" dt="2021-07-28T17:29:35.441" v="601" actId="571"/>
          <ac:picMkLst>
            <pc:docMk/>
            <pc:sldMk cId="2843814949" sldId="347"/>
            <ac:picMk id="29" creationId="{86CBB539-934E-47D3-8D5E-73FCC89D3F88}"/>
          </ac:picMkLst>
        </pc:picChg>
      </pc:sldChg>
      <pc:sldChg chg="modSp add mod">
        <pc:chgData name="Purvis, Keith" userId="598b99ce-3dba-4fe3-b3fe-275042318a4f" providerId="ADAL" clId="{A13C794A-685F-480D-ADE0-DC7F6BCEB075}" dt="2021-07-28T17:47:47.043" v="1889" actId="20577"/>
        <pc:sldMkLst>
          <pc:docMk/>
          <pc:sldMk cId="1700689016" sldId="348"/>
        </pc:sldMkLst>
        <pc:spChg chg="mod">
          <ac:chgData name="Purvis, Keith" userId="598b99ce-3dba-4fe3-b3fe-275042318a4f" providerId="ADAL" clId="{A13C794A-685F-480D-ADE0-DC7F6BCEB075}" dt="2021-07-28T17:47:47.043" v="1889" actId="20577"/>
          <ac:spMkLst>
            <pc:docMk/>
            <pc:sldMk cId="1700689016" sldId="34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5/30/2022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Connect to the internet, any upgrades will install (noted by box shown). </a:t>
            </a: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9F115DB-99BF-4748-BD7C-821E9464E70D}" type="slidenum">
              <a:rPr lang="en-US" altLang="en-US" sz="1200" smtClean="0"/>
              <a:pPr/>
              <a:t>5</a:t>
            </a:fld>
            <a:endParaRPr lang="en-US" altLang="en-US" sz="1200"/>
          </a:p>
        </p:txBody>
      </p:sp>
    </p:spTree>
    <p:extLst>
      <p:ext uri="{BB962C8B-B14F-4D97-AF65-F5344CB8AC3E}">
        <p14:creationId xmlns:p14="http://schemas.microsoft.com/office/powerpoint/2010/main" val="29853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After watching whole power point, while showing each slide once at a time, tell interviewers to gather around to watch </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71659EB-5F92-4385-B794-D6F25B53866E}" type="slidenum">
              <a:rPr lang="en-US" altLang="en-US" sz="1200" smtClean="0"/>
              <a:pPr/>
              <a:t>6</a:t>
            </a:fld>
            <a:endParaRPr lang="en-US" altLang="en-US" sz="1200"/>
          </a:p>
        </p:txBody>
      </p:sp>
    </p:spTree>
    <p:extLst>
      <p:ext uri="{BB962C8B-B14F-4D97-AF65-F5344CB8AC3E}">
        <p14:creationId xmlns:p14="http://schemas.microsoft.com/office/powerpoint/2010/main" val="335134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Tell supervisor interviewer is ready to receive upgrades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0E77CAE-8CF5-465C-A992-1B6D3BA994C4}" type="slidenum">
              <a:rPr lang="en-US" altLang="en-US" sz="1200" smtClean="0"/>
              <a:pPr/>
              <a:t>7</a:t>
            </a:fld>
            <a:endParaRPr lang="en-US" altLang="en-US" sz="1200"/>
          </a:p>
        </p:txBody>
      </p:sp>
    </p:spTree>
    <p:extLst>
      <p:ext uri="{BB962C8B-B14F-4D97-AF65-F5344CB8AC3E}">
        <p14:creationId xmlns:p14="http://schemas.microsoft.com/office/powerpoint/2010/main" val="392857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 menu item A… when paired, send data </a:t>
            </a:r>
            <a:r>
              <a:rPr lang="en-US" altLang="en-US">
                <a:sym typeface="Wingdings" panose="05000000000000000000" pitchFamily="2" charset="2"/>
              </a:rPr>
              <a:t> Note that all interviewers can receive upgrades at once.</a:t>
            </a:r>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77E47A0D-D999-4F28-A7B3-2DAC9B88FD7D}" type="slidenum">
              <a:rPr lang="en-US" altLang="en-US" sz="1200" smtClean="0"/>
              <a:pPr/>
              <a:t>8</a:t>
            </a:fld>
            <a:endParaRPr lang="en-US" altLang="en-US" sz="1200"/>
          </a:p>
        </p:txBody>
      </p:sp>
    </p:spTree>
    <p:extLst>
      <p:ext uri="{BB962C8B-B14F-4D97-AF65-F5344CB8AC3E}">
        <p14:creationId xmlns:p14="http://schemas.microsoft.com/office/powerpoint/2010/main" val="223591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interviewer sees these messages, it was a success. Note that if more than one upgrade is sent, they will download at the same time…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086FD2C-5A43-42D1-862C-09E4351AFB51}" type="slidenum">
              <a:rPr lang="en-US" altLang="en-US" sz="1200" smtClean="0"/>
              <a:pPr/>
              <a:t>9</a:t>
            </a:fld>
            <a:endParaRPr lang="en-US" altLang="en-US" sz="1200"/>
          </a:p>
        </p:txBody>
      </p:sp>
    </p:spTree>
    <p:extLst>
      <p:ext uri="{BB962C8B-B14F-4D97-AF65-F5344CB8AC3E}">
        <p14:creationId xmlns:p14="http://schemas.microsoft.com/office/powerpoint/2010/main" val="1401620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5/30/2022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5/30/2022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6407B9-ACC0-42EE-BA20-22C24485DE18}" type="slidenum">
              <a:rPr lang="en-US" altLang="en-US"/>
              <a:pPr>
                <a:defRPr/>
              </a:pPr>
              <a:t>‹#›</a:t>
            </a:fld>
            <a:endParaRPr lang="en-US" altLang="en-US" dirty="0"/>
          </a:p>
        </p:txBody>
      </p:sp>
    </p:spTree>
    <p:extLst>
      <p:ext uri="{BB962C8B-B14F-4D97-AF65-F5344CB8AC3E}">
        <p14:creationId xmlns:p14="http://schemas.microsoft.com/office/powerpoint/2010/main" val="155569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5/30/2022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5/30/2022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5/30/2022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5/30/2022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5/30/2022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3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1.xml"/><Relationship Id="rId5" Type="http://schemas.openxmlformats.org/officeDocument/2006/relationships/image" Target="../media/image16.jpe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1.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hyperlink" Target="../Module%202%20CAPI%20Menus%20and%20Household%20Assignment/Sending%20upgrade%20to%20interviewer.wm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667669" y="827782"/>
            <a:ext cx="5486400" cy="1077218"/>
          </a:xfrm>
        </p:spPr>
        <p:txBody>
          <a:bodyPr>
            <a:normAutofit/>
          </a:bodyPr>
          <a:lstStyle/>
          <a:p>
            <a:pPr algn="ctr"/>
            <a:r>
              <a:rPr lang="fr-FR" altLang="en-US" sz="4800" dirty="0"/>
              <a:t>Transferts (2)  </a:t>
            </a:r>
          </a:p>
        </p:txBody>
      </p:sp>
      <p:sp>
        <p:nvSpPr>
          <p:cNvPr id="4099"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10" name="TextBox 9"/>
          <p:cNvSpPr txBox="1"/>
          <p:nvPr/>
        </p:nvSpPr>
        <p:spPr>
          <a:xfrm>
            <a:off x="152400" y="1911927"/>
            <a:ext cx="8516938" cy="3108543"/>
          </a:xfrm>
          <a:prstGeom prst="rect">
            <a:avLst/>
          </a:prstGeom>
          <a:noFill/>
          <a:ln>
            <a:solidFill>
              <a:srgbClr val="C2113A"/>
            </a:solidFill>
          </a:ln>
        </p:spPr>
        <p:txBody>
          <a:bodyPr>
            <a:spAutoFit/>
          </a:bodyPr>
          <a:lstStyle/>
          <a:p>
            <a:pPr algn="ctr">
              <a:defRPr/>
            </a:pPr>
            <a:r>
              <a:rPr lang="fr-FR" sz="4400" b="1" dirty="0">
                <a:solidFill>
                  <a:schemeClr val="bg1"/>
                </a:solidFill>
              </a:rPr>
              <a:t>Mises-à-jour</a:t>
            </a:r>
          </a:p>
          <a:p>
            <a:pPr algn="ctr">
              <a:defRPr/>
            </a:pPr>
            <a:endParaRPr lang="fr-FR" sz="3600" b="1" dirty="0">
              <a:solidFill>
                <a:schemeClr val="bg1"/>
              </a:solidFill>
            </a:endParaRPr>
          </a:p>
          <a:p>
            <a:pPr algn="ctr">
              <a:defRPr/>
            </a:pPr>
            <a:r>
              <a:rPr lang="fr-FR" sz="3600" dirty="0">
                <a:solidFill>
                  <a:schemeClr val="bg1"/>
                </a:solidFill>
              </a:rPr>
              <a:t>Bureau Central &gt;&gt; </a:t>
            </a:r>
            <a:r>
              <a:rPr lang="fr-FR" sz="3600" b="1" u="sng" dirty="0">
                <a:solidFill>
                  <a:schemeClr val="bg1"/>
                </a:solidFill>
              </a:rPr>
              <a:t>IFSS</a:t>
            </a:r>
            <a:r>
              <a:rPr lang="fr-FR" sz="3600" dirty="0">
                <a:solidFill>
                  <a:schemeClr val="bg1"/>
                </a:solidFill>
              </a:rPr>
              <a:t> &gt;&gt; Superviseur (</a:t>
            </a:r>
            <a:r>
              <a:rPr lang="fr-FR" sz="3600" i="1" dirty="0">
                <a:solidFill>
                  <a:schemeClr val="bg1"/>
                </a:solidFill>
              </a:rPr>
              <a:t>expéditeur) </a:t>
            </a:r>
            <a:r>
              <a:rPr lang="fr-FR" sz="3600" dirty="0">
                <a:solidFill>
                  <a:schemeClr val="bg1"/>
                </a:solidFill>
              </a:rPr>
              <a:t>&gt;&gt; </a:t>
            </a:r>
            <a:r>
              <a:rPr lang="fr-FR" sz="3600" b="1" u="sng" dirty="0">
                <a:solidFill>
                  <a:schemeClr val="bg1"/>
                </a:solidFill>
              </a:rPr>
              <a:t>Bluetooth</a:t>
            </a:r>
            <a:r>
              <a:rPr lang="fr-FR" sz="3600" dirty="0">
                <a:solidFill>
                  <a:schemeClr val="bg1"/>
                </a:solidFill>
              </a:rPr>
              <a:t> &gt;&gt; Enquêteurs (</a:t>
            </a:r>
            <a:r>
              <a:rPr lang="fr-FR" sz="3600" i="1" dirty="0">
                <a:solidFill>
                  <a:schemeClr val="bg1"/>
                </a:solidFill>
              </a:rPr>
              <a:t>récepteurs</a:t>
            </a:r>
            <a:r>
              <a:rPr lang="fr-FR" sz="4400" dirty="0">
                <a:solidFill>
                  <a:schemeClr val="bg1"/>
                </a:solidFill>
              </a:rPr>
              <a:t>)</a:t>
            </a:r>
          </a:p>
        </p:txBody>
      </p:sp>
    </p:spTree>
    <p:extLst>
      <p:ext uri="{BB962C8B-B14F-4D97-AF65-F5344CB8AC3E}">
        <p14:creationId xmlns:p14="http://schemas.microsoft.com/office/powerpoint/2010/main" val="178499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182316" y="342900"/>
            <a:ext cx="7772400" cy="685800"/>
          </a:xfrm>
        </p:spPr>
        <p:txBody>
          <a:bodyPr/>
          <a:lstStyle/>
          <a:p>
            <a:pPr algn="ctr"/>
            <a:r>
              <a:rPr lang="fr-FR" altLang="en-US" dirty="0"/>
              <a:t>Points clés concernant les mises à jour</a:t>
            </a:r>
            <a:endParaRPr lang="en-US" altLang="en-US" dirty="0"/>
          </a:p>
        </p:txBody>
      </p:sp>
      <p:sp>
        <p:nvSpPr>
          <p:cNvPr id="5" name="TextBox 4"/>
          <p:cNvSpPr txBox="1"/>
          <p:nvPr/>
        </p:nvSpPr>
        <p:spPr>
          <a:xfrm>
            <a:off x="762000" y="2057400"/>
            <a:ext cx="7620000" cy="3046988"/>
          </a:xfrm>
          <a:prstGeom prst="rect">
            <a:avLst/>
          </a:prstGeom>
          <a:noFill/>
        </p:spPr>
        <p:txBody>
          <a:bodyPr wrap="square">
            <a:spAutoFit/>
          </a:bodyPr>
          <a:lstStyle/>
          <a:p>
            <a:pPr marL="457200" indent="-457200">
              <a:buFont typeface="Arial" panose="020B0604020202020204" pitchFamily="34" charset="0"/>
              <a:buChar char="•"/>
              <a:defRPr/>
            </a:pPr>
            <a:r>
              <a:rPr lang="fr-FR" sz="2400" dirty="0"/>
              <a:t>Pour le superviseur, il est important de se connecter au bureau central chaque jour pour s'assurer que les mises à jour sont téléchargées en temps opportun</a:t>
            </a:r>
            <a:endParaRPr lang="en-US" sz="2400" dirty="0"/>
          </a:p>
          <a:p>
            <a:pPr marL="457200" indent="-457200">
              <a:buFont typeface="Arial" panose="020B0604020202020204" pitchFamily="34" charset="0"/>
              <a:buChar char="•"/>
              <a:defRPr/>
            </a:pPr>
            <a:endParaRPr lang="en-US" sz="2400" dirty="0"/>
          </a:p>
          <a:p>
            <a:pPr marL="457200" indent="-457200">
              <a:buFont typeface="Arial" panose="020B0604020202020204" pitchFamily="34" charset="0"/>
              <a:buChar char="•"/>
              <a:defRPr/>
            </a:pPr>
            <a:r>
              <a:rPr lang="fr-FR" sz="2400" dirty="0"/>
              <a:t>Les mises à jour sont automatiques pour le superviseur</a:t>
            </a:r>
            <a:endParaRPr lang="en-US" sz="2400" dirty="0"/>
          </a:p>
          <a:p>
            <a:pPr>
              <a:defRPr/>
            </a:pPr>
            <a:endParaRPr lang="en-US" sz="2400" dirty="0"/>
          </a:p>
          <a:p>
            <a:pPr marL="457200" indent="-457200">
              <a:buFont typeface="Arial" panose="020B0604020202020204" pitchFamily="34" charset="0"/>
              <a:buChar char="•"/>
              <a:defRPr/>
            </a:pPr>
            <a:r>
              <a:rPr lang="fr-FR" sz="2400" dirty="0"/>
              <a:t>Lorsqu'un superviseur reçoit une mise à jour, il doit l'envoyer à tous les membres de l'équipe sans délai</a:t>
            </a:r>
            <a:endParaRPr lang="en-US" dirty="0"/>
          </a:p>
        </p:txBody>
      </p:sp>
      <p:pic>
        <p:nvPicPr>
          <p:cNvPr id="4" name="Picture 2" descr="Free Remember Clipart Pictures - Clipartix">
            <a:extLst>
              <a:ext uri="{FF2B5EF4-FFF2-40B4-BE49-F238E27FC236}">
                <a16:creationId xmlns:a16="http://schemas.microsoft.com/office/drawing/2014/main" id="{EC541FB1-8BF5-4D96-AA85-4FC5CD9A8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717615" cy="12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1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86104" y="457200"/>
            <a:ext cx="7772400" cy="457200"/>
          </a:xfrm>
        </p:spPr>
        <p:txBody>
          <a:bodyPr>
            <a:normAutofit fontScale="90000"/>
          </a:bodyPr>
          <a:lstStyle/>
          <a:p>
            <a:pPr algn="ctr"/>
            <a:r>
              <a:rPr lang="en-US" altLang="en-US" dirty="0" err="1"/>
              <a:t>Exercice</a:t>
            </a:r>
            <a:r>
              <a:rPr lang="en-US" altLang="en-US" dirty="0"/>
              <a:t> de mise à jour</a:t>
            </a:r>
          </a:p>
        </p:txBody>
      </p:sp>
      <p:sp>
        <p:nvSpPr>
          <p:cNvPr id="5" name="TextBox 4"/>
          <p:cNvSpPr txBox="1"/>
          <p:nvPr/>
        </p:nvSpPr>
        <p:spPr>
          <a:xfrm>
            <a:off x="542636" y="988291"/>
            <a:ext cx="7686964" cy="6093976"/>
          </a:xfrm>
          <a:prstGeom prst="rect">
            <a:avLst/>
          </a:prstGeom>
          <a:noFill/>
        </p:spPr>
        <p:txBody>
          <a:bodyPr wrap="square">
            <a:spAutoFit/>
          </a:bodyPr>
          <a:lstStyle/>
          <a:p>
            <a:pPr marL="457200" indent="-457200">
              <a:buFont typeface="Arial" panose="020B0604020202020204" pitchFamily="34" charset="0"/>
              <a:buChar char="•"/>
              <a:defRPr/>
            </a:pPr>
            <a:r>
              <a:rPr lang="fr-FR" sz="2400" dirty="0"/>
              <a:t>Les superviseurs utilisent l'option 8 "Transférer les données au bureau central " </a:t>
            </a:r>
          </a:p>
          <a:p>
            <a:pPr marL="457200" indent="-457200">
              <a:buFont typeface="Arial" panose="020B0604020202020204" pitchFamily="34" charset="0"/>
              <a:buChar char="•"/>
              <a:defRPr/>
            </a:pPr>
            <a:r>
              <a:rPr lang="en-US" sz="2400" dirty="0"/>
              <a:t> – </a:t>
            </a:r>
            <a:r>
              <a:rPr lang="fr-FR" sz="2400" dirty="0"/>
              <a:t>cela effectuera une connexion manuelle à </a:t>
            </a:r>
            <a:r>
              <a:rPr lang="fr-FR" sz="2400" dirty="0" err="1"/>
              <a:t>SyncCloud</a:t>
            </a:r>
            <a:endParaRPr lang="en-US" sz="2400" dirty="0"/>
          </a:p>
          <a:p>
            <a:pPr marL="457200" indent="-457200">
              <a:buFont typeface="Arial" panose="020B0604020202020204" pitchFamily="34" charset="0"/>
              <a:buChar char="•"/>
              <a:defRPr/>
            </a:pPr>
            <a:r>
              <a:rPr lang="fr-FR" sz="2400" dirty="0"/>
              <a:t>Une fois la connexion terminée, utilisez l'option "E : Quitter le système"</a:t>
            </a:r>
            <a:endParaRPr lang="en-US" sz="2400" dirty="0"/>
          </a:p>
          <a:p>
            <a:pPr marL="457200" indent="-457200">
              <a:buFont typeface="Arial" panose="020B0604020202020204" pitchFamily="34" charset="0"/>
              <a:buChar char="•"/>
              <a:defRPr/>
            </a:pPr>
            <a:r>
              <a:rPr lang="fr-FR" sz="2400" dirty="0"/>
              <a:t>Retournez au menu superviseur, vous devriez voir le message de mise à jour</a:t>
            </a:r>
            <a:endParaRPr lang="en-US" sz="2400" dirty="0"/>
          </a:p>
          <a:p>
            <a:pPr marL="457200" indent="-457200">
              <a:buFont typeface="Arial" panose="020B0604020202020204" pitchFamily="34" charset="0"/>
              <a:buChar char="•"/>
              <a:defRPr/>
            </a:pPr>
            <a:r>
              <a:rPr lang="fr-FR" sz="2400" dirty="0"/>
              <a:t>Puis quittez à nouveau, revenez et vérifiez l'en-tête du menu après Ver</a:t>
            </a:r>
            <a:endParaRPr lang="en-US" sz="2400" dirty="0"/>
          </a:p>
          <a:p>
            <a:pPr marL="457200" indent="-457200">
              <a:buFont typeface="Arial" panose="020B0604020202020204" pitchFamily="34" charset="0"/>
              <a:buChar char="•"/>
              <a:defRPr/>
            </a:pPr>
            <a:r>
              <a:rPr lang="fr-FR" sz="2400" dirty="0"/>
              <a:t>Devrait voir "Ver: 1" en haut de l'écran</a:t>
            </a:r>
            <a:endParaRPr lang="en-US" sz="2400" dirty="0"/>
          </a:p>
          <a:p>
            <a:pPr marL="457200" indent="-457200">
              <a:buFont typeface="Arial" panose="020B0604020202020204" pitchFamily="34" charset="0"/>
              <a:buChar char="•"/>
              <a:defRPr/>
            </a:pPr>
            <a:r>
              <a:rPr lang="fr-FR" sz="2400" dirty="0"/>
              <a:t>Transférez ensuite à chaque enquêteur à tour de rôle via Bluetooth</a:t>
            </a:r>
            <a:endParaRPr lang="en-US" sz="2400" dirty="0"/>
          </a:p>
          <a:p>
            <a:pPr marL="457200" indent="-457200">
              <a:buFont typeface="Arial" panose="020B0604020202020204" pitchFamily="34" charset="0"/>
              <a:buChar char="•"/>
              <a:defRPr/>
            </a:pPr>
            <a:r>
              <a:rPr lang="fr-FR" sz="2400"/>
              <a:t>Les enquêteurs vérifient la version après le redémarrage du menu</a:t>
            </a:r>
            <a:endParaRPr lang="en-US" sz="2400" dirty="0"/>
          </a:p>
          <a:p>
            <a:pPr>
              <a:defRPr/>
            </a:pPr>
            <a:r>
              <a:rPr lang="en-US" dirty="0"/>
              <a:t>……</a:t>
            </a:r>
          </a:p>
          <a:p>
            <a:pPr>
              <a:defRPr/>
            </a:pPr>
            <a:endParaRPr lang="en-US" dirty="0"/>
          </a:p>
          <a:p>
            <a:pPr>
              <a:defRPr/>
            </a:pPr>
            <a:endParaRPr lang="en-US" dirty="0"/>
          </a:p>
        </p:txBody>
      </p:sp>
    </p:spTree>
    <p:extLst>
      <p:ext uri="{BB962C8B-B14F-4D97-AF65-F5344CB8AC3E}">
        <p14:creationId xmlns:p14="http://schemas.microsoft.com/office/powerpoint/2010/main" val="17006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419634"/>
          </a:xfrm>
        </p:spPr>
        <p:txBody>
          <a:bodyPr>
            <a:normAutofit fontScale="90000"/>
          </a:bodyPr>
          <a:lstStyle/>
          <a:p>
            <a:pPr algn="ctr"/>
            <a:r>
              <a:rPr lang="fr-FR" altLang="en-US" sz="3200" dirty="0"/>
              <a:t>Mises à jour</a:t>
            </a:r>
          </a:p>
        </p:txBody>
      </p:sp>
      <p:sp>
        <p:nvSpPr>
          <p:cNvPr id="6147"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609600" y="1142999"/>
            <a:ext cx="7239000" cy="646331"/>
          </a:xfrm>
          <a:prstGeom prst="rect">
            <a:avLst/>
          </a:prstGeom>
          <a:noFill/>
        </p:spPr>
        <p:txBody>
          <a:bodyPr wrap="square">
            <a:spAutoFit/>
          </a:bodyPr>
          <a:lstStyle/>
          <a:p>
            <a:pPr marL="742950" lvl="1" indent="-285750">
              <a:buFont typeface="Arial" panose="020B0604020202020204" pitchFamily="34" charset="0"/>
              <a:buChar char="•"/>
              <a:defRPr/>
            </a:pPr>
            <a:endParaRPr lang="fr-FR" dirty="0">
              <a:latin typeface="+mn-lt"/>
            </a:endParaRPr>
          </a:p>
          <a:p>
            <a:pPr>
              <a:spcAft>
                <a:spcPts val="800"/>
              </a:spcAft>
              <a:defRPr/>
            </a:pPr>
            <a:endParaRPr lang="fr-FR" dirty="0">
              <a:latin typeface="+mn-lt"/>
            </a:endParaRPr>
          </a:p>
        </p:txBody>
      </p:sp>
      <p:sp>
        <p:nvSpPr>
          <p:cNvPr id="7" name="Line 34">
            <a:extLst>
              <a:ext uri="{FF2B5EF4-FFF2-40B4-BE49-F238E27FC236}">
                <a16:creationId xmlns:a16="http://schemas.microsoft.com/office/drawing/2014/main" id="{8E42D707-BA6D-4ED7-B599-E95618F856B7}"/>
              </a:ext>
            </a:extLst>
          </p:cNvPr>
          <p:cNvSpPr>
            <a:spLocks noChangeShapeType="1"/>
          </p:cNvSpPr>
          <p:nvPr/>
        </p:nvSpPr>
        <p:spPr bwMode="auto">
          <a:xfrm>
            <a:off x="6237331" y="3344149"/>
            <a:ext cx="0" cy="40411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dirty="0"/>
          </a:p>
        </p:txBody>
      </p:sp>
      <p:sp>
        <p:nvSpPr>
          <p:cNvPr id="8" name="Line 35">
            <a:extLst>
              <a:ext uri="{FF2B5EF4-FFF2-40B4-BE49-F238E27FC236}">
                <a16:creationId xmlns:a16="http://schemas.microsoft.com/office/drawing/2014/main" id="{013850DD-4DB3-490F-832B-7DC5AC42B2AB}"/>
              </a:ext>
            </a:extLst>
          </p:cNvPr>
          <p:cNvSpPr>
            <a:spLocks noChangeShapeType="1"/>
          </p:cNvSpPr>
          <p:nvPr/>
        </p:nvSpPr>
        <p:spPr bwMode="auto">
          <a:xfrm>
            <a:off x="6237331" y="2156615"/>
            <a:ext cx="0" cy="4918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dirty="0"/>
          </a:p>
        </p:txBody>
      </p:sp>
      <p:sp>
        <p:nvSpPr>
          <p:cNvPr id="9" name="Text Box 36">
            <a:extLst>
              <a:ext uri="{FF2B5EF4-FFF2-40B4-BE49-F238E27FC236}">
                <a16:creationId xmlns:a16="http://schemas.microsoft.com/office/drawing/2014/main" id="{BF1EFFD4-F9A4-4B1A-985A-E199EFF9E3CE}"/>
              </a:ext>
            </a:extLst>
          </p:cNvPr>
          <p:cNvSpPr txBox="1">
            <a:spLocks noChangeArrowheads="1"/>
          </p:cNvSpPr>
          <p:nvPr/>
        </p:nvSpPr>
        <p:spPr bwMode="auto">
          <a:xfrm>
            <a:off x="7249484" y="5803739"/>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fr-FR" altLang="en-US" sz="1800" b="1" dirty="0">
                <a:cs typeface="Arial" panose="020B0604020202020204" pitchFamily="34" charset="0"/>
              </a:rPr>
              <a:t>Système de l’enquêteur</a:t>
            </a:r>
          </a:p>
        </p:txBody>
      </p:sp>
      <p:sp>
        <p:nvSpPr>
          <p:cNvPr id="10" name="Text Box 37">
            <a:extLst>
              <a:ext uri="{FF2B5EF4-FFF2-40B4-BE49-F238E27FC236}">
                <a16:creationId xmlns:a16="http://schemas.microsoft.com/office/drawing/2014/main" id="{86117028-15C0-4091-B046-94F8848B5471}"/>
              </a:ext>
            </a:extLst>
          </p:cNvPr>
          <p:cNvSpPr txBox="1">
            <a:spLocks noChangeArrowheads="1"/>
          </p:cNvSpPr>
          <p:nvPr/>
        </p:nvSpPr>
        <p:spPr bwMode="auto">
          <a:xfrm>
            <a:off x="7048500" y="3938038"/>
            <a:ext cx="1600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fr-FR" altLang="en-US" sz="1800" b="1" dirty="0">
                <a:cs typeface="Arial" panose="020B0604020202020204" pitchFamily="34" charset="0"/>
              </a:rPr>
              <a:t>Système du Superviseur</a:t>
            </a:r>
          </a:p>
        </p:txBody>
      </p:sp>
      <p:sp>
        <p:nvSpPr>
          <p:cNvPr id="11" name="Text Box 56">
            <a:extLst>
              <a:ext uri="{FF2B5EF4-FFF2-40B4-BE49-F238E27FC236}">
                <a16:creationId xmlns:a16="http://schemas.microsoft.com/office/drawing/2014/main" id="{0218F9BD-0500-4B57-A332-39EBAD8A80C4}"/>
              </a:ext>
            </a:extLst>
          </p:cNvPr>
          <p:cNvSpPr txBox="1">
            <a:spLocks noChangeArrowheads="1"/>
          </p:cNvSpPr>
          <p:nvPr/>
        </p:nvSpPr>
        <p:spPr bwMode="auto">
          <a:xfrm>
            <a:off x="7249484" y="1437171"/>
            <a:ext cx="181831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fr-FR" altLang="en-US" sz="1800" b="1" dirty="0">
                <a:cs typeface="Arial" panose="020B0604020202020204" pitchFamily="34" charset="0"/>
              </a:rPr>
              <a:t>Système du bureau central</a:t>
            </a:r>
          </a:p>
        </p:txBody>
      </p:sp>
      <p:pic>
        <p:nvPicPr>
          <p:cNvPr id="12" name="Picture 15" descr="j0205462">
            <a:extLst>
              <a:ext uri="{FF2B5EF4-FFF2-40B4-BE49-F238E27FC236}">
                <a16:creationId xmlns:a16="http://schemas.microsoft.com/office/drawing/2014/main" id="{1147825F-E377-48C0-87F3-5D3DBBDB8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84" y="815601"/>
            <a:ext cx="14478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88">
            <a:extLst>
              <a:ext uri="{FF2B5EF4-FFF2-40B4-BE49-F238E27FC236}">
                <a16:creationId xmlns:a16="http://schemas.microsoft.com/office/drawing/2014/main" id="{9D59D6B4-0ECE-420A-B779-38CDA5A8A323}"/>
              </a:ext>
            </a:extLst>
          </p:cNvPr>
          <p:cNvSpPr>
            <a:spLocks noChangeShapeType="1"/>
          </p:cNvSpPr>
          <p:nvPr/>
        </p:nvSpPr>
        <p:spPr bwMode="auto">
          <a:xfrm>
            <a:off x="6465764" y="5478399"/>
            <a:ext cx="181486" cy="43182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dirty="0"/>
          </a:p>
        </p:txBody>
      </p:sp>
      <p:sp>
        <p:nvSpPr>
          <p:cNvPr id="14" name="Line 89">
            <a:extLst>
              <a:ext uri="{FF2B5EF4-FFF2-40B4-BE49-F238E27FC236}">
                <a16:creationId xmlns:a16="http://schemas.microsoft.com/office/drawing/2014/main" id="{692FD3FF-FAB6-4FFD-BB71-3AB43652C792}"/>
              </a:ext>
            </a:extLst>
          </p:cNvPr>
          <p:cNvSpPr>
            <a:spLocks noChangeShapeType="1"/>
          </p:cNvSpPr>
          <p:nvPr/>
        </p:nvSpPr>
        <p:spPr bwMode="auto">
          <a:xfrm flipH="1">
            <a:off x="5782087" y="5491320"/>
            <a:ext cx="181488" cy="43358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fr-FR" dirty="0"/>
          </a:p>
        </p:txBody>
      </p:sp>
      <p:pic>
        <p:nvPicPr>
          <p:cNvPr id="15" name="Picture 277" descr="MCj04281370000[1]">
            <a:extLst>
              <a:ext uri="{FF2B5EF4-FFF2-40B4-BE49-F238E27FC236}">
                <a16:creationId xmlns:a16="http://schemas.microsoft.com/office/drawing/2014/main" id="{F7EB9F2A-1FEC-4F85-B2E7-DFF40E85D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93" y="3737183"/>
            <a:ext cx="9048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89A6A8B9-FA31-4649-962A-E7DA569692A3}"/>
              </a:ext>
            </a:extLst>
          </p:cNvPr>
          <p:cNvPicPr>
            <a:picLocks noChangeAspect="1" noChangeArrowheads="1"/>
          </p:cNvPicPr>
          <p:nvPr/>
        </p:nvPicPr>
        <p:blipFill>
          <a:blip r:embed="rId4" cstate="print"/>
          <a:srcRect/>
          <a:stretch>
            <a:fillRect/>
          </a:stretch>
        </p:blipFill>
        <p:spPr bwMode="auto">
          <a:xfrm>
            <a:off x="5096509" y="5854068"/>
            <a:ext cx="1066800" cy="762000"/>
          </a:xfrm>
          <a:prstGeom prst="rect">
            <a:avLst/>
          </a:prstGeom>
          <a:ln>
            <a:noFill/>
          </a:ln>
          <a:effectLst>
            <a:softEdge rad="112500"/>
          </a:effectLst>
        </p:spPr>
      </p:pic>
      <p:pic>
        <p:nvPicPr>
          <p:cNvPr id="17" name="Picture 3">
            <a:extLst>
              <a:ext uri="{FF2B5EF4-FFF2-40B4-BE49-F238E27FC236}">
                <a16:creationId xmlns:a16="http://schemas.microsoft.com/office/drawing/2014/main" id="{B42C721C-944D-481D-B696-DE3FAD547CBF}"/>
              </a:ext>
            </a:extLst>
          </p:cNvPr>
          <p:cNvPicPr>
            <a:picLocks noChangeAspect="1" noChangeArrowheads="1"/>
          </p:cNvPicPr>
          <p:nvPr/>
        </p:nvPicPr>
        <p:blipFill>
          <a:blip r:embed="rId4" cstate="print"/>
          <a:srcRect/>
          <a:stretch>
            <a:fillRect/>
          </a:stretch>
        </p:blipFill>
        <p:spPr bwMode="auto">
          <a:xfrm>
            <a:off x="6264127" y="5910222"/>
            <a:ext cx="1066800" cy="762000"/>
          </a:xfrm>
          <a:prstGeom prst="rect">
            <a:avLst/>
          </a:prstGeom>
          <a:ln>
            <a:noFill/>
          </a:ln>
          <a:effectLst>
            <a:softEdge rad="112500"/>
          </a:effectLst>
        </p:spPr>
      </p:pic>
      <p:pic>
        <p:nvPicPr>
          <p:cNvPr id="18" name="Picture 17" descr="ifssLogo copy.png">
            <a:extLst>
              <a:ext uri="{FF2B5EF4-FFF2-40B4-BE49-F238E27FC236}">
                <a16:creationId xmlns:a16="http://schemas.microsoft.com/office/drawing/2014/main" id="{43C31908-4C4A-46F3-953F-6354B9024D18}"/>
              </a:ext>
            </a:extLst>
          </p:cNvPr>
          <p:cNvPicPr>
            <a:picLocks noChangeAspect="1"/>
          </p:cNvPicPr>
          <p:nvPr/>
        </p:nvPicPr>
        <p:blipFill>
          <a:blip r:embed="rId5" cstate="print"/>
          <a:stretch>
            <a:fillRect/>
          </a:stretch>
        </p:blipFill>
        <p:spPr>
          <a:xfrm>
            <a:off x="5917472" y="2700634"/>
            <a:ext cx="693311" cy="591378"/>
          </a:xfrm>
          <a:prstGeom prst="round2DiagRect">
            <a:avLst>
              <a:gd name="adj1" fmla="val 16667"/>
              <a:gd name="adj2" fmla="val 0"/>
            </a:avLst>
          </a:prstGeom>
          <a:ln w="38100" cap="sq">
            <a:solidFill>
              <a:srgbClr val="FFFFFF"/>
            </a:solidFill>
            <a:miter lim="800000"/>
          </a:ln>
          <a:effectLst>
            <a:outerShdw blurRad="254000" algn="tl" rotWithShape="0">
              <a:srgbClr val="000000">
                <a:alpha val="43000"/>
              </a:srgbClr>
            </a:outerShdw>
          </a:effectLst>
        </p:spPr>
      </p:pic>
      <p:pic>
        <p:nvPicPr>
          <p:cNvPr id="19" name="Picture 2" descr="http://aux4.iconpedia.net/uploads/909512227.png">
            <a:extLst>
              <a:ext uri="{FF2B5EF4-FFF2-40B4-BE49-F238E27FC236}">
                <a16:creationId xmlns:a16="http://schemas.microsoft.com/office/drawing/2014/main" id="{3F5E24FB-D778-4F9D-ACF3-7818963831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648" y="4890379"/>
            <a:ext cx="4429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a16="http://schemas.microsoft.com/office/drawing/2014/main" id="{66ECF181-6AF1-4A9D-BDFE-BA608DC805EF}"/>
              </a:ext>
            </a:extLst>
          </p:cNvPr>
          <p:cNvSpPr txBox="1"/>
          <p:nvPr/>
        </p:nvSpPr>
        <p:spPr>
          <a:xfrm>
            <a:off x="218116" y="815601"/>
            <a:ext cx="5038679" cy="6463308"/>
          </a:xfrm>
          <a:prstGeom prst="rect">
            <a:avLst/>
          </a:prstGeom>
          <a:noFill/>
        </p:spPr>
        <p:txBody>
          <a:bodyPr wrap="square">
            <a:spAutoFit/>
          </a:bodyPr>
          <a:lstStyle/>
          <a:p>
            <a:pPr marL="285750" indent="-285750">
              <a:spcAft>
                <a:spcPts val="0"/>
              </a:spcAft>
              <a:buFont typeface="Arial" panose="020B0604020202020204" pitchFamily="34" charset="0"/>
              <a:buChar char="•"/>
              <a:defRPr/>
            </a:pPr>
            <a:r>
              <a:rPr lang="fr-FR" dirty="0"/>
              <a:t>Besoin d'un moyen rapide et pratique de mettre à jour le système CAPI de l’EDS sur le terrain ou pendant la formation</a:t>
            </a:r>
          </a:p>
          <a:p>
            <a:pPr marL="285750" indent="-285750">
              <a:spcAft>
                <a:spcPts val="0"/>
              </a:spcAft>
              <a:buFont typeface="Arial" panose="020B0604020202020204" pitchFamily="34" charset="0"/>
              <a:buChar char="•"/>
              <a:defRPr/>
            </a:pPr>
            <a:r>
              <a:rPr lang="fr-FR" dirty="0"/>
              <a:t>Raisons typiques des mises à jour :</a:t>
            </a:r>
          </a:p>
          <a:p>
            <a:pPr marL="742950" lvl="1" indent="-285750">
              <a:buFont typeface="Arial" panose="020B0604020202020204" pitchFamily="34" charset="0"/>
              <a:buChar char="•"/>
              <a:defRPr/>
            </a:pPr>
            <a:r>
              <a:rPr lang="fr-FR" dirty="0"/>
              <a:t>Corriger les bugs dans les programmes de collecte de données</a:t>
            </a:r>
          </a:p>
          <a:p>
            <a:pPr marL="742950" lvl="1" indent="-285750">
              <a:buFont typeface="Arial" panose="020B0604020202020204" pitchFamily="34" charset="0"/>
              <a:buChar char="•"/>
              <a:defRPr/>
            </a:pPr>
            <a:r>
              <a:rPr lang="fr-FR" dirty="0"/>
              <a:t>Modifications de l’échantillon</a:t>
            </a:r>
          </a:p>
          <a:p>
            <a:pPr marL="742950" lvl="1" indent="-285750">
              <a:buFont typeface="Arial" panose="020B0604020202020204" pitchFamily="34" charset="0"/>
              <a:buChar char="•"/>
              <a:defRPr/>
            </a:pPr>
            <a:r>
              <a:rPr lang="fr-FR" dirty="0"/>
              <a:t>Mettre à jour les bases de données d'équipe et de superviseur</a:t>
            </a:r>
          </a:p>
          <a:p>
            <a:pPr marL="285750" indent="-285750">
              <a:buFont typeface="Arial" panose="020B0604020202020204" pitchFamily="34" charset="0"/>
              <a:buChar char="•"/>
              <a:defRPr/>
            </a:pPr>
            <a:r>
              <a:rPr lang="fr-FR" dirty="0"/>
              <a:t>Le système utilise Internet pour transférer les mises à jour aux tablettes des superviseurs sur le terrain</a:t>
            </a:r>
          </a:p>
          <a:p>
            <a:pPr marL="285750" indent="-285750">
              <a:buFont typeface="Arial" panose="020B0604020202020204" pitchFamily="34" charset="0"/>
              <a:buChar char="•"/>
              <a:defRPr/>
            </a:pPr>
            <a:r>
              <a:rPr lang="fr-FR" dirty="0"/>
              <a:t>Le superviseur est ensuite responsable du transfert des mises à jour aux membres de l'équipe via le système de menu</a:t>
            </a:r>
          </a:p>
          <a:p>
            <a:pPr marL="285750" indent="-285750">
              <a:buFont typeface="Arial" panose="020B0604020202020204" pitchFamily="34" charset="0"/>
              <a:buChar char="•"/>
              <a:defRPr/>
            </a:pPr>
            <a:r>
              <a:rPr lang="fr-FR" dirty="0"/>
              <a:t>Mises à jour également utilisées lors de la formation pour corriger les bugs et autres problèmes liés aux questionnaires </a:t>
            </a:r>
          </a:p>
          <a:p>
            <a:pPr marL="285750" indent="-285750">
              <a:buFont typeface="Arial" panose="020B0604020202020204" pitchFamily="34" charset="0"/>
              <a:buChar char="•"/>
              <a:defRPr/>
            </a:pPr>
            <a:r>
              <a:rPr lang="fr-FR" dirty="0"/>
              <a:t>Attendez-vous à recevoir au moins une mise à jour pendant le travail de terrain et plusieurs lors de la formation</a:t>
            </a:r>
          </a:p>
          <a:p>
            <a:pPr marL="742950" lvl="1" indent="-285750">
              <a:buFont typeface="Arial" panose="020B0604020202020204" pitchFamily="34" charset="0"/>
              <a:buChar char="•"/>
              <a:defRPr/>
            </a:pPr>
            <a:endParaRPr lang="fr-FR" dirty="0"/>
          </a:p>
          <a:p>
            <a:pPr>
              <a:spcAft>
                <a:spcPts val="800"/>
              </a:spcAft>
              <a:defRPr/>
            </a:pPr>
            <a:endParaRPr lang="fr-FR" dirty="0"/>
          </a:p>
        </p:txBody>
      </p:sp>
      <p:sp>
        <p:nvSpPr>
          <p:cNvPr id="32" name="Text Box 56">
            <a:extLst>
              <a:ext uri="{FF2B5EF4-FFF2-40B4-BE49-F238E27FC236}">
                <a16:creationId xmlns:a16="http://schemas.microsoft.com/office/drawing/2014/main" id="{8F24E88A-1E7B-480F-AEA2-D50C6BE490C6}"/>
              </a:ext>
            </a:extLst>
          </p:cNvPr>
          <p:cNvSpPr txBox="1">
            <a:spLocks noChangeArrowheads="1"/>
          </p:cNvSpPr>
          <p:nvPr/>
        </p:nvSpPr>
        <p:spPr bwMode="auto">
          <a:xfrm>
            <a:off x="6781800" y="2663530"/>
            <a:ext cx="2144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50000"/>
              </a:spcBef>
              <a:buNone/>
            </a:pPr>
            <a:r>
              <a:rPr lang="fr-FR" altLang="en-US" sz="1800" i="1" dirty="0">
                <a:cs typeface="Arial" panose="020B0604020202020204" pitchFamily="34" charset="0"/>
              </a:rPr>
              <a:t>Transfert Internet</a:t>
            </a:r>
          </a:p>
        </p:txBody>
      </p:sp>
      <p:sp>
        <p:nvSpPr>
          <p:cNvPr id="33" name="Text Box 56">
            <a:extLst>
              <a:ext uri="{FF2B5EF4-FFF2-40B4-BE49-F238E27FC236}">
                <a16:creationId xmlns:a16="http://schemas.microsoft.com/office/drawing/2014/main" id="{76D7C399-D8CB-4EC0-AE0B-4F526EAB631F}"/>
              </a:ext>
            </a:extLst>
          </p:cNvPr>
          <p:cNvSpPr txBox="1">
            <a:spLocks noChangeArrowheads="1"/>
          </p:cNvSpPr>
          <p:nvPr/>
        </p:nvSpPr>
        <p:spPr bwMode="auto">
          <a:xfrm>
            <a:off x="6776558" y="4861278"/>
            <a:ext cx="2144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fr-FR" altLang="en-US" sz="1800" i="1" dirty="0">
                <a:cs typeface="Arial" panose="020B0604020202020204" pitchFamily="34" charset="0"/>
              </a:rPr>
              <a:t>Transfert Bluetooth</a:t>
            </a:r>
          </a:p>
        </p:txBody>
      </p:sp>
    </p:spTree>
    <p:extLst>
      <p:ext uri="{BB962C8B-B14F-4D97-AF65-F5344CB8AC3E}">
        <p14:creationId xmlns:p14="http://schemas.microsoft.com/office/powerpoint/2010/main" val="28438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609600"/>
          </a:xfrm>
        </p:spPr>
        <p:txBody>
          <a:bodyPr/>
          <a:lstStyle/>
          <a:p>
            <a:pPr algn="ctr"/>
            <a:r>
              <a:rPr lang="fr-FR" altLang="en-US" sz="3200" dirty="0"/>
              <a:t>Étapes pour implémenter les mises à jour</a:t>
            </a:r>
          </a:p>
        </p:txBody>
      </p:sp>
      <p:sp>
        <p:nvSpPr>
          <p:cNvPr id="6147"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1274763" y="1511300"/>
            <a:ext cx="7488237" cy="4575612"/>
          </a:xfrm>
          <a:prstGeom prst="rect">
            <a:avLst/>
          </a:prstGeom>
          <a:noFill/>
        </p:spPr>
        <p:txBody>
          <a:bodyPr>
            <a:spAutoFit/>
          </a:bodyPr>
          <a:lstStyle/>
          <a:p>
            <a:pPr>
              <a:spcAft>
                <a:spcPts val="0"/>
              </a:spcAft>
              <a:defRPr/>
            </a:pPr>
            <a:r>
              <a:rPr lang="fr-FR" dirty="0"/>
              <a:t>Superviseur reçoit la mise à jour automatiquement depuis le bureau central via </a:t>
            </a:r>
            <a:r>
              <a:rPr lang="fr-FR" dirty="0" err="1"/>
              <a:t>SyncCloud</a:t>
            </a:r>
            <a:endParaRPr lang="fr-FR" dirty="0"/>
          </a:p>
          <a:p>
            <a:pPr>
              <a:spcAft>
                <a:spcPts val="800"/>
              </a:spcAft>
              <a:defRPr/>
            </a:pPr>
            <a:endParaRPr lang="fr-FR" dirty="0"/>
          </a:p>
          <a:p>
            <a:pPr>
              <a:spcAft>
                <a:spcPts val="800"/>
              </a:spcAft>
              <a:defRPr/>
            </a:pPr>
            <a:endParaRPr lang="fr-FR" dirty="0"/>
          </a:p>
          <a:p>
            <a:pPr>
              <a:spcAft>
                <a:spcPts val="800"/>
              </a:spcAft>
              <a:defRPr/>
            </a:pPr>
            <a:r>
              <a:rPr lang="fr-FR" dirty="0"/>
              <a:t>Tous les enquêteurs se préparent à recevoir les mises à jour</a:t>
            </a:r>
          </a:p>
          <a:p>
            <a:pPr>
              <a:spcAft>
                <a:spcPts val="800"/>
              </a:spcAft>
              <a:defRPr/>
            </a:pPr>
            <a:endParaRPr lang="fr-FR" dirty="0"/>
          </a:p>
          <a:p>
            <a:pPr>
              <a:spcBef>
                <a:spcPts val="1200"/>
              </a:spcBef>
              <a:spcAft>
                <a:spcPts val="800"/>
              </a:spcAft>
              <a:defRPr/>
            </a:pPr>
            <a:endParaRPr lang="fr-FR" dirty="0"/>
          </a:p>
          <a:p>
            <a:pPr>
              <a:spcBef>
                <a:spcPts val="1200"/>
              </a:spcBef>
              <a:spcAft>
                <a:spcPts val="800"/>
              </a:spcAft>
              <a:defRPr/>
            </a:pPr>
            <a:r>
              <a:rPr lang="fr-FR" dirty="0"/>
              <a:t>Le superviseur envoie les mises à jour</a:t>
            </a:r>
          </a:p>
          <a:p>
            <a:pPr>
              <a:spcBef>
                <a:spcPts val="1200"/>
              </a:spcBef>
              <a:spcAft>
                <a:spcPts val="800"/>
              </a:spcAft>
              <a:defRPr/>
            </a:pPr>
            <a:endParaRPr lang="fr-FR" dirty="0"/>
          </a:p>
          <a:p>
            <a:pPr>
              <a:spcBef>
                <a:spcPts val="1200"/>
              </a:spcBef>
              <a:spcAft>
                <a:spcPts val="800"/>
              </a:spcAft>
              <a:defRPr/>
            </a:pPr>
            <a:r>
              <a:rPr lang="fr-FR" dirty="0"/>
              <a:t>L'équipe confirme la mise à jour et redémarre les menus</a:t>
            </a:r>
          </a:p>
          <a:p>
            <a:pPr>
              <a:spcAft>
                <a:spcPts val="800"/>
              </a:spcAft>
              <a:defRPr/>
            </a:pPr>
            <a:endParaRPr lang="fr-FR" dirty="0"/>
          </a:p>
        </p:txBody>
      </p:sp>
      <p:pic>
        <p:nvPicPr>
          <p:cNvPr id="6149"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38131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http://www.byui.edu/Images/disability_services/step4-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6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152400" y="291445"/>
            <a:ext cx="3733800" cy="1154630"/>
          </a:xfrm>
        </p:spPr>
        <p:txBody>
          <a:bodyPr>
            <a:normAutofit fontScale="90000"/>
          </a:bodyPr>
          <a:lstStyle/>
          <a:p>
            <a:pPr algn="ctr"/>
            <a:r>
              <a:rPr lang="en-US" altLang="en-US" sz="4000" dirty="0"/>
              <a:t>Menu de </a:t>
            </a:r>
            <a:r>
              <a:rPr lang="en-US" altLang="en-US" sz="4000" dirty="0" err="1"/>
              <a:t>transfert</a:t>
            </a:r>
            <a:r>
              <a:rPr lang="en-US" altLang="en-US" sz="4000" dirty="0"/>
              <a:t> et des </a:t>
            </a:r>
            <a:r>
              <a:rPr lang="en-US" altLang="en-US" sz="4000" dirty="0" err="1"/>
              <a:t>utilitaires</a:t>
            </a:r>
            <a:r>
              <a:rPr lang="en-US" altLang="en-US" sz="4000" dirty="0"/>
              <a:t> </a:t>
            </a:r>
          </a:p>
        </p:txBody>
      </p:sp>
      <p:graphicFrame>
        <p:nvGraphicFramePr>
          <p:cNvPr id="5" name="Table 4"/>
          <p:cNvGraphicFramePr>
            <a:graphicFrameLocks noGrp="1"/>
          </p:cNvGraphicFramePr>
          <p:nvPr>
            <p:extLst>
              <p:ext uri="{D42A27DB-BD31-4B8C-83A1-F6EECF244321}">
                <p14:modId xmlns:p14="http://schemas.microsoft.com/office/powerpoint/2010/main" val="2003076450"/>
              </p:ext>
            </p:extLst>
          </p:nvPr>
        </p:nvGraphicFramePr>
        <p:xfrm>
          <a:off x="228600" y="3326095"/>
          <a:ext cx="8686800" cy="3245639"/>
        </p:xfrm>
        <a:graphic>
          <a:graphicData uri="http://schemas.openxmlformats.org/drawingml/2006/table">
            <a:tbl>
              <a:tblPr firstRow="1" firstCol="1" bandRow="1">
                <a:tableStyleId>{5C22544A-7EE6-4342-B048-85BDC9FD1C3A}</a:tableStyleId>
              </a:tblPr>
              <a:tblGrid>
                <a:gridCol w="1082277">
                  <a:extLst>
                    <a:ext uri="{9D8B030D-6E8A-4147-A177-3AD203B41FA5}">
                      <a16:colId xmlns:a16="http://schemas.microsoft.com/office/drawing/2014/main" val="20000"/>
                    </a:ext>
                  </a:extLst>
                </a:gridCol>
                <a:gridCol w="2689921">
                  <a:extLst>
                    <a:ext uri="{9D8B030D-6E8A-4147-A177-3AD203B41FA5}">
                      <a16:colId xmlns:a16="http://schemas.microsoft.com/office/drawing/2014/main" val="20001"/>
                    </a:ext>
                  </a:extLst>
                </a:gridCol>
                <a:gridCol w="4914602">
                  <a:extLst>
                    <a:ext uri="{9D8B030D-6E8A-4147-A177-3AD203B41FA5}">
                      <a16:colId xmlns:a16="http://schemas.microsoft.com/office/drawing/2014/main" val="20002"/>
                    </a:ext>
                  </a:extLst>
                </a:gridCol>
              </a:tblGrid>
              <a:tr h="249008">
                <a:tc>
                  <a:txBody>
                    <a:bodyPr/>
                    <a:lstStyle/>
                    <a:p>
                      <a:pPr marL="0" marR="0">
                        <a:lnSpc>
                          <a:spcPct val="115000"/>
                        </a:lnSpc>
                        <a:spcBef>
                          <a:spcPts val="0"/>
                        </a:spcBef>
                        <a:spcAft>
                          <a:spcPts val="1000"/>
                        </a:spcAft>
                      </a:pPr>
                      <a:r>
                        <a:rPr lang="en-US" sz="1100" dirty="0" err="1">
                          <a:effectLst/>
                        </a:rPr>
                        <a:t>Numéro</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dirty="0" err="1">
                          <a:effectLst/>
                        </a:rPr>
                        <a:t>Titre</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Description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5108">
                <a:tc>
                  <a:txBody>
                    <a:bodyPr/>
                    <a:lstStyle/>
                    <a:p>
                      <a:pPr marL="0" marR="0">
                        <a:lnSpc>
                          <a:spcPct val="115000"/>
                        </a:lnSpc>
                        <a:spcBef>
                          <a:spcPts val="0"/>
                        </a:spcBef>
                        <a:spcAft>
                          <a:spcPts val="1000"/>
                        </a:spcAft>
                      </a:pPr>
                      <a:r>
                        <a:rPr lang="en-US" sz="11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err="1">
                          <a:effectLst/>
                        </a:rPr>
                        <a:t>Transfert</a:t>
                      </a:r>
                      <a:r>
                        <a:rPr lang="en-US" sz="1600" dirty="0">
                          <a:effectLst/>
                        </a:rPr>
                        <a:t> de </a:t>
                      </a:r>
                      <a:r>
                        <a:rPr lang="en-US" sz="1600" dirty="0" err="1">
                          <a:effectLst/>
                        </a:rPr>
                        <a:t>données</a:t>
                      </a:r>
                      <a:r>
                        <a:rPr lang="en-US" sz="1600" dirty="0">
                          <a:effectLst/>
                        </a:rPr>
                        <a:t> au </a:t>
                      </a:r>
                      <a:r>
                        <a:rPr lang="en-US" sz="1600" dirty="0" err="1">
                          <a:effectLst/>
                        </a:rPr>
                        <a:t>superviseur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Envoyez au superviseur toutes les données que vous avez collectées dans la grappe</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5108">
                <a:tc>
                  <a:txBody>
                    <a:bodyPr/>
                    <a:lstStyle/>
                    <a:p>
                      <a:pPr marL="0" marR="0">
                        <a:lnSpc>
                          <a:spcPct val="115000"/>
                        </a:lnSpc>
                        <a:spcBef>
                          <a:spcPts val="0"/>
                        </a:spcBef>
                        <a:spcAft>
                          <a:spcPts val="1000"/>
                        </a:spcAft>
                      </a:pPr>
                      <a:r>
                        <a:rPr lang="en-US" sz="1100">
                          <a:effectLst/>
                        </a:rPr>
                        <a:t>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Partage de données ménage avec un autre enquêteur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Partager les données de ménage avec un autre enquêteur</a:t>
                      </a:r>
                    </a:p>
                  </a:txBody>
                  <a:tcPr marL="68580" marR="68580" marT="0" marB="0"/>
                </a:tc>
                <a:extLst>
                  <a:ext uri="{0D108BD9-81ED-4DB2-BD59-A6C34878D82A}">
                    <a16:rowId xmlns:a16="http://schemas.microsoft.com/office/drawing/2014/main" val="10002"/>
                  </a:ext>
                </a:extLst>
              </a:tr>
              <a:tr h="814762">
                <a:tc>
                  <a:txBody>
                    <a:bodyPr/>
                    <a:lstStyle/>
                    <a:p>
                      <a:pPr marL="0" marR="0">
                        <a:lnSpc>
                          <a:spcPct val="115000"/>
                        </a:lnSpc>
                        <a:spcBef>
                          <a:spcPts val="0"/>
                        </a:spcBef>
                        <a:spcAft>
                          <a:spcPts val="1000"/>
                        </a:spcAft>
                      </a:pPr>
                      <a:r>
                        <a:rPr lang="en-US" sz="11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Recevoir des données ménage d'un autre intervieweur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Recevoir les données de ménage d'un autre enquêteur pour pouvoir faire des interviews pour les individus éligibles de ce ménage</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5108">
                <a:tc>
                  <a:txBody>
                    <a:bodyPr/>
                    <a:lstStyle/>
                    <a:p>
                      <a:pPr marL="0" marR="0">
                        <a:lnSpc>
                          <a:spcPct val="115000"/>
                        </a:lnSpc>
                        <a:spcBef>
                          <a:spcPts val="0"/>
                        </a:spcBef>
                        <a:spcAft>
                          <a:spcPts val="1000"/>
                        </a:spcAft>
                      </a:pPr>
                      <a:r>
                        <a:rPr lang="en-US" sz="1100" dirty="0">
                          <a:solidFill>
                            <a:schemeClr val="bg2"/>
                          </a:solidFill>
                          <a:effectLst/>
                        </a:rPr>
                        <a:t>5</a:t>
                      </a:r>
                      <a:endParaRPr lang="en-US" sz="1100" dirty="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solidFill>
                            <a:schemeClr val="bg2"/>
                          </a:solidFill>
                          <a:effectLst/>
                        </a:rPr>
                        <a:t>Recevoir les mises à jour du système du superviseur</a:t>
                      </a:r>
                      <a:endParaRPr lang="en-US" sz="1600" dirty="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solidFill>
                            <a:schemeClr val="bg2"/>
                          </a:solidFill>
                          <a:effectLst/>
                        </a:rPr>
                        <a:t>Recevoir les mises à jour du système CMIS de votre superviseur</a:t>
                      </a:r>
                      <a:endParaRPr lang="en-US" sz="1600" dirty="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5108">
                <a:tc>
                  <a:txBody>
                    <a:bodyPr/>
                    <a:lstStyle/>
                    <a:p>
                      <a:pPr marL="0" marR="0">
                        <a:lnSpc>
                          <a:spcPct val="115000"/>
                        </a:lnSpc>
                        <a:spcBef>
                          <a:spcPts val="0"/>
                        </a:spcBef>
                        <a:spcAft>
                          <a:spcPts val="1000"/>
                        </a:spcAft>
                      </a:pPr>
                      <a:r>
                        <a:rPr lang="en-US" sz="1100">
                          <a:effectLst/>
                        </a:rPr>
                        <a:t>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Recevoir l'affectation de ménages du superviseur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600" dirty="0">
                          <a:effectLst/>
                        </a:rPr>
                        <a:t>Recevoir du superviseur le fichier contenant l'affectation des ménages aux enquêteurs</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3" name="Picture 2">
            <a:extLst>
              <a:ext uri="{FF2B5EF4-FFF2-40B4-BE49-F238E27FC236}">
                <a16:creationId xmlns:a16="http://schemas.microsoft.com/office/drawing/2014/main" id="{A5CBC81D-74E1-4202-8447-C3B279D4B0CA}"/>
              </a:ext>
            </a:extLst>
          </p:cNvPr>
          <p:cNvPicPr>
            <a:picLocks noChangeAspect="1"/>
          </p:cNvPicPr>
          <p:nvPr/>
        </p:nvPicPr>
        <p:blipFill>
          <a:blip r:embed="rId2"/>
          <a:stretch>
            <a:fillRect/>
          </a:stretch>
        </p:blipFill>
        <p:spPr>
          <a:xfrm>
            <a:off x="5638800" y="54278"/>
            <a:ext cx="2628900" cy="3565221"/>
          </a:xfrm>
          <a:prstGeom prst="rect">
            <a:avLst/>
          </a:prstGeom>
        </p:spPr>
      </p:pic>
    </p:spTree>
    <p:extLst>
      <p:ext uri="{BB962C8B-B14F-4D97-AF65-F5344CB8AC3E}">
        <p14:creationId xmlns:p14="http://schemas.microsoft.com/office/powerpoint/2010/main" val="191674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07331" y="1143000"/>
            <a:ext cx="7545388" cy="652463"/>
          </a:xfrm>
        </p:spPr>
        <p:txBody>
          <a:bodyPr>
            <a:normAutofit fontScale="90000"/>
          </a:bodyPr>
          <a:lstStyle/>
          <a:p>
            <a:pPr algn="ctr"/>
            <a:br>
              <a:rPr lang="fr-FR" altLang="en-US" sz="4000" dirty="0"/>
            </a:br>
            <a:r>
              <a:rPr lang="fr-FR" altLang="en-US" sz="4000" dirty="0"/>
              <a:t>Le superviseur reçoit des mises à jour</a:t>
            </a:r>
            <a:br>
              <a:rPr lang="fr-FR" altLang="en-US" sz="4000" dirty="0"/>
            </a:br>
            <a:br>
              <a:rPr lang="fr-FR" altLang="en-US" sz="4000" dirty="0"/>
            </a:br>
            <a:endParaRPr lang="fr-FR" altLang="en-US" sz="4000" dirty="0"/>
          </a:p>
        </p:txBody>
      </p:sp>
      <p:sp>
        <p:nvSpPr>
          <p:cNvPr id="7171"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pic>
        <p:nvPicPr>
          <p:cNvPr id="7172"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5106988" y="4229100"/>
            <a:ext cx="35798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sz="2600" kern="0" dirty="0"/>
              <a:t>Note : Chaque fois que le superviseur se connecte à son menu, le système recherche des mises à jour</a:t>
            </a:r>
            <a:endParaRPr lang="fr-FR" altLang="en-US" sz="2600" b="0" kern="0" dirty="0"/>
          </a:p>
        </p:txBody>
      </p:sp>
      <p:sp>
        <p:nvSpPr>
          <p:cNvPr id="7" name="Title 1"/>
          <p:cNvSpPr txBox="1">
            <a:spLocks/>
          </p:cNvSpPr>
          <p:nvPr/>
        </p:nvSpPr>
        <p:spPr bwMode="auto">
          <a:xfrm>
            <a:off x="465138" y="4419600"/>
            <a:ext cx="3048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b="0" kern="0" dirty="0">
                <a:solidFill>
                  <a:srgbClr val="FF0000"/>
                </a:solidFill>
              </a:rPr>
              <a:t>Envoyer toutes les données</a:t>
            </a:r>
          </a:p>
        </p:txBody>
      </p:sp>
      <p:sp>
        <p:nvSpPr>
          <p:cNvPr id="8" name="Title 1"/>
          <p:cNvSpPr txBox="1">
            <a:spLocks/>
          </p:cNvSpPr>
          <p:nvPr/>
        </p:nvSpPr>
        <p:spPr bwMode="auto">
          <a:xfrm>
            <a:off x="304800" y="5334000"/>
            <a:ext cx="35052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b="0" kern="0" dirty="0">
                <a:solidFill>
                  <a:srgbClr val="FF0000"/>
                </a:solidFill>
              </a:rPr>
              <a:t>Recevoir des mises à jour</a:t>
            </a:r>
          </a:p>
        </p:txBody>
      </p:sp>
      <p:pic>
        <p:nvPicPr>
          <p:cNvPr id="7178" name="Picture 12" descr="http://www.psdgraphics.com/file/yellow-pushpin-ic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217988"/>
            <a:ext cx="11652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4" descr="http://www.tipsnext.com/images/2012/10/detect-wired-internet-connec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52538"/>
            <a:ext cx="16764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bwMode="auto">
          <a:xfrm>
            <a:off x="1790700" y="1362075"/>
            <a:ext cx="3581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sz="3000" kern="0" dirty="0"/>
              <a:t>Se connecte à l’internet </a:t>
            </a:r>
            <a:endParaRPr lang="fr-FR" altLang="en-US" sz="3000" b="0" kern="0" dirty="0"/>
          </a:p>
        </p:txBody>
      </p:sp>
    </p:spTree>
    <p:extLst>
      <p:ext uri="{BB962C8B-B14F-4D97-AF65-F5344CB8AC3E}">
        <p14:creationId xmlns:p14="http://schemas.microsoft.com/office/powerpoint/2010/main" val="377647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69818" y="873126"/>
            <a:ext cx="7772400" cy="606424"/>
          </a:xfrm>
        </p:spPr>
        <p:txBody>
          <a:bodyPr>
            <a:normAutofit fontScale="90000"/>
          </a:bodyPr>
          <a:lstStyle/>
          <a:p>
            <a:pPr algn="ctr"/>
            <a:r>
              <a:rPr lang="fr-FR" altLang="en-US" sz="4000" dirty="0"/>
              <a:t>Le superviseur reçoit la mise à jour</a:t>
            </a:r>
            <a:br>
              <a:rPr lang="fr-FR" altLang="en-US" sz="4000" dirty="0"/>
            </a:br>
            <a:endParaRPr lang="fr-FR" altLang="en-US" sz="4000" dirty="0"/>
          </a:p>
        </p:txBody>
      </p:sp>
      <p:sp>
        <p:nvSpPr>
          <p:cNvPr id="9219"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pic>
        <p:nvPicPr>
          <p:cNvPr id="9220"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304800" y="5241925"/>
            <a:ext cx="86106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fr-FR" altLang="en-US" sz="3000" b="0" kern="0" dirty="0"/>
              <a:t>Avant de continuer le travail, fermez le système et alertez les enquêteurs qu'il y a une mise à niveau</a:t>
            </a:r>
          </a:p>
        </p:txBody>
      </p:sp>
      <p:pic>
        <p:nvPicPr>
          <p:cNvPr id="4" name="Picture 3">
            <a:extLst>
              <a:ext uri="{FF2B5EF4-FFF2-40B4-BE49-F238E27FC236}">
                <a16:creationId xmlns:a16="http://schemas.microsoft.com/office/drawing/2014/main" id="{1DD4A7E5-B24C-4D46-B305-C35C161857F6}"/>
              </a:ext>
            </a:extLst>
          </p:cNvPr>
          <p:cNvPicPr>
            <a:picLocks noChangeAspect="1"/>
          </p:cNvPicPr>
          <p:nvPr/>
        </p:nvPicPr>
        <p:blipFill>
          <a:blip r:embed="rId4"/>
          <a:stretch>
            <a:fillRect/>
          </a:stretch>
        </p:blipFill>
        <p:spPr>
          <a:xfrm>
            <a:off x="747711" y="1797050"/>
            <a:ext cx="8378681" cy="2012949"/>
          </a:xfrm>
          <a:prstGeom prst="rect">
            <a:avLst/>
          </a:prstGeom>
        </p:spPr>
      </p:pic>
    </p:spTree>
    <p:extLst>
      <p:ext uri="{BB962C8B-B14F-4D97-AF65-F5344CB8AC3E}">
        <p14:creationId xmlns:p14="http://schemas.microsoft.com/office/powerpoint/2010/main" val="241268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959101" y="609328"/>
            <a:ext cx="8031019" cy="501651"/>
          </a:xfrm>
        </p:spPr>
        <p:txBody>
          <a:bodyPr>
            <a:normAutofit fontScale="90000"/>
          </a:bodyPr>
          <a:lstStyle/>
          <a:p>
            <a:pPr algn="ctr"/>
            <a:r>
              <a:rPr lang="fr-FR" altLang="en-US" sz="3200" dirty="0"/>
              <a:t>Les enquêteurs se préparent pour recevoir les m-a-j</a:t>
            </a:r>
            <a:br>
              <a:rPr lang="fr-FR" altLang="en-US" sz="3200" dirty="0"/>
            </a:br>
            <a:endParaRPr lang="en-US" altLang="en-US" sz="3200" dirty="0"/>
          </a:p>
        </p:txBody>
      </p:sp>
      <p:sp>
        <p:nvSpPr>
          <p:cNvPr id="1126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1268"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5F327D6-0EE3-476D-BC23-0E135303055B}"/>
              </a:ext>
            </a:extLst>
          </p:cNvPr>
          <p:cNvPicPr>
            <a:picLocks noChangeAspect="1"/>
          </p:cNvPicPr>
          <p:nvPr/>
        </p:nvPicPr>
        <p:blipFill>
          <a:blip r:embed="rId4"/>
          <a:srcRect/>
          <a:stretch/>
        </p:blipFill>
        <p:spPr>
          <a:xfrm>
            <a:off x="959101" y="802624"/>
            <a:ext cx="1664337" cy="3216472"/>
          </a:xfrm>
          <a:prstGeom prst="rect">
            <a:avLst/>
          </a:prstGeom>
        </p:spPr>
      </p:pic>
      <p:sp>
        <p:nvSpPr>
          <p:cNvPr id="8" name="Arrow: Down 7">
            <a:extLst>
              <a:ext uri="{FF2B5EF4-FFF2-40B4-BE49-F238E27FC236}">
                <a16:creationId xmlns:a16="http://schemas.microsoft.com/office/drawing/2014/main" id="{61A7A204-AB3C-4D21-A0F2-12B2EFAB3735}"/>
              </a:ext>
            </a:extLst>
          </p:cNvPr>
          <p:cNvSpPr/>
          <p:nvPr/>
        </p:nvSpPr>
        <p:spPr>
          <a:xfrm>
            <a:off x="3303366" y="3896520"/>
            <a:ext cx="484632" cy="501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D4E8255-8E05-491C-AE94-B1CBFEBABB75}"/>
              </a:ext>
            </a:extLst>
          </p:cNvPr>
          <p:cNvSpPr/>
          <p:nvPr/>
        </p:nvSpPr>
        <p:spPr>
          <a:xfrm rot="16200000">
            <a:off x="3262883" y="1881569"/>
            <a:ext cx="484632" cy="5655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4480618-74FC-4FD4-8659-80100EE9B543}"/>
              </a:ext>
            </a:extLst>
          </p:cNvPr>
          <p:cNvPicPr>
            <a:picLocks noChangeAspect="1"/>
          </p:cNvPicPr>
          <p:nvPr/>
        </p:nvPicPr>
        <p:blipFill>
          <a:blip r:embed="rId5"/>
          <a:stretch>
            <a:fillRect/>
          </a:stretch>
        </p:blipFill>
        <p:spPr>
          <a:xfrm>
            <a:off x="959101" y="4451317"/>
            <a:ext cx="5877745" cy="1857634"/>
          </a:xfrm>
          <a:prstGeom prst="rect">
            <a:avLst/>
          </a:prstGeom>
        </p:spPr>
      </p:pic>
      <p:pic>
        <p:nvPicPr>
          <p:cNvPr id="10" name="Picture 9">
            <a:extLst>
              <a:ext uri="{FF2B5EF4-FFF2-40B4-BE49-F238E27FC236}">
                <a16:creationId xmlns:a16="http://schemas.microsoft.com/office/drawing/2014/main" id="{C8646492-EA5B-4943-8415-20793CE41102}"/>
              </a:ext>
            </a:extLst>
          </p:cNvPr>
          <p:cNvPicPr>
            <a:picLocks noChangeAspect="1"/>
          </p:cNvPicPr>
          <p:nvPr/>
        </p:nvPicPr>
        <p:blipFill>
          <a:blip r:embed="rId6"/>
          <a:stretch>
            <a:fillRect/>
          </a:stretch>
        </p:blipFill>
        <p:spPr>
          <a:xfrm>
            <a:off x="3897973" y="669985"/>
            <a:ext cx="2628900" cy="3565221"/>
          </a:xfrm>
          <a:prstGeom prst="rect">
            <a:avLst/>
          </a:prstGeom>
        </p:spPr>
      </p:pic>
    </p:spTree>
    <p:extLst>
      <p:ext uri="{BB962C8B-B14F-4D97-AF65-F5344CB8AC3E}">
        <p14:creationId xmlns:p14="http://schemas.microsoft.com/office/powerpoint/2010/main" val="139060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262063" y="152974"/>
            <a:ext cx="7772400" cy="1139822"/>
          </a:xfrm>
        </p:spPr>
        <p:txBody>
          <a:bodyPr>
            <a:normAutofit fontScale="90000"/>
          </a:bodyPr>
          <a:lstStyle/>
          <a:p>
            <a:pPr algn="ctr"/>
            <a:r>
              <a:rPr lang="fr-FR" altLang="en-US" sz="4000" dirty="0"/>
              <a:t>Le superviseur envoie les m-a-j à l'équipe</a:t>
            </a:r>
            <a:endParaRPr lang="en-US" altLang="en-US" sz="4000" dirty="0"/>
          </a:p>
        </p:txBody>
      </p:sp>
      <p:sp>
        <p:nvSpPr>
          <p:cNvPr id="1331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3316"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2438400" y="1828966"/>
            <a:ext cx="5181600" cy="369332"/>
          </a:xfrm>
          <a:prstGeom prst="rect">
            <a:avLst/>
          </a:prstGeom>
          <a:noFill/>
          <a:ln w="15875">
            <a:solidFill>
              <a:srgbClr val="C2113A"/>
            </a:solidFill>
          </a:ln>
        </p:spPr>
        <p:txBody>
          <a:bodyPr>
            <a:spAutoFit/>
          </a:bodyPr>
          <a:lstStyle/>
          <a:p>
            <a:pPr algn="ctr">
              <a:defRPr/>
            </a:pPr>
            <a:r>
              <a:rPr lang="en-US" dirty="0">
                <a:solidFill>
                  <a:srgbClr val="002F6C"/>
                </a:solidFill>
                <a:latin typeface="+mn-lt"/>
                <a:hlinkClick r:id="rId4" action="ppaction://hlinkfile">
                  <a:extLst>
                    <a:ext uri="{A12FA001-AC4F-418D-AE19-62706E023703}">
                      <ahyp:hlinkClr xmlns:ahyp="http://schemas.microsoft.com/office/drawing/2018/hyperlinkcolor" val="tx"/>
                    </a:ext>
                  </a:extLst>
                </a:hlinkClick>
              </a:rPr>
              <a:t>Demonstration video</a:t>
            </a:r>
            <a:endParaRPr lang="en-US" dirty="0">
              <a:solidFill>
                <a:srgbClr val="002F6C"/>
              </a:solidFill>
              <a:latin typeface="+mn-lt"/>
            </a:endParaRPr>
          </a:p>
        </p:txBody>
      </p:sp>
    </p:spTree>
    <p:extLst>
      <p:ext uri="{BB962C8B-B14F-4D97-AF65-F5344CB8AC3E}">
        <p14:creationId xmlns:p14="http://schemas.microsoft.com/office/powerpoint/2010/main" val="198020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27637" y="228600"/>
            <a:ext cx="7772400" cy="606679"/>
          </a:xfrm>
        </p:spPr>
        <p:txBody>
          <a:bodyPr>
            <a:noAutofit/>
          </a:bodyPr>
          <a:lstStyle/>
          <a:p>
            <a:pPr algn="ctr"/>
            <a:r>
              <a:rPr lang="fr-FR" altLang="en-US" sz="3000" dirty="0"/>
              <a:t>Les enquêteurs confirment la réception de m-à-j</a:t>
            </a:r>
          </a:p>
        </p:txBody>
      </p:sp>
      <p:sp>
        <p:nvSpPr>
          <p:cNvPr id="15363"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pic>
        <p:nvPicPr>
          <p:cNvPr id="15364" name="Picture 3" descr="http://www.byui.edu/Images/disability_services/step4-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747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 descr="http://i1020.photobucket.com/albums/af328/biorupp/green-check-mark-in-circle-hi_zps0caad7aa.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43538" y="1520825"/>
            <a:ext cx="26670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01114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VMX3MACP777Z-1201013908-6541</_dlc_DocId>
    <_dlc_DocIdUrl xmlns="d16efad5-0601-4cf0-b7c2-89968258c777">
      <Url>https://icfonline.sharepoint.com/sites/ihd-dhs/Standard8/_layouts/15/DocIdRedir.aspx?ID=VMX3MACP777Z-1201013908-6541</Url>
      <Description>VMX3MACP777Z-1201013908-6541</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4A226B-E5AD-49AE-A28D-B4A6740CC43A}">
  <ds:schemaRefs>
    <ds:schemaRef ds:uri="http://schemas.microsoft.com/office/2006/metadata/properties"/>
    <ds:schemaRef ds:uri="http://schemas.microsoft.com/office/infopath/2007/PartnerControls"/>
    <ds:schemaRef ds:uri="d16efad5-0601-4cf0-b7c2-89968258c777"/>
  </ds:schemaRefs>
</ds:datastoreItem>
</file>

<file path=customXml/itemProps2.xml><?xml version="1.0" encoding="utf-8"?>
<ds:datastoreItem xmlns:ds="http://schemas.openxmlformats.org/officeDocument/2006/customXml" ds:itemID="{90E17367-DB4D-4D44-B968-6EC70341AD22}">
  <ds:schemaRefs>
    <ds:schemaRef ds:uri="http://schemas.microsoft.com/sharepoint/events"/>
  </ds:schemaRefs>
</ds:datastoreItem>
</file>

<file path=customXml/itemProps3.xml><?xml version="1.0" encoding="utf-8"?>
<ds:datastoreItem xmlns:ds="http://schemas.openxmlformats.org/officeDocument/2006/customXml" ds:itemID="{5301DBC6-4DC2-4CAF-8768-45437CCFCE7F}">
  <ds:schemaRefs>
    <ds:schemaRef ds:uri="http://schemas.microsoft.com/sharepoint/v3/contenttype/forms"/>
  </ds:schemaRefs>
</ds:datastoreItem>
</file>

<file path=customXml/itemProps4.xml><?xml version="1.0" encoding="utf-8"?>
<ds:datastoreItem xmlns:ds="http://schemas.openxmlformats.org/officeDocument/2006/customXml" ds:itemID="{2AFAEFE8-D4B7-4825-84DE-0069452E1B10}"/>
</file>

<file path=docProps/app.xml><?xml version="1.0" encoding="utf-8"?>
<Properties xmlns="http://schemas.openxmlformats.org/officeDocument/2006/extended-properties" xmlns:vt="http://schemas.openxmlformats.org/officeDocument/2006/docPropsVTypes">
  <Template/>
  <TotalTime>7887</TotalTime>
  <Words>688</Words>
  <Application>Microsoft Office PowerPoint</Application>
  <PresentationFormat>On-screen Show (4:3)</PresentationFormat>
  <Paragraphs>85</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vt:lpstr>
      <vt:lpstr>Office Theme</vt:lpstr>
      <vt:lpstr>Transferts (2)  </vt:lpstr>
      <vt:lpstr>Mises à jour</vt:lpstr>
      <vt:lpstr>Étapes pour implémenter les mises à jour</vt:lpstr>
      <vt:lpstr>Menu de transfert et des utilitaires </vt:lpstr>
      <vt:lpstr> Le superviseur reçoit des mises à jour  </vt:lpstr>
      <vt:lpstr>Le superviseur reçoit la mise à jour </vt:lpstr>
      <vt:lpstr>Les enquêteurs se préparent pour recevoir les m-a-j </vt:lpstr>
      <vt:lpstr>Le superviseur envoie les m-a-j à l'équipe</vt:lpstr>
      <vt:lpstr>Les enquêteurs confirment la réception de m-à-j</vt:lpstr>
      <vt:lpstr>Points clés concernant les mises à jour</vt:lpstr>
      <vt:lpstr>Exercice de mise à jour</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161</cp:revision>
  <dcterms:created xsi:type="dcterms:W3CDTF">2015-12-15T14:16:42Z</dcterms:created>
  <dcterms:modified xsi:type="dcterms:W3CDTF">2022-05-30T10:29:09Z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f2d49b50-7bbd-4f55-af16-8320d76f89b5</vt:lpwstr>
  </property>
  <property fmtid="{D5CDD505-2E9C-101B-9397-08002B2CF9AE}" pid="3" name="ContentTypeId">
    <vt:lpwstr>0x010100A9E0BC70FB04E14C8ED45C26FF73C393</vt:lpwstr>
  </property>
</Properties>
</file>