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1"/>
  </p:notesMasterIdLst>
  <p:handoutMasterIdLst>
    <p:handoutMasterId r:id="rId22"/>
  </p:handoutMasterIdLst>
  <p:sldIdLst>
    <p:sldId id="336" r:id="rId6"/>
    <p:sldId id="360" r:id="rId7"/>
    <p:sldId id="347" r:id="rId8"/>
    <p:sldId id="338" r:id="rId9"/>
    <p:sldId id="340" r:id="rId10"/>
    <p:sldId id="341" r:id="rId11"/>
    <p:sldId id="352" r:id="rId12"/>
    <p:sldId id="348" r:id="rId13"/>
    <p:sldId id="350" r:id="rId14"/>
    <p:sldId id="351" r:id="rId15"/>
    <p:sldId id="349" r:id="rId16"/>
    <p:sldId id="339" r:id="rId17"/>
    <p:sldId id="343" r:id="rId18"/>
    <p:sldId id="344" r:id="rId19"/>
    <p:sldId id="35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E5B5B-8FD3-4062-AA45-706CE602F5E8}" v="36" dt="2021-07-26T22:34:22.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9841" autoAdjust="0"/>
  </p:normalViewPr>
  <p:slideViewPr>
    <p:cSldViewPr snapToObjects="1">
      <p:cViewPr varScale="1">
        <p:scale>
          <a:sx n="86" d="100"/>
          <a:sy n="86" d="100"/>
        </p:scale>
        <p:origin x="1402"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CA9E5B5B-8FD3-4062-AA45-706CE602F5E8}"/>
    <pc:docChg chg="undo custSel addSld delSld modSld sldOrd">
      <pc:chgData name="Purvis, Keith" userId="598b99ce-3dba-4fe3-b3fe-275042318a4f" providerId="ADAL" clId="{CA9E5B5B-8FD3-4062-AA45-706CE602F5E8}" dt="2021-07-26T22:34:44.581" v="4681" actId="1076"/>
      <pc:docMkLst>
        <pc:docMk/>
      </pc:docMkLst>
      <pc:sldChg chg="modSp mod ord">
        <pc:chgData name="Purvis, Keith" userId="598b99ce-3dba-4fe3-b3fe-275042318a4f" providerId="ADAL" clId="{CA9E5B5B-8FD3-4062-AA45-706CE602F5E8}" dt="2021-07-26T18:17:04.902" v="746"/>
        <pc:sldMkLst>
          <pc:docMk/>
          <pc:sldMk cId="0" sldId="285"/>
        </pc:sldMkLst>
        <pc:spChg chg="mod">
          <ac:chgData name="Purvis, Keith" userId="598b99ce-3dba-4fe3-b3fe-275042318a4f" providerId="ADAL" clId="{CA9E5B5B-8FD3-4062-AA45-706CE602F5E8}" dt="2021-07-26T18:09:45.532" v="23" actId="27636"/>
          <ac:spMkLst>
            <pc:docMk/>
            <pc:sldMk cId="0" sldId="285"/>
            <ac:spMk id="7170" creationId="{31A4053C-10B6-4ED3-BDC0-74E7C6D7BE40}"/>
          </ac:spMkLst>
        </pc:spChg>
      </pc:sldChg>
      <pc:sldChg chg="delSp modSp del mod">
        <pc:chgData name="Purvis, Keith" userId="598b99ce-3dba-4fe3-b3fe-275042318a4f" providerId="ADAL" clId="{CA9E5B5B-8FD3-4062-AA45-706CE602F5E8}" dt="2021-07-26T18:21:12.172" v="1180" actId="2696"/>
        <pc:sldMkLst>
          <pc:docMk/>
          <pc:sldMk cId="0" sldId="287"/>
        </pc:sldMkLst>
        <pc:spChg chg="mod">
          <ac:chgData name="Purvis, Keith" userId="598b99ce-3dba-4fe3-b3fe-275042318a4f" providerId="ADAL" clId="{CA9E5B5B-8FD3-4062-AA45-706CE602F5E8}" dt="2021-07-26T18:10:25.394" v="24" actId="27636"/>
          <ac:spMkLst>
            <pc:docMk/>
            <pc:sldMk cId="0" sldId="287"/>
            <ac:spMk id="10242" creationId="{48619F7B-37E9-4F6B-B724-0962DB2685AC}"/>
          </ac:spMkLst>
        </pc:spChg>
        <pc:picChg chg="del">
          <ac:chgData name="Purvis, Keith" userId="598b99ce-3dba-4fe3-b3fe-275042318a4f" providerId="ADAL" clId="{CA9E5B5B-8FD3-4062-AA45-706CE602F5E8}" dt="2021-07-26T18:19:45.001" v="1024" actId="478"/>
          <ac:picMkLst>
            <pc:docMk/>
            <pc:sldMk cId="0" sldId="287"/>
            <ac:picMk id="10243" creationId="{D2BEB93D-D77D-496C-824A-9953E47F39D8}"/>
          </ac:picMkLst>
        </pc:picChg>
      </pc:sldChg>
      <pc:sldChg chg="modSp mod">
        <pc:chgData name="Purvis, Keith" userId="598b99ce-3dba-4fe3-b3fe-275042318a4f" providerId="ADAL" clId="{CA9E5B5B-8FD3-4062-AA45-706CE602F5E8}" dt="2021-07-26T18:10:57.891" v="75" actId="6549"/>
        <pc:sldMkLst>
          <pc:docMk/>
          <pc:sldMk cId="3165885502" sldId="336"/>
        </pc:sldMkLst>
        <pc:spChg chg="mod">
          <ac:chgData name="Purvis, Keith" userId="598b99ce-3dba-4fe3-b3fe-275042318a4f" providerId="ADAL" clId="{CA9E5B5B-8FD3-4062-AA45-706CE602F5E8}" dt="2021-07-26T18:10:57.891" v="75" actId="6549"/>
          <ac:spMkLst>
            <pc:docMk/>
            <pc:sldMk cId="3165885502" sldId="336"/>
            <ac:spMk id="4098" creationId="{00000000-0000-0000-0000-000000000000}"/>
          </ac:spMkLst>
        </pc:spChg>
      </pc:sldChg>
      <pc:sldChg chg="addSp delSp modSp del mod">
        <pc:chgData name="Purvis, Keith" userId="598b99ce-3dba-4fe3-b3fe-275042318a4f" providerId="ADAL" clId="{CA9E5B5B-8FD3-4062-AA45-706CE602F5E8}" dt="2021-07-26T18:16:54.425" v="742" actId="47"/>
        <pc:sldMkLst>
          <pc:docMk/>
          <pc:sldMk cId="3197494697" sldId="337"/>
        </pc:sldMkLst>
        <pc:spChg chg="mod">
          <ac:chgData name="Purvis, Keith" userId="598b99ce-3dba-4fe3-b3fe-275042318a4f" providerId="ADAL" clId="{CA9E5B5B-8FD3-4062-AA45-706CE602F5E8}" dt="2021-07-26T18:11:11.242" v="77" actId="27636"/>
          <ac:spMkLst>
            <pc:docMk/>
            <pc:sldMk cId="3197494697" sldId="337"/>
            <ac:spMk id="5123" creationId="{00000000-0000-0000-0000-000000000000}"/>
          </ac:spMkLst>
        </pc:spChg>
        <pc:graphicFrameChg chg="add del modGraphic">
          <ac:chgData name="Purvis, Keith" userId="598b99ce-3dba-4fe3-b3fe-275042318a4f" providerId="ADAL" clId="{CA9E5B5B-8FD3-4062-AA45-706CE602F5E8}" dt="2021-07-26T18:12:25.234" v="313" actId="21"/>
          <ac:graphicFrameMkLst>
            <pc:docMk/>
            <pc:sldMk cId="3197494697" sldId="337"/>
            <ac:graphicFrameMk id="2" creationId="{D21BDA1A-7031-4AD2-A23D-66782168C9D1}"/>
          </ac:graphicFrameMkLst>
        </pc:graphicFrameChg>
      </pc:sldChg>
      <pc:sldChg chg="delSp modSp mod">
        <pc:chgData name="Purvis, Keith" userId="598b99ce-3dba-4fe3-b3fe-275042318a4f" providerId="ADAL" clId="{CA9E5B5B-8FD3-4062-AA45-706CE602F5E8}" dt="2021-07-26T18:21:03.239" v="1179" actId="207"/>
        <pc:sldMkLst>
          <pc:docMk/>
          <pc:sldMk cId="3671287914" sldId="338"/>
        </pc:sldMkLst>
        <pc:spChg chg="mod">
          <ac:chgData name="Purvis, Keith" userId="598b99ce-3dba-4fe3-b3fe-275042318a4f" providerId="ADAL" clId="{CA9E5B5B-8FD3-4062-AA45-706CE602F5E8}" dt="2021-07-26T18:21:03.239" v="1179" actId="207"/>
          <ac:spMkLst>
            <pc:docMk/>
            <pc:sldMk cId="3671287914" sldId="338"/>
            <ac:spMk id="5" creationId="{00000000-0000-0000-0000-000000000000}"/>
          </ac:spMkLst>
        </pc:spChg>
        <pc:picChg chg="del">
          <ac:chgData name="Purvis, Keith" userId="598b99ce-3dba-4fe3-b3fe-275042318a4f" providerId="ADAL" clId="{CA9E5B5B-8FD3-4062-AA45-706CE602F5E8}" dt="2021-07-26T18:20:00" v="1025" actId="478"/>
          <ac:picMkLst>
            <pc:docMk/>
            <pc:sldMk cId="3671287914" sldId="338"/>
            <ac:picMk id="6149" creationId="{00000000-0000-0000-0000-000000000000}"/>
          </ac:picMkLst>
        </pc:picChg>
        <pc:picChg chg="del">
          <ac:chgData name="Purvis, Keith" userId="598b99ce-3dba-4fe3-b3fe-275042318a4f" providerId="ADAL" clId="{CA9E5B5B-8FD3-4062-AA45-706CE602F5E8}" dt="2021-07-26T18:20:00" v="1025" actId="478"/>
          <ac:picMkLst>
            <pc:docMk/>
            <pc:sldMk cId="3671287914" sldId="338"/>
            <ac:picMk id="6150" creationId="{00000000-0000-0000-0000-000000000000}"/>
          </ac:picMkLst>
        </pc:picChg>
        <pc:picChg chg="del">
          <ac:chgData name="Purvis, Keith" userId="598b99ce-3dba-4fe3-b3fe-275042318a4f" providerId="ADAL" clId="{CA9E5B5B-8FD3-4062-AA45-706CE602F5E8}" dt="2021-07-26T18:20:00" v="1025" actId="478"/>
          <ac:picMkLst>
            <pc:docMk/>
            <pc:sldMk cId="3671287914" sldId="338"/>
            <ac:picMk id="6151" creationId="{00000000-0000-0000-0000-000000000000}"/>
          </ac:picMkLst>
        </pc:picChg>
      </pc:sldChg>
      <pc:sldChg chg="addSp modSp add mod">
        <pc:chgData name="Purvis, Keith" userId="598b99ce-3dba-4fe3-b3fe-275042318a4f" providerId="ADAL" clId="{CA9E5B5B-8FD3-4062-AA45-706CE602F5E8}" dt="2021-07-26T22:33:12.157" v="4655" actId="14100"/>
        <pc:sldMkLst>
          <pc:docMk/>
          <pc:sldMk cId="821419151" sldId="339"/>
        </pc:sldMkLst>
        <pc:spChg chg="mod">
          <ac:chgData name="Purvis, Keith" userId="598b99ce-3dba-4fe3-b3fe-275042318a4f" providerId="ADAL" clId="{CA9E5B5B-8FD3-4062-AA45-706CE602F5E8}" dt="2021-07-26T22:32:23.662" v="4561" actId="1076"/>
          <ac:spMkLst>
            <pc:docMk/>
            <pc:sldMk cId="821419151" sldId="339"/>
            <ac:spMk id="17" creationId="{00000000-0000-0000-0000-000000000000}"/>
          </ac:spMkLst>
        </pc:spChg>
        <pc:spChg chg="mod">
          <ac:chgData name="Purvis, Keith" userId="598b99ce-3dba-4fe3-b3fe-275042318a4f" providerId="ADAL" clId="{CA9E5B5B-8FD3-4062-AA45-706CE602F5E8}" dt="2021-07-26T22:33:12.157" v="4655" actId="14100"/>
          <ac:spMkLst>
            <pc:docMk/>
            <pc:sldMk cId="821419151" sldId="339"/>
            <ac:spMk id="7170" creationId="{00000000-0000-0000-0000-000000000000}"/>
          </ac:spMkLst>
        </pc:spChg>
        <pc:picChg chg="add mod">
          <ac:chgData name="Purvis, Keith" userId="598b99ce-3dba-4fe3-b3fe-275042318a4f" providerId="ADAL" clId="{CA9E5B5B-8FD3-4062-AA45-706CE602F5E8}" dt="2021-07-26T22:32:38.276" v="4562" actId="1076"/>
          <ac:picMkLst>
            <pc:docMk/>
            <pc:sldMk cId="821419151" sldId="339"/>
            <ac:picMk id="4" creationId="{2A833A1A-3755-4A49-99B8-A466B345CC9D}"/>
          </ac:picMkLst>
        </pc:picChg>
      </pc:sldChg>
      <pc:sldChg chg="delSp modSp del mod">
        <pc:chgData name="Purvis, Keith" userId="598b99ce-3dba-4fe3-b3fe-275042318a4f" providerId="ADAL" clId="{CA9E5B5B-8FD3-4062-AA45-706CE602F5E8}" dt="2021-07-26T18:25:34.140" v="1430" actId="2696"/>
        <pc:sldMkLst>
          <pc:docMk/>
          <pc:sldMk cId="1117019151" sldId="339"/>
        </pc:sldMkLst>
        <pc:spChg chg="mod">
          <ac:chgData name="Purvis, Keith" userId="598b99ce-3dba-4fe3-b3fe-275042318a4f" providerId="ADAL" clId="{CA9E5B5B-8FD3-4062-AA45-706CE602F5E8}" dt="2021-07-26T18:19:03.440" v="1022" actId="20577"/>
          <ac:spMkLst>
            <pc:docMk/>
            <pc:sldMk cId="1117019151" sldId="339"/>
            <ac:spMk id="17" creationId="{00000000-0000-0000-0000-000000000000}"/>
          </ac:spMkLst>
        </pc:spChg>
        <pc:spChg chg="mod">
          <ac:chgData name="Purvis, Keith" userId="598b99ce-3dba-4fe3-b3fe-275042318a4f" providerId="ADAL" clId="{CA9E5B5B-8FD3-4062-AA45-706CE602F5E8}" dt="2021-07-26T18:17:57.657" v="816" actId="20577"/>
          <ac:spMkLst>
            <pc:docMk/>
            <pc:sldMk cId="1117019151" sldId="339"/>
            <ac:spMk id="7170" creationId="{00000000-0000-0000-0000-000000000000}"/>
          </ac:spMkLst>
        </pc:spChg>
        <pc:picChg chg="del">
          <ac:chgData name="Purvis, Keith" userId="598b99ce-3dba-4fe3-b3fe-275042318a4f" providerId="ADAL" clId="{CA9E5B5B-8FD3-4062-AA45-706CE602F5E8}" dt="2021-07-26T18:19:39.228" v="1023" actId="478"/>
          <ac:picMkLst>
            <pc:docMk/>
            <pc:sldMk cId="1117019151" sldId="339"/>
            <ac:picMk id="7171" creationId="{00000000-0000-0000-0000-000000000000}"/>
          </ac:picMkLst>
        </pc:picChg>
      </pc:sldChg>
      <pc:sldChg chg="modSp new del mod">
        <pc:chgData name="Purvis, Keith" userId="598b99ce-3dba-4fe3-b3fe-275042318a4f" providerId="ADAL" clId="{CA9E5B5B-8FD3-4062-AA45-706CE602F5E8}" dt="2021-07-26T18:16:55.472" v="743" actId="47"/>
        <pc:sldMkLst>
          <pc:docMk/>
          <pc:sldMk cId="2958301025" sldId="345"/>
        </pc:sldMkLst>
        <pc:spChg chg="mod">
          <ac:chgData name="Purvis, Keith" userId="598b99ce-3dba-4fe3-b3fe-275042318a4f" providerId="ADAL" clId="{CA9E5B5B-8FD3-4062-AA45-706CE602F5E8}" dt="2021-07-26T18:12:17.611" v="312" actId="20577"/>
          <ac:spMkLst>
            <pc:docMk/>
            <pc:sldMk cId="2958301025" sldId="345"/>
            <ac:spMk id="2" creationId="{E62269FC-BFB5-48D0-BC28-CB7010AF7DCE}"/>
          </ac:spMkLst>
        </pc:spChg>
      </pc:sldChg>
      <pc:sldChg chg="new del">
        <pc:chgData name="Purvis, Keith" userId="598b99ce-3dba-4fe3-b3fe-275042318a4f" providerId="ADAL" clId="{CA9E5B5B-8FD3-4062-AA45-706CE602F5E8}" dt="2021-07-26T18:16:56.501" v="744" actId="47"/>
        <pc:sldMkLst>
          <pc:docMk/>
          <pc:sldMk cId="796364120" sldId="346"/>
        </pc:sldMkLst>
      </pc:sldChg>
      <pc:sldChg chg="addSp delSp modSp new mod setBg">
        <pc:chgData name="Purvis, Keith" userId="598b99ce-3dba-4fe3-b3fe-275042318a4f" providerId="ADAL" clId="{CA9E5B5B-8FD3-4062-AA45-706CE602F5E8}" dt="2021-07-26T18:16:42.156" v="741"/>
        <pc:sldMkLst>
          <pc:docMk/>
          <pc:sldMk cId="2532526932" sldId="347"/>
        </pc:sldMkLst>
        <pc:spChg chg="mod">
          <ac:chgData name="Purvis, Keith" userId="598b99ce-3dba-4fe3-b3fe-275042318a4f" providerId="ADAL" clId="{CA9E5B5B-8FD3-4062-AA45-706CE602F5E8}" dt="2021-07-26T18:15:54.306" v="738" actId="6549"/>
          <ac:spMkLst>
            <pc:docMk/>
            <pc:sldMk cId="2532526932" sldId="347"/>
            <ac:spMk id="2" creationId="{56DA366F-8922-42C5-98D8-BE8FD7C31630}"/>
          </ac:spMkLst>
        </pc:spChg>
        <pc:spChg chg="mod">
          <ac:chgData name="Purvis, Keith" userId="598b99ce-3dba-4fe3-b3fe-275042318a4f" providerId="ADAL" clId="{CA9E5B5B-8FD3-4062-AA45-706CE602F5E8}" dt="2021-07-26T18:15:12.042" v="548" actId="20577"/>
          <ac:spMkLst>
            <pc:docMk/>
            <pc:sldMk cId="2532526932" sldId="347"/>
            <ac:spMk id="3" creationId="{8241332A-BF09-455F-AB19-F73B05C1F354}"/>
          </ac:spMkLst>
        </pc:spChg>
        <pc:spChg chg="mod">
          <ac:chgData name="Purvis, Keith" userId="598b99ce-3dba-4fe3-b3fe-275042318a4f" providerId="ADAL" clId="{CA9E5B5B-8FD3-4062-AA45-706CE602F5E8}" dt="2021-07-26T18:16:16.376" v="740" actId="1076"/>
          <ac:spMkLst>
            <pc:docMk/>
            <pc:sldMk cId="2532526932" sldId="347"/>
            <ac:spMk id="7" creationId="{12C92EA3-4E11-4E3C-A6A8-99493D1E87E6}"/>
          </ac:spMkLst>
        </pc:spChg>
        <pc:graphicFrameChg chg="add del mod">
          <ac:chgData name="Purvis, Keith" userId="598b99ce-3dba-4fe3-b3fe-275042318a4f" providerId="ADAL" clId="{CA9E5B5B-8FD3-4062-AA45-706CE602F5E8}" dt="2021-07-26T18:14:16.561" v="324" actId="478"/>
          <ac:graphicFrameMkLst>
            <pc:docMk/>
            <pc:sldMk cId="2532526932" sldId="347"/>
            <ac:graphicFrameMk id="8" creationId="{95E5D5CB-8F59-4265-9F2C-6DBA2B28E1F0}"/>
          </ac:graphicFrameMkLst>
        </pc:graphicFrameChg>
        <pc:graphicFrameChg chg="add del mod">
          <ac:chgData name="Purvis, Keith" userId="598b99ce-3dba-4fe3-b3fe-275042318a4f" providerId="ADAL" clId="{CA9E5B5B-8FD3-4062-AA45-706CE602F5E8}" dt="2021-07-26T18:13:33.306" v="318" actId="478"/>
          <ac:graphicFrameMkLst>
            <pc:docMk/>
            <pc:sldMk cId="2532526932" sldId="347"/>
            <ac:graphicFrameMk id="9" creationId="{FD34D943-FA52-4BB8-B23E-F65501C84048}"/>
          </ac:graphicFrameMkLst>
        </pc:graphicFrameChg>
      </pc:sldChg>
      <pc:sldChg chg="addSp modSp add mod">
        <pc:chgData name="Purvis, Keith" userId="598b99ce-3dba-4fe3-b3fe-275042318a4f" providerId="ADAL" clId="{CA9E5B5B-8FD3-4062-AA45-706CE602F5E8}" dt="2021-07-26T18:31:40.118" v="2247" actId="5793"/>
        <pc:sldMkLst>
          <pc:docMk/>
          <pc:sldMk cId="2023100951" sldId="348"/>
        </pc:sldMkLst>
        <pc:spChg chg="mod">
          <ac:chgData name="Purvis, Keith" userId="598b99ce-3dba-4fe3-b3fe-275042318a4f" providerId="ADAL" clId="{CA9E5B5B-8FD3-4062-AA45-706CE602F5E8}" dt="2021-07-26T18:31:40.118" v="2247" actId="5793"/>
          <ac:spMkLst>
            <pc:docMk/>
            <pc:sldMk cId="2023100951" sldId="348"/>
            <ac:spMk id="5" creationId="{00000000-0000-0000-0000-000000000000}"/>
          </ac:spMkLst>
        </pc:spChg>
        <pc:spChg chg="mod">
          <ac:chgData name="Purvis, Keith" userId="598b99ce-3dba-4fe3-b3fe-275042318a4f" providerId="ADAL" clId="{CA9E5B5B-8FD3-4062-AA45-706CE602F5E8}" dt="2021-07-26T18:28:02.016" v="1521" actId="20577"/>
          <ac:spMkLst>
            <pc:docMk/>
            <pc:sldMk cId="2023100951" sldId="348"/>
            <ac:spMk id="6146" creationId="{00000000-0000-0000-0000-000000000000}"/>
          </ac:spMkLst>
        </pc:spChg>
        <pc:picChg chg="add mod">
          <ac:chgData name="Purvis, Keith" userId="598b99ce-3dba-4fe3-b3fe-275042318a4f" providerId="ADAL" clId="{CA9E5B5B-8FD3-4062-AA45-706CE602F5E8}" dt="2021-07-26T18:27:35.356" v="1474" actId="1076"/>
          <ac:picMkLst>
            <pc:docMk/>
            <pc:sldMk cId="2023100951" sldId="348"/>
            <ac:picMk id="1026" creationId="{A6481364-0A78-4439-AB6E-3D2F4375EBE2}"/>
          </ac:picMkLst>
        </pc:picChg>
      </pc:sldChg>
      <pc:sldChg chg="modSp add del mod">
        <pc:chgData name="Purvis, Keith" userId="598b99ce-3dba-4fe3-b3fe-275042318a4f" providerId="ADAL" clId="{CA9E5B5B-8FD3-4062-AA45-706CE602F5E8}" dt="2021-07-26T18:25:13.388" v="1428" actId="2696"/>
        <pc:sldMkLst>
          <pc:docMk/>
          <pc:sldMk cId="4128874171" sldId="348"/>
        </pc:sldMkLst>
        <pc:spChg chg="mod">
          <ac:chgData name="Purvis, Keith" userId="598b99ce-3dba-4fe3-b3fe-275042318a4f" providerId="ADAL" clId="{CA9E5B5B-8FD3-4062-AA45-706CE602F5E8}" dt="2021-07-26T18:25:06.048" v="1427" actId="20577"/>
          <ac:spMkLst>
            <pc:docMk/>
            <pc:sldMk cId="4128874171" sldId="348"/>
            <ac:spMk id="5" creationId="{00000000-0000-0000-0000-000000000000}"/>
          </ac:spMkLst>
        </pc:spChg>
        <pc:spChg chg="mod">
          <ac:chgData name="Purvis, Keith" userId="598b99ce-3dba-4fe3-b3fe-275042318a4f" providerId="ADAL" clId="{CA9E5B5B-8FD3-4062-AA45-706CE602F5E8}" dt="2021-07-26T18:21:40.337" v="1254" actId="20577"/>
          <ac:spMkLst>
            <pc:docMk/>
            <pc:sldMk cId="4128874171" sldId="348"/>
            <ac:spMk id="6146" creationId="{00000000-0000-0000-0000-000000000000}"/>
          </ac:spMkLst>
        </pc:spChg>
      </pc:sldChg>
      <pc:sldChg chg="modSp add mod">
        <pc:chgData name="Purvis, Keith" userId="598b99ce-3dba-4fe3-b3fe-275042318a4f" providerId="ADAL" clId="{CA9E5B5B-8FD3-4062-AA45-706CE602F5E8}" dt="2021-07-26T20:38:42.242" v="3579" actId="20577"/>
        <pc:sldMkLst>
          <pc:docMk/>
          <pc:sldMk cId="1927805861" sldId="349"/>
        </pc:sldMkLst>
        <pc:spChg chg="mod">
          <ac:chgData name="Purvis, Keith" userId="598b99ce-3dba-4fe3-b3fe-275042318a4f" providerId="ADAL" clId="{CA9E5B5B-8FD3-4062-AA45-706CE602F5E8}" dt="2021-07-26T20:38:33.692" v="3554" actId="6549"/>
          <ac:spMkLst>
            <pc:docMk/>
            <pc:sldMk cId="1927805861" sldId="349"/>
            <ac:spMk id="5" creationId="{00000000-0000-0000-0000-000000000000}"/>
          </ac:spMkLst>
        </pc:spChg>
        <pc:spChg chg="mod">
          <ac:chgData name="Purvis, Keith" userId="598b99ce-3dba-4fe3-b3fe-275042318a4f" providerId="ADAL" clId="{CA9E5B5B-8FD3-4062-AA45-706CE602F5E8}" dt="2021-07-26T20:38:42.242" v="3579" actId="20577"/>
          <ac:spMkLst>
            <pc:docMk/>
            <pc:sldMk cId="1927805861" sldId="349"/>
            <ac:spMk id="6146" creationId="{00000000-0000-0000-0000-000000000000}"/>
          </ac:spMkLst>
        </pc:spChg>
      </pc:sldChg>
      <pc:sldChg chg="addSp delSp modSp add mod">
        <pc:chgData name="Purvis, Keith" userId="598b99ce-3dba-4fe3-b3fe-275042318a4f" providerId="ADAL" clId="{CA9E5B5B-8FD3-4062-AA45-706CE602F5E8}" dt="2021-07-26T22:19:07.160" v="4169" actId="14100"/>
        <pc:sldMkLst>
          <pc:docMk/>
          <pc:sldMk cId="3378095301" sldId="350"/>
        </pc:sldMkLst>
        <pc:spChg chg="mod">
          <ac:chgData name="Purvis, Keith" userId="598b99ce-3dba-4fe3-b3fe-275042318a4f" providerId="ADAL" clId="{CA9E5B5B-8FD3-4062-AA45-706CE602F5E8}" dt="2021-07-26T22:19:07.160" v="4169" actId="14100"/>
          <ac:spMkLst>
            <pc:docMk/>
            <pc:sldMk cId="3378095301" sldId="350"/>
            <ac:spMk id="5" creationId="{00000000-0000-0000-0000-000000000000}"/>
          </ac:spMkLst>
        </pc:spChg>
        <pc:graphicFrameChg chg="add del mod modGraphic">
          <ac:chgData name="Purvis, Keith" userId="598b99ce-3dba-4fe3-b3fe-275042318a4f" providerId="ADAL" clId="{CA9E5B5B-8FD3-4062-AA45-706CE602F5E8}" dt="2021-07-26T21:47:23.332" v="3636" actId="478"/>
          <ac:graphicFrameMkLst>
            <pc:docMk/>
            <pc:sldMk cId="3378095301" sldId="350"/>
            <ac:graphicFrameMk id="2" creationId="{5708566A-D669-4182-9AF3-A9EF8E90EAF4}"/>
          </ac:graphicFrameMkLst>
        </pc:graphicFrameChg>
        <pc:picChg chg="add del mod">
          <ac:chgData name="Purvis, Keith" userId="598b99ce-3dba-4fe3-b3fe-275042318a4f" providerId="ADAL" clId="{CA9E5B5B-8FD3-4062-AA45-706CE602F5E8}" dt="2021-07-26T22:19:04.453" v="4168" actId="22"/>
          <ac:picMkLst>
            <pc:docMk/>
            <pc:sldMk cId="3378095301" sldId="350"/>
            <ac:picMk id="4" creationId="{4BA38238-082C-4D30-8B83-CDB86D3843DC}"/>
          </ac:picMkLst>
        </pc:picChg>
      </pc:sldChg>
      <pc:sldChg chg="addSp delSp modSp add mod">
        <pc:chgData name="Purvis, Keith" userId="598b99ce-3dba-4fe3-b3fe-275042318a4f" providerId="ADAL" clId="{CA9E5B5B-8FD3-4062-AA45-706CE602F5E8}" dt="2021-07-26T22:34:44.581" v="4681" actId="1076"/>
        <pc:sldMkLst>
          <pc:docMk/>
          <pc:sldMk cId="1071493856" sldId="351"/>
        </pc:sldMkLst>
        <pc:spChg chg="add del mod">
          <ac:chgData name="Purvis, Keith" userId="598b99ce-3dba-4fe3-b3fe-275042318a4f" providerId="ADAL" clId="{CA9E5B5B-8FD3-4062-AA45-706CE602F5E8}" dt="2021-07-26T22:20:59.884" v="4317" actId="478"/>
          <ac:spMkLst>
            <pc:docMk/>
            <pc:sldMk cId="1071493856" sldId="351"/>
            <ac:spMk id="4" creationId="{C457A728-54BE-48B8-BFCE-F00D5C3DFF88}"/>
          </ac:spMkLst>
        </pc:spChg>
        <pc:spChg chg="del">
          <ac:chgData name="Purvis, Keith" userId="598b99ce-3dba-4fe3-b3fe-275042318a4f" providerId="ADAL" clId="{CA9E5B5B-8FD3-4062-AA45-706CE602F5E8}" dt="2021-07-26T22:19:22.731" v="4171" actId="478"/>
          <ac:spMkLst>
            <pc:docMk/>
            <pc:sldMk cId="1071493856" sldId="351"/>
            <ac:spMk id="5" creationId="{00000000-0000-0000-0000-000000000000}"/>
          </ac:spMkLst>
        </pc:spChg>
        <pc:spChg chg="add mod">
          <ac:chgData name="Purvis, Keith" userId="598b99ce-3dba-4fe3-b3fe-275042318a4f" providerId="ADAL" clId="{CA9E5B5B-8FD3-4062-AA45-706CE602F5E8}" dt="2021-07-26T22:34:44.581" v="4681" actId="1076"/>
          <ac:spMkLst>
            <pc:docMk/>
            <pc:sldMk cId="1071493856" sldId="351"/>
            <ac:spMk id="6" creationId="{64EF1E7B-0373-489C-9482-3135FF00285A}"/>
          </ac:spMkLst>
        </pc:spChg>
        <pc:spChg chg="add del mod">
          <ac:chgData name="Purvis, Keith" userId="598b99ce-3dba-4fe3-b3fe-275042318a4f" providerId="ADAL" clId="{CA9E5B5B-8FD3-4062-AA45-706CE602F5E8}" dt="2021-07-26T22:22:11.297" v="4349"/>
          <ac:spMkLst>
            <pc:docMk/>
            <pc:sldMk cId="1071493856" sldId="351"/>
            <ac:spMk id="6" creationId="{95A00CB6-57EB-4C78-85E4-B8CA580CCC67}"/>
          </ac:spMkLst>
        </pc:spChg>
        <pc:spChg chg="add mod">
          <ac:chgData name="Purvis, Keith" userId="598b99ce-3dba-4fe3-b3fe-275042318a4f" providerId="ADAL" clId="{CA9E5B5B-8FD3-4062-AA45-706CE602F5E8}" dt="2021-07-26T22:23:24.894" v="4557" actId="20577"/>
          <ac:spMkLst>
            <pc:docMk/>
            <pc:sldMk cId="1071493856" sldId="351"/>
            <ac:spMk id="7" creationId="{A6498C51-836B-48E6-9C99-5A8336A0E21F}"/>
          </ac:spMkLst>
        </pc:spChg>
        <pc:spChg chg="mod">
          <ac:chgData name="Purvis, Keith" userId="598b99ce-3dba-4fe3-b3fe-275042318a4f" providerId="ADAL" clId="{CA9E5B5B-8FD3-4062-AA45-706CE602F5E8}" dt="2021-07-26T22:34:41.334" v="4680" actId="1076"/>
          <ac:spMkLst>
            <pc:docMk/>
            <pc:sldMk cId="1071493856" sldId="351"/>
            <ac:spMk id="6146" creationId="{00000000-0000-0000-0000-000000000000}"/>
          </ac:spMkLst>
        </pc:spChg>
        <pc:picChg chg="add mod">
          <ac:chgData name="Purvis, Keith" userId="598b99ce-3dba-4fe3-b3fe-275042318a4f" providerId="ADAL" clId="{CA9E5B5B-8FD3-4062-AA45-706CE602F5E8}" dt="2021-07-26T22:33:58.398" v="4658" actId="1076"/>
          <ac:picMkLst>
            <pc:docMk/>
            <pc:sldMk cId="1071493856" sldId="351"/>
            <ac:picMk id="3" creationId="{29C9B41A-F823-4410-BB9B-407A238B0988}"/>
          </ac:picMkLst>
        </pc:picChg>
        <pc:picChg chg="del">
          <ac:chgData name="Purvis, Keith" userId="598b99ce-3dba-4fe3-b3fe-275042318a4f" providerId="ADAL" clId="{CA9E5B5B-8FD3-4062-AA45-706CE602F5E8}" dt="2021-07-26T22:20:07.707" v="4213" actId="478"/>
          <ac:picMkLst>
            <pc:docMk/>
            <pc:sldMk cId="1071493856" sldId="351"/>
            <ac:picMk id="1026" creationId="{A6481364-0A78-4439-AB6E-3D2F4375EBE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4/15/2022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4/15/2022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B841CCF5-4AD3-45D5-8069-F45DB4AA9111}"/>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C8CEB58B-DE02-4645-811D-F25E5C6259D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
        <p:nvSpPr>
          <p:cNvPr id="41988" name="Slide Number Placeholder 3">
            <a:extLst>
              <a:ext uri="{FF2B5EF4-FFF2-40B4-BE49-F238E27FC236}">
                <a16:creationId xmlns:a16="http://schemas.microsoft.com/office/drawing/2014/main" id="{7C9A0F47-F89D-456F-A4E5-520070E9276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09614701-8AB3-474B-A98B-1F2DDF463431}" type="slidenum">
              <a:rPr lang="en-US" altLang="en-US" sz="1200" smtClean="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to pair over Bluetooth, all who need household information should be listening</a:t>
            </a:r>
          </a:p>
          <a:p>
            <a:r>
              <a:rPr lang="en-US" altLang="en-US"/>
              <a:t>Don’t need to go one at a time because same file is being sent to different people</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7C5C12C-29BB-4AA0-ACC5-3E95F46FCD64}" type="slidenum">
              <a:rPr lang="en-US" altLang="en-US" sz="1200" smtClean="0"/>
              <a:pPr/>
              <a:t>5</a:t>
            </a:fld>
            <a:endParaRPr lang="en-US" altLang="en-US" sz="1200"/>
          </a:p>
        </p:txBody>
      </p:sp>
    </p:spTree>
    <p:extLst>
      <p:ext uri="{BB962C8B-B14F-4D97-AF65-F5344CB8AC3E}">
        <p14:creationId xmlns:p14="http://schemas.microsoft.com/office/powerpoint/2010/main" val="286367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failed, ASK trainees to tell you what to do if Bluetooth fails… in supervisor manual</a:t>
            </a:r>
          </a:p>
          <a:p>
            <a:r>
              <a:rPr lang="en-US" altLang="en-US"/>
              <a:t>1. Check entered supervisor, interviewer, cluster correct in menu 2. try again 3. check Bluetooth is turned on</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7C54EF0-5890-4840-A57F-7E6062EFC046}" type="slidenum">
              <a:rPr lang="en-US" altLang="en-US" sz="1200" smtClean="0"/>
              <a:pPr/>
              <a:t>6</a:t>
            </a:fld>
            <a:endParaRPr lang="en-US" altLang="en-US" sz="1200"/>
          </a:p>
        </p:txBody>
      </p:sp>
    </p:spTree>
    <p:extLst>
      <p:ext uri="{BB962C8B-B14F-4D97-AF65-F5344CB8AC3E}">
        <p14:creationId xmlns:p14="http://schemas.microsoft.com/office/powerpoint/2010/main" val="174665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failed, ASK trainees to tell you what to do if Bluetooth fails… in supervisor manual</a:t>
            </a:r>
          </a:p>
          <a:p>
            <a:r>
              <a:rPr lang="en-US" altLang="en-US"/>
              <a:t>1. Check entered supervisor, interviewer, cluster correct in menu 2. try again 3. check Bluetooth is turned on</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7C54EF0-5890-4840-A57F-7E6062EFC046}" type="slidenum">
              <a:rPr lang="en-US" altLang="en-US" sz="1200" smtClean="0"/>
              <a:pPr/>
              <a:t>7</a:t>
            </a:fld>
            <a:endParaRPr lang="en-US" altLang="en-US" sz="1200"/>
          </a:p>
        </p:txBody>
      </p:sp>
    </p:spTree>
    <p:extLst>
      <p:ext uri="{BB962C8B-B14F-4D97-AF65-F5344CB8AC3E}">
        <p14:creationId xmlns:p14="http://schemas.microsoft.com/office/powerpoint/2010/main" val="1445336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522A8BA-B69E-47FF-8059-5E9F8E96EB7A}" type="slidenum">
              <a:rPr lang="en-US" altLang="en-US" sz="1200" smtClean="0"/>
              <a:pPr/>
              <a:t>12</a:t>
            </a:fld>
            <a:endParaRPr lang="en-US" altLang="en-US" sz="1200"/>
          </a:p>
        </p:txBody>
      </p:sp>
    </p:spTree>
    <p:extLst>
      <p:ext uri="{BB962C8B-B14F-4D97-AF65-F5344CB8AC3E}">
        <p14:creationId xmlns:p14="http://schemas.microsoft.com/office/powerpoint/2010/main" val="271846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Why might a woman you want to interview not be shown?</a:t>
            </a:r>
          </a:p>
          <a:p>
            <a:r>
              <a:rPr lang="en-US" altLang="en-US"/>
              <a:t>Answer: You might have picked the wrong household where she lives (or wrong cluster even!); she might not be eligible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D758EB2-2337-4D59-8DA9-91C45C25F0F0}" type="slidenum">
              <a:rPr lang="en-US" altLang="en-US" sz="1200" smtClean="0"/>
              <a:pPr/>
              <a:t>13</a:t>
            </a:fld>
            <a:endParaRPr lang="en-US" altLang="en-US" sz="1200"/>
          </a:p>
        </p:txBody>
      </p:sp>
    </p:spTree>
    <p:extLst>
      <p:ext uri="{BB962C8B-B14F-4D97-AF65-F5344CB8AC3E}">
        <p14:creationId xmlns:p14="http://schemas.microsoft.com/office/powerpoint/2010/main" val="2206161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4/15/2022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4/15/2022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4/15/2022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4/15/2022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4/15/2022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4/15/2022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4/15/2022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675030-9644-4184-ADD1-7D27C8A49DB9}" type="slidenum">
              <a:rPr lang="en-US" altLang="en-US"/>
              <a:pPr>
                <a:defRPr/>
              </a:pPr>
              <a:t>‹#›</a:t>
            </a:fld>
            <a:endParaRPr lang="en-US" altLang="en-US" dirty="0"/>
          </a:p>
        </p:txBody>
      </p:sp>
    </p:spTree>
    <p:extLst>
      <p:ext uri="{BB962C8B-B14F-4D97-AF65-F5344CB8AC3E}">
        <p14:creationId xmlns:p14="http://schemas.microsoft.com/office/powerpoint/2010/main" val="630219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8075C38-A05E-4571-B1C9-1EF0B70104DB}"/>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ECFABB7E-FD08-49A2-9E65-530B154F5F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36964BB3-B199-46A9-B79F-A2EF182D0BB6}"/>
              </a:ext>
            </a:extLst>
          </p:cNvPr>
          <p:cNvSpPr>
            <a:spLocks noGrp="1" noChangeArrowheads="1"/>
          </p:cNvSpPr>
          <p:nvPr>
            <p:ph type="sldNum" sz="quarter" idx="12"/>
          </p:nvPr>
        </p:nvSpPr>
        <p:spPr>
          <a:ln/>
        </p:spPr>
        <p:txBody>
          <a:bodyPr/>
          <a:lstStyle>
            <a:lvl1pPr>
              <a:defRPr/>
            </a:lvl1pPr>
          </a:lstStyle>
          <a:p>
            <a:pPr>
              <a:defRPr/>
            </a:pPr>
            <a:fld id="{AC0EBC30-A640-46CB-A6AD-5077EAEF6AC1}" type="slidenum">
              <a:rPr lang="en-US" altLang="en-US"/>
              <a:pPr>
                <a:defRPr/>
              </a:pPr>
              <a:t>‹#›</a:t>
            </a:fld>
            <a:endParaRPr lang="en-US" altLang="en-US"/>
          </a:p>
        </p:txBody>
      </p:sp>
    </p:spTree>
    <p:extLst>
      <p:ext uri="{BB962C8B-B14F-4D97-AF65-F5344CB8AC3E}">
        <p14:creationId xmlns:p14="http://schemas.microsoft.com/office/powerpoint/2010/main" val="22398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4/15/2022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4/15/2022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4/15/2022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4/15/2022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4/15/2022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ousehold%20sharing.wmv" TargetMode="External"/><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1752600"/>
            <a:ext cx="6934200" cy="1077218"/>
          </a:xfrm>
        </p:spPr>
        <p:txBody>
          <a:bodyPr>
            <a:normAutofit/>
          </a:bodyPr>
          <a:lstStyle/>
          <a:p>
            <a:pPr algn="ctr"/>
            <a:r>
              <a:rPr lang="fr-FR" altLang="en-US" sz="4000" dirty="0"/>
              <a:t>Partage des ménages  </a:t>
            </a:r>
          </a:p>
        </p:txBody>
      </p:sp>
      <p:sp>
        <p:nvSpPr>
          <p:cNvPr id="4099"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9" name="TextBox 8"/>
          <p:cNvSpPr txBox="1"/>
          <p:nvPr/>
        </p:nvSpPr>
        <p:spPr>
          <a:xfrm>
            <a:off x="228600" y="3923159"/>
            <a:ext cx="8516938" cy="431800"/>
          </a:xfrm>
          <a:prstGeom prst="rect">
            <a:avLst/>
          </a:prstGeom>
          <a:noFill/>
          <a:ln>
            <a:solidFill>
              <a:srgbClr val="C2113A"/>
            </a:solidFill>
          </a:ln>
        </p:spPr>
        <p:txBody>
          <a:bodyPr>
            <a:spAutoFit/>
          </a:bodyPr>
          <a:lstStyle/>
          <a:p>
            <a:pPr algn="ctr">
              <a:defRPr/>
            </a:pPr>
            <a:r>
              <a:rPr lang="fr-FR" sz="2200" dirty="0">
                <a:solidFill>
                  <a:schemeClr val="bg1"/>
                </a:solidFill>
                <a:latin typeface="+mn-lt"/>
              </a:rPr>
              <a:t>Enquêteur (expéditeur</a:t>
            </a:r>
            <a:r>
              <a:rPr lang="fr-FR" sz="2200" i="1" dirty="0">
                <a:solidFill>
                  <a:schemeClr val="bg1"/>
                </a:solidFill>
                <a:latin typeface="+mn-lt"/>
              </a:rPr>
              <a:t>) </a:t>
            </a:r>
            <a:r>
              <a:rPr lang="fr-FR" sz="2200" dirty="0">
                <a:solidFill>
                  <a:schemeClr val="bg1"/>
                </a:solidFill>
                <a:latin typeface="+mn-lt"/>
              </a:rPr>
              <a:t>&gt;&gt; </a:t>
            </a:r>
            <a:r>
              <a:rPr lang="fr-FR" sz="2200" b="1" u="sng" dirty="0">
                <a:solidFill>
                  <a:schemeClr val="bg1"/>
                </a:solidFill>
                <a:latin typeface="+mn-lt"/>
              </a:rPr>
              <a:t>Bluetooth</a:t>
            </a:r>
            <a:r>
              <a:rPr lang="fr-FR" sz="2200" dirty="0">
                <a:solidFill>
                  <a:schemeClr val="bg1"/>
                </a:solidFill>
                <a:latin typeface="+mn-lt"/>
              </a:rPr>
              <a:t> &gt;&gt; Enquêteur (</a:t>
            </a:r>
            <a:r>
              <a:rPr lang="fr-FR" sz="2200" i="1" dirty="0">
                <a:solidFill>
                  <a:schemeClr val="bg1"/>
                </a:solidFill>
                <a:latin typeface="+mn-lt"/>
              </a:rPr>
              <a:t>récepteur</a:t>
            </a:r>
            <a:r>
              <a:rPr lang="fr-FR" sz="2200" dirty="0">
                <a:solidFill>
                  <a:schemeClr val="bg1"/>
                </a:solidFill>
                <a:latin typeface="+mn-lt"/>
              </a:rPr>
              <a:t>)</a:t>
            </a:r>
          </a:p>
        </p:txBody>
      </p:sp>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885088"/>
            <a:ext cx="8153400" cy="867512"/>
          </a:xfrm>
        </p:spPr>
        <p:txBody>
          <a:bodyPr>
            <a:noAutofit/>
          </a:bodyPr>
          <a:lstStyle/>
          <a:p>
            <a:pPr algn="ctr"/>
            <a:r>
              <a:rPr lang="fr-FR" altLang="en-US" sz="2400" dirty="0">
                <a:solidFill>
                  <a:schemeClr val="tx1"/>
                </a:solidFill>
              </a:rPr>
              <a:t>Exemple de rapport du menu superviseur montrant des enquêtes individuelles des ménages partagés</a:t>
            </a:r>
            <a:endParaRPr lang="en-US" altLang="en-US" sz="2400" dirty="0">
              <a:solidFill>
                <a:schemeClr val="tx1"/>
              </a:solidFill>
            </a:endParaRP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3" name="Picture 2">
            <a:extLst>
              <a:ext uri="{FF2B5EF4-FFF2-40B4-BE49-F238E27FC236}">
                <a16:creationId xmlns:a16="http://schemas.microsoft.com/office/drawing/2014/main" id="{29C9B41A-F823-4410-BB9B-407A238B0988}"/>
              </a:ext>
            </a:extLst>
          </p:cNvPr>
          <p:cNvPicPr>
            <a:picLocks noChangeAspect="1"/>
          </p:cNvPicPr>
          <p:nvPr/>
        </p:nvPicPr>
        <p:blipFill>
          <a:blip r:embed="rId2"/>
          <a:stretch>
            <a:fillRect/>
          </a:stretch>
        </p:blipFill>
        <p:spPr>
          <a:xfrm>
            <a:off x="685800" y="1752600"/>
            <a:ext cx="5819243" cy="3705210"/>
          </a:xfrm>
          <a:prstGeom prst="rect">
            <a:avLst/>
          </a:prstGeom>
        </p:spPr>
      </p:pic>
      <p:sp>
        <p:nvSpPr>
          <p:cNvPr id="7" name="TextBox 6">
            <a:extLst>
              <a:ext uri="{FF2B5EF4-FFF2-40B4-BE49-F238E27FC236}">
                <a16:creationId xmlns:a16="http://schemas.microsoft.com/office/drawing/2014/main" id="{A6498C51-836B-48E6-9C99-5A8336A0E21F}"/>
              </a:ext>
            </a:extLst>
          </p:cNvPr>
          <p:cNvSpPr txBox="1"/>
          <p:nvPr/>
        </p:nvSpPr>
        <p:spPr>
          <a:xfrm>
            <a:off x="900023" y="5569311"/>
            <a:ext cx="7696200" cy="923330"/>
          </a:xfrm>
          <a:prstGeom prst="rect">
            <a:avLst/>
          </a:prstGeom>
          <a:noFill/>
        </p:spPr>
        <p:txBody>
          <a:bodyPr wrap="square" rtlCol="0">
            <a:spAutoFit/>
          </a:bodyPr>
          <a:lstStyle/>
          <a:p>
            <a:pPr marL="342900" indent="-342900">
              <a:buAutoNum type="arabicPeriod"/>
            </a:pPr>
            <a:r>
              <a:rPr lang="fr-FR" dirty="0"/>
              <a:t>Quels ménages sont partagés ? Comment savoir s'ils sont partagés ?</a:t>
            </a:r>
            <a:endParaRPr lang="en-US" dirty="0"/>
          </a:p>
          <a:p>
            <a:pPr marL="342900" indent="-342900">
              <a:buAutoNum type="arabicPeriod"/>
            </a:pPr>
            <a:r>
              <a:rPr lang="fr-FR" dirty="0"/>
              <a:t>Quel est le sexe de l'enquêteur qui a rempli le questionnaire ménage pour le ménage numéro 11 ?</a:t>
            </a:r>
            <a:endParaRPr lang="en-US" dirty="0"/>
          </a:p>
        </p:txBody>
      </p:sp>
      <p:sp>
        <p:nvSpPr>
          <p:cNvPr id="6" name="Title 1">
            <a:extLst>
              <a:ext uri="{FF2B5EF4-FFF2-40B4-BE49-F238E27FC236}">
                <a16:creationId xmlns:a16="http://schemas.microsoft.com/office/drawing/2014/main" id="{64EF1E7B-0373-489C-9482-3135FF00285A}"/>
              </a:ext>
            </a:extLst>
          </p:cNvPr>
          <p:cNvSpPr txBox="1">
            <a:spLocks/>
          </p:cNvSpPr>
          <p:nvPr/>
        </p:nvSpPr>
        <p:spPr>
          <a:xfrm>
            <a:off x="228600" y="-7003"/>
            <a:ext cx="8153400" cy="867512"/>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2800" b="0" i="0" kern="1200">
                <a:solidFill>
                  <a:srgbClr val="BA0C2F"/>
                </a:solidFill>
                <a:latin typeface="Gill Sans MT"/>
                <a:ea typeface="+mj-ea"/>
                <a:cs typeface="Gill Sans MT"/>
              </a:defRPr>
            </a:lvl1pPr>
          </a:lstStyle>
          <a:p>
            <a:pPr algn="ctr"/>
            <a:r>
              <a:rPr lang="en-US" altLang="en-US" sz="4400" dirty="0" err="1">
                <a:solidFill>
                  <a:schemeClr val="tx1"/>
                </a:solidFill>
              </a:rPr>
              <a:t>Exercice</a:t>
            </a:r>
            <a:endParaRPr lang="en-US" altLang="en-US" sz="4400" dirty="0">
              <a:solidFill>
                <a:schemeClr val="tx1"/>
              </a:solidFill>
            </a:endParaRPr>
          </a:p>
        </p:txBody>
      </p:sp>
    </p:spTree>
    <p:extLst>
      <p:ext uri="{BB962C8B-B14F-4D97-AF65-F5344CB8AC3E}">
        <p14:creationId xmlns:p14="http://schemas.microsoft.com/office/powerpoint/2010/main" val="107149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fontScale="90000"/>
          </a:bodyPr>
          <a:lstStyle/>
          <a:p>
            <a:pPr algn="ctr"/>
            <a:r>
              <a:rPr lang="fr-FR" altLang="en-US" sz="3200" dirty="0"/>
              <a:t>Éviter les doublons lors du partage de ménages</a:t>
            </a:r>
            <a:endParaRPr lang="en-US" altLang="en-US" sz="3200" dirty="0"/>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408316" y="1455584"/>
            <a:ext cx="7973683" cy="5262979"/>
          </a:xfrm>
          <a:prstGeom prst="rect">
            <a:avLst/>
          </a:prstGeom>
          <a:noFill/>
        </p:spPr>
        <p:txBody>
          <a:bodyPr wrap="square">
            <a:spAutoFit/>
          </a:bodyPr>
          <a:lstStyle/>
          <a:p>
            <a:pPr marL="342900" indent="-342900">
              <a:spcAft>
                <a:spcPts val="0"/>
              </a:spcAft>
              <a:buFont typeface="Arial" panose="020B0604020202020204" pitchFamily="34" charset="0"/>
              <a:buChar char="•"/>
              <a:defRPr/>
            </a:pPr>
            <a:r>
              <a:rPr lang="fr-FR" sz="2400" dirty="0"/>
              <a:t>Une fois qu'un ménage est partagé, l'enquêteur récepteur a accès à </a:t>
            </a:r>
            <a:r>
              <a:rPr lang="en-US" sz="2400" dirty="0"/>
              <a:t>:</a:t>
            </a:r>
          </a:p>
          <a:p>
            <a:pPr marL="800100" lvl="1" indent="-342900">
              <a:buFont typeface="Arial" panose="020B0604020202020204" pitchFamily="34" charset="0"/>
              <a:buChar char="•"/>
              <a:defRPr/>
            </a:pPr>
            <a:r>
              <a:rPr lang="fr-FR" dirty="0">
                <a:latin typeface="+mn-lt"/>
              </a:rPr>
              <a:t>Toutes les personnes éligibles de ce ménage</a:t>
            </a:r>
            <a:endParaRPr lang="en-US" dirty="0">
              <a:latin typeface="+mn-lt"/>
            </a:endParaRPr>
          </a:p>
          <a:p>
            <a:pPr marL="800100" lvl="1" indent="-342900">
              <a:buFont typeface="Arial" panose="020B0604020202020204" pitchFamily="34" charset="0"/>
              <a:buChar char="•"/>
              <a:defRPr/>
            </a:pPr>
            <a:r>
              <a:rPr lang="fr-FR" dirty="0"/>
              <a:t>Toutes les personnes éligibles dans toutes les autres interviews ménages réalisées par l'enquêteur qui partage</a:t>
            </a:r>
            <a:endParaRPr lang="en-US" dirty="0"/>
          </a:p>
          <a:p>
            <a:pPr marL="342900" indent="-342900">
              <a:buFont typeface="Arial" panose="020B0604020202020204" pitchFamily="34" charset="0"/>
              <a:buChar char="•"/>
              <a:defRPr/>
            </a:pPr>
            <a:r>
              <a:rPr lang="fr-FR" sz="2400" dirty="0"/>
              <a:t>La possibilité de créer des cas de doublons par erreur est bien réelle</a:t>
            </a:r>
            <a:endParaRPr lang="en-US" sz="2400" dirty="0"/>
          </a:p>
          <a:p>
            <a:pPr marL="342900" indent="-342900">
              <a:buFont typeface="Arial" panose="020B0604020202020204" pitchFamily="34" charset="0"/>
              <a:buChar char="•"/>
              <a:defRPr/>
            </a:pPr>
            <a:r>
              <a:rPr lang="fr-FR" sz="2400" dirty="0"/>
              <a:t>Pour éviter de créer des cas de doublons </a:t>
            </a:r>
            <a:r>
              <a:rPr lang="en-US" dirty="0"/>
              <a:t>:</a:t>
            </a:r>
          </a:p>
          <a:p>
            <a:pPr marL="800100" lvl="1" indent="-342900">
              <a:buFont typeface="Arial" panose="020B0604020202020204" pitchFamily="34" charset="0"/>
              <a:buChar char="•"/>
              <a:defRPr/>
            </a:pPr>
            <a:r>
              <a:rPr lang="fr-FR" dirty="0"/>
              <a:t>Assurez-vous de n'ouvrir les interviews individuelles que dans le bon ménage</a:t>
            </a:r>
            <a:endParaRPr lang="en-US" dirty="0"/>
          </a:p>
          <a:p>
            <a:pPr marL="800100" lvl="1" indent="-342900">
              <a:buFont typeface="Arial" panose="020B0604020202020204" pitchFamily="34" charset="0"/>
              <a:buChar char="•"/>
              <a:defRPr/>
            </a:pPr>
            <a:r>
              <a:rPr lang="fr-FR" dirty="0"/>
              <a:t>Faites attention aux invites lorsque vous commencez l’enquête individuelle pour vous assurer que la bonne personne est choisie</a:t>
            </a:r>
            <a:endParaRPr lang="en-US" dirty="0"/>
          </a:p>
          <a:p>
            <a:pPr marL="800100" lvl="1" indent="-342900">
              <a:buFont typeface="Arial" panose="020B0604020202020204" pitchFamily="34" charset="0"/>
              <a:buChar char="•"/>
              <a:defRPr/>
            </a:pPr>
            <a:r>
              <a:rPr lang="fr-FR" dirty="0"/>
              <a:t>Coordonnez-vous avec l'enquêteur responsable de l’interview ménager et notez les personnes qui vous ont été assignées</a:t>
            </a:r>
            <a:endParaRPr lang="en-US" dirty="0"/>
          </a:p>
          <a:p>
            <a:pPr marL="800100" lvl="1" indent="-342900">
              <a:buFont typeface="Arial" panose="020B0604020202020204" pitchFamily="34" charset="0"/>
              <a:buChar char="•"/>
              <a:defRPr/>
            </a:pPr>
            <a:r>
              <a:rPr lang="fr-FR" dirty="0"/>
              <a:t>Si vous démarrez une interview pour la mauvaise personne, quittez et utilisez l'option "Supprimer" pour éviter d'enregistrer et de créer un doublon</a:t>
            </a:r>
            <a:endParaRPr lang="en-US" dirty="0"/>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0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14600" y="773566"/>
            <a:ext cx="5486400" cy="826634"/>
          </a:xfrm>
        </p:spPr>
        <p:txBody>
          <a:bodyPr>
            <a:normAutofit fontScale="90000"/>
          </a:bodyPr>
          <a:lstStyle/>
          <a:p>
            <a:pPr algn="ctr"/>
            <a:br>
              <a:rPr lang="fr-FR" altLang="en-US" sz="3200" dirty="0"/>
            </a:br>
            <a:r>
              <a:rPr lang="fr-FR" altLang="en-US" sz="3200" dirty="0"/>
              <a:t>Bonnes pratiques pour minimiser les risques des cas de doublons</a:t>
            </a:r>
          </a:p>
        </p:txBody>
      </p:sp>
      <p:sp>
        <p:nvSpPr>
          <p:cNvPr id="17" name="TextBox 16"/>
          <p:cNvSpPr txBox="1"/>
          <p:nvPr/>
        </p:nvSpPr>
        <p:spPr>
          <a:xfrm>
            <a:off x="304800" y="2043226"/>
            <a:ext cx="8686800" cy="3847207"/>
          </a:xfrm>
          <a:prstGeom prst="rect">
            <a:avLst/>
          </a:prstGeom>
          <a:noFill/>
        </p:spPr>
        <p:txBody>
          <a:bodyPr wrap="square">
            <a:spAutoFit/>
          </a:bodyPr>
          <a:lstStyle/>
          <a:p>
            <a:pPr>
              <a:defRPr/>
            </a:pPr>
            <a:r>
              <a:rPr lang="fr-FR" sz="3200" dirty="0"/>
              <a:t>Les enquêteurs ayant reçu un ménage partagé pour des interviews individuelles DOIVENT écrire :</a:t>
            </a:r>
          </a:p>
          <a:p>
            <a:pPr>
              <a:defRPr/>
            </a:pPr>
            <a:endParaRPr lang="fr-FR" sz="3600" dirty="0"/>
          </a:p>
          <a:p>
            <a:pPr>
              <a:defRPr/>
            </a:pPr>
            <a:r>
              <a:rPr lang="fr-FR" sz="3600" dirty="0"/>
              <a:t>1. Numéro, nom et adresse du ménage </a:t>
            </a:r>
          </a:p>
          <a:p>
            <a:pPr>
              <a:defRPr/>
            </a:pPr>
            <a:r>
              <a:rPr lang="fr-FR" sz="3600" dirty="0"/>
              <a:t>2. Numéro de ligne et nom de chaque personne qu’ils doivent interviewer</a:t>
            </a:r>
          </a:p>
          <a:p>
            <a:pPr>
              <a:defRPr/>
            </a:pPr>
            <a:r>
              <a:rPr lang="fr-FR" sz="3600" dirty="0"/>
              <a:t>3. Code de l’enquêteur du ménage</a:t>
            </a:r>
          </a:p>
        </p:txBody>
      </p:sp>
      <p:pic>
        <p:nvPicPr>
          <p:cNvPr id="4" name="Picture 2" descr="Free Remember Clipart Pictures - Clipartix">
            <a:extLst>
              <a:ext uri="{FF2B5EF4-FFF2-40B4-BE49-F238E27FC236}">
                <a16:creationId xmlns:a16="http://schemas.microsoft.com/office/drawing/2014/main" id="{2A833A1A-3755-4A49-99B8-A466B345C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41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19200" y="301625"/>
            <a:ext cx="7620000" cy="609600"/>
          </a:xfrm>
        </p:spPr>
        <p:txBody>
          <a:bodyPr>
            <a:normAutofit fontScale="90000"/>
          </a:bodyPr>
          <a:lstStyle/>
          <a:p>
            <a:pPr algn="ctr"/>
            <a:r>
              <a:rPr lang="fr-FR" altLang="en-US" sz="4000" dirty="0"/>
              <a:t>Choisissez la personne à interviewer</a:t>
            </a:r>
          </a:p>
        </p:txBody>
      </p:sp>
      <p:sp>
        <p:nvSpPr>
          <p:cNvPr id="6" name="TextBox 5"/>
          <p:cNvSpPr txBox="1"/>
          <p:nvPr/>
        </p:nvSpPr>
        <p:spPr>
          <a:xfrm>
            <a:off x="256713" y="917883"/>
            <a:ext cx="8610600" cy="1015663"/>
          </a:xfrm>
          <a:prstGeom prst="rect">
            <a:avLst/>
          </a:prstGeom>
          <a:noFill/>
        </p:spPr>
        <p:txBody>
          <a:bodyPr>
            <a:spAutoFit/>
          </a:bodyPr>
          <a:lstStyle/>
          <a:p>
            <a:pPr algn="ctr">
              <a:defRPr/>
            </a:pPr>
            <a:r>
              <a:rPr lang="fr-FR" sz="3000" b="1" dirty="0">
                <a:latin typeface="+mn-lt"/>
              </a:rPr>
              <a:t>Sélectionnez SOIGNEUSEMENT la bonne personne :</a:t>
            </a:r>
          </a:p>
        </p:txBody>
      </p:sp>
      <p:pic>
        <p:nvPicPr>
          <p:cNvPr id="153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5506" y="1981200"/>
            <a:ext cx="4268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58932" y="2151856"/>
            <a:ext cx="4572000" cy="2062103"/>
          </a:xfrm>
          <a:prstGeom prst="rect">
            <a:avLst/>
          </a:prstGeom>
          <a:noFill/>
        </p:spPr>
        <p:txBody>
          <a:bodyPr>
            <a:spAutoFit/>
          </a:bodyPr>
          <a:lstStyle/>
          <a:p>
            <a:pPr>
              <a:defRPr/>
            </a:pPr>
            <a:r>
              <a:rPr lang="fr-FR" b="1" dirty="0">
                <a:latin typeface="+mn-lt"/>
              </a:rPr>
              <a:t>La personne est-elle :</a:t>
            </a:r>
          </a:p>
          <a:p>
            <a:pPr marL="342900" indent="-342900">
              <a:buFont typeface="Arial" panose="020B0604020202020204" pitchFamily="34" charset="0"/>
              <a:buChar char="•"/>
              <a:defRPr/>
            </a:pPr>
            <a:r>
              <a:rPr lang="fr-FR" sz="2200" dirty="0">
                <a:latin typeface="+mn-lt"/>
              </a:rPr>
              <a:t>Nouveau individuel? </a:t>
            </a:r>
            <a:r>
              <a:rPr lang="fr-FR" sz="2200" b="1" dirty="0">
                <a:latin typeface="+mn-lt"/>
              </a:rPr>
              <a:t>(1)</a:t>
            </a:r>
          </a:p>
          <a:p>
            <a:pPr marL="342900" indent="-342900">
              <a:buFont typeface="Arial" panose="020B0604020202020204" pitchFamily="34" charset="0"/>
              <a:buChar char="•"/>
              <a:defRPr/>
            </a:pPr>
            <a:r>
              <a:rPr lang="fr-FR" sz="2200" dirty="0">
                <a:latin typeface="+mn-lt"/>
              </a:rPr>
              <a:t>Individuel commencé, mais non  complété ? </a:t>
            </a:r>
            <a:r>
              <a:rPr lang="fr-FR" sz="2200" b="1" dirty="0">
                <a:latin typeface="+mn-lt"/>
              </a:rPr>
              <a:t>(2)</a:t>
            </a:r>
          </a:p>
          <a:p>
            <a:pPr marL="800100" lvl="1" indent="-342900">
              <a:buFont typeface="Arial" panose="020B0604020202020204" pitchFamily="34" charset="0"/>
              <a:buChar char="•"/>
              <a:defRPr/>
            </a:pPr>
            <a:r>
              <a:rPr lang="fr-FR" sz="2200" dirty="0">
                <a:latin typeface="+mn-lt"/>
              </a:rPr>
              <a:t>OU un rappel? </a:t>
            </a:r>
            <a:r>
              <a:rPr lang="fr-FR" sz="2200" b="1" dirty="0">
                <a:latin typeface="+mn-lt"/>
              </a:rPr>
              <a:t>(2)</a:t>
            </a:r>
          </a:p>
          <a:p>
            <a:pPr marL="342900" indent="-342900">
              <a:buFont typeface="Arial" panose="020B0604020202020204" pitchFamily="34" charset="0"/>
              <a:buChar char="•"/>
              <a:defRPr/>
            </a:pPr>
            <a:r>
              <a:rPr lang="fr-FR" sz="2200" dirty="0">
                <a:latin typeface="+mn-lt"/>
              </a:rPr>
              <a:t>Individuel complet à modifier ? </a:t>
            </a:r>
            <a:r>
              <a:rPr lang="fr-FR" sz="2200" b="1" dirty="0">
                <a:latin typeface="+mn-lt"/>
              </a:rPr>
              <a:t>(3)</a:t>
            </a:r>
          </a:p>
        </p:txBody>
      </p:sp>
      <p:pic>
        <p:nvPicPr>
          <p:cNvPr id="15366"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752600" y="4724400"/>
            <a:ext cx="5181600" cy="708025"/>
          </a:xfrm>
          <a:prstGeom prst="rect">
            <a:avLst/>
          </a:prstGeom>
          <a:noFill/>
        </p:spPr>
        <p:txBody>
          <a:bodyPr>
            <a:spAutoFit/>
          </a:bodyPr>
          <a:lstStyle/>
          <a:p>
            <a:pPr algn="ctr">
              <a:defRPr/>
            </a:pPr>
            <a:r>
              <a:rPr lang="fr-FR" sz="4000" b="1" dirty="0">
                <a:solidFill>
                  <a:srgbClr val="FF0000"/>
                </a:solidFill>
                <a:latin typeface="+mn-lt"/>
              </a:rPr>
              <a:t>ATTENTION!</a:t>
            </a:r>
          </a:p>
        </p:txBody>
      </p:sp>
    </p:spTree>
    <p:extLst>
      <p:ext uri="{BB962C8B-B14F-4D97-AF65-F5344CB8AC3E}">
        <p14:creationId xmlns:p14="http://schemas.microsoft.com/office/powerpoint/2010/main" val="237281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92762" y="228600"/>
            <a:ext cx="7772400" cy="914400"/>
          </a:xfrm>
        </p:spPr>
        <p:txBody>
          <a:bodyPr/>
          <a:lstStyle/>
          <a:p>
            <a:pPr algn="ctr"/>
            <a:r>
              <a:rPr lang="fr-FR" altLang="en-US"/>
              <a:t>Comment ÊTRE PRUDENT</a:t>
            </a:r>
            <a:r>
              <a:rPr lang="fr-FR" altLang="en-US">
                <a:solidFill>
                  <a:srgbClr val="FF0000"/>
                </a:solidFill>
              </a:rPr>
              <a:t>! </a:t>
            </a:r>
            <a:endParaRPr lang="fr-FR" altLang="en-US"/>
          </a:p>
        </p:txBody>
      </p:sp>
      <p:sp>
        <p:nvSpPr>
          <p:cNvPr id="3" name="Content Placeholder 2"/>
          <p:cNvSpPr>
            <a:spLocks noGrp="1"/>
          </p:cNvSpPr>
          <p:nvPr>
            <p:ph idx="1"/>
          </p:nvPr>
        </p:nvSpPr>
        <p:spPr>
          <a:xfrm>
            <a:off x="682405" y="1371600"/>
            <a:ext cx="7772400" cy="3886200"/>
          </a:xfrm>
        </p:spPr>
        <p:txBody>
          <a:bodyPr>
            <a:noAutofit/>
          </a:bodyPr>
          <a:lstStyle/>
          <a:p>
            <a:pPr marL="0" indent="0" algn="ctr">
              <a:buFontTx/>
              <a:buNone/>
              <a:defRPr/>
            </a:pPr>
            <a:r>
              <a:rPr lang="fr-FR" sz="1600" b="1"/>
              <a:t>Noter</a:t>
            </a:r>
          </a:p>
          <a:p>
            <a:pPr marL="0" indent="0" algn="ctr">
              <a:buFontTx/>
              <a:buNone/>
              <a:defRPr/>
            </a:pPr>
            <a:r>
              <a:rPr lang="fr-FR" sz="1600"/>
              <a:t>1. Numéro, nom et adresse du ménage</a:t>
            </a:r>
          </a:p>
          <a:p>
            <a:pPr marL="0" indent="0" algn="ctr">
              <a:buFontTx/>
              <a:buNone/>
              <a:defRPr/>
            </a:pPr>
            <a:r>
              <a:rPr lang="fr-FR" sz="1600"/>
              <a:t>2. Numéro de ligne et nom de la personne</a:t>
            </a:r>
          </a:p>
          <a:p>
            <a:pPr marL="0" indent="0" algn="ctr">
              <a:buFontTx/>
              <a:buNone/>
              <a:defRPr/>
            </a:pPr>
            <a:r>
              <a:rPr lang="fr-FR" sz="1600"/>
              <a:t>3. ID de l’enquêteur du ménage</a:t>
            </a:r>
          </a:p>
          <a:p>
            <a:pPr marL="0" indent="0" algn="ctr">
              <a:buFontTx/>
              <a:buNone/>
              <a:defRPr/>
            </a:pPr>
            <a:r>
              <a:rPr lang="fr-FR" sz="1600" b="1"/>
              <a:t>Vérifiez ce que vous avez noté </a:t>
            </a:r>
          </a:p>
          <a:p>
            <a:pPr marL="0" indent="0" algn="ctr">
              <a:buFontTx/>
              <a:buNone/>
              <a:defRPr/>
            </a:pPr>
            <a:r>
              <a:rPr lang="fr-FR" sz="1600"/>
              <a:t>1. Numéro, nom et adresse du ménage</a:t>
            </a:r>
          </a:p>
          <a:p>
            <a:pPr marL="0" indent="0" algn="ctr">
              <a:buFontTx/>
              <a:buNone/>
              <a:defRPr/>
            </a:pPr>
            <a:r>
              <a:rPr lang="fr-FR" sz="1600"/>
              <a:t>2. Numéro de ligne et nom de la personne</a:t>
            </a:r>
          </a:p>
          <a:p>
            <a:pPr marL="0" indent="0" algn="ctr">
              <a:buFontTx/>
              <a:buNone/>
              <a:defRPr/>
            </a:pPr>
            <a:r>
              <a:rPr lang="fr-FR" sz="1600"/>
              <a:t>3. ID de l’enquêteur du ménage</a:t>
            </a:r>
          </a:p>
          <a:p>
            <a:pPr marL="0" indent="0" algn="ctr">
              <a:buFontTx/>
              <a:buNone/>
              <a:defRPr/>
            </a:pPr>
            <a:r>
              <a:rPr lang="fr-FR" sz="1600" b="1"/>
              <a:t>Choisissez la bonne personne dans le système CAPI</a:t>
            </a:r>
          </a:p>
          <a:p>
            <a:pPr marL="0" indent="0" algn="ctr">
              <a:buFontTx/>
              <a:buNone/>
              <a:defRPr/>
            </a:pPr>
            <a:r>
              <a:rPr lang="fr-FR" sz="1600"/>
              <a:t>1. Numéro, nom et adresse du ménage</a:t>
            </a:r>
          </a:p>
          <a:p>
            <a:pPr marL="0" indent="0" algn="ctr">
              <a:buFontTx/>
              <a:buNone/>
              <a:defRPr/>
            </a:pPr>
            <a:r>
              <a:rPr lang="fr-FR" sz="1600"/>
              <a:t>2. Numéro de ligne et nom de la personne</a:t>
            </a:r>
          </a:p>
          <a:p>
            <a:pPr marL="0" indent="0" algn="ctr">
              <a:buFontTx/>
              <a:buNone/>
              <a:defRPr/>
            </a:pPr>
            <a:r>
              <a:rPr lang="fr-FR" sz="1600"/>
              <a:t>3. ID de l’enquêteur du ménage</a:t>
            </a:r>
          </a:p>
          <a:p>
            <a:pPr marL="0" indent="0" algn="ctr">
              <a:buFontTx/>
              <a:buNone/>
              <a:defRPr/>
            </a:pPr>
            <a:endParaRPr lang="fr-FR" sz="1600"/>
          </a:p>
          <a:p>
            <a:pPr marL="0" indent="0" algn="ctr">
              <a:buFontTx/>
              <a:buNone/>
              <a:defRPr/>
            </a:pPr>
            <a:r>
              <a:rPr lang="fr-FR" sz="1600" b="1"/>
              <a:t> </a:t>
            </a:r>
          </a:p>
          <a:p>
            <a:pPr marL="0" indent="0" algn="ctr">
              <a:buFontTx/>
              <a:buNone/>
              <a:defRPr/>
            </a:pPr>
            <a:endParaRPr lang="fr-FR" sz="1600" b="1"/>
          </a:p>
          <a:p>
            <a:pPr marL="0" indent="0" algn="ctr">
              <a:buFontTx/>
              <a:buNone/>
              <a:defRPr/>
            </a:pPr>
            <a:endParaRPr lang="fr-FR" sz="1600"/>
          </a:p>
          <a:p>
            <a:pPr algn="ctr">
              <a:defRPr/>
            </a:pPr>
            <a:endParaRPr lang="fr-FR" sz="1600"/>
          </a:p>
        </p:txBody>
      </p:sp>
    </p:spTree>
    <p:extLst>
      <p:ext uri="{BB962C8B-B14F-4D97-AF65-F5344CB8AC3E}">
        <p14:creationId xmlns:p14="http://schemas.microsoft.com/office/powerpoint/2010/main" val="387619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76200"/>
            <a:ext cx="7772400" cy="914400"/>
          </a:xfrm>
        </p:spPr>
        <p:txBody>
          <a:bodyPr/>
          <a:lstStyle/>
          <a:p>
            <a:pPr algn="ctr"/>
            <a:r>
              <a:rPr lang="en-US" altLang="en-US" dirty="0" err="1"/>
              <a:t>Exercice</a:t>
            </a:r>
            <a:r>
              <a:rPr lang="en-US" altLang="en-US" dirty="0"/>
              <a:t> sur le partage de ménages</a:t>
            </a:r>
          </a:p>
        </p:txBody>
      </p:sp>
      <p:sp>
        <p:nvSpPr>
          <p:cNvPr id="3" name="Content Placeholder 2"/>
          <p:cNvSpPr>
            <a:spLocks noGrp="1"/>
          </p:cNvSpPr>
          <p:nvPr>
            <p:ph idx="1"/>
          </p:nvPr>
        </p:nvSpPr>
        <p:spPr>
          <a:xfrm>
            <a:off x="609600" y="1676400"/>
            <a:ext cx="7772400" cy="3886200"/>
          </a:xfrm>
        </p:spPr>
        <p:txBody>
          <a:bodyPr>
            <a:noAutofit/>
          </a:bodyPr>
          <a:lstStyle/>
          <a:p>
            <a:pPr>
              <a:defRPr/>
            </a:pPr>
            <a:r>
              <a:rPr lang="fr-FR" sz="2400" dirty="0"/>
              <a:t>Travaillez en binôme</a:t>
            </a:r>
          </a:p>
          <a:p>
            <a:pPr>
              <a:defRPr/>
            </a:pPr>
            <a:r>
              <a:rPr lang="fr-FR" sz="2400" dirty="0"/>
              <a:t>Décidez qui va partager et qui va recevoir</a:t>
            </a:r>
          </a:p>
          <a:p>
            <a:pPr>
              <a:defRPr/>
            </a:pPr>
            <a:r>
              <a:rPr lang="fr-FR" sz="2400" dirty="0"/>
              <a:t>Assurez-vous que l'expéditeur partage un ménage rempli et finalisé</a:t>
            </a:r>
          </a:p>
          <a:p>
            <a:pPr>
              <a:defRPr/>
            </a:pPr>
            <a:r>
              <a:rPr lang="fr-FR" sz="2400" dirty="0"/>
              <a:t>Effectuez le transfert</a:t>
            </a:r>
          </a:p>
          <a:p>
            <a:pPr>
              <a:defRPr/>
            </a:pPr>
            <a:r>
              <a:rPr lang="fr-FR" sz="2400" dirty="0"/>
              <a:t>Le récepteur utilise l'option 4 puis « Ménage enquêté par quelqu'un d'autre »</a:t>
            </a:r>
          </a:p>
          <a:p>
            <a:pPr>
              <a:defRPr/>
            </a:pPr>
            <a:r>
              <a:rPr lang="fr-FR" sz="2400" dirty="0"/>
              <a:t>Vérifiez </a:t>
            </a:r>
            <a:r>
              <a:rPr lang="fr-FR" sz="2400"/>
              <a:t>que le ménage </a:t>
            </a:r>
            <a:r>
              <a:rPr lang="fr-FR" sz="2400" dirty="0"/>
              <a:t>partagé est visible dans la liste et les personnes éligibles au sein de ce ménage</a:t>
            </a:r>
          </a:p>
          <a:p>
            <a:pPr marL="0" indent="0" algn="ctr">
              <a:buFontTx/>
              <a:buNone/>
              <a:defRPr/>
            </a:pPr>
            <a:endParaRPr lang="fr-FR" sz="1600" dirty="0"/>
          </a:p>
          <a:p>
            <a:pPr algn="ctr">
              <a:defRPr/>
            </a:pPr>
            <a:endParaRPr lang="fr-FR" sz="1600" dirty="0"/>
          </a:p>
        </p:txBody>
      </p:sp>
    </p:spTree>
    <p:extLst>
      <p:ext uri="{BB962C8B-B14F-4D97-AF65-F5344CB8AC3E}">
        <p14:creationId xmlns:p14="http://schemas.microsoft.com/office/powerpoint/2010/main" val="268857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CCBFB19-3D5C-406A-976A-6362BB93224E}"/>
              </a:ext>
            </a:extLst>
          </p:cNvPr>
          <p:cNvSpPr>
            <a:spLocks noGrp="1" noChangeArrowheads="1"/>
          </p:cNvSpPr>
          <p:nvPr>
            <p:ph type="title"/>
          </p:nvPr>
        </p:nvSpPr>
        <p:spPr>
          <a:xfrm>
            <a:off x="304800" y="228600"/>
            <a:ext cx="8686800" cy="609600"/>
          </a:xfrm>
        </p:spPr>
        <p:txBody>
          <a:bodyPr>
            <a:normAutofit fontScale="90000"/>
          </a:bodyPr>
          <a:lstStyle/>
          <a:p>
            <a:pPr algn="ctr" eaLnBrk="1" hangingPunct="1"/>
            <a:r>
              <a:rPr lang="fr-FR" altLang="en-US" sz="3600"/>
              <a:t>Flux du travail de terrain</a:t>
            </a:r>
          </a:p>
        </p:txBody>
      </p:sp>
      <p:sp>
        <p:nvSpPr>
          <p:cNvPr id="4" name="Rectangle 2">
            <a:extLst>
              <a:ext uri="{FF2B5EF4-FFF2-40B4-BE49-F238E27FC236}">
                <a16:creationId xmlns:a16="http://schemas.microsoft.com/office/drawing/2014/main" id="{70573310-7297-451E-8430-1A637F936F09}"/>
              </a:ext>
            </a:extLst>
          </p:cNvPr>
          <p:cNvSpPr txBox="1">
            <a:spLocks noChangeArrowheads="1"/>
          </p:cNvSpPr>
          <p:nvPr/>
        </p:nvSpPr>
        <p:spPr bwMode="auto">
          <a:xfrm>
            <a:off x="381000" y="1076325"/>
            <a:ext cx="3036887" cy="762000"/>
          </a:xfrm>
          <a:prstGeom prst="rect">
            <a:avLst/>
          </a:prstGeom>
          <a:noFill/>
          <a:ln w="9525">
            <a:solidFill>
              <a:srgbClr val="E1004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dirty="0">
                <a:solidFill>
                  <a:schemeClr val="bg1">
                    <a:lumMod val="65000"/>
                  </a:schemeClr>
                </a:solidFill>
              </a:rPr>
              <a:t>Arrivée en grappe, Identifier les ménages</a:t>
            </a:r>
            <a:endParaRPr lang="fr-FR" altLang="en-US" sz="2000" kern="0" dirty="0">
              <a:solidFill>
                <a:schemeClr val="bg1">
                  <a:lumMod val="65000"/>
                </a:schemeClr>
              </a:solidFill>
            </a:endParaRPr>
          </a:p>
        </p:txBody>
      </p:sp>
      <p:sp>
        <p:nvSpPr>
          <p:cNvPr id="5" name="Rectangle 2">
            <a:extLst>
              <a:ext uri="{FF2B5EF4-FFF2-40B4-BE49-F238E27FC236}">
                <a16:creationId xmlns:a16="http://schemas.microsoft.com/office/drawing/2014/main" id="{E0BB1599-61D5-44DB-9286-0E0A87763BC9}"/>
              </a:ext>
            </a:extLst>
          </p:cNvPr>
          <p:cNvSpPr txBox="1">
            <a:spLocks noChangeArrowheads="1"/>
          </p:cNvSpPr>
          <p:nvPr/>
        </p:nvSpPr>
        <p:spPr bwMode="auto">
          <a:xfrm>
            <a:off x="381000" y="2012496"/>
            <a:ext cx="3048000" cy="971550"/>
          </a:xfrm>
          <a:prstGeom prst="rect">
            <a:avLst/>
          </a:prstGeom>
          <a:noFill/>
          <a:ln w="9525">
            <a:solidFill>
              <a:schemeClr val="bg1"/>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dirty="0">
                <a:solidFill>
                  <a:schemeClr val="bg1">
                    <a:lumMod val="65000"/>
                  </a:schemeClr>
                </a:solidFill>
              </a:rPr>
              <a:t>Le superviseur affecte des ménages aux enquêteurs</a:t>
            </a:r>
          </a:p>
        </p:txBody>
      </p:sp>
      <p:sp>
        <p:nvSpPr>
          <p:cNvPr id="6" name="Rectangle 2">
            <a:extLst>
              <a:ext uri="{FF2B5EF4-FFF2-40B4-BE49-F238E27FC236}">
                <a16:creationId xmlns:a16="http://schemas.microsoft.com/office/drawing/2014/main" id="{821CE644-EB09-4E25-A5D6-FEA52FD2743B}"/>
              </a:ext>
            </a:extLst>
          </p:cNvPr>
          <p:cNvSpPr txBox="1">
            <a:spLocks noChangeArrowheads="1"/>
          </p:cNvSpPr>
          <p:nvPr/>
        </p:nvSpPr>
        <p:spPr bwMode="auto">
          <a:xfrm>
            <a:off x="392113" y="3098346"/>
            <a:ext cx="3048000" cy="1340304"/>
          </a:xfrm>
          <a:prstGeom prst="rect">
            <a:avLst/>
          </a:prstGeom>
          <a:noFill/>
          <a:ln w="9525">
            <a:solidFill>
              <a:srgbClr val="FFFF0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b="1" dirty="0">
                <a:solidFill>
                  <a:schemeClr val="bg1">
                    <a:lumMod val="65000"/>
                  </a:schemeClr>
                </a:solidFill>
              </a:rPr>
              <a:t>Enquêteurs interviewent les MG, identifient les personnes éligibles</a:t>
            </a:r>
            <a:endParaRPr lang="fr-FR" altLang="en-US" sz="2000" kern="0" dirty="0">
              <a:solidFill>
                <a:schemeClr val="bg1">
                  <a:lumMod val="65000"/>
                </a:schemeClr>
              </a:solidFill>
            </a:endParaRPr>
          </a:p>
        </p:txBody>
      </p:sp>
      <p:sp>
        <p:nvSpPr>
          <p:cNvPr id="7" name="Rectangle 2">
            <a:extLst>
              <a:ext uri="{FF2B5EF4-FFF2-40B4-BE49-F238E27FC236}">
                <a16:creationId xmlns:a16="http://schemas.microsoft.com/office/drawing/2014/main" id="{56E585BF-0DA3-49A8-96AB-3B05AD41A74D}"/>
              </a:ext>
            </a:extLst>
          </p:cNvPr>
          <p:cNvSpPr txBox="1">
            <a:spLocks noChangeArrowheads="1"/>
          </p:cNvSpPr>
          <p:nvPr/>
        </p:nvSpPr>
        <p:spPr bwMode="auto">
          <a:xfrm>
            <a:off x="392113" y="5791200"/>
            <a:ext cx="3067050" cy="762000"/>
          </a:xfrm>
          <a:prstGeom prst="rect">
            <a:avLst/>
          </a:prstGeom>
          <a:noFill/>
          <a:ln w="9525">
            <a:solidFill>
              <a:srgbClr val="00B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a:solidFill>
                  <a:schemeClr val="bg1">
                    <a:lumMod val="65000"/>
                  </a:schemeClr>
                </a:solidFill>
              </a:rPr>
              <a:t>Les biomarqueurs prennent taille &amp;poids</a:t>
            </a:r>
          </a:p>
        </p:txBody>
      </p:sp>
      <p:sp>
        <p:nvSpPr>
          <p:cNvPr id="8" name="Rectangle 2">
            <a:extLst>
              <a:ext uri="{FF2B5EF4-FFF2-40B4-BE49-F238E27FC236}">
                <a16:creationId xmlns:a16="http://schemas.microsoft.com/office/drawing/2014/main" id="{C63AE71F-7875-4334-A5D6-93774AD90826}"/>
              </a:ext>
            </a:extLst>
          </p:cNvPr>
          <p:cNvSpPr txBox="1">
            <a:spLocks noChangeArrowheads="1"/>
          </p:cNvSpPr>
          <p:nvPr/>
        </p:nvSpPr>
        <p:spPr bwMode="auto">
          <a:xfrm>
            <a:off x="5513033" y="883103"/>
            <a:ext cx="3417888" cy="1751240"/>
          </a:xfrm>
          <a:prstGeom prst="rect">
            <a:avLst/>
          </a:prstGeom>
          <a:noFill/>
          <a:ln w="9525">
            <a:solidFill>
              <a:srgbClr val="0070C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tx1"/>
                </a:solidFill>
              </a:rPr>
              <a:t>Enquêteurs  procèdent aux interviews des éligibles, saisissent des données sur biomarqueurs</a:t>
            </a:r>
            <a:endParaRPr lang="fr-FR" altLang="en-US" sz="2200" kern="0" dirty="0">
              <a:solidFill>
                <a:schemeClr val="tx1"/>
              </a:solidFill>
            </a:endParaRPr>
          </a:p>
        </p:txBody>
      </p:sp>
      <p:sp>
        <p:nvSpPr>
          <p:cNvPr id="11" name="Rectangle 2">
            <a:extLst>
              <a:ext uri="{FF2B5EF4-FFF2-40B4-BE49-F238E27FC236}">
                <a16:creationId xmlns:a16="http://schemas.microsoft.com/office/drawing/2014/main" id="{50D43A6B-15AC-49A3-830B-52601B4448FD}"/>
              </a:ext>
            </a:extLst>
          </p:cNvPr>
          <p:cNvSpPr txBox="1">
            <a:spLocks noChangeArrowheads="1"/>
          </p:cNvSpPr>
          <p:nvPr/>
        </p:nvSpPr>
        <p:spPr bwMode="auto">
          <a:xfrm>
            <a:off x="5494338" y="2679246"/>
            <a:ext cx="3417887" cy="838200"/>
          </a:xfrm>
          <a:prstGeom prst="rect">
            <a:avLst/>
          </a:prstGeom>
          <a:noFill/>
          <a:ln w="9525">
            <a:solidFill>
              <a:srgbClr val="7030A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bg1">
                    <a:lumMod val="65000"/>
                  </a:schemeClr>
                </a:solidFill>
              </a:rPr>
              <a:t>Enquêteurs envoient les données au superviseur</a:t>
            </a:r>
            <a:endParaRPr lang="fr-FR" altLang="en-US" sz="2200" kern="0" dirty="0">
              <a:solidFill>
                <a:schemeClr val="bg1">
                  <a:lumMod val="65000"/>
                </a:schemeClr>
              </a:solidFill>
            </a:endParaRPr>
          </a:p>
        </p:txBody>
      </p:sp>
      <p:sp>
        <p:nvSpPr>
          <p:cNvPr id="12" name="Rectangle 2">
            <a:extLst>
              <a:ext uri="{FF2B5EF4-FFF2-40B4-BE49-F238E27FC236}">
                <a16:creationId xmlns:a16="http://schemas.microsoft.com/office/drawing/2014/main" id="{51F305FE-1E26-48A4-B14D-3270457A79AD}"/>
              </a:ext>
            </a:extLst>
          </p:cNvPr>
          <p:cNvSpPr txBox="1">
            <a:spLocks noChangeArrowheads="1"/>
          </p:cNvSpPr>
          <p:nvPr/>
        </p:nvSpPr>
        <p:spPr bwMode="auto">
          <a:xfrm>
            <a:off x="5494338" y="3562349"/>
            <a:ext cx="3417887" cy="1066801"/>
          </a:xfrm>
          <a:prstGeom prst="rect">
            <a:avLst/>
          </a:prstGeom>
          <a:noFill/>
          <a:ln w="9525">
            <a:solidFill>
              <a:schemeClr val="accent1">
                <a:lumMod val="90000"/>
              </a:schemeClr>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kern="0">
                <a:solidFill>
                  <a:schemeClr val="bg1">
                    <a:lumMod val="65000"/>
                  </a:schemeClr>
                </a:solidFill>
              </a:rPr>
              <a:t>Le superviseur exécute un contrôle pour fermer la grappe</a:t>
            </a:r>
            <a:r>
              <a:rPr lang="fr-FR" altLang="en-US" sz="2400" kern="0">
                <a:solidFill>
                  <a:schemeClr val="bg1">
                    <a:lumMod val="65000"/>
                  </a:schemeClr>
                </a:solidFill>
              </a:rPr>
              <a:t> </a:t>
            </a:r>
          </a:p>
        </p:txBody>
      </p:sp>
      <p:sp>
        <p:nvSpPr>
          <p:cNvPr id="13" name="Rectangle 2">
            <a:extLst>
              <a:ext uri="{FF2B5EF4-FFF2-40B4-BE49-F238E27FC236}">
                <a16:creationId xmlns:a16="http://schemas.microsoft.com/office/drawing/2014/main" id="{78BA2C74-7488-42F8-92FC-B744123B4D52}"/>
              </a:ext>
            </a:extLst>
          </p:cNvPr>
          <p:cNvSpPr txBox="1">
            <a:spLocks noChangeArrowheads="1"/>
          </p:cNvSpPr>
          <p:nvPr/>
        </p:nvSpPr>
        <p:spPr bwMode="auto">
          <a:xfrm>
            <a:off x="5494338" y="5791200"/>
            <a:ext cx="3417887" cy="838200"/>
          </a:xfrm>
          <a:prstGeom prst="rect">
            <a:avLst/>
          </a:prstGeom>
          <a:noFill/>
          <a:ln w="9525">
            <a:solidFill>
              <a:srgbClr val="92D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b="1" dirty="0">
                <a:solidFill>
                  <a:schemeClr val="bg1">
                    <a:lumMod val="65000"/>
                  </a:schemeClr>
                </a:solidFill>
              </a:rPr>
              <a:t>Le superviseur transmet les données au BC</a:t>
            </a:r>
            <a:endParaRPr lang="fr-FR" altLang="en-US" sz="2200" kern="0" dirty="0">
              <a:solidFill>
                <a:schemeClr val="bg1">
                  <a:lumMod val="65000"/>
                </a:schemeClr>
              </a:solidFill>
            </a:endParaRPr>
          </a:p>
        </p:txBody>
      </p:sp>
      <p:cxnSp>
        <p:nvCxnSpPr>
          <p:cNvPr id="40971" name="Straight Arrow Connector 19">
            <a:extLst>
              <a:ext uri="{FF2B5EF4-FFF2-40B4-BE49-F238E27FC236}">
                <a16:creationId xmlns:a16="http://schemas.microsoft.com/office/drawing/2014/main" id="{07614346-23F4-40F3-8DEC-0AFE064FED57}"/>
              </a:ext>
            </a:extLst>
          </p:cNvPr>
          <p:cNvCxnSpPr>
            <a:cxnSpLocks noChangeShapeType="1"/>
          </p:cNvCxnSpPr>
          <p:nvPr/>
        </p:nvCxnSpPr>
        <p:spPr bwMode="auto">
          <a:xfrm>
            <a:off x="37338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2" name="Straight Arrow Connector 22">
            <a:extLst>
              <a:ext uri="{FF2B5EF4-FFF2-40B4-BE49-F238E27FC236}">
                <a16:creationId xmlns:a16="http://schemas.microsoft.com/office/drawing/2014/main" id="{759ED552-64A9-4D33-BD68-F95D0A4D0642}"/>
              </a:ext>
            </a:extLst>
          </p:cNvPr>
          <p:cNvCxnSpPr>
            <a:cxnSpLocks noChangeShapeType="1"/>
          </p:cNvCxnSpPr>
          <p:nvPr/>
        </p:nvCxnSpPr>
        <p:spPr bwMode="auto">
          <a:xfrm>
            <a:off x="53340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973" name="Straight Arrow Connector 23">
            <a:extLst>
              <a:ext uri="{FF2B5EF4-FFF2-40B4-BE49-F238E27FC236}">
                <a16:creationId xmlns:a16="http://schemas.microsoft.com/office/drawing/2014/main" id="{12CE62E7-20DC-49F2-A7FB-3461E097088C}"/>
              </a:ext>
            </a:extLst>
          </p:cNvPr>
          <p:cNvCxnSpPr>
            <a:cxnSpLocks noChangeShapeType="1"/>
          </p:cNvCxnSpPr>
          <p:nvPr/>
        </p:nvCxnSpPr>
        <p:spPr bwMode="auto">
          <a:xfrm flipV="1">
            <a:off x="3905250" y="1600200"/>
            <a:ext cx="1276350" cy="47244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Rectangle 2">
            <a:extLst>
              <a:ext uri="{FF2B5EF4-FFF2-40B4-BE49-F238E27FC236}">
                <a16:creationId xmlns:a16="http://schemas.microsoft.com/office/drawing/2014/main" id="{63BF229F-FAD4-442A-A9E4-C952A413B411}"/>
              </a:ext>
            </a:extLst>
          </p:cNvPr>
          <p:cNvSpPr txBox="1">
            <a:spLocks noChangeArrowheads="1"/>
          </p:cNvSpPr>
          <p:nvPr/>
        </p:nvSpPr>
        <p:spPr bwMode="auto">
          <a:xfrm>
            <a:off x="5494338" y="4800598"/>
            <a:ext cx="3409950" cy="838201"/>
          </a:xfrm>
          <a:prstGeom prst="rect">
            <a:avLst/>
          </a:prstGeom>
          <a:noFill/>
          <a:ln w="9525">
            <a:solidFill>
              <a:schemeClr val="accent3">
                <a:lumMod val="75000"/>
              </a:schemeClr>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200" kern="0" dirty="0">
                <a:solidFill>
                  <a:schemeClr val="bg1">
                    <a:lumMod val="65000"/>
                  </a:schemeClr>
                </a:solidFill>
              </a:rPr>
              <a:t>Le superviseur procède à la remesure</a:t>
            </a:r>
          </a:p>
        </p:txBody>
      </p:sp>
      <p:sp>
        <p:nvSpPr>
          <p:cNvPr id="15" name="Rectangle 2">
            <a:extLst>
              <a:ext uri="{FF2B5EF4-FFF2-40B4-BE49-F238E27FC236}">
                <a16:creationId xmlns:a16="http://schemas.microsoft.com/office/drawing/2014/main" id="{5DE893BE-B9D7-4394-8E32-586003EB0FB2}"/>
              </a:ext>
            </a:extLst>
          </p:cNvPr>
          <p:cNvSpPr txBox="1">
            <a:spLocks noChangeArrowheads="1"/>
          </p:cNvSpPr>
          <p:nvPr/>
        </p:nvSpPr>
        <p:spPr bwMode="auto">
          <a:xfrm>
            <a:off x="315913" y="4629150"/>
            <a:ext cx="3143250" cy="971550"/>
          </a:xfrm>
          <a:prstGeom prst="rect">
            <a:avLst/>
          </a:prstGeom>
          <a:noFill/>
          <a:ln w="9525">
            <a:solidFill>
              <a:srgbClr val="666666"/>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fr-FR" altLang="en-US" sz="2000" kern="0">
                <a:solidFill>
                  <a:schemeClr val="bg1">
                    <a:lumMod val="65000"/>
                  </a:schemeClr>
                </a:solidFill>
              </a:rPr>
              <a:t>Les enquêteurs envoient les données aux superviseurs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9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A366F-8922-42C5-98D8-BE8FD7C31630}"/>
              </a:ext>
            </a:extLst>
          </p:cNvPr>
          <p:cNvSpPr>
            <a:spLocks noGrp="1"/>
          </p:cNvSpPr>
          <p:nvPr>
            <p:ph sz="half" idx="1"/>
          </p:nvPr>
        </p:nvSpPr>
        <p:spPr/>
        <p:txBody>
          <a:bodyPr/>
          <a:lstStyle/>
          <a:p>
            <a:r>
              <a:rPr lang="fr-FR"/>
              <a:t>Lorsque l'enquêteur du ménage est de sexe différent de certaines personnes éligibles</a:t>
            </a:r>
          </a:p>
          <a:p>
            <a:pPr lvl="1"/>
            <a:r>
              <a:rPr lang="fr-FR"/>
              <a:t>L'enquêteur homme a rempli le questionnaire ménage, partagera le ménage avec une enquêtrice afin qu'elle puisse interroger les femmes éligibles</a:t>
            </a:r>
          </a:p>
          <a:p>
            <a:pPr lvl="1"/>
            <a:r>
              <a:rPr lang="fr-FR"/>
              <a:t>L’enquêteuse a rempli le questionnaire ménage, partagera le ménage avec un enquêteur homme afin qu'il puisse interviewer les hommes éligibles</a:t>
            </a:r>
          </a:p>
          <a:p>
            <a:pPr lvl="1"/>
            <a:endParaRPr lang="fr-FR"/>
          </a:p>
          <a:p>
            <a:endParaRPr lang="fr-FR"/>
          </a:p>
        </p:txBody>
      </p:sp>
      <p:sp>
        <p:nvSpPr>
          <p:cNvPr id="3" name="Content Placeholder 2">
            <a:extLst>
              <a:ext uri="{FF2B5EF4-FFF2-40B4-BE49-F238E27FC236}">
                <a16:creationId xmlns:a16="http://schemas.microsoft.com/office/drawing/2014/main" id="{8241332A-BF09-455F-AB19-F73B05C1F354}"/>
              </a:ext>
            </a:extLst>
          </p:cNvPr>
          <p:cNvSpPr>
            <a:spLocks noGrp="1"/>
          </p:cNvSpPr>
          <p:nvPr>
            <p:ph sz="half" idx="2"/>
          </p:nvPr>
        </p:nvSpPr>
        <p:spPr/>
        <p:txBody>
          <a:bodyPr/>
          <a:lstStyle/>
          <a:p>
            <a:r>
              <a:rPr lang="fr-FR"/>
              <a:t>Lorsque le ménage compte de nombreuses personnes éligibles (hommes ou femmes) et qu'il est plus efficace de répartir les interviews entre les enquêteurs pour s'assurer qu’ils sont terminés en temps opportun</a:t>
            </a:r>
          </a:p>
          <a:p>
            <a:endParaRPr lang="fr-FR"/>
          </a:p>
        </p:txBody>
      </p:sp>
      <p:sp>
        <p:nvSpPr>
          <p:cNvPr id="4" name="Date Placeholder 3">
            <a:extLst>
              <a:ext uri="{FF2B5EF4-FFF2-40B4-BE49-F238E27FC236}">
                <a16:creationId xmlns:a16="http://schemas.microsoft.com/office/drawing/2014/main" id="{AC09FDA7-B6F1-4369-96A3-13F4B1811CF9}"/>
              </a:ext>
            </a:extLst>
          </p:cNvPr>
          <p:cNvSpPr>
            <a:spLocks noGrp="1"/>
          </p:cNvSpPr>
          <p:nvPr>
            <p:ph type="dt" sz="half" idx="10"/>
          </p:nvPr>
        </p:nvSpPr>
        <p:spPr>
          <a:xfrm>
            <a:off x="152400" y="6530079"/>
            <a:ext cx="2133600" cy="184666"/>
          </a:xfrm>
        </p:spPr>
        <p:txBody>
          <a:bodyPr/>
          <a:lstStyle/>
          <a:p>
            <a:fld id="{AB18E012-EC0C-1649-A039-CB178266D114}" type="datetime1">
              <a:rPr lang="fr-FR" smtClean="0"/>
              <a:t>4/15/2022</a:t>
            </a:fld>
            <a:endParaRPr lang="fr-FR"/>
          </a:p>
        </p:txBody>
      </p:sp>
      <p:sp>
        <p:nvSpPr>
          <p:cNvPr id="5" name="Footer Placeholder 4">
            <a:extLst>
              <a:ext uri="{FF2B5EF4-FFF2-40B4-BE49-F238E27FC236}">
                <a16:creationId xmlns:a16="http://schemas.microsoft.com/office/drawing/2014/main" id="{E5631266-9C9E-4755-90D8-5CD9E99148AD}"/>
              </a:ext>
            </a:extLst>
          </p:cNvPr>
          <p:cNvSpPr>
            <a:spLocks noGrp="1"/>
          </p:cNvSpPr>
          <p:nvPr>
            <p:ph type="ftr" sz="quarter" idx="11"/>
          </p:nvPr>
        </p:nvSpPr>
        <p:spPr>
          <a:xfrm>
            <a:off x="3124200" y="6530079"/>
            <a:ext cx="2895600" cy="184666"/>
          </a:xfrm>
        </p:spPr>
        <p:txBody>
          <a:bodyPr/>
          <a:lstStyle/>
          <a:p>
            <a:r>
              <a:rPr lang="fr-FR"/>
              <a:t>FOOTER GOES HERE</a:t>
            </a:r>
          </a:p>
        </p:txBody>
      </p:sp>
      <p:sp>
        <p:nvSpPr>
          <p:cNvPr id="6" name="Slide Number Placeholder 5">
            <a:extLst>
              <a:ext uri="{FF2B5EF4-FFF2-40B4-BE49-F238E27FC236}">
                <a16:creationId xmlns:a16="http://schemas.microsoft.com/office/drawing/2014/main" id="{DF547182-2F50-4E73-8716-648329C75EA6}"/>
              </a:ext>
            </a:extLst>
          </p:cNvPr>
          <p:cNvSpPr>
            <a:spLocks noGrp="1"/>
          </p:cNvSpPr>
          <p:nvPr>
            <p:ph type="sldNum" sz="quarter" idx="12"/>
          </p:nvPr>
        </p:nvSpPr>
        <p:spPr>
          <a:xfrm>
            <a:off x="6858000" y="6530079"/>
            <a:ext cx="2133600" cy="184666"/>
          </a:xfrm>
        </p:spPr>
        <p:txBody>
          <a:bodyPr/>
          <a:lstStyle/>
          <a:p>
            <a:fld id="{42782948-4DBE-204D-AB9E-B65E067054AE}" type="slidenum">
              <a:rPr lang="fr-FR" smtClean="0"/>
              <a:pPr/>
              <a:t>3</a:t>
            </a:fld>
            <a:endParaRPr lang="fr-FR"/>
          </a:p>
        </p:txBody>
      </p:sp>
      <p:sp>
        <p:nvSpPr>
          <p:cNvPr id="7" name="Title 6">
            <a:extLst>
              <a:ext uri="{FF2B5EF4-FFF2-40B4-BE49-F238E27FC236}">
                <a16:creationId xmlns:a16="http://schemas.microsoft.com/office/drawing/2014/main" id="{12C92EA3-4E11-4E3C-A6A8-99493D1E87E6}"/>
              </a:ext>
            </a:extLst>
          </p:cNvPr>
          <p:cNvSpPr>
            <a:spLocks noGrp="1"/>
          </p:cNvSpPr>
          <p:nvPr>
            <p:ph type="title"/>
          </p:nvPr>
        </p:nvSpPr>
        <p:spPr>
          <a:xfrm>
            <a:off x="1361536" y="393412"/>
            <a:ext cx="7772400" cy="584775"/>
          </a:xfrm>
        </p:spPr>
        <p:txBody>
          <a:bodyPr/>
          <a:lstStyle/>
          <a:p>
            <a:r>
              <a:rPr lang="fr-FR" sz="3200"/>
              <a:t>Raisons de partage des ménages</a:t>
            </a:r>
          </a:p>
        </p:txBody>
      </p:sp>
    </p:spTree>
    <p:extLst>
      <p:ext uri="{BB962C8B-B14F-4D97-AF65-F5344CB8AC3E}">
        <p14:creationId xmlns:p14="http://schemas.microsoft.com/office/powerpoint/2010/main" val="253252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609600"/>
          </a:xfrm>
        </p:spPr>
        <p:txBody>
          <a:bodyPr/>
          <a:lstStyle/>
          <a:p>
            <a:pPr algn="ctr"/>
            <a:r>
              <a:rPr lang="fr-FR" altLang="en-US" sz="3200" dirty="0"/>
              <a:t>Étapes du partage des ménages</a:t>
            </a:r>
            <a:endParaRPr lang="en-US" altLang="en-US" sz="3200" dirty="0"/>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22375" y="1312863"/>
            <a:ext cx="7467600" cy="4524315"/>
          </a:xfrm>
          <a:prstGeom prst="rect">
            <a:avLst/>
          </a:prstGeom>
          <a:noFill/>
        </p:spPr>
        <p:txBody>
          <a:bodyPr>
            <a:spAutoFit/>
          </a:bodyPr>
          <a:lstStyle/>
          <a:p>
            <a:pPr>
              <a:spcAft>
                <a:spcPts val="0"/>
              </a:spcAft>
              <a:defRPr/>
            </a:pPr>
            <a:r>
              <a:rPr lang="en-US" sz="2400" dirty="0">
                <a:solidFill>
                  <a:srgbClr val="FF0000"/>
                </a:solidFill>
              </a:rPr>
              <a:t>1</a:t>
            </a:r>
            <a:r>
              <a:rPr lang="en-US" sz="2400" dirty="0">
                <a:solidFill>
                  <a:srgbClr val="FF0000"/>
                </a:solidFill>
                <a:latin typeface="+mn-lt"/>
              </a:rPr>
              <a:t>. </a:t>
            </a:r>
            <a:r>
              <a:rPr lang="fr-FR" sz="2400" dirty="0">
                <a:latin typeface="+mn-lt"/>
              </a:rPr>
              <a:t>Le superviseur et l'enquêteur du ménage identifient les personnes (hommes ou femmes) qui doivent être enquêtées par d'autres enquêteurs.</a:t>
            </a:r>
            <a:r>
              <a:rPr lang="en-US" sz="2400" dirty="0">
                <a:latin typeface="+mn-lt"/>
              </a:rPr>
              <a:t> </a:t>
            </a:r>
          </a:p>
          <a:p>
            <a:pPr>
              <a:spcAft>
                <a:spcPts val="0"/>
              </a:spcAft>
              <a:defRPr/>
            </a:pPr>
            <a:endParaRPr lang="en-US" sz="2400" dirty="0">
              <a:latin typeface="+mn-lt"/>
            </a:endParaRPr>
          </a:p>
          <a:p>
            <a:pPr>
              <a:spcAft>
                <a:spcPts val="0"/>
              </a:spcAft>
              <a:defRPr/>
            </a:pPr>
            <a:r>
              <a:rPr lang="en-US" sz="2400" dirty="0">
                <a:solidFill>
                  <a:srgbClr val="FF0000"/>
                </a:solidFill>
                <a:latin typeface="+mn-lt"/>
              </a:rPr>
              <a:t>2. </a:t>
            </a:r>
            <a:r>
              <a:rPr lang="fr-FR" sz="2400" dirty="0">
                <a:latin typeface="+mn-lt"/>
              </a:rPr>
              <a:t>D'autres enquêteurs se préparent à recevoir les données ménage de l'enquêteur.</a:t>
            </a:r>
            <a:endParaRPr lang="en-US" sz="2400" dirty="0">
              <a:latin typeface="+mn-lt"/>
            </a:endParaRPr>
          </a:p>
          <a:p>
            <a:pPr>
              <a:spcBef>
                <a:spcPts val="1800"/>
              </a:spcBef>
              <a:spcAft>
                <a:spcPts val="0"/>
              </a:spcAft>
              <a:defRPr/>
            </a:pPr>
            <a:r>
              <a:rPr lang="en-US" sz="2400" dirty="0">
                <a:solidFill>
                  <a:srgbClr val="FF0000"/>
                </a:solidFill>
                <a:latin typeface="+mn-lt"/>
              </a:rPr>
              <a:t>3. </a:t>
            </a:r>
            <a:r>
              <a:rPr lang="fr-FR" sz="2400" dirty="0">
                <a:latin typeface="+mn-lt"/>
              </a:rPr>
              <a:t>L'enquêteur du ménage envoie les données, l'autre enquêteur confirme.</a:t>
            </a:r>
            <a:r>
              <a:rPr lang="en-US" sz="2400" dirty="0">
                <a:latin typeface="+mn-lt"/>
              </a:rPr>
              <a:t> </a:t>
            </a:r>
          </a:p>
          <a:p>
            <a:pPr>
              <a:spcBef>
                <a:spcPts val="1800"/>
              </a:spcBef>
              <a:spcAft>
                <a:spcPts val="0"/>
              </a:spcAft>
              <a:defRPr/>
            </a:pPr>
            <a:r>
              <a:rPr lang="en-US" sz="2400" dirty="0">
                <a:solidFill>
                  <a:srgbClr val="FF0000"/>
                </a:solidFill>
              </a:rPr>
              <a:t>4. </a:t>
            </a:r>
            <a:r>
              <a:rPr lang="fr-FR" sz="2400" dirty="0"/>
              <a:t>Les enquêteurs identifient les personnes éligibles et commencent les interviews individuelles</a:t>
            </a:r>
            <a:endParaRPr lang="en-US" sz="2400" dirty="0">
              <a:latin typeface="+mn-lt"/>
            </a:endParaRPr>
          </a:p>
          <a:p>
            <a:pPr>
              <a:spcAft>
                <a:spcPts val="800"/>
              </a:spcAft>
              <a:defRPr/>
            </a:pPr>
            <a:endParaRPr lang="en-US" dirty="0">
              <a:latin typeface="+mn-lt"/>
            </a:endParaRPr>
          </a:p>
        </p:txBody>
      </p:sp>
    </p:spTree>
    <p:extLst>
      <p:ext uri="{BB962C8B-B14F-4D97-AF65-F5344CB8AC3E}">
        <p14:creationId xmlns:p14="http://schemas.microsoft.com/office/powerpoint/2010/main" val="36712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8" name="Picture 1"/>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0675" y="1304925"/>
            <a:ext cx="8682038"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942558" y="254794"/>
            <a:ext cx="8060155" cy="990600"/>
          </a:xfrm>
        </p:spPr>
        <p:txBody>
          <a:bodyPr>
            <a:normAutofit fontScale="90000"/>
          </a:bodyPr>
          <a:lstStyle/>
          <a:p>
            <a:pPr algn="ctr"/>
            <a:r>
              <a:rPr lang="fr-FR" altLang="en-US" sz="3200" dirty="0"/>
              <a:t>Les coéquipiers se préparent à recevoir des données</a:t>
            </a:r>
            <a:br>
              <a:rPr lang="en-US" altLang="en-US" sz="3200" dirty="0"/>
            </a:br>
            <a:endParaRPr lang="en-US" altLang="en-US" sz="3200" dirty="0"/>
          </a:p>
        </p:txBody>
      </p:sp>
      <p:sp>
        <p:nvSpPr>
          <p:cNvPr id="6" name="Title 1"/>
          <p:cNvSpPr txBox="1">
            <a:spLocks/>
          </p:cNvSpPr>
          <p:nvPr/>
        </p:nvSpPr>
        <p:spPr bwMode="auto">
          <a:xfrm>
            <a:off x="280194" y="5791200"/>
            <a:ext cx="876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sz="2600" b="0" kern="0" dirty="0"/>
              <a:t>Tous ceux qui ont besoin de données sur le ménage se préparent à recevoir </a:t>
            </a:r>
            <a:r>
              <a:rPr lang="en-US" altLang="en-US" sz="2600" b="0" kern="0" dirty="0"/>
              <a:t>…</a:t>
            </a:r>
          </a:p>
        </p:txBody>
      </p:sp>
      <p:pic>
        <p:nvPicPr>
          <p:cNvPr id="9224" name="Picture 4" descr="http://www.byui.edu/Images/disability_services/step2-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95263"/>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rrow: Right 8">
            <a:extLst>
              <a:ext uri="{FF2B5EF4-FFF2-40B4-BE49-F238E27FC236}">
                <a16:creationId xmlns:a16="http://schemas.microsoft.com/office/drawing/2014/main" id="{92E8AC16-316C-4CDF-86D9-3E3AF8B56AB7}"/>
              </a:ext>
            </a:extLst>
          </p:cNvPr>
          <p:cNvSpPr/>
          <p:nvPr/>
        </p:nvSpPr>
        <p:spPr>
          <a:xfrm>
            <a:off x="4143503" y="227600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42B8516-04E7-4B03-9CEB-1AB425B997DD}"/>
              </a:ext>
            </a:extLst>
          </p:cNvPr>
          <p:cNvSpPr/>
          <p:nvPr/>
        </p:nvSpPr>
        <p:spPr>
          <a:xfrm rot="5400000">
            <a:off x="5129836" y="4065368"/>
            <a:ext cx="713067"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01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914400" y="28475"/>
            <a:ext cx="8607425" cy="609600"/>
          </a:xfrm>
        </p:spPr>
        <p:txBody>
          <a:bodyPr>
            <a:normAutofit/>
          </a:bodyPr>
          <a:lstStyle/>
          <a:p>
            <a:pPr algn="ctr"/>
            <a:r>
              <a:rPr lang="en-US" altLang="en-US" sz="3400" dirty="0" err="1"/>
              <a:t>L’enquêteur</a:t>
            </a:r>
            <a:r>
              <a:rPr lang="en-US" altLang="en-US" sz="3400" dirty="0"/>
              <a:t> du ménage </a:t>
            </a:r>
            <a:r>
              <a:rPr lang="en-US" altLang="en-US" sz="3400" dirty="0" err="1"/>
              <a:t>envoie</a:t>
            </a:r>
            <a:r>
              <a:rPr lang="en-US" altLang="en-US" sz="3400" dirty="0"/>
              <a:t> les </a:t>
            </a:r>
            <a:r>
              <a:rPr lang="en-US" altLang="en-US" sz="3400" dirty="0" err="1"/>
              <a:t>données</a:t>
            </a:r>
            <a:endParaRPr lang="en-US" altLang="en-US" sz="3400" dirty="0"/>
          </a:p>
        </p:txBody>
      </p:sp>
      <p:sp>
        <p:nvSpPr>
          <p:cNvPr id="11268"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1276"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rrow: Right 12">
            <a:extLst>
              <a:ext uri="{FF2B5EF4-FFF2-40B4-BE49-F238E27FC236}">
                <a16:creationId xmlns:a16="http://schemas.microsoft.com/office/drawing/2014/main" id="{CC6FE54D-4AC8-4CF4-B69F-E10F4AD8299A}"/>
              </a:ext>
            </a:extLst>
          </p:cNvPr>
          <p:cNvSpPr/>
          <p:nvPr/>
        </p:nvSpPr>
        <p:spPr>
          <a:xfrm>
            <a:off x="3898393" y="53299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AC242528-317D-440A-80E5-D70AD7F663E5}"/>
              </a:ext>
            </a:extLst>
          </p:cNvPr>
          <p:cNvSpPr/>
          <p:nvPr/>
        </p:nvSpPr>
        <p:spPr>
          <a:xfrm rot="5400000">
            <a:off x="1774810" y="3611191"/>
            <a:ext cx="74501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0C7F8A-C8E8-4C11-8CF0-91BB584342D5}"/>
              </a:ext>
            </a:extLst>
          </p:cNvPr>
          <p:cNvPicPr>
            <a:picLocks noChangeAspect="1"/>
          </p:cNvPicPr>
          <p:nvPr/>
        </p:nvPicPr>
        <p:blipFill>
          <a:blip r:embed="rId4"/>
          <a:stretch>
            <a:fillRect/>
          </a:stretch>
        </p:blipFill>
        <p:spPr>
          <a:xfrm>
            <a:off x="803361" y="638075"/>
            <a:ext cx="2452419" cy="3038188"/>
          </a:xfrm>
          <a:prstGeom prst="rect">
            <a:avLst/>
          </a:prstGeom>
        </p:spPr>
      </p:pic>
      <p:pic>
        <p:nvPicPr>
          <p:cNvPr id="6" name="Picture 5">
            <a:extLst>
              <a:ext uri="{FF2B5EF4-FFF2-40B4-BE49-F238E27FC236}">
                <a16:creationId xmlns:a16="http://schemas.microsoft.com/office/drawing/2014/main" id="{9596831E-FBF0-4F1C-AA43-38B71FEA4012}"/>
              </a:ext>
            </a:extLst>
          </p:cNvPr>
          <p:cNvPicPr>
            <a:picLocks noChangeAspect="1"/>
          </p:cNvPicPr>
          <p:nvPr/>
        </p:nvPicPr>
        <p:blipFill>
          <a:blip r:embed="rId5"/>
          <a:stretch>
            <a:fillRect/>
          </a:stretch>
        </p:blipFill>
        <p:spPr>
          <a:xfrm>
            <a:off x="440871" y="4235021"/>
            <a:ext cx="3344088" cy="2172557"/>
          </a:xfrm>
          <a:prstGeom prst="rect">
            <a:avLst/>
          </a:prstGeom>
        </p:spPr>
      </p:pic>
      <p:pic>
        <p:nvPicPr>
          <p:cNvPr id="8" name="Picture 7">
            <a:extLst>
              <a:ext uri="{FF2B5EF4-FFF2-40B4-BE49-F238E27FC236}">
                <a16:creationId xmlns:a16="http://schemas.microsoft.com/office/drawing/2014/main" id="{C8B8A7D0-7C58-44D1-9894-6F808D1D39BA}"/>
              </a:ext>
            </a:extLst>
          </p:cNvPr>
          <p:cNvPicPr>
            <a:picLocks noChangeAspect="1"/>
          </p:cNvPicPr>
          <p:nvPr/>
        </p:nvPicPr>
        <p:blipFill>
          <a:blip r:embed="rId6"/>
          <a:stretch>
            <a:fillRect/>
          </a:stretch>
        </p:blipFill>
        <p:spPr>
          <a:xfrm>
            <a:off x="4990235" y="4792039"/>
            <a:ext cx="4114800" cy="1560404"/>
          </a:xfrm>
          <a:prstGeom prst="rect">
            <a:avLst/>
          </a:prstGeom>
        </p:spPr>
      </p:pic>
    </p:spTree>
    <p:extLst>
      <p:ext uri="{BB962C8B-B14F-4D97-AF65-F5344CB8AC3E}">
        <p14:creationId xmlns:p14="http://schemas.microsoft.com/office/powerpoint/2010/main" val="420608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a:xfrm>
            <a:off x="980835" y="2438400"/>
            <a:ext cx="6854825" cy="609600"/>
          </a:xfrm>
        </p:spPr>
        <p:txBody>
          <a:bodyPr>
            <a:normAutofit fontScale="90000"/>
          </a:bodyPr>
          <a:lstStyle/>
          <a:p>
            <a:pPr algn="ctr"/>
            <a:r>
              <a:rPr lang="en-US" altLang="en-US" sz="4000" dirty="0">
                <a:solidFill>
                  <a:schemeClr val="accent1">
                    <a:lumMod val="60000"/>
                    <a:lumOff val="40000"/>
                  </a:schemeClr>
                </a:solidFill>
                <a:hlinkClick r:id="rId3" action="ppaction://hlinkfile">
                  <a:extLst>
                    <a:ext uri="{A12FA001-AC4F-418D-AE19-62706E023703}">
                      <ahyp:hlinkClr xmlns:ahyp="http://schemas.microsoft.com/office/drawing/2018/hyperlinkcolor" val="tx"/>
                    </a:ext>
                  </a:extLst>
                </a:hlinkClick>
              </a:rPr>
              <a:t>Demonstration Video</a:t>
            </a:r>
            <a:endParaRPr lang="en-US" altLang="en-US" sz="4000" dirty="0">
              <a:solidFill>
                <a:schemeClr val="accent1">
                  <a:lumMod val="60000"/>
                  <a:lumOff val="40000"/>
                </a:schemeClr>
              </a:solidFill>
            </a:endParaRPr>
          </a:p>
        </p:txBody>
      </p:sp>
      <p:sp>
        <p:nvSpPr>
          <p:cNvPr id="11268"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4" name="Arrow: Right 13">
            <a:extLst>
              <a:ext uri="{FF2B5EF4-FFF2-40B4-BE49-F238E27FC236}">
                <a16:creationId xmlns:a16="http://schemas.microsoft.com/office/drawing/2014/main" id="{AC242528-317D-440A-80E5-D70AD7F663E5}"/>
              </a:ext>
            </a:extLst>
          </p:cNvPr>
          <p:cNvSpPr/>
          <p:nvPr/>
        </p:nvSpPr>
        <p:spPr>
          <a:xfrm rot="5400000">
            <a:off x="1774810" y="3611191"/>
            <a:ext cx="74501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52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a:bodyPr>
          <a:lstStyle/>
          <a:p>
            <a:pPr algn="ctr"/>
            <a:r>
              <a:rPr lang="fr-FR" altLang="en-US" sz="3200" dirty="0"/>
              <a:t>Point clés sur le partage de ménages</a:t>
            </a:r>
          </a:p>
        </p:txBody>
      </p:sp>
      <p:sp>
        <p:nvSpPr>
          <p:cNvPr id="6147"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408317" y="1731602"/>
            <a:ext cx="7625014" cy="4062651"/>
          </a:xfrm>
          <a:prstGeom prst="rect">
            <a:avLst/>
          </a:prstGeom>
          <a:noFill/>
        </p:spPr>
        <p:txBody>
          <a:bodyPr wrap="square">
            <a:spAutoFit/>
          </a:bodyPr>
          <a:lstStyle/>
          <a:p>
            <a:pPr marL="342900" indent="-342900">
              <a:spcAft>
                <a:spcPts val="0"/>
              </a:spcAft>
              <a:buFont typeface="Arial" panose="020B0604020202020204" pitchFamily="34" charset="0"/>
              <a:buChar char="•"/>
              <a:defRPr/>
            </a:pPr>
            <a:r>
              <a:rPr lang="fr-FR" sz="2400" dirty="0"/>
              <a:t>Lorsqu'un enquêteur reçoit un ménage partagé, </a:t>
            </a:r>
            <a:r>
              <a:rPr lang="fr-FR" sz="2400" u="sng" dirty="0"/>
              <a:t>il ne peut accéder qu'aux personnes éligibles</a:t>
            </a:r>
            <a:r>
              <a:rPr lang="fr-FR" sz="2400" dirty="0"/>
              <a:t> de ce ménage via l'option 4 </a:t>
            </a:r>
            <a:r>
              <a:rPr lang="fr-FR" sz="2400" i="1" dirty="0"/>
              <a:t>Enquête individuelle</a:t>
            </a:r>
          </a:p>
          <a:p>
            <a:pPr marL="342900" indent="-342900">
              <a:spcAft>
                <a:spcPts val="0"/>
              </a:spcAft>
              <a:buFont typeface="Arial" panose="020B0604020202020204" pitchFamily="34" charset="0"/>
              <a:buChar char="•"/>
              <a:defRPr/>
            </a:pPr>
            <a:r>
              <a:rPr lang="fr-FR" sz="2400" dirty="0"/>
              <a:t>L’interview ménage </a:t>
            </a:r>
            <a:r>
              <a:rPr lang="fr-FR" sz="2400" u="sng" dirty="0"/>
              <a:t>n’est pas accessible</a:t>
            </a:r>
            <a:r>
              <a:rPr lang="fr-FR" sz="2400" dirty="0"/>
              <a:t> par l’enquêteur qui reçoit le partage. </a:t>
            </a:r>
          </a:p>
          <a:p>
            <a:pPr marL="342900" indent="-342900">
              <a:spcAft>
                <a:spcPts val="0"/>
              </a:spcAft>
              <a:buFont typeface="Arial" panose="020B0604020202020204" pitchFamily="34" charset="0"/>
              <a:buChar char="•"/>
              <a:defRPr/>
            </a:pPr>
            <a:r>
              <a:rPr lang="fr-FR" sz="2400" dirty="0"/>
              <a:t>Si, au cours de l’enquête individuelle, il s'avère nécessaire de corriger des données recueillies lors de l’enquête ménage, la correction doit être faite par l'enquêteur qui a réalisé l’interview ménage initiale, sur sa tablette</a:t>
            </a:r>
          </a:p>
          <a:p>
            <a:pPr>
              <a:spcAft>
                <a:spcPts val="0"/>
              </a:spcAft>
              <a:defRPr/>
            </a:pPr>
            <a:endParaRPr lang="fr-FR" sz="2400" dirty="0"/>
          </a:p>
          <a:p>
            <a:pPr>
              <a:spcAft>
                <a:spcPts val="800"/>
              </a:spcAft>
              <a:defRPr/>
            </a:pPr>
            <a:endParaRPr lang="fr-FR" dirty="0"/>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0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a:bodyPr>
          <a:lstStyle/>
          <a:p>
            <a:pPr algn="ctr"/>
            <a:r>
              <a:rPr lang="fr-FR" altLang="en-US" sz="3200" dirty="0"/>
              <a:t>Point clés sur le partage de ménages</a:t>
            </a:r>
          </a:p>
        </p:txBody>
      </p:sp>
      <p:sp>
        <p:nvSpPr>
          <p:cNvPr id="6147"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408317" y="1731602"/>
            <a:ext cx="7745083" cy="3693319"/>
          </a:xfrm>
          <a:prstGeom prst="rect">
            <a:avLst/>
          </a:prstGeom>
          <a:noFill/>
        </p:spPr>
        <p:txBody>
          <a:bodyPr wrap="square">
            <a:spAutoFit/>
          </a:bodyPr>
          <a:lstStyle/>
          <a:p>
            <a:pPr marL="342900" indent="-342900">
              <a:spcAft>
                <a:spcPts val="0"/>
              </a:spcAft>
              <a:buFont typeface="Arial" panose="020B0604020202020204" pitchFamily="34" charset="0"/>
              <a:buChar char="•"/>
              <a:defRPr/>
            </a:pPr>
            <a:r>
              <a:rPr lang="fr-FR" sz="2400" dirty="0"/>
              <a:t>Lors de l’envoi des données au superviseur</a:t>
            </a:r>
          </a:p>
          <a:p>
            <a:pPr marL="800100" lvl="1" indent="-342900">
              <a:buFont typeface="Arial" panose="020B0604020202020204" pitchFamily="34" charset="0"/>
              <a:buChar char="•"/>
              <a:defRPr/>
            </a:pPr>
            <a:r>
              <a:rPr lang="fr-FR" sz="2400" dirty="0"/>
              <a:t> Les individus des ménages partagés sont envoyés par chaque enquêteur directement au superviseur</a:t>
            </a:r>
          </a:p>
          <a:p>
            <a:pPr marL="800100" lvl="1" indent="-342900">
              <a:buFont typeface="Arial" panose="020B0604020202020204" pitchFamily="34" charset="0"/>
              <a:buChar char="•"/>
              <a:defRPr/>
            </a:pPr>
            <a:r>
              <a:rPr lang="fr-FR" sz="2400" dirty="0"/>
              <a:t>Toutes les interviews individuelles pour le ménage seront agrégées sur la tablette du superviseur</a:t>
            </a:r>
          </a:p>
          <a:p>
            <a:pPr marL="800100" lvl="1" indent="-342900">
              <a:buFont typeface="Arial" panose="020B0604020202020204" pitchFamily="34" charset="0"/>
              <a:buChar char="•"/>
              <a:defRPr/>
            </a:pPr>
            <a:r>
              <a:rPr lang="fr-FR" sz="2400" dirty="0"/>
              <a:t>Le superviseur peut voir l'ensemble du ménage avec toutes les personnes éligibles enquêtées en exécutant l'option 6 : Fermer/lister la grappe</a:t>
            </a:r>
          </a:p>
          <a:p>
            <a:pPr marL="800100" lvl="1" indent="-342900">
              <a:buFont typeface="Arial" panose="020B0604020202020204" pitchFamily="34" charset="0"/>
              <a:buChar char="•"/>
              <a:defRPr/>
            </a:pPr>
            <a:endParaRPr lang="fr-FR" sz="2400" dirty="0"/>
          </a:p>
          <a:p>
            <a:pPr>
              <a:spcAft>
                <a:spcPts val="800"/>
              </a:spcAft>
              <a:defRPr/>
            </a:pPr>
            <a:endParaRPr lang="fr-FR" dirty="0"/>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9530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VMX3MACP777Z-1201013908-6551</_dlc_DocId>
    <_dlc_DocIdUrl xmlns="d16efad5-0601-4cf0-b7c2-89968258c777">
      <Url>https://icfonline.sharepoint.com/sites/ihd-dhs/Standard8/_layouts/15/DocIdRedir.aspx?ID=VMX3MACP777Z-1201013908-6551</Url>
      <Description>VMX3MACP777Z-1201013908-6551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76F94D-1CA1-42D0-8B21-37008F7DBF8B}">
  <ds:schemaRefs>
    <ds:schemaRef ds:uri="http://schemas.microsoft.com/office/2006/metadata/properties"/>
    <ds:schemaRef ds:uri="http://schemas.microsoft.com/office/infopath/2007/PartnerControls"/>
    <ds:schemaRef ds:uri="d16efad5-0601-4cf0-b7c2-89968258c777"/>
  </ds:schemaRefs>
</ds:datastoreItem>
</file>

<file path=customXml/itemProps2.xml><?xml version="1.0" encoding="utf-8"?>
<ds:datastoreItem xmlns:ds="http://schemas.openxmlformats.org/officeDocument/2006/customXml" ds:itemID="{A1B61DE3-C2F5-429B-8811-D6A5A0D948BB}">
  <ds:schemaRefs>
    <ds:schemaRef ds:uri="http://schemas.microsoft.com/sharepoint/events"/>
  </ds:schemaRefs>
</ds:datastoreItem>
</file>

<file path=customXml/itemProps3.xml><?xml version="1.0" encoding="utf-8"?>
<ds:datastoreItem xmlns:ds="http://schemas.openxmlformats.org/officeDocument/2006/customXml" ds:itemID="{40F51236-8235-4861-AB01-0360F0C797A4}"/>
</file>

<file path=customXml/itemProps4.xml><?xml version="1.0" encoding="utf-8"?>
<ds:datastoreItem xmlns:ds="http://schemas.openxmlformats.org/officeDocument/2006/customXml" ds:itemID="{A41B3BAC-E4F4-459F-BFAE-BB1E20786B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8487</TotalTime>
  <Words>1033</Words>
  <Application>Microsoft Office PowerPoint</Application>
  <PresentationFormat>On-screen Show (4:3)</PresentationFormat>
  <Paragraphs>105</Paragraphs>
  <Slides>15</Slides>
  <Notes>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Times</vt:lpstr>
      <vt:lpstr>Office Theme</vt:lpstr>
      <vt:lpstr>Partage des ménages  </vt:lpstr>
      <vt:lpstr>Flux du travail de terrain</vt:lpstr>
      <vt:lpstr>Raisons de partage des ménages</vt:lpstr>
      <vt:lpstr>Étapes du partage des ménages</vt:lpstr>
      <vt:lpstr>Les coéquipiers se préparent à recevoir des données </vt:lpstr>
      <vt:lpstr>L’enquêteur du ménage envoie les données</vt:lpstr>
      <vt:lpstr>Demonstration Video</vt:lpstr>
      <vt:lpstr>Point clés sur le partage de ménages</vt:lpstr>
      <vt:lpstr>Point clés sur le partage de ménages</vt:lpstr>
      <vt:lpstr>Exemple de rapport du menu superviseur montrant des enquêtes individuelles des ménages partagés</vt:lpstr>
      <vt:lpstr>Éviter les doublons lors du partage de ménages</vt:lpstr>
      <vt:lpstr> Bonnes pratiques pour minimiser les risques des cas de doublons</vt:lpstr>
      <vt:lpstr>Choisissez la personne à interviewer</vt:lpstr>
      <vt:lpstr>Comment ÊTRE PRUDENT! </vt:lpstr>
      <vt:lpstr>Exercice sur le partage de ménages</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Harouna KOCHE</cp:lastModifiedBy>
  <cp:revision>169</cp:revision>
  <dcterms:created xsi:type="dcterms:W3CDTF">2015-12-15T14:16:42Z</dcterms:created>
  <dcterms:modified xsi:type="dcterms:W3CDTF">2022-04-15T22:13:34Z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3d4368e1-f498-4ab3-85d3-15900ec1ec39</vt:lpwstr>
  </property>
</Properties>
</file>