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24"/>
  </p:notesMasterIdLst>
  <p:handoutMasterIdLst>
    <p:handoutMasterId r:id="rId25"/>
  </p:handoutMasterIdLst>
  <p:sldIdLst>
    <p:sldId id="336" r:id="rId6"/>
    <p:sldId id="350" r:id="rId7"/>
    <p:sldId id="378" r:id="rId8"/>
    <p:sldId id="379" r:id="rId9"/>
    <p:sldId id="344" r:id="rId10"/>
    <p:sldId id="338" r:id="rId11"/>
    <p:sldId id="347" r:id="rId12"/>
    <p:sldId id="339" r:id="rId13"/>
    <p:sldId id="340" r:id="rId14"/>
    <p:sldId id="341" r:id="rId15"/>
    <p:sldId id="351" r:id="rId16"/>
    <p:sldId id="352" r:id="rId17"/>
    <p:sldId id="353" r:id="rId18"/>
    <p:sldId id="354" r:id="rId19"/>
    <p:sldId id="355" r:id="rId20"/>
    <p:sldId id="356" r:id="rId21"/>
    <p:sldId id="308" r:id="rId22"/>
    <p:sldId id="38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C2F"/>
    <a:srgbClr val="002F6C"/>
    <a:srgbClr val="CFCDC9"/>
    <a:srgbClr val="FFFFFF"/>
    <a:srgbClr val="6C6463"/>
    <a:srgbClr val="651D32"/>
    <a:srgbClr val="0067B9"/>
    <a:srgbClr val="A7C6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C4EC9A-5BEB-4E24-AA01-A7EDD30C7DCF}" v="11" dt="2021-07-27T18:49:23.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5" autoAdjust="0"/>
    <p:restoredTop sz="99841" autoAdjust="0"/>
  </p:normalViewPr>
  <p:slideViewPr>
    <p:cSldViewPr snapToObjects="1">
      <p:cViewPr varScale="1">
        <p:scale>
          <a:sx n="104" d="100"/>
          <a:sy n="104" d="100"/>
        </p:scale>
        <p:origin x="106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vis, Keith" userId="598b99ce-3dba-4fe3-b3fe-275042318a4f" providerId="ADAL" clId="{75C4EC9A-5BEB-4E24-AA01-A7EDD30C7DCF}"/>
    <pc:docChg chg="undo custSel addSld delSld modSld">
      <pc:chgData name="Purvis, Keith" userId="598b99ce-3dba-4fe3-b3fe-275042318a4f" providerId="ADAL" clId="{75C4EC9A-5BEB-4E24-AA01-A7EDD30C7DCF}" dt="2021-07-27T18:53:40.267" v="2527" actId="20577"/>
      <pc:docMkLst>
        <pc:docMk/>
      </pc:docMkLst>
      <pc:sldChg chg="addSp modSp mod">
        <pc:chgData name="Purvis, Keith" userId="598b99ce-3dba-4fe3-b3fe-275042318a4f" providerId="ADAL" clId="{75C4EC9A-5BEB-4E24-AA01-A7EDD30C7DCF}" dt="2021-07-27T18:53:40.267" v="2527" actId="20577"/>
        <pc:sldMkLst>
          <pc:docMk/>
          <pc:sldMk cId="0" sldId="308"/>
        </pc:sldMkLst>
        <pc:spChg chg="mod">
          <ac:chgData name="Purvis, Keith" userId="598b99ce-3dba-4fe3-b3fe-275042318a4f" providerId="ADAL" clId="{75C4EC9A-5BEB-4E24-AA01-A7EDD30C7DCF}" dt="2021-07-27T18:53:40.267" v="2527" actId="20577"/>
          <ac:spMkLst>
            <pc:docMk/>
            <pc:sldMk cId="0" sldId="308"/>
            <ac:spMk id="5" creationId="{00000000-0000-0000-0000-000000000000}"/>
          </ac:spMkLst>
        </pc:spChg>
        <pc:spChg chg="mod">
          <ac:chgData name="Purvis, Keith" userId="598b99ce-3dba-4fe3-b3fe-275042318a4f" providerId="ADAL" clId="{75C4EC9A-5BEB-4E24-AA01-A7EDD30C7DCF}" dt="2021-07-27T18:51:37.324" v="2335" actId="20577"/>
          <ac:spMkLst>
            <pc:docMk/>
            <pc:sldMk cId="0" sldId="308"/>
            <ac:spMk id="6146" creationId="{00000000-0000-0000-0000-000000000000}"/>
          </ac:spMkLst>
        </pc:spChg>
        <pc:picChg chg="add mod">
          <ac:chgData name="Purvis, Keith" userId="598b99ce-3dba-4fe3-b3fe-275042318a4f" providerId="ADAL" clId="{75C4EC9A-5BEB-4E24-AA01-A7EDD30C7DCF}" dt="2021-07-27T18:52:37.826" v="2344" actId="1076"/>
          <ac:picMkLst>
            <pc:docMk/>
            <pc:sldMk cId="0" sldId="308"/>
            <ac:picMk id="3" creationId="{BD1C5539-0EDA-40BC-9E38-28A9F1DEFE2F}"/>
          </ac:picMkLst>
        </pc:picChg>
      </pc:sldChg>
      <pc:sldChg chg="addSp delSp modSp mod">
        <pc:chgData name="Purvis, Keith" userId="598b99ce-3dba-4fe3-b3fe-275042318a4f" providerId="ADAL" clId="{75C4EC9A-5BEB-4E24-AA01-A7EDD30C7DCF}" dt="2021-07-27T16:44:16.815" v="117" actId="1076"/>
        <pc:sldMkLst>
          <pc:docMk/>
          <pc:sldMk cId="3971832299" sldId="338"/>
        </pc:sldMkLst>
        <pc:spChg chg="mod">
          <ac:chgData name="Purvis, Keith" userId="598b99ce-3dba-4fe3-b3fe-275042318a4f" providerId="ADAL" clId="{75C4EC9A-5BEB-4E24-AA01-A7EDD30C7DCF}" dt="2021-07-27T16:44:10.260" v="115" actId="1076"/>
          <ac:spMkLst>
            <pc:docMk/>
            <pc:sldMk cId="3971832299" sldId="338"/>
            <ac:spMk id="8" creationId="{00000000-0000-0000-0000-000000000000}"/>
          </ac:spMkLst>
        </pc:spChg>
        <pc:spChg chg="add mod">
          <ac:chgData name="Purvis, Keith" userId="598b99ce-3dba-4fe3-b3fe-275042318a4f" providerId="ADAL" clId="{75C4EC9A-5BEB-4E24-AA01-A7EDD30C7DCF}" dt="2021-07-27T16:44:13.930" v="116" actId="1076"/>
          <ac:spMkLst>
            <pc:docMk/>
            <pc:sldMk cId="3971832299" sldId="338"/>
            <ac:spMk id="9" creationId="{05D17095-3DCE-4007-9F21-B17D2A10CD5F}"/>
          </ac:spMkLst>
        </pc:spChg>
        <pc:spChg chg="mod">
          <ac:chgData name="Purvis, Keith" userId="598b99ce-3dba-4fe3-b3fe-275042318a4f" providerId="ADAL" clId="{75C4EC9A-5BEB-4E24-AA01-A7EDD30C7DCF}" dt="2021-07-27T16:44:08.435" v="114" actId="1076"/>
          <ac:spMkLst>
            <pc:docMk/>
            <pc:sldMk cId="3971832299" sldId="338"/>
            <ac:spMk id="10" creationId="{00000000-0000-0000-0000-000000000000}"/>
          </ac:spMkLst>
        </pc:spChg>
        <pc:grpChg chg="add del mod">
          <ac:chgData name="Purvis, Keith" userId="598b99ce-3dba-4fe3-b3fe-275042318a4f" providerId="ADAL" clId="{75C4EC9A-5BEB-4E24-AA01-A7EDD30C7DCF}" dt="2021-07-27T16:43:39.025" v="105" actId="478"/>
          <ac:grpSpMkLst>
            <pc:docMk/>
            <pc:sldMk cId="3971832299" sldId="338"/>
            <ac:grpSpMk id="7176" creationId="{00000000-0000-0000-0000-000000000000}"/>
          </ac:grpSpMkLst>
        </pc:grpChg>
        <pc:picChg chg="add mod">
          <ac:chgData name="Purvis, Keith" userId="598b99ce-3dba-4fe3-b3fe-275042318a4f" providerId="ADAL" clId="{75C4EC9A-5BEB-4E24-AA01-A7EDD30C7DCF}" dt="2021-07-27T16:44:06.663" v="113" actId="1076"/>
          <ac:picMkLst>
            <pc:docMk/>
            <pc:sldMk cId="3971832299" sldId="338"/>
            <ac:picMk id="3" creationId="{59AD48A9-9976-4848-B60D-1E3AE077A780}"/>
          </ac:picMkLst>
        </pc:picChg>
        <pc:picChg chg="add del mod">
          <ac:chgData name="Purvis, Keith" userId="598b99ce-3dba-4fe3-b3fe-275042318a4f" providerId="ADAL" clId="{75C4EC9A-5BEB-4E24-AA01-A7EDD30C7DCF}" dt="2021-07-27T16:43:36.187" v="103" actId="22"/>
          <ac:picMkLst>
            <pc:docMk/>
            <pc:sldMk cId="3971832299" sldId="338"/>
            <ac:picMk id="5" creationId="{F54DD5C8-B339-4168-9D11-F5F3F934D9A5}"/>
          </ac:picMkLst>
        </pc:picChg>
        <pc:picChg chg="add mod">
          <ac:chgData name="Purvis, Keith" userId="598b99ce-3dba-4fe3-b3fe-275042318a4f" providerId="ADAL" clId="{75C4EC9A-5BEB-4E24-AA01-A7EDD30C7DCF}" dt="2021-07-27T16:44:16.815" v="117" actId="1076"/>
          <ac:picMkLst>
            <pc:docMk/>
            <pc:sldMk cId="3971832299" sldId="338"/>
            <ac:picMk id="7" creationId="{CB137141-47FF-4644-A8C2-22A6A24BC6B4}"/>
          </ac:picMkLst>
        </pc:picChg>
        <pc:picChg chg="del">
          <ac:chgData name="Purvis, Keith" userId="598b99ce-3dba-4fe3-b3fe-275042318a4f" providerId="ADAL" clId="{75C4EC9A-5BEB-4E24-AA01-A7EDD30C7DCF}" dt="2021-07-27T16:43:12.908" v="93" actId="478"/>
          <ac:picMkLst>
            <pc:docMk/>
            <pc:sldMk cId="3971832299" sldId="338"/>
            <ac:picMk id="7175" creationId="{00000000-0000-0000-0000-000000000000}"/>
          </ac:picMkLst>
        </pc:picChg>
        <pc:picChg chg="del mod">
          <ac:chgData name="Purvis, Keith" userId="598b99ce-3dba-4fe3-b3fe-275042318a4f" providerId="ADAL" clId="{75C4EC9A-5BEB-4E24-AA01-A7EDD30C7DCF}" dt="2021-07-27T16:43:53.561" v="108" actId="478"/>
          <ac:picMkLst>
            <pc:docMk/>
            <pc:sldMk cId="3971832299" sldId="338"/>
            <ac:picMk id="7177" creationId="{00000000-0000-0000-0000-000000000000}"/>
          </ac:picMkLst>
        </pc:picChg>
        <pc:picChg chg="del">
          <ac:chgData name="Purvis, Keith" userId="598b99ce-3dba-4fe3-b3fe-275042318a4f" providerId="ADAL" clId="{75C4EC9A-5BEB-4E24-AA01-A7EDD30C7DCF}" dt="2021-07-27T16:43:39.025" v="105" actId="478"/>
          <ac:picMkLst>
            <pc:docMk/>
            <pc:sldMk cId="3971832299" sldId="338"/>
            <ac:picMk id="7178" creationId="{00000000-0000-0000-0000-000000000000}"/>
          </ac:picMkLst>
        </pc:picChg>
      </pc:sldChg>
      <pc:sldChg chg="modSp mod">
        <pc:chgData name="Purvis, Keith" userId="598b99ce-3dba-4fe3-b3fe-275042318a4f" providerId="ADAL" clId="{75C4EC9A-5BEB-4E24-AA01-A7EDD30C7DCF}" dt="2021-07-27T16:56:13.851" v="544" actId="20577"/>
        <pc:sldMkLst>
          <pc:docMk/>
          <pc:sldMk cId="3475927645" sldId="340"/>
        </pc:sldMkLst>
        <pc:spChg chg="mod">
          <ac:chgData name="Purvis, Keith" userId="598b99ce-3dba-4fe3-b3fe-275042318a4f" providerId="ADAL" clId="{75C4EC9A-5BEB-4E24-AA01-A7EDD30C7DCF}" dt="2021-07-27T16:56:13.851" v="544" actId="20577"/>
          <ac:spMkLst>
            <pc:docMk/>
            <pc:sldMk cId="3475927645" sldId="340"/>
            <ac:spMk id="10243" creationId="{00000000-0000-0000-0000-000000000000}"/>
          </ac:spMkLst>
        </pc:spChg>
      </pc:sldChg>
      <pc:sldChg chg="del">
        <pc:chgData name="Purvis, Keith" userId="598b99ce-3dba-4fe3-b3fe-275042318a4f" providerId="ADAL" clId="{75C4EC9A-5BEB-4E24-AA01-A7EDD30C7DCF}" dt="2021-07-27T16:45:00.945" v="118" actId="47"/>
        <pc:sldMkLst>
          <pc:docMk/>
          <pc:sldMk cId="3666472525" sldId="342"/>
        </pc:sldMkLst>
      </pc:sldChg>
      <pc:sldChg chg="del">
        <pc:chgData name="Purvis, Keith" userId="598b99ce-3dba-4fe3-b3fe-275042318a4f" providerId="ADAL" clId="{75C4EC9A-5BEB-4E24-AA01-A7EDD30C7DCF}" dt="2021-07-27T16:52:20.145" v="120" actId="47"/>
        <pc:sldMkLst>
          <pc:docMk/>
          <pc:sldMk cId="964910157" sldId="343"/>
        </pc:sldMkLst>
      </pc:sldChg>
      <pc:sldChg chg="addSp delSp modSp mod">
        <pc:chgData name="Purvis, Keith" userId="598b99ce-3dba-4fe3-b3fe-275042318a4f" providerId="ADAL" clId="{75C4EC9A-5BEB-4E24-AA01-A7EDD30C7DCF}" dt="2021-07-27T16:55:15.723" v="464" actId="20577"/>
        <pc:sldMkLst>
          <pc:docMk/>
          <pc:sldMk cId="3896656389" sldId="344"/>
        </pc:sldMkLst>
        <pc:spChg chg="mod">
          <ac:chgData name="Purvis, Keith" userId="598b99ce-3dba-4fe3-b3fe-275042318a4f" providerId="ADAL" clId="{75C4EC9A-5BEB-4E24-AA01-A7EDD30C7DCF}" dt="2021-07-27T16:54:12.640" v="125" actId="1076"/>
          <ac:spMkLst>
            <pc:docMk/>
            <pc:sldMk cId="3896656389" sldId="344"/>
            <ac:spMk id="2" creationId="{E8E3B814-066F-4C7B-8388-9F9ADC07DA75}"/>
          </ac:spMkLst>
        </pc:spChg>
        <pc:spChg chg="del">
          <ac:chgData name="Purvis, Keith" userId="598b99ce-3dba-4fe3-b3fe-275042318a4f" providerId="ADAL" clId="{75C4EC9A-5BEB-4E24-AA01-A7EDD30C7DCF}" dt="2021-07-27T16:54:00.933" v="123" actId="478"/>
          <ac:spMkLst>
            <pc:docMk/>
            <pc:sldMk cId="3896656389" sldId="344"/>
            <ac:spMk id="3" creationId="{082B1055-8A91-49E8-A564-D69E36CF8766}"/>
          </ac:spMkLst>
        </pc:spChg>
        <pc:spChg chg="add mod">
          <ac:chgData name="Purvis, Keith" userId="598b99ce-3dba-4fe3-b3fe-275042318a4f" providerId="ADAL" clId="{75C4EC9A-5BEB-4E24-AA01-A7EDD30C7DCF}" dt="2021-07-27T16:55:15.723" v="464" actId="20577"/>
          <ac:spMkLst>
            <pc:docMk/>
            <pc:sldMk cId="3896656389" sldId="344"/>
            <ac:spMk id="9" creationId="{C9954DC5-097E-4FC0-89BF-2BF73590B8EF}"/>
          </ac:spMkLst>
        </pc:spChg>
      </pc:sldChg>
      <pc:sldChg chg="del">
        <pc:chgData name="Purvis, Keith" userId="598b99ce-3dba-4fe3-b3fe-275042318a4f" providerId="ADAL" clId="{75C4EC9A-5BEB-4E24-AA01-A7EDD30C7DCF}" dt="2021-07-27T16:45:00.945" v="118" actId="47"/>
        <pc:sldMkLst>
          <pc:docMk/>
          <pc:sldMk cId="722767819" sldId="345"/>
        </pc:sldMkLst>
      </pc:sldChg>
      <pc:sldChg chg="addSp delSp modSp mod">
        <pc:chgData name="Purvis, Keith" userId="598b99ce-3dba-4fe3-b3fe-275042318a4f" providerId="ADAL" clId="{75C4EC9A-5BEB-4E24-AA01-A7EDD30C7DCF}" dt="2021-07-27T16:55:33.417" v="472" actId="20577"/>
        <pc:sldMkLst>
          <pc:docMk/>
          <pc:sldMk cId="4118817242" sldId="347"/>
        </pc:sldMkLst>
        <pc:spChg chg="mod">
          <ac:chgData name="Purvis, Keith" userId="598b99ce-3dba-4fe3-b3fe-275042318a4f" providerId="ADAL" clId="{75C4EC9A-5BEB-4E24-AA01-A7EDD30C7DCF}" dt="2021-07-27T16:55:33.417" v="472" actId="20577"/>
          <ac:spMkLst>
            <pc:docMk/>
            <pc:sldMk cId="4118817242" sldId="347"/>
            <ac:spMk id="2" creationId="{BB96626B-E63F-4D4E-97E5-389FF4353B53}"/>
          </ac:spMkLst>
        </pc:spChg>
        <pc:picChg chg="del">
          <ac:chgData name="Purvis, Keith" userId="598b99ce-3dba-4fe3-b3fe-275042318a4f" providerId="ADAL" clId="{75C4EC9A-5BEB-4E24-AA01-A7EDD30C7DCF}" dt="2021-07-27T16:42:40.323" v="89" actId="478"/>
          <ac:picMkLst>
            <pc:docMk/>
            <pc:sldMk cId="4118817242" sldId="347"/>
            <ac:picMk id="7" creationId="{9BCCD1B7-1BCE-44B8-89F0-ED1F008E6E34}"/>
          </ac:picMkLst>
        </pc:picChg>
        <pc:picChg chg="add mod">
          <ac:chgData name="Purvis, Keith" userId="598b99ce-3dba-4fe3-b3fe-275042318a4f" providerId="ADAL" clId="{75C4EC9A-5BEB-4E24-AA01-A7EDD30C7DCF}" dt="2021-07-27T16:42:43.155" v="91" actId="1076"/>
          <ac:picMkLst>
            <pc:docMk/>
            <pc:sldMk cId="4118817242" sldId="347"/>
            <ac:picMk id="8" creationId="{601CEDFF-E084-4220-B24C-488752B4FA77}"/>
          </ac:picMkLst>
        </pc:picChg>
      </pc:sldChg>
      <pc:sldChg chg="del">
        <pc:chgData name="Purvis, Keith" userId="598b99ce-3dba-4fe3-b3fe-275042318a4f" providerId="ADAL" clId="{75C4EC9A-5BEB-4E24-AA01-A7EDD30C7DCF}" dt="2021-07-27T16:52:17.810" v="119" actId="47"/>
        <pc:sldMkLst>
          <pc:docMk/>
          <pc:sldMk cId="4019727598" sldId="349"/>
        </pc:sldMkLst>
      </pc:sldChg>
      <pc:sldChg chg="modSp mod">
        <pc:chgData name="Purvis, Keith" userId="598b99ce-3dba-4fe3-b3fe-275042318a4f" providerId="ADAL" clId="{75C4EC9A-5BEB-4E24-AA01-A7EDD30C7DCF}" dt="2021-07-27T16:52:30.809" v="121" actId="6549"/>
        <pc:sldMkLst>
          <pc:docMk/>
          <pc:sldMk cId="3984522595" sldId="350"/>
        </pc:sldMkLst>
        <pc:spChg chg="mod">
          <ac:chgData name="Purvis, Keith" userId="598b99ce-3dba-4fe3-b3fe-275042318a4f" providerId="ADAL" clId="{75C4EC9A-5BEB-4E24-AA01-A7EDD30C7DCF}" dt="2021-07-27T16:52:30.809" v="121" actId="6549"/>
          <ac:spMkLst>
            <pc:docMk/>
            <pc:sldMk cId="3984522595" sldId="350"/>
            <ac:spMk id="3" creationId="{2BC3A46A-763A-4EEA-9E55-8D9DF49BCACF}"/>
          </ac:spMkLst>
        </pc:spChg>
      </pc:sldChg>
      <pc:sldChg chg="add del">
        <pc:chgData name="Purvis, Keith" userId="598b99ce-3dba-4fe3-b3fe-275042318a4f" providerId="ADAL" clId="{75C4EC9A-5BEB-4E24-AA01-A7EDD30C7DCF}" dt="2021-07-27T16:56:48.080" v="547" actId="2696"/>
        <pc:sldMkLst>
          <pc:docMk/>
          <pc:sldMk cId="203132708" sldId="351"/>
        </pc:sldMkLst>
      </pc:sldChg>
      <pc:sldChg chg="del">
        <pc:chgData name="Purvis, Keith" userId="598b99ce-3dba-4fe3-b3fe-275042318a4f" providerId="ADAL" clId="{75C4EC9A-5BEB-4E24-AA01-A7EDD30C7DCF}" dt="2021-07-27T16:45:00.945" v="118" actId="47"/>
        <pc:sldMkLst>
          <pc:docMk/>
          <pc:sldMk cId="3019560469" sldId="351"/>
        </pc:sldMkLst>
      </pc:sldChg>
      <pc:sldChg chg="modSp mod">
        <pc:chgData name="Purvis, Keith" userId="598b99ce-3dba-4fe3-b3fe-275042318a4f" providerId="ADAL" clId="{75C4EC9A-5BEB-4E24-AA01-A7EDD30C7DCF}" dt="2021-07-27T16:58:57.089" v="1118" actId="20577"/>
        <pc:sldMkLst>
          <pc:docMk/>
          <pc:sldMk cId="3867380229" sldId="351"/>
        </pc:sldMkLst>
        <pc:spChg chg="mod">
          <ac:chgData name="Purvis, Keith" userId="598b99ce-3dba-4fe3-b3fe-275042318a4f" providerId="ADAL" clId="{75C4EC9A-5BEB-4E24-AA01-A7EDD30C7DCF}" dt="2021-07-27T16:57:21.954" v="627" actId="1076"/>
          <ac:spMkLst>
            <pc:docMk/>
            <pc:sldMk cId="3867380229" sldId="351"/>
            <ac:spMk id="2" creationId="{CC728A8D-1824-4339-B289-24203326094F}"/>
          </ac:spMkLst>
        </pc:spChg>
        <pc:spChg chg="mod">
          <ac:chgData name="Purvis, Keith" userId="598b99ce-3dba-4fe3-b3fe-275042318a4f" providerId="ADAL" clId="{75C4EC9A-5BEB-4E24-AA01-A7EDD30C7DCF}" dt="2021-07-27T16:58:57.089" v="1118" actId="20577"/>
          <ac:spMkLst>
            <pc:docMk/>
            <pc:sldMk cId="3867380229" sldId="351"/>
            <ac:spMk id="3" creationId="{2BC3A46A-763A-4EEA-9E55-8D9DF49BCACF}"/>
          </ac:spMkLst>
        </pc:spChg>
      </pc:sldChg>
      <pc:sldChg chg="add del">
        <pc:chgData name="Purvis, Keith" userId="598b99ce-3dba-4fe3-b3fe-275042318a4f" providerId="ADAL" clId="{75C4EC9A-5BEB-4E24-AA01-A7EDD30C7DCF}" dt="2021-07-27T16:56:45.372" v="546" actId="2696"/>
        <pc:sldMkLst>
          <pc:docMk/>
          <pc:sldMk cId="452369410" sldId="352"/>
        </pc:sldMkLst>
      </pc:sldChg>
      <pc:sldChg chg="addSp delSp modSp add mod">
        <pc:chgData name="Purvis, Keith" userId="598b99ce-3dba-4fe3-b3fe-275042318a4f" providerId="ADAL" clId="{75C4EC9A-5BEB-4E24-AA01-A7EDD30C7DCF}" dt="2021-07-27T17:01:34.307" v="1257" actId="403"/>
        <pc:sldMkLst>
          <pc:docMk/>
          <pc:sldMk cId="2404705586" sldId="352"/>
        </pc:sldMkLst>
        <pc:spChg chg="del">
          <ac:chgData name="Purvis, Keith" userId="598b99ce-3dba-4fe3-b3fe-275042318a4f" providerId="ADAL" clId="{75C4EC9A-5BEB-4E24-AA01-A7EDD30C7DCF}" dt="2021-07-27T16:59:30.212" v="1120" actId="478"/>
          <ac:spMkLst>
            <pc:docMk/>
            <pc:sldMk cId="2404705586" sldId="352"/>
            <ac:spMk id="3" creationId="{2BC3A46A-763A-4EEA-9E55-8D9DF49BCACF}"/>
          </ac:spMkLst>
        </pc:spChg>
        <pc:spChg chg="add mod">
          <ac:chgData name="Purvis, Keith" userId="598b99ce-3dba-4fe3-b3fe-275042318a4f" providerId="ADAL" clId="{75C4EC9A-5BEB-4E24-AA01-A7EDD30C7DCF}" dt="2021-07-27T16:59:30.212" v="1120" actId="478"/>
          <ac:spMkLst>
            <pc:docMk/>
            <pc:sldMk cId="2404705586" sldId="352"/>
            <ac:spMk id="5" creationId="{3174E6A8-6F24-4CE7-8152-A02B641713F5}"/>
          </ac:spMkLst>
        </pc:spChg>
        <pc:spChg chg="add mod">
          <ac:chgData name="Purvis, Keith" userId="598b99ce-3dba-4fe3-b3fe-275042318a4f" providerId="ADAL" clId="{75C4EC9A-5BEB-4E24-AA01-A7EDD30C7DCF}" dt="2021-07-27T17:00:16.566" v="1130" actId="1076"/>
          <ac:spMkLst>
            <pc:docMk/>
            <pc:sldMk cId="2404705586" sldId="352"/>
            <ac:spMk id="11" creationId="{41CF02D6-3436-426F-A76B-BC64A92F8650}"/>
          </ac:spMkLst>
        </pc:spChg>
        <pc:spChg chg="add mod">
          <ac:chgData name="Purvis, Keith" userId="598b99ce-3dba-4fe3-b3fe-275042318a4f" providerId="ADAL" clId="{75C4EC9A-5BEB-4E24-AA01-A7EDD30C7DCF}" dt="2021-07-27T17:01:31.385" v="1256" actId="404"/>
          <ac:spMkLst>
            <pc:docMk/>
            <pc:sldMk cId="2404705586" sldId="352"/>
            <ac:spMk id="14" creationId="{FEFBB945-B2AE-41DB-A77C-4863BBAE83F4}"/>
          </ac:spMkLst>
        </pc:spChg>
        <pc:spChg chg="add mod">
          <ac:chgData name="Purvis, Keith" userId="598b99ce-3dba-4fe3-b3fe-275042318a4f" providerId="ADAL" clId="{75C4EC9A-5BEB-4E24-AA01-A7EDD30C7DCF}" dt="2021-07-27T17:01:34.307" v="1257" actId="403"/>
          <ac:spMkLst>
            <pc:docMk/>
            <pc:sldMk cId="2404705586" sldId="352"/>
            <ac:spMk id="15" creationId="{8CADC4D7-A94A-4723-AADA-22C7D5B2D6EA}"/>
          </ac:spMkLst>
        </pc:spChg>
        <pc:picChg chg="add mod">
          <ac:chgData name="Purvis, Keith" userId="598b99ce-3dba-4fe3-b3fe-275042318a4f" providerId="ADAL" clId="{75C4EC9A-5BEB-4E24-AA01-A7EDD30C7DCF}" dt="2021-07-27T16:59:33.448" v="1122" actId="1076"/>
          <ac:picMkLst>
            <pc:docMk/>
            <pc:sldMk cId="2404705586" sldId="352"/>
            <ac:picMk id="10" creationId="{4B1286FD-9B20-46B7-B86C-510C52E1F654}"/>
          </ac:picMkLst>
        </pc:picChg>
        <pc:picChg chg="add mod">
          <ac:chgData name="Purvis, Keith" userId="598b99ce-3dba-4fe3-b3fe-275042318a4f" providerId="ADAL" clId="{75C4EC9A-5BEB-4E24-AA01-A7EDD30C7DCF}" dt="2021-07-27T17:00:14.720" v="1129" actId="1076"/>
          <ac:picMkLst>
            <pc:docMk/>
            <pc:sldMk cId="2404705586" sldId="352"/>
            <ac:picMk id="13" creationId="{5764F39B-FEFF-4E31-ADD0-1BE03E3A6580}"/>
          </ac:picMkLst>
        </pc:picChg>
      </pc:sldChg>
      <pc:sldChg chg="del">
        <pc:chgData name="Purvis, Keith" userId="598b99ce-3dba-4fe3-b3fe-275042318a4f" providerId="ADAL" clId="{75C4EC9A-5BEB-4E24-AA01-A7EDD30C7DCF}" dt="2021-07-27T16:45:00.945" v="118" actId="47"/>
        <pc:sldMkLst>
          <pc:docMk/>
          <pc:sldMk cId="2584255429" sldId="353"/>
        </pc:sldMkLst>
      </pc:sldChg>
      <pc:sldChg chg="addSp delSp modSp add mod">
        <pc:chgData name="Purvis, Keith" userId="598b99ce-3dba-4fe3-b3fe-275042318a4f" providerId="ADAL" clId="{75C4EC9A-5BEB-4E24-AA01-A7EDD30C7DCF}" dt="2021-07-27T18:32:41.704" v="1379" actId="14100"/>
        <pc:sldMkLst>
          <pc:docMk/>
          <pc:sldMk cId="3490212340" sldId="353"/>
        </pc:sldMkLst>
        <pc:spChg chg="mod">
          <ac:chgData name="Purvis, Keith" userId="598b99ce-3dba-4fe3-b3fe-275042318a4f" providerId="ADAL" clId="{75C4EC9A-5BEB-4E24-AA01-A7EDD30C7DCF}" dt="2021-07-27T18:32:41.704" v="1379" actId="14100"/>
          <ac:spMkLst>
            <pc:docMk/>
            <pc:sldMk cId="3490212340" sldId="353"/>
            <ac:spMk id="2" creationId="{CC728A8D-1824-4339-B289-24203326094F}"/>
          </ac:spMkLst>
        </pc:spChg>
        <pc:spChg chg="del">
          <ac:chgData name="Purvis, Keith" userId="598b99ce-3dba-4fe3-b3fe-275042318a4f" providerId="ADAL" clId="{75C4EC9A-5BEB-4E24-AA01-A7EDD30C7DCF}" dt="2021-07-27T17:02:06.472" v="1263" actId="478"/>
          <ac:spMkLst>
            <pc:docMk/>
            <pc:sldMk cId="3490212340" sldId="353"/>
            <ac:spMk id="5" creationId="{3174E6A8-6F24-4CE7-8152-A02B641713F5}"/>
          </ac:spMkLst>
        </pc:spChg>
        <pc:spChg chg="del mod">
          <ac:chgData name="Purvis, Keith" userId="598b99ce-3dba-4fe3-b3fe-275042318a4f" providerId="ADAL" clId="{75C4EC9A-5BEB-4E24-AA01-A7EDD30C7DCF}" dt="2021-07-27T18:32:28.418" v="1364" actId="478"/>
          <ac:spMkLst>
            <pc:docMk/>
            <pc:sldMk cId="3490212340" sldId="353"/>
            <ac:spMk id="11" creationId="{41CF02D6-3436-426F-A76B-BC64A92F8650}"/>
          </ac:spMkLst>
        </pc:spChg>
        <pc:spChg chg="mod">
          <ac:chgData name="Purvis, Keith" userId="598b99ce-3dba-4fe3-b3fe-275042318a4f" providerId="ADAL" clId="{75C4EC9A-5BEB-4E24-AA01-A7EDD30C7DCF}" dt="2021-07-27T18:32:32.044" v="1365" actId="1076"/>
          <ac:spMkLst>
            <pc:docMk/>
            <pc:sldMk cId="3490212340" sldId="353"/>
            <ac:spMk id="14" creationId="{FEFBB945-B2AE-41DB-A77C-4863BBAE83F4}"/>
          </ac:spMkLst>
        </pc:spChg>
        <pc:spChg chg="del">
          <ac:chgData name="Purvis, Keith" userId="598b99ce-3dba-4fe3-b3fe-275042318a4f" providerId="ADAL" clId="{75C4EC9A-5BEB-4E24-AA01-A7EDD30C7DCF}" dt="2021-07-27T17:02:03.857" v="1262" actId="478"/>
          <ac:spMkLst>
            <pc:docMk/>
            <pc:sldMk cId="3490212340" sldId="353"/>
            <ac:spMk id="15" creationId="{8CADC4D7-A94A-4723-AADA-22C7D5B2D6EA}"/>
          </ac:spMkLst>
        </pc:spChg>
        <pc:picChg chg="add mod">
          <ac:chgData name="Purvis, Keith" userId="598b99ce-3dba-4fe3-b3fe-275042318a4f" providerId="ADAL" clId="{75C4EC9A-5BEB-4E24-AA01-A7EDD30C7DCF}" dt="2021-07-27T18:32:32.044" v="1365" actId="1076"/>
          <ac:picMkLst>
            <pc:docMk/>
            <pc:sldMk cId="3490212340" sldId="353"/>
            <ac:picMk id="4" creationId="{F69A12F8-F7FC-4893-8075-F59FD1989C50}"/>
          </ac:picMkLst>
        </pc:picChg>
        <pc:picChg chg="del">
          <ac:chgData name="Purvis, Keith" userId="598b99ce-3dba-4fe3-b3fe-275042318a4f" providerId="ADAL" clId="{75C4EC9A-5BEB-4E24-AA01-A7EDD30C7DCF}" dt="2021-07-27T17:01:59.960" v="1259" actId="478"/>
          <ac:picMkLst>
            <pc:docMk/>
            <pc:sldMk cId="3490212340" sldId="353"/>
            <ac:picMk id="10" creationId="{4B1286FD-9B20-46B7-B86C-510C52E1F654}"/>
          </ac:picMkLst>
        </pc:picChg>
        <pc:picChg chg="add del">
          <ac:chgData name="Purvis, Keith" userId="598b99ce-3dba-4fe3-b3fe-275042318a4f" providerId="ADAL" clId="{75C4EC9A-5BEB-4E24-AA01-A7EDD30C7DCF}" dt="2021-07-27T18:32:16.049" v="1363" actId="22"/>
          <ac:picMkLst>
            <pc:docMk/>
            <pc:sldMk cId="3490212340" sldId="353"/>
            <ac:picMk id="12" creationId="{56CB10F0-5B3F-4177-88FE-219D8A827691}"/>
          </ac:picMkLst>
        </pc:picChg>
        <pc:picChg chg="del">
          <ac:chgData name="Purvis, Keith" userId="598b99ce-3dba-4fe3-b3fe-275042318a4f" providerId="ADAL" clId="{75C4EC9A-5BEB-4E24-AA01-A7EDD30C7DCF}" dt="2021-07-27T17:02:00.816" v="1260" actId="478"/>
          <ac:picMkLst>
            <pc:docMk/>
            <pc:sldMk cId="3490212340" sldId="353"/>
            <ac:picMk id="13" creationId="{5764F39B-FEFF-4E31-ADD0-1BE03E3A6580}"/>
          </ac:picMkLst>
        </pc:picChg>
      </pc:sldChg>
      <pc:sldChg chg="addSp delSp modSp add mod">
        <pc:chgData name="Purvis, Keith" userId="598b99ce-3dba-4fe3-b3fe-275042318a4f" providerId="ADAL" clId="{75C4EC9A-5BEB-4E24-AA01-A7EDD30C7DCF}" dt="2021-07-27T18:34:06.160" v="1608" actId="20577"/>
        <pc:sldMkLst>
          <pc:docMk/>
          <pc:sldMk cId="1856839942" sldId="354"/>
        </pc:sldMkLst>
        <pc:spChg chg="mod">
          <ac:chgData name="Purvis, Keith" userId="598b99ce-3dba-4fe3-b3fe-275042318a4f" providerId="ADAL" clId="{75C4EC9A-5BEB-4E24-AA01-A7EDD30C7DCF}" dt="2021-07-27T18:33:00.238" v="1409" actId="27636"/>
          <ac:spMkLst>
            <pc:docMk/>
            <pc:sldMk cId="1856839942" sldId="354"/>
            <ac:spMk id="2" creationId="{CC728A8D-1824-4339-B289-24203326094F}"/>
          </ac:spMkLst>
        </pc:spChg>
        <pc:spChg chg="mod">
          <ac:chgData name="Purvis, Keith" userId="598b99ce-3dba-4fe3-b3fe-275042318a4f" providerId="ADAL" clId="{75C4EC9A-5BEB-4E24-AA01-A7EDD30C7DCF}" dt="2021-07-27T18:34:06.160" v="1608" actId="20577"/>
          <ac:spMkLst>
            <pc:docMk/>
            <pc:sldMk cId="1856839942" sldId="354"/>
            <ac:spMk id="14" creationId="{FEFBB945-B2AE-41DB-A77C-4863BBAE83F4}"/>
          </ac:spMkLst>
        </pc:spChg>
        <pc:picChg chg="del">
          <ac:chgData name="Purvis, Keith" userId="598b99ce-3dba-4fe3-b3fe-275042318a4f" providerId="ADAL" clId="{75C4EC9A-5BEB-4E24-AA01-A7EDD30C7DCF}" dt="2021-07-27T18:33:02.297" v="1410" actId="478"/>
          <ac:picMkLst>
            <pc:docMk/>
            <pc:sldMk cId="1856839942" sldId="354"/>
            <ac:picMk id="4" creationId="{F69A12F8-F7FC-4893-8075-F59FD1989C50}"/>
          </ac:picMkLst>
        </pc:picChg>
        <pc:picChg chg="add mod">
          <ac:chgData name="Purvis, Keith" userId="598b99ce-3dba-4fe3-b3fe-275042318a4f" providerId="ADAL" clId="{75C4EC9A-5BEB-4E24-AA01-A7EDD30C7DCF}" dt="2021-07-27T18:33:37.793" v="1412" actId="1076"/>
          <ac:picMkLst>
            <pc:docMk/>
            <pc:sldMk cId="1856839942" sldId="354"/>
            <ac:picMk id="5" creationId="{E6A6AF36-93F6-4A26-9869-948083170236}"/>
          </ac:picMkLst>
        </pc:picChg>
      </pc:sldChg>
      <pc:sldChg chg="addSp delSp modSp add mod">
        <pc:chgData name="Purvis, Keith" userId="598b99ce-3dba-4fe3-b3fe-275042318a4f" providerId="ADAL" clId="{75C4EC9A-5BEB-4E24-AA01-A7EDD30C7DCF}" dt="2021-07-27T18:35:50.862" v="1837" actId="20577"/>
        <pc:sldMkLst>
          <pc:docMk/>
          <pc:sldMk cId="1238413435" sldId="355"/>
        </pc:sldMkLst>
        <pc:spChg chg="add del">
          <ac:chgData name="Purvis, Keith" userId="598b99ce-3dba-4fe3-b3fe-275042318a4f" providerId="ADAL" clId="{75C4EC9A-5BEB-4E24-AA01-A7EDD30C7DCF}" dt="2021-07-27T18:34:48.736" v="1615" actId="11529"/>
          <ac:spMkLst>
            <pc:docMk/>
            <pc:sldMk cId="1238413435" sldId="355"/>
            <ac:spMk id="9" creationId="{A0716625-35CD-43EB-A280-CF4EE3BAA484}"/>
          </ac:spMkLst>
        </pc:spChg>
        <pc:spChg chg="mod">
          <ac:chgData name="Purvis, Keith" userId="598b99ce-3dba-4fe3-b3fe-275042318a4f" providerId="ADAL" clId="{75C4EC9A-5BEB-4E24-AA01-A7EDD30C7DCF}" dt="2021-07-27T18:35:50.862" v="1837" actId="20577"/>
          <ac:spMkLst>
            <pc:docMk/>
            <pc:sldMk cId="1238413435" sldId="355"/>
            <ac:spMk id="14" creationId="{FEFBB945-B2AE-41DB-A77C-4863BBAE83F4}"/>
          </ac:spMkLst>
        </pc:spChg>
        <pc:picChg chg="add del mod">
          <ac:chgData name="Purvis, Keith" userId="598b99ce-3dba-4fe3-b3fe-275042318a4f" providerId="ADAL" clId="{75C4EC9A-5BEB-4E24-AA01-A7EDD30C7DCF}" dt="2021-07-27T18:34:51.273" v="1618" actId="22"/>
          <ac:picMkLst>
            <pc:docMk/>
            <pc:sldMk cId="1238413435" sldId="355"/>
            <ac:picMk id="4" creationId="{50998F7C-60FE-4312-929B-8778A1A8E77F}"/>
          </ac:picMkLst>
        </pc:picChg>
        <pc:picChg chg="del">
          <ac:chgData name="Purvis, Keith" userId="598b99ce-3dba-4fe3-b3fe-275042318a4f" providerId="ADAL" clId="{75C4EC9A-5BEB-4E24-AA01-A7EDD30C7DCF}" dt="2021-07-27T18:34:28.742" v="1610" actId="478"/>
          <ac:picMkLst>
            <pc:docMk/>
            <pc:sldMk cId="1238413435" sldId="355"/>
            <ac:picMk id="5" creationId="{E6A6AF36-93F6-4A26-9869-948083170236}"/>
          </ac:picMkLst>
        </pc:picChg>
        <pc:picChg chg="add mod">
          <ac:chgData name="Purvis, Keith" userId="598b99ce-3dba-4fe3-b3fe-275042318a4f" providerId="ADAL" clId="{75C4EC9A-5BEB-4E24-AA01-A7EDD30C7DCF}" dt="2021-07-27T18:35:26.821" v="1621" actId="14100"/>
          <ac:picMkLst>
            <pc:docMk/>
            <pc:sldMk cId="1238413435" sldId="355"/>
            <ac:picMk id="11" creationId="{F022BDBE-9A54-4D53-8A1E-A3310D16258C}"/>
          </ac:picMkLst>
        </pc:picChg>
      </pc:sldChg>
      <pc:sldChg chg="del">
        <pc:chgData name="Purvis, Keith" userId="598b99ce-3dba-4fe3-b3fe-275042318a4f" providerId="ADAL" clId="{75C4EC9A-5BEB-4E24-AA01-A7EDD30C7DCF}" dt="2021-07-27T16:45:00.945" v="118" actId="47"/>
        <pc:sldMkLst>
          <pc:docMk/>
          <pc:sldMk cId="2045156544" sldId="355"/>
        </pc:sldMkLst>
      </pc:sldChg>
      <pc:sldChg chg="addSp delSp modSp add mod">
        <pc:chgData name="Purvis, Keith" userId="598b99ce-3dba-4fe3-b3fe-275042318a4f" providerId="ADAL" clId="{75C4EC9A-5BEB-4E24-AA01-A7EDD30C7DCF}" dt="2021-07-27T18:39:03.003" v="2150" actId="20577"/>
        <pc:sldMkLst>
          <pc:docMk/>
          <pc:sldMk cId="229105820" sldId="356"/>
        </pc:sldMkLst>
        <pc:spChg chg="add mod">
          <ac:chgData name="Purvis, Keith" userId="598b99ce-3dba-4fe3-b3fe-275042318a4f" providerId="ADAL" clId="{75C4EC9A-5BEB-4E24-AA01-A7EDD30C7DCF}" dt="2021-07-27T18:37:49.565" v="1921" actId="20577"/>
          <ac:spMkLst>
            <pc:docMk/>
            <pc:sldMk cId="229105820" sldId="356"/>
            <ac:spMk id="12" creationId="{87543D66-79C6-4306-95A0-A04C6A0DDC87}"/>
          </ac:spMkLst>
        </pc:spChg>
        <pc:spChg chg="add mod">
          <ac:chgData name="Purvis, Keith" userId="598b99ce-3dba-4fe3-b3fe-275042318a4f" providerId="ADAL" clId="{75C4EC9A-5BEB-4E24-AA01-A7EDD30C7DCF}" dt="2021-07-27T18:39:03.003" v="2150" actId="20577"/>
          <ac:spMkLst>
            <pc:docMk/>
            <pc:sldMk cId="229105820" sldId="356"/>
            <ac:spMk id="13" creationId="{558DB733-BA93-4060-B2F0-AE8F77452AAE}"/>
          </ac:spMkLst>
        </pc:spChg>
        <pc:spChg chg="mod">
          <ac:chgData name="Purvis, Keith" userId="598b99ce-3dba-4fe3-b3fe-275042318a4f" providerId="ADAL" clId="{75C4EC9A-5BEB-4E24-AA01-A7EDD30C7DCF}" dt="2021-07-27T18:38:03.213" v="1925" actId="1076"/>
          <ac:spMkLst>
            <pc:docMk/>
            <pc:sldMk cId="229105820" sldId="356"/>
            <ac:spMk id="14" creationId="{FEFBB945-B2AE-41DB-A77C-4863BBAE83F4}"/>
          </ac:spMkLst>
        </pc:spChg>
        <pc:picChg chg="add mod">
          <ac:chgData name="Purvis, Keith" userId="598b99ce-3dba-4fe3-b3fe-275042318a4f" providerId="ADAL" clId="{75C4EC9A-5BEB-4E24-AA01-A7EDD30C7DCF}" dt="2021-07-27T18:38:04.691" v="1926" actId="1076"/>
          <ac:picMkLst>
            <pc:docMk/>
            <pc:sldMk cId="229105820" sldId="356"/>
            <ac:picMk id="4" creationId="{945F5F35-A515-431E-A14E-84ED6F7A3DF0}"/>
          </ac:picMkLst>
        </pc:picChg>
        <pc:picChg chg="add mod">
          <ac:chgData name="Purvis, Keith" userId="598b99ce-3dba-4fe3-b3fe-275042318a4f" providerId="ADAL" clId="{75C4EC9A-5BEB-4E24-AA01-A7EDD30C7DCF}" dt="2021-07-27T18:38:07.898" v="1927" actId="1076"/>
          <ac:picMkLst>
            <pc:docMk/>
            <pc:sldMk cId="229105820" sldId="356"/>
            <ac:picMk id="9" creationId="{FDE5B0FA-449C-4A0C-9921-AC96D8CFF581}"/>
          </ac:picMkLst>
        </pc:picChg>
        <pc:picChg chg="del mod">
          <ac:chgData name="Purvis, Keith" userId="598b99ce-3dba-4fe3-b3fe-275042318a4f" providerId="ADAL" clId="{75C4EC9A-5BEB-4E24-AA01-A7EDD30C7DCF}" dt="2021-07-27T18:36:33.132" v="1840" actId="478"/>
          <ac:picMkLst>
            <pc:docMk/>
            <pc:sldMk cId="229105820" sldId="356"/>
            <ac:picMk id="11" creationId="{F022BDBE-9A54-4D53-8A1E-A3310D16258C}"/>
          </ac:picMkLst>
        </pc:picChg>
      </pc:sldChg>
      <pc:sldChg chg="del">
        <pc:chgData name="Purvis, Keith" userId="598b99ce-3dba-4fe3-b3fe-275042318a4f" providerId="ADAL" clId="{75C4EC9A-5BEB-4E24-AA01-A7EDD30C7DCF}" dt="2021-07-27T16:45:00.945" v="118" actId="47"/>
        <pc:sldMkLst>
          <pc:docMk/>
          <pc:sldMk cId="2543617532" sldId="356"/>
        </pc:sldMkLst>
      </pc:sldChg>
      <pc:sldChg chg="del">
        <pc:chgData name="Purvis, Keith" userId="598b99ce-3dba-4fe3-b3fe-275042318a4f" providerId="ADAL" clId="{75C4EC9A-5BEB-4E24-AA01-A7EDD30C7DCF}" dt="2021-07-27T16:45:00.945" v="118" actId="47"/>
        <pc:sldMkLst>
          <pc:docMk/>
          <pc:sldMk cId="678489833" sldId="358"/>
        </pc:sldMkLst>
      </pc:sldChg>
      <pc:sldChg chg="del">
        <pc:chgData name="Purvis, Keith" userId="598b99ce-3dba-4fe3-b3fe-275042318a4f" providerId="ADAL" clId="{75C4EC9A-5BEB-4E24-AA01-A7EDD30C7DCF}" dt="2021-07-27T16:45:00.945" v="118" actId="47"/>
        <pc:sldMkLst>
          <pc:docMk/>
          <pc:sldMk cId="750921091" sldId="359"/>
        </pc:sldMkLst>
      </pc:sldChg>
      <pc:sldChg chg="del">
        <pc:chgData name="Purvis, Keith" userId="598b99ce-3dba-4fe3-b3fe-275042318a4f" providerId="ADAL" clId="{75C4EC9A-5BEB-4E24-AA01-A7EDD30C7DCF}" dt="2021-07-27T16:45:00.945" v="118" actId="47"/>
        <pc:sldMkLst>
          <pc:docMk/>
          <pc:sldMk cId="2705722133" sldId="36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412639C-4CD9-4888-8E9D-A57043C2AB4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94FB7C9-D4F0-4CDE-B6B6-C1BB58884681}">
      <dgm:prSet phldrT="[Text]"/>
      <dgm:spPr>
        <a:solidFill>
          <a:srgbClr val="C00000"/>
        </a:solidFill>
      </dgm:spPr>
      <dgm:t>
        <a:bodyPr/>
        <a:lstStyle/>
        <a:p>
          <a:r>
            <a:rPr lang="en-US" dirty="0" err="1"/>
            <a:t>Conduire</a:t>
          </a:r>
          <a:r>
            <a:rPr lang="en-US" dirty="0"/>
            <a:t> </a:t>
          </a:r>
          <a:r>
            <a:rPr lang="en-US" dirty="0" err="1"/>
            <a:t>enquête</a:t>
          </a:r>
          <a:r>
            <a:rPr lang="en-US" dirty="0"/>
            <a:t> ménage</a:t>
          </a:r>
        </a:p>
      </dgm:t>
    </dgm:pt>
    <dgm:pt modelId="{550F793D-11FD-4D8C-9827-E697C5EA6ADE}" type="parTrans" cxnId="{D3D3E792-D759-4617-89C1-D6C64BECCE75}">
      <dgm:prSet/>
      <dgm:spPr/>
      <dgm:t>
        <a:bodyPr/>
        <a:lstStyle/>
        <a:p>
          <a:endParaRPr lang="en-US"/>
        </a:p>
      </dgm:t>
    </dgm:pt>
    <dgm:pt modelId="{6F2D4E15-7033-4439-8525-43F11D4C5D70}" type="sibTrans" cxnId="{D3D3E792-D759-4617-89C1-D6C64BECCE75}">
      <dgm:prSet/>
      <dgm:spPr/>
      <dgm:t>
        <a:bodyPr/>
        <a:lstStyle/>
        <a:p>
          <a:endParaRPr lang="en-US"/>
        </a:p>
      </dgm:t>
    </dgm:pt>
    <dgm:pt modelId="{5B4028DB-69D8-402F-8C9D-F551C72F3BA0}">
      <dgm:prSet/>
      <dgm:spPr>
        <a:solidFill>
          <a:srgbClr val="C00000"/>
        </a:solidFill>
      </dgm:spPr>
      <dgm:t>
        <a:bodyPr/>
        <a:lstStyle/>
        <a:p>
          <a:r>
            <a:rPr lang="en-US" dirty="0" err="1"/>
            <a:t>Préparer</a:t>
          </a:r>
          <a:r>
            <a:rPr lang="en-US" dirty="0"/>
            <a:t> QRE BM</a:t>
          </a:r>
        </a:p>
      </dgm:t>
    </dgm:pt>
    <dgm:pt modelId="{C067BA40-8581-4054-AE72-962455E8B549}" type="parTrans" cxnId="{73F5A881-FE3A-4009-954E-272E45F610F3}">
      <dgm:prSet/>
      <dgm:spPr/>
      <dgm:t>
        <a:bodyPr/>
        <a:lstStyle/>
        <a:p>
          <a:endParaRPr lang="en-US"/>
        </a:p>
      </dgm:t>
    </dgm:pt>
    <dgm:pt modelId="{9FF07BBF-53E1-4A85-AA94-85DD31556D6C}" type="sibTrans" cxnId="{73F5A881-FE3A-4009-954E-272E45F610F3}">
      <dgm:prSet/>
      <dgm:spPr/>
      <dgm:t>
        <a:bodyPr/>
        <a:lstStyle/>
        <a:p>
          <a:endParaRPr lang="en-US"/>
        </a:p>
      </dgm:t>
    </dgm:pt>
    <dgm:pt modelId="{308D746F-C79C-499A-A4E6-21E0F9D29D83}">
      <dgm:prSet/>
      <dgm:spPr>
        <a:solidFill>
          <a:srgbClr val="C00000"/>
        </a:solidFill>
      </dgm:spPr>
      <dgm:t>
        <a:bodyPr/>
        <a:lstStyle/>
        <a:p>
          <a:r>
            <a:rPr lang="en-US" dirty="0"/>
            <a:t>Interviewer les </a:t>
          </a:r>
          <a:r>
            <a:rPr lang="en-US" dirty="0" err="1"/>
            <a:t>mères</a:t>
          </a:r>
          <a:r>
            <a:rPr lang="en-US" dirty="0"/>
            <a:t> </a:t>
          </a:r>
          <a:r>
            <a:rPr lang="en-US" dirty="0" err="1"/>
            <a:t>ou</a:t>
          </a:r>
          <a:r>
            <a:rPr lang="en-US" dirty="0"/>
            <a:t> demander DDN/age</a:t>
          </a:r>
        </a:p>
      </dgm:t>
    </dgm:pt>
    <dgm:pt modelId="{D51074F2-1821-4619-B1FD-D4F8FC07837A}" type="sibTrans" cxnId="{734B22D5-A2E0-4228-9376-153D67AA49D2}">
      <dgm:prSet/>
      <dgm:spPr/>
      <dgm:t>
        <a:bodyPr/>
        <a:lstStyle/>
        <a:p>
          <a:endParaRPr lang="en-US"/>
        </a:p>
      </dgm:t>
    </dgm:pt>
    <dgm:pt modelId="{39E68A39-B336-47A2-80E3-6BE1B7595E0D}" type="parTrans" cxnId="{734B22D5-A2E0-4228-9376-153D67AA49D2}">
      <dgm:prSet/>
      <dgm:spPr/>
      <dgm:t>
        <a:bodyPr/>
        <a:lstStyle/>
        <a:p>
          <a:endParaRPr lang="en-US"/>
        </a:p>
      </dgm:t>
    </dgm:pt>
    <dgm:pt modelId="{8EA3CA16-810F-4AFC-AE15-73355D4EBF4A}">
      <dgm:prSet custT="1"/>
      <dgm:spPr>
        <a:solidFill>
          <a:srgbClr val="C00000"/>
        </a:solidFill>
      </dgm:spPr>
      <dgm:t>
        <a:bodyPr/>
        <a:lstStyle/>
        <a:p>
          <a:r>
            <a:rPr lang="en-US" sz="1800" kern="1200" dirty="0" err="1">
              <a:solidFill>
                <a:prstClr val="white"/>
              </a:solidFill>
              <a:latin typeface="Corbel" panose="020B0503020204020204"/>
              <a:ea typeface="+mn-ea"/>
              <a:cs typeface="+mn-cs"/>
            </a:rPr>
            <a:t>Entrer</a:t>
          </a:r>
          <a:r>
            <a:rPr lang="en-US" sz="1800" kern="1200" dirty="0">
              <a:solidFill>
                <a:prstClr val="white"/>
              </a:solidFill>
              <a:latin typeface="Corbel" panose="020B0503020204020204"/>
              <a:ea typeface="+mn-ea"/>
              <a:cs typeface="+mn-cs"/>
            </a:rPr>
            <a:t> DDN</a:t>
          </a:r>
          <a:r>
            <a:rPr lang="en-US" sz="1800" kern="1200" dirty="0"/>
            <a:t> dans QRE BM</a:t>
          </a:r>
        </a:p>
      </dgm:t>
    </dgm:pt>
    <dgm:pt modelId="{88C37E79-7F61-4417-A747-8D2D7B2D51B4}" type="parTrans" cxnId="{759A83A2-63C6-4530-BE56-AD1AF9A4CFCF}">
      <dgm:prSet/>
      <dgm:spPr/>
      <dgm:t>
        <a:bodyPr/>
        <a:lstStyle/>
        <a:p>
          <a:endParaRPr lang="en-US"/>
        </a:p>
      </dgm:t>
    </dgm:pt>
    <dgm:pt modelId="{D93187A7-C7C5-4688-8E6D-FD945C45D646}" type="sibTrans" cxnId="{759A83A2-63C6-4530-BE56-AD1AF9A4CFCF}">
      <dgm:prSet/>
      <dgm:spPr/>
      <dgm:t>
        <a:bodyPr/>
        <a:lstStyle/>
        <a:p>
          <a:endParaRPr lang="en-US"/>
        </a:p>
      </dgm:t>
    </dgm:pt>
    <dgm:pt modelId="{BD82209C-623B-4143-A7B8-B5493FB603EE}">
      <dgm:prSet/>
      <dgm:spPr>
        <a:solidFill>
          <a:srgbClr val="C00000"/>
        </a:solidFill>
      </dgm:spPr>
      <dgm:t>
        <a:bodyPr/>
        <a:lstStyle/>
        <a:p>
          <a:r>
            <a:rPr lang="en-US" dirty="0"/>
            <a:t>Donner le QRE BM au technician de </a:t>
          </a:r>
          <a:r>
            <a:rPr lang="en-US" dirty="0" err="1"/>
            <a:t>santé</a:t>
          </a:r>
          <a:endParaRPr lang="en-US" dirty="0"/>
        </a:p>
      </dgm:t>
    </dgm:pt>
    <dgm:pt modelId="{AF0BCBAE-449D-4110-81C2-F17D6F99AFAD}" type="parTrans" cxnId="{C28E25DD-E8AA-45AB-AC6D-9E975CDBFC9B}">
      <dgm:prSet/>
      <dgm:spPr/>
      <dgm:t>
        <a:bodyPr/>
        <a:lstStyle/>
        <a:p>
          <a:endParaRPr lang="en-US"/>
        </a:p>
      </dgm:t>
    </dgm:pt>
    <dgm:pt modelId="{41703E72-89D9-4BDF-93D3-DA2089D0EB8B}" type="sibTrans" cxnId="{C28E25DD-E8AA-45AB-AC6D-9E975CDBFC9B}">
      <dgm:prSet/>
      <dgm:spPr/>
      <dgm:t>
        <a:bodyPr/>
        <a:lstStyle/>
        <a:p>
          <a:endParaRPr lang="en-US"/>
        </a:p>
      </dgm:t>
    </dgm:pt>
    <dgm:pt modelId="{9D57BDB9-69F5-4CB4-B4BC-DC95A2CA7237}" type="pres">
      <dgm:prSet presAssocID="{0412639C-4CD9-4888-8E9D-A57043C2AB45}" presName="hierChild1" presStyleCnt="0">
        <dgm:presLayoutVars>
          <dgm:orgChart val="1"/>
          <dgm:chPref val="1"/>
          <dgm:dir/>
          <dgm:animOne val="branch"/>
          <dgm:animLvl val="lvl"/>
          <dgm:resizeHandles/>
        </dgm:presLayoutVars>
      </dgm:prSet>
      <dgm:spPr/>
    </dgm:pt>
    <dgm:pt modelId="{ECB1C5A4-4A33-496F-95D4-09F337532A23}" type="pres">
      <dgm:prSet presAssocID="{094FB7C9-D4F0-4CDE-B6B6-C1BB58884681}" presName="hierRoot1" presStyleCnt="0">
        <dgm:presLayoutVars>
          <dgm:hierBranch val="init"/>
        </dgm:presLayoutVars>
      </dgm:prSet>
      <dgm:spPr/>
    </dgm:pt>
    <dgm:pt modelId="{B1D0BA2F-8E59-4095-8B85-F867E0E1474C}" type="pres">
      <dgm:prSet presAssocID="{094FB7C9-D4F0-4CDE-B6B6-C1BB58884681}" presName="rootComposite1" presStyleCnt="0"/>
      <dgm:spPr/>
    </dgm:pt>
    <dgm:pt modelId="{5AB9AB1A-8867-42B8-B016-FD3AB8DC4B03}" type="pres">
      <dgm:prSet presAssocID="{094FB7C9-D4F0-4CDE-B6B6-C1BB58884681}" presName="rootText1" presStyleLbl="node0" presStyleIdx="0" presStyleCnt="1">
        <dgm:presLayoutVars>
          <dgm:chPref val="3"/>
        </dgm:presLayoutVars>
      </dgm:prSet>
      <dgm:spPr/>
    </dgm:pt>
    <dgm:pt modelId="{18F1AF41-98C5-49D7-A9F3-8E25171374F4}" type="pres">
      <dgm:prSet presAssocID="{094FB7C9-D4F0-4CDE-B6B6-C1BB58884681}" presName="rootConnector1" presStyleLbl="node1" presStyleIdx="0" presStyleCnt="0"/>
      <dgm:spPr/>
    </dgm:pt>
    <dgm:pt modelId="{A73E2BAE-9D75-4158-BF73-6FD8BDC06DEB}" type="pres">
      <dgm:prSet presAssocID="{094FB7C9-D4F0-4CDE-B6B6-C1BB58884681}" presName="hierChild2" presStyleCnt="0"/>
      <dgm:spPr/>
    </dgm:pt>
    <dgm:pt modelId="{EC20D9D1-0985-4CDD-B332-672898A62332}" type="pres">
      <dgm:prSet presAssocID="{C067BA40-8581-4054-AE72-962455E8B549}" presName="Name37" presStyleLbl="parChTrans1D2" presStyleIdx="0" presStyleCnt="1"/>
      <dgm:spPr/>
    </dgm:pt>
    <dgm:pt modelId="{195B1CB1-37EE-4C68-AEF5-B79A36BA916E}" type="pres">
      <dgm:prSet presAssocID="{5B4028DB-69D8-402F-8C9D-F551C72F3BA0}" presName="hierRoot2" presStyleCnt="0">
        <dgm:presLayoutVars>
          <dgm:hierBranch val="init"/>
        </dgm:presLayoutVars>
      </dgm:prSet>
      <dgm:spPr/>
    </dgm:pt>
    <dgm:pt modelId="{5B69D13E-0656-42C1-B06B-1AFCF73AE45C}" type="pres">
      <dgm:prSet presAssocID="{5B4028DB-69D8-402F-8C9D-F551C72F3BA0}" presName="rootComposite" presStyleCnt="0"/>
      <dgm:spPr/>
    </dgm:pt>
    <dgm:pt modelId="{F4F87BD0-0908-4571-AFB9-741259BFD9F4}" type="pres">
      <dgm:prSet presAssocID="{5B4028DB-69D8-402F-8C9D-F551C72F3BA0}" presName="rootText" presStyleLbl="node2" presStyleIdx="0" presStyleCnt="1">
        <dgm:presLayoutVars>
          <dgm:chPref val="3"/>
        </dgm:presLayoutVars>
      </dgm:prSet>
      <dgm:spPr/>
    </dgm:pt>
    <dgm:pt modelId="{CE8F8CD0-C882-4D02-9862-85B85C0E5CA7}" type="pres">
      <dgm:prSet presAssocID="{5B4028DB-69D8-402F-8C9D-F551C72F3BA0}" presName="rootConnector" presStyleLbl="node2" presStyleIdx="0" presStyleCnt="1"/>
      <dgm:spPr/>
    </dgm:pt>
    <dgm:pt modelId="{7411E418-C573-4476-9322-A6ECDD115D57}" type="pres">
      <dgm:prSet presAssocID="{5B4028DB-69D8-402F-8C9D-F551C72F3BA0}" presName="hierChild4" presStyleCnt="0"/>
      <dgm:spPr/>
    </dgm:pt>
    <dgm:pt modelId="{BE32B466-E8C7-41AD-897D-E458BFBA01F8}" type="pres">
      <dgm:prSet presAssocID="{39E68A39-B336-47A2-80E3-6BE1B7595E0D}" presName="Name37" presStyleLbl="parChTrans1D3" presStyleIdx="0" presStyleCnt="3"/>
      <dgm:spPr/>
    </dgm:pt>
    <dgm:pt modelId="{5B727470-FCF9-44C6-852F-66B9B2EFC36F}" type="pres">
      <dgm:prSet presAssocID="{308D746F-C79C-499A-A4E6-21E0F9D29D83}" presName="hierRoot2" presStyleCnt="0">
        <dgm:presLayoutVars>
          <dgm:hierBranch val="init"/>
        </dgm:presLayoutVars>
      </dgm:prSet>
      <dgm:spPr/>
    </dgm:pt>
    <dgm:pt modelId="{841FAF1F-DDB8-44C9-8A00-BE74A965C3C6}" type="pres">
      <dgm:prSet presAssocID="{308D746F-C79C-499A-A4E6-21E0F9D29D83}" presName="rootComposite" presStyleCnt="0"/>
      <dgm:spPr/>
    </dgm:pt>
    <dgm:pt modelId="{7E44250F-FB41-4C90-9FC8-92DB8201CD0D}" type="pres">
      <dgm:prSet presAssocID="{308D746F-C79C-499A-A4E6-21E0F9D29D83}" presName="rootText" presStyleLbl="node3" presStyleIdx="0" presStyleCnt="3">
        <dgm:presLayoutVars>
          <dgm:chPref val="3"/>
        </dgm:presLayoutVars>
      </dgm:prSet>
      <dgm:spPr/>
    </dgm:pt>
    <dgm:pt modelId="{49925F51-C1CB-4291-AF81-8A491D206B9F}" type="pres">
      <dgm:prSet presAssocID="{308D746F-C79C-499A-A4E6-21E0F9D29D83}" presName="rootConnector" presStyleLbl="node3" presStyleIdx="0" presStyleCnt="3"/>
      <dgm:spPr/>
    </dgm:pt>
    <dgm:pt modelId="{CCE18E45-5D0A-44FE-8C25-1F2AF9DB5783}" type="pres">
      <dgm:prSet presAssocID="{308D746F-C79C-499A-A4E6-21E0F9D29D83}" presName="hierChild4" presStyleCnt="0"/>
      <dgm:spPr/>
    </dgm:pt>
    <dgm:pt modelId="{091104B0-3950-4403-81BC-063C70DD83BD}" type="pres">
      <dgm:prSet presAssocID="{308D746F-C79C-499A-A4E6-21E0F9D29D83}" presName="hierChild5" presStyleCnt="0"/>
      <dgm:spPr/>
    </dgm:pt>
    <dgm:pt modelId="{D0CAB2BE-F60F-44B9-80A2-2024EF6A9A97}" type="pres">
      <dgm:prSet presAssocID="{88C37E79-7F61-4417-A747-8D2D7B2D51B4}" presName="Name37" presStyleLbl="parChTrans1D3" presStyleIdx="1" presStyleCnt="3"/>
      <dgm:spPr/>
    </dgm:pt>
    <dgm:pt modelId="{2E5D016F-1988-4D90-97FF-94870CAD5E01}" type="pres">
      <dgm:prSet presAssocID="{8EA3CA16-810F-4AFC-AE15-73355D4EBF4A}" presName="hierRoot2" presStyleCnt="0">
        <dgm:presLayoutVars>
          <dgm:hierBranch val="init"/>
        </dgm:presLayoutVars>
      </dgm:prSet>
      <dgm:spPr/>
    </dgm:pt>
    <dgm:pt modelId="{885CCC7A-427A-4410-A6BE-E6BF990B114B}" type="pres">
      <dgm:prSet presAssocID="{8EA3CA16-810F-4AFC-AE15-73355D4EBF4A}" presName="rootComposite" presStyleCnt="0"/>
      <dgm:spPr/>
    </dgm:pt>
    <dgm:pt modelId="{1F2F9D06-E005-4A91-B940-10F4D7498625}" type="pres">
      <dgm:prSet presAssocID="{8EA3CA16-810F-4AFC-AE15-73355D4EBF4A}" presName="rootText" presStyleLbl="node3" presStyleIdx="1" presStyleCnt="3">
        <dgm:presLayoutVars>
          <dgm:chPref val="3"/>
        </dgm:presLayoutVars>
      </dgm:prSet>
      <dgm:spPr/>
    </dgm:pt>
    <dgm:pt modelId="{5B762149-BF97-4D80-ABC7-1C7CB633DEEC}" type="pres">
      <dgm:prSet presAssocID="{8EA3CA16-810F-4AFC-AE15-73355D4EBF4A}" presName="rootConnector" presStyleLbl="node3" presStyleIdx="1" presStyleCnt="3"/>
      <dgm:spPr/>
    </dgm:pt>
    <dgm:pt modelId="{C6A2D1B1-DDBF-413A-A804-C395580F1451}" type="pres">
      <dgm:prSet presAssocID="{8EA3CA16-810F-4AFC-AE15-73355D4EBF4A}" presName="hierChild4" presStyleCnt="0"/>
      <dgm:spPr/>
    </dgm:pt>
    <dgm:pt modelId="{79C78821-A949-43BA-A2C2-7BF978A36DC4}" type="pres">
      <dgm:prSet presAssocID="{8EA3CA16-810F-4AFC-AE15-73355D4EBF4A}" presName="hierChild5" presStyleCnt="0"/>
      <dgm:spPr/>
    </dgm:pt>
    <dgm:pt modelId="{5F1E05AB-FFE1-40EA-9E34-D03281CD6B91}" type="pres">
      <dgm:prSet presAssocID="{AF0BCBAE-449D-4110-81C2-F17D6F99AFAD}" presName="Name37" presStyleLbl="parChTrans1D3" presStyleIdx="2" presStyleCnt="3"/>
      <dgm:spPr/>
    </dgm:pt>
    <dgm:pt modelId="{D3DC42C7-197A-4F7E-9EA0-CBC70F91538F}" type="pres">
      <dgm:prSet presAssocID="{BD82209C-623B-4143-A7B8-B5493FB603EE}" presName="hierRoot2" presStyleCnt="0">
        <dgm:presLayoutVars>
          <dgm:hierBranch val="init"/>
        </dgm:presLayoutVars>
      </dgm:prSet>
      <dgm:spPr/>
    </dgm:pt>
    <dgm:pt modelId="{1C15203B-94EB-40CF-BE30-CE38692A1C38}" type="pres">
      <dgm:prSet presAssocID="{BD82209C-623B-4143-A7B8-B5493FB603EE}" presName="rootComposite" presStyleCnt="0"/>
      <dgm:spPr/>
    </dgm:pt>
    <dgm:pt modelId="{A1057B2D-9283-40C3-B099-6B7D0ABBC0B6}" type="pres">
      <dgm:prSet presAssocID="{BD82209C-623B-4143-A7B8-B5493FB603EE}" presName="rootText" presStyleLbl="node3" presStyleIdx="2" presStyleCnt="3">
        <dgm:presLayoutVars>
          <dgm:chPref val="3"/>
        </dgm:presLayoutVars>
      </dgm:prSet>
      <dgm:spPr/>
    </dgm:pt>
    <dgm:pt modelId="{9186F82F-4128-4977-820B-C20B0E0EA7DE}" type="pres">
      <dgm:prSet presAssocID="{BD82209C-623B-4143-A7B8-B5493FB603EE}" presName="rootConnector" presStyleLbl="node3" presStyleIdx="2" presStyleCnt="3"/>
      <dgm:spPr/>
    </dgm:pt>
    <dgm:pt modelId="{A7335F09-027D-454A-9E5B-609F24E79D47}" type="pres">
      <dgm:prSet presAssocID="{BD82209C-623B-4143-A7B8-B5493FB603EE}" presName="hierChild4" presStyleCnt="0"/>
      <dgm:spPr/>
    </dgm:pt>
    <dgm:pt modelId="{2998B99C-9056-4C5E-89E5-D5D66048E2F6}" type="pres">
      <dgm:prSet presAssocID="{BD82209C-623B-4143-A7B8-B5493FB603EE}" presName="hierChild5" presStyleCnt="0"/>
      <dgm:spPr/>
    </dgm:pt>
    <dgm:pt modelId="{212EF732-2DCD-4068-8AE0-9FC7099D7655}" type="pres">
      <dgm:prSet presAssocID="{5B4028DB-69D8-402F-8C9D-F551C72F3BA0}" presName="hierChild5" presStyleCnt="0"/>
      <dgm:spPr/>
    </dgm:pt>
    <dgm:pt modelId="{6DA70DCF-277D-4E51-85A5-90B3511C58CE}" type="pres">
      <dgm:prSet presAssocID="{094FB7C9-D4F0-4CDE-B6B6-C1BB58884681}" presName="hierChild3" presStyleCnt="0"/>
      <dgm:spPr/>
    </dgm:pt>
  </dgm:ptLst>
  <dgm:cxnLst>
    <dgm:cxn modelId="{9B202D04-EB5C-4194-B996-22076C16ECE7}" type="presOf" srcId="{8EA3CA16-810F-4AFC-AE15-73355D4EBF4A}" destId="{5B762149-BF97-4D80-ABC7-1C7CB633DEEC}" srcOrd="1" destOrd="0" presId="urn:microsoft.com/office/officeart/2005/8/layout/orgChart1"/>
    <dgm:cxn modelId="{6DBA8219-5EDC-43F4-8578-4C01C97AB1E8}" type="presOf" srcId="{39E68A39-B336-47A2-80E3-6BE1B7595E0D}" destId="{BE32B466-E8C7-41AD-897D-E458BFBA01F8}" srcOrd="0" destOrd="0" presId="urn:microsoft.com/office/officeart/2005/8/layout/orgChart1"/>
    <dgm:cxn modelId="{5BB1775E-B9A0-477B-A00C-0820E4A095D5}" type="presOf" srcId="{308D746F-C79C-499A-A4E6-21E0F9D29D83}" destId="{49925F51-C1CB-4291-AF81-8A491D206B9F}" srcOrd="1" destOrd="0" presId="urn:microsoft.com/office/officeart/2005/8/layout/orgChart1"/>
    <dgm:cxn modelId="{3C026266-20F8-4DCB-A4D6-D6D217F618B7}" type="presOf" srcId="{8EA3CA16-810F-4AFC-AE15-73355D4EBF4A}" destId="{1F2F9D06-E005-4A91-B940-10F4D7498625}" srcOrd="0" destOrd="0" presId="urn:microsoft.com/office/officeart/2005/8/layout/orgChart1"/>
    <dgm:cxn modelId="{FB440354-57AC-4E5D-9D7D-3E569357143E}" type="presOf" srcId="{5B4028DB-69D8-402F-8C9D-F551C72F3BA0}" destId="{CE8F8CD0-C882-4D02-9862-85B85C0E5CA7}" srcOrd="1" destOrd="0" presId="urn:microsoft.com/office/officeart/2005/8/layout/orgChart1"/>
    <dgm:cxn modelId="{73F5A881-FE3A-4009-954E-272E45F610F3}" srcId="{094FB7C9-D4F0-4CDE-B6B6-C1BB58884681}" destId="{5B4028DB-69D8-402F-8C9D-F551C72F3BA0}" srcOrd="0" destOrd="0" parTransId="{C067BA40-8581-4054-AE72-962455E8B549}" sibTransId="{9FF07BBF-53E1-4A85-AA94-85DD31556D6C}"/>
    <dgm:cxn modelId="{DD9CD584-3915-437E-9CBD-5CC88736A9F5}" type="presOf" srcId="{308D746F-C79C-499A-A4E6-21E0F9D29D83}" destId="{7E44250F-FB41-4C90-9FC8-92DB8201CD0D}" srcOrd="0" destOrd="0" presId="urn:microsoft.com/office/officeart/2005/8/layout/orgChart1"/>
    <dgm:cxn modelId="{D87F8786-BD20-4362-A89F-BD23BA0489C6}" type="presOf" srcId="{BD82209C-623B-4143-A7B8-B5493FB603EE}" destId="{9186F82F-4128-4977-820B-C20B0E0EA7DE}" srcOrd="1" destOrd="0" presId="urn:microsoft.com/office/officeart/2005/8/layout/orgChart1"/>
    <dgm:cxn modelId="{D3D3E792-D759-4617-89C1-D6C64BECCE75}" srcId="{0412639C-4CD9-4888-8E9D-A57043C2AB45}" destId="{094FB7C9-D4F0-4CDE-B6B6-C1BB58884681}" srcOrd="0" destOrd="0" parTransId="{550F793D-11FD-4D8C-9827-E697C5EA6ADE}" sibTransId="{6F2D4E15-7033-4439-8525-43F11D4C5D70}"/>
    <dgm:cxn modelId="{7B58A6A0-D7D0-4F27-8325-2EA131B36249}" type="presOf" srcId="{88C37E79-7F61-4417-A747-8D2D7B2D51B4}" destId="{D0CAB2BE-F60F-44B9-80A2-2024EF6A9A97}" srcOrd="0" destOrd="0" presId="urn:microsoft.com/office/officeart/2005/8/layout/orgChart1"/>
    <dgm:cxn modelId="{759A83A2-63C6-4530-BE56-AD1AF9A4CFCF}" srcId="{5B4028DB-69D8-402F-8C9D-F551C72F3BA0}" destId="{8EA3CA16-810F-4AFC-AE15-73355D4EBF4A}" srcOrd="1" destOrd="0" parTransId="{88C37E79-7F61-4417-A747-8D2D7B2D51B4}" sibTransId="{D93187A7-C7C5-4688-8E6D-FD945C45D646}"/>
    <dgm:cxn modelId="{580222A3-FC29-47CC-9E1F-79D83028E10A}" type="presOf" srcId="{0412639C-4CD9-4888-8E9D-A57043C2AB45}" destId="{9D57BDB9-69F5-4CB4-B4BC-DC95A2CA7237}" srcOrd="0" destOrd="0" presId="urn:microsoft.com/office/officeart/2005/8/layout/orgChart1"/>
    <dgm:cxn modelId="{D23744A7-7BB6-4885-B0D7-7796BBF7BEFB}" type="presOf" srcId="{5B4028DB-69D8-402F-8C9D-F551C72F3BA0}" destId="{F4F87BD0-0908-4571-AFB9-741259BFD9F4}" srcOrd="0" destOrd="0" presId="urn:microsoft.com/office/officeart/2005/8/layout/orgChart1"/>
    <dgm:cxn modelId="{4B26F3C0-6659-4DE6-9C10-EC0AA521A046}" type="presOf" srcId="{AF0BCBAE-449D-4110-81C2-F17D6F99AFAD}" destId="{5F1E05AB-FFE1-40EA-9E34-D03281CD6B91}" srcOrd="0" destOrd="0" presId="urn:microsoft.com/office/officeart/2005/8/layout/orgChart1"/>
    <dgm:cxn modelId="{734B22D5-A2E0-4228-9376-153D67AA49D2}" srcId="{5B4028DB-69D8-402F-8C9D-F551C72F3BA0}" destId="{308D746F-C79C-499A-A4E6-21E0F9D29D83}" srcOrd="0" destOrd="0" parTransId="{39E68A39-B336-47A2-80E3-6BE1B7595E0D}" sibTransId="{D51074F2-1821-4619-B1FD-D4F8FC07837A}"/>
    <dgm:cxn modelId="{21A128D8-35E1-4DD2-B99B-DC550244C1BE}" type="presOf" srcId="{BD82209C-623B-4143-A7B8-B5493FB603EE}" destId="{A1057B2D-9283-40C3-B099-6B7D0ABBC0B6}" srcOrd="0" destOrd="0" presId="urn:microsoft.com/office/officeart/2005/8/layout/orgChart1"/>
    <dgm:cxn modelId="{C28E25DD-E8AA-45AB-AC6D-9E975CDBFC9B}" srcId="{5B4028DB-69D8-402F-8C9D-F551C72F3BA0}" destId="{BD82209C-623B-4143-A7B8-B5493FB603EE}" srcOrd="2" destOrd="0" parTransId="{AF0BCBAE-449D-4110-81C2-F17D6F99AFAD}" sibTransId="{41703E72-89D9-4BDF-93D3-DA2089D0EB8B}"/>
    <dgm:cxn modelId="{BDB82EDE-A37F-4170-8D15-6E21F6112ADF}" type="presOf" srcId="{C067BA40-8581-4054-AE72-962455E8B549}" destId="{EC20D9D1-0985-4CDD-B332-672898A62332}" srcOrd="0" destOrd="0" presId="urn:microsoft.com/office/officeart/2005/8/layout/orgChart1"/>
    <dgm:cxn modelId="{B37170EC-DDF0-4CE0-A528-024556AE96D9}" type="presOf" srcId="{094FB7C9-D4F0-4CDE-B6B6-C1BB58884681}" destId="{5AB9AB1A-8867-42B8-B016-FD3AB8DC4B03}" srcOrd="0" destOrd="0" presId="urn:microsoft.com/office/officeart/2005/8/layout/orgChart1"/>
    <dgm:cxn modelId="{7620D9FB-BC75-4F8A-A8AE-1679EC2FC7E8}" type="presOf" srcId="{094FB7C9-D4F0-4CDE-B6B6-C1BB58884681}" destId="{18F1AF41-98C5-49D7-A9F3-8E25171374F4}" srcOrd="1" destOrd="0" presId="urn:microsoft.com/office/officeart/2005/8/layout/orgChart1"/>
    <dgm:cxn modelId="{4E829F63-24E0-4C34-8F4A-1D0C8ECDB7F6}" type="presParOf" srcId="{9D57BDB9-69F5-4CB4-B4BC-DC95A2CA7237}" destId="{ECB1C5A4-4A33-496F-95D4-09F337532A23}" srcOrd="0" destOrd="0" presId="urn:microsoft.com/office/officeart/2005/8/layout/orgChart1"/>
    <dgm:cxn modelId="{15FB62B1-FB1F-4A88-8EF6-5B098C9B5CF2}" type="presParOf" srcId="{ECB1C5A4-4A33-496F-95D4-09F337532A23}" destId="{B1D0BA2F-8E59-4095-8B85-F867E0E1474C}" srcOrd="0" destOrd="0" presId="urn:microsoft.com/office/officeart/2005/8/layout/orgChart1"/>
    <dgm:cxn modelId="{C6C740A4-D65E-4CCF-93B3-C601057E134A}" type="presParOf" srcId="{B1D0BA2F-8E59-4095-8B85-F867E0E1474C}" destId="{5AB9AB1A-8867-42B8-B016-FD3AB8DC4B03}" srcOrd="0" destOrd="0" presId="urn:microsoft.com/office/officeart/2005/8/layout/orgChart1"/>
    <dgm:cxn modelId="{83082008-04F8-4C57-8DD5-069487477DC4}" type="presParOf" srcId="{B1D0BA2F-8E59-4095-8B85-F867E0E1474C}" destId="{18F1AF41-98C5-49D7-A9F3-8E25171374F4}" srcOrd="1" destOrd="0" presId="urn:microsoft.com/office/officeart/2005/8/layout/orgChart1"/>
    <dgm:cxn modelId="{48F61639-C35E-4ED1-96BA-3623B5979F04}" type="presParOf" srcId="{ECB1C5A4-4A33-496F-95D4-09F337532A23}" destId="{A73E2BAE-9D75-4158-BF73-6FD8BDC06DEB}" srcOrd="1" destOrd="0" presId="urn:microsoft.com/office/officeart/2005/8/layout/orgChart1"/>
    <dgm:cxn modelId="{EAC9AFA2-D158-4E65-BF32-2E6A3B1BD00E}" type="presParOf" srcId="{A73E2BAE-9D75-4158-BF73-6FD8BDC06DEB}" destId="{EC20D9D1-0985-4CDD-B332-672898A62332}" srcOrd="0" destOrd="0" presId="urn:microsoft.com/office/officeart/2005/8/layout/orgChart1"/>
    <dgm:cxn modelId="{02E96367-F330-484A-8D9B-11BA0BD6586D}" type="presParOf" srcId="{A73E2BAE-9D75-4158-BF73-6FD8BDC06DEB}" destId="{195B1CB1-37EE-4C68-AEF5-B79A36BA916E}" srcOrd="1" destOrd="0" presId="urn:microsoft.com/office/officeart/2005/8/layout/orgChart1"/>
    <dgm:cxn modelId="{66DFF5E5-D366-48E1-AE10-A9D5D62661BD}" type="presParOf" srcId="{195B1CB1-37EE-4C68-AEF5-B79A36BA916E}" destId="{5B69D13E-0656-42C1-B06B-1AFCF73AE45C}" srcOrd="0" destOrd="0" presId="urn:microsoft.com/office/officeart/2005/8/layout/orgChart1"/>
    <dgm:cxn modelId="{87D0EFE8-DD09-46FF-B4B4-9278C009283D}" type="presParOf" srcId="{5B69D13E-0656-42C1-B06B-1AFCF73AE45C}" destId="{F4F87BD0-0908-4571-AFB9-741259BFD9F4}" srcOrd="0" destOrd="0" presId="urn:microsoft.com/office/officeart/2005/8/layout/orgChart1"/>
    <dgm:cxn modelId="{847C519F-9705-4A68-BD41-A4BC44625BC9}" type="presParOf" srcId="{5B69D13E-0656-42C1-B06B-1AFCF73AE45C}" destId="{CE8F8CD0-C882-4D02-9862-85B85C0E5CA7}" srcOrd="1" destOrd="0" presId="urn:microsoft.com/office/officeart/2005/8/layout/orgChart1"/>
    <dgm:cxn modelId="{0396D1B4-D0C4-464B-8D81-EA08F0EE067D}" type="presParOf" srcId="{195B1CB1-37EE-4C68-AEF5-B79A36BA916E}" destId="{7411E418-C573-4476-9322-A6ECDD115D57}" srcOrd="1" destOrd="0" presId="urn:microsoft.com/office/officeart/2005/8/layout/orgChart1"/>
    <dgm:cxn modelId="{B729729A-0B4C-4995-A0AE-1E11A95A1E08}" type="presParOf" srcId="{7411E418-C573-4476-9322-A6ECDD115D57}" destId="{BE32B466-E8C7-41AD-897D-E458BFBA01F8}" srcOrd="0" destOrd="0" presId="urn:microsoft.com/office/officeart/2005/8/layout/orgChart1"/>
    <dgm:cxn modelId="{220EAB0F-5CE4-4E5A-9AC7-B36034E1A496}" type="presParOf" srcId="{7411E418-C573-4476-9322-A6ECDD115D57}" destId="{5B727470-FCF9-44C6-852F-66B9B2EFC36F}" srcOrd="1" destOrd="0" presId="urn:microsoft.com/office/officeart/2005/8/layout/orgChart1"/>
    <dgm:cxn modelId="{81304E4E-D859-41B4-914F-B3386BC442D0}" type="presParOf" srcId="{5B727470-FCF9-44C6-852F-66B9B2EFC36F}" destId="{841FAF1F-DDB8-44C9-8A00-BE74A965C3C6}" srcOrd="0" destOrd="0" presId="urn:microsoft.com/office/officeart/2005/8/layout/orgChart1"/>
    <dgm:cxn modelId="{5554C2B4-58B5-4A7E-AA11-A21A4CD52196}" type="presParOf" srcId="{841FAF1F-DDB8-44C9-8A00-BE74A965C3C6}" destId="{7E44250F-FB41-4C90-9FC8-92DB8201CD0D}" srcOrd="0" destOrd="0" presId="urn:microsoft.com/office/officeart/2005/8/layout/orgChart1"/>
    <dgm:cxn modelId="{CEC8FDF2-2B1E-45BF-B5DB-0F7E5A7FC553}" type="presParOf" srcId="{841FAF1F-DDB8-44C9-8A00-BE74A965C3C6}" destId="{49925F51-C1CB-4291-AF81-8A491D206B9F}" srcOrd="1" destOrd="0" presId="urn:microsoft.com/office/officeart/2005/8/layout/orgChart1"/>
    <dgm:cxn modelId="{FCBB460B-DF64-44DE-8EAB-EDC2F7AF8E09}" type="presParOf" srcId="{5B727470-FCF9-44C6-852F-66B9B2EFC36F}" destId="{CCE18E45-5D0A-44FE-8C25-1F2AF9DB5783}" srcOrd="1" destOrd="0" presId="urn:microsoft.com/office/officeart/2005/8/layout/orgChart1"/>
    <dgm:cxn modelId="{D67DA354-EE14-445D-A9F2-85B05F0A6110}" type="presParOf" srcId="{5B727470-FCF9-44C6-852F-66B9B2EFC36F}" destId="{091104B0-3950-4403-81BC-063C70DD83BD}" srcOrd="2" destOrd="0" presId="urn:microsoft.com/office/officeart/2005/8/layout/orgChart1"/>
    <dgm:cxn modelId="{A52B4A43-B434-4C54-BF06-253BDE5D4F77}" type="presParOf" srcId="{7411E418-C573-4476-9322-A6ECDD115D57}" destId="{D0CAB2BE-F60F-44B9-80A2-2024EF6A9A97}" srcOrd="2" destOrd="0" presId="urn:microsoft.com/office/officeart/2005/8/layout/orgChart1"/>
    <dgm:cxn modelId="{5682E740-6261-45E1-89BD-15ECEC07D7E4}" type="presParOf" srcId="{7411E418-C573-4476-9322-A6ECDD115D57}" destId="{2E5D016F-1988-4D90-97FF-94870CAD5E01}" srcOrd="3" destOrd="0" presId="urn:microsoft.com/office/officeart/2005/8/layout/orgChart1"/>
    <dgm:cxn modelId="{7A5C4450-F7D8-46B2-B4CD-043EABBA6C9C}" type="presParOf" srcId="{2E5D016F-1988-4D90-97FF-94870CAD5E01}" destId="{885CCC7A-427A-4410-A6BE-E6BF990B114B}" srcOrd="0" destOrd="0" presId="urn:microsoft.com/office/officeart/2005/8/layout/orgChart1"/>
    <dgm:cxn modelId="{8B25CA6E-1BB1-4AA2-9C5E-0DD4C7923BC8}" type="presParOf" srcId="{885CCC7A-427A-4410-A6BE-E6BF990B114B}" destId="{1F2F9D06-E005-4A91-B940-10F4D7498625}" srcOrd="0" destOrd="0" presId="urn:microsoft.com/office/officeart/2005/8/layout/orgChart1"/>
    <dgm:cxn modelId="{65F59B1D-A1E7-49C5-A4FD-B576D6386A10}" type="presParOf" srcId="{885CCC7A-427A-4410-A6BE-E6BF990B114B}" destId="{5B762149-BF97-4D80-ABC7-1C7CB633DEEC}" srcOrd="1" destOrd="0" presId="urn:microsoft.com/office/officeart/2005/8/layout/orgChart1"/>
    <dgm:cxn modelId="{EB402199-1ACF-4F3E-B551-71850BDA2B00}" type="presParOf" srcId="{2E5D016F-1988-4D90-97FF-94870CAD5E01}" destId="{C6A2D1B1-DDBF-413A-A804-C395580F1451}" srcOrd="1" destOrd="0" presId="urn:microsoft.com/office/officeart/2005/8/layout/orgChart1"/>
    <dgm:cxn modelId="{ECE3D666-3963-4526-B961-244283E32DB2}" type="presParOf" srcId="{2E5D016F-1988-4D90-97FF-94870CAD5E01}" destId="{79C78821-A949-43BA-A2C2-7BF978A36DC4}" srcOrd="2" destOrd="0" presId="urn:microsoft.com/office/officeart/2005/8/layout/orgChart1"/>
    <dgm:cxn modelId="{49092DBB-83D9-4A29-BEEC-51A535D1917B}" type="presParOf" srcId="{7411E418-C573-4476-9322-A6ECDD115D57}" destId="{5F1E05AB-FFE1-40EA-9E34-D03281CD6B91}" srcOrd="4" destOrd="0" presId="urn:microsoft.com/office/officeart/2005/8/layout/orgChart1"/>
    <dgm:cxn modelId="{E4BA77AF-D8CB-4BA3-95B8-5795DCD2267D}" type="presParOf" srcId="{7411E418-C573-4476-9322-A6ECDD115D57}" destId="{D3DC42C7-197A-4F7E-9EA0-CBC70F91538F}" srcOrd="5" destOrd="0" presId="urn:microsoft.com/office/officeart/2005/8/layout/orgChart1"/>
    <dgm:cxn modelId="{ABDE376F-1339-4F0B-BABE-DC44337CD33E}" type="presParOf" srcId="{D3DC42C7-197A-4F7E-9EA0-CBC70F91538F}" destId="{1C15203B-94EB-40CF-BE30-CE38692A1C38}" srcOrd="0" destOrd="0" presId="urn:microsoft.com/office/officeart/2005/8/layout/orgChart1"/>
    <dgm:cxn modelId="{C0660C19-534D-4C2F-9B06-B953DB68D23A}" type="presParOf" srcId="{1C15203B-94EB-40CF-BE30-CE38692A1C38}" destId="{A1057B2D-9283-40C3-B099-6B7D0ABBC0B6}" srcOrd="0" destOrd="0" presId="urn:microsoft.com/office/officeart/2005/8/layout/orgChart1"/>
    <dgm:cxn modelId="{84C8D5A3-9195-4729-8D5E-3160A662DCBA}" type="presParOf" srcId="{1C15203B-94EB-40CF-BE30-CE38692A1C38}" destId="{9186F82F-4128-4977-820B-C20B0E0EA7DE}" srcOrd="1" destOrd="0" presId="urn:microsoft.com/office/officeart/2005/8/layout/orgChart1"/>
    <dgm:cxn modelId="{67CCDFAF-4407-457F-8C52-C1BDCBF98E29}" type="presParOf" srcId="{D3DC42C7-197A-4F7E-9EA0-CBC70F91538F}" destId="{A7335F09-027D-454A-9E5B-609F24E79D47}" srcOrd="1" destOrd="0" presId="urn:microsoft.com/office/officeart/2005/8/layout/orgChart1"/>
    <dgm:cxn modelId="{1DF146DD-7E6D-4A8C-8813-FD1C2F6C672B}" type="presParOf" srcId="{D3DC42C7-197A-4F7E-9EA0-CBC70F91538F}" destId="{2998B99C-9056-4C5E-89E5-D5D66048E2F6}" srcOrd="2" destOrd="0" presId="urn:microsoft.com/office/officeart/2005/8/layout/orgChart1"/>
    <dgm:cxn modelId="{A356AFA7-7395-4748-8E2E-6AA056749516}" type="presParOf" srcId="{195B1CB1-37EE-4C68-AEF5-B79A36BA916E}" destId="{212EF732-2DCD-4068-8AE0-9FC7099D7655}" srcOrd="2" destOrd="0" presId="urn:microsoft.com/office/officeart/2005/8/layout/orgChart1"/>
    <dgm:cxn modelId="{7B8F34E0-3B81-462D-A45A-57C3527C31CC}" type="presParOf" srcId="{ECB1C5A4-4A33-496F-95D4-09F337532A23}" destId="{6DA70DCF-277D-4E51-85A5-90B3511C58CE}"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12639C-4CD9-4888-8E9D-A57043C2AB4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5B4028DB-69D8-402F-8C9D-F551C72F3BA0}">
      <dgm:prSet/>
      <dgm:spPr>
        <a:solidFill>
          <a:schemeClr val="accent1"/>
        </a:solidFill>
      </dgm:spPr>
      <dgm:t>
        <a:bodyPr/>
        <a:lstStyle/>
        <a:p>
          <a:r>
            <a:rPr lang="en-US" dirty="0" err="1"/>
            <a:t>Effectuer</a:t>
          </a:r>
          <a:r>
            <a:rPr lang="en-US" dirty="0"/>
            <a:t> les </a:t>
          </a:r>
          <a:r>
            <a:rPr lang="en-US" dirty="0" err="1"/>
            <a:t>mesures</a:t>
          </a:r>
          <a:r>
            <a:rPr lang="en-US" dirty="0"/>
            <a:t> &amp; </a:t>
          </a:r>
          <a:r>
            <a:rPr lang="en-US" dirty="0" err="1"/>
            <a:t>Remplir</a:t>
          </a:r>
          <a:r>
            <a:rPr lang="en-US" dirty="0"/>
            <a:t> le QRE BM</a:t>
          </a:r>
        </a:p>
      </dgm:t>
    </dgm:pt>
    <dgm:pt modelId="{C067BA40-8581-4054-AE72-962455E8B549}" type="parTrans" cxnId="{73F5A881-FE3A-4009-954E-272E45F610F3}">
      <dgm:prSet/>
      <dgm:spPr/>
      <dgm:t>
        <a:bodyPr/>
        <a:lstStyle/>
        <a:p>
          <a:endParaRPr lang="en-US"/>
        </a:p>
      </dgm:t>
    </dgm:pt>
    <dgm:pt modelId="{9FF07BBF-53E1-4A85-AA94-85DD31556D6C}" type="sibTrans" cxnId="{73F5A881-FE3A-4009-954E-272E45F610F3}">
      <dgm:prSet/>
      <dgm:spPr/>
      <dgm:t>
        <a:bodyPr/>
        <a:lstStyle/>
        <a:p>
          <a:endParaRPr lang="en-US"/>
        </a:p>
      </dgm:t>
    </dgm:pt>
    <dgm:pt modelId="{301505DC-BF95-44CB-BF70-3C800B7A6196}">
      <dgm:prSet/>
      <dgm:spPr>
        <a:solidFill>
          <a:srgbClr val="C00000"/>
        </a:solidFill>
      </dgm:spPr>
      <dgm:t>
        <a:bodyPr/>
        <a:lstStyle/>
        <a:p>
          <a:r>
            <a:rPr lang="en-US" dirty="0" err="1"/>
            <a:t>Vérifier</a:t>
          </a:r>
          <a:r>
            <a:rPr lang="en-US" dirty="0"/>
            <a:t> le QRE BM </a:t>
          </a:r>
          <a:r>
            <a:rPr lang="en-US" dirty="0" err="1"/>
            <a:t>rempli</a:t>
          </a:r>
          <a:endParaRPr lang="en-US" dirty="0"/>
        </a:p>
      </dgm:t>
    </dgm:pt>
    <dgm:pt modelId="{6A739920-B61C-49BF-8231-A1B4AF7753BE}" type="parTrans" cxnId="{1115F44C-252F-42AF-8AA6-E826257A6A6D}">
      <dgm:prSet/>
      <dgm:spPr/>
      <dgm:t>
        <a:bodyPr/>
        <a:lstStyle/>
        <a:p>
          <a:endParaRPr lang="en-US"/>
        </a:p>
      </dgm:t>
    </dgm:pt>
    <dgm:pt modelId="{0E830A8E-1728-4438-B408-8648CED2477E}" type="sibTrans" cxnId="{1115F44C-252F-42AF-8AA6-E826257A6A6D}">
      <dgm:prSet/>
      <dgm:spPr/>
      <dgm:t>
        <a:bodyPr/>
        <a:lstStyle/>
        <a:p>
          <a:endParaRPr lang="en-US"/>
        </a:p>
      </dgm:t>
    </dgm:pt>
    <dgm:pt modelId="{EC524E5D-72E7-4A45-A81D-E9CAE9F2AE9E}">
      <dgm:prSet/>
      <dgm:spPr>
        <a:solidFill>
          <a:srgbClr val="C00000"/>
        </a:solidFill>
      </dgm:spPr>
      <dgm:t>
        <a:bodyPr/>
        <a:lstStyle/>
        <a:p>
          <a:r>
            <a:rPr lang="en-US" dirty="0" err="1"/>
            <a:t>Entrer</a:t>
          </a:r>
          <a:r>
            <a:rPr lang="en-US" dirty="0"/>
            <a:t> les </a:t>
          </a:r>
          <a:r>
            <a:rPr lang="en-US" dirty="0" err="1"/>
            <a:t>données</a:t>
          </a:r>
          <a:r>
            <a:rPr lang="en-US" dirty="0"/>
            <a:t> du QRE BM dans CAPI</a:t>
          </a:r>
        </a:p>
      </dgm:t>
    </dgm:pt>
    <dgm:pt modelId="{BD047D4B-9FC0-4726-90E1-34B848F7B85A}" type="parTrans" cxnId="{65381D59-E237-4A07-AD21-FDEA89F80BDC}">
      <dgm:prSet/>
      <dgm:spPr/>
      <dgm:t>
        <a:bodyPr/>
        <a:lstStyle/>
        <a:p>
          <a:endParaRPr lang="en-US"/>
        </a:p>
      </dgm:t>
    </dgm:pt>
    <dgm:pt modelId="{1A99ABFB-F97D-481D-9DF1-07A5EC1AAD47}" type="sibTrans" cxnId="{65381D59-E237-4A07-AD21-FDEA89F80BDC}">
      <dgm:prSet/>
      <dgm:spPr/>
      <dgm:t>
        <a:bodyPr/>
        <a:lstStyle/>
        <a:p>
          <a:endParaRPr lang="en-US"/>
        </a:p>
      </dgm:t>
    </dgm:pt>
    <dgm:pt modelId="{A6901BAD-8DD7-4A83-A5DC-0BDC15720F52}">
      <dgm:prSet/>
      <dgm:spPr>
        <a:solidFill>
          <a:srgbClr val="C00000"/>
        </a:solidFill>
      </dgm:spPr>
      <dgm:t>
        <a:bodyPr/>
        <a:lstStyle/>
        <a:p>
          <a:r>
            <a:rPr lang="en-US" dirty="0" err="1"/>
            <a:t>Remettre</a:t>
          </a:r>
          <a:r>
            <a:rPr lang="en-US" dirty="0"/>
            <a:t> le QRE BM au </a:t>
          </a:r>
          <a:r>
            <a:rPr lang="en-US" dirty="0" err="1"/>
            <a:t>Superviseur</a:t>
          </a:r>
          <a:endParaRPr lang="en-US" dirty="0"/>
        </a:p>
      </dgm:t>
    </dgm:pt>
    <dgm:pt modelId="{BE66EE80-5C81-4AF3-94F7-5F352C51B014}" type="parTrans" cxnId="{9731E41E-41F5-46A4-A793-0418E6421219}">
      <dgm:prSet/>
      <dgm:spPr/>
      <dgm:t>
        <a:bodyPr/>
        <a:lstStyle/>
        <a:p>
          <a:endParaRPr lang="en-US"/>
        </a:p>
      </dgm:t>
    </dgm:pt>
    <dgm:pt modelId="{A19885A6-3AE0-4903-8159-6EF442877C55}" type="sibTrans" cxnId="{9731E41E-41F5-46A4-A793-0418E6421219}">
      <dgm:prSet/>
      <dgm:spPr/>
      <dgm:t>
        <a:bodyPr/>
        <a:lstStyle/>
        <a:p>
          <a:endParaRPr lang="en-US"/>
        </a:p>
      </dgm:t>
    </dgm:pt>
    <dgm:pt modelId="{01668233-91DE-4E5D-BE04-2D948A5DEE7E}">
      <dgm:prSet phldrT="[Text]"/>
      <dgm:spPr>
        <a:solidFill>
          <a:schemeClr val="accent1"/>
        </a:solidFill>
      </dgm:spPr>
      <dgm:t>
        <a:bodyPr/>
        <a:lstStyle/>
        <a:p>
          <a:r>
            <a:rPr lang="fr-FR" dirty="0"/>
            <a:t>Soumettre le QRE rempli à l'enquêteur MG</a:t>
          </a:r>
          <a:endParaRPr lang="en-US" dirty="0"/>
        </a:p>
      </dgm:t>
    </dgm:pt>
    <dgm:pt modelId="{1D0774ED-CCDF-4AC9-A57B-2371271EE92D}" type="sibTrans" cxnId="{CB24D159-4415-44E5-9EEC-3DA521F4968B}">
      <dgm:prSet/>
      <dgm:spPr/>
      <dgm:t>
        <a:bodyPr/>
        <a:lstStyle/>
        <a:p>
          <a:endParaRPr lang="en-US"/>
        </a:p>
      </dgm:t>
    </dgm:pt>
    <dgm:pt modelId="{FDF6901C-8E89-429A-A98F-FF7EE0BF4E03}" type="parTrans" cxnId="{CB24D159-4415-44E5-9EEC-3DA521F4968B}">
      <dgm:prSet/>
      <dgm:spPr/>
      <dgm:t>
        <a:bodyPr/>
        <a:lstStyle/>
        <a:p>
          <a:endParaRPr lang="en-US"/>
        </a:p>
      </dgm:t>
    </dgm:pt>
    <dgm:pt modelId="{9D57BDB9-69F5-4CB4-B4BC-DC95A2CA7237}" type="pres">
      <dgm:prSet presAssocID="{0412639C-4CD9-4888-8E9D-A57043C2AB45}" presName="hierChild1" presStyleCnt="0">
        <dgm:presLayoutVars>
          <dgm:orgChart val="1"/>
          <dgm:chPref val="1"/>
          <dgm:dir/>
          <dgm:animOne val="branch"/>
          <dgm:animLvl val="lvl"/>
          <dgm:resizeHandles/>
        </dgm:presLayoutVars>
      </dgm:prSet>
      <dgm:spPr/>
    </dgm:pt>
    <dgm:pt modelId="{BD7158B4-4041-493E-934C-EA72314709D8}" type="pres">
      <dgm:prSet presAssocID="{5B4028DB-69D8-402F-8C9D-F551C72F3BA0}" presName="hierRoot1" presStyleCnt="0">
        <dgm:presLayoutVars>
          <dgm:hierBranch val="init"/>
        </dgm:presLayoutVars>
      </dgm:prSet>
      <dgm:spPr/>
    </dgm:pt>
    <dgm:pt modelId="{ABF7A67A-3E32-42DE-BEC7-C38AB64B29F7}" type="pres">
      <dgm:prSet presAssocID="{5B4028DB-69D8-402F-8C9D-F551C72F3BA0}" presName="rootComposite1" presStyleCnt="0"/>
      <dgm:spPr/>
    </dgm:pt>
    <dgm:pt modelId="{0584340A-8969-4441-A30B-9FB277D177CD}" type="pres">
      <dgm:prSet presAssocID="{5B4028DB-69D8-402F-8C9D-F551C72F3BA0}" presName="rootText1" presStyleLbl="node0" presStyleIdx="0" presStyleCnt="1">
        <dgm:presLayoutVars>
          <dgm:chPref val="3"/>
        </dgm:presLayoutVars>
      </dgm:prSet>
      <dgm:spPr/>
    </dgm:pt>
    <dgm:pt modelId="{0F613162-9B69-40F9-B59E-3C2FA5B4F4DD}" type="pres">
      <dgm:prSet presAssocID="{5B4028DB-69D8-402F-8C9D-F551C72F3BA0}" presName="rootConnector1" presStyleLbl="node1" presStyleIdx="0" presStyleCnt="0"/>
      <dgm:spPr/>
    </dgm:pt>
    <dgm:pt modelId="{047CACE6-7A95-4946-81DD-8F57A219DC8B}" type="pres">
      <dgm:prSet presAssocID="{5B4028DB-69D8-402F-8C9D-F551C72F3BA0}" presName="hierChild2" presStyleCnt="0"/>
      <dgm:spPr/>
    </dgm:pt>
    <dgm:pt modelId="{30BB8C75-23D6-44EE-B4A2-9A7113FE377F}" type="pres">
      <dgm:prSet presAssocID="{FDF6901C-8E89-429A-A98F-FF7EE0BF4E03}" presName="Name37" presStyleLbl="parChTrans1D2" presStyleIdx="0" presStyleCnt="1"/>
      <dgm:spPr/>
    </dgm:pt>
    <dgm:pt modelId="{56EC0E1E-5471-47D9-8F54-CF6D26D285A5}" type="pres">
      <dgm:prSet presAssocID="{01668233-91DE-4E5D-BE04-2D948A5DEE7E}" presName="hierRoot2" presStyleCnt="0">
        <dgm:presLayoutVars>
          <dgm:hierBranch val="init"/>
        </dgm:presLayoutVars>
      </dgm:prSet>
      <dgm:spPr/>
    </dgm:pt>
    <dgm:pt modelId="{E9CD7A1C-7A0C-42BA-9201-412D6F9BE7A2}" type="pres">
      <dgm:prSet presAssocID="{01668233-91DE-4E5D-BE04-2D948A5DEE7E}" presName="rootComposite" presStyleCnt="0"/>
      <dgm:spPr/>
    </dgm:pt>
    <dgm:pt modelId="{FC4E8E80-028C-47BD-8796-5C866C828B4D}" type="pres">
      <dgm:prSet presAssocID="{01668233-91DE-4E5D-BE04-2D948A5DEE7E}" presName="rootText" presStyleLbl="node2" presStyleIdx="0" presStyleCnt="1">
        <dgm:presLayoutVars>
          <dgm:chPref val="3"/>
        </dgm:presLayoutVars>
      </dgm:prSet>
      <dgm:spPr/>
    </dgm:pt>
    <dgm:pt modelId="{AD11FB09-985E-434F-9751-6F4ABD674B22}" type="pres">
      <dgm:prSet presAssocID="{01668233-91DE-4E5D-BE04-2D948A5DEE7E}" presName="rootConnector" presStyleLbl="node2" presStyleIdx="0" presStyleCnt="1"/>
      <dgm:spPr/>
    </dgm:pt>
    <dgm:pt modelId="{8B47F225-BC7F-46E6-B0E4-671DADADF8E7}" type="pres">
      <dgm:prSet presAssocID="{01668233-91DE-4E5D-BE04-2D948A5DEE7E}" presName="hierChild4" presStyleCnt="0"/>
      <dgm:spPr/>
    </dgm:pt>
    <dgm:pt modelId="{87976842-4F47-4E32-B726-544E805B9B52}" type="pres">
      <dgm:prSet presAssocID="{6A739920-B61C-49BF-8231-A1B4AF7753BE}" presName="Name37" presStyleLbl="parChTrans1D3" presStyleIdx="0" presStyleCnt="3"/>
      <dgm:spPr/>
    </dgm:pt>
    <dgm:pt modelId="{48D68178-8ACC-42E0-AEE0-5746A76E5184}" type="pres">
      <dgm:prSet presAssocID="{301505DC-BF95-44CB-BF70-3C800B7A6196}" presName="hierRoot2" presStyleCnt="0">
        <dgm:presLayoutVars>
          <dgm:hierBranch val="init"/>
        </dgm:presLayoutVars>
      </dgm:prSet>
      <dgm:spPr/>
    </dgm:pt>
    <dgm:pt modelId="{CD4FCE36-0255-47A8-8A89-DA6FEDAAB6BA}" type="pres">
      <dgm:prSet presAssocID="{301505DC-BF95-44CB-BF70-3C800B7A6196}" presName="rootComposite" presStyleCnt="0"/>
      <dgm:spPr/>
    </dgm:pt>
    <dgm:pt modelId="{E24B7BC7-356E-47A2-8B68-88FBA16B5A65}" type="pres">
      <dgm:prSet presAssocID="{301505DC-BF95-44CB-BF70-3C800B7A6196}" presName="rootText" presStyleLbl="node3" presStyleIdx="0" presStyleCnt="3">
        <dgm:presLayoutVars>
          <dgm:chPref val="3"/>
        </dgm:presLayoutVars>
      </dgm:prSet>
      <dgm:spPr/>
    </dgm:pt>
    <dgm:pt modelId="{B6263D96-E9BC-48EF-B409-A7966E474FB6}" type="pres">
      <dgm:prSet presAssocID="{301505DC-BF95-44CB-BF70-3C800B7A6196}" presName="rootConnector" presStyleLbl="node3" presStyleIdx="0" presStyleCnt="3"/>
      <dgm:spPr/>
    </dgm:pt>
    <dgm:pt modelId="{56CF68EE-CEE2-4A18-A8F0-138D40183428}" type="pres">
      <dgm:prSet presAssocID="{301505DC-BF95-44CB-BF70-3C800B7A6196}" presName="hierChild4" presStyleCnt="0"/>
      <dgm:spPr/>
    </dgm:pt>
    <dgm:pt modelId="{5EEE3029-AE25-4444-A0D8-46A00F5E3E76}" type="pres">
      <dgm:prSet presAssocID="{301505DC-BF95-44CB-BF70-3C800B7A6196}" presName="hierChild5" presStyleCnt="0"/>
      <dgm:spPr/>
    </dgm:pt>
    <dgm:pt modelId="{F3C611C5-9380-4E95-AFD2-F4CAFE76A6A8}" type="pres">
      <dgm:prSet presAssocID="{BD047D4B-9FC0-4726-90E1-34B848F7B85A}" presName="Name37" presStyleLbl="parChTrans1D3" presStyleIdx="1" presStyleCnt="3"/>
      <dgm:spPr/>
    </dgm:pt>
    <dgm:pt modelId="{62AB4628-6081-41AF-9849-56D39A1B8FE9}" type="pres">
      <dgm:prSet presAssocID="{EC524E5D-72E7-4A45-A81D-E9CAE9F2AE9E}" presName="hierRoot2" presStyleCnt="0">
        <dgm:presLayoutVars>
          <dgm:hierBranch val="init"/>
        </dgm:presLayoutVars>
      </dgm:prSet>
      <dgm:spPr/>
    </dgm:pt>
    <dgm:pt modelId="{CF7C5B0E-85BE-4B03-AFF4-0253BC5AF594}" type="pres">
      <dgm:prSet presAssocID="{EC524E5D-72E7-4A45-A81D-E9CAE9F2AE9E}" presName="rootComposite" presStyleCnt="0"/>
      <dgm:spPr/>
    </dgm:pt>
    <dgm:pt modelId="{4B53DBE7-316B-4D10-B710-188F81FD58F1}" type="pres">
      <dgm:prSet presAssocID="{EC524E5D-72E7-4A45-A81D-E9CAE9F2AE9E}" presName="rootText" presStyleLbl="node3" presStyleIdx="1" presStyleCnt="3">
        <dgm:presLayoutVars>
          <dgm:chPref val="3"/>
        </dgm:presLayoutVars>
      </dgm:prSet>
      <dgm:spPr/>
    </dgm:pt>
    <dgm:pt modelId="{9AF609A5-3D7C-421F-B4C6-9604304E6F76}" type="pres">
      <dgm:prSet presAssocID="{EC524E5D-72E7-4A45-A81D-E9CAE9F2AE9E}" presName="rootConnector" presStyleLbl="node3" presStyleIdx="1" presStyleCnt="3"/>
      <dgm:spPr/>
    </dgm:pt>
    <dgm:pt modelId="{45AB1639-FBF8-485A-8A48-A3F610D8A07F}" type="pres">
      <dgm:prSet presAssocID="{EC524E5D-72E7-4A45-A81D-E9CAE9F2AE9E}" presName="hierChild4" presStyleCnt="0"/>
      <dgm:spPr/>
    </dgm:pt>
    <dgm:pt modelId="{56753772-A46D-42C2-BAD8-D4553F1B371F}" type="pres">
      <dgm:prSet presAssocID="{EC524E5D-72E7-4A45-A81D-E9CAE9F2AE9E}" presName="hierChild5" presStyleCnt="0"/>
      <dgm:spPr/>
    </dgm:pt>
    <dgm:pt modelId="{29CDF70B-CB72-4885-995C-290F15D7DB50}" type="pres">
      <dgm:prSet presAssocID="{BE66EE80-5C81-4AF3-94F7-5F352C51B014}" presName="Name37" presStyleLbl="parChTrans1D3" presStyleIdx="2" presStyleCnt="3"/>
      <dgm:spPr/>
    </dgm:pt>
    <dgm:pt modelId="{42E9C678-DB0B-4F0C-9253-FBA147F7DFD5}" type="pres">
      <dgm:prSet presAssocID="{A6901BAD-8DD7-4A83-A5DC-0BDC15720F52}" presName="hierRoot2" presStyleCnt="0">
        <dgm:presLayoutVars>
          <dgm:hierBranch val="init"/>
        </dgm:presLayoutVars>
      </dgm:prSet>
      <dgm:spPr/>
    </dgm:pt>
    <dgm:pt modelId="{FCCE467B-2162-4E94-BEA3-A789E1278781}" type="pres">
      <dgm:prSet presAssocID="{A6901BAD-8DD7-4A83-A5DC-0BDC15720F52}" presName="rootComposite" presStyleCnt="0"/>
      <dgm:spPr/>
    </dgm:pt>
    <dgm:pt modelId="{59D13A3A-01F2-42AD-B719-DAB3AA08972C}" type="pres">
      <dgm:prSet presAssocID="{A6901BAD-8DD7-4A83-A5DC-0BDC15720F52}" presName="rootText" presStyleLbl="node3" presStyleIdx="2" presStyleCnt="3">
        <dgm:presLayoutVars>
          <dgm:chPref val="3"/>
        </dgm:presLayoutVars>
      </dgm:prSet>
      <dgm:spPr/>
    </dgm:pt>
    <dgm:pt modelId="{C9FD1FA5-2B6B-462D-AB20-0770C37BF570}" type="pres">
      <dgm:prSet presAssocID="{A6901BAD-8DD7-4A83-A5DC-0BDC15720F52}" presName="rootConnector" presStyleLbl="node3" presStyleIdx="2" presStyleCnt="3"/>
      <dgm:spPr/>
    </dgm:pt>
    <dgm:pt modelId="{EEB01555-8CA3-4E4C-B69F-726FBA6C545B}" type="pres">
      <dgm:prSet presAssocID="{A6901BAD-8DD7-4A83-A5DC-0BDC15720F52}" presName="hierChild4" presStyleCnt="0"/>
      <dgm:spPr/>
    </dgm:pt>
    <dgm:pt modelId="{9BA80B9D-166D-42EA-A8C6-AC60E454EDD0}" type="pres">
      <dgm:prSet presAssocID="{A6901BAD-8DD7-4A83-A5DC-0BDC15720F52}" presName="hierChild5" presStyleCnt="0"/>
      <dgm:spPr/>
    </dgm:pt>
    <dgm:pt modelId="{4CB03871-3868-49F9-B928-A737E557B8B3}" type="pres">
      <dgm:prSet presAssocID="{01668233-91DE-4E5D-BE04-2D948A5DEE7E}" presName="hierChild5" presStyleCnt="0"/>
      <dgm:spPr/>
    </dgm:pt>
    <dgm:pt modelId="{BA030293-F02A-427D-9C3E-ADEEFC50DCCE}" type="pres">
      <dgm:prSet presAssocID="{5B4028DB-69D8-402F-8C9D-F551C72F3BA0}" presName="hierChild3" presStyleCnt="0"/>
      <dgm:spPr/>
    </dgm:pt>
  </dgm:ptLst>
  <dgm:cxnLst>
    <dgm:cxn modelId="{1890250E-1DB2-451A-925B-3E856D178311}" type="presOf" srcId="{301505DC-BF95-44CB-BF70-3C800B7A6196}" destId="{E24B7BC7-356E-47A2-8B68-88FBA16B5A65}" srcOrd="0" destOrd="0" presId="urn:microsoft.com/office/officeart/2005/8/layout/orgChart1"/>
    <dgm:cxn modelId="{9731E41E-41F5-46A4-A793-0418E6421219}" srcId="{01668233-91DE-4E5D-BE04-2D948A5DEE7E}" destId="{A6901BAD-8DD7-4A83-A5DC-0BDC15720F52}" srcOrd="2" destOrd="0" parTransId="{BE66EE80-5C81-4AF3-94F7-5F352C51B014}" sibTransId="{A19885A6-3AE0-4903-8159-6EF442877C55}"/>
    <dgm:cxn modelId="{A868A220-4FD1-4163-870B-8CD3320CE0F9}" type="presOf" srcId="{BD047D4B-9FC0-4726-90E1-34B848F7B85A}" destId="{F3C611C5-9380-4E95-AFD2-F4CAFE76A6A8}" srcOrd="0" destOrd="0" presId="urn:microsoft.com/office/officeart/2005/8/layout/orgChart1"/>
    <dgm:cxn modelId="{C3A65364-41CA-4AA6-98B9-790ECDF5FEA7}" type="presOf" srcId="{A6901BAD-8DD7-4A83-A5DC-0BDC15720F52}" destId="{C9FD1FA5-2B6B-462D-AB20-0770C37BF570}" srcOrd="1" destOrd="0" presId="urn:microsoft.com/office/officeart/2005/8/layout/orgChart1"/>
    <dgm:cxn modelId="{E29EB664-0FF4-4400-87B1-501B5F6C60AE}" type="presOf" srcId="{301505DC-BF95-44CB-BF70-3C800B7A6196}" destId="{B6263D96-E9BC-48EF-B409-A7966E474FB6}" srcOrd="1" destOrd="0" presId="urn:microsoft.com/office/officeart/2005/8/layout/orgChart1"/>
    <dgm:cxn modelId="{0ABAD265-D490-43CD-A2E0-1872519DB00D}" type="presOf" srcId="{5B4028DB-69D8-402F-8C9D-F551C72F3BA0}" destId="{0584340A-8969-4441-A30B-9FB277D177CD}" srcOrd="0" destOrd="0" presId="urn:microsoft.com/office/officeart/2005/8/layout/orgChart1"/>
    <dgm:cxn modelId="{360B464C-B5C0-45C8-8984-D5CF3DA58714}" type="presOf" srcId="{6A739920-B61C-49BF-8231-A1B4AF7753BE}" destId="{87976842-4F47-4E32-B726-544E805B9B52}" srcOrd="0" destOrd="0" presId="urn:microsoft.com/office/officeart/2005/8/layout/orgChart1"/>
    <dgm:cxn modelId="{1115F44C-252F-42AF-8AA6-E826257A6A6D}" srcId="{01668233-91DE-4E5D-BE04-2D948A5DEE7E}" destId="{301505DC-BF95-44CB-BF70-3C800B7A6196}" srcOrd="0" destOrd="0" parTransId="{6A739920-B61C-49BF-8231-A1B4AF7753BE}" sibTransId="{0E830A8E-1728-4438-B408-8648CED2477E}"/>
    <dgm:cxn modelId="{65381D59-E237-4A07-AD21-FDEA89F80BDC}" srcId="{01668233-91DE-4E5D-BE04-2D948A5DEE7E}" destId="{EC524E5D-72E7-4A45-A81D-E9CAE9F2AE9E}" srcOrd="1" destOrd="0" parTransId="{BD047D4B-9FC0-4726-90E1-34B848F7B85A}" sibTransId="{1A99ABFB-F97D-481D-9DF1-07A5EC1AAD47}"/>
    <dgm:cxn modelId="{CB24D159-4415-44E5-9EEC-3DA521F4968B}" srcId="{5B4028DB-69D8-402F-8C9D-F551C72F3BA0}" destId="{01668233-91DE-4E5D-BE04-2D948A5DEE7E}" srcOrd="0" destOrd="0" parTransId="{FDF6901C-8E89-429A-A98F-FF7EE0BF4E03}" sibTransId="{1D0774ED-CCDF-4AC9-A57B-2371271EE92D}"/>
    <dgm:cxn modelId="{73F5A881-FE3A-4009-954E-272E45F610F3}" srcId="{0412639C-4CD9-4888-8E9D-A57043C2AB45}" destId="{5B4028DB-69D8-402F-8C9D-F551C72F3BA0}" srcOrd="0" destOrd="0" parTransId="{C067BA40-8581-4054-AE72-962455E8B549}" sibTransId="{9FF07BBF-53E1-4A85-AA94-85DD31556D6C}"/>
    <dgm:cxn modelId="{D2D50A8C-891B-4AC7-911C-D8A7FD2593A0}" type="presOf" srcId="{BE66EE80-5C81-4AF3-94F7-5F352C51B014}" destId="{29CDF70B-CB72-4885-995C-290F15D7DB50}" srcOrd="0" destOrd="0" presId="urn:microsoft.com/office/officeart/2005/8/layout/orgChart1"/>
    <dgm:cxn modelId="{5651D08C-70E6-4126-A327-718E9647547F}" type="presOf" srcId="{A6901BAD-8DD7-4A83-A5DC-0BDC15720F52}" destId="{59D13A3A-01F2-42AD-B719-DAB3AA08972C}" srcOrd="0" destOrd="0" presId="urn:microsoft.com/office/officeart/2005/8/layout/orgChart1"/>
    <dgm:cxn modelId="{580222A3-FC29-47CC-9E1F-79D83028E10A}" type="presOf" srcId="{0412639C-4CD9-4888-8E9D-A57043C2AB45}" destId="{9D57BDB9-69F5-4CB4-B4BC-DC95A2CA7237}" srcOrd="0" destOrd="0" presId="urn:microsoft.com/office/officeart/2005/8/layout/orgChart1"/>
    <dgm:cxn modelId="{CC96AFA3-EE78-4053-94A3-E56568786981}" type="presOf" srcId="{01668233-91DE-4E5D-BE04-2D948A5DEE7E}" destId="{FC4E8E80-028C-47BD-8796-5C866C828B4D}" srcOrd="0" destOrd="0" presId="urn:microsoft.com/office/officeart/2005/8/layout/orgChart1"/>
    <dgm:cxn modelId="{257537A4-BED2-4DE6-8A34-88D58190B58F}" type="presOf" srcId="{01668233-91DE-4E5D-BE04-2D948A5DEE7E}" destId="{AD11FB09-985E-434F-9751-6F4ABD674B22}" srcOrd="1" destOrd="0" presId="urn:microsoft.com/office/officeart/2005/8/layout/orgChart1"/>
    <dgm:cxn modelId="{3D3E85AF-CFF9-4043-A64A-179FA74304D8}" type="presOf" srcId="{EC524E5D-72E7-4A45-A81D-E9CAE9F2AE9E}" destId="{4B53DBE7-316B-4D10-B710-188F81FD58F1}" srcOrd="0" destOrd="0" presId="urn:microsoft.com/office/officeart/2005/8/layout/orgChart1"/>
    <dgm:cxn modelId="{D06BB1DB-F987-496C-ACD0-B7878242AFD7}" type="presOf" srcId="{FDF6901C-8E89-429A-A98F-FF7EE0BF4E03}" destId="{30BB8C75-23D6-44EE-B4A2-9A7113FE377F}" srcOrd="0" destOrd="0" presId="urn:microsoft.com/office/officeart/2005/8/layout/orgChart1"/>
    <dgm:cxn modelId="{D7053AF4-3C97-47A7-9196-31EFC6081D8C}" type="presOf" srcId="{5B4028DB-69D8-402F-8C9D-F551C72F3BA0}" destId="{0F613162-9B69-40F9-B59E-3C2FA5B4F4DD}" srcOrd="1" destOrd="0" presId="urn:microsoft.com/office/officeart/2005/8/layout/orgChart1"/>
    <dgm:cxn modelId="{FC0822FD-4388-49C4-81D7-29C0E5EE7B83}" type="presOf" srcId="{EC524E5D-72E7-4A45-A81D-E9CAE9F2AE9E}" destId="{9AF609A5-3D7C-421F-B4C6-9604304E6F76}" srcOrd="1" destOrd="0" presId="urn:microsoft.com/office/officeart/2005/8/layout/orgChart1"/>
    <dgm:cxn modelId="{B9266D40-EA22-4401-84F8-F3B8E027E527}" type="presParOf" srcId="{9D57BDB9-69F5-4CB4-B4BC-DC95A2CA7237}" destId="{BD7158B4-4041-493E-934C-EA72314709D8}" srcOrd="0" destOrd="0" presId="urn:microsoft.com/office/officeart/2005/8/layout/orgChart1"/>
    <dgm:cxn modelId="{5B253D1A-57F1-41F7-9703-976173190B05}" type="presParOf" srcId="{BD7158B4-4041-493E-934C-EA72314709D8}" destId="{ABF7A67A-3E32-42DE-BEC7-C38AB64B29F7}" srcOrd="0" destOrd="0" presId="urn:microsoft.com/office/officeart/2005/8/layout/orgChart1"/>
    <dgm:cxn modelId="{741582AA-F465-4914-8398-2AF60AD38742}" type="presParOf" srcId="{ABF7A67A-3E32-42DE-BEC7-C38AB64B29F7}" destId="{0584340A-8969-4441-A30B-9FB277D177CD}" srcOrd="0" destOrd="0" presId="urn:microsoft.com/office/officeart/2005/8/layout/orgChart1"/>
    <dgm:cxn modelId="{01589B93-EC8A-4F04-8A71-D0C283C8E629}" type="presParOf" srcId="{ABF7A67A-3E32-42DE-BEC7-C38AB64B29F7}" destId="{0F613162-9B69-40F9-B59E-3C2FA5B4F4DD}" srcOrd="1" destOrd="0" presId="urn:microsoft.com/office/officeart/2005/8/layout/orgChart1"/>
    <dgm:cxn modelId="{426AB62C-2406-4F86-A85C-86F825BAB969}" type="presParOf" srcId="{BD7158B4-4041-493E-934C-EA72314709D8}" destId="{047CACE6-7A95-4946-81DD-8F57A219DC8B}" srcOrd="1" destOrd="0" presId="urn:microsoft.com/office/officeart/2005/8/layout/orgChart1"/>
    <dgm:cxn modelId="{55AF43C4-601D-4A0D-AC47-E6CDEEFB907E}" type="presParOf" srcId="{047CACE6-7A95-4946-81DD-8F57A219DC8B}" destId="{30BB8C75-23D6-44EE-B4A2-9A7113FE377F}" srcOrd="0" destOrd="0" presId="urn:microsoft.com/office/officeart/2005/8/layout/orgChart1"/>
    <dgm:cxn modelId="{28A8E4E0-9C4E-4468-B6D7-E4F234CEF2C6}" type="presParOf" srcId="{047CACE6-7A95-4946-81DD-8F57A219DC8B}" destId="{56EC0E1E-5471-47D9-8F54-CF6D26D285A5}" srcOrd="1" destOrd="0" presId="urn:microsoft.com/office/officeart/2005/8/layout/orgChart1"/>
    <dgm:cxn modelId="{D6A9BC33-28D2-4B5B-B65B-05ACF07E0FD0}" type="presParOf" srcId="{56EC0E1E-5471-47D9-8F54-CF6D26D285A5}" destId="{E9CD7A1C-7A0C-42BA-9201-412D6F9BE7A2}" srcOrd="0" destOrd="0" presId="urn:microsoft.com/office/officeart/2005/8/layout/orgChart1"/>
    <dgm:cxn modelId="{6443F184-FDED-410E-AF6F-138E548935E7}" type="presParOf" srcId="{E9CD7A1C-7A0C-42BA-9201-412D6F9BE7A2}" destId="{FC4E8E80-028C-47BD-8796-5C866C828B4D}" srcOrd="0" destOrd="0" presId="urn:microsoft.com/office/officeart/2005/8/layout/orgChart1"/>
    <dgm:cxn modelId="{A634B4BE-85B2-4FA3-95CF-F340DF71FC4A}" type="presParOf" srcId="{E9CD7A1C-7A0C-42BA-9201-412D6F9BE7A2}" destId="{AD11FB09-985E-434F-9751-6F4ABD674B22}" srcOrd="1" destOrd="0" presId="urn:microsoft.com/office/officeart/2005/8/layout/orgChart1"/>
    <dgm:cxn modelId="{F3A9E2A1-ACAB-43D8-BBFC-87AF844151D2}" type="presParOf" srcId="{56EC0E1E-5471-47D9-8F54-CF6D26D285A5}" destId="{8B47F225-BC7F-46E6-B0E4-671DADADF8E7}" srcOrd="1" destOrd="0" presId="urn:microsoft.com/office/officeart/2005/8/layout/orgChart1"/>
    <dgm:cxn modelId="{DBBA4845-681C-48C8-BED1-6687EB6CDAEA}" type="presParOf" srcId="{8B47F225-BC7F-46E6-B0E4-671DADADF8E7}" destId="{87976842-4F47-4E32-B726-544E805B9B52}" srcOrd="0" destOrd="0" presId="urn:microsoft.com/office/officeart/2005/8/layout/orgChart1"/>
    <dgm:cxn modelId="{0A7E8E86-ED0C-4DA3-941D-C95A6B9A480C}" type="presParOf" srcId="{8B47F225-BC7F-46E6-B0E4-671DADADF8E7}" destId="{48D68178-8ACC-42E0-AEE0-5746A76E5184}" srcOrd="1" destOrd="0" presId="urn:microsoft.com/office/officeart/2005/8/layout/orgChart1"/>
    <dgm:cxn modelId="{A5693935-8847-4579-BDE7-B53575EE3623}" type="presParOf" srcId="{48D68178-8ACC-42E0-AEE0-5746A76E5184}" destId="{CD4FCE36-0255-47A8-8A89-DA6FEDAAB6BA}" srcOrd="0" destOrd="0" presId="urn:microsoft.com/office/officeart/2005/8/layout/orgChart1"/>
    <dgm:cxn modelId="{D416D0E1-F7EC-4D57-93E6-8D0D4CA0C67C}" type="presParOf" srcId="{CD4FCE36-0255-47A8-8A89-DA6FEDAAB6BA}" destId="{E24B7BC7-356E-47A2-8B68-88FBA16B5A65}" srcOrd="0" destOrd="0" presId="urn:microsoft.com/office/officeart/2005/8/layout/orgChart1"/>
    <dgm:cxn modelId="{B650506B-9767-46FC-A189-2850D80BA23C}" type="presParOf" srcId="{CD4FCE36-0255-47A8-8A89-DA6FEDAAB6BA}" destId="{B6263D96-E9BC-48EF-B409-A7966E474FB6}" srcOrd="1" destOrd="0" presId="urn:microsoft.com/office/officeart/2005/8/layout/orgChart1"/>
    <dgm:cxn modelId="{E46B17CB-945B-4F1A-93AE-201223E9AE5B}" type="presParOf" srcId="{48D68178-8ACC-42E0-AEE0-5746A76E5184}" destId="{56CF68EE-CEE2-4A18-A8F0-138D40183428}" srcOrd="1" destOrd="0" presId="urn:microsoft.com/office/officeart/2005/8/layout/orgChart1"/>
    <dgm:cxn modelId="{9FD62C41-E225-4605-B595-E7E4F231B738}" type="presParOf" srcId="{48D68178-8ACC-42E0-AEE0-5746A76E5184}" destId="{5EEE3029-AE25-4444-A0D8-46A00F5E3E76}" srcOrd="2" destOrd="0" presId="urn:microsoft.com/office/officeart/2005/8/layout/orgChart1"/>
    <dgm:cxn modelId="{C017802A-ED3C-4D6E-AD08-18E6EC357286}" type="presParOf" srcId="{8B47F225-BC7F-46E6-B0E4-671DADADF8E7}" destId="{F3C611C5-9380-4E95-AFD2-F4CAFE76A6A8}" srcOrd="2" destOrd="0" presId="urn:microsoft.com/office/officeart/2005/8/layout/orgChart1"/>
    <dgm:cxn modelId="{2E1376B7-A061-4E58-8D7A-BC88B583D7F4}" type="presParOf" srcId="{8B47F225-BC7F-46E6-B0E4-671DADADF8E7}" destId="{62AB4628-6081-41AF-9849-56D39A1B8FE9}" srcOrd="3" destOrd="0" presId="urn:microsoft.com/office/officeart/2005/8/layout/orgChart1"/>
    <dgm:cxn modelId="{AF06EBAC-4361-4446-B6C2-05398BF1569B}" type="presParOf" srcId="{62AB4628-6081-41AF-9849-56D39A1B8FE9}" destId="{CF7C5B0E-85BE-4B03-AFF4-0253BC5AF594}" srcOrd="0" destOrd="0" presId="urn:microsoft.com/office/officeart/2005/8/layout/orgChart1"/>
    <dgm:cxn modelId="{A1AD7ECD-4579-43EA-8733-5F2421F39D3C}" type="presParOf" srcId="{CF7C5B0E-85BE-4B03-AFF4-0253BC5AF594}" destId="{4B53DBE7-316B-4D10-B710-188F81FD58F1}" srcOrd="0" destOrd="0" presId="urn:microsoft.com/office/officeart/2005/8/layout/orgChart1"/>
    <dgm:cxn modelId="{229E48F7-3791-4EF0-8D98-E869D80B425F}" type="presParOf" srcId="{CF7C5B0E-85BE-4B03-AFF4-0253BC5AF594}" destId="{9AF609A5-3D7C-421F-B4C6-9604304E6F76}" srcOrd="1" destOrd="0" presId="urn:microsoft.com/office/officeart/2005/8/layout/orgChart1"/>
    <dgm:cxn modelId="{16BE3C28-C462-4F1F-B755-5FAC0EF5858D}" type="presParOf" srcId="{62AB4628-6081-41AF-9849-56D39A1B8FE9}" destId="{45AB1639-FBF8-485A-8A48-A3F610D8A07F}" srcOrd="1" destOrd="0" presId="urn:microsoft.com/office/officeart/2005/8/layout/orgChart1"/>
    <dgm:cxn modelId="{99447A72-246A-458A-B5DB-33AB1BBC8F37}" type="presParOf" srcId="{62AB4628-6081-41AF-9849-56D39A1B8FE9}" destId="{56753772-A46D-42C2-BAD8-D4553F1B371F}" srcOrd="2" destOrd="0" presId="urn:microsoft.com/office/officeart/2005/8/layout/orgChart1"/>
    <dgm:cxn modelId="{2E4DE59C-B08C-4366-9875-387127BF1F98}" type="presParOf" srcId="{8B47F225-BC7F-46E6-B0E4-671DADADF8E7}" destId="{29CDF70B-CB72-4885-995C-290F15D7DB50}" srcOrd="4" destOrd="0" presId="urn:microsoft.com/office/officeart/2005/8/layout/orgChart1"/>
    <dgm:cxn modelId="{EE040FD0-B9A4-4368-814F-3C5DEAA5B853}" type="presParOf" srcId="{8B47F225-BC7F-46E6-B0E4-671DADADF8E7}" destId="{42E9C678-DB0B-4F0C-9253-FBA147F7DFD5}" srcOrd="5" destOrd="0" presId="urn:microsoft.com/office/officeart/2005/8/layout/orgChart1"/>
    <dgm:cxn modelId="{95AB1E2F-0DD9-452A-8159-1F7C2063C4B2}" type="presParOf" srcId="{42E9C678-DB0B-4F0C-9253-FBA147F7DFD5}" destId="{FCCE467B-2162-4E94-BEA3-A789E1278781}" srcOrd="0" destOrd="0" presId="urn:microsoft.com/office/officeart/2005/8/layout/orgChart1"/>
    <dgm:cxn modelId="{B102944F-77BE-41DF-A7A6-53BEE041C23A}" type="presParOf" srcId="{FCCE467B-2162-4E94-BEA3-A789E1278781}" destId="{59D13A3A-01F2-42AD-B719-DAB3AA08972C}" srcOrd="0" destOrd="0" presId="urn:microsoft.com/office/officeart/2005/8/layout/orgChart1"/>
    <dgm:cxn modelId="{E0622534-4A2F-4FEB-A9DB-2D09BE626B41}" type="presParOf" srcId="{FCCE467B-2162-4E94-BEA3-A789E1278781}" destId="{C9FD1FA5-2B6B-462D-AB20-0770C37BF570}" srcOrd="1" destOrd="0" presId="urn:microsoft.com/office/officeart/2005/8/layout/orgChart1"/>
    <dgm:cxn modelId="{9C5DF59A-D335-4392-9322-54E9EB9395B3}" type="presParOf" srcId="{42E9C678-DB0B-4F0C-9253-FBA147F7DFD5}" destId="{EEB01555-8CA3-4E4C-B69F-726FBA6C545B}" srcOrd="1" destOrd="0" presId="urn:microsoft.com/office/officeart/2005/8/layout/orgChart1"/>
    <dgm:cxn modelId="{E8A326D9-0A80-4E30-8361-635E081B4882}" type="presParOf" srcId="{42E9C678-DB0B-4F0C-9253-FBA147F7DFD5}" destId="{9BA80B9D-166D-42EA-A8C6-AC60E454EDD0}" srcOrd="2" destOrd="0" presId="urn:microsoft.com/office/officeart/2005/8/layout/orgChart1"/>
    <dgm:cxn modelId="{4CF74908-A988-4F19-960D-0B46A982D729}" type="presParOf" srcId="{56EC0E1E-5471-47D9-8F54-CF6D26D285A5}" destId="{4CB03871-3868-49F9-B928-A737E557B8B3}" srcOrd="2" destOrd="0" presId="urn:microsoft.com/office/officeart/2005/8/layout/orgChart1"/>
    <dgm:cxn modelId="{0F950762-390C-45BD-B595-56C74F3F7A0F}" type="presParOf" srcId="{BD7158B4-4041-493E-934C-EA72314709D8}" destId="{BA030293-F02A-427D-9C3E-ADEEFC50DCCE}" srcOrd="2" destOrd="0" presId="urn:microsoft.com/office/officeart/2005/8/layout/orgChar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12639C-4CD9-4888-8E9D-A57043C2AB4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94FB7C9-D4F0-4CDE-B6B6-C1BB58884681}">
      <dgm:prSet phldrT="[Text]"/>
      <dgm:spPr>
        <a:solidFill>
          <a:srgbClr val="0070C0"/>
        </a:solidFill>
      </dgm:spPr>
      <dgm:t>
        <a:bodyPr/>
        <a:lstStyle/>
        <a:p>
          <a:r>
            <a:rPr lang="fr-FR" dirty="0"/>
            <a:t>Collecter tous les QRE BM remplis dans la grappe</a:t>
          </a:r>
          <a:endParaRPr lang="en-US" dirty="0"/>
        </a:p>
      </dgm:t>
    </dgm:pt>
    <dgm:pt modelId="{550F793D-11FD-4D8C-9827-E697C5EA6ADE}" type="parTrans" cxnId="{D3D3E792-D759-4617-89C1-D6C64BECCE75}">
      <dgm:prSet/>
      <dgm:spPr/>
      <dgm:t>
        <a:bodyPr/>
        <a:lstStyle/>
        <a:p>
          <a:endParaRPr lang="en-US"/>
        </a:p>
      </dgm:t>
    </dgm:pt>
    <dgm:pt modelId="{6F2D4E15-7033-4439-8525-43F11D4C5D70}" type="sibTrans" cxnId="{D3D3E792-D759-4617-89C1-D6C64BECCE75}">
      <dgm:prSet/>
      <dgm:spPr/>
      <dgm:t>
        <a:bodyPr/>
        <a:lstStyle/>
        <a:p>
          <a:endParaRPr lang="en-US"/>
        </a:p>
      </dgm:t>
    </dgm:pt>
    <dgm:pt modelId="{9D57BDB9-69F5-4CB4-B4BC-DC95A2CA7237}" type="pres">
      <dgm:prSet presAssocID="{0412639C-4CD9-4888-8E9D-A57043C2AB45}" presName="hierChild1" presStyleCnt="0">
        <dgm:presLayoutVars>
          <dgm:orgChart val="1"/>
          <dgm:chPref val="1"/>
          <dgm:dir/>
          <dgm:animOne val="branch"/>
          <dgm:animLvl val="lvl"/>
          <dgm:resizeHandles/>
        </dgm:presLayoutVars>
      </dgm:prSet>
      <dgm:spPr/>
    </dgm:pt>
    <dgm:pt modelId="{ECB1C5A4-4A33-496F-95D4-09F337532A23}" type="pres">
      <dgm:prSet presAssocID="{094FB7C9-D4F0-4CDE-B6B6-C1BB58884681}" presName="hierRoot1" presStyleCnt="0">
        <dgm:presLayoutVars>
          <dgm:hierBranch val="init"/>
        </dgm:presLayoutVars>
      </dgm:prSet>
      <dgm:spPr/>
    </dgm:pt>
    <dgm:pt modelId="{B1D0BA2F-8E59-4095-8B85-F867E0E1474C}" type="pres">
      <dgm:prSet presAssocID="{094FB7C9-D4F0-4CDE-B6B6-C1BB58884681}" presName="rootComposite1" presStyleCnt="0"/>
      <dgm:spPr/>
    </dgm:pt>
    <dgm:pt modelId="{5AB9AB1A-8867-42B8-B016-FD3AB8DC4B03}" type="pres">
      <dgm:prSet presAssocID="{094FB7C9-D4F0-4CDE-B6B6-C1BB58884681}" presName="rootText1" presStyleLbl="node0" presStyleIdx="0" presStyleCnt="1" custLinFactY="-98385" custLinFactNeighborX="11485" custLinFactNeighborY="-100000">
        <dgm:presLayoutVars>
          <dgm:chPref val="3"/>
        </dgm:presLayoutVars>
      </dgm:prSet>
      <dgm:spPr/>
    </dgm:pt>
    <dgm:pt modelId="{18F1AF41-98C5-49D7-A9F3-8E25171374F4}" type="pres">
      <dgm:prSet presAssocID="{094FB7C9-D4F0-4CDE-B6B6-C1BB58884681}" presName="rootConnector1" presStyleLbl="node1" presStyleIdx="0" presStyleCnt="0"/>
      <dgm:spPr/>
    </dgm:pt>
    <dgm:pt modelId="{A73E2BAE-9D75-4158-BF73-6FD8BDC06DEB}" type="pres">
      <dgm:prSet presAssocID="{094FB7C9-D4F0-4CDE-B6B6-C1BB58884681}" presName="hierChild2" presStyleCnt="0"/>
      <dgm:spPr/>
    </dgm:pt>
    <dgm:pt modelId="{6DA70DCF-277D-4E51-85A5-90B3511C58CE}" type="pres">
      <dgm:prSet presAssocID="{094FB7C9-D4F0-4CDE-B6B6-C1BB58884681}" presName="hierChild3" presStyleCnt="0"/>
      <dgm:spPr/>
    </dgm:pt>
  </dgm:ptLst>
  <dgm:cxnLst>
    <dgm:cxn modelId="{D3D3E792-D759-4617-89C1-D6C64BECCE75}" srcId="{0412639C-4CD9-4888-8E9D-A57043C2AB45}" destId="{094FB7C9-D4F0-4CDE-B6B6-C1BB58884681}" srcOrd="0" destOrd="0" parTransId="{550F793D-11FD-4D8C-9827-E697C5EA6ADE}" sibTransId="{6F2D4E15-7033-4439-8525-43F11D4C5D70}"/>
    <dgm:cxn modelId="{580222A3-FC29-47CC-9E1F-79D83028E10A}" type="presOf" srcId="{0412639C-4CD9-4888-8E9D-A57043C2AB45}" destId="{9D57BDB9-69F5-4CB4-B4BC-DC95A2CA7237}" srcOrd="0" destOrd="0" presId="urn:microsoft.com/office/officeart/2005/8/layout/orgChart1"/>
    <dgm:cxn modelId="{B37170EC-DDF0-4CE0-A528-024556AE96D9}" type="presOf" srcId="{094FB7C9-D4F0-4CDE-B6B6-C1BB58884681}" destId="{5AB9AB1A-8867-42B8-B016-FD3AB8DC4B03}" srcOrd="0" destOrd="0" presId="urn:microsoft.com/office/officeart/2005/8/layout/orgChart1"/>
    <dgm:cxn modelId="{7620D9FB-BC75-4F8A-A8AE-1679EC2FC7E8}" type="presOf" srcId="{094FB7C9-D4F0-4CDE-B6B6-C1BB58884681}" destId="{18F1AF41-98C5-49D7-A9F3-8E25171374F4}" srcOrd="1" destOrd="0" presId="urn:microsoft.com/office/officeart/2005/8/layout/orgChart1"/>
    <dgm:cxn modelId="{4E829F63-24E0-4C34-8F4A-1D0C8ECDB7F6}" type="presParOf" srcId="{9D57BDB9-69F5-4CB4-B4BC-DC95A2CA7237}" destId="{ECB1C5A4-4A33-496F-95D4-09F337532A23}" srcOrd="0" destOrd="0" presId="urn:microsoft.com/office/officeart/2005/8/layout/orgChart1"/>
    <dgm:cxn modelId="{15FB62B1-FB1F-4A88-8EF6-5B098C9B5CF2}" type="presParOf" srcId="{ECB1C5A4-4A33-496F-95D4-09F337532A23}" destId="{B1D0BA2F-8E59-4095-8B85-F867E0E1474C}" srcOrd="0" destOrd="0" presId="urn:microsoft.com/office/officeart/2005/8/layout/orgChart1"/>
    <dgm:cxn modelId="{C6C740A4-D65E-4CCF-93B3-C601057E134A}" type="presParOf" srcId="{B1D0BA2F-8E59-4095-8B85-F867E0E1474C}" destId="{5AB9AB1A-8867-42B8-B016-FD3AB8DC4B03}" srcOrd="0" destOrd="0" presId="urn:microsoft.com/office/officeart/2005/8/layout/orgChart1"/>
    <dgm:cxn modelId="{83082008-04F8-4C57-8DD5-069487477DC4}" type="presParOf" srcId="{B1D0BA2F-8E59-4095-8B85-F867E0E1474C}" destId="{18F1AF41-98C5-49D7-A9F3-8E25171374F4}" srcOrd="1" destOrd="0" presId="urn:microsoft.com/office/officeart/2005/8/layout/orgChart1"/>
    <dgm:cxn modelId="{48F61639-C35E-4ED1-96BA-3623B5979F04}" type="presParOf" srcId="{ECB1C5A4-4A33-496F-95D4-09F337532A23}" destId="{A73E2BAE-9D75-4158-BF73-6FD8BDC06DEB}" srcOrd="1" destOrd="0" presId="urn:microsoft.com/office/officeart/2005/8/layout/orgChart1"/>
    <dgm:cxn modelId="{7B8F34E0-3B81-462D-A45A-57C3527C31CC}" type="presParOf" srcId="{ECB1C5A4-4A33-496F-95D4-09F337532A23}" destId="{6DA70DCF-277D-4E51-85A5-90B3511C58CE}" srcOrd="2" destOrd="0" presId="urn:microsoft.com/office/officeart/2005/8/layout/orgChart1"/>
  </dgm:cxnLst>
  <dgm:bg>
    <a:noFill/>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12639C-4CD9-4888-8E9D-A57043C2AB45}"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9D57BDB9-69F5-4CB4-B4BC-DC95A2CA7237}" type="pres">
      <dgm:prSet presAssocID="{0412639C-4CD9-4888-8E9D-A57043C2AB45}" presName="hierChild1" presStyleCnt="0">
        <dgm:presLayoutVars>
          <dgm:orgChart val="1"/>
          <dgm:chPref val="1"/>
          <dgm:dir/>
          <dgm:animOne val="branch"/>
          <dgm:animLvl val="lvl"/>
          <dgm:resizeHandles/>
        </dgm:presLayoutVars>
      </dgm:prSet>
      <dgm:spPr/>
    </dgm:pt>
  </dgm:ptLst>
  <dgm:cxnLst>
    <dgm:cxn modelId="{580222A3-FC29-47CC-9E1F-79D83028E10A}" type="presOf" srcId="{0412639C-4CD9-4888-8E9D-A57043C2AB45}" destId="{9D57BDB9-69F5-4CB4-B4BC-DC95A2CA7237}" srcOrd="0" destOrd="0" presId="urn:microsoft.com/office/officeart/2005/8/layout/orgChart1"/>
  </dgm:cxnLst>
  <dgm:bg>
    <a:noFill/>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5B9244-688B-43DF-88F9-E497F66EA8EA}" type="doc">
      <dgm:prSet loTypeId="urn:microsoft.com/office/officeart/2005/8/layout/process1" loCatId="process" qsTypeId="urn:microsoft.com/office/officeart/2005/8/quickstyle/simple1" qsCatId="simple" csTypeId="urn:microsoft.com/office/officeart/2005/8/colors/accent2_2" csCatId="accent2" phldr="1"/>
      <dgm:spPr/>
    </dgm:pt>
    <dgm:pt modelId="{6ACE95B1-5EF2-4BE3-B4D0-4C6C4DA3B826}">
      <dgm:prSet phldrT="[Text]"/>
      <dgm:spPr>
        <a:solidFill>
          <a:schemeClr val="accent1"/>
        </a:solidFill>
        <a:ln>
          <a:solidFill>
            <a:schemeClr val="accent1"/>
          </a:solidFill>
        </a:ln>
      </dgm:spPr>
      <dgm:t>
        <a:bodyPr/>
        <a:lstStyle/>
        <a:p>
          <a:r>
            <a:rPr lang="fr-FR" dirty="0"/>
            <a:t>L'enquêteur mène l'interview du ménage</a:t>
          </a:r>
          <a:endParaRPr lang="en-US" dirty="0"/>
        </a:p>
      </dgm:t>
    </dgm:pt>
    <dgm:pt modelId="{F8076899-D14F-4EB8-8267-C3F275A6CC04}" type="parTrans" cxnId="{354DE0D0-E3ED-45E6-9BDB-8A57BC315F0C}">
      <dgm:prSet/>
      <dgm:spPr/>
      <dgm:t>
        <a:bodyPr/>
        <a:lstStyle/>
        <a:p>
          <a:endParaRPr lang="en-US"/>
        </a:p>
      </dgm:t>
    </dgm:pt>
    <dgm:pt modelId="{80E51C7E-BB37-4F6A-83A3-DB9B075FC1E0}" type="sibTrans" cxnId="{354DE0D0-E3ED-45E6-9BDB-8A57BC315F0C}">
      <dgm:prSet/>
      <dgm:spPr/>
      <dgm:t>
        <a:bodyPr/>
        <a:lstStyle/>
        <a:p>
          <a:endParaRPr lang="en-US"/>
        </a:p>
      </dgm:t>
    </dgm:pt>
    <dgm:pt modelId="{9538265E-AE8F-4AC4-A49A-DA6CD3864B06}">
      <dgm:prSet phldrT="[Text]"/>
      <dgm:spPr>
        <a:solidFill>
          <a:schemeClr val="accent1"/>
        </a:solidFill>
      </dgm:spPr>
      <dgm:t>
        <a:bodyPr/>
        <a:lstStyle/>
        <a:p>
          <a:r>
            <a:rPr lang="fr-FR" dirty="0"/>
            <a:t>L'enquêteur MG génère le rapport CAPI pour identifier les personnes éligibles aux biomarqueurs</a:t>
          </a:r>
          <a:endParaRPr lang="en-US" dirty="0"/>
        </a:p>
      </dgm:t>
    </dgm:pt>
    <dgm:pt modelId="{484493E7-7AB2-4E7C-8B62-58E978EFF238}" type="parTrans" cxnId="{FC0AE8FD-A4AC-4530-A302-5F23BC02179D}">
      <dgm:prSet/>
      <dgm:spPr/>
      <dgm:t>
        <a:bodyPr/>
        <a:lstStyle/>
        <a:p>
          <a:endParaRPr lang="en-US"/>
        </a:p>
      </dgm:t>
    </dgm:pt>
    <dgm:pt modelId="{67E48D0C-DD1D-4ED8-B6F3-B96A8780FA06}" type="sibTrans" cxnId="{FC0AE8FD-A4AC-4530-A302-5F23BC02179D}">
      <dgm:prSet/>
      <dgm:spPr/>
      <dgm:t>
        <a:bodyPr/>
        <a:lstStyle/>
        <a:p>
          <a:endParaRPr lang="en-US"/>
        </a:p>
      </dgm:t>
    </dgm:pt>
    <dgm:pt modelId="{9AC52FD9-888A-47DE-ADD7-1BD26904011C}">
      <dgm:prSet phldrT="[Text]"/>
      <dgm:spPr>
        <a:solidFill>
          <a:schemeClr val="accent1"/>
        </a:solidFill>
      </dgm:spPr>
      <dgm:t>
        <a:bodyPr/>
        <a:lstStyle/>
        <a:p>
          <a:r>
            <a:rPr lang="fr-FR" dirty="0"/>
            <a:t>À l'aide du rapport CAPI, l’enquêteur du ménage prépare les parties pertinentes du QRE biomarqueur</a:t>
          </a:r>
          <a:endParaRPr lang="en-US" dirty="0"/>
        </a:p>
      </dgm:t>
    </dgm:pt>
    <dgm:pt modelId="{181545DA-3318-4FD6-9DC7-06DBFF02BDC7}" type="parTrans" cxnId="{AC72603B-7913-41B5-ABDF-E8E961445C78}">
      <dgm:prSet/>
      <dgm:spPr/>
      <dgm:t>
        <a:bodyPr/>
        <a:lstStyle/>
        <a:p>
          <a:endParaRPr lang="en-US"/>
        </a:p>
      </dgm:t>
    </dgm:pt>
    <dgm:pt modelId="{504A8637-3E40-4FEB-8059-EF4C86D7FC48}" type="sibTrans" cxnId="{AC72603B-7913-41B5-ABDF-E8E961445C78}">
      <dgm:prSet/>
      <dgm:spPr/>
      <dgm:t>
        <a:bodyPr/>
        <a:lstStyle/>
        <a:p>
          <a:endParaRPr lang="en-US"/>
        </a:p>
      </dgm:t>
    </dgm:pt>
    <dgm:pt modelId="{A86EF417-BCD1-4C3B-865E-926366B67426}">
      <dgm:prSet/>
      <dgm:spPr>
        <a:solidFill>
          <a:srgbClr val="C00000"/>
        </a:solidFill>
      </dgm:spPr>
      <dgm:t>
        <a:bodyPr/>
        <a:lstStyle/>
        <a:p>
          <a:r>
            <a:rPr lang="fr-FR" dirty="0"/>
            <a:t>Le technicien biomarqueur vérifie les informations sur le QRE préparé</a:t>
          </a:r>
          <a:endParaRPr lang="en-US" dirty="0"/>
        </a:p>
        <a:p>
          <a:r>
            <a:rPr lang="en-US" dirty="0"/>
            <a:t> </a:t>
          </a:r>
        </a:p>
      </dgm:t>
    </dgm:pt>
    <dgm:pt modelId="{4216660E-3921-4CDE-8BAB-9F21EF5D3CEB}" type="parTrans" cxnId="{21E697D5-171E-41CF-886D-0EDCDEFBC27B}">
      <dgm:prSet/>
      <dgm:spPr/>
      <dgm:t>
        <a:bodyPr/>
        <a:lstStyle/>
        <a:p>
          <a:endParaRPr lang="en-US"/>
        </a:p>
      </dgm:t>
    </dgm:pt>
    <dgm:pt modelId="{18E24C87-1E77-4F08-A88E-A99406830866}" type="sibTrans" cxnId="{21E697D5-171E-41CF-886D-0EDCDEFBC27B}">
      <dgm:prSet/>
      <dgm:spPr/>
      <dgm:t>
        <a:bodyPr/>
        <a:lstStyle/>
        <a:p>
          <a:endParaRPr lang="en-US"/>
        </a:p>
      </dgm:t>
    </dgm:pt>
    <dgm:pt modelId="{ABE231DD-713A-472F-87CC-B6E24A4C892C}">
      <dgm:prSet phldrT="[Text]"/>
      <dgm:spPr>
        <a:solidFill>
          <a:schemeClr val="accent1"/>
        </a:solidFill>
      </dgm:spPr>
      <dgm:t>
        <a:bodyPr/>
        <a:lstStyle/>
        <a:p>
          <a:r>
            <a:rPr lang="fr-FR" dirty="0"/>
            <a:t>L’enquêteur MG remet le QRE biomarqueur préparé au technicien biomarqueur</a:t>
          </a:r>
          <a:endParaRPr lang="en-US" dirty="0"/>
        </a:p>
      </dgm:t>
    </dgm:pt>
    <dgm:pt modelId="{648DB124-3F03-4003-9B81-A73B0FEFB4A7}" type="parTrans" cxnId="{FEF9C74D-46EB-41DA-B0C3-BC670130B010}">
      <dgm:prSet/>
      <dgm:spPr/>
      <dgm:t>
        <a:bodyPr/>
        <a:lstStyle/>
        <a:p>
          <a:endParaRPr lang="en-US"/>
        </a:p>
      </dgm:t>
    </dgm:pt>
    <dgm:pt modelId="{9FF6EFD6-3FFC-42C7-B4EF-62A084A1A7EF}" type="sibTrans" cxnId="{FEF9C74D-46EB-41DA-B0C3-BC670130B010}">
      <dgm:prSet/>
      <dgm:spPr/>
      <dgm:t>
        <a:bodyPr/>
        <a:lstStyle/>
        <a:p>
          <a:endParaRPr lang="en-US"/>
        </a:p>
      </dgm:t>
    </dgm:pt>
    <dgm:pt modelId="{E26D8AE1-499C-4C55-BE06-D3BFAAD3BE28}">
      <dgm:prSet phldrT="[Text]"/>
      <dgm:spPr>
        <a:solidFill>
          <a:schemeClr val="accent1"/>
        </a:solidFill>
      </dgm:spPr>
      <dgm:t>
        <a:bodyPr/>
        <a:lstStyle/>
        <a:p>
          <a:r>
            <a:rPr lang="fr-FR" dirty="0"/>
            <a:t>Date de naissance obtenue soit par l'interview de la mère, soit en posant les questions Q103 et Q104</a:t>
          </a:r>
          <a:endParaRPr lang="en-US" dirty="0"/>
        </a:p>
      </dgm:t>
    </dgm:pt>
    <dgm:pt modelId="{EE0A1B45-E35C-4B73-9778-BD09D58029A9}" type="parTrans" cxnId="{24748A02-4824-4A70-B432-D1DD6A1E26F1}">
      <dgm:prSet/>
      <dgm:spPr/>
      <dgm:t>
        <a:bodyPr/>
        <a:lstStyle/>
        <a:p>
          <a:endParaRPr lang="en-US"/>
        </a:p>
      </dgm:t>
    </dgm:pt>
    <dgm:pt modelId="{AA4BF070-679E-469D-AEA6-88263ECBB283}" type="sibTrans" cxnId="{24748A02-4824-4A70-B432-D1DD6A1E26F1}">
      <dgm:prSet/>
      <dgm:spPr/>
      <dgm:t>
        <a:bodyPr/>
        <a:lstStyle/>
        <a:p>
          <a:endParaRPr lang="en-US"/>
        </a:p>
      </dgm:t>
    </dgm:pt>
    <dgm:pt modelId="{176D0B46-93D9-479F-B7F0-108C96988B09}" type="pres">
      <dgm:prSet presAssocID="{9F5B9244-688B-43DF-88F9-E497F66EA8EA}" presName="Name0" presStyleCnt="0">
        <dgm:presLayoutVars>
          <dgm:dir/>
          <dgm:resizeHandles val="exact"/>
        </dgm:presLayoutVars>
      </dgm:prSet>
      <dgm:spPr/>
    </dgm:pt>
    <dgm:pt modelId="{E7F80C2D-D738-447D-8F80-A2D95BFD363B}" type="pres">
      <dgm:prSet presAssocID="{6ACE95B1-5EF2-4BE3-B4D0-4C6C4DA3B826}" presName="node" presStyleLbl="node1" presStyleIdx="0" presStyleCnt="6">
        <dgm:presLayoutVars>
          <dgm:bulletEnabled val="1"/>
        </dgm:presLayoutVars>
      </dgm:prSet>
      <dgm:spPr/>
    </dgm:pt>
    <dgm:pt modelId="{3F146701-9E59-403E-B393-8A4F5368839A}" type="pres">
      <dgm:prSet presAssocID="{80E51C7E-BB37-4F6A-83A3-DB9B075FC1E0}" presName="sibTrans" presStyleLbl="sibTrans2D1" presStyleIdx="0" presStyleCnt="5"/>
      <dgm:spPr/>
    </dgm:pt>
    <dgm:pt modelId="{76111612-8A05-45AC-BAD6-3DB154737187}" type="pres">
      <dgm:prSet presAssocID="{80E51C7E-BB37-4F6A-83A3-DB9B075FC1E0}" presName="connectorText" presStyleLbl="sibTrans2D1" presStyleIdx="0" presStyleCnt="5"/>
      <dgm:spPr/>
    </dgm:pt>
    <dgm:pt modelId="{4F4A7A4E-7A32-4905-BF69-2693CAD33FAC}" type="pres">
      <dgm:prSet presAssocID="{9538265E-AE8F-4AC4-A49A-DA6CD3864B06}" presName="node" presStyleLbl="node1" presStyleIdx="1" presStyleCnt="6">
        <dgm:presLayoutVars>
          <dgm:bulletEnabled val="1"/>
        </dgm:presLayoutVars>
      </dgm:prSet>
      <dgm:spPr/>
    </dgm:pt>
    <dgm:pt modelId="{71611EF8-4E54-4FA5-9694-C4DEA0A07172}" type="pres">
      <dgm:prSet presAssocID="{67E48D0C-DD1D-4ED8-B6F3-B96A8780FA06}" presName="sibTrans" presStyleLbl="sibTrans2D1" presStyleIdx="1" presStyleCnt="5"/>
      <dgm:spPr/>
    </dgm:pt>
    <dgm:pt modelId="{985B6118-03EB-4069-AC8C-3655D5359703}" type="pres">
      <dgm:prSet presAssocID="{67E48D0C-DD1D-4ED8-B6F3-B96A8780FA06}" presName="connectorText" presStyleLbl="sibTrans2D1" presStyleIdx="1" presStyleCnt="5"/>
      <dgm:spPr/>
    </dgm:pt>
    <dgm:pt modelId="{D5BC00BA-143F-4DCF-AA89-272E1308DDAC}" type="pres">
      <dgm:prSet presAssocID="{9AC52FD9-888A-47DE-ADD7-1BD26904011C}" presName="node" presStyleLbl="node1" presStyleIdx="2" presStyleCnt="6">
        <dgm:presLayoutVars>
          <dgm:bulletEnabled val="1"/>
        </dgm:presLayoutVars>
      </dgm:prSet>
      <dgm:spPr/>
    </dgm:pt>
    <dgm:pt modelId="{C0811E05-A748-44A1-B930-A29531F7AB3B}" type="pres">
      <dgm:prSet presAssocID="{504A8637-3E40-4FEB-8059-EF4C86D7FC48}" presName="sibTrans" presStyleLbl="sibTrans2D1" presStyleIdx="2" presStyleCnt="5"/>
      <dgm:spPr/>
    </dgm:pt>
    <dgm:pt modelId="{E9584E1D-24E6-4B05-BF85-EC53F1BA5AC9}" type="pres">
      <dgm:prSet presAssocID="{504A8637-3E40-4FEB-8059-EF4C86D7FC48}" presName="connectorText" presStyleLbl="sibTrans2D1" presStyleIdx="2" presStyleCnt="5"/>
      <dgm:spPr/>
    </dgm:pt>
    <dgm:pt modelId="{2081DB97-FF5D-46AB-AD4C-ECFF9593AFF2}" type="pres">
      <dgm:prSet presAssocID="{E26D8AE1-499C-4C55-BE06-D3BFAAD3BE28}" presName="node" presStyleLbl="node1" presStyleIdx="3" presStyleCnt="6">
        <dgm:presLayoutVars>
          <dgm:bulletEnabled val="1"/>
        </dgm:presLayoutVars>
      </dgm:prSet>
      <dgm:spPr/>
    </dgm:pt>
    <dgm:pt modelId="{5B9B1915-C6CB-4B6F-90AF-E84CF9127DEA}" type="pres">
      <dgm:prSet presAssocID="{AA4BF070-679E-469D-AEA6-88263ECBB283}" presName="sibTrans" presStyleLbl="sibTrans2D1" presStyleIdx="3" presStyleCnt="5"/>
      <dgm:spPr/>
    </dgm:pt>
    <dgm:pt modelId="{F4EAA094-A3AE-41F3-A8FE-E2913FA7DB42}" type="pres">
      <dgm:prSet presAssocID="{AA4BF070-679E-469D-AEA6-88263ECBB283}" presName="connectorText" presStyleLbl="sibTrans2D1" presStyleIdx="3" presStyleCnt="5"/>
      <dgm:spPr/>
    </dgm:pt>
    <dgm:pt modelId="{77A2B7D3-7BA0-4D68-BCED-06B697B967D7}" type="pres">
      <dgm:prSet presAssocID="{ABE231DD-713A-472F-87CC-B6E24A4C892C}" presName="node" presStyleLbl="node1" presStyleIdx="4" presStyleCnt="6">
        <dgm:presLayoutVars>
          <dgm:bulletEnabled val="1"/>
        </dgm:presLayoutVars>
      </dgm:prSet>
      <dgm:spPr/>
    </dgm:pt>
    <dgm:pt modelId="{12F66150-3F55-40A3-9A7A-E227CE16D3D5}" type="pres">
      <dgm:prSet presAssocID="{9FF6EFD6-3FFC-42C7-B4EF-62A084A1A7EF}" presName="sibTrans" presStyleLbl="sibTrans2D1" presStyleIdx="4" presStyleCnt="5"/>
      <dgm:spPr/>
    </dgm:pt>
    <dgm:pt modelId="{26ACB780-1383-4287-918B-9AE133EFB086}" type="pres">
      <dgm:prSet presAssocID="{9FF6EFD6-3FFC-42C7-B4EF-62A084A1A7EF}" presName="connectorText" presStyleLbl="sibTrans2D1" presStyleIdx="4" presStyleCnt="5"/>
      <dgm:spPr/>
    </dgm:pt>
    <dgm:pt modelId="{E5328B99-3B91-4AD1-AE66-61984FC4BEA2}" type="pres">
      <dgm:prSet presAssocID="{A86EF417-BCD1-4C3B-865E-926366B67426}" presName="node" presStyleLbl="node1" presStyleIdx="5" presStyleCnt="6">
        <dgm:presLayoutVars>
          <dgm:bulletEnabled val="1"/>
        </dgm:presLayoutVars>
      </dgm:prSet>
      <dgm:spPr/>
    </dgm:pt>
  </dgm:ptLst>
  <dgm:cxnLst>
    <dgm:cxn modelId="{24748A02-4824-4A70-B432-D1DD6A1E26F1}" srcId="{9F5B9244-688B-43DF-88F9-E497F66EA8EA}" destId="{E26D8AE1-499C-4C55-BE06-D3BFAAD3BE28}" srcOrd="3" destOrd="0" parTransId="{EE0A1B45-E35C-4B73-9778-BD09D58029A9}" sibTransId="{AA4BF070-679E-469D-AEA6-88263ECBB283}"/>
    <dgm:cxn modelId="{7019190B-90FD-40E7-B5BF-A457F7B47C25}" type="presOf" srcId="{A86EF417-BCD1-4C3B-865E-926366B67426}" destId="{E5328B99-3B91-4AD1-AE66-61984FC4BEA2}" srcOrd="0" destOrd="0" presId="urn:microsoft.com/office/officeart/2005/8/layout/process1"/>
    <dgm:cxn modelId="{AE652E0D-C16A-4B7C-B59A-053BF2F19DAB}" type="presOf" srcId="{504A8637-3E40-4FEB-8059-EF4C86D7FC48}" destId="{E9584E1D-24E6-4B05-BF85-EC53F1BA5AC9}" srcOrd="1" destOrd="0" presId="urn:microsoft.com/office/officeart/2005/8/layout/process1"/>
    <dgm:cxn modelId="{1ABE0918-604E-4FDF-860A-03CFA936409E}" type="presOf" srcId="{67E48D0C-DD1D-4ED8-B6F3-B96A8780FA06}" destId="{985B6118-03EB-4069-AC8C-3655D5359703}" srcOrd="1" destOrd="0" presId="urn:microsoft.com/office/officeart/2005/8/layout/process1"/>
    <dgm:cxn modelId="{680B8938-A84D-4762-AA80-74B2B6B51412}" type="presOf" srcId="{9FF6EFD6-3FFC-42C7-B4EF-62A084A1A7EF}" destId="{26ACB780-1383-4287-918B-9AE133EFB086}" srcOrd="1" destOrd="0" presId="urn:microsoft.com/office/officeart/2005/8/layout/process1"/>
    <dgm:cxn modelId="{AC72603B-7913-41B5-ABDF-E8E961445C78}" srcId="{9F5B9244-688B-43DF-88F9-E497F66EA8EA}" destId="{9AC52FD9-888A-47DE-ADD7-1BD26904011C}" srcOrd="2" destOrd="0" parTransId="{181545DA-3318-4FD6-9DC7-06DBFF02BDC7}" sibTransId="{504A8637-3E40-4FEB-8059-EF4C86D7FC48}"/>
    <dgm:cxn modelId="{80ADA568-289D-4970-86DC-F02EFA833DCD}" type="presOf" srcId="{6ACE95B1-5EF2-4BE3-B4D0-4C6C4DA3B826}" destId="{E7F80C2D-D738-447D-8F80-A2D95BFD363B}" srcOrd="0" destOrd="0" presId="urn:microsoft.com/office/officeart/2005/8/layout/process1"/>
    <dgm:cxn modelId="{5BC89D4B-D58C-4297-B0C5-046CC712A206}" type="presOf" srcId="{9FF6EFD6-3FFC-42C7-B4EF-62A084A1A7EF}" destId="{12F66150-3F55-40A3-9A7A-E227CE16D3D5}" srcOrd="0" destOrd="0" presId="urn:microsoft.com/office/officeart/2005/8/layout/process1"/>
    <dgm:cxn modelId="{8311216C-8596-48A2-832A-D9D3EC35EF6D}" type="presOf" srcId="{9AC52FD9-888A-47DE-ADD7-1BD26904011C}" destId="{D5BC00BA-143F-4DCF-AA89-272E1308DDAC}" srcOrd="0" destOrd="0" presId="urn:microsoft.com/office/officeart/2005/8/layout/process1"/>
    <dgm:cxn modelId="{0010B26C-B01B-4D7D-85DA-8E62F884E2D5}" type="presOf" srcId="{AA4BF070-679E-469D-AEA6-88263ECBB283}" destId="{F4EAA094-A3AE-41F3-A8FE-E2913FA7DB42}" srcOrd="1" destOrd="0" presId="urn:microsoft.com/office/officeart/2005/8/layout/process1"/>
    <dgm:cxn modelId="{FEF9C74D-46EB-41DA-B0C3-BC670130B010}" srcId="{9F5B9244-688B-43DF-88F9-E497F66EA8EA}" destId="{ABE231DD-713A-472F-87CC-B6E24A4C892C}" srcOrd="4" destOrd="0" parTransId="{648DB124-3F03-4003-9B81-A73B0FEFB4A7}" sibTransId="{9FF6EFD6-3FFC-42C7-B4EF-62A084A1A7EF}"/>
    <dgm:cxn modelId="{D022277C-309A-4BA8-B9BD-788D3554AC4D}" type="presOf" srcId="{67E48D0C-DD1D-4ED8-B6F3-B96A8780FA06}" destId="{71611EF8-4E54-4FA5-9694-C4DEA0A07172}" srcOrd="0" destOrd="0" presId="urn:microsoft.com/office/officeart/2005/8/layout/process1"/>
    <dgm:cxn modelId="{809A957D-265C-473D-892D-4F647735862E}" type="presOf" srcId="{AA4BF070-679E-469D-AEA6-88263ECBB283}" destId="{5B9B1915-C6CB-4B6F-90AF-E84CF9127DEA}" srcOrd="0" destOrd="0" presId="urn:microsoft.com/office/officeart/2005/8/layout/process1"/>
    <dgm:cxn modelId="{FAF4B084-B774-41C0-822C-1623DA09FA24}" type="presOf" srcId="{E26D8AE1-499C-4C55-BE06-D3BFAAD3BE28}" destId="{2081DB97-FF5D-46AB-AD4C-ECFF9593AFF2}" srcOrd="0" destOrd="0" presId="urn:microsoft.com/office/officeart/2005/8/layout/process1"/>
    <dgm:cxn modelId="{750FF68D-77E6-4E84-BA32-33972C431FCC}" type="presOf" srcId="{9538265E-AE8F-4AC4-A49A-DA6CD3864B06}" destId="{4F4A7A4E-7A32-4905-BF69-2693CAD33FAC}" srcOrd="0" destOrd="0" presId="urn:microsoft.com/office/officeart/2005/8/layout/process1"/>
    <dgm:cxn modelId="{17E78C9D-6B57-40BA-8C8B-8D4CB200EB7A}" type="presOf" srcId="{9F5B9244-688B-43DF-88F9-E497F66EA8EA}" destId="{176D0B46-93D9-479F-B7F0-108C96988B09}" srcOrd="0" destOrd="0" presId="urn:microsoft.com/office/officeart/2005/8/layout/process1"/>
    <dgm:cxn modelId="{FA1121A9-8250-4319-9547-6623F04CB700}" type="presOf" srcId="{504A8637-3E40-4FEB-8059-EF4C86D7FC48}" destId="{C0811E05-A748-44A1-B930-A29531F7AB3B}" srcOrd="0" destOrd="0" presId="urn:microsoft.com/office/officeart/2005/8/layout/process1"/>
    <dgm:cxn modelId="{E90A95AF-2F86-4646-B9E4-8DD86A6ABBCF}" type="presOf" srcId="{ABE231DD-713A-472F-87CC-B6E24A4C892C}" destId="{77A2B7D3-7BA0-4D68-BCED-06B697B967D7}" srcOrd="0" destOrd="0" presId="urn:microsoft.com/office/officeart/2005/8/layout/process1"/>
    <dgm:cxn modelId="{41563DB8-BD96-4CEC-8F23-732B891DD9F7}" type="presOf" srcId="{80E51C7E-BB37-4F6A-83A3-DB9B075FC1E0}" destId="{3F146701-9E59-403E-B393-8A4F5368839A}" srcOrd="0" destOrd="0" presId="urn:microsoft.com/office/officeart/2005/8/layout/process1"/>
    <dgm:cxn modelId="{354DE0D0-E3ED-45E6-9BDB-8A57BC315F0C}" srcId="{9F5B9244-688B-43DF-88F9-E497F66EA8EA}" destId="{6ACE95B1-5EF2-4BE3-B4D0-4C6C4DA3B826}" srcOrd="0" destOrd="0" parTransId="{F8076899-D14F-4EB8-8267-C3F275A6CC04}" sibTransId="{80E51C7E-BB37-4F6A-83A3-DB9B075FC1E0}"/>
    <dgm:cxn modelId="{21E697D5-171E-41CF-886D-0EDCDEFBC27B}" srcId="{9F5B9244-688B-43DF-88F9-E497F66EA8EA}" destId="{A86EF417-BCD1-4C3B-865E-926366B67426}" srcOrd="5" destOrd="0" parTransId="{4216660E-3921-4CDE-8BAB-9F21EF5D3CEB}" sibTransId="{18E24C87-1E77-4F08-A88E-A99406830866}"/>
    <dgm:cxn modelId="{3F91C8F8-FF3A-4F31-8AF2-5443F58B107B}" type="presOf" srcId="{80E51C7E-BB37-4F6A-83A3-DB9B075FC1E0}" destId="{76111612-8A05-45AC-BAD6-3DB154737187}" srcOrd="1" destOrd="0" presId="urn:microsoft.com/office/officeart/2005/8/layout/process1"/>
    <dgm:cxn modelId="{FC0AE8FD-A4AC-4530-A302-5F23BC02179D}" srcId="{9F5B9244-688B-43DF-88F9-E497F66EA8EA}" destId="{9538265E-AE8F-4AC4-A49A-DA6CD3864B06}" srcOrd="1" destOrd="0" parTransId="{484493E7-7AB2-4E7C-8B62-58E978EFF238}" sibTransId="{67E48D0C-DD1D-4ED8-B6F3-B96A8780FA06}"/>
    <dgm:cxn modelId="{8A7EA315-2F18-4B4C-8941-F59765F91A09}" type="presParOf" srcId="{176D0B46-93D9-479F-B7F0-108C96988B09}" destId="{E7F80C2D-D738-447D-8F80-A2D95BFD363B}" srcOrd="0" destOrd="0" presId="urn:microsoft.com/office/officeart/2005/8/layout/process1"/>
    <dgm:cxn modelId="{A83974A0-A67D-45D1-ACD0-74E6C760B4D9}" type="presParOf" srcId="{176D0B46-93D9-479F-B7F0-108C96988B09}" destId="{3F146701-9E59-403E-B393-8A4F5368839A}" srcOrd="1" destOrd="0" presId="urn:microsoft.com/office/officeart/2005/8/layout/process1"/>
    <dgm:cxn modelId="{DE2F4FD9-33A6-47FC-81ED-1538565FB41A}" type="presParOf" srcId="{3F146701-9E59-403E-B393-8A4F5368839A}" destId="{76111612-8A05-45AC-BAD6-3DB154737187}" srcOrd="0" destOrd="0" presId="urn:microsoft.com/office/officeart/2005/8/layout/process1"/>
    <dgm:cxn modelId="{9699CF8B-E377-442F-963E-A0173EF766DE}" type="presParOf" srcId="{176D0B46-93D9-479F-B7F0-108C96988B09}" destId="{4F4A7A4E-7A32-4905-BF69-2693CAD33FAC}" srcOrd="2" destOrd="0" presId="urn:microsoft.com/office/officeart/2005/8/layout/process1"/>
    <dgm:cxn modelId="{985216C6-940D-4ADD-9C66-7EF434D4606D}" type="presParOf" srcId="{176D0B46-93D9-479F-B7F0-108C96988B09}" destId="{71611EF8-4E54-4FA5-9694-C4DEA0A07172}" srcOrd="3" destOrd="0" presId="urn:microsoft.com/office/officeart/2005/8/layout/process1"/>
    <dgm:cxn modelId="{C033033A-1D85-4350-8FD7-68789E514E68}" type="presParOf" srcId="{71611EF8-4E54-4FA5-9694-C4DEA0A07172}" destId="{985B6118-03EB-4069-AC8C-3655D5359703}" srcOrd="0" destOrd="0" presId="urn:microsoft.com/office/officeart/2005/8/layout/process1"/>
    <dgm:cxn modelId="{C694E503-CF1E-4C3B-B83B-B4A3F1FFA7E7}" type="presParOf" srcId="{176D0B46-93D9-479F-B7F0-108C96988B09}" destId="{D5BC00BA-143F-4DCF-AA89-272E1308DDAC}" srcOrd="4" destOrd="0" presId="urn:microsoft.com/office/officeart/2005/8/layout/process1"/>
    <dgm:cxn modelId="{027516F0-314A-46A5-AB6C-375832A4DCF9}" type="presParOf" srcId="{176D0B46-93D9-479F-B7F0-108C96988B09}" destId="{C0811E05-A748-44A1-B930-A29531F7AB3B}" srcOrd="5" destOrd="0" presId="urn:microsoft.com/office/officeart/2005/8/layout/process1"/>
    <dgm:cxn modelId="{FE76EFD0-E8D1-4EE6-8EDB-DFC95FCF7D56}" type="presParOf" srcId="{C0811E05-A748-44A1-B930-A29531F7AB3B}" destId="{E9584E1D-24E6-4B05-BF85-EC53F1BA5AC9}" srcOrd="0" destOrd="0" presId="urn:microsoft.com/office/officeart/2005/8/layout/process1"/>
    <dgm:cxn modelId="{17B4FF4C-AB40-4D31-8E6F-657CE1A698D7}" type="presParOf" srcId="{176D0B46-93D9-479F-B7F0-108C96988B09}" destId="{2081DB97-FF5D-46AB-AD4C-ECFF9593AFF2}" srcOrd="6" destOrd="0" presId="urn:microsoft.com/office/officeart/2005/8/layout/process1"/>
    <dgm:cxn modelId="{502157B1-0217-4B1C-B36F-4705ABD55D8A}" type="presParOf" srcId="{176D0B46-93D9-479F-B7F0-108C96988B09}" destId="{5B9B1915-C6CB-4B6F-90AF-E84CF9127DEA}" srcOrd="7" destOrd="0" presId="urn:microsoft.com/office/officeart/2005/8/layout/process1"/>
    <dgm:cxn modelId="{8D32F733-9393-4629-9EDC-1B74C97970EF}" type="presParOf" srcId="{5B9B1915-C6CB-4B6F-90AF-E84CF9127DEA}" destId="{F4EAA094-A3AE-41F3-A8FE-E2913FA7DB42}" srcOrd="0" destOrd="0" presId="urn:microsoft.com/office/officeart/2005/8/layout/process1"/>
    <dgm:cxn modelId="{A43F2103-83EE-4D01-B06A-E6DEDF095583}" type="presParOf" srcId="{176D0B46-93D9-479F-B7F0-108C96988B09}" destId="{77A2B7D3-7BA0-4D68-BCED-06B697B967D7}" srcOrd="8" destOrd="0" presId="urn:microsoft.com/office/officeart/2005/8/layout/process1"/>
    <dgm:cxn modelId="{FDF77565-042E-4A0D-84BB-22A23BE8B336}" type="presParOf" srcId="{176D0B46-93D9-479F-B7F0-108C96988B09}" destId="{12F66150-3F55-40A3-9A7A-E227CE16D3D5}" srcOrd="9" destOrd="0" presId="urn:microsoft.com/office/officeart/2005/8/layout/process1"/>
    <dgm:cxn modelId="{C2E34244-F804-4E9A-9996-D6DB030C31C9}" type="presParOf" srcId="{12F66150-3F55-40A3-9A7A-E227CE16D3D5}" destId="{26ACB780-1383-4287-918B-9AE133EFB086}" srcOrd="0" destOrd="0" presId="urn:microsoft.com/office/officeart/2005/8/layout/process1"/>
    <dgm:cxn modelId="{011E9141-3100-4F27-9156-2AC470D30051}" type="presParOf" srcId="{176D0B46-93D9-479F-B7F0-108C96988B09}" destId="{E5328B99-3B91-4AD1-AE66-61984FC4BEA2}"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F5B9244-688B-43DF-88F9-E497F66EA8EA}" type="doc">
      <dgm:prSet loTypeId="urn:microsoft.com/office/officeart/2005/8/layout/process1" loCatId="process" qsTypeId="urn:microsoft.com/office/officeart/2005/8/quickstyle/simple1" qsCatId="simple" csTypeId="urn:microsoft.com/office/officeart/2005/8/colors/accent2_2" csCatId="accent2" phldr="1"/>
      <dgm:spPr/>
    </dgm:pt>
    <dgm:pt modelId="{6ACE95B1-5EF2-4BE3-B4D0-4C6C4DA3B826}">
      <dgm:prSet phldrT="[Text]"/>
      <dgm:spPr>
        <a:solidFill>
          <a:srgbClr val="C00000"/>
        </a:solidFill>
      </dgm:spPr>
      <dgm:t>
        <a:bodyPr/>
        <a:lstStyle/>
        <a:p>
          <a:r>
            <a:rPr lang="fr-FR" dirty="0"/>
            <a:t>Le technicien biomarqueur effectue des mesures avec un assistant et ensemble, ils remplissent le QRE BM</a:t>
          </a:r>
          <a:endParaRPr lang="en-US" dirty="0"/>
        </a:p>
      </dgm:t>
    </dgm:pt>
    <dgm:pt modelId="{F8076899-D14F-4EB8-8267-C3F275A6CC04}" type="parTrans" cxnId="{354DE0D0-E3ED-45E6-9BDB-8A57BC315F0C}">
      <dgm:prSet/>
      <dgm:spPr/>
      <dgm:t>
        <a:bodyPr/>
        <a:lstStyle/>
        <a:p>
          <a:endParaRPr lang="en-US"/>
        </a:p>
      </dgm:t>
    </dgm:pt>
    <dgm:pt modelId="{80E51C7E-BB37-4F6A-83A3-DB9B075FC1E0}" type="sibTrans" cxnId="{354DE0D0-E3ED-45E6-9BDB-8A57BC315F0C}">
      <dgm:prSet/>
      <dgm:spPr/>
      <dgm:t>
        <a:bodyPr/>
        <a:lstStyle/>
        <a:p>
          <a:endParaRPr lang="en-US"/>
        </a:p>
      </dgm:t>
    </dgm:pt>
    <dgm:pt modelId="{9538265E-AE8F-4AC4-A49A-DA6CD3864B06}">
      <dgm:prSet phldrT="[Text]"/>
      <dgm:spPr>
        <a:solidFill>
          <a:srgbClr val="C00000"/>
        </a:solidFill>
      </dgm:spPr>
      <dgm:t>
        <a:bodyPr/>
        <a:lstStyle/>
        <a:p>
          <a:r>
            <a:rPr lang="fr-FR" dirty="0"/>
            <a:t>Le technicien biomarqueur vérifie que toutes les informations sur le QRE BM sont complètes et exactes</a:t>
          </a:r>
          <a:endParaRPr lang="en-US" dirty="0"/>
        </a:p>
      </dgm:t>
    </dgm:pt>
    <dgm:pt modelId="{484493E7-7AB2-4E7C-8B62-58E978EFF238}" type="parTrans" cxnId="{FC0AE8FD-A4AC-4530-A302-5F23BC02179D}">
      <dgm:prSet/>
      <dgm:spPr/>
      <dgm:t>
        <a:bodyPr/>
        <a:lstStyle/>
        <a:p>
          <a:endParaRPr lang="en-US"/>
        </a:p>
      </dgm:t>
    </dgm:pt>
    <dgm:pt modelId="{67E48D0C-DD1D-4ED8-B6F3-B96A8780FA06}" type="sibTrans" cxnId="{FC0AE8FD-A4AC-4530-A302-5F23BC02179D}">
      <dgm:prSet/>
      <dgm:spPr/>
      <dgm:t>
        <a:bodyPr/>
        <a:lstStyle/>
        <a:p>
          <a:endParaRPr lang="en-US"/>
        </a:p>
      </dgm:t>
    </dgm:pt>
    <dgm:pt modelId="{9AC52FD9-888A-47DE-ADD7-1BD26904011C}">
      <dgm:prSet phldrT="[Text]"/>
      <dgm:spPr>
        <a:solidFill>
          <a:srgbClr val="C00000"/>
        </a:solidFill>
      </dgm:spPr>
      <dgm:t>
        <a:bodyPr/>
        <a:lstStyle/>
        <a:p>
          <a:r>
            <a:rPr lang="fr-FR" dirty="0"/>
            <a:t>Le technicien biomarqueur remet le QRE BM terminé à l'intervieweur du MG</a:t>
          </a:r>
          <a:endParaRPr lang="en-US" dirty="0"/>
        </a:p>
      </dgm:t>
    </dgm:pt>
    <dgm:pt modelId="{181545DA-3318-4FD6-9DC7-06DBFF02BDC7}" type="parTrans" cxnId="{AC72603B-7913-41B5-ABDF-E8E961445C78}">
      <dgm:prSet/>
      <dgm:spPr/>
      <dgm:t>
        <a:bodyPr/>
        <a:lstStyle/>
        <a:p>
          <a:endParaRPr lang="en-US"/>
        </a:p>
      </dgm:t>
    </dgm:pt>
    <dgm:pt modelId="{504A8637-3E40-4FEB-8059-EF4C86D7FC48}" type="sibTrans" cxnId="{AC72603B-7913-41B5-ABDF-E8E961445C78}">
      <dgm:prSet/>
      <dgm:spPr/>
      <dgm:t>
        <a:bodyPr/>
        <a:lstStyle/>
        <a:p>
          <a:endParaRPr lang="en-US"/>
        </a:p>
      </dgm:t>
    </dgm:pt>
    <dgm:pt modelId="{C5885E7A-84CC-439F-8124-713C8588E6F9}">
      <dgm:prSet/>
      <dgm:spPr>
        <a:solidFill>
          <a:schemeClr val="accent1"/>
        </a:solidFill>
      </dgm:spPr>
      <dgm:t>
        <a:bodyPr/>
        <a:lstStyle/>
        <a:p>
          <a:r>
            <a:rPr lang="fr-FR" dirty="0"/>
            <a:t>L'enquêteur MG examine le QRE BM pour s'assurer qu'il est complet</a:t>
          </a:r>
          <a:endParaRPr lang="en-US" dirty="0"/>
        </a:p>
      </dgm:t>
    </dgm:pt>
    <dgm:pt modelId="{A7DC5D8A-EA47-45DC-964A-AB855104A257}" type="parTrans" cxnId="{C931F034-658A-47D5-9E7E-D66D72D76DAA}">
      <dgm:prSet/>
      <dgm:spPr/>
      <dgm:t>
        <a:bodyPr/>
        <a:lstStyle/>
        <a:p>
          <a:endParaRPr lang="en-US"/>
        </a:p>
      </dgm:t>
    </dgm:pt>
    <dgm:pt modelId="{7F961BE7-6C65-42E0-8546-23BB8080441F}" type="sibTrans" cxnId="{C931F034-658A-47D5-9E7E-D66D72D76DAA}">
      <dgm:prSet/>
      <dgm:spPr/>
      <dgm:t>
        <a:bodyPr/>
        <a:lstStyle/>
        <a:p>
          <a:endParaRPr lang="en-US"/>
        </a:p>
      </dgm:t>
    </dgm:pt>
    <dgm:pt modelId="{A86EF417-BCD1-4C3B-865E-926366B67426}">
      <dgm:prSet/>
      <dgm:spPr>
        <a:solidFill>
          <a:schemeClr val="accent1"/>
        </a:solidFill>
      </dgm:spPr>
      <dgm:t>
        <a:bodyPr/>
        <a:lstStyle/>
        <a:p>
          <a:r>
            <a:rPr lang="fr-FR" dirty="0"/>
            <a:t>L'enquêteur MG saisit les données du QRE BM dans CAPI</a:t>
          </a:r>
          <a:endParaRPr lang="en-US" dirty="0"/>
        </a:p>
      </dgm:t>
    </dgm:pt>
    <dgm:pt modelId="{4216660E-3921-4CDE-8BAB-9F21EF5D3CEB}" type="parTrans" cxnId="{21E697D5-171E-41CF-886D-0EDCDEFBC27B}">
      <dgm:prSet/>
      <dgm:spPr/>
      <dgm:t>
        <a:bodyPr/>
        <a:lstStyle/>
        <a:p>
          <a:endParaRPr lang="en-US"/>
        </a:p>
      </dgm:t>
    </dgm:pt>
    <dgm:pt modelId="{18E24C87-1E77-4F08-A88E-A99406830866}" type="sibTrans" cxnId="{21E697D5-171E-41CF-886D-0EDCDEFBC27B}">
      <dgm:prSet/>
      <dgm:spPr/>
      <dgm:t>
        <a:bodyPr/>
        <a:lstStyle/>
        <a:p>
          <a:endParaRPr lang="en-US"/>
        </a:p>
      </dgm:t>
    </dgm:pt>
    <dgm:pt modelId="{176D0B46-93D9-479F-B7F0-108C96988B09}" type="pres">
      <dgm:prSet presAssocID="{9F5B9244-688B-43DF-88F9-E497F66EA8EA}" presName="Name0" presStyleCnt="0">
        <dgm:presLayoutVars>
          <dgm:dir/>
          <dgm:resizeHandles val="exact"/>
        </dgm:presLayoutVars>
      </dgm:prSet>
      <dgm:spPr/>
    </dgm:pt>
    <dgm:pt modelId="{E7F80C2D-D738-447D-8F80-A2D95BFD363B}" type="pres">
      <dgm:prSet presAssocID="{6ACE95B1-5EF2-4BE3-B4D0-4C6C4DA3B826}" presName="node" presStyleLbl="node1" presStyleIdx="0" presStyleCnt="5">
        <dgm:presLayoutVars>
          <dgm:bulletEnabled val="1"/>
        </dgm:presLayoutVars>
      </dgm:prSet>
      <dgm:spPr/>
    </dgm:pt>
    <dgm:pt modelId="{3F146701-9E59-403E-B393-8A4F5368839A}" type="pres">
      <dgm:prSet presAssocID="{80E51C7E-BB37-4F6A-83A3-DB9B075FC1E0}" presName="sibTrans" presStyleLbl="sibTrans2D1" presStyleIdx="0" presStyleCnt="4"/>
      <dgm:spPr/>
    </dgm:pt>
    <dgm:pt modelId="{76111612-8A05-45AC-BAD6-3DB154737187}" type="pres">
      <dgm:prSet presAssocID="{80E51C7E-BB37-4F6A-83A3-DB9B075FC1E0}" presName="connectorText" presStyleLbl="sibTrans2D1" presStyleIdx="0" presStyleCnt="4"/>
      <dgm:spPr/>
    </dgm:pt>
    <dgm:pt modelId="{4F4A7A4E-7A32-4905-BF69-2693CAD33FAC}" type="pres">
      <dgm:prSet presAssocID="{9538265E-AE8F-4AC4-A49A-DA6CD3864B06}" presName="node" presStyleLbl="node1" presStyleIdx="1" presStyleCnt="5">
        <dgm:presLayoutVars>
          <dgm:bulletEnabled val="1"/>
        </dgm:presLayoutVars>
      </dgm:prSet>
      <dgm:spPr/>
    </dgm:pt>
    <dgm:pt modelId="{71611EF8-4E54-4FA5-9694-C4DEA0A07172}" type="pres">
      <dgm:prSet presAssocID="{67E48D0C-DD1D-4ED8-B6F3-B96A8780FA06}" presName="sibTrans" presStyleLbl="sibTrans2D1" presStyleIdx="1" presStyleCnt="4"/>
      <dgm:spPr/>
    </dgm:pt>
    <dgm:pt modelId="{985B6118-03EB-4069-AC8C-3655D5359703}" type="pres">
      <dgm:prSet presAssocID="{67E48D0C-DD1D-4ED8-B6F3-B96A8780FA06}" presName="connectorText" presStyleLbl="sibTrans2D1" presStyleIdx="1" presStyleCnt="4"/>
      <dgm:spPr/>
    </dgm:pt>
    <dgm:pt modelId="{D5BC00BA-143F-4DCF-AA89-272E1308DDAC}" type="pres">
      <dgm:prSet presAssocID="{9AC52FD9-888A-47DE-ADD7-1BD26904011C}" presName="node" presStyleLbl="node1" presStyleIdx="2" presStyleCnt="5">
        <dgm:presLayoutVars>
          <dgm:bulletEnabled val="1"/>
        </dgm:presLayoutVars>
      </dgm:prSet>
      <dgm:spPr/>
    </dgm:pt>
    <dgm:pt modelId="{C0811E05-A748-44A1-B930-A29531F7AB3B}" type="pres">
      <dgm:prSet presAssocID="{504A8637-3E40-4FEB-8059-EF4C86D7FC48}" presName="sibTrans" presStyleLbl="sibTrans2D1" presStyleIdx="2" presStyleCnt="4"/>
      <dgm:spPr/>
    </dgm:pt>
    <dgm:pt modelId="{E9584E1D-24E6-4B05-BF85-EC53F1BA5AC9}" type="pres">
      <dgm:prSet presAssocID="{504A8637-3E40-4FEB-8059-EF4C86D7FC48}" presName="connectorText" presStyleLbl="sibTrans2D1" presStyleIdx="2" presStyleCnt="4"/>
      <dgm:spPr/>
    </dgm:pt>
    <dgm:pt modelId="{E587B7FC-40F9-4314-B410-074D1D1CC8EF}" type="pres">
      <dgm:prSet presAssocID="{C5885E7A-84CC-439F-8124-713C8588E6F9}" presName="node" presStyleLbl="node1" presStyleIdx="3" presStyleCnt="5">
        <dgm:presLayoutVars>
          <dgm:bulletEnabled val="1"/>
        </dgm:presLayoutVars>
      </dgm:prSet>
      <dgm:spPr/>
    </dgm:pt>
    <dgm:pt modelId="{5331DC25-7D01-4315-974D-D72329BF7066}" type="pres">
      <dgm:prSet presAssocID="{7F961BE7-6C65-42E0-8546-23BB8080441F}" presName="sibTrans" presStyleLbl="sibTrans2D1" presStyleIdx="3" presStyleCnt="4"/>
      <dgm:spPr/>
    </dgm:pt>
    <dgm:pt modelId="{B2BF3FFF-3A9B-4B66-9C78-DF5C15A5CD7B}" type="pres">
      <dgm:prSet presAssocID="{7F961BE7-6C65-42E0-8546-23BB8080441F}" presName="connectorText" presStyleLbl="sibTrans2D1" presStyleIdx="3" presStyleCnt="4"/>
      <dgm:spPr/>
    </dgm:pt>
    <dgm:pt modelId="{E5328B99-3B91-4AD1-AE66-61984FC4BEA2}" type="pres">
      <dgm:prSet presAssocID="{A86EF417-BCD1-4C3B-865E-926366B67426}" presName="node" presStyleLbl="node1" presStyleIdx="4" presStyleCnt="5">
        <dgm:presLayoutVars>
          <dgm:bulletEnabled val="1"/>
        </dgm:presLayoutVars>
      </dgm:prSet>
      <dgm:spPr/>
    </dgm:pt>
  </dgm:ptLst>
  <dgm:cxnLst>
    <dgm:cxn modelId="{7019190B-90FD-40E7-B5BF-A457F7B47C25}" type="presOf" srcId="{A86EF417-BCD1-4C3B-865E-926366B67426}" destId="{E5328B99-3B91-4AD1-AE66-61984FC4BEA2}" srcOrd="0" destOrd="0" presId="urn:microsoft.com/office/officeart/2005/8/layout/process1"/>
    <dgm:cxn modelId="{AE652E0D-C16A-4B7C-B59A-053BF2F19DAB}" type="presOf" srcId="{504A8637-3E40-4FEB-8059-EF4C86D7FC48}" destId="{E9584E1D-24E6-4B05-BF85-EC53F1BA5AC9}" srcOrd="1" destOrd="0" presId="urn:microsoft.com/office/officeart/2005/8/layout/process1"/>
    <dgm:cxn modelId="{1ABE0918-604E-4FDF-860A-03CFA936409E}" type="presOf" srcId="{67E48D0C-DD1D-4ED8-B6F3-B96A8780FA06}" destId="{985B6118-03EB-4069-AC8C-3655D5359703}" srcOrd="1" destOrd="0" presId="urn:microsoft.com/office/officeart/2005/8/layout/process1"/>
    <dgm:cxn modelId="{5E109929-0351-4902-BDFB-23A3F11956A9}" type="presOf" srcId="{C5885E7A-84CC-439F-8124-713C8588E6F9}" destId="{E587B7FC-40F9-4314-B410-074D1D1CC8EF}" srcOrd="0" destOrd="0" presId="urn:microsoft.com/office/officeart/2005/8/layout/process1"/>
    <dgm:cxn modelId="{C931F034-658A-47D5-9E7E-D66D72D76DAA}" srcId="{9F5B9244-688B-43DF-88F9-E497F66EA8EA}" destId="{C5885E7A-84CC-439F-8124-713C8588E6F9}" srcOrd="3" destOrd="0" parTransId="{A7DC5D8A-EA47-45DC-964A-AB855104A257}" sibTransId="{7F961BE7-6C65-42E0-8546-23BB8080441F}"/>
    <dgm:cxn modelId="{AC72603B-7913-41B5-ABDF-E8E961445C78}" srcId="{9F5B9244-688B-43DF-88F9-E497F66EA8EA}" destId="{9AC52FD9-888A-47DE-ADD7-1BD26904011C}" srcOrd="2" destOrd="0" parTransId="{181545DA-3318-4FD6-9DC7-06DBFF02BDC7}" sibTransId="{504A8637-3E40-4FEB-8059-EF4C86D7FC48}"/>
    <dgm:cxn modelId="{80ADA568-289D-4970-86DC-F02EFA833DCD}" type="presOf" srcId="{6ACE95B1-5EF2-4BE3-B4D0-4C6C4DA3B826}" destId="{E7F80C2D-D738-447D-8F80-A2D95BFD363B}" srcOrd="0" destOrd="0" presId="urn:microsoft.com/office/officeart/2005/8/layout/process1"/>
    <dgm:cxn modelId="{8311216C-8596-48A2-832A-D9D3EC35EF6D}" type="presOf" srcId="{9AC52FD9-888A-47DE-ADD7-1BD26904011C}" destId="{D5BC00BA-143F-4DCF-AA89-272E1308DDAC}" srcOrd="0" destOrd="0" presId="urn:microsoft.com/office/officeart/2005/8/layout/process1"/>
    <dgm:cxn modelId="{D022277C-309A-4BA8-B9BD-788D3554AC4D}" type="presOf" srcId="{67E48D0C-DD1D-4ED8-B6F3-B96A8780FA06}" destId="{71611EF8-4E54-4FA5-9694-C4DEA0A07172}" srcOrd="0" destOrd="0" presId="urn:microsoft.com/office/officeart/2005/8/layout/process1"/>
    <dgm:cxn modelId="{750FF68D-77E6-4E84-BA32-33972C431FCC}" type="presOf" srcId="{9538265E-AE8F-4AC4-A49A-DA6CD3864B06}" destId="{4F4A7A4E-7A32-4905-BF69-2693CAD33FAC}" srcOrd="0" destOrd="0" presId="urn:microsoft.com/office/officeart/2005/8/layout/process1"/>
    <dgm:cxn modelId="{17E78C9D-6B57-40BA-8C8B-8D4CB200EB7A}" type="presOf" srcId="{9F5B9244-688B-43DF-88F9-E497F66EA8EA}" destId="{176D0B46-93D9-479F-B7F0-108C96988B09}" srcOrd="0" destOrd="0" presId="urn:microsoft.com/office/officeart/2005/8/layout/process1"/>
    <dgm:cxn modelId="{FA1121A9-8250-4319-9547-6623F04CB700}" type="presOf" srcId="{504A8637-3E40-4FEB-8059-EF4C86D7FC48}" destId="{C0811E05-A748-44A1-B930-A29531F7AB3B}" srcOrd="0" destOrd="0" presId="urn:microsoft.com/office/officeart/2005/8/layout/process1"/>
    <dgm:cxn modelId="{41563DB8-BD96-4CEC-8F23-732B891DD9F7}" type="presOf" srcId="{80E51C7E-BB37-4F6A-83A3-DB9B075FC1E0}" destId="{3F146701-9E59-403E-B393-8A4F5368839A}" srcOrd="0" destOrd="0" presId="urn:microsoft.com/office/officeart/2005/8/layout/process1"/>
    <dgm:cxn modelId="{3DB179BE-069D-497B-9171-8B4E5D1993C8}" type="presOf" srcId="{7F961BE7-6C65-42E0-8546-23BB8080441F}" destId="{B2BF3FFF-3A9B-4B66-9C78-DF5C15A5CD7B}" srcOrd="1" destOrd="0" presId="urn:microsoft.com/office/officeart/2005/8/layout/process1"/>
    <dgm:cxn modelId="{354DE0D0-E3ED-45E6-9BDB-8A57BC315F0C}" srcId="{9F5B9244-688B-43DF-88F9-E497F66EA8EA}" destId="{6ACE95B1-5EF2-4BE3-B4D0-4C6C4DA3B826}" srcOrd="0" destOrd="0" parTransId="{F8076899-D14F-4EB8-8267-C3F275A6CC04}" sibTransId="{80E51C7E-BB37-4F6A-83A3-DB9B075FC1E0}"/>
    <dgm:cxn modelId="{21E697D5-171E-41CF-886D-0EDCDEFBC27B}" srcId="{9F5B9244-688B-43DF-88F9-E497F66EA8EA}" destId="{A86EF417-BCD1-4C3B-865E-926366B67426}" srcOrd="4" destOrd="0" parTransId="{4216660E-3921-4CDE-8BAB-9F21EF5D3CEB}" sibTransId="{18E24C87-1E77-4F08-A88E-A99406830866}"/>
    <dgm:cxn modelId="{AD3A0AE7-403E-4E05-9C22-FF7C3D2A8E8A}" type="presOf" srcId="{7F961BE7-6C65-42E0-8546-23BB8080441F}" destId="{5331DC25-7D01-4315-974D-D72329BF7066}" srcOrd="0" destOrd="0" presId="urn:microsoft.com/office/officeart/2005/8/layout/process1"/>
    <dgm:cxn modelId="{3F91C8F8-FF3A-4F31-8AF2-5443F58B107B}" type="presOf" srcId="{80E51C7E-BB37-4F6A-83A3-DB9B075FC1E0}" destId="{76111612-8A05-45AC-BAD6-3DB154737187}" srcOrd="1" destOrd="0" presId="urn:microsoft.com/office/officeart/2005/8/layout/process1"/>
    <dgm:cxn modelId="{FC0AE8FD-A4AC-4530-A302-5F23BC02179D}" srcId="{9F5B9244-688B-43DF-88F9-E497F66EA8EA}" destId="{9538265E-AE8F-4AC4-A49A-DA6CD3864B06}" srcOrd="1" destOrd="0" parTransId="{484493E7-7AB2-4E7C-8B62-58E978EFF238}" sibTransId="{67E48D0C-DD1D-4ED8-B6F3-B96A8780FA06}"/>
    <dgm:cxn modelId="{8A7EA315-2F18-4B4C-8941-F59765F91A09}" type="presParOf" srcId="{176D0B46-93D9-479F-B7F0-108C96988B09}" destId="{E7F80C2D-D738-447D-8F80-A2D95BFD363B}" srcOrd="0" destOrd="0" presId="urn:microsoft.com/office/officeart/2005/8/layout/process1"/>
    <dgm:cxn modelId="{A83974A0-A67D-45D1-ACD0-74E6C760B4D9}" type="presParOf" srcId="{176D0B46-93D9-479F-B7F0-108C96988B09}" destId="{3F146701-9E59-403E-B393-8A4F5368839A}" srcOrd="1" destOrd="0" presId="urn:microsoft.com/office/officeart/2005/8/layout/process1"/>
    <dgm:cxn modelId="{DE2F4FD9-33A6-47FC-81ED-1538565FB41A}" type="presParOf" srcId="{3F146701-9E59-403E-B393-8A4F5368839A}" destId="{76111612-8A05-45AC-BAD6-3DB154737187}" srcOrd="0" destOrd="0" presId="urn:microsoft.com/office/officeart/2005/8/layout/process1"/>
    <dgm:cxn modelId="{9699CF8B-E377-442F-963E-A0173EF766DE}" type="presParOf" srcId="{176D0B46-93D9-479F-B7F0-108C96988B09}" destId="{4F4A7A4E-7A32-4905-BF69-2693CAD33FAC}" srcOrd="2" destOrd="0" presId="urn:microsoft.com/office/officeart/2005/8/layout/process1"/>
    <dgm:cxn modelId="{985216C6-940D-4ADD-9C66-7EF434D4606D}" type="presParOf" srcId="{176D0B46-93D9-479F-B7F0-108C96988B09}" destId="{71611EF8-4E54-4FA5-9694-C4DEA0A07172}" srcOrd="3" destOrd="0" presId="urn:microsoft.com/office/officeart/2005/8/layout/process1"/>
    <dgm:cxn modelId="{C033033A-1D85-4350-8FD7-68789E514E68}" type="presParOf" srcId="{71611EF8-4E54-4FA5-9694-C4DEA0A07172}" destId="{985B6118-03EB-4069-AC8C-3655D5359703}" srcOrd="0" destOrd="0" presId="urn:microsoft.com/office/officeart/2005/8/layout/process1"/>
    <dgm:cxn modelId="{C694E503-CF1E-4C3B-B83B-B4A3F1FFA7E7}" type="presParOf" srcId="{176D0B46-93D9-479F-B7F0-108C96988B09}" destId="{D5BC00BA-143F-4DCF-AA89-272E1308DDAC}" srcOrd="4" destOrd="0" presId="urn:microsoft.com/office/officeart/2005/8/layout/process1"/>
    <dgm:cxn modelId="{027516F0-314A-46A5-AB6C-375832A4DCF9}" type="presParOf" srcId="{176D0B46-93D9-479F-B7F0-108C96988B09}" destId="{C0811E05-A748-44A1-B930-A29531F7AB3B}" srcOrd="5" destOrd="0" presId="urn:microsoft.com/office/officeart/2005/8/layout/process1"/>
    <dgm:cxn modelId="{FE76EFD0-E8D1-4EE6-8EDB-DFC95FCF7D56}" type="presParOf" srcId="{C0811E05-A748-44A1-B930-A29531F7AB3B}" destId="{E9584E1D-24E6-4B05-BF85-EC53F1BA5AC9}" srcOrd="0" destOrd="0" presId="urn:microsoft.com/office/officeart/2005/8/layout/process1"/>
    <dgm:cxn modelId="{097E13B7-B2E2-48DC-B807-5AC3529B161A}" type="presParOf" srcId="{176D0B46-93D9-479F-B7F0-108C96988B09}" destId="{E587B7FC-40F9-4314-B410-074D1D1CC8EF}" srcOrd="6" destOrd="0" presId="urn:microsoft.com/office/officeart/2005/8/layout/process1"/>
    <dgm:cxn modelId="{FFB27ABF-6CE5-486A-BC31-1803544B1C8A}" type="presParOf" srcId="{176D0B46-93D9-479F-B7F0-108C96988B09}" destId="{5331DC25-7D01-4315-974D-D72329BF7066}" srcOrd="7" destOrd="0" presId="urn:microsoft.com/office/officeart/2005/8/layout/process1"/>
    <dgm:cxn modelId="{E3FF11E0-BACC-448D-A542-D247CBF5A43C}" type="presParOf" srcId="{5331DC25-7D01-4315-974D-D72329BF7066}" destId="{B2BF3FFF-3A9B-4B66-9C78-DF5C15A5CD7B}" srcOrd="0" destOrd="0" presId="urn:microsoft.com/office/officeart/2005/8/layout/process1"/>
    <dgm:cxn modelId="{011E9141-3100-4F27-9156-2AC470D30051}" type="presParOf" srcId="{176D0B46-93D9-479F-B7F0-108C96988B09}" destId="{E5328B99-3B91-4AD1-AE66-61984FC4BEA2}" srcOrd="8"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E05AB-FFE1-40EA-9E34-D03281CD6B91}">
      <dsp:nvSpPr>
        <dsp:cNvPr id="0" name=""/>
        <dsp:cNvSpPr/>
      </dsp:nvSpPr>
      <dsp:spPr>
        <a:xfrm>
          <a:off x="324016" y="1693024"/>
          <a:ext cx="209388" cy="2624334"/>
        </a:xfrm>
        <a:custGeom>
          <a:avLst/>
          <a:gdLst/>
          <a:ahLst/>
          <a:cxnLst/>
          <a:rect l="0" t="0" r="0" b="0"/>
          <a:pathLst>
            <a:path>
              <a:moveTo>
                <a:pt x="0" y="0"/>
              </a:moveTo>
              <a:lnTo>
                <a:pt x="0" y="2624334"/>
              </a:lnTo>
              <a:lnTo>
                <a:pt x="209388" y="26243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CAB2BE-F60F-44B9-80A2-2024EF6A9A97}">
      <dsp:nvSpPr>
        <dsp:cNvPr id="0" name=""/>
        <dsp:cNvSpPr/>
      </dsp:nvSpPr>
      <dsp:spPr>
        <a:xfrm>
          <a:off x="324016" y="1693024"/>
          <a:ext cx="209388" cy="1633229"/>
        </a:xfrm>
        <a:custGeom>
          <a:avLst/>
          <a:gdLst/>
          <a:ahLst/>
          <a:cxnLst/>
          <a:rect l="0" t="0" r="0" b="0"/>
          <a:pathLst>
            <a:path>
              <a:moveTo>
                <a:pt x="0" y="0"/>
              </a:moveTo>
              <a:lnTo>
                <a:pt x="0" y="1633229"/>
              </a:lnTo>
              <a:lnTo>
                <a:pt x="209388" y="163322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32B466-E8C7-41AD-897D-E458BFBA01F8}">
      <dsp:nvSpPr>
        <dsp:cNvPr id="0" name=""/>
        <dsp:cNvSpPr/>
      </dsp:nvSpPr>
      <dsp:spPr>
        <a:xfrm>
          <a:off x="324016" y="1693024"/>
          <a:ext cx="209388" cy="642124"/>
        </a:xfrm>
        <a:custGeom>
          <a:avLst/>
          <a:gdLst/>
          <a:ahLst/>
          <a:cxnLst/>
          <a:rect l="0" t="0" r="0" b="0"/>
          <a:pathLst>
            <a:path>
              <a:moveTo>
                <a:pt x="0" y="0"/>
              </a:moveTo>
              <a:lnTo>
                <a:pt x="0" y="642124"/>
              </a:lnTo>
              <a:lnTo>
                <a:pt x="209388" y="6421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20D9D1-0985-4CDD-B332-672898A62332}">
      <dsp:nvSpPr>
        <dsp:cNvPr id="0" name=""/>
        <dsp:cNvSpPr/>
      </dsp:nvSpPr>
      <dsp:spPr>
        <a:xfrm>
          <a:off x="836665" y="701919"/>
          <a:ext cx="91440" cy="293143"/>
        </a:xfrm>
        <a:custGeom>
          <a:avLst/>
          <a:gdLst/>
          <a:ahLst/>
          <a:cxnLst/>
          <a:rect l="0" t="0" r="0" b="0"/>
          <a:pathLst>
            <a:path>
              <a:moveTo>
                <a:pt x="45720" y="0"/>
              </a:moveTo>
              <a:lnTo>
                <a:pt x="45720" y="29314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B9AB1A-8867-42B8-B016-FD3AB8DC4B03}">
      <dsp:nvSpPr>
        <dsp:cNvPr id="0" name=""/>
        <dsp:cNvSpPr/>
      </dsp:nvSpPr>
      <dsp:spPr>
        <a:xfrm>
          <a:off x="184424" y="3958"/>
          <a:ext cx="1395922" cy="697961"/>
        </a:xfrm>
        <a:prstGeom prst="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err="1"/>
            <a:t>Conduire</a:t>
          </a:r>
          <a:r>
            <a:rPr lang="en-US" sz="1300" kern="1200" dirty="0"/>
            <a:t> </a:t>
          </a:r>
          <a:r>
            <a:rPr lang="en-US" sz="1300" kern="1200" dirty="0" err="1"/>
            <a:t>enquête</a:t>
          </a:r>
          <a:r>
            <a:rPr lang="en-US" sz="1300" kern="1200" dirty="0"/>
            <a:t> ménage</a:t>
          </a:r>
        </a:p>
      </dsp:txBody>
      <dsp:txXfrm>
        <a:off x="184424" y="3958"/>
        <a:ext cx="1395922" cy="697961"/>
      </dsp:txXfrm>
    </dsp:sp>
    <dsp:sp modelId="{F4F87BD0-0908-4571-AFB9-741259BFD9F4}">
      <dsp:nvSpPr>
        <dsp:cNvPr id="0" name=""/>
        <dsp:cNvSpPr/>
      </dsp:nvSpPr>
      <dsp:spPr>
        <a:xfrm>
          <a:off x="184424" y="995063"/>
          <a:ext cx="1395922" cy="697961"/>
        </a:xfrm>
        <a:prstGeom prst="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err="1"/>
            <a:t>Préparer</a:t>
          </a:r>
          <a:r>
            <a:rPr lang="en-US" sz="1300" kern="1200" dirty="0"/>
            <a:t> QRE BM</a:t>
          </a:r>
        </a:p>
      </dsp:txBody>
      <dsp:txXfrm>
        <a:off x="184424" y="995063"/>
        <a:ext cx="1395922" cy="697961"/>
      </dsp:txXfrm>
    </dsp:sp>
    <dsp:sp modelId="{7E44250F-FB41-4C90-9FC8-92DB8201CD0D}">
      <dsp:nvSpPr>
        <dsp:cNvPr id="0" name=""/>
        <dsp:cNvSpPr/>
      </dsp:nvSpPr>
      <dsp:spPr>
        <a:xfrm>
          <a:off x="533405" y="1986168"/>
          <a:ext cx="1395922" cy="697961"/>
        </a:xfrm>
        <a:prstGeom prst="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Interviewer les </a:t>
          </a:r>
          <a:r>
            <a:rPr lang="en-US" sz="1300" kern="1200" dirty="0" err="1"/>
            <a:t>mères</a:t>
          </a:r>
          <a:r>
            <a:rPr lang="en-US" sz="1300" kern="1200" dirty="0"/>
            <a:t> </a:t>
          </a:r>
          <a:r>
            <a:rPr lang="en-US" sz="1300" kern="1200" dirty="0" err="1"/>
            <a:t>ou</a:t>
          </a:r>
          <a:r>
            <a:rPr lang="en-US" sz="1300" kern="1200" dirty="0"/>
            <a:t> demander DDN/age</a:t>
          </a:r>
        </a:p>
      </dsp:txBody>
      <dsp:txXfrm>
        <a:off x="533405" y="1986168"/>
        <a:ext cx="1395922" cy="697961"/>
      </dsp:txXfrm>
    </dsp:sp>
    <dsp:sp modelId="{1F2F9D06-E005-4A91-B940-10F4D7498625}">
      <dsp:nvSpPr>
        <dsp:cNvPr id="0" name=""/>
        <dsp:cNvSpPr/>
      </dsp:nvSpPr>
      <dsp:spPr>
        <a:xfrm>
          <a:off x="533405" y="2977273"/>
          <a:ext cx="1395922" cy="697961"/>
        </a:xfrm>
        <a:prstGeom prst="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err="1">
              <a:solidFill>
                <a:prstClr val="white"/>
              </a:solidFill>
              <a:latin typeface="Corbel" panose="020B0503020204020204"/>
              <a:ea typeface="+mn-ea"/>
              <a:cs typeface="+mn-cs"/>
            </a:rPr>
            <a:t>Entrer</a:t>
          </a:r>
          <a:r>
            <a:rPr lang="en-US" sz="1800" kern="1200" dirty="0">
              <a:solidFill>
                <a:prstClr val="white"/>
              </a:solidFill>
              <a:latin typeface="Corbel" panose="020B0503020204020204"/>
              <a:ea typeface="+mn-ea"/>
              <a:cs typeface="+mn-cs"/>
            </a:rPr>
            <a:t> DDN</a:t>
          </a:r>
          <a:r>
            <a:rPr lang="en-US" sz="1800" kern="1200" dirty="0"/>
            <a:t> dans QRE BM</a:t>
          </a:r>
        </a:p>
      </dsp:txBody>
      <dsp:txXfrm>
        <a:off x="533405" y="2977273"/>
        <a:ext cx="1395922" cy="697961"/>
      </dsp:txXfrm>
    </dsp:sp>
    <dsp:sp modelId="{A1057B2D-9283-40C3-B099-6B7D0ABBC0B6}">
      <dsp:nvSpPr>
        <dsp:cNvPr id="0" name=""/>
        <dsp:cNvSpPr/>
      </dsp:nvSpPr>
      <dsp:spPr>
        <a:xfrm>
          <a:off x="533405" y="3968378"/>
          <a:ext cx="1395922" cy="697961"/>
        </a:xfrm>
        <a:prstGeom prst="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Donner le QRE BM au technician de </a:t>
          </a:r>
          <a:r>
            <a:rPr lang="en-US" sz="1300" kern="1200" dirty="0" err="1"/>
            <a:t>santé</a:t>
          </a:r>
          <a:endParaRPr lang="en-US" sz="1300" kern="1200" dirty="0"/>
        </a:p>
      </dsp:txBody>
      <dsp:txXfrm>
        <a:off x="533405" y="3968378"/>
        <a:ext cx="1395922" cy="6979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CDF70B-CB72-4885-995C-290F15D7DB50}">
      <dsp:nvSpPr>
        <dsp:cNvPr id="0" name=""/>
        <dsp:cNvSpPr/>
      </dsp:nvSpPr>
      <dsp:spPr>
        <a:xfrm>
          <a:off x="1185336" y="1784577"/>
          <a:ext cx="220905" cy="2768684"/>
        </a:xfrm>
        <a:custGeom>
          <a:avLst/>
          <a:gdLst/>
          <a:ahLst/>
          <a:cxnLst/>
          <a:rect l="0" t="0" r="0" b="0"/>
          <a:pathLst>
            <a:path>
              <a:moveTo>
                <a:pt x="0" y="0"/>
              </a:moveTo>
              <a:lnTo>
                <a:pt x="0" y="2768684"/>
              </a:lnTo>
              <a:lnTo>
                <a:pt x="220905" y="276868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C611C5-9380-4E95-AFD2-F4CAFE76A6A8}">
      <dsp:nvSpPr>
        <dsp:cNvPr id="0" name=""/>
        <dsp:cNvSpPr/>
      </dsp:nvSpPr>
      <dsp:spPr>
        <a:xfrm>
          <a:off x="1185336" y="1784577"/>
          <a:ext cx="220905" cy="1723064"/>
        </a:xfrm>
        <a:custGeom>
          <a:avLst/>
          <a:gdLst/>
          <a:ahLst/>
          <a:cxnLst/>
          <a:rect l="0" t="0" r="0" b="0"/>
          <a:pathLst>
            <a:path>
              <a:moveTo>
                <a:pt x="0" y="0"/>
              </a:moveTo>
              <a:lnTo>
                <a:pt x="0" y="1723064"/>
              </a:lnTo>
              <a:lnTo>
                <a:pt x="220905" y="172306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976842-4F47-4E32-B726-544E805B9B52}">
      <dsp:nvSpPr>
        <dsp:cNvPr id="0" name=""/>
        <dsp:cNvSpPr/>
      </dsp:nvSpPr>
      <dsp:spPr>
        <a:xfrm>
          <a:off x="1185336" y="1784577"/>
          <a:ext cx="220905" cy="677444"/>
        </a:xfrm>
        <a:custGeom>
          <a:avLst/>
          <a:gdLst/>
          <a:ahLst/>
          <a:cxnLst/>
          <a:rect l="0" t="0" r="0" b="0"/>
          <a:pathLst>
            <a:path>
              <a:moveTo>
                <a:pt x="0" y="0"/>
              </a:moveTo>
              <a:lnTo>
                <a:pt x="0" y="677444"/>
              </a:lnTo>
              <a:lnTo>
                <a:pt x="220905" y="67744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BB8C75-23D6-44EE-B4A2-9A7113FE377F}">
      <dsp:nvSpPr>
        <dsp:cNvPr id="0" name=""/>
        <dsp:cNvSpPr/>
      </dsp:nvSpPr>
      <dsp:spPr>
        <a:xfrm>
          <a:off x="1728697" y="738957"/>
          <a:ext cx="91440" cy="309267"/>
        </a:xfrm>
        <a:custGeom>
          <a:avLst/>
          <a:gdLst/>
          <a:ahLst/>
          <a:cxnLst/>
          <a:rect l="0" t="0" r="0" b="0"/>
          <a:pathLst>
            <a:path>
              <a:moveTo>
                <a:pt x="45720" y="0"/>
              </a:moveTo>
              <a:lnTo>
                <a:pt x="45720" y="30926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84340A-8969-4441-A30B-9FB277D177CD}">
      <dsp:nvSpPr>
        <dsp:cNvPr id="0" name=""/>
        <dsp:cNvSpPr/>
      </dsp:nvSpPr>
      <dsp:spPr>
        <a:xfrm>
          <a:off x="1038065" y="2605"/>
          <a:ext cx="1472704" cy="736352"/>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Effectuer</a:t>
          </a:r>
          <a:r>
            <a:rPr lang="en-US" sz="1400" kern="1200" dirty="0"/>
            <a:t> les </a:t>
          </a:r>
          <a:r>
            <a:rPr lang="en-US" sz="1400" kern="1200" dirty="0" err="1"/>
            <a:t>mesures</a:t>
          </a:r>
          <a:r>
            <a:rPr lang="en-US" sz="1400" kern="1200" dirty="0"/>
            <a:t> &amp; </a:t>
          </a:r>
          <a:r>
            <a:rPr lang="en-US" sz="1400" kern="1200" dirty="0" err="1"/>
            <a:t>Remplir</a:t>
          </a:r>
          <a:r>
            <a:rPr lang="en-US" sz="1400" kern="1200" dirty="0"/>
            <a:t> le QRE BM</a:t>
          </a:r>
        </a:p>
      </dsp:txBody>
      <dsp:txXfrm>
        <a:off x="1038065" y="2605"/>
        <a:ext cx="1472704" cy="736352"/>
      </dsp:txXfrm>
    </dsp:sp>
    <dsp:sp modelId="{FC4E8E80-028C-47BD-8796-5C866C828B4D}">
      <dsp:nvSpPr>
        <dsp:cNvPr id="0" name=""/>
        <dsp:cNvSpPr/>
      </dsp:nvSpPr>
      <dsp:spPr>
        <a:xfrm>
          <a:off x="1038065" y="1048225"/>
          <a:ext cx="1472704" cy="736352"/>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fr-FR" sz="1400" kern="1200" dirty="0"/>
            <a:t>Soumettre le QRE rempli à l'enquêteur MG</a:t>
          </a:r>
          <a:endParaRPr lang="en-US" sz="1400" kern="1200" dirty="0"/>
        </a:p>
      </dsp:txBody>
      <dsp:txXfrm>
        <a:off x="1038065" y="1048225"/>
        <a:ext cx="1472704" cy="736352"/>
      </dsp:txXfrm>
    </dsp:sp>
    <dsp:sp modelId="{E24B7BC7-356E-47A2-8B68-88FBA16B5A65}">
      <dsp:nvSpPr>
        <dsp:cNvPr id="0" name=""/>
        <dsp:cNvSpPr/>
      </dsp:nvSpPr>
      <dsp:spPr>
        <a:xfrm>
          <a:off x="1406241" y="2093845"/>
          <a:ext cx="1472704" cy="736352"/>
        </a:xfrm>
        <a:prstGeom prst="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Vérifier</a:t>
          </a:r>
          <a:r>
            <a:rPr lang="en-US" sz="1400" kern="1200" dirty="0"/>
            <a:t> le QRE BM </a:t>
          </a:r>
          <a:r>
            <a:rPr lang="en-US" sz="1400" kern="1200" dirty="0" err="1"/>
            <a:t>rempli</a:t>
          </a:r>
          <a:endParaRPr lang="en-US" sz="1400" kern="1200" dirty="0"/>
        </a:p>
      </dsp:txBody>
      <dsp:txXfrm>
        <a:off x="1406241" y="2093845"/>
        <a:ext cx="1472704" cy="736352"/>
      </dsp:txXfrm>
    </dsp:sp>
    <dsp:sp modelId="{4B53DBE7-316B-4D10-B710-188F81FD58F1}">
      <dsp:nvSpPr>
        <dsp:cNvPr id="0" name=""/>
        <dsp:cNvSpPr/>
      </dsp:nvSpPr>
      <dsp:spPr>
        <a:xfrm>
          <a:off x="1406241" y="3139466"/>
          <a:ext cx="1472704" cy="736352"/>
        </a:xfrm>
        <a:prstGeom prst="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Entrer</a:t>
          </a:r>
          <a:r>
            <a:rPr lang="en-US" sz="1400" kern="1200" dirty="0"/>
            <a:t> les </a:t>
          </a:r>
          <a:r>
            <a:rPr lang="en-US" sz="1400" kern="1200" dirty="0" err="1"/>
            <a:t>données</a:t>
          </a:r>
          <a:r>
            <a:rPr lang="en-US" sz="1400" kern="1200" dirty="0"/>
            <a:t> du QRE BM dans CAPI</a:t>
          </a:r>
        </a:p>
      </dsp:txBody>
      <dsp:txXfrm>
        <a:off x="1406241" y="3139466"/>
        <a:ext cx="1472704" cy="736352"/>
      </dsp:txXfrm>
    </dsp:sp>
    <dsp:sp modelId="{59D13A3A-01F2-42AD-B719-DAB3AA08972C}">
      <dsp:nvSpPr>
        <dsp:cNvPr id="0" name=""/>
        <dsp:cNvSpPr/>
      </dsp:nvSpPr>
      <dsp:spPr>
        <a:xfrm>
          <a:off x="1406241" y="4185086"/>
          <a:ext cx="1472704" cy="736352"/>
        </a:xfrm>
        <a:prstGeom prst="rect">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Remettre</a:t>
          </a:r>
          <a:r>
            <a:rPr lang="en-US" sz="1400" kern="1200" dirty="0"/>
            <a:t> le QRE BM au </a:t>
          </a:r>
          <a:r>
            <a:rPr lang="en-US" sz="1400" kern="1200" dirty="0" err="1"/>
            <a:t>Superviseur</a:t>
          </a:r>
          <a:endParaRPr lang="en-US" sz="1400" kern="1200" dirty="0"/>
        </a:p>
      </dsp:txBody>
      <dsp:txXfrm>
        <a:off x="1406241" y="4185086"/>
        <a:ext cx="1472704" cy="7363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9AB1A-8867-42B8-B016-FD3AB8DC4B03}">
      <dsp:nvSpPr>
        <dsp:cNvPr id="0" name=""/>
        <dsp:cNvSpPr/>
      </dsp:nvSpPr>
      <dsp:spPr>
        <a:xfrm>
          <a:off x="524" y="0"/>
          <a:ext cx="2149115" cy="1074557"/>
        </a:xfrm>
        <a:prstGeom prst="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fr-FR" sz="2300" kern="1200" dirty="0"/>
            <a:t>Collecter tous les QRE BM remplis dans la grappe</a:t>
          </a:r>
          <a:endParaRPr lang="en-US" sz="2300" kern="1200" dirty="0"/>
        </a:p>
      </dsp:txBody>
      <dsp:txXfrm>
        <a:off x="524" y="0"/>
        <a:ext cx="2149115" cy="10745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80C2D-D738-447D-8F80-A2D95BFD363B}">
      <dsp:nvSpPr>
        <dsp:cNvPr id="0" name=""/>
        <dsp:cNvSpPr/>
      </dsp:nvSpPr>
      <dsp:spPr>
        <a:xfrm>
          <a:off x="0" y="419365"/>
          <a:ext cx="1112274" cy="1596558"/>
        </a:xfrm>
        <a:prstGeom prst="roundRect">
          <a:avLst>
            <a:gd name="adj" fmla="val 10000"/>
          </a:avLst>
        </a:prstGeom>
        <a:solidFill>
          <a:schemeClr val="accent1"/>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L'enquêteur mène l'interview du ménage</a:t>
          </a:r>
          <a:endParaRPr lang="en-US" sz="1200" kern="1200" dirty="0"/>
        </a:p>
      </dsp:txBody>
      <dsp:txXfrm>
        <a:off x="32577" y="451942"/>
        <a:ext cx="1047120" cy="1531404"/>
      </dsp:txXfrm>
    </dsp:sp>
    <dsp:sp modelId="{3F146701-9E59-403E-B393-8A4F5368839A}">
      <dsp:nvSpPr>
        <dsp:cNvPr id="0" name=""/>
        <dsp:cNvSpPr/>
      </dsp:nvSpPr>
      <dsp:spPr>
        <a:xfrm>
          <a:off x="1223501" y="1079723"/>
          <a:ext cx="235802" cy="27584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223501" y="1134892"/>
        <a:ext cx="165061" cy="165505"/>
      </dsp:txXfrm>
    </dsp:sp>
    <dsp:sp modelId="{4F4A7A4E-7A32-4905-BF69-2693CAD33FAC}">
      <dsp:nvSpPr>
        <dsp:cNvPr id="0" name=""/>
        <dsp:cNvSpPr/>
      </dsp:nvSpPr>
      <dsp:spPr>
        <a:xfrm>
          <a:off x="1557183" y="419365"/>
          <a:ext cx="1112274" cy="1596558"/>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L'enquêteur MG génère le rapport CAPI pour identifier les personnes éligibles aux biomarqueurs</a:t>
          </a:r>
          <a:endParaRPr lang="en-US" sz="1200" kern="1200" dirty="0"/>
        </a:p>
      </dsp:txBody>
      <dsp:txXfrm>
        <a:off x="1589760" y="451942"/>
        <a:ext cx="1047120" cy="1531404"/>
      </dsp:txXfrm>
    </dsp:sp>
    <dsp:sp modelId="{71611EF8-4E54-4FA5-9694-C4DEA0A07172}">
      <dsp:nvSpPr>
        <dsp:cNvPr id="0" name=""/>
        <dsp:cNvSpPr/>
      </dsp:nvSpPr>
      <dsp:spPr>
        <a:xfrm>
          <a:off x="2780685" y="1079723"/>
          <a:ext cx="235802" cy="27584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2780685" y="1134892"/>
        <a:ext cx="165061" cy="165505"/>
      </dsp:txXfrm>
    </dsp:sp>
    <dsp:sp modelId="{D5BC00BA-143F-4DCF-AA89-272E1308DDAC}">
      <dsp:nvSpPr>
        <dsp:cNvPr id="0" name=""/>
        <dsp:cNvSpPr/>
      </dsp:nvSpPr>
      <dsp:spPr>
        <a:xfrm>
          <a:off x="3114367" y="419365"/>
          <a:ext cx="1112274" cy="1596558"/>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À l'aide du rapport CAPI, l’enquêteur du ménage prépare les parties pertinentes du QRE biomarqueur</a:t>
          </a:r>
          <a:endParaRPr lang="en-US" sz="1200" kern="1200" dirty="0"/>
        </a:p>
      </dsp:txBody>
      <dsp:txXfrm>
        <a:off x="3146944" y="451942"/>
        <a:ext cx="1047120" cy="1531404"/>
      </dsp:txXfrm>
    </dsp:sp>
    <dsp:sp modelId="{C0811E05-A748-44A1-B930-A29531F7AB3B}">
      <dsp:nvSpPr>
        <dsp:cNvPr id="0" name=""/>
        <dsp:cNvSpPr/>
      </dsp:nvSpPr>
      <dsp:spPr>
        <a:xfrm>
          <a:off x="4337869" y="1079723"/>
          <a:ext cx="235802" cy="27584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4337869" y="1134892"/>
        <a:ext cx="165061" cy="165505"/>
      </dsp:txXfrm>
    </dsp:sp>
    <dsp:sp modelId="{2081DB97-FF5D-46AB-AD4C-ECFF9593AFF2}">
      <dsp:nvSpPr>
        <dsp:cNvPr id="0" name=""/>
        <dsp:cNvSpPr/>
      </dsp:nvSpPr>
      <dsp:spPr>
        <a:xfrm>
          <a:off x="4671551" y="419365"/>
          <a:ext cx="1112274" cy="1596558"/>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Date de naissance obtenue soit par l'interview de la mère, soit en posant les questions Q103 et Q104</a:t>
          </a:r>
          <a:endParaRPr lang="en-US" sz="1200" kern="1200" dirty="0"/>
        </a:p>
      </dsp:txBody>
      <dsp:txXfrm>
        <a:off x="4704128" y="451942"/>
        <a:ext cx="1047120" cy="1531404"/>
      </dsp:txXfrm>
    </dsp:sp>
    <dsp:sp modelId="{5B9B1915-C6CB-4B6F-90AF-E84CF9127DEA}">
      <dsp:nvSpPr>
        <dsp:cNvPr id="0" name=""/>
        <dsp:cNvSpPr/>
      </dsp:nvSpPr>
      <dsp:spPr>
        <a:xfrm>
          <a:off x="5895052" y="1079723"/>
          <a:ext cx="235802" cy="27584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895052" y="1134892"/>
        <a:ext cx="165061" cy="165505"/>
      </dsp:txXfrm>
    </dsp:sp>
    <dsp:sp modelId="{77A2B7D3-7BA0-4D68-BCED-06B697B967D7}">
      <dsp:nvSpPr>
        <dsp:cNvPr id="0" name=""/>
        <dsp:cNvSpPr/>
      </dsp:nvSpPr>
      <dsp:spPr>
        <a:xfrm>
          <a:off x="6228735" y="419365"/>
          <a:ext cx="1112274" cy="1596558"/>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L’enquêteur MG remet le QRE biomarqueur préparé au technicien biomarqueur</a:t>
          </a:r>
          <a:endParaRPr lang="en-US" sz="1200" kern="1200" dirty="0"/>
        </a:p>
      </dsp:txBody>
      <dsp:txXfrm>
        <a:off x="6261312" y="451942"/>
        <a:ext cx="1047120" cy="1531404"/>
      </dsp:txXfrm>
    </dsp:sp>
    <dsp:sp modelId="{12F66150-3F55-40A3-9A7A-E227CE16D3D5}">
      <dsp:nvSpPr>
        <dsp:cNvPr id="0" name=""/>
        <dsp:cNvSpPr/>
      </dsp:nvSpPr>
      <dsp:spPr>
        <a:xfrm>
          <a:off x="7452236" y="1079723"/>
          <a:ext cx="235802" cy="275843"/>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452236" y="1134892"/>
        <a:ext cx="165061" cy="165505"/>
      </dsp:txXfrm>
    </dsp:sp>
    <dsp:sp modelId="{E5328B99-3B91-4AD1-AE66-61984FC4BEA2}">
      <dsp:nvSpPr>
        <dsp:cNvPr id="0" name=""/>
        <dsp:cNvSpPr/>
      </dsp:nvSpPr>
      <dsp:spPr>
        <a:xfrm>
          <a:off x="7785918" y="419365"/>
          <a:ext cx="1112274" cy="1596558"/>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Le technicien biomarqueur vérifie les informations sur le QRE préparé</a:t>
          </a:r>
          <a:endParaRPr lang="en-US" sz="1200" kern="1200" dirty="0"/>
        </a:p>
        <a:p>
          <a:pPr marL="0" lvl="0" indent="0" algn="ctr" defTabSz="533400">
            <a:lnSpc>
              <a:spcPct val="90000"/>
            </a:lnSpc>
            <a:spcBef>
              <a:spcPct val="0"/>
            </a:spcBef>
            <a:spcAft>
              <a:spcPct val="35000"/>
            </a:spcAft>
            <a:buNone/>
          </a:pPr>
          <a:r>
            <a:rPr lang="en-US" sz="1200" kern="1200" dirty="0"/>
            <a:t> </a:t>
          </a:r>
        </a:p>
      </dsp:txBody>
      <dsp:txXfrm>
        <a:off x="7818495" y="451942"/>
        <a:ext cx="1047120" cy="15314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80C2D-D738-447D-8F80-A2D95BFD363B}">
      <dsp:nvSpPr>
        <dsp:cNvPr id="0" name=""/>
        <dsp:cNvSpPr/>
      </dsp:nvSpPr>
      <dsp:spPr>
        <a:xfrm>
          <a:off x="4344" y="883249"/>
          <a:ext cx="1346894" cy="1984827"/>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dirty="0"/>
            <a:t>Le technicien biomarqueur effectue des mesures avec un assistant et ensemble, ils remplissent le QRE BM</a:t>
          </a:r>
          <a:endParaRPr lang="en-US" sz="1500" kern="1200" dirty="0"/>
        </a:p>
      </dsp:txBody>
      <dsp:txXfrm>
        <a:off x="43793" y="922698"/>
        <a:ext cx="1267996" cy="1905929"/>
      </dsp:txXfrm>
    </dsp:sp>
    <dsp:sp modelId="{3F146701-9E59-403E-B393-8A4F5368839A}">
      <dsp:nvSpPr>
        <dsp:cNvPr id="0" name=""/>
        <dsp:cNvSpPr/>
      </dsp:nvSpPr>
      <dsp:spPr>
        <a:xfrm>
          <a:off x="1485928" y="1708648"/>
          <a:ext cx="285541" cy="33402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485928" y="1775454"/>
        <a:ext cx="199879" cy="200417"/>
      </dsp:txXfrm>
    </dsp:sp>
    <dsp:sp modelId="{4F4A7A4E-7A32-4905-BF69-2693CAD33FAC}">
      <dsp:nvSpPr>
        <dsp:cNvPr id="0" name=""/>
        <dsp:cNvSpPr/>
      </dsp:nvSpPr>
      <dsp:spPr>
        <a:xfrm>
          <a:off x="1889997" y="883249"/>
          <a:ext cx="1346894" cy="1984827"/>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dirty="0"/>
            <a:t>Le technicien biomarqueur vérifie que toutes les informations sur le QRE BM sont complètes et exactes</a:t>
          </a:r>
          <a:endParaRPr lang="en-US" sz="1500" kern="1200" dirty="0"/>
        </a:p>
      </dsp:txBody>
      <dsp:txXfrm>
        <a:off x="1929446" y="922698"/>
        <a:ext cx="1267996" cy="1905929"/>
      </dsp:txXfrm>
    </dsp:sp>
    <dsp:sp modelId="{71611EF8-4E54-4FA5-9694-C4DEA0A07172}">
      <dsp:nvSpPr>
        <dsp:cNvPr id="0" name=""/>
        <dsp:cNvSpPr/>
      </dsp:nvSpPr>
      <dsp:spPr>
        <a:xfrm>
          <a:off x="3371580" y="1708648"/>
          <a:ext cx="285541" cy="33402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371580" y="1775454"/>
        <a:ext cx="199879" cy="200417"/>
      </dsp:txXfrm>
    </dsp:sp>
    <dsp:sp modelId="{D5BC00BA-143F-4DCF-AA89-272E1308DDAC}">
      <dsp:nvSpPr>
        <dsp:cNvPr id="0" name=""/>
        <dsp:cNvSpPr/>
      </dsp:nvSpPr>
      <dsp:spPr>
        <a:xfrm>
          <a:off x="3775649" y="883249"/>
          <a:ext cx="1346894" cy="1984827"/>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dirty="0"/>
            <a:t>Le technicien biomarqueur remet le QRE BM terminé à l'intervieweur du MG</a:t>
          </a:r>
          <a:endParaRPr lang="en-US" sz="1500" kern="1200" dirty="0"/>
        </a:p>
      </dsp:txBody>
      <dsp:txXfrm>
        <a:off x="3815098" y="922698"/>
        <a:ext cx="1267996" cy="1905929"/>
      </dsp:txXfrm>
    </dsp:sp>
    <dsp:sp modelId="{C0811E05-A748-44A1-B930-A29531F7AB3B}">
      <dsp:nvSpPr>
        <dsp:cNvPr id="0" name=""/>
        <dsp:cNvSpPr/>
      </dsp:nvSpPr>
      <dsp:spPr>
        <a:xfrm>
          <a:off x="5257233" y="1708648"/>
          <a:ext cx="285541" cy="33402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257233" y="1775454"/>
        <a:ext cx="199879" cy="200417"/>
      </dsp:txXfrm>
    </dsp:sp>
    <dsp:sp modelId="{E587B7FC-40F9-4314-B410-074D1D1CC8EF}">
      <dsp:nvSpPr>
        <dsp:cNvPr id="0" name=""/>
        <dsp:cNvSpPr/>
      </dsp:nvSpPr>
      <dsp:spPr>
        <a:xfrm>
          <a:off x="5661301" y="883249"/>
          <a:ext cx="1346894" cy="198482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dirty="0"/>
            <a:t>L'enquêteur MG examine le QRE BM pour s'assurer qu'il est complet</a:t>
          </a:r>
          <a:endParaRPr lang="en-US" sz="1500" kern="1200" dirty="0"/>
        </a:p>
      </dsp:txBody>
      <dsp:txXfrm>
        <a:off x="5700750" y="922698"/>
        <a:ext cx="1267996" cy="1905929"/>
      </dsp:txXfrm>
    </dsp:sp>
    <dsp:sp modelId="{5331DC25-7D01-4315-974D-D72329BF7066}">
      <dsp:nvSpPr>
        <dsp:cNvPr id="0" name=""/>
        <dsp:cNvSpPr/>
      </dsp:nvSpPr>
      <dsp:spPr>
        <a:xfrm>
          <a:off x="7142885" y="1708648"/>
          <a:ext cx="285541" cy="334029"/>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7142885" y="1775454"/>
        <a:ext cx="199879" cy="200417"/>
      </dsp:txXfrm>
    </dsp:sp>
    <dsp:sp modelId="{E5328B99-3B91-4AD1-AE66-61984FC4BEA2}">
      <dsp:nvSpPr>
        <dsp:cNvPr id="0" name=""/>
        <dsp:cNvSpPr/>
      </dsp:nvSpPr>
      <dsp:spPr>
        <a:xfrm>
          <a:off x="7546953" y="883249"/>
          <a:ext cx="1346894" cy="1984827"/>
        </a:xfrm>
        <a:prstGeom prst="roundRect">
          <a:avLst>
            <a:gd name="adj" fmla="val 10000"/>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dirty="0"/>
            <a:t>L'enquêteur MG saisit les données du QRE BM dans CAPI</a:t>
          </a:r>
          <a:endParaRPr lang="en-US" sz="1500" kern="1200" dirty="0"/>
        </a:p>
      </dsp:txBody>
      <dsp:txXfrm>
        <a:off x="7586402" y="922698"/>
        <a:ext cx="1267996" cy="190592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D9E48-5E7F-D24C-87D5-695B18367D24}" type="datetimeFigureOut">
              <a:rPr lang="en-US" smtClean="0"/>
              <a:t>5/30/2022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CB10C2-C6DD-5A4A-BF1B-B012B8BA4284}" type="slidenum">
              <a:rPr lang="en-US" smtClean="0"/>
              <a:t>‹#›</a:t>
            </a:fld>
            <a:endParaRPr lang="en-US"/>
          </a:p>
        </p:txBody>
      </p:sp>
    </p:spTree>
    <p:extLst>
      <p:ext uri="{BB962C8B-B14F-4D97-AF65-F5344CB8AC3E}">
        <p14:creationId xmlns:p14="http://schemas.microsoft.com/office/powerpoint/2010/main" val="3097975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357CE-B3EB-1B4A-84E5-C1E2DF427ABD}" type="datetimeFigureOut">
              <a:rPr lang="en-US" smtClean="0"/>
              <a:t>5/30/2022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4A558B-E4E9-A94A-B9C1-029E46A76ABA}" type="slidenum">
              <a:rPr lang="en-US" smtClean="0"/>
              <a:t>‹#›</a:t>
            </a:fld>
            <a:endParaRPr lang="en-US"/>
          </a:p>
        </p:txBody>
      </p:sp>
    </p:spTree>
    <p:extLst>
      <p:ext uri="{BB962C8B-B14F-4D97-AF65-F5344CB8AC3E}">
        <p14:creationId xmlns:p14="http://schemas.microsoft.com/office/powerpoint/2010/main" val="30689379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 HH interviewer role</a:t>
            </a:r>
          </a:p>
          <a:p>
            <a:r>
              <a:rPr lang="en-US" dirty="0"/>
              <a:t>Green = Biomarker role</a:t>
            </a:r>
          </a:p>
          <a:p>
            <a:r>
              <a:rPr lang="en-US" dirty="0"/>
              <a:t>Blue = Supervisor role </a:t>
            </a:r>
          </a:p>
        </p:txBody>
      </p:sp>
      <p:sp>
        <p:nvSpPr>
          <p:cNvPr id="4" name="Slide Number Placeholder 3"/>
          <p:cNvSpPr>
            <a:spLocks noGrp="1"/>
          </p:cNvSpPr>
          <p:nvPr>
            <p:ph type="sldNum" sz="quarter" idx="5"/>
          </p:nvPr>
        </p:nvSpPr>
        <p:spPr/>
        <p:txBody>
          <a:bodyPr/>
          <a:lstStyle/>
          <a:p>
            <a:fld id="{BD65D3D6-3DA8-4A4F-AC46-7E0D933CF5AA}" type="slidenum">
              <a:rPr lang="en-US" smtClean="0"/>
              <a:t>3</a:t>
            </a:fld>
            <a:endParaRPr lang="en-US"/>
          </a:p>
        </p:txBody>
      </p:sp>
    </p:spTree>
    <p:extLst>
      <p:ext uri="{BB962C8B-B14F-4D97-AF65-F5344CB8AC3E}">
        <p14:creationId xmlns:p14="http://schemas.microsoft.com/office/powerpoint/2010/main" val="1583280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Point to each question and ask people what should go in each</a:t>
            </a:r>
          </a:p>
          <a:p>
            <a:r>
              <a:rPr lang="en-US" altLang="en-US"/>
              <a:t>Interviewers fill in only 102!</a:t>
            </a: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6524E1AF-63F4-4A63-9DF4-DC8FE7ECF383}" type="slidenum">
              <a:rPr lang="en-US" altLang="en-US" sz="1200" smtClean="0"/>
              <a:pPr/>
              <a:t>8</a:t>
            </a:fld>
            <a:endParaRPr lang="en-US" altLang="en-US" sz="1200"/>
          </a:p>
        </p:txBody>
      </p:sp>
    </p:spTree>
    <p:extLst>
      <p:ext uri="{BB962C8B-B14F-4D97-AF65-F5344CB8AC3E}">
        <p14:creationId xmlns:p14="http://schemas.microsoft.com/office/powerpoint/2010/main" val="3340621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Notice!!! In order of line number…</a:t>
            </a:r>
          </a:p>
          <a:p>
            <a:r>
              <a:rPr lang="en-US" altLang="en-US"/>
              <a:t>ASK – why is that important?? </a:t>
            </a:r>
          </a:p>
          <a:p>
            <a:r>
              <a:rPr lang="en-US" altLang="en-US"/>
              <a:t>Answer… later when entering in CAPI, it requires/expects it in order. </a:t>
            </a:r>
          </a:p>
          <a:p>
            <a:r>
              <a:rPr lang="en-US" altLang="en-US"/>
              <a:t>ASK – what would happen if you entered it in the wrong order?</a:t>
            </a:r>
          </a:p>
          <a:p>
            <a:r>
              <a:rPr lang="en-US" altLang="en-US"/>
              <a:t>Answer… wrong barcode/blood sample assigned to wrong person!</a:t>
            </a: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1EAD6461-040A-4743-A53C-773A43B35EC6}" type="slidenum">
              <a:rPr lang="en-US" altLang="en-US" sz="1200" smtClean="0"/>
              <a:pPr/>
              <a:t>9</a:t>
            </a:fld>
            <a:endParaRPr lang="en-US" altLang="en-US" sz="1200"/>
          </a:p>
        </p:txBody>
      </p:sp>
    </p:spTree>
    <p:extLst>
      <p:ext uri="{BB962C8B-B14F-4D97-AF65-F5344CB8AC3E}">
        <p14:creationId xmlns:p14="http://schemas.microsoft.com/office/powerpoint/2010/main" val="3777700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289F0F70-1397-46AB-B524-D16408F3CFD5}" type="slidenum">
              <a:rPr lang="en-US" altLang="en-US" sz="1200" smtClean="0"/>
              <a:pPr/>
              <a:t>10</a:t>
            </a:fld>
            <a:endParaRPr lang="en-US" altLang="en-US" sz="1200"/>
          </a:p>
        </p:txBody>
      </p:sp>
    </p:spTree>
    <p:extLst>
      <p:ext uri="{BB962C8B-B14F-4D97-AF65-F5344CB8AC3E}">
        <p14:creationId xmlns:p14="http://schemas.microsoft.com/office/powerpoint/2010/main" val="41804048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Full Photo">
    <p:bg>
      <p:bgPr>
        <a:solidFill>
          <a:schemeClr val="tx1"/>
        </a:solidFill>
        <a:effectLst/>
      </p:bgPr>
    </p:bg>
    <p:spTree>
      <p:nvGrpSpPr>
        <p:cNvPr id="1" name=""/>
        <p:cNvGrpSpPr/>
        <p:nvPr/>
      </p:nvGrpSpPr>
      <p:grpSpPr>
        <a:xfrm>
          <a:off x="0" y="0"/>
          <a:ext cx="0" cy="0"/>
          <a:chOff x="0" y="0"/>
          <a:chExt cx="0" cy="0"/>
        </a:xfrm>
      </p:grpSpPr>
      <p:pic>
        <p:nvPicPr>
          <p:cNvPr id="17"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l="2241" b="2241"/>
          <a:stretch/>
        </p:blipFill>
        <p:spPr>
          <a:xfrm>
            <a:off x="152400" y="152399"/>
            <a:ext cx="8839200" cy="6555326"/>
          </a:xfrm>
          <a:prstGeom prst="rect">
            <a:avLst/>
          </a:prstGeom>
          <a:solidFill>
            <a:srgbClr val="CFCDC9"/>
          </a:solidFill>
        </p:spPr>
      </p:pic>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40C00456-721A-A94C-800A-D5E7EE91C160}" type="datetime1">
              <a:rPr lang="en-US" smtClean="0"/>
              <a:pPr/>
              <a:t>5/30/2022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2" name="Title 1"/>
          <p:cNvSpPr>
            <a:spLocks noGrp="1"/>
          </p:cNvSpPr>
          <p:nvPr>
            <p:ph type="ctrTitle" hasCustomPrompt="1"/>
          </p:nvPr>
        </p:nvSpPr>
        <p:spPr>
          <a:xfrm>
            <a:off x="685800" y="2133600"/>
            <a:ext cx="5486400" cy="1600200"/>
          </a:xfrm>
          <a:effectLst>
            <a:outerShdw blurRad="254000" dir="2700000" algn="tl" rotWithShape="0">
              <a:srgbClr val="000000">
                <a:alpha val="20000"/>
              </a:srgbClr>
            </a:outerShdw>
          </a:effectLst>
        </p:spPr>
        <p:txBody>
          <a:bodyPr anchor="b" anchorCtr="0">
            <a:normAutofit/>
          </a:bodyPr>
          <a:lstStyle>
            <a:lvl1pPr>
              <a:defRPr sz="3200">
                <a:solidFill>
                  <a:schemeClr val="bg1"/>
                </a:solidFill>
              </a:defRPr>
            </a:lvl1pPr>
          </a:lstStyle>
          <a:p>
            <a:r>
              <a:rPr lang="en-US" dirty="0"/>
              <a:t>CLICK TO EDIT MASTER TITLE STYLE</a:t>
            </a:r>
          </a:p>
        </p:txBody>
      </p:sp>
      <p:sp>
        <p:nvSpPr>
          <p:cNvPr id="13"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4" name="Straight Connector 13"/>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chemeClr val="bg1"/>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pic>
        <p:nvPicPr>
          <p:cNvPr id="15" name="Picture 14"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a:effectLst>
            <a:outerShdw blurRad="254000" dir="2700000" algn="tl" rotWithShape="0">
              <a:srgbClr val="000000">
                <a:alpha val="20000"/>
              </a:srgbClr>
            </a:outerShdw>
          </a:effectLst>
        </p:spPr>
      </p:pic>
      <p:sp>
        <p:nvSpPr>
          <p:cNvPr id="18" name="Rounded Rectangle 17"/>
          <p:cNvSpPr/>
          <p:nvPr userDrawn="1"/>
        </p:nvSpPr>
        <p:spPr>
          <a:xfrm>
            <a:off x="5159633" y="3726360"/>
            <a:ext cx="3396734" cy="2739509"/>
          </a:xfrm>
          <a:prstGeom prst="roundRect">
            <a:avLst>
              <a:gd name="adj" fmla="val 4893"/>
            </a:avLst>
          </a:prstGeom>
          <a:solidFill>
            <a:schemeClr val="bg1">
              <a:alpha val="80000"/>
            </a:schemeClr>
          </a:solidFill>
          <a:ln w="6350">
            <a:solidFill>
              <a:srgbClr val="6C6463"/>
            </a:solidFill>
          </a:ln>
          <a:effectLst/>
        </p:spPr>
        <p:style>
          <a:lnRef idx="1">
            <a:schemeClr val="accent1"/>
          </a:lnRef>
          <a:fillRef idx="3">
            <a:schemeClr val="accent1"/>
          </a:fillRef>
          <a:effectRef idx="2">
            <a:schemeClr val="accent1"/>
          </a:effectRef>
          <a:fontRef idx="minor">
            <a:schemeClr val="lt1"/>
          </a:fontRef>
        </p:style>
        <p:txBody>
          <a:bodyPr wrap="square" lIns="91440" tIns="137160" rIns="182880" bIns="137160" rtlCol="0" anchor="ctr">
            <a:spAutoFit/>
          </a:bodyPr>
          <a:lstStyle/>
          <a:p>
            <a:pPr marL="58737" indent="0">
              <a:spcAft>
                <a:spcPts val="600"/>
              </a:spcAft>
              <a:buFontTx/>
              <a:buNone/>
            </a:pPr>
            <a:r>
              <a:rPr lang="en-US" sz="1000" dirty="0">
                <a:solidFill>
                  <a:schemeClr val="tx1"/>
                </a:solidFill>
              </a:rPr>
              <a:t>To change this cover photo: </a:t>
            </a:r>
          </a:p>
          <a:p>
            <a:pPr marL="171450" indent="-112713">
              <a:spcAft>
                <a:spcPts val="600"/>
              </a:spcAft>
              <a:buFont typeface="Arial"/>
              <a:buChar char="•"/>
            </a:pPr>
            <a:r>
              <a:rPr lang="en-US" sz="1000" dirty="0">
                <a:solidFill>
                  <a:schemeClr val="tx1"/>
                </a:solidFill>
              </a:rPr>
              <a:t>Click on View &gt; Slide Master.</a:t>
            </a:r>
          </a:p>
          <a:p>
            <a:pPr marL="171450" indent="-112713">
              <a:spcAft>
                <a:spcPts val="600"/>
              </a:spcAft>
              <a:buFont typeface="Arial"/>
              <a:buChar char="•"/>
            </a:pPr>
            <a:r>
              <a:rPr lang="en-US" sz="1000" dirty="0">
                <a:solidFill>
                  <a:schemeClr val="tx1"/>
                </a:solidFill>
              </a:rPr>
              <a:t>Right</a:t>
            </a:r>
            <a:r>
              <a:rPr lang="en-US" sz="1000" baseline="0" dirty="0">
                <a:solidFill>
                  <a:schemeClr val="tx1"/>
                </a:solidFill>
              </a:rPr>
              <a:t> c</a:t>
            </a:r>
            <a:r>
              <a:rPr lang="en-US" sz="1000" dirty="0">
                <a:solidFill>
                  <a:schemeClr val="tx1"/>
                </a:solidFill>
              </a:rPr>
              <a:t>lick on this photo</a:t>
            </a:r>
            <a:r>
              <a:rPr lang="en-US" sz="1000" baseline="0" dirty="0">
                <a:solidFill>
                  <a:schemeClr val="tx1"/>
                </a:solidFill>
              </a:rPr>
              <a:t> &gt; Change Picture… &gt; Choose a Picture &gt; Insert.</a:t>
            </a:r>
            <a:endParaRPr lang="en-US" sz="1000" dirty="0">
              <a:solidFill>
                <a:schemeClr val="tx1"/>
              </a:solidFill>
            </a:endParaRPr>
          </a:p>
          <a:p>
            <a:pPr marL="171450" indent="-112713">
              <a:spcAft>
                <a:spcPts val="600"/>
              </a:spcAft>
              <a:buFont typeface="Arial"/>
              <a:buChar char="•"/>
            </a:pPr>
            <a:r>
              <a:rPr lang="en-US" sz="1000" dirty="0">
                <a:solidFill>
                  <a:schemeClr val="tx1"/>
                </a:solidFill>
              </a:rPr>
              <a:t>Click on Picture Tools tab &gt; Crop &gt; drag straight cropping handles to inside edges of white frame. You can resize the photo within shape, while locking the photo’s aspect ratio, by holding shift key and dragging the photo’s round corner handle. You can also use the mouse to drag the photo to desired position within the shape. Click outside the photo.</a:t>
            </a:r>
          </a:p>
          <a:p>
            <a:pPr marL="171450" indent="-112713">
              <a:spcAft>
                <a:spcPts val="600"/>
              </a:spcAft>
              <a:buFont typeface="Arial"/>
              <a:buChar char="•"/>
            </a:pPr>
            <a:r>
              <a:rPr lang="en-US" sz="1000" dirty="0">
                <a:solidFill>
                  <a:schemeClr val="tx1"/>
                </a:solidFill>
              </a:rPr>
              <a:t>Add photo credit to the text box at top right of page.</a:t>
            </a:r>
          </a:p>
          <a:p>
            <a:pPr marL="171450" indent="-112713">
              <a:spcAft>
                <a:spcPts val="600"/>
              </a:spcAft>
              <a:buFont typeface="Arial"/>
              <a:buChar char="•"/>
            </a:pPr>
            <a:r>
              <a:rPr lang="en-US" sz="1000" dirty="0">
                <a:solidFill>
                  <a:schemeClr val="tx1"/>
                </a:solidFill>
              </a:rPr>
              <a:t>Delete this instruction text box.</a:t>
            </a:r>
          </a:p>
        </p:txBody>
      </p:sp>
    </p:spTree>
    <p:extLst>
      <p:ext uri="{BB962C8B-B14F-4D97-AF65-F5344CB8AC3E}">
        <p14:creationId xmlns:p14="http://schemas.microsoft.com/office/powerpoint/2010/main" val="388307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5/30/2022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69214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47714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d/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2540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White 1 Content + Bottom Photo">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5/30/2022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34146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262035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White Title Only">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227900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
    <p:spTree>
      <p:nvGrpSpPr>
        <p:cNvPr id="1" name=""/>
        <p:cNvGrpSpPr/>
        <p:nvPr/>
      </p:nvGrpSpPr>
      <p:grpSpPr>
        <a:xfrm>
          <a:off x="0" y="0"/>
          <a:ext cx="0" cy="0"/>
          <a:chOff x="0" y="0"/>
          <a:chExt cx="0" cy="0"/>
        </a:xfrm>
      </p:grpSpPr>
      <p:pic>
        <p:nvPicPr>
          <p:cNvPr id="10"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2400" y="126997"/>
            <a:ext cx="8839200" cy="6578603"/>
          </a:xfrm>
          <a:prstGeom prst="rect">
            <a:avLst/>
          </a:prstGeom>
        </p:spPr>
      </p:pic>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6"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3F4168E2-91C5-9646-9F53-5B4E70AF759D}" type="datetime1">
              <a:rPr lang="en-US" smtClean="0"/>
              <a:pPr/>
              <a:t>5/30/2022</a:t>
            </a:fld>
            <a:endParaRPr lang="en-US"/>
          </a:p>
        </p:txBody>
      </p:sp>
      <p:sp>
        <p:nvSpPr>
          <p:cNvPr id="8"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pic>
        <p:nvPicPr>
          <p:cNvPr id="9" name="Picture 8"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sp>
        <p:nvSpPr>
          <p:cNvPr id="16"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7" name="Straight Connector 16"/>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85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 Full Blue">
    <p:bg>
      <p:bgPr>
        <a:solidFill>
          <a:srgbClr val="002F6C"/>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5/30/2022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452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Divider - Full Blue">
    <p:bg>
      <p:bgPr>
        <a:solidFill>
          <a:srgbClr val="002F6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5/30/2022</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293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5/30/2022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72989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Full Red">
    <p:bg>
      <p:bgPr>
        <a:solidFill>
          <a:srgbClr val="BA0C2F"/>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5/30/2022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771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412102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22633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Gray 1 Content + Bottom Photo">
    <p:bg>
      <p:bgPr>
        <a:solidFill>
          <a:srgbClr val="CFCDC9"/>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5/30/2022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8483867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6824639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ue/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38793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ue/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5/30/2022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304231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ue/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975118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ue/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47666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ue/White 1 Content + Bottom Photo">
    <p:bg>
      <p:bgPr>
        <a:solidFill>
          <a:schemeClr val="bg1"/>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5/30/2022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1251040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ue/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79674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5/30/2022</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496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ue/White Title + Lef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4473836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A1CBE1-1D21-4E33-8CAD-D0772AFA52C3}" type="slidenum">
              <a:rPr lang="en-US" altLang="en-US"/>
              <a:pPr>
                <a:defRPr/>
              </a:pPr>
              <a:t>‹#›</a:t>
            </a:fld>
            <a:endParaRPr lang="en-US" altLang="en-US"/>
          </a:p>
        </p:txBody>
      </p:sp>
    </p:spTree>
    <p:extLst>
      <p:ext uri="{BB962C8B-B14F-4D97-AF65-F5344CB8AC3E}">
        <p14:creationId xmlns:p14="http://schemas.microsoft.com/office/powerpoint/2010/main" val="24037130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301625"/>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685800" y="1827213"/>
            <a:ext cx="38100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8272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465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349701F2-2ECE-4BEC-93D0-80817F61EC7C}" type="slidenum">
              <a:rPr lang="en-US" altLang="en-US"/>
              <a:pPr>
                <a:defRPr/>
              </a:pPr>
              <a:t>‹#›</a:t>
            </a:fld>
            <a:endParaRPr lang="en-US" altLang="en-US"/>
          </a:p>
        </p:txBody>
      </p:sp>
    </p:spTree>
    <p:extLst>
      <p:ext uri="{BB962C8B-B14F-4D97-AF65-F5344CB8AC3E}">
        <p14:creationId xmlns:p14="http://schemas.microsoft.com/office/powerpoint/2010/main" val="223407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5/30/2022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111609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Gray 2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98604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096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Gray 1 Content + Bottom Photo">
    <p:bg>
      <p:bgPr>
        <a:solidFill>
          <a:srgbClr val="CFCDC9"/>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5/30/2022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47014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56011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23925276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FCDC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104" y="457200"/>
            <a:ext cx="7772400" cy="914400"/>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685800" y="1600200"/>
            <a:ext cx="7772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152400" y="6539224"/>
            <a:ext cx="2133600" cy="16637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C017F59-29DA-6F48-B92A-5AD511CC2D63}" type="datetime1">
              <a:rPr lang="en-US" smtClean="0"/>
              <a:pPr/>
              <a:t>5/30/2022</a:t>
            </a:fld>
            <a:endParaRPr lang="en-US"/>
          </a:p>
        </p:txBody>
      </p:sp>
      <p:sp>
        <p:nvSpPr>
          <p:cNvPr id="5" name="Footer Placeholder 4"/>
          <p:cNvSpPr>
            <a:spLocks noGrp="1"/>
          </p:cNvSpPr>
          <p:nvPr>
            <p:ph type="ftr" sz="quarter" idx="3"/>
          </p:nvPr>
        </p:nvSpPr>
        <p:spPr>
          <a:xfrm>
            <a:off x="3124200" y="6539224"/>
            <a:ext cx="2895600" cy="16637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6" name="Slide Number Placeholder 5"/>
          <p:cNvSpPr>
            <a:spLocks noGrp="1"/>
          </p:cNvSpPr>
          <p:nvPr>
            <p:ph type="sldNum" sz="quarter" idx="4"/>
          </p:nvPr>
        </p:nvSpPr>
        <p:spPr>
          <a:xfrm>
            <a:off x="6858000" y="6539224"/>
            <a:ext cx="2133600" cy="16637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7" name="Frame 6"/>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rgbClr val="FFFFFF"/>
              </a:solidFill>
              <a:latin typeface="Gill Sans MT"/>
              <a:cs typeface="Gill Sans MT"/>
            </a:endParaRPr>
          </a:p>
        </p:txBody>
      </p:sp>
    </p:spTree>
    <p:extLst>
      <p:ext uri="{BB962C8B-B14F-4D97-AF65-F5344CB8AC3E}">
        <p14:creationId xmlns:p14="http://schemas.microsoft.com/office/powerpoint/2010/main" val="881333492"/>
      </p:ext>
    </p:extLst>
  </p:cSld>
  <p:clrMap bg1="lt1" tx1="dk1" bg2="lt2" tx2="dk2" accent1="accent1" accent2="accent2" accent3="accent3" accent4="accent4" accent5="accent5" accent6="accent6" hlink="hlink" folHlink="folHlink"/>
  <p:sldLayoutIdLst>
    <p:sldLayoutId id="2147483698" r:id="rId1"/>
    <p:sldLayoutId id="2147483674" r:id="rId2"/>
    <p:sldLayoutId id="2147483654" r:id="rId3"/>
    <p:sldLayoutId id="2147483708" r:id="rId4"/>
    <p:sldLayoutId id="2147483709" r:id="rId5"/>
    <p:sldLayoutId id="2147483710" r:id="rId6"/>
    <p:sldLayoutId id="2147483711" r:id="rId7"/>
    <p:sldLayoutId id="2147483712" r:id="rId8"/>
    <p:sldLayoutId id="2147483714" r:id="rId9"/>
    <p:sldLayoutId id="2147483722" r:id="rId10"/>
    <p:sldLayoutId id="2147483723" r:id="rId11"/>
    <p:sldLayoutId id="2147483724" r:id="rId12"/>
    <p:sldLayoutId id="2147483725" r:id="rId13"/>
    <p:sldLayoutId id="2147483726" r:id="rId14"/>
    <p:sldLayoutId id="2147483730" r:id="rId15"/>
    <p:sldLayoutId id="2147483696" r:id="rId16"/>
    <p:sldLayoutId id="2147483716" r:id="rId17"/>
    <p:sldLayoutId id="2147483717" r:id="rId18"/>
    <p:sldLayoutId id="2147483718" r:id="rId19"/>
    <p:sldLayoutId id="2147483686" r:id="rId20"/>
    <p:sldLayoutId id="2147483720" r:id="rId21"/>
    <p:sldLayoutId id="2147483699" r:id="rId22"/>
    <p:sldLayoutId id="2147483694" r:id="rId23"/>
    <p:sldLayoutId id="2147483731" r:id="rId24"/>
    <p:sldLayoutId id="2147483732" r:id="rId25"/>
    <p:sldLayoutId id="2147483733" r:id="rId26"/>
    <p:sldLayoutId id="2147483734" r:id="rId27"/>
    <p:sldLayoutId id="2147483735" r:id="rId28"/>
    <p:sldLayoutId id="2147483736" r:id="rId29"/>
    <p:sldLayoutId id="2147483737" r:id="rId30"/>
    <p:sldLayoutId id="2147483738" r:id="rId31"/>
    <p:sldLayoutId id="2147483739" r:id="rId32"/>
  </p:sldLayoutIdLst>
  <p:hf hdr="0"/>
  <p:txStyles>
    <p:titleStyle>
      <a:lvl1pPr algn="l" defTabSz="457200" rtl="0" eaLnBrk="1" latinLnBrk="0" hangingPunct="1">
        <a:spcBef>
          <a:spcPct val="0"/>
        </a:spcBef>
        <a:buNone/>
        <a:defRPr sz="2800" b="0" i="0" kern="1200">
          <a:solidFill>
            <a:srgbClr val="BA0C2F"/>
          </a:solidFill>
          <a:latin typeface="Gill Sans MT"/>
          <a:ea typeface="+mj-ea"/>
          <a:cs typeface="Gill Sans MT"/>
        </a:defRPr>
      </a:lvl1pPr>
    </p:titleStyle>
    <p:bodyStyle>
      <a:lvl1pPr marL="230188"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1pPr>
      <a:lvl2pPr marL="684213"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2pPr>
      <a:lvl3pPr marL="914400" indent="-230188" algn="l" defTabSz="457200" rtl="0" eaLnBrk="1" latinLnBrk="0" hangingPunct="1">
        <a:spcBef>
          <a:spcPct val="20000"/>
        </a:spcBef>
        <a:buFont typeface="Arial"/>
        <a:buChar char="•"/>
        <a:defRPr sz="1800" b="0" i="0" kern="1200">
          <a:solidFill>
            <a:srgbClr val="6C6463"/>
          </a:solidFill>
          <a:latin typeface="Gill Sans MT"/>
          <a:ea typeface="+mn-ea"/>
          <a:cs typeface="Gill Sans MT"/>
        </a:defRPr>
      </a:lvl3pPr>
      <a:lvl4pPr marL="1146175" indent="-231775"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4pPr>
      <a:lvl5pPr marL="1255713" indent="-230188" algn="l" defTabSz="457200" rtl="0" eaLnBrk="1" latinLnBrk="0" hangingPunct="1">
        <a:spcBef>
          <a:spcPct val="20000"/>
        </a:spcBef>
        <a:buFont typeface="Arial"/>
        <a:buChar char="»"/>
        <a:defRPr sz="1400" b="0" i="0" kern="1200">
          <a:solidFill>
            <a:srgbClr val="6C6463"/>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3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31.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a:xfrm>
            <a:off x="1219200" y="1676400"/>
            <a:ext cx="6858000" cy="1752600"/>
          </a:xfrm>
        </p:spPr>
        <p:txBody>
          <a:bodyPr>
            <a:normAutofit fontScale="90000"/>
          </a:bodyPr>
          <a:lstStyle/>
          <a:p>
            <a:r>
              <a:rPr lang="en-US" altLang="en-US" sz="4400" dirty="0"/>
              <a:t>Questionnaires </a:t>
            </a:r>
            <a:r>
              <a:rPr lang="en-US" altLang="en-US" sz="4400" dirty="0" err="1"/>
              <a:t>Biomarqueurs</a:t>
            </a:r>
            <a:r>
              <a:rPr lang="en-US" altLang="en-US" sz="4400" dirty="0"/>
              <a:t> </a:t>
            </a:r>
            <a:br>
              <a:rPr lang="en-US" altLang="en-US" sz="4400" dirty="0"/>
            </a:br>
            <a:endParaRPr lang="en-US" altLang="en-US" sz="4400" dirty="0"/>
          </a:p>
        </p:txBody>
      </p:sp>
    </p:spTree>
    <p:extLst>
      <p:ext uri="{BB962C8B-B14F-4D97-AF65-F5344CB8AC3E}">
        <p14:creationId xmlns:p14="http://schemas.microsoft.com/office/powerpoint/2010/main" val="1882234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5801" y="301625"/>
            <a:ext cx="8229600" cy="609600"/>
          </a:xfrm>
        </p:spPr>
        <p:txBody>
          <a:bodyPr>
            <a:normAutofit fontScale="90000"/>
          </a:bodyPr>
          <a:lstStyle/>
          <a:p>
            <a:r>
              <a:rPr lang="fr-FR" altLang="en-US" sz="3200" dirty="0"/>
              <a:t>Commencer à remplir le questionnaire biomarqueur</a:t>
            </a:r>
            <a:endParaRPr lang="en-US" altLang="en-US" sz="3200" dirty="0"/>
          </a:p>
        </p:txBody>
      </p:sp>
      <p:sp>
        <p:nvSpPr>
          <p:cNvPr id="12291"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7" name="TextBox 6"/>
          <p:cNvSpPr txBox="1"/>
          <p:nvPr/>
        </p:nvSpPr>
        <p:spPr>
          <a:xfrm rot="16200000">
            <a:off x="-1949449" y="3576637"/>
            <a:ext cx="5092700" cy="708025"/>
          </a:xfrm>
          <a:prstGeom prst="rect">
            <a:avLst/>
          </a:prstGeom>
          <a:noFill/>
        </p:spPr>
        <p:txBody>
          <a:bodyPr>
            <a:spAutoFit/>
          </a:bodyPr>
          <a:lstStyle/>
          <a:p>
            <a:pPr algn="ctr">
              <a:defRPr/>
            </a:pPr>
            <a:r>
              <a:rPr lang="en-US" sz="4000" dirty="0">
                <a:solidFill>
                  <a:schemeClr val="bg1">
                    <a:lumMod val="65000"/>
                  </a:schemeClr>
                </a:solidFill>
                <a:latin typeface="+mn-lt"/>
              </a:rPr>
              <a:t>Enfants </a:t>
            </a:r>
            <a:r>
              <a:rPr lang="en-US" sz="4000" dirty="0" err="1">
                <a:solidFill>
                  <a:schemeClr val="bg1">
                    <a:lumMod val="65000"/>
                  </a:schemeClr>
                </a:solidFill>
                <a:latin typeface="+mn-lt"/>
              </a:rPr>
              <a:t>éligibles</a:t>
            </a:r>
            <a:endParaRPr lang="en-US" sz="4000" dirty="0">
              <a:solidFill>
                <a:schemeClr val="bg1">
                  <a:lumMod val="65000"/>
                </a:schemeClr>
              </a:solidFill>
              <a:latin typeface="+mn-lt"/>
            </a:endParaRPr>
          </a:p>
        </p:txBody>
      </p:sp>
      <p:sp>
        <p:nvSpPr>
          <p:cNvPr id="22" name="TextBox 21"/>
          <p:cNvSpPr txBox="1"/>
          <p:nvPr/>
        </p:nvSpPr>
        <p:spPr>
          <a:xfrm>
            <a:off x="398462" y="1206500"/>
            <a:ext cx="8502649" cy="1107996"/>
          </a:xfrm>
          <a:prstGeom prst="rect">
            <a:avLst/>
          </a:prstGeom>
          <a:noFill/>
        </p:spPr>
        <p:txBody>
          <a:bodyPr wrap="square">
            <a:spAutoFit/>
          </a:bodyPr>
          <a:lstStyle/>
          <a:p>
            <a:pPr algn="ctr">
              <a:defRPr/>
            </a:pPr>
            <a:r>
              <a:rPr lang="en-US" sz="3000" dirty="0">
                <a:solidFill>
                  <a:srgbClr val="FF0000"/>
                </a:solidFill>
                <a:latin typeface="+mn-lt"/>
              </a:rPr>
              <a:t>Attention 1. Entrez </a:t>
            </a:r>
            <a:r>
              <a:rPr lang="en-US" sz="3000" dirty="0" err="1">
                <a:solidFill>
                  <a:srgbClr val="FF0000"/>
                </a:solidFill>
                <a:latin typeface="+mn-lt"/>
              </a:rPr>
              <a:t>selon</a:t>
            </a:r>
            <a:r>
              <a:rPr lang="en-US" sz="3000" dirty="0">
                <a:solidFill>
                  <a:srgbClr val="FF0000"/>
                </a:solidFill>
                <a:latin typeface="+mn-lt"/>
              </a:rPr>
              <a:t> </a:t>
            </a:r>
            <a:r>
              <a:rPr lang="en-US" sz="3000" dirty="0" err="1">
                <a:solidFill>
                  <a:srgbClr val="FF0000"/>
                </a:solidFill>
                <a:latin typeface="+mn-lt"/>
              </a:rPr>
              <a:t>l’ordre</a:t>
            </a:r>
            <a:r>
              <a:rPr lang="en-US" sz="3000" dirty="0">
                <a:solidFill>
                  <a:srgbClr val="FF0000"/>
                </a:solidFill>
                <a:latin typeface="+mn-lt"/>
              </a:rPr>
              <a:t> du </a:t>
            </a:r>
            <a:r>
              <a:rPr lang="en-US" sz="3000" dirty="0" err="1">
                <a:solidFill>
                  <a:srgbClr val="FF0000"/>
                </a:solidFill>
                <a:latin typeface="+mn-lt"/>
              </a:rPr>
              <a:t>numéro</a:t>
            </a:r>
            <a:r>
              <a:rPr lang="en-US" sz="3000" dirty="0">
                <a:solidFill>
                  <a:srgbClr val="FF0000"/>
                </a:solidFill>
                <a:latin typeface="+mn-lt"/>
              </a:rPr>
              <a:t> de </a:t>
            </a:r>
            <a:r>
              <a:rPr lang="en-US" sz="3000" dirty="0" err="1">
                <a:solidFill>
                  <a:srgbClr val="FF0000"/>
                </a:solidFill>
                <a:latin typeface="+mn-lt"/>
              </a:rPr>
              <a:t>ligne</a:t>
            </a:r>
            <a:endParaRPr lang="en-US" sz="3000" dirty="0">
              <a:solidFill>
                <a:srgbClr val="FF0000"/>
              </a:solidFill>
              <a:latin typeface="+mn-lt"/>
            </a:endParaRPr>
          </a:p>
          <a:p>
            <a:pPr algn="ctr">
              <a:defRPr/>
            </a:pPr>
            <a:r>
              <a:rPr lang="en-US" sz="3600" dirty="0">
                <a:solidFill>
                  <a:srgbClr val="FF0000"/>
                </a:solidFill>
                <a:latin typeface="+mn-lt"/>
              </a:rPr>
              <a:t>(suite) </a:t>
            </a:r>
            <a:endParaRPr lang="en-US" sz="3200" dirty="0">
              <a:solidFill>
                <a:srgbClr val="FF0000"/>
              </a:solidFill>
              <a:latin typeface="+mn-lt"/>
            </a:endParaRPr>
          </a:p>
        </p:txBody>
      </p:sp>
      <p:sp>
        <p:nvSpPr>
          <p:cNvPr id="26" name="TextBox 25"/>
          <p:cNvSpPr txBox="1"/>
          <p:nvPr/>
        </p:nvSpPr>
        <p:spPr>
          <a:xfrm>
            <a:off x="545478" y="2912268"/>
            <a:ext cx="1600200" cy="646331"/>
          </a:xfrm>
          <a:prstGeom prst="rect">
            <a:avLst/>
          </a:prstGeom>
          <a:noFill/>
        </p:spPr>
        <p:txBody>
          <a:bodyPr>
            <a:spAutoFit/>
          </a:bodyPr>
          <a:lstStyle/>
          <a:p>
            <a:pPr algn="ctr">
              <a:defRPr/>
            </a:pPr>
            <a:r>
              <a:rPr lang="en-US" dirty="0"/>
              <a:t>H</a:t>
            </a:r>
            <a:r>
              <a:rPr lang="en-US" dirty="0">
                <a:latin typeface="+mn-lt"/>
              </a:rPr>
              <a:t>aut de la page 2</a:t>
            </a:r>
            <a:endParaRPr lang="en-US" sz="3200" dirty="0">
              <a:latin typeface="+mn-lt"/>
            </a:endParaRPr>
          </a:p>
        </p:txBody>
      </p:sp>
      <p:sp>
        <p:nvSpPr>
          <p:cNvPr id="27" name="TextBox 26"/>
          <p:cNvSpPr txBox="1"/>
          <p:nvPr/>
        </p:nvSpPr>
        <p:spPr>
          <a:xfrm>
            <a:off x="745503" y="3880643"/>
            <a:ext cx="1400175" cy="646331"/>
          </a:xfrm>
          <a:prstGeom prst="rect">
            <a:avLst/>
          </a:prstGeom>
          <a:noFill/>
        </p:spPr>
        <p:txBody>
          <a:bodyPr>
            <a:spAutoFit/>
          </a:bodyPr>
          <a:lstStyle/>
          <a:p>
            <a:pPr algn="ctr">
              <a:defRPr/>
            </a:pPr>
            <a:r>
              <a:rPr lang="en-US" dirty="0">
                <a:latin typeface="+mn-lt"/>
              </a:rPr>
              <a:t>Haut de la page 3</a:t>
            </a:r>
            <a:endParaRPr lang="en-US" sz="3200" dirty="0">
              <a:latin typeface="+mn-lt"/>
            </a:endParaRPr>
          </a:p>
        </p:txBody>
      </p:sp>
      <p:sp>
        <p:nvSpPr>
          <p:cNvPr id="20" name="TextBox 19"/>
          <p:cNvSpPr txBox="1"/>
          <p:nvPr/>
        </p:nvSpPr>
        <p:spPr>
          <a:xfrm>
            <a:off x="593102" y="5065188"/>
            <a:ext cx="1704975" cy="646331"/>
          </a:xfrm>
          <a:prstGeom prst="rect">
            <a:avLst/>
          </a:prstGeom>
          <a:noFill/>
        </p:spPr>
        <p:txBody>
          <a:bodyPr>
            <a:spAutoFit/>
          </a:bodyPr>
          <a:lstStyle/>
          <a:p>
            <a:pPr algn="ctr">
              <a:defRPr/>
            </a:pPr>
            <a:r>
              <a:rPr lang="en-US" dirty="0">
                <a:latin typeface="+mn-lt"/>
              </a:rPr>
              <a:t>Haut de la page 4</a:t>
            </a:r>
            <a:endParaRPr lang="en-US" sz="3200" dirty="0">
              <a:latin typeface="+mn-lt"/>
            </a:endParaRPr>
          </a:p>
        </p:txBody>
      </p:sp>
      <p:sp>
        <p:nvSpPr>
          <p:cNvPr id="30" name="TextBox 29"/>
          <p:cNvSpPr txBox="1"/>
          <p:nvPr/>
        </p:nvSpPr>
        <p:spPr>
          <a:xfrm>
            <a:off x="581025" y="5999301"/>
            <a:ext cx="1609725" cy="646331"/>
          </a:xfrm>
          <a:prstGeom prst="rect">
            <a:avLst/>
          </a:prstGeom>
          <a:noFill/>
        </p:spPr>
        <p:txBody>
          <a:bodyPr>
            <a:spAutoFit/>
          </a:bodyPr>
          <a:lstStyle/>
          <a:p>
            <a:pPr algn="ctr">
              <a:defRPr/>
            </a:pPr>
            <a:r>
              <a:rPr lang="en-US" dirty="0">
                <a:latin typeface="+mn-lt"/>
              </a:rPr>
              <a:t>Haut de la page X </a:t>
            </a:r>
            <a:endParaRPr lang="en-US" sz="3200" dirty="0">
              <a:latin typeface="+mn-lt"/>
            </a:endParaRPr>
          </a:p>
        </p:txBody>
      </p:sp>
      <p:pic>
        <p:nvPicPr>
          <p:cNvPr id="1229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8363" y="2830513"/>
            <a:ext cx="6700837"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5867400"/>
            <a:ext cx="664845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0"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62175" y="4857750"/>
            <a:ext cx="66770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1"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8363" y="3790950"/>
            <a:ext cx="6700837"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bwMode="auto">
          <a:xfrm>
            <a:off x="950913" y="2689225"/>
            <a:ext cx="7964487" cy="968375"/>
          </a:xfrm>
          <a:prstGeom prst="rect">
            <a:avLst/>
          </a:prstGeom>
          <a:noFill/>
          <a:ln w="38100" cap="flat" cmpd="sng" algn="ctr">
            <a:solidFill>
              <a:schemeClr val="bg2">
                <a:lumMod val="20000"/>
                <a:lumOff val="80000"/>
              </a:schemeClr>
            </a:solidFill>
            <a:prstDash val="solid"/>
            <a:round/>
            <a:headEnd type="none" w="med" len="med"/>
            <a:tailEnd type="none" w="med" len="med"/>
          </a:ln>
          <a:effectLst/>
        </p:spPr>
        <p:txBody>
          <a:bodyPr/>
          <a:lstStyle/>
          <a:p>
            <a:pPr>
              <a:defRPr/>
            </a:pPr>
            <a:endParaRPr lang="en-US"/>
          </a:p>
        </p:txBody>
      </p:sp>
      <p:sp>
        <p:nvSpPr>
          <p:cNvPr id="31" name="Rectangle 30"/>
          <p:cNvSpPr/>
          <p:nvPr/>
        </p:nvSpPr>
        <p:spPr bwMode="auto">
          <a:xfrm>
            <a:off x="950912" y="3658091"/>
            <a:ext cx="7964487" cy="969963"/>
          </a:xfrm>
          <a:prstGeom prst="rect">
            <a:avLst/>
          </a:prstGeom>
          <a:noFill/>
          <a:ln w="38100" cap="flat" cmpd="sng" algn="ctr">
            <a:solidFill>
              <a:schemeClr val="bg2">
                <a:lumMod val="20000"/>
                <a:lumOff val="80000"/>
              </a:schemeClr>
            </a:solidFill>
            <a:prstDash val="solid"/>
            <a:round/>
            <a:headEnd type="none" w="med" len="med"/>
            <a:tailEnd type="none" w="med" len="med"/>
          </a:ln>
          <a:effectLst/>
        </p:spPr>
        <p:txBody>
          <a:bodyPr/>
          <a:lstStyle/>
          <a:p>
            <a:pPr>
              <a:defRPr/>
            </a:pPr>
            <a:endParaRPr lang="en-US"/>
          </a:p>
        </p:txBody>
      </p:sp>
      <p:sp>
        <p:nvSpPr>
          <p:cNvPr id="32" name="Rectangle 31"/>
          <p:cNvSpPr/>
          <p:nvPr/>
        </p:nvSpPr>
        <p:spPr bwMode="auto">
          <a:xfrm>
            <a:off x="950913" y="4743450"/>
            <a:ext cx="7964487" cy="969963"/>
          </a:xfrm>
          <a:prstGeom prst="rect">
            <a:avLst/>
          </a:prstGeom>
          <a:noFill/>
          <a:ln w="38100" cap="flat" cmpd="sng" algn="ctr">
            <a:solidFill>
              <a:schemeClr val="bg2">
                <a:lumMod val="20000"/>
                <a:lumOff val="80000"/>
              </a:schemeClr>
            </a:solidFill>
            <a:prstDash val="solid"/>
            <a:round/>
            <a:headEnd type="none" w="med" len="med"/>
            <a:tailEnd type="none" w="med" len="med"/>
          </a:ln>
          <a:effectLst/>
        </p:spPr>
        <p:txBody>
          <a:bodyPr/>
          <a:lstStyle/>
          <a:p>
            <a:pPr>
              <a:defRPr/>
            </a:pPr>
            <a:endParaRPr lang="en-US"/>
          </a:p>
        </p:txBody>
      </p:sp>
      <p:sp>
        <p:nvSpPr>
          <p:cNvPr id="33" name="Rectangle 32"/>
          <p:cNvSpPr/>
          <p:nvPr/>
        </p:nvSpPr>
        <p:spPr bwMode="auto">
          <a:xfrm>
            <a:off x="950913" y="5795963"/>
            <a:ext cx="7964487" cy="969962"/>
          </a:xfrm>
          <a:prstGeom prst="rect">
            <a:avLst/>
          </a:prstGeom>
          <a:noFill/>
          <a:ln w="38100" cap="flat" cmpd="sng" algn="ctr">
            <a:solidFill>
              <a:schemeClr val="bg2">
                <a:lumMod val="20000"/>
                <a:lumOff val="80000"/>
              </a:schemeClr>
            </a:solidFill>
            <a:prstDash val="solid"/>
            <a:round/>
            <a:headEnd type="none" w="med" len="med"/>
            <a:tailEnd type="none" w="med" len="med"/>
          </a:ln>
          <a:effectLst/>
        </p:spPr>
        <p:txBody>
          <a:bodyPr/>
          <a:lstStyle/>
          <a:p>
            <a:pPr>
              <a:defRPr/>
            </a:pPr>
            <a:endParaRPr lang="en-US"/>
          </a:p>
        </p:txBody>
      </p:sp>
    </p:spTree>
    <p:extLst>
      <p:ext uri="{BB962C8B-B14F-4D97-AF65-F5344CB8AC3E}">
        <p14:creationId xmlns:p14="http://schemas.microsoft.com/office/powerpoint/2010/main" val="2980735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8A8D-1824-4339-B289-24203326094F}"/>
              </a:ext>
            </a:extLst>
          </p:cNvPr>
          <p:cNvSpPr>
            <a:spLocks noGrp="1"/>
          </p:cNvSpPr>
          <p:nvPr>
            <p:ph type="title"/>
          </p:nvPr>
        </p:nvSpPr>
        <p:spPr>
          <a:xfrm>
            <a:off x="914400" y="391802"/>
            <a:ext cx="7772400" cy="609600"/>
          </a:xfrm>
        </p:spPr>
        <p:txBody>
          <a:bodyPr>
            <a:normAutofit/>
          </a:bodyPr>
          <a:lstStyle/>
          <a:p>
            <a:r>
              <a:rPr lang="fr-FR" dirty="0"/>
              <a:t>Saisie du questionnaire biomarqueur rempli</a:t>
            </a:r>
            <a:endParaRPr lang="en-US" dirty="0"/>
          </a:p>
        </p:txBody>
      </p:sp>
      <p:sp>
        <p:nvSpPr>
          <p:cNvPr id="3" name="Text Placeholder 2">
            <a:extLst>
              <a:ext uri="{FF2B5EF4-FFF2-40B4-BE49-F238E27FC236}">
                <a16:creationId xmlns:a16="http://schemas.microsoft.com/office/drawing/2014/main" id="{2BC3A46A-763A-4EEA-9E55-8D9DF49BCACF}"/>
              </a:ext>
            </a:extLst>
          </p:cNvPr>
          <p:cNvSpPr>
            <a:spLocks noGrp="1"/>
          </p:cNvSpPr>
          <p:nvPr>
            <p:ph type="body" sz="half" idx="1"/>
          </p:nvPr>
        </p:nvSpPr>
        <p:spPr>
          <a:xfrm>
            <a:off x="685800" y="1827213"/>
            <a:ext cx="8077200" cy="3886200"/>
          </a:xfrm>
        </p:spPr>
        <p:txBody>
          <a:bodyPr/>
          <a:lstStyle/>
          <a:p>
            <a:r>
              <a:rPr lang="fr-FR" dirty="0"/>
              <a:t>Recevoir de la part du technicien les questionnaires biomarqueurs remplis</a:t>
            </a:r>
            <a:endParaRPr lang="en-US" dirty="0"/>
          </a:p>
          <a:p>
            <a:r>
              <a:rPr lang="fr-FR" dirty="0"/>
              <a:t>L'enquêteur saisit les questionnaires à l'aide de sa tablette</a:t>
            </a:r>
            <a:endParaRPr lang="en-US" dirty="0"/>
          </a:p>
          <a:p>
            <a:r>
              <a:rPr lang="fr-FR" b="1" dirty="0"/>
              <a:t>Le ménage n'est pas considéré comme complet tant que les entrées de biomarqueurs ne sont pas enregistrées pour tous les membres éligibles</a:t>
            </a:r>
            <a:endParaRPr lang="en-US" b="1" dirty="0"/>
          </a:p>
          <a:p>
            <a:r>
              <a:rPr lang="fr-FR" dirty="0"/>
              <a:t>Doit coordonner avec le technicien biomarqueur pour s'assurer que les questionnaires sont remplis en temps opportun</a:t>
            </a:r>
            <a:endParaRPr lang="en-US" dirty="0"/>
          </a:p>
        </p:txBody>
      </p:sp>
      <p:sp>
        <p:nvSpPr>
          <p:cNvPr id="6" name="Date Placeholder 5">
            <a:extLst>
              <a:ext uri="{FF2B5EF4-FFF2-40B4-BE49-F238E27FC236}">
                <a16:creationId xmlns:a16="http://schemas.microsoft.com/office/drawing/2014/main" id="{BAC1BA21-E8BB-4CF7-811D-F47A0A3664C6}"/>
              </a:ext>
            </a:extLst>
          </p:cNvPr>
          <p:cNvSpPr>
            <a:spLocks noGrp="1"/>
          </p:cNvSpPr>
          <p:nvPr>
            <p:ph type="dt" sz="half" idx="10"/>
          </p:nvPr>
        </p:nvSpPr>
        <p:spPr/>
        <p:txBody>
          <a:bodyPr/>
          <a:lstStyle/>
          <a:p>
            <a:pPr>
              <a:defRPr/>
            </a:pPr>
            <a:endParaRPr lang="en-US"/>
          </a:p>
        </p:txBody>
      </p:sp>
      <p:sp>
        <p:nvSpPr>
          <p:cNvPr id="7" name="Footer Placeholder 6">
            <a:extLst>
              <a:ext uri="{FF2B5EF4-FFF2-40B4-BE49-F238E27FC236}">
                <a16:creationId xmlns:a16="http://schemas.microsoft.com/office/drawing/2014/main" id="{408A286C-5593-40ED-9B92-59F2AC90DD5B}"/>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B6DAFA89-2435-4FB5-9C41-90D4A94BB0D1}"/>
              </a:ext>
            </a:extLst>
          </p:cNvPr>
          <p:cNvSpPr>
            <a:spLocks noGrp="1"/>
          </p:cNvSpPr>
          <p:nvPr>
            <p:ph type="sldNum" sz="quarter" idx="12"/>
          </p:nvPr>
        </p:nvSpPr>
        <p:spPr/>
        <p:txBody>
          <a:bodyPr/>
          <a:lstStyle/>
          <a:p>
            <a:pPr>
              <a:defRPr/>
            </a:pPr>
            <a:fld id="{349701F2-2ECE-4BEC-93D0-80817F61EC7C}" type="slidenum">
              <a:rPr lang="en-US" altLang="en-US" smtClean="0"/>
              <a:pPr>
                <a:defRPr/>
              </a:pPr>
              <a:t>11</a:t>
            </a:fld>
            <a:endParaRPr lang="en-US" altLang="en-US"/>
          </a:p>
        </p:txBody>
      </p:sp>
    </p:spTree>
    <p:extLst>
      <p:ext uri="{BB962C8B-B14F-4D97-AF65-F5344CB8AC3E}">
        <p14:creationId xmlns:p14="http://schemas.microsoft.com/office/powerpoint/2010/main" val="3867380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8A8D-1824-4339-B289-24203326094F}"/>
              </a:ext>
            </a:extLst>
          </p:cNvPr>
          <p:cNvSpPr>
            <a:spLocks noGrp="1"/>
          </p:cNvSpPr>
          <p:nvPr>
            <p:ph type="title"/>
          </p:nvPr>
        </p:nvSpPr>
        <p:spPr>
          <a:xfrm>
            <a:off x="914400" y="391802"/>
            <a:ext cx="7772400" cy="609600"/>
          </a:xfrm>
        </p:spPr>
        <p:txBody>
          <a:bodyPr>
            <a:normAutofit/>
          </a:bodyPr>
          <a:lstStyle/>
          <a:p>
            <a:r>
              <a:rPr lang="fr-FR" dirty="0"/>
              <a:t>Saisie du questionnaire biomarqueur rempli</a:t>
            </a:r>
          </a:p>
        </p:txBody>
      </p:sp>
      <p:sp>
        <p:nvSpPr>
          <p:cNvPr id="6" name="Date Placeholder 5">
            <a:extLst>
              <a:ext uri="{FF2B5EF4-FFF2-40B4-BE49-F238E27FC236}">
                <a16:creationId xmlns:a16="http://schemas.microsoft.com/office/drawing/2014/main" id="{BAC1BA21-E8BB-4CF7-811D-F47A0A3664C6}"/>
              </a:ext>
            </a:extLst>
          </p:cNvPr>
          <p:cNvSpPr>
            <a:spLocks noGrp="1"/>
          </p:cNvSpPr>
          <p:nvPr>
            <p:ph type="dt" sz="half" idx="10"/>
          </p:nvPr>
        </p:nvSpPr>
        <p:spPr>
          <a:xfrm>
            <a:off x="152400" y="6530079"/>
            <a:ext cx="2133600" cy="184666"/>
          </a:xfrm>
        </p:spPr>
        <p:txBody>
          <a:bodyPr/>
          <a:lstStyle/>
          <a:p>
            <a:pPr>
              <a:defRPr/>
            </a:pPr>
            <a:endParaRPr lang="fr-FR"/>
          </a:p>
        </p:txBody>
      </p:sp>
      <p:sp>
        <p:nvSpPr>
          <p:cNvPr id="7" name="Footer Placeholder 6">
            <a:extLst>
              <a:ext uri="{FF2B5EF4-FFF2-40B4-BE49-F238E27FC236}">
                <a16:creationId xmlns:a16="http://schemas.microsoft.com/office/drawing/2014/main" id="{408A286C-5593-40ED-9B92-59F2AC90DD5B}"/>
              </a:ext>
            </a:extLst>
          </p:cNvPr>
          <p:cNvSpPr>
            <a:spLocks noGrp="1"/>
          </p:cNvSpPr>
          <p:nvPr>
            <p:ph type="ftr" sz="quarter" idx="11"/>
          </p:nvPr>
        </p:nvSpPr>
        <p:spPr>
          <a:xfrm>
            <a:off x="3124200" y="6530079"/>
            <a:ext cx="2895600" cy="184666"/>
          </a:xfrm>
        </p:spPr>
        <p:txBody>
          <a:bodyPr/>
          <a:lstStyle/>
          <a:p>
            <a:pPr>
              <a:defRPr/>
            </a:pPr>
            <a:endParaRPr lang="fr-FR"/>
          </a:p>
        </p:txBody>
      </p:sp>
      <p:sp>
        <p:nvSpPr>
          <p:cNvPr id="8" name="Slide Number Placeholder 7">
            <a:extLst>
              <a:ext uri="{FF2B5EF4-FFF2-40B4-BE49-F238E27FC236}">
                <a16:creationId xmlns:a16="http://schemas.microsoft.com/office/drawing/2014/main" id="{B6DAFA89-2435-4FB5-9C41-90D4A94BB0D1}"/>
              </a:ext>
            </a:extLst>
          </p:cNvPr>
          <p:cNvSpPr>
            <a:spLocks noGrp="1"/>
          </p:cNvSpPr>
          <p:nvPr>
            <p:ph type="sldNum" sz="quarter" idx="12"/>
          </p:nvPr>
        </p:nvSpPr>
        <p:spPr>
          <a:xfrm>
            <a:off x="6858000" y="6530079"/>
            <a:ext cx="2133600" cy="184666"/>
          </a:xfrm>
        </p:spPr>
        <p:txBody>
          <a:bodyPr/>
          <a:lstStyle/>
          <a:p>
            <a:pPr>
              <a:defRPr/>
            </a:pPr>
            <a:fld id="{349701F2-2ECE-4BEC-93D0-80817F61EC7C}" type="slidenum">
              <a:rPr lang="fr-FR" altLang="en-US" smtClean="0"/>
              <a:pPr>
                <a:defRPr/>
              </a:pPr>
              <a:t>12</a:t>
            </a:fld>
            <a:endParaRPr lang="fr-FR" altLang="en-US"/>
          </a:p>
        </p:txBody>
      </p:sp>
      <p:sp>
        <p:nvSpPr>
          <p:cNvPr id="5" name="Text Placeholder 4">
            <a:extLst>
              <a:ext uri="{FF2B5EF4-FFF2-40B4-BE49-F238E27FC236}">
                <a16:creationId xmlns:a16="http://schemas.microsoft.com/office/drawing/2014/main" id="{3174E6A8-6F24-4CE7-8152-A02B641713F5}"/>
              </a:ext>
            </a:extLst>
          </p:cNvPr>
          <p:cNvSpPr>
            <a:spLocks noGrp="1"/>
          </p:cNvSpPr>
          <p:nvPr>
            <p:ph type="body" sz="half" idx="1"/>
          </p:nvPr>
        </p:nvSpPr>
        <p:spPr/>
        <p:txBody>
          <a:bodyPr/>
          <a:lstStyle/>
          <a:p>
            <a:endParaRPr lang="fr-FR"/>
          </a:p>
        </p:txBody>
      </p:sp>
      <p:sp>
        <p:nvSpPr>
          <p:cNvPr id="11" name="Arrow: Right 10">
            <a:extLst>
              <a:ext uri="{FF2B5EF4-FFF2-40B4-BE49-F238E27FC236}">
                <a16:creationId xmlns:a16="http://schemas.microsoft.com/office/drawing/2014/main" id="{41CF02D6-3436-426F-A76B-BC64A92F8650}"/>
              </a:ext>
            </a:extLst>
          </p:cNvPr>
          <p:cNvSpPr/>
          <p:nvPr/>
        </p:nvSpPr>
        <p:spPr>
          <a:xfrm rot="2223992">
            <a:off x="4082795" y="3855815"/>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 name="TextBox 13">
            <a:extLst>
              <a:ext uri="{FF2B5EF4-FFF2-40B4-BE49-F238E27FC236}">
                <a16:creationId xmlns:a16="http://schemas.microsoft.com/office/drawing/2014/main" id="{FEFBB945-B2AE-41DB-A77C-4863BBAE83F4}"/>
              </a:ext>
            </a:extLst>
          </p:cNvPr>
          <p:cNvSpPr txBox="1"/>
          <p:nvPr/>
        </p:nvSpPr>
        <p:spPr>
          <a:xfrm>
            <a:off x="4228797" y="1524000"/>
            <a:ext cx="3140603" cy="707886"/>
          </a:xfrm>
          <a:prstGeom prst="rect">
            <a:avLst/>
          </a:prstGeom>
          <a:noFill/>
        </p:spPr>
        <p:txBody>
          <a:bodyPr wrap="none" rtlCol="0">
            <a:spAutoFit/>
          </a:bodyPr>
          <a:lstStyle/>
          <a:p>
            <a:r>
              <a:rPr lang="fr-FR" sz="2000"/>
              <a:t>Prenez l'option pour saisir </a:t>
            </a:r>
          </a:p>
          <a:p>
            <a:r>
              <a:rPr lang="fr-FR" sz="2000"/>
              <a:t>les données de biomarqueur</a:t>
            </a:r>
          </a:p>
        </p:txBody>
      </p:sp>
      <p:sp>
        <p:nvSpPr>
          <p:cNvPr id="15" name="TextBox 14">
            <a:extLst>
              <a:ext uri="{FF2B5EF4-FFF2-40B4-BE49-F238E27FC236}">
                <a16:creationId xmlns:a16="http://schemas.microsoft.com/office/drawing/2014/main" id="{8CADC4D7-A94A-4723-AADA-22C7D5B2D6EA}"/>
              </a:ext>
            </a:extLst>
          </p:cNvPr>
          <p:cNvSpPr txBox="1"/>
          <p:nvPr/>
        </p:nvSpPr>
        <p:spPr>
          <a:xfrm>
            <a:off x="4731815" y="3678467"/>
            <a:ext cx="3321743" cy="400110"/>
          </a:xfrm>
          <a:prstGeom prst="rect">
            <a:avLst/>
          </a:prstGeom>
          <a:noFill/>
        </p:spPr>
        <p:txBody>
          <a:bodyPr wrap="none" rtlCol="0">
            <a:spAutoFit/>
          </a:bodyPr>
          <a:lstStyle/>
          <a:p>
            <a:r>
              <a:rPr lang="fr-FR" sz="2000"/>
              <a:t>…Puis sélectionnez le ménage</a:t>
            </a:r>
          </a:p>
        </p:txBody>
      </p:sp>
      <p:pic>
        <p:nvPicPr>
          <p:cNvPr id="9" name="Picture 8">
            <a:extLst>
              <a:ext uri="{FF2B5EF4-FFF2-40B4-BE49-F238E27FC236}">
                <a16:creationId xmlns:a16="http://schemas.microsoft.com/office/drawing/2014/main" id="{C6D6236C-5062-43DD-B9DD-D296BDC009B2}"/>
              </a:ext>
            </a:extLst>
          </p:cNvPr>
          <p:cNvPicPr>
            <a:picLocks noChangeAspect="1"/>
          </p:cNvPicPr>
          <p:nvPr/>
        </p:nvPicPr>
        <p:blipFill>
          <a:blip r:embed="rId2"/>
          <a:stretch>
            <a:fillRect/>
          </a:stretch>
        </p:blipFill>
        <p:spPr>
          <a:xfrm>
            <a:off x="304800" y="1600200"/>
            <a:ext cx="3680848" cy="2286000"/>
          </a:xfrm>
          <a:prstGeom prst="rect">
            <a:avLst/>
          </a:prstGeom>
        </p:spPr>
      </p:pic>
      <p:pic>
        <p:nvPicPr>
          <p:cNvPr id="13" name="Picture 12">
            <a:extLst>
              <a:ext uri="{FF2B5EF4-FFF2-40B4-BE49-F238E27FC236}">
                <a16:creationId xmlns:a16="http://schemas.microsoft.com/office/drawing/2014/main" id="{BBA6A927-1D4B-4AD5-9E5B-47CC4F1460FD}"/>
              </a:ext>
            </a:extLst>
          </p:cNvPr>
          <p:cNvPicPr>
            <a:picLocks noChangeAspect="1"/>
          </p:cNvPicPr>
          <p:nvPr/>
        </p:nvPicPr>
        <p:blipFill>
          <a:blip r:embed="rId3"/>
          <a:stretch>
            <a:fillRect/>
          </a:stretch>
        </p:blipFill>
        <p:spPr>
          <a:xfrm>
            <a:off x="4632525" y="4460281"/>
            <a:ext cx="4227121" cy="2254464"/>
          </a:xfrm>
          <a:prstGeom prst="rect">
            <a:avLst/>
          </a:prstGeom>
        </p:spPr>
      </p:pic>
    </p:spTree>
    <p:extLst>
      <p:ext uri="{BB962C8B-B14F-4D97-AF65-F5344CB8AC3E}">
        <p14:creationId xmlns:p14="http://schemas.microsoft.com/office/powerpoint/2010/main" val="2404705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8A8D-1824-4339-B289-24203326094F}"/>
              </a:ext>
            </a:extLst>
          </p:cNvPr>
          <p:cNvSpPr>
            <a:spLocks noGrp="1"/>
          </p:cNvSpPr>
          <p:nvPr>
            <p:ph type="title"/>
          </p:nvPr>
        </p:nvSpPr>
        <p:spPr>
          <a:xfrm>
            <a:off x="228600" y="391802"/>
            <a:ext cx="8763000" cy="609600"/>
          </a:xfrm>
        </p:spPr>
        <p:txBody>
          <a:bodyPr>
            <a:normAutofit fontScale="90000"/>
          </a:bodyPr>
          <a:lstStyle/>
          <a:p>
            <a:r>
              <a:rPr lang="fr-FR"/>
              <a:t>Saisie du questionnaire biomarqueur rempli  :  Page de couverture</a:t>
            </a:r>
          </a:p>
        </p:txBody>
      </p:sp>
      <p:sp>
        <p:nvSpPr>
          <p:cNvPr id="6" name="Date Placeholder 5">
            <a:extLst>
              <a:ext uri="{FF2B5EF4-FFF2-40B4-BE49-F238E27FC236}">
                <a16:creationId xmlns:a16="http://schemas.microsoft.com/office/drawing/2014/main" id="{BAC1BA21-E8BB-4CF7-811D-F47A0A3664C6}"/>
              </a:ext>
            </a:extLst>
          </p:cNvPr>
          <p:cNvSpPr>
            <a:spLocks noGrp="1"/>
          </p:cNvSpPr>
          <p:nvPr>
            <p:ph type="dt" sz="half" idx="10"/>
          </p:nvPr>
        </p:nvSpPr>
        <p:spPr>
          <a:xfrm>
            <a:off x="152400" y="6530079"/>
            <a:ext cx="2133600" cy="184666"/>
          </a:xfrm>
        </p:spPr>
        <p:txBody>
          <a:bodyPr/>
          <a:lstStyle/>
          <a:p>
            <a:pPr>
              <a:defRPr/>
            </a:pPr>
            <a:endParaRPr lang="fr-FR"/>
          </a:p>
        </p:txBody>
      </p:sp>
      <p:sp>
        <p:nvSpPr>
          <p:cNvPr id="7" name="Footer Placeholder 6">
            <a:extLst>
              <a:ext uri="{FF2B5EF4-FFF2-40B4-BE49-F238E27FC236}">
                <a16:creationId xmlns:a16="http://schemas.microsoft.com/office/drawing/2014/main" id="{408A286C-5593-40ED-9B92-59F2AC90DD5B}"/>
              </a:ext>
            </a:extLst>
          </p:cNvPr>
          <p:cNvSpPr>
            <a:spLocks noGrp="1"/>
          </p:cNvSpPr>
          <p:nvPr>
            <p:ph type="ftr" sz="quarter" idx="11"/>
          </p:nvPr>
        </p:nvSpPr>
        <p:spPr>
          <a:xfrm>
            <a:off x="3124200" y="6530079"/>
            <a:ext cx="2895600" cy="184666"/>
          </a:xfrm>
        </p:spPr>
        <p:txBody>
          <a:bodyPr/>
          <a:lstStyle/>
          <a:p>
            <a:pPr>
              <a:defRPr/>
            </a:pPr>
            <a:endParaRPr lang="fr-FR"/>
          </a:p>
        </p:txBody>
      </p:sp>
      <p:sp>
        <p:nvSpPr>
          <p:cNvPr id="8" name="Slide Number Placeholder 7">
            <a:extLst>
              <a:ext uri="{FF2B5EF4-FFF2-40B4-BE49-F238E27FC236}">
                <a16:creationId xmlns:a16="http://schemas.microsoft.com/office/drawing/2014/main" id="{B6DAFA89-2435-4FB5-9C41-90D4A94BB0D1}"/>
              </a:ext>
            </a:extLst>
          </p:cNvPr>
          <p:cNvSpPr>
            <a:spLocks noGrp="1"/>
          </p:cNvSpPr>
          <p:nvPr>
            <p:ph type="sldNum" sz="quarter" idx="12"/>
          </p:nvPr>
        </p:nvSpPr>
        <p:spPr>
          <a:xfrm>
            <a:off x="6858000" y="6530079"/>
            <a:ext cx="2133600" cy="184666"/>
          </a:xfrm>
        </p:spPr>
        <p:txBody>
          <a:bodyPr/>
          <a:lstStyle/>
          <a:p>
            <a:pPr>
              <a:defRPr/>
            </a:pPr>
            <a:fld id="{349701F2-2ECE-4BEC-93D0-80817F61EC7C}" type="slidenum">
              <a:rPr lang="fr-FR" altLang="en-US" smtClean="0"/>
              <a:pPr>
                <a:defRPr/>
              </a:pPr>
              <a:t>13</a:t>
            </a:fld>
            <a:endParaRPr lang="fr-FR" altLang="en-US"/>
          </a:p>
        </p:txBody>
      </p:sp>
      <p:sp>
        <p:nvSpPr>
          <p:cNvPr id="14" name="TextBox 13">
            <a:extLst>
              <a:ext uri="{FF2B5EF4-FFF2-40B4-BE49-F238E27FC236}">
                <a16:creationId xmlns:a16="http://schemas.microsoft.com/office/drawing/2014/main" id="{FEFBB945-B2AE-41DB-A77C-4863BBAE83F4}"/>
              </a:ext>
            </a:extLst>
          </p:cNvPr>
          <p:cNvSpPr txBox="1"/>
          <p:nvPr/>
        </p:nvSpPr>
        <p:spPr>
          <a:xfrm>
            <a:off x="533400" y="1178496"/>
            <a:ext cx="7696200" cy="1323439"/>
          </a:xfrm>
          <a:prstGeom prst="rect">
            <a:avLst/>
          </a:prstGeom>
          <a:noFill/>
        </p:spPr>
        <p:txBody>
          <a:bodyPr wrap="square" rtlCol="0">
            <a:spAutoFit/>
          </a:bodyPr>
          <a:lstStyle/>
          <a:p>
            <a:pPr marL="342900" indent="-342900">
              <a:buFont typeface="Arial" panose="020B0604020202020204" pitchFamily="34" charset="0"/>
              <a:buChar char="•"/>
            </a:pPr>
            <a:r>
              <a:rPr lang="fr-FR" sz="2000"/>
              <a:t>Entrez </a:t>
            </a:r>
          </a:p>
          <a:p>
            <a:r>
              <a:rPr lang="fr-FR" sz="2000"/>
              <a:t>	date visite finale </a:t>
            </a:r>
          </a:p>
          <a:p>
            <a:r>
              <a:rPr lang="fr-FR" sz="2000"/>
              <a:t>	nombre de visites </a:t>
            </a:r>
          </a:p>
          <a:p>
            <a:r>
              <a:rPr lang="fr-FR" sz="2000"/>
              <a:t>de la page de couverture du questionnaire biomarqueur</a:t>
            </a:r>
          </a:p>
        </p:txBody>
      </p:sp>
      <p:pic>
        <p:nvPicPr>
          <p:cNvPr id="4" name="Picture 3">
            <a:extLst>
              <a:ext uri="{FF2B5EF4-FFF2-40B4-BE49-F238E27FC236}">
                <a16:creationId xmlns:a16="http://schemas.microsoft.com/office/drawing/2014/main" id="{0DD90210-8DC0-422F-80D6-5309C8299A8E}"/>
              </a:ext>
            </a:extLst>
          </p:cNvPr>
          <p:cNvPicPr>
            <a:picLocks noChangeAspect="1"/>
          </p:cNvPicPr>
          <p:nvPr/>
        </p:nvPicPr>
        <p:blipFill>
          <a:blip r:embed="rId2"/>
          <a:stretch>
            <a:fillRect/>
          </a:stretch>
        </p:blipFill>
        <p:spPr>
          <a:xfrm>
            <a:off x="537918" y="2646702"/>
            <a:ext cx="5024682" cy="3792471"/>
          </a:xfrm>
          <a:prstGeom prst="rect">
            <a:avLst/>
          </a:prstGeom>
        </p:spPr>
      </p:pic>
    </p:spTree>
    <p:extLst>
      <p:ext uri="{BB962C8B-B14F-4D97-AF65-F5344CB8AC3E}">
        <p14:creationId xmlns:p14="http://schemas.microsoft.com/office/powerpoint/2010/main" val="3490212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8A8D-1824-4339-B289-24203326094F}"/>
              </a:ext>
            </a:extLst>
          </p:cNvPr>
          <p:cNvSpPr>
            <a:spLocks noGrp="1"/>
          </p:cNvSpPr>
          <p:nvPr>
            <p:ph type="title"/>
          </p:nvPr>
        </p:nvSpPr>
        <p:spPr>
          <a:xfrm>
            <a:off x="228600" y="391802"/>
            <a:ext cx="8458200" cy="609600"/>
          </a:xfrm>
        </p:spPr>
        <p:txBody>
          <a:bodyPr>
            <a:normAutofit/>
          </a:bodyPr>
          <a:lstStyle/>
          <a:p>
            <a:r>
              <a:rPr lang="fr-FR" dirty="0"/>
              <a:t>Saisie du questionnaire biomarqueur rempli</a:t>
            </a:r>
            <a:endParaRPr lang="en-US" dirty="0"/>
          </a:p>
        </p:txBody>
      </p:sp>
      <p:sp>
        <p:nvSpPr>
          <p:cNvPr id="6" name="Date Placeholder 5">
            <a:extLst>
              <a:ext uri="{FF2B5EF4-FFF2-40B4-BE49-F238E27FC236}">
                <a16:creationId xmlns:a16="http://schemas.microsoft.com/office/drawing/2014/main" id="{BAC1BA21-E8BB-4CF7-811D-F47A0A3664C6}"/>
              </a:ext>
            </a:extLst>
          </p:cNvPr>
          <p:cNvSpPr>
            <a:spLocks noGrp="1"/>
          </p:cNvSpPr>
          <p:nvPr>
            <p:ph type="dt" sz="half" idx="10"/>
          </p:nvPr>
        </p:nvSpPr>
        <p:spPr/>
        <p:txBody>
          <a:bodyPr/>
          <a:lstStyle/>
          <a:p>
            <a:pPr>
              <a:defRPr/>
            </a:pPr>
            <a:endParaRPr lang="en-US"/>
          </a:p>
        </p:txBody>
      </p:sp>
      <p:sp>
        <p:nvSpPr>
          <p:cNvPr id="7" name="Footer Placeholder 6">
            <a:extLst>
              <a:ext uri="{FF2B5EF4-FFF2-40B4-BE49-F238E27FC236}">
                <a16:creationId xmlns:a16="http://schemas.microsoft.com/office/drawing/2014/main" id="{408A286C-5593-40ED-9B92-59F2AC90DD5B}"/>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B6DAFA89-2435-4FB5-9C41-90D4A94BB0D1}"/>
              </a:ext>
            </a:extLst>
          </p:cNvPr>
          <p:cNvSpPr>
            <a:spLocks noGrp="1"/>
          </p:cNvSpPr>
          <p:nvPr>
            <p:ph type="sldNum" sz="quarter" idx="12"/>
          </p:nvPr>
        </p:nvSpPr>
        <p:spPr/>
        <p:txBody>
          <a:bodyPr/>
          <a:lstStyle/>
          <a:p>
            <a:pPr>
              <a:defRPr/>
            </a:pPr>
            <a:fld id="{349701F2-2ECE-4BEC-93D0-80817F61EC7C}" type="slidenum">
              <a:rPr lang="en-US" altLang="en-US" smtClean="0"/>
              <a:pPr>
                <a:defRPr/>
              </a:pPr>
              <a:t>14</a:t>
            </a:fld>
            <a:endParaRPr lang="en-US" altLang="en-US"/>
          </a:p>
        </p:txBody>
      </p:sp>
      <p:sp>
        <p:nvSpPr>
          <p:cNvPr id="14" name="TextBox 13">
            <a:extLst>
              <a:ext uri="{FF2B5EF4-FFF2-40B4-BE49-F238E27FC236}">
                <a16:creationId xmlns:a16="http://schemas.microsoft.com/office/drawing/2014/main" id="{FEFBB945-B2AE-41DB-A77C-4863BBAE83F4}"/>
              </a:ext>
            </a:extLst>
          </p:cNvPr>
          <p:cNvSpPr txBox="1"/>
          <p:nvPr/>
        </p:nvSpPr>
        <p:spPr>
          <a:xfrm>
            <a:off x="381000" y="1178496"/>
            <a:ext cx="8153400" cy="2554545"/>
          </a:xfrm>
          <a:prstGeom prst="rect">
            <a:avLst/>
          </a:prstGeom>
          <a:noFill/>
        </p:spPr>
        <p:txBody>
          <a:bodyPr wrap="square" rtlCol="0">
            <a:spAutoFit/>
          </a:bodyPr>
          <a:lstStyle/>
          <a:p>
            <a:pPr marL="342900" indent="-342900">
              <a:buFont typeface="Arial" panose="020B0604020202020204" pitchFamily="34" charset="0"/>
              <a:buChar char="•"/>
            </a:pPr>
            <a:r>
              <a:rPr lang="fr-FR" sz="2000" dirty="0"/>
              <a:t>Peut choisir de saisir ou non un membre éligible donné : autorise de saisir si toutes les entrées ne sont pas remplies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fr-FR" sz="2000" dirty="0"/>
              <a:t>RAPPEL : toutes les entrées doivent être complétées pour que la grappe puisse être fermée</a:t>
            </a:r>
            <a:endParaRPr lang="en-US" sz="2000" dirty="0"/>
          </a:p>
          <a:p>
            <a:pPr marL="342900" indent="-342900">
              <a:buFont typeface="Arial" panose="020B0604020202020204" pitchFamily="34" charset="0"/>
              <a:buChar char="•"/>
            </a:pPr>
            <a:r>
              <a:rPr lang="fr-FR" sz="2000" dirty="0"/>
              <a:t>Si un membre a refusé, est absent ou autre raison de ne pas prendre les mesures, l'entrée doit être enregistrée</a:t>
            </a:r>
            <a:endParaRPr lang="en-US" sz="2000" dirty="0"/>
          </a:p>
          <a:p>
            <a:pPr marL="342900" indent="-342900">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3C0CBDD6-1742-48FB-940C-5E16086BFCC5}"/>
              </a:ext>
            </a:extLst>
          </p:cNvPr>
          <p:cNvPicPr>
            <a:picLocks noChangeAspect="1"/>
          </p:cNvPicPr>
          <p:nvPr/>
        </p:nvPicPr>
        <p:blipFill>
          <a:blip r:embed="rId2"/>
          <a:stretch>
            <a:fillRect/>
          </a:stretch>
        </p:blipFill>
        <p:spPr>
          <a:xfrm>
            <a:off x="1828800" y="3500775"/>
            <a:ext cx="4956073" cy="3179104"/>
          </a:xfrm>
          <a:prstGeom prst="rect">
            <a:avLst/>
          </a:prstGeom>
        </p:spPr>
      </p:pic>
    </p:spTree>
    <p:extLst>
      <p:ext uri="{BB962C8B-B14F-4D97-AF65-F5344CB8AC3E}">
        <p14:creationId xmlns:p14="http://schemas.microsoft.com/office/powerpoint/2010/main" val="1856839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8A8D-1824-4339-B289-24203326094F}"/>
              </a:ext>
            </a:extLst>
          </p:cNvPr>
          <p:cNvSpPr>
            <a:spLocks noGrp="1"/>
          </p:cNvSpPr>
          <p:nvPr>
            <p:ph type="title"/>
          </p:nvPr>
        </p:nvSpPr>
        <p:spPr>
          <a:xfrm>
            <a:off x="228600" y="391802"/>
            <a:ext cx="8458200" cy="609600"/>
          </a:xfrm>
        </p:spPr>
        <p:txBody>
          <a:bodyPr>
            <a:normAutofit/>
          </a:bodyPr>
          <a:lstStyle/>
          <a:p>
            <a:r>
              <a:rPr lang="fr-FR" dirty="0"/>
              <a:t>Saisie du questionnaire biomarqueur rempli</a:t>
            </a:r>
            <a:endParaRPr lang="en-US" dirty="0"/>
          </a:p>
        </p:txBody>
      </p:sp>
      <p:sp>
        <p:nvSpPr>
          <p:cNvPr id="6" name="Date Placeholder 5">
            <a:extLst>
              <a:ext uri="{FF2B5EF4-FFF2-40B4-BE49-F238E27FC236}">
                <a16:creationId xmlns:a16="http://schemas.microsoft.com/office/drawing/2014/main" id="{BAC1BA21-E8BB-4CF7-811D-F47A0A3664C6}"/>
              </a:ext>
            </a:extLst>
          </p:cNvPr>
          <p:cNvSpPr>
            <a:spLocks noGrp="1"/>
          </p:cNvSpPr>
          <p:nvPr>
            <p:ph type="dt" sz="half" idx="10"/>
          </p:nvPr>
        </p:nvSpPr>
        <p:spPr/>
        <p:txBody>
          <a:bodyPr/>
          <a:lstStyle/>
          <a:p>
            <a:pPr>
              <a:defRPr/>
            </a:pPr>
            <a:endParaRPr lang="en-US"/>
          </a:p>
        </p:txBody>
      </p:sp>
      <p:sp>
        <p:nvSpPr>
          <p:cNvPr id="7" name="Footer Placeholder 6">
            <a:extLst>
              <a:ext uri="{FF2B5EF4-FFF2-40B4-BE49-F238E27FC236}">
                <a16:creationId xmlns:a16="http://schemas.microsoft.com/office/drawing/2014/main" id="{408A286C-5593-40ED-9B92-59F2AC90DD5B}"/>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B6DAFA89-2435-4FB5-9C41-90D4A94BB0D1}"/>
              </a:ext>
            </a:extLst>
          </p:cNvPr>
          <p:cNvSpPr>
            <a:spLocks noGrp="1"/>
          </p:cNvSpPr>
          <p:nvPr>
            <p:ph type="sldNum" sz="quarter" idx="12"/>
          </p:nvPr>
        </p:nvSpPr>
        <p:spPr/>
        <p:txBody>
          <a:bodyPr/>
          <a:lstStyle/>
          <a:p>
            <a:pPr>
              <a:defRPr/>
            </a:pPr>
            <a:fld id="{349701F2-2ECE-4BEC-93D0-80817F61EC7C}" type="slidenum">
              <a:rPr lang="en-US" altLang="en-US" smtClean="0"/>
              <a:pPr>
                <a:defRPr/>
              </a:pPr>
              <a:t>15</a:t>
            </a:fld>
            <a:endParaRPr lang="en-US" altLang="en-US"/>
          </a:p>
        </p:txBody>
      </p:sp>
      <p:sp>
        <p:nvSpPr>
          <p:cNvPr id="14" name="TextBox 13">
            <a:extLst>
              <a:ext uri="{FF2B5EF4-FFF2-40B4-BE49-F238E27FC236}">
                <a16:creationId xmlns:a16="http://schemas.microsoft.com/office/drawing/2014/main" id="{FEFBB945-B2AE-41DB-A77C-4863BBAE83F4}"/>
              </a:ext>
            </a:extLst>
          </p:cNvPr>
          <p:cNvSpPr txBox="1"/>
          <p:nvPr/>
        </p:nvSpPr>
        <p:spPr>
          <a:xfrm>
            <a:off x="381000" y="1178496"/>
            <a:ext cx="7848600" cy="1938992"/>
          </a:xfrm>
          <a:prstGeom prst="rect">
            <a:avLst/>
          </a:prstGeom>
          <a:noFill/>
        </p:spPr>
        <p:txBody>
          <a:bodyPr wrap="square" rtlCol="0">
            <a:spAutoFit/>
          </a:bodyPr>
          <a:lstStyle/>
          <a:p>
            <a:pPr marL="342900" indent="-342900">
              <a:buFont typeface="Arial" panose="020B0604020202020204" pitchFamily="34" charset="0"/>
              <a:buChar char="•"/>
            </a:pPr>
            <a:r>
              <a:rPr lang="fr-FR" sz="2000" dirty="0"/>
              <a:t>Remarque : l'âge de l'enfant sera automatiquement renseigné à partir du questionnaire de la mère, si disponible</a:t>
            </a:r>
            <a:endParaRPr lang="en-US" sz="2000" dirty="0"/>
          </a:p>
          <a:p>
            <a:pPr marL="342900" indent="-342900">
              <a:buFont typeface="Arial" panose="020B0604020202020204" pitchFamily="34" charset="0"/>
              <a:buChar char="•"/>
            </a:pPr>
            <a:r>
              <a:rPr lang="fr-FR" sz="2000" dirty="0"/>
              <a:t>Entrez l'âge et vérifiez la cohérence</a:t>
            </a:r>
            <a:endParaRPr lang="en-US" sz="2000" dirty="0"/>
          </a:p>
          <a:p>
            <a:pPr marL="342900" indent="-342900">
              <a:buFont typeface="Arial" panose="020B0604020202020204" pitchFamily="34" charset="0"/>
              <a:buChar char="•"/>
            </a:pPr>
            <a:r>
              <a:rPr lang="fr-FR" sz="2000" dirty="0"/>
              <a:t>Notez que la date de naissance est affichée en bleu pour faciliter la lisibilité</a:t>
            </a:r>
            <a:endParaRPr lang="en-US" sz="2000" dirty="0"/>
          </a:p>
          <a:p>
            <a:pPr marL="342900" indent="-342900">
              <a:buFont typeface="Arial" panose="020B0604020202020204" pitchFamily="34" charset="0"/>
              <a:buChar char="•"/>
            </a:pPr>
            <a:endParaRPr lang="en-US" sz="2000" dirty="0"/>
          </a:p>
        </p:txBody>
      </p:sp>
      <p:pic>
        <p:nvPicPr>
          <p:cNvPr id="4" name="Picture 3">
            <a:extLst>
              <a:ext uri="{FF2B5EF4-FFF2-40B4-BE49-F238E27FC236}">
                <a16:creationId xmlns:a16="http://schemas.microsoft.com/office/drawing/2014/main" id="{2DA4486C-6F87-4B14-830B-E620EBC7218A}"/>
              </a:ext>
            </a:extLst>
          </p:cNvPr>
          <p:cNvPicPr>
            <a:picLocks noChangeAspect="1"/>
          </p:cNvPicPr>
          <p:nvPr/>
        </p:nvPicPr>
        <p:blipFill>
          <a:blip r:embed="rId2"/>
          <a:stretch>
            <a:fillRect/>
          </a:stretch>
        </p:blipFill>
        <p:spPr>
          <a:xfrm>
            <a:off x="304800" y="3810000"/>
            <a:ext cx="8001000" cy="2262478"/>
          </a:xfrm>
          <a:prstGeom prst="rect">
            <a:avLst/>
          </a:prstGeom>
        </p:spPr>
      </p:pic>
    </p:spTree>
    <p:extLst>
      <p:ext uri="{BB962C8B-B14F-4D97-AF65-F5344CB8AC3E}">
        <p14:creationId xmlns:p14="http://schemas.microsoft.com/office/powerpoint/2010/main" val="1238413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8A8D-1824-4339-B289-24203326094F}"/>
              </a:ext>
            </a:extLst>
          </p:cNvPr>
          <p:cNvSpPr>
            <a:spLocks noGrp="1"/>
          </p:cNvSpPr>
          <p:nvPr>
            <p:ph type="title"/>
          </p:nvPr>
        </p:nvSpPr>
        <p:spPr>
          <a:xfrm>
            <a:off x="228600" y="391802"/>
            <a:ext cx="8458200" cy="609600"/>
          </a:xfrm>
        </p:spPr>
        <p:txBody>
          <a:bodyPr>
            <a:normAutofit/>
          </a:bodyPr>
          <a:lstStyle/>
          <a:p>
            <a:r>
              <a:rPr lang="fr-FR" dirty="0"/>
              <a:t>Saisie du questionnaire biomarqueur rempli</a:t>
            </a:r>
            <a:endParaRPr lang="en-US" dirty="0"/>
          </a:p>
        </p:txBody>
      </p:sp>
      <p:sp>
        <p:nvSpPr>
          <p:cNvPr id="6" name="Date Placeholder 5">
            <a:extLst>
              <a:ext uri="{FF2B5EF4-FFF2-40B4-BE49-F238E27FC236}">
                <a16:creationId xmlns:a16="http://schemas.microsoft.com/office/drawing/2014/main" id="{BAC1BA21-E8BB-4CF7-811D-F47A0A3664C6}"/>
              </a:ext>
            </a:extLst>
          </p:cNvPr>
          <p:cNvSpPr>
            <a:spLocks noGrp="1"/>
          </p:cNvSpPr>
          <p:nvPr>
            <p:ph type="dt" sz="half" idx="10"/>
          </p:nvPr>
        </p:nvSpPr>
        <p:spPr/>
        <p:txBody>
          <a:bodyPr/>
          <a:lstStyle/>
          <a:p>
            <a:pPr>
              <a:defRPr/>
            </a:pPr>
            <a:endParaRPr lang="en-US"/>
          </a:p>
        </p:txBody>
      </p:sp>
      <p:sp>
        <p:nvSpPr>
          <p:cNvPr id="7" name="Footer Placeholder 6">
            <a:extLst>
              <a:ext uri="{FF2B5EF4-FFF2-40B4-BE49-F238E27FC236}">
                <a16:creationId xmlns:a16="http://schemas.microsoft.com/office/drawing/2014/main" id="{408A286C-5593-40ED-9B92-59F2AC90DD5B}"/>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B6DAFA89-2435-4FB5-9C41-90D4A94BB0D1}"/>
              </a:ext>
            </a:extLst>
          </p:cNvPr>
          <p:cNvSpPr>
            <a:spLocks noGrp="1"/>
          </p:cNvSpPr>
          <p:nvPr>
            <p:ph type="sldNum" sz="quarter" idx="12"/>
          </p:nvPr>
        </p:nvSpPr>
        <p:spPr/>
        <p:txBody>
          <a:bodyPr/>
          <a:lstStyle/>
          <a:p>
            <a:pPr>
              <a:defRPr/>
            </a:pPr>
            <a:fld id="{349701F2-2ECE-4BEC-93D0-80817F61EC7C}" type="slidenum">
              <a:rPr lang="en-US" altLang="en-US" smtClean="0"/>
              <a:pPr>
                <a:defRPr/>
              </a:pPr>
              <a:t>16</a:t>
            </a:fld>
            <a:endParaRPr lang="en-US" altLang="en-US"/>
          </a:p>
        </p:txBody>
      </p:sp>
      <p:sp>
        <p:nvSpPr>
          <p:cNvPr id="14" name="TextBox 13">
            <a:extLst>
              <a:ext uri="{FF2B5EF4-FFF2-40B4-BE49-F238E27FC236}">
                <a16:creationId xmlns:a16="http://schemas.microsoft.com/office/drawing/2014/main" id="{FEFBB945-B2AE-41DB-A77C-4863BBAE83F4}"/>
              </a:ext>
            </a:extLst>
          </p:cNvPr>
          <p:cNvSpPr txBox="1"/>
          <p:nvPr/>
        </p:nvSpPr>
        <p:spPr>
          <a:xfrm>
            <a:off x="180109" y="5849811"/>
            <a:ext cx="3715109" cy="707886"/>
          </a:xfrm>
          <a:prstGeom prst="rect">
            <a:avLst/>
          </a:prstGeom>
          <a:noFill/>
        </p:spPr>
        <p:txBody>
          <a:bodyPr wrap="square" rtlCol="0">
            <a:spAutoFit/>
          </a:bodyPr>
          <a:lstStyle/>
          <a:p>
            <a:r>
              <a:rPr lang="fr-FR" sz="2000" dirty="0"/>
              <a:t>Les valeurs de taille et de poids doivent être saisies en double</a:t>
            </a:r>
            <a:r>
              <a:rPr lang="en-US" sz="2000" dirty="0"/>
              <a:t> </a:t>
            </a:r>
          </a:p>
        </p:txBody>
      </p:sp>
      <p:sp>
        <p:nvSpPr>
          <p:cNvPr id="12" name="TextBox 11">
            <a:extLst>
              <a:ext uri="{FF2B5EF4-FFF2-40B4-BE49-F238E27FC236}">
                <a16:creationId xmlns:a16="http://schemas.microsoft.com/office/drawing/2014/main" id="{87543D66-79C6-4306-95A0-A04C6A0DDC87}"/>
              </a:ext>
            </a:extLst>
          </p:cNvPr>
          <p:cNvSpPr txBox="1"/>
          <p:nvPr/>
        </p:nvSpPr>
        <p:spPr>
          <a:xfrm>
            <a:off x="4457700" y="2250049"/>
            <a:ext cx="3715109" cy="400110"/>
          </a:xfrm>
          <a:prstGeom prst="rect">
            <a:avLst/>
          </a:prstGeom>
          <a:noFill/>
        </p:spPr>
        <p:txBody>
          <a:bodyPr wrap="square" rtlCol="0">
            <a:spAutoFit/>
          </a:bodyPr>
          <a:lstStyle/>
          <a:p>
            <a:endParaRPr lang="en-US" sz="2000" dirty="0"/>
          </a:p>
        </p:txBody>
      </p:sp>
      <p:sp>
        <p:nvSpPr>
          <p:cNvPr id="13" name="TextBox 12">
            <a:extLst>
              <a:ext uri="{FF2B5EF4-FFF2-40B4-BE49-F238E27FC236}">
                <a16:creationId xmlns:a16="http://schemas.microsoft.com/office/drawing/2014/main" id="{558DB733-BA93-4060-B2F0-AE8F77452AAE}"/>
              </a:ext>
            </a:extLst>
          </p:cNvPr>
          <p:cNvSpPr txBox="1"/>
          <p:nvPr/>
        </p:nvSpPr>
        <p:spPr>
          <a:xfrm>
            <a:off x="4572000" y="3802311"/>
            <a:ext cx="3886200" cy="2246769"/>
          </a:xfrm>
          <a:prstGeom prst="rect">
            <a:avLst/>
          </a:prstGeom>
          <a:noFill/>
        </p:spPr>
        <p:txBody>
          <a:bodyPr wrap="square" rtlCol="0">
            <a:spAutoFit/>
          </a:bodyPr>
          <a:lstStyle/>
          <a:p>
            <a:r>
              <a:rPr lang="fr-FR" sz="2000" dirty="0"/>
              <a:t>Un message apparaîtra si les valeurs</a:t>
            </a:r>
          </a:p>
          <a:p>
            <a:r>
              <a:rPr lang="fr-FR" sz="2000" dirty="0"/>
              <a:t>ne sont pas identiques :</a:t>
            </a:r>
          </a:p>
          <a:p>
            <a:r>
              <a:rPr lang="fr-FR" sz="2000" dirty="0"/>
              <a:t>- vérifier la valeur dans le questionnaire</a:t>
            </a:r>
          </a:p>
          <a:p>
            <a:r>
              <a:rPr lang="fr-FR" sz="2000" dirty="0"/>
              <a:t>- revenir en arrière et saisir à nouveau avec précaution</a:t>
            </a:r>
          </a:p>
          <a:p>
            <a:endParaRPr lang="en-US" sz="2000" dirty="0"/>
          </a:p>
        </p:txBody>
      </p:sp>
      <p:pic>
        <p:nvPicPr>
          <p:cNvPr id="4" name="Picture 3">
            <a:extLst>
              <a:ext uri="{FF2B5EF4-FFF2-40B4-BE49-F238E27FC236}">
                <a16:creationId xmlns:a16="http://schemas.microsoft.com/office/drawing/2014/main" id="{E2D58BC8-8328-41D0-AEAC-6227C52C82F5}"/>
              </a:ext>
            </a:extLst>
          </p:cNvPr>
          <p:cNvPicPr>
            <a:picLocks noChangeAspect="1"/>
          </p:cNvPicPr>
          <p:nvPr/>
        </p:nvPicPr>
        <p:blipFill>
          <a:blip r:embed="rId2"/>
          <a:stretch>
            <a:fillRect/>
          </a:stretch>
        </p:blipFill>
        <p:spPr>
          <a:xfrm>
            <a:off x="265545" y="1182248"/>
            <a:ext cx="3277057" cy="2267266"/>
          </a:xfrm>
          <a:prstGeom prst="rect">
            <a:avLst/>
          </a:prstGeom>
        </p:spPr>
      </p:pic>
      <p:pic>
        <p:nvPicPr>
          <p:cNvPr id="10" name="Picture 9">
            <a:extLst>
              <a:ext uri="{FF2B5EF4-FFF2-40B4-BE49-F238E27FC236}">
                <a16:creationId xmlns:a16="http://schemas.microsoft.com/office/drawing/2014/main" id="{594A4438-8593-4615-9FD7-4F9AA07DAD66}"/>
              </a:ext>
            </a:extLst>
          </p:cNvPr>
          <p:cNvPicPr>
            <a:picLocks noChangeAspect="1"/>
          </p:cNvPicPr>
          <p:nvPr/>
        </p:nvPicPr>
        <p:blipFill>
          <a:blip r:embed="rId3"/>
          <a:stretch>
            <a:fillRect/>
          </a:stretch>
        </p:blipFill>
        <p:spPr>
          <a:xfrm>
            <a:off x="228600" y="3477755"/>
            <a:ext cx="3410426" cy="2372056"/>
          </a:xfrm>
          <a:prstGeom prst="rect">
            <a:avLst/>
          </a:prstGeom>
        </p:spPr>
      </p:pic>
      <p:pic>
        <p:nvPicPr>
          <p:cNvPr id="16" name="Picture 15">
            <a:extLst>
              <a:ext uri="{FF2B5EF4-FFF2-40B4-BE49-F238E27FC236}">
                <a16:creationId xmlns:a16="http://schemas.microsoft.com/office/drawing/2014/main" id="{EA71305C-BF70-4928-9A4D-DB43EDB6A4AF}"/>
              </a:ext>
            </a:extLst>
          </p:cNvPr>
          <p:cNvPicPr>
            <a:picLocks noChangeAspect="1"/>
          </p:cNvPicPr>
          <p:nvPr/>
        </p:nvPicPr>
        <p:blipFill>
          <a:blip r:embed="rId4"/>
          <a:stretch>
            <a:fillRect/>
          </a:stretch>
        </p:blipFill>
        <p:spPr>
          <a:xfrm>
            <a:off x="3925154" y="1690815"/>
            <a:ext cx="4780200" cy="1304865"/>
          </a:xfrm>
          <a:prstGeom prst="rect">
            <a:avLst/>
          </a:prstGeom>
        </p:spPr>
      </p:pic>
    </p:spTree>
    <p:extLst>
      <p:ext uri="{BB962C8B-B14F-4D97-AF65-F5344CB8AC3E}">
        <p14:creationId xmlns:p14="http://schemas.microsoft.com/office/powerpoint/2010/main" val="229105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3"/>
          <p:cNvSpPr>
            <a:spLocks noGrp="1"/>
          </p:cNvSpPr>
          <p:nvPr>
            <p:ph type="title"/>
          </p:nvPr>
        </p:nvSpPr>
        <p:spPr>
          <a:xfrm>
            <a:off x="457200" y="0"/>
            <a:ext cx="8488363" cy="762000"/>
          </a:xfrm>
        </p:spPr>
        <p:txBody>
          <a:bodyPr/>
          <a:lstStyle/>
          <a:p>
            <a:pPr algn="ctr"/>
            <a:r>
              <a:rPr lang="fr-FR"/>
              <a:t>Saisie de codes à barres</a:t>
            </a:r>
          </a:p>
        </p:txBody>
      </p:sp>
      <p:sp>
        <p:nvSpPr>
          <p:cNvPr id="5" name="Content Placeholder 4"/>
          <p:cNvSpPr>
            <a:spLocks noGrp="1"/>
          </p:cNvSpPr>
          <p:nvPr>
            <p:ph idx="1"/>
          </p:nvPr>
        </p:nvSpPr>
        <p:spPr>
          <a:xfrm>
            <a:off x="182564" y="762000"/>
            <a:ext cx="4694236" cy="5943600"/>
          </a:xfrm>
        </p:spPr>
        <p:txBody>
          <a:bodyPr>
            <a:normAutofit fontScale="92500" lnSpcReduction="20000"/>
          </a:bodyPr>
          <a:lstStyle/>
          <a:p>
            <a:r>
              <a:rPr lang="fr-FR" sz="3200"/>
              <a:t>Format special :</a:t>
            </a:r>
          </a:p>
          <a:p>
            <a:r>
              <a:rPr lang="fr-FR"/>
              <a:t>Lettre+Nombre+Lettre+Nombre+Lettre</a:t>
            </a:r>
          </a:p>
          <a:p>
            <a:r>
              <a:rPr lang="fr-FR"/>
              <a:t>Ex </a:t>
            </a:r>
            <a:r>
              <a:rPr lang="fr-FR" sz="8000"/>
              <a:t>V</a:t>
            </a:r>
            <a:r>
              <a:rPr lang="fr-FR" sz="8000">
                <a:solidFill>
                  <a:srgbClr val="FF0000"/>
                </a:solidFill>
              </a:rPr>
              <a:t>5</a:t>
            </a:r>
            <a:r>
              <a:rPr lang="fr-FR" sz="8000"/>
              <a:t>D</a:t>
            </a:r>
            <a:r>
              <a:rPr lang="fr-FR" sz="8000">
                <a:solidFill>
                  <a:srgbClr val="FF0000"/>
                </a:solidFill>
              </a:rPr>
              <a:t>7</a:t>
            </a:r>
            <a:r>
              <a:rPr lang="fr-FR" sz="8000"/>
              <a:t>L</a:t>
            </a:r>
            <a:endParaRPr lang="fr-FR" sz="1600"/>
          </a:p>
          <a:p>
            <a:r>
              <a:rPr lang="fr-FR"/>
              <a:t>La dernière lettre est produite sur la base des quatre caractères précédents</a:t>
            </a:r>
          </a:p>
          <a:p>
            <a:r>
              <a:rPr lang="fr-FR"/>
              <a:t>Agit comme un contrôle sur les 4 précédents </a:t>
            </a:r>
          </a:p>
          <a:p>
            <a:r>
              <a:rPr lang="fr-FR"/>
              <a:t>Assurez-vous d'avoir correctement saisi </a:t>
            </a:r>
          </a:p>
          <a:p>
            <a:r>
              <a:rPr lang="fr-FR"/>
              <a:t>Attention au ‘0’ (zéro) versus ‘O’ (lettre O) et ‘1’ (chiffre) versus ‘I’ lettre</a:t>
            </a:r>
          </a:p>
          <a:p>
            <a:r>
              <a:rPr lang="fr-FR"/>
              <a:t>La tablette vérifiera les valeurs saisies et génère un message si elles ne sont correctes</a:t>
            </a:r>
          </a:p>
          <a:p>
            <a:r>
              <a:rPr lang="fr-FR"/>
              <a:t>Re-saisir le code avec précaution si un message s’affiche</a:t>
            </a:r>
          </a:p>
          <a:p>
            <a:endParaRPr lang="fr-FR"/>
          </a:p>
        </p:txBody>
      </p:sp>
      <p:pic>
        <p:nvPicPr>
          <p:cNvPr id="3" name="Picture 2">
            <a:extLst>
              <a:ext uri="{FF2B5EF4-FFF2-40B4-BE49-F238E27FC236}">
                <a16:creationId xmlns:a16="http://schemas.microsoft.com/office/drawing/2014/main" id="{BD1C5539-0EDA-40BC-9E38-28A9F1DEFE2F}"/>
              </a:ext>
            </a:extLst>
          </p:cNvPr>
          <p:cNvPicPr>
            <a:picLocks noChangeAspect="1"/>
          </p:cNvPicPr>
          <p:nvPr/>
        </p:nvPicPr>
        <p:blipFill>
          <a:blip r:embed="rId2"/>
          <a:stretch>
            <a:fillRect/>
          </a:stretch>
        </p:blipFill>
        <p:spPr>
          <a:xfrm>
            <a:off x="4701381" y="2438400"/>
            <a:ext cx="4191585" cy="176237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8A8D-1824-4339-B289-24203326094F}"/>
              </a:ext>
            </a:extLst>
          </p:cNvPr>
          <p:cNvSpPr>
            <a:spLocks noGrp="1"/>
          </p:cNvSpPr>
          <p:nvPr>
            <p:ph type="title"/>
          </p:nvPr>
        </p:nvSpPr>
        <p:spPr>
          <a:xfrm>
            <a:off x="665375" y="804708"/>
            <a:ext cx="7772400" cy="609600"/>
          </a:xfrm>
        </p:spPr>
        <p:txBody>
          <a:bodyPr>
            <a:normAutofit/>
          </a:bodyPr>
          <a:lstStyle/>
          <a:p>
            <a:r>
              <a:rPr lang="en-US" dirty="0" err="1"/>
              <a:t>Exercice</a:t>
            </a:r>
            <a:r>
              <a:rPr lang="en-US" dirty="0"/>
              <a:t>:</a:t>
            </a:r>
          </a:p>
        </p:txBody>
      </p:sp>
      <p:sp>
        <p:nvSpPr>
          <p:cNvPr id="3" name="Text Placeholder 2">
            <a:extLst>
              <a:ext uri="{FF2B5EF4-FFF2-40B4-BE49-F238E27FC236}">
                <a16:creationId xmlns:a16="http://schemas.microsoft.com/office/drawing/2014/main" id="{2BC3A46A-763A-4EEA-9E55-8D9DF49BCACF}"/>
              </a:ext>
            </a:extLst>
          </p:cNvPr>
          <p:cNvSpPr>
            <a:spLocks noGrp="1"/>
          </p:cNvSpPr>
          <p:nvPr>
            <p:ph type="body" sz="half" idx="1"/>
          </p:nvPr>
        </p:nvSpPr>
        <p:spPr>
          <a:xfrm>
            <a:off x="685800" y="1827213"/>
            <a:ext cx="7620000" cy="3886200"/>
          </a:xfrm>
        </p:spPr>
        <p:txBody>
          <a:bodyPr/>
          <a:lstStyle/>
          <a:p>
            <a:r>
              <a:rPr lang="fr-FR" dirty="0"/>
              <a:t>Entrer le questionnaire biomarqueur pour le ménage d’exemple</a:t>
            </a:r>
            <a:endParaRPr lang="en-US" dirty="0"/>
          </a:p>
          <a:p>
            <a:pPr marL="0" indent="0">
              <a:buNone/>
            </a:pPr>
            <a:endParaRPr lang="en-US" dirty="0"/>
          </a:p>
        </p:txBody>
      </p:sp>
      <p:sp>
        <p:nvSpPr>
          <p:cNvPr id="6" name="Date Placeholder 5">
            <a:extLst>
              <a:ext uri="{FF2B5EF4-FFF2-40B4-BE49-F238E27FC236}">
                <a16:creationId xmlns:a16="http://schemas.microsoft.com/office/drawing/2014/main" id="{BAC1BA21-E8BB-4CF7-811D-F47A0A3664C6}"/>
              </a:ext>
            </a:extLst>
          </p:cNvPr>
          <p:cNvSpPr>
            <a:spLocks noGrp="1"/>
          </p:cNvSpPr>
          <p:nvPr>
            <p:ph type="dt" sz="half" idx="10"/>
          </p:nvPr>
        </p:nvSpPr>
        <p:spPr/>
        <p:txBody>
          <a:bodyPr/>
          <a:lstStyle/>
          <a:p>
            <a:pPr>
              <a:defRPr/>
            </a:pPr>
            <a:endParaRPr lang="en-US"/>
          </a:p>
        </p:txBody>
      </p:sp>
      <p:sp>
        <p:nvSpPr>
          <p:cNvPr id="7" name="Footer Placeholder 6">
            <a:extLst>
              <a:ext uri="{FF2B5EF4-FFF2-40B4-BE49-F238E27FC236}">
                <a16:creationId xmlns:a16="http://schemas.microsoft.com/office/drawing/2014/main" id="{408A286C-5593-40ED-9B92-59F2AC90DD5B}"/>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B6DAFA89-2435-4FB5-9C41-90D4A94BB0D1}"/>
              </a:ext>
            </a:extLst>
          </p:cNvPr>
          <p:cNvSpPr>
            <a:spLocks noGrp="1"/>
          </p:cNvSpPr>
          <p:nvPr>
            <p:ph type="sldNum" sz="quarter" idx="12"/>
          </p:nvPr>
        </p:nvSpPr>
        <p:spPr/>
        <p:txBody>
          <a:bodyPr/>
          <a:lstStyle/>
          <a:p>
            <a:pPr>
              <a:defRPr/>
            </a:pPr>
            <a:fld id="{349701F2-2ECE-4BEC-93D0-80817F61EC7C}" type="slidenum">
              <a:rPr lang="en-US" altLang="en-US" smtClean="0"/>
              <a:pPr>
                <a:defRPr/>
              </a:pPr>
              <a:t>18</a:t>
            </a:fld>
            <a:endParaRPr lang="en-US" altLang="en-US"/>
          </a:p>
        </p:txBody>
      </p:sp>
    </p:spTree>
    <p:extLst>
      <p:ext uri="{BB962C8B-B14F-4D97-AF65-F5344CB8AC3E}">
        <p14:creationId xmlns:p14="http://schemas.microsoft.com/office/powerpoint/2010/main" val="374047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8A8D-1824-4339-B289-24203326094F}"/>
              </a:ext>
            </a:extLst>
          </p:cNvPr>
          <p:cNvSpPr>
            <a:spLocks noGrp="1"/>
          </p:cNvSpPr>
          <p:nvPr>
            <p:ph type="title"/>
          </p:nvPr>
        </p:nvSpPr>
        <p:spPr>
          <a:xfrm>
            <a:off x="665375" y="804708"/>
            <a:ext cx="7772400" cy="609600"/>
          </a:xfrm>
        </p:spPr>
        <p:txBody>
          <a:bodyPr/>
          <a:lstStyle/>
          <a:p>
            <a:r>
              <a:rPr lang="fr-FR" dirty="0"/>
              <a:t>Les objectifs de cette session</a:t>
            </a:r>
            <a:endParaRPr lang="en-US" dirty="0"/>
          </a:p>
        </p:txBody>
      </p:sp>
      <p:sp>
        <p:nvSpPr>
          <p:cNvPr id="3" name="Text Placeholder 2">
            <a:extLst>
              <a:ext uri="{FF2B5EF4-FFF2-40B4-BE49-F238E27FC236}">
                <a16:creationId xmlns:a16="http://schemas.microsoft.com/office/drawing/2014/main" id="{2BC3A46A-763A-4EEA-9E55-8D9DF49BCACF}"/>
              </a:ext>
            </a:extLst>
          </p:cNvPr>
          <p:cNvSpPr>
            <a:spLocks noGrp="1"/>
          </p:cNvSpPr>
          <p:nvPr>
            <p:ph type="body" sz="half" idx="1"/>
          </p:nvPr>
        </p:nvSpPr>
        <p:spPr>
          <a:xfrm>
            <a:off x="685800" y="1827213"/>
            <a:ext cx="7620000" cy="3886200"/>
          </a:xfrm>
        </p:spPr>
        <p:txBody>
          <a:bodyPr/>
          <a:lstStyle/>
          <a:p>
            <a:r>
              <a:rPr lang="fr-FR" dirty="0"/>
              <a:t>Comprendre le flux de travail des enquêteurs et des superviseurs pour la collecte de données sur les biomarqueurs</a:t>
            </a:r>
            <a:r>
              <a:rPr lang="en-US" dirty="0"/>
              <a:t> </a:t>
            </a:r>
          </a:p>
          <a:p>
            <a:r>
              <a:rPr lang="fr-FR" dirty="0"/>
              <a:t>Apprendre à préparer le questionnaire sur les biomarqueurs pour l'équipe des spécialistes de santé</a:t>
            </a:r>
            <a:endParaRPr lang="en-US" dirty="0"/>
          </a:p>
          <a:p>
            <a:r>
              <a:rPr lang="fr-FR" dirty="0"/>
              <a:t>Comment saisir le questionnaire biomarqueur une fois complété par le technicien</a:t>
            </a:r>
            <a:endParaRPr lang="en-US" dirty="0"/>
          </a:p>
        </p:txBody>
      </p:sp>
      <p:sp>
        <p:nvSpPr>
          <p:cNvPr id="6" name="Date Placeholder 5">
            <a:extLst>
              <a:ext uri="{FF2B5EF4-FFF2-40B4-BE49-F238E27FC236}">
                <a16:creationId xmlns:a16="http://schemas.microsoft.com/office/drawing/2014/main" id="{BAC1BA21-E8BB-4CF7-811D-F47A0A3664C6}"/>
              </a:ext>
            </a:extLst>
          </p:cNvPr>
          <p:cNvSpPr>
            <a:spLocks noGrp="1"/>
          </p:cNvSpPr>
          <p:nvPr>
            <p:ph type="dt" sz="half" idx="10"/>
          </p:nvPr>
        </p:nvSpPr>
        <p:spPr/>
        <p:txBody>
          <a:bodyPr/>
          <a:lstStyle/>
          <a:p>
            <a:pPr>
              <a:defRPr/>
            </a:pPr>
            <a:endParaRPr lang="en-US"/>
          </a:p>
        </p:txBody>
      </p:sp>
      <p:sp>
        <p:nvSpPr>
          <p:cNvPr id="7" name="Footer Placeholder 6">
            <a:extLst>
              <a:ext uri="{FF2B5EF4-FFF2-40B4-BE49-F238E27FC236}">
                <a16:creationId xmlns:a16="http://schemas.microsoft.com/office/drawing/2014/main" id="{408A286C-5593-40ED-9B92-59F2AC90DD5B}"/>
              </a:ext>
            </a:extLst>
          </p:cNvPr>
          <p:cNvSpPr>
            <a:spLocks noGrp="1"/>
          </p:cNvSpPr>
          <p:nvPr>
            <p:ph type="ftr" sz="quarter" idx="11"/>
          </p:nvPr>
        </p:nvSpPr>
        <p:spPr/>
        <p:txBody>
          <a:bodyPr/>
          <a:lstStyle/>
          <a:p>
            <a:pPr>
              <a:defRPr/>
            </a:pPr>
            <a:endParaRPr lang="en-US"/>
          </a:p>
        </p:txBody>
      </p:sp>
      <p:sp>
        <p:nvSpPr>
          <p:cNvPr id="8" name="Slide Number Placeholder 7">
            <a:extLst>
              <a:ext uri="{FF2B5EF4-FFF2-40B4-BE49-F238E27FC236}">
                <a16:creationId xmlns:a16="http://schemas.microsoft.com/office/drawing/2014/main" id="{B6DAFA89-2435-4FB5-9C41-90D4A94BB0D1}"/>
              </a:ext>
            </a:extLst>
          </p:cNvPr>
          <p:cNvSpPr>
            <a:spLocks noGrp="1"/>
          </p:cNvSpPr>
          <p:nvPr>
            <p:ph type="sldNum" sz="quarter" idx="12"/>
          </p:nvPr>
        </p:nvSpPr>
        <p:spPr/>
        <p:txBody>
          <a:bodyPr/>
          <a:lstStyle/>
          <a:p>
            <a:pPr>
              <a:defRPr/>
            </a:pPr>
            <a:fld id="{349701F2-2ECE-4BEC-93D0-80817F61EC7C}" type="slidenum">
              <a:rPr lang="en-US" altLang="en-US" smtClean="0"/>
              <a:pPr>
                <a:defRPr/>
              </a:pPr>
              <a:t>2</a:t>
            </a:fld>
            <a:endParaRPr lang="en-US" altLang="en-US"/>
          </a:p>
        </p:txBody>
      </p:sp>
    </p:spTree>
    <p:extLst>
      <p:ext uri="{BB962C8B-B14F-4D97-AF65-F5344CB8AC3E}">
        <p14:creationId xmlns:p14="http://schemas.microsoft.com/office/powerpoint/2010/main" val="398452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9226E-C320-4DAF-A347-7EF4FD4000B8}"/>
              </a:ext>
            </a:extLst>
          </p:cNvPr>
          <p:cNvSpPr>
            <a:spLocks noGrp="1"/>
          </p:cNvSpPr>
          <p:nvPr>
            <p:ph type="title"/>
          </p:nvPr>
        </p:nvSpPr>
        <p:spPr>
          <a:xfrm>
            <a:off x="1905000" y="202438"/>
            <a:ext cx="6221186" cy="614362"/>
          </a:xfrm>
        </p:spPr>
        <p:txBody>
          <a:bodyPr anchor="t">
            <a:normAutofit/>
          </a:bodyPr>
          <a:lstStyle/>
          <a:p>
            <a:pPr algn="ctr"/>
            <a:r>
              <a:rPr lang="fr-FR" sz="2700" b="1" dirty="0"/>
              <a:t>Flux de travail des biomarqueurs</a:t>
            </a:r>
            <a:endParaRPr lang="en-US" sz="2700" b="1" dirty="0"/>
          </a:p>
        </p:txBody>
      </p:sp>
      <p:graphicFrame>
        <p:nvGraphicFramePr>
          <p:cNvPr id="6" name="Diagram 5">
            <a:extLst>
              <a:ext uri="{FF2B5EF4-FFF2-40B4-BE49-F238E27FC236}">
                <a16:creationId xmlns:a16="http://schemas.microsoft.com/office/drawing/2014/main" id="{98DCCB45-7562-4498-A42A-95306039AE07}"/>
              </a:ext>
            </a:extLst>
          </p:cNvPr>
          <p:cNvGraphicFramePr/>
          <p:nvPr>
            <p:extLst>
              <p:ext uri="{D42A27DB-BD31-4B8C-83A1-F6EECF244321}">
                <p14:modId xmlns:p14="http://schemas.microsoft.com/office/powerpoint/2010/main" val="1274989929"/>
              </p:ext>
            </p:extLst>
          </p:nvPr>
        </p:nvGraphicFramePr>
        <p:xfrm>
          <a:off x="113380" y="1028701"/>
          <a:ext cx="2113752" cy="4670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C6B47EEE-2ADD-49FA-A59D-0974CC6495A1}"/>
              </a:ext>
            </a:extLst>
          </p:cNvPr>
          <p:cNvGraphicFramePr/>
          <p:nvPr>
            <p:extLst>
              <p:ext uri="{D42A27DB-BD31-4B8C-83A1-F6EECF244321}">
                <p14:modId xmlns:p14="http://schemas.microsoft.com/office/powerpoint/2010/main" val="3726295131"/>
              </p:ext>
            </p:extLst>
          </p:nvPr>
        </p:nvGraphicFramePr>
        <p:xfrm>
          <a:off x="1799070" y="1295400"/>
          <a:ext cx="3917012" cy="49240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agram 9">
            <a:extLst>
              <a:ext uri="{FF2B5EF4-FFF2-40B4-BE49-F238E27FC236}">
                <a16:creationId xmlns:a16="http://schemas.microsoft.com/office/drawing/2014/main" id="{E0A8AA26-5CBC-41D2-80D5-AAD0BF3A63E3}"/>
              </a:ext>
            </a:extLst>
          </p:cNvPr>
          <p:cNvGraphicFramePr/>
          <p:nvPr>
            <p:extLst>
              <p:ext uri="{D42A27DB-BD31-4B8C-83A1-F6EECF244321}">
                <p14:modId xmlns:p14="http://schemas.microsoft.com/office/powerpoint/2010/main" val="73557702"/>
              </p:ext>
            </p:extLst>
          </p:nvPr>
        </p:nvGraphicFramePr>
        <p:xfrm>
          <a:off x="5237176" y="905255"/>
          <a:ext cx="2149640" cy="486232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12" name="Arrow: Right 11">
            <a:extLst>
              <a:ext uri="{FF2B5EF4-FFF2-40B4-BE49-F238E27FC236}">
                <a16:creationId xmlns:a16="http://schemas.microsoft.com/office/drawing/2014/main" id="{815CD7B9-871C-442F-96E7-BD2C7CAC79F5}"/>
              </a:ext>
            </a:extLst>
          </p:cNvPr>
          <p:cNvSpPr/>
          <p:nvPr/>
        </p:nvSpPr>
        <p:spPr>
          <a:xfrm rot="16787051" flipV="1">
            <a:off x="603124" y="3366953"/>
            <a:ext cx="3605330" cy="34259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orbel" panose="020B0503020204020204"/>
            </a:endParaRPr>
          </a:p>
        </p:txBody>
      </p:sp>
      <p:sp>
        <p:nvSpPr>
          <p:cNvPr id="14" name="Arrow: Right 13">
            <a:extLst>
              <a:ext uri="{FF2B5EF4-FFF2-40B4-BE49-F238E27FC236}">
                <a16:creationId xmlns:a16="http://schemas.microsoft.com/office/drawing/2014/main" id="{EFA9ECAC-BEFB-4D27-87F6-2F9A7732E856}"/>
              </a:ext>
            </a:extLst>
          </p:cNvPr>
          <p:cNvSpPr/>
          <p:nvPr/>
        </p:nvSpPr>
        <p:spPr>
          <a:xfrm rot="16787051" flipV="1">
            <a:off x="3394005" y="3600942"/>
            <a:ext cx="3605330" cy="34259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orbel" panose="020B0503020204020204"/>
            </a:endParaRPr>
          </a:p>
        </p:txBody>
      </p:sp>
      <p:graphicFrame>
        <p:nvGraphicFramePr>
          <p:cNvPr id="15" name="Diagram 14">
            <a:extLst>
              <a:ext uri="{FF2B5EF4-FFF2-40B4-BE49-F238E27FC236}">
                <a16:creationId xmlns:a16="http://schemas.microsoft.com/office/drawing/2014/main" id="{F28AD54C-5A37-43AB-BA85-9C6B7DD58A65}"/>
              </a:ext>
            </a:extLst>
          </p:cNvPr>
          <p:cNvGraphicFramePr/>
          <p:nvPr>
            <p:extLst>
              <p:ext uri="{D42A27DB-BD31-4B8C-83A1-F6EECF244321}">
                <p14:modId xmlns:p14="http://schemas.microsoft.com/office/powerpoint/2010/main" val="1964418803"/>
              </p:ext>
            </p:extLst>
          </p:nvPr>
        </p:nvGraphicFramePr>
        <p:xfrm>
          <a:off x="7639430" y="905256"/>
          <a:ext cx="1391191" cy="1673351"/>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
        <p:nvSpPr>
          <p:cNvPr id="5" name="Rectangle 4">
            <a:extLst>
              <a:ext uri="{FF2B5EF4-FFF2-40B4-BE49-F238E27FC236}">
                <a16:creationId xmlns:a16="http://schemas.microsoft.com/office/drawing/2014/main" id="{316D5BF0-7649-4BD4-A814-F098DD5EE063}"/>
              </a:ext>
            </a:extLst>
          </p:cNvPr>
          <p:cNvSpPr/>
          <p:nvPr/>
        </p:nvSpPr>
        <p:spPr>
          <a:xfrm>
            <a:off x="7176840" y="5577797"/>
            <a:ext cx="325022" cy="24003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TextBox 16">
            <a:extLst>
              <a:ext uri="{FF2B5EF4-FFF2-40B4-BE49-F238E27FC236}">
                <a16:creationId xmlns:a16="http://schemas.microsoft.com/office/drawing/2014/main" id="{863C3E74-60F5-460D-8C17-B6867F8F8441}"/>
              </a:ext>
            </a:extLst>
          </p:cNvPr>
          <p:cNvSpPr txBox="1"/>
          <p:nvPr/>
        </p:nvSpPr>
        <p:spPr>
          <a:xfrm>
            <a:off x="7487370" y="5518768"/>
            <a:ext cx="1419672" cy="300082"/>
          </a:xfrm>
          <a:prstGeom prst="rect">
            <a:avLst/>
          </a:prstGeom>
          <a:noFill/>
        </p:spPr>
        <p:txBody>
          <a:bodyPr wrap="square" rtlCol="0">
            <a:spAutoFit/>
          </a:bodyPr>
          <a:lstStyle/>
          <a:p>
            <a:r>
              <a:rPr lang="en-US" sz="1350" dirty="0" err="1"/>
              <a:t>Enquêteur</a:t>
            </a:r>
            <a:r>
              <a:rPr lang="en-US" sz="1350" dirty="0"/>
              <a:t> MG</a:t>
            </a:r>
          </a:p>
        </p:txBody>
      </p:sp>
      <p:sp>
        <p:nvSpPr>
          <p:cNvPr id="18" name="Rectangle 17">
            <a:extLst>
              <a:ext uri="{FF2B5EF4-FFF2-40B4-BE49-F238E27FC236}">
                <a16:creationId xmlns:a16="http://schemas.microsoft.com/office/drawing/2014/main" id="{C632E009-9F20-49EB-BC4D-0AF98A5CA86B}"/>
              </a:ext>
            </a:extLst>
          </p:cNvPr>
          <p:cNvSpPr/>
          <p:nvPr/>
        </p:nvSpPr>
        <p:spPr>
          <a:xfrm>
            <a:off x="7184561" y="5906233"/>
            <a:ext cx="325022" cy="2400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TextBox 18">
            <a:extLst>
              <a:ext uri="{FF2B5EF4-FFF2-40B4-BE49-F238E27FC236}">
                <a16:creationId xmlns:a16="http://schemas.microsoft.com/office/drawing/2014/main" id="{3087AF7D-2362-4531-9436-6C0452C0FDB6}"/>
              </a:ext>
            </a:extLst>
          </p:cNvPr>
          <p:cNvSpPr txBox="1"/>
          <p:nvPr/>
        </p:nvSpPr>
        <p:spPr>
          <a:xfrm>
            <a:off x="7416350" y="5875086"/>
            <a:ext cx="1561712" cy="300082"/>
          </a:xfrm>
          <a:prstGeom prst="rect">
            <a:avLst/>
          </a:prstGeom>
          <a:noFill/>
        </p:spPr>
        <p:txBody>
          <a:bodyPr wrap="square" rtlCol="0">
            <a:spAutoFit/>
          </a:bodyPr>
          <a:lstStyle/>
          <a:p>
            <a:r>
              <a:rPr lang="en-US" sz="1350" dirty="0"/>
              <a:t>  Tech </a:t>
            </a:r>
            <a:r>
              <a:rPr lang="en-US" sz="1350" dirty="0" err="1"/>
              <a:t>Biomarqueur</a:t>
            </a:r>
            <a:endParaRPr lang="en-US" sz="1350" dirty="0"/>
          </a:p>
        </p:txBody>
      </p:sp>
      <p:sp>
        <p:nvSpPr>
          <p:cNvPr id="20" name="Rectangle 19">
            <a:extLst>
              <a:ext uri="{FF2B5EF4-FFF2-40B4-BE49-F238E27FC236}">
                <a16:creationId xmlns:a16="http://schemas.microsoft.com/office/drawing/2014/main" id="{3C9158C9-0ED4-456D-B99B-7DCDB5EC9BB4}"/>
              </a:ext>
            </a:extLst>
          </p:cNvPr>
          <p:cNvSpPr/>
          <p:nvPr/>
        </p:nvSpPr>
        <p:spPr>
          <a:xfrm>
            <a:off x="7191138" y="6288927"/>
            <a:ext cx="325022" cy="24003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TextBox 20">
            <a:extLst>
              <a:ext uri="{FF2B5EF4-FFF2-40B4-BE49-F238E27FC236}">
                <a16:creationId xmlns:a16="http://schemas.microsoft.com/office/drawing/2014/main" id="{D0ED309E-81D5-4643-8C4D-B403125A23D9}"/>
              </a:ext>
            </a:extLst>
          </p:cNvPr>
          <p:cNvSpPr txBox="1"/>
          <p:nvPr/>
        </p:nvSpPr>
        <p:spPr>
          <a:xfrm>
            <a:off x="7499265" y="6258066"/>
            <a:ext cx="1419672" cy="300082"/>
          </a:xfrm>
          <a:prstGeom prst="rect">
            <a:avLst/>
          </a:prstGeom>
          <a:noFill/>
        </p:spPr>
        <p:txBody>
          <a:bodyPr wrap="square" rtlCol="0">
            <a:spAutoFit/>
          </a:bodyPr>
          <a:lstStyle/>
          <a:p>
            <a:r>
              <a:rPr lang="en-US" sz="1350" dirty="0" err="1"/>
              <a:t>Superviseur</a:t>
            </a:r>
            <a:endParaRPr lang="en-US" sz="1350" dirty="0"/>
          </a:p>
        </p:txBody>
      </p:sp>
    </p:spTree>
    <p:extLst>
      <p:ext uri="{BB962C8B-B14F-4D97-AF65-F5344CB8AC3E}">
        <p14:creationId xmlns:p14="http://schemas.microsoft.com/office/powerpoint/2010/main" val="29537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Graphic spid="8" grpId="0">
        <p:bldAsOne/>
      </p:bldGraphic>
      <p:bldGraphic spid="10" grpId="0">
        <p:bldAsOne/>
      </p:bldGraphic>
      <p:bldP spid="12" grpId="0" animBg="1"/>
      <p:bldP spid="14" grpId="0" animBg="1"/>
      <p:bldGraphic spid="1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05F1-3C00-4FEB-8587-86C5F0E63BC7}"/>
              </a:ext>
            </a:extLst>
          </p:cNvPr>
          <p:cNvSpPr>
            <a:spLocks noGrp="1"/>
          </p:cNvSpPr>
          <p:nvPr>
            <p:ph type="title"/>
          </p:nvPr>
        </p:nvSpPr>
        <p:spPr>
          <a:xfrm>
            <a:off x="533400" y="84582"/>
            <a:ext cx="7772400" cy="914400"/>
          </a:xfrm>
        </p:spPr>
        <p:txBody>
          <a:bodyPr>
            <a:normAutofit fontScale="90000"/>
          </a:bodyPr>
          <a:lstStyle/>
          <a:p>
            <a:r>
              <a:rPr lang="fr-FR" dirty="0"/>
              <a:t>Flux de travail détaillé sur les biomarqueurs : enquêteurs</a:t>
            </a:r>
            <a:endParaRPr lang="en-US" dirty="0"/>
          </a:p>
        </p:txBody>
      </p:sp>
      <p:graphicFrame>
        <p:nvGraphicFramePr>
          <p:cNvPr id="7" name="Content Placeholder 6">
            <a:extLst>
              <a:ext uri="{FF2B5EF4-FFF2-40B4-BE49-F238E27FC236}">
                <a16:creationId xmlns:a16="http://schemas.microsoft.com/office/drawing/2014/main" id="{6C964C6F-5372-478E-A996-2C5E73C7BEC2}"/>
              </a:ext>
            </a:extLst>
          </p:cNvPr>
          <p:cNvGraphicFramePr>
            <a:graphicFrameLocks noGrp="1"/>
          </p:cNvGraphicFramePr>
          <p:nvPr>
            <p:ph idx="1"/>
            <p:extLst>
              <p:ext uri="{D42A27DB-BD31-4B8C-83A1-F6EECF244321}">
                <p14:modId xmlns:p14="http://schemas.microsoft.com/office/powerpoint/2010/main" val="1024450523"/>
              </p:ext>
            </p:extLst>
          </p:nvPr>
        </p:nvGraphicFramePr>
        <p:xfrm>
          <a:off x="98398" y="1371600"/>
          <a:ext cx="8898193" cy="24352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7EEDDDFD-0DCB-41DF-BC5D-EE8A3E342FC6}"/>
              </a:ext>
            </a:extLst>
          </p:cNvPr>
          <p:cNvSpPr>
            <a:spLocks noGrp="1"/>
          </p:cNvSpPr>
          <p:nvPr>
            <p:ph type="sldNum" sz="quarter" idx="12"/>
          </p:nvPr>
        </p:nvSpPr>
        <p:spPr>
          <a:xfrm>
            <a:off x="6858000" y="6530079"/>
            <a:ext cx="2133600" cy="184666"/>
          </a:xfrm>
        </p:spPr>
        <p:txBody>
          <a:bodyPr/>
          <a:lstStyle/>
          <a:p>
            <a:fld id="{9CD8D479-8942-46E8-A226-A4E01F7A105C}" type="slidenum">
              <a:rPr lang="en-US" smtClean="0"/>
              <a:t>4</a:t>
            </a:fld>
            <a:endParaRPr lang="en-US"/>
          </a:p>
        </p:txBody>
      </p:sp>
      <p:sp>
        <p:nvSpPr>
          <p:cNvPr id="5" name="Date Placeholder 4">
            <a:extLst>
              <a:ext uri="{FF2B5EF4-FFF2-40B4-BE49-F238E27FC236}">
                <a16:creationId xmlns:a16="http://schemas.microsoft.com/office/drawing/2014/main" id="{39CB2849-1F58-46EF-93E6-5471EA9B95E9}"/>
              </a:ext>
            </a:extLst>
          </p:cNvPr>
          <p:cNvSpPr>
            <a:spLocks noGrp="1"/>
          </p:cNvSpPr>
          <p:nvPr>
            <p:ph type="dt" sz="half" idx="10"/>
          </p:nvPr>
        </p:nvSpPr>
        <p:spPr>
          <a:xfrm>
            <a:off x="152400" y="6530079"/>
            <a:ext cx="2133600" cy="184666"/>
          </a:xfrm>
        </p:spPr>
        <p:txBody>
          <a:bodyPr/>
          <a:lstStyle/>
          <a:p>
            <a:fld id="{6DD1B487-36FD-4CED-B07A-1A81FC6540B1}" type="datetime1">
              <a:rPr lang="en-US" smtClean="0"/>
              <a:pPr/>
              <a:t>5/30/2022</a:t>
            </a:fld>
            <a:endParaRPr lang="en-US" dirty="0"/>
          </a:p>
        </p:txBody>
      </p:sp>
      <p:sp>
        <p:nvSpPr>
          <p:cNvPr id="6" name="Footer Placeholder 5">
            <a:extLst>
              <a:ext uri="{FF2B5EF4-FFF2-40B4-BE49-F238E27FC236}">
                <a16:creationId xmlns:a16="http://schemas.microsoft.com/office/drawing/2014/main" id="{333022FA-6D00-4405-B0A0-5C687A824D86}"/>
              </a:ext>
            </a:extLst>
          </p:cNvPr>
          <p:cNvSpPr>
            <a:spLocks noGrp="1"/>
          </p:cNvSpPr>
          <p:nvPr>
            <p:ph type="ftr" sz="quarter" idx="11"/>
          </p:nvPr>
        </p:nvSpPr>
        <p:spPr>
          <a:xfrm>
            <a:off x="3124200" y="6530079"/>
            <a:ext cx="2895600" cy="184666"/>
          </a:xfrm>
        </p:spPr>
        <p:txBody>
          <a:bodyPr/>
          <a:lstStyle/>
          <a:p>
            <a:r>
              <a:rPr lang="en-US"/>
              <a:t>Add a footer</a:t>
            </a:r>
            <a:endParaRPr lang="en-US" dirty="0"/>
          </a:p>
        </p:txBody>
      </p:sp>
      <p:graphicFrame>
        <p:nvGraphicFramePr>
          <p:cNvPr id="8" name="Content Placeholder 6">
            <a:extLst>
              <a:ext uri="{FF2B5EF4-FFF2-40B4-BE49-F238E27FC236}">
                <a16:creationId xmlns:a16="http://schemas.microsoft.com/office/drawing/2014/main" id="{8447E94F-29CE-47CA-B80B-659FB0A254E9}"/>
              </a:ext>
            </a:extLst>
          </p:cNvPr>
          <p:cNvGraphicFramePr>
            <a:graphicFrameLocks/>
          </p:cNvGraphicFramePr>
          <p:nvPr>
            <p:extLst>
              <p:ext uri="{D42A27DB-BD31-4B8C-83A1-F6EECF244321}">
                <p14:modId xmlns:p14="http://schemas.microsoft.com/office/powerpoint/2010/main" val="1167983006"/>
              </p:ext>
            </p:extLst>
          </p:nvPr>
        </p:nvGraphicFramePr>
        <p:xfrm>
          <a:off x="153901" y="2564892"/>
          <a:ext cx="8898193" cy="37513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28981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8E3B814-066F-4C7B-8388-9F9ADC07DA75}"/>
              </a:ext>
            </a:extLst>
          </p:cNvPr>
          <p:cNvSpPr>
            <a:spLocks noGrp="1"/>
          </p:cNvSpPr>
          <p:nvPr>
            <p:ph sz="half" idx="1"/>
          </p:nvPr>
        </p:nvSpPr>
        <p:spPr>
          <a:xfrm>
            <a:off x="609600" y="1600200"/>
            <a:ext cx="3200096" cy="3850064"/>
          </a:xfrm>
          <a:ln w="28575">
            <a:solidFill>
              <a:schemeClr val="tx1"/>
            </a:solidFill>
          </a:ln>
        </p:spPr>
        <p:txBody>
          <a:bodyPr>
            <a:normAutofit/>
          </a:bodyPr>
          <a:lstStyle/>
          <a:p>
            <a:pPr marL="0" indent="0" algn="ctr">
              <a:buNone/>
            </a:pPr>
            <a:r>
              <a:rPr lang="en-US" b="1" dirty="0" err="1"/>
              <a:t>Enquêteurs</a:t>
            </a:r>
            <a:r>
              <a:rPr lang="en-US" dirty="0"/>
              <a:t> </a:t>
            </a:r>
          </a:p>
          <a:p>
            <a:r>
              <a:rPr lang="en-US" b="1" dirty="0"/>
              <a:t>Section des enfants</a:t>
            </a:r>
          </a:p>
          <a:p>
            <a:pPr lvl="1"/>
            <a:r>
              <a:rPr lang="en-US" dirty="0" err="1"/>
              <a:t>Numéro</a:t>
            </a:r>
            <a:r>
              <a:rPr lang="en-US" dirty="0"/>
              <a:t> de </a:t>
            </a:r>
            <a:r>
              <a:rPr lang="en-US" dirty="0" err="1"/>
              <a:t>ligne</a:t>
            </a:r>
            <a:r>
              <a:rPr lang="en-US" dirty="0"/>
              <a:t> et nom (QB102)</a:t>
            </a:r>
          </a:p>
        </p:txBody>
      </p:sp>
      <p:sp>
        <p:nvSpPr>
          <p:cNvPr id="4" name="Date Placeholder 3">
            <a:extLst>
              <a:ext uri="{FF2B5EF4-FFF2-40B4-BE49-F238E27FC236}">
                <a16:creationId xmlns:a16="http://schemas.microsoft.com/office/drawing/2014/main" id="{789CB43A-56E3-46ED-BB90-3B7E2AE8930A}"/>
              </a:ext>
            </a:extLst>
          </p:cNvPr>
          <p:cNvSpPr>
            <a:spLocks noGrp="1"/>
          </p:cNvSpPr>
          <p:nvPr>
            <p:ph type="dt" sz="half" idx="10"/>
          </p:nvPr>
        </p:nvSpPr>
        <p:spPr/>
        <p:txBody>
          <a:bodyPr/>
          <a:lstStyle/>
          <a:p>
            <a:fld id="{AB18E012-EC0C-1649-A039-CB178266D114}" type="datetime1">
              <a:rPr lang="en-US" smtClean="0"/>
              <a:t>5/30/2022</a:t>
            </a:fld>
            <a:endParaRPr lang="en-US"/>
          </a:p>
        </p:txBody>
      </p:sp>
      <p:sp>
        <p:nvSpPr>
          <p:cNvPr id="5" name="Footer Placeholder 4">
            <a:extLst>
              <a:ext uri="{FF2B5EF4-FFF2-40B4-BE49-F238E27FC236}">
                <a16:creationId xmlns:a16="http://schemas.microsoft.com/office/drawing/2014/main" id="{DF49EA13-2ECB-40AF-A66B-109DED2782F0}"/>
              </a:ext>
            </a:extLst>
          </p:cNvPr>
          <p:cNvSpPr>
            <a:spLocks noGrp="1"/>
          </p:cNvSpPr>
          <p:nvPr>
            <p:ph type="ftr" sz="quarter" idx="11"/>
          </p:nvPr>
        </p:nvSpPr>
        <p:spPr/>
        <p:txBody>
          <a:bodyPr/>
          <a:lstStyle/>
          <a:p>
            <a:r>
              <a:rPr lang="en-US"/>
              <a:t>FOOTER GOES HERE</a:t>
            </a:r>
          </a:p>
        </p:txBody>
      </p:sp>
      <p:sp>
        <p:nvSpPr>
          <p:cNvPr id="6" name="Slide Number Placeholder 5">
            <a:extLst>
              <a:ext uri="{FF2B5EF4-FFF2-40B4-BE49-F238E27FC236}">
                <a16:creationId xmlns:a16="http://schemas.microsoft.com/office/drawing/2014/main" id="{A76CF921-F3D0-439E-9A6F-D6A4DB707703}"/>
              </a:ext>
            </a:extLst>
          </p:cNvPr>
          <p:cNvSpPr>
            <a:spLocks noGrp="1"/>
          </p:cNvSpPr>
          <p:nvPr>
            <p:ph type="sldNum" sz="quarter" idx="12"/>
          </p:nvPr>
        </p:nvSpPr>
        <p:spPr/>
        <p:txBody>
          <a:bodyPr/>
          <a:lstStyle/>
          <a:p>
            <a:fld id="{42782948-4DBE-204D-AB9E-B65E067054AE}" type="slidenum">
              <a:rPr lang="en-US" smtClean="0"/>
              <a:pPr/>
              <a:t>5</a:t>
            </a:fld>
            <a:endParaRPr lang="en-US"/>
          </a:p>
        </p:txBody>
      </p:sp>
      <p:sp>
        <p:nvSpPr>
          <p:cNvPr id="7" name="Title 6">
            <a:extLst>
              <a:ext uri="{FF2B5EF4-FFF2-40B4-BE49-F238E27FC236}">
                <a16:creationId xmlns:a16="http://schemas.microsoft.com/office/drawing/2014/main" id="{36A92973-78B6-4D26-ABA0-78407896B548}"/>
              </a:ext>
            </a:extLst>
          </p:cNvPr>
          <p:cNvSpPr>
            <a:spLocks noGrp="1"/>
          </p:cNvSpPr>
          <p:nvPr>
            <p:ph type="title"/>
          </p:nvPr>
        </p:nvSpPr>
        <p:spPr>
          <a:xfrm>
            <a:off x="686104" y="848380"/>
            <a:ext cx="7772400" cy="523220"/>
          </a:xfrm>
        </p:spPr>
        <p:txBody>
          <a:bodyPr/>
          <a:lstStyle/>
          <a:p>
            <a:r>
              <a:rPr lang="en-US" dirty="0"/>
              <a:t>Qui </a:t>
            </a:r>
            <a:r>
              <a:rPr lang="en-US" dirty="0" err="1"/>
              <a:t>rempli</a:t>
            </a:r>
            <a:r>
              <a:rPr lang="en-US" dirty="0"/>
              <a:t> quoi sur le questionnaire </a:t>
            </a:r>
            <a:r>
              <a:rPr lang="en-US" dirty="0" err="1"/>
              <a:t>biomarqueur</a:t>
            </a:r>
            <a:endParaRPr lang="en-US" dirty="0"/>
          </a:p>
        </p:txBody>
      </p:sp>
      <p:sp>
        <p:nvSpPr>
          <p:cNvPr id="9" name="Content Placeholder 8">
            <a:extLst>
              <a:ext uri="{FF2B5EF4-FFF2-40B4-BE49-F238E27FC236}">
                <a16:creationId xmlns:a16="http://schemas.microsoft.com/office/drawing/2014/main" id="{C9954DC5-097E-4FC0-89BF-2BF73590B8EF}"/>
              </a:ext>
            </a:extLst>
          </p:cNvPr>
          <p:cNvSpPr>
            <a:spLocks noGrp="1"/>
          </p:cNvSpPr>
          <p:nvPr>
            <p:ph sz="half" idx="2"/>
          </p:nvPr>
        </p:nvSpPr>
        <p:spPr/>
        <p:txBody>
          <a:bodyPr/>
          <a:lstStyle/>
          <a:p>
            <a:r>
              <a:rPr lang="fr-FR" dirty="0"/>
              <a:t>Le technicien biomarqueur remplit le reste du questionnaire</a:t>
            </a:r>
            <a:endParaRPr lang="en-US" dirty="0"/>
          </a:p>
          <a:p>
            <a:r>
              <a:rPr lang="fr-FR" dirty="0"/>
              <a:t>Une fois les questionnaires remplis, le technicien les remet à l'enquêteur pour saisie</a:t>
            </a:r>
            <a:endParaRPr lang="en-US" dirty="0"/>
          </a:p>
          <a:p>
            <a:r>
              <a:rPr lang="fr-FR" dirty="0"/>
              <a:t>L'enquêteur saisit les questionnaires papier sur les biomarqueurs à l'aide de sa tablette</a:t>
            </a:r>
            <a:endParaRPr lang="en-US" dirty="0"/>
          </a:p>
        </p:txBody>
      </p:sp>
    </p:spTree>
    <p:extLst>
      <p:ext uri="{BB962C8B-B14F-4D97-AF65-F5344CB8AC3E}">
        <p14:creationId xmlns:p14="http://schemas.microsoft.com/office/powerpoint/2010/main" val="3896656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760795" y="938645"/>
            <a:ext cx="7772400" cy="609600"/>
          </a:xfrm>
        </p:spPr>
        <p:txBody>
          <a:bodyPr>
            <a:normAutofit fontScale="90000"/>
          </a:bodyPr>
          <a:lstStyle/>
          <a:p>
            <a:pPr algn="ctr"/>
            <a:r>
              <a:rPr lang="en-US" altLang="en-US" sz="4000" dirty="0" err="1"/>
              <a:t>Liste</a:t>
            </a:r>
            <a:r>
              <a:rPr lang="en-US" altLang="en-US" sz="4000" dirty="0"/>
              <a:t> des </a:t>
            </a:r>
            <a:r>
              <a:rPr lang="en-US" altLang="en-US" sz="4000" dirty="0" err="1"/>
              <a:t>personnes</a:t>
            </a:r>
            <a:r>
              <a:rPr lang="en-US" altLang="en-US" sz="4000" dirty="0"/>
              <a:t> </a:t>
            </a:r>
            <a:r>
              <a:rPr lang="en-US" altLang="en-US" sz="4000" dirty="0" err="1"/>
              <a:t>éligibles</a:t>
            </a:r>
            <a:br>
              <a:rPr lang="en-US" altLang="en-US" sz="4000" dirty="0"/>
            </a:br>
            <a:endParaRPr lang="en-US" altLang="en-US" sz="4000" dirty="0"/>
          </a:p>
        </p:txBody>
      </p:sp>
      <p:sp>
        <p:nvSpPr>
          <p:cNvPr id="7171"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8" name="TextBox 7"/>
          <p:cNvSpPr txBox="1"/>
          <p:nvPr/>
        </p:nvSpPr>
        <p:spPr>
          <a:xfrm>
            <a:off x="4814977" y="1125478"/>
            <a:ext cx="4114800" cy="1077912"/>
          </a:xfrm>
          <a:prstGeom prst="rect">
            <a:avLst/>
          </a:prstGeom>
          <a:noFill/>
        </p:spPr>
        <p:txBody>
          <a:bodyPr>
            <a:spAutoFit/>
          </a:bodyPr>
          <a:lstStyle/>
          <a:p>
            <a:pPr algn="ctr">
              <a:defRPr/>
            </a:pPr>
            <a:r>
              <a:rPr lang="fr-FR" sz="3200" dirty="0">
                <a:latin typeface="+mn-lt"/>
              </a:rPr>
              <a:t>Choisissez le bon ménage à lister </a:t>
            </a:r>
            <a:r>
              <a:rPr lang="en-US" sz="3200" dirty="0">
                <a:latin typeface="+mn-lt"/>
              </a:rPr>
              <a:t>:</a:t>
            </a:r>
          </a:p>
        </p:txBody>
      </p:sp>
      <p:sp>
        <p:nvSpPr>
          <p:cNvPr id="10" name="TextBox 9"/>
          <p:cNvSpPr txBox="1"/>
          <p:nvPr/>
        </p:nvSpPr>
        <p:spPr>
          <a:xfrm>
            <a:off x="120985" y="1143000"/>
            <a:ext cx="4032250" cy="1077218"/>
          </a:xfrm>
          <a:prstGeom prst="rect">
            <a:avLst/>
          </a:prstGeom>
          <a:noFill/>
        </p:spPr>
        <p:txBody>
          <a:bodyPr>
            <a:spAutoFit/>
          </a:bodyPr>
          <a:lstStyle/>
          <a:p>
            <a:pPr algn="ctr">
              <a:defRPr/>
            </a:pPr>
            <a:r>
              <a:rPr lang="en-US" sz="3200" dirty="0">
                <a:latin typeface="+mn-lt"/>
              </a:rPr>
              <a:t>A </a:t>
            </a:r>
            <a:r>
              <a:rPr lang="en-US" sz="3200" dirty="0" err="1">
                <a:latin typeface="+mn-lt"/>
              </a:rPr>
              <a:t>partir</a:t>
            </a:r>
            <a:r>
              <a:rPr lang="en-US" sz="3200" dirty="0">
                <a:latin typeface="+mn-lt"/>
              </a:rPr>
              <a:t> du menu de </a:t>
            </a:r>
            <a:r>
              <a:rPr lang="en-US" sz="3200" dirty="0" err="1">
                <a:latin typeface="+mn-lt"/>
              </a:rPr>
              <a:t>l’enquêteur</a:t>
            </a:r>
            <a:r>
              <a:rPr lang="en-US" sz="3200" dirty="0">
                <a:latin typeface="+mn-lt"/>
              </a:rPr>
              <a:t> :</a:t>
            </a:r>
          </a:p>
        </p:txBody>
      </p:sp>
      <p:cxnSp>
        <p:nvCxnSpPr>
          <p:cNvPr id="7174" name="Straight Connector 18"/>
          <p:cNvCxnSpPr>
            <a:cxnSpLocks noChangeShapeType="1"/>
          </p:cNvCxnSpPr>
          <p:nvPr/>
        </p:nvCxnSpPr>
        <p:spPr bwMode="auto">
          <a:xfrm>
            <a:off x="4419600" y="1412875"/>
            <a:ext cx="0" cy="5119688"/>
          </a:xfrm>
          <a:prstGeom prst="line">
            <a:avLst/>
          </a:prstGeom>
          <a:noFill/>
          <a:ln w="28575" algn="ctr">
            <a:solidFill>
              <a:srgbClr val="003366"/>
            </a:solidFill>
            <a:round/>
            <a:headEnd/>
            <a:tailEnd/>
          </a:ln>
          <a:extLst>
            <a:ext uri="{909E8E84-426E-40DD-AFC4-6F175D3DCCD1}">
              <a14:hiddenFill xmlns:a14="http://schemas.microsoft.com/office/drawing/2010/main">
                <a:noFill/>
              </a14:hiddenFill>
            </a:ext>
          </a:extLst>
        </p:spPr>
      </p:cxnSp>
      <p:sp>
        <p:nvSpPr>
          <p:cNvPr id="9" name="Arrow: Right 8">
            <a:extLst>
              <a:ext uri="{FF2B5EF4-FFF2-40B4-BE49-F238E27FC236}">
                <a16:creationId xmlns:a16="http://schemas.microsoft.com/office/drawing/2014/main" id="{05D17095-3DCE-4007-9F21-B17D2A10CD5F}"/>
              </a:ext>
            </a:extLst>
          </p:cNvPr>
          <p:cNvSpPr/>
          <p:nvPr/>
        </p:nvSpPr>
        <p:spPr>
          <a:xfrm>
            <a:off x="4209172" y="4343400"/>
            <a:ext cx="571167" cy="20962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1F09F23-2E19-4214-B66B-D4E9A59D6E0B}"/>
              </a:ext>
            </a:extLst>
          </p:cNvPr>
          <p:cNvPicPr>
            <a:picLocks noChangeAspect="1"/>
          </p:cNvPicPr>
          <p:nvPr/>
        </p:nvPicPr>
        <p:blipFill>
          <a:blip r:embed="rId2"/>
          <a:stretch>
            <a:fillRect/>
          </a:stretch>
        </p:blipFill>
        <p:spPr>
          <a:xfrm>
            <a:off x="-112610" y="2831619"/>
            <a:ext cx="4277543" cy="2883381"/>
          </a:xfrm>
          <a:prstGeom prst="rect">
            <a:avLst/>
          </a:prstGeom>
        </p:spPr>
      </p:pic>
      <p:pic>
        <p:nvPicPr>
          <p:cNvPr id="5" name="Picture 4">
            <a:extLst>
              <a:ext uri="{FF2B5EF4-FFF2-40B4-BE49-F238E27FC236}">
                <a16:creationId xmlns:a16="http://schemas.microsoft.com/office/drawing/2014/main" id="{CEDD5B2B-E276-459D-AA46-81A4F87C17F3}"/>
              </a:ext>
            </a:extLst>
          </p:cNvPr>
          <p:cNvPicPr>
            <a:picLocks noChangeAspect="1"/>
          </p:cNvPicPr>
          <p:nvPr/>
        </p:nvPicPr>
        <p:blipFill>
          <a:blip r:embed="rId3"/>
          <a:stretch>
            <a:fillRect/>
          </a:stretch>
        </p:blipFill>
        <p:spPr>
          <a:xfrm>
            <a:off x="4780339" y="3048000"/>
            <a:ext cx="4411447" cy="2264387"/>
          </a:xfrm>
          <a:prstGeom prst="rect">
            <a:avLst/>
          </a:prstGeom>
        </p:spPr>
      </p:pic>
    </p:spTree>
    <p:extLst>
      <p:ext uri="{BB962C8B-B14F-4D97-AF65-F5344CB8AC3E}">
        <p14:creationId xmlns:p14="http://schemas.microsoft.com/office/powerpoint/2010/main" val="3971832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6626B-E63F-4D4E-97E5-389FF4353B53}"/>
              </a:ext>
            </a:extLst>
          </p:cNvPr>
          <p:cNvSpPr>
            <a:spLocks noGrp="1"/>
          </p:cNvSpPr>
          <p:nvPr>
            <p:ph type="title"/>
          </p:nvPr>
        </p:nvSpPr>
        <p:spPr>
          <a:xfrm>
            <a:off x="533400" y="-26024"/>
            <a:ext cx="7772400" cy="914400"/>
          </a:xfrm>
        </p:spPr>
        <p:txBody>
          <a:bodyPr/>
          <a:lstStyle/>
          <a:p>
            <a:pPr algn="ctr"/>
            <a:r>
              <a:rPr lang="en-US" dirty="0" err="1"/>
              <a:t>Exemple</a:t>
            </a:r>
            <a:r>
              <a:rPr lang="en-US" dirty="0"/>
              <a:t> de </a:t>
            </a:r>
            <a:r>
              <a:rPr lang="en-US" dirty="0" err="1"/>
              <a:t>liste</a:t>
            </a:r>
            <a:endParaRPr lang="en-US" dirty="0"/>
          </a:p>
        </p:txBody>
      </p:sp>
      <p:sp>
        <p:nvSpPr>
          <p:cNvPr id="4" name="Date Placeholder 3">
            <a:extLst>
              <a:ext uri="{FF2B5EF4-FFF2-40B4-BE49-F238E27FC236}">
                <a16:creationId xmlns:a16="http://schemas.microsoft.com/office/drawing/2014/main" id="{1FC83A94-BC67-49C6-98AB-B26ECC3C3331}"/>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60BEBEB6-DDBD-41E0-ADF7-934116EED97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23E41927-2C13-4B92-BB5A-4DECD184037E}"/>
              </a:ext>
            </a:extLst>
          </p:cNvPr>
          <p:cNvSpPr>
            <a:spLocks noGrp="1"/>
          </p:cNvSpPr>
          <p:nvPr>
            <p:ph type="sldNum" sz="quarter" idx="12"/>
          </p:nvPr>
        </p:nvSpPr>
        <p:spPr/>
        <p:txBody>
          <a:bodyPr/>
          <a:lstStyle/>
          <a:p>
            <a:pPr>
              <a:defRPr/>
            </a:pPr>
            <a:fld id="{32A1CBE1-1D21-4E33-8CAD-D0772AFA52C3}" type="slidenum">
              <a:rPr lang="en-US" altLang="en-US" smtClean="0"/>
              <a:pPr>
                <a:defRPr/>
              </a:pPr>
              <a:t>7</a:t>
            </a:fld>
            <a:endParaRPr lang="en-US" altLang="en-US"/>
          </a:p>
        </p:txBody>
      </p:sp>
      <p:pic>
        <p:nvPicPr>
          <p:cNvPr id="7" name="Picture 6">
            <a:extLst>
              <a:ext uri="{FF2B5EF4-FFF2-40B4-BE49-F238E27FC236}">
                <a16:creationId xmlns:a16="http://schemas.microsoft.com/office/drawing/2014/main" id="{7FF3D407-DEC6-4742-83C1-F01BE5794F40}"/>
              </a:ext>
            </a:extLst>
          </p:cNvPr>
          <p:cNvPicPr>
            <a:picLocks noChangeAspect="1"/>
          </p:cNvPicPr>
          <p:nvPr/>
        </p:nvPicPr>
        <p:blipFill>
          <a:blip r:embed="rId2"/>
          <a:stretch>
            <a:fillRect/>
          </a:stretch>
        </p:blipFill>
        <p:spPr>
          <a:xfrm>
            <a:off x="187036" y="1219200"/>
            <a:ext cx="8714082" cy="4495800"/>
          </a:xfrm>
          <a:prstGeom prst="rect">
            <a:avLst/>
          </a:prstGeom>
        </p:spPr>
      </p:pic>
    </p:spTree>
    <p:extLst>
      <p:ext uri="{BB962C8B-B14F-4D97-AF65-F5344CB8AC3E}">
        <p14:creationId xmlns:p14="http://schemas.microsoft.com/office/powerpoint/2010/main" val="4118817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42888" y="901701"/>
            <a:ext cx="8901112" cy="669925"/>
          </a:xfrm>
        </p:spPr>
        <p:txBody>
          <a:bodyPr>
            <a:normAutofit fontScale="90000"/>
          </a:bodyPr>
          <a:lstStyle/>
          <a:p>
            <a:r>
              <a:rPr lang="fr-FR" altLang="en-US" dirty="0"/>
              <a:t>Enquêteurs : remplissez QB102 dans le questionnaire biomarqueur, afin de permettre au technicien santé de commencer son travail</a:t>
            </a:r>
            <a:endParaRPr lang="en-US" altLang="en-US" dirty="0"/>
          </a:p>
        </p:txBody>
      </p:sp>
      <p:sp>
        <p:nvSpPr>
          <p:cNvPr id="8195"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7" name="TextBox 6"/>
          <p:cNvSpPr txBox="1"/>
          <p:nvPr/>
        </p:nvSpPr>
        <p:spPr>
          <a:xfrm rot="16200000">
            <a:off x="-1949449" y="3576637"/>
            <a:ext cx="5092700" cy="708025"/>
          </a:xfrm>
          <a:prstGeom prst="rect">
            <a:avLst/>
          </a:prstGeom>
          <a:noFill/>
        </p:spPr>
        <p:txBody>
          <a:bodyPr>
            <a:spAutoFit/>
          </a:bodyPr>
          <a:lstStyle/>
          <a:p>
            <a:pPr algn="ctr">
              <a:defRPr/>
            </a:pPr>
            <a:r>
              <a:rPr lang="en-US" sz="4000" dirty="0">
                <a:solidFill>
                  <a:schemeClr val="bg1">
                    <a:lumMod val="65000"/>
                  </a:schemeClr>
                </a:solidFill>
                <a:latin typeface="+mn-lt"/>
              </a:rPr>
              <a:t>Enfants </a:t>
            </a:r>
            <a:r>
              <a:rPr lang="en-US" sz="4000" dirty="0" err="1">
                <a:solidFill>
                  <a:schemeClr val="bg1">
                    <a:lumMod val="65000"/>
                  </a:schemeClr>
                </a:solidFill>
                <a:latin typeface="+mn-lt"/>
              </a:rPr>
              <a:t>éligibles</a:t>
            </a:r>
            <a:endParaRPr lang="en-US" sz="4000" dirty="0">
              <a:solidFill>
                <a:schemeClr val="bg1">
                  <a:lumMod val="65000"/>
                </a:schemeClr>
              </a:solidFill>
              <a:latin typeface="+mn-lt"/>
            </a:endParaRPr>
          </a:p>
        </p:txBody>
      </p:sp>
      <p:sp>
        <p:nvSpPr>
          <p:cNvPr id="8198" name="Rectangle 11"/>
          <p:cNvSpPr>
            <a:spLocks noChangeArrowheads="1"/>
          </p:cNvSpPr>
          <p:nvPr/>
        </p:nvSpPr>
        <p:spPr bwMode="auto">
          <a:xfrm>
            <a:off x="1905000" y="1928813"/>
            <a:ext cx="6035675" cy="128587"/>
          </a:xfrm>
          <a:prstGeom prst="rect">
            <a:avLst/>
          </a:prstGeom>
          <a:solidFill>
            <a:schemeClr val="bg1"/>
          </a:solidFill>
          <a:ln w="9525" algn="ctr">
            <a:solidFill>
              <a:schemeClr val="bg1"/>
            </a:solidFill>
            <a:round/>
            <a:headEnd/>
            <a:tailEnd/>
          </a:ln>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endParaRPr lang="en-US" altLang="en-US"/>
          </a:p>
        </p:txBody>
      </p:sp>
      <p:pic>
        <p:nvPicPr>
          <p:cNvPr id="3" name="Picture 2">
            <a:extLst>
              <a:ext uri="{FF2B5EF4-FFF2-40B4-BE49-F238E27FC236}">
                <a16:creationId xmlns:a16="http://schemas.microsoft.com/office/drawing/2014/main" id="{EC572014-7A8F-4C6D-9D9B-56CCECD778B5}"/>
              </a:ext>
            </a:extLst>
          </p:cNvPr>
          <p:cNvPicPr>
            <a:picLocks noChangeAspect="1"/>
          </p:cNvPicPr>
          <p:nvPr/>
        </p:nvPicPr>
        <p:blipFill>
          <a:blip r:embed="rId3"/>
          <a:stretch>
            <a:fillRect/>
          </a:stretch>
        </p:blipFill>
        <p:spPr>
          <a:xfrm>
            <a:off x="1266363" y="2443025"/>
            <a:ext cx="6611273" cy="1971950"/>
          </a:xfrm>
          <a:prstGeom prst="rect">
            <a:avLst/>
          </a:prstGeom>
        </p:spPr>
      </p:pic>
    </p:spTree>
    <p:extLst>
      <p:ext uri="{BB962C8B-B14F-4D97-AF65-F5344CB8AC3E}">
        <p14:creationId xmlns:p14="http://schemas.microsoft.com/office/powerpoint/2010/main" val="2110461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8225" y="2836801"/>
            <a:ext cx="7953375" cy="385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1"/>
          <p:cNvSpPr>
            <a:spLocks noGrp="1"/>
          </p:cNvSpPr>
          <p:nvPr>
            <p:ph type="title"/>
          </p:nvPr>
        </p:nvSpPr>
        <p:spPr>
          <a:xfrm>
            <a:off x="825247" y="1165226"/>
            <a:ext cx="7772400" cy="609600"/>
          </a:xfrm>
        </p:spPr>
        <p:txBody>
          <a:bodyPr>
            <a:normAutofit fontScale="90000"/>
          </a:bodyPr>
          <a:lstStyle/>
          <a:p>
            <a:pPr algn="ctr"/>
            <a:r>
              <a:rPr lang="fr-FR" altLang="en-US" sz="4000" dirty="0"/>
              <a:t>Les enquêteurs remplissent les informations initiales dans le formulaire biomarqueur</a:t>
            </a:r>
            <a:endParaRPr lang="en-US" altLang="en-US" sz="4000" dirty="0"/>
          </a:p>
        </p:txBody>
      </p:sp>
      <p:sp>
        <p:nvSpPr>
          <p:cNvPr id="10244"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7" name="TextBox 6"/>
          <p:cNvSpPr txBox="1"/>
          <p:nvPr/>
        </p:nvSpPr>
        <p:spPr>
          <a:xfrm rot="16200000">
            <a:off x="-1498598" y="4027487"/>
            <a:ext cx="4191000" cy="708025"/>
          </a:xfrm>
          <a:prstGeom prst="rect">
            <a:avLst/>
          </a:prstGeom>
          <a:noFill/>
        </p:spPr>
        <p:txBody>
          <a:bodyPr wrap="square">
            <a:spAutoFit/>
          </a:bodyPr>
          <a:lstStyle/>
          <a:p>
            <a:pPr algn="ctr">
              <a:defRPr/>
            </a:pPr>
            <a:r>
              <a:rPr lang="en-US" sz="4000" dirty="0">
                <a:solidFill>
                  <a:schemeClr val="bg1">
                    <a:lumMod val="65000"/>
                  </a:schemeClr>
                </a:solidFill>
                <a:latin typeface="+mn-lt"/>
              </a:rPr>
              <a:t>Enfants </a:t>
            </a:r>
            <a:r>
              <a:rPr lang="en-US" sz="4000" dirty="0" err="1">
                <a:solidFill>
                  <a:schemeClr val="bg1">
                    <a:lumMod val="65000"/>
                  </a:schemeClr>
                </a:solidFill>
                <a:latin typeface="+mn-lt"/>
              </a:rPr>
              <a:t>éligibles</a:t>
            </a:r>
            <a:endParaRPr lang="en-US" sz="4000" dirty="0">
              <a:solidFill>
                <a:schemeClr val="bg1">
                  <a:lumMod val="65000"/>
                </a:schemeClr>
              </a:solidFill>
              <a:latin typeface="+mn-lt"/>
            </a:endParaRPr>
          </a:p>
        </p:txBody>
      </p:sp>
      <p:sp>
        <p:nvSpPr>
          <p:cNvPr id="12" name="TextBox 11"/>
          <p:cNvSpPr txBox="1"/>
          <p:nvPr/>
        </p:nvSpPr>
        <p:spPr>
          <a:xfrm>
            <a:off x="4662729" y="3829652"/>
            <a:ext cx="385763" cy="461962"/>
          </a:xfrm>
          <a:prstGeom prst="rect">
            <a:avLst/>
          </a:prstGeom>
          <a:noFill/>
        </p:spPr>
        <p:txBody>
          <a:bodyPr>
            <a:spAutoFit/>
          </a:bodyPr>
          <a:lstStyle/>
          <a:p>
            <a:pPr algn="ctr">
              <a:defRPr/>
            </a:pPr>
            <a:r>
              <a:rPr lang="en-US" sz="2400" dirty="0">
                <a:solidFill>
                  <a:srgbClr val="FF0000"/>
                </a:solidFill>
                <a:latin typeface="+mn-lt"/>
              </a:rPr>
              <a:t>0</a:t>
            </a:r>
            <a:endParaRPr lang="en-US" dirty="0">
              <a:solidFill>
                <a:srgbClr val="FF0000"/>
              </a:solidFill>
              <a:latin typeface="+mn-lt"/>
            </a:endParaRPr>
          </a:p>
        </p:txBody>
      </p:sp>
      <p:sp>
        <p:nvSpPr>
          <p:cNvPr id="13" name="TextBox 12"/>
          <p:cNvSpPr txBox="1"/>
          <p:nvPr/>
        </p:nvSpPr>
        <p:spPr>
          <a:xfrm>
            <a:off x="4890287" y="3829652"/>
            <a:ext cx="385762" cy="461962"/>
          </a:xfrm>
          <a:prstGeom prst="rect">
            <a:avLst/>
          </a:prstGeom>
          <a:noFill/>
        </p:spPr>
        <p:txBody>
          <a:bodyPr>
            <a:spAutoFit/>
          </a:bodyPr>
          <a:lstStyle/>
          <a:p>
            <a:pPr algn="ctr">
              <a:defRPr/>
            </a:pPr>
            <a:r>
              <a:rPr lang="en-US" sz="2400" dirty="0">
                <a:solidFill>
                  <a:srgbClr val="FF0000"/>
                </a:solidFill>
                <a:latin typeface="+mn-lt"/>
              </a:rPr>
              <a:t>2</a:t>
            </a:r>
            <a:endParaRPr lang="en-US" dirty="0">
              <a:solidFill>
                <a:srgbClr val="FF0000"/>
              </a:solidFill>
              <a:latin typeface="+mn-lt"/>
            </a:endParaRPr>
          </a:p>
        </p:txBody>
      </p:sp>
      <p:sp>
        <p:nvSpPr>
          <p:cNvPr id="17" name="TextBox 16"/>
          <p:cNvSpPr txBox="1"/>
          <p:nvPr/>
        </p:nvSpPr>
        <p:spPr>
          <a:xfrm>
            <a:off x="3655218" y="4175758"/>
            <a:ext cx="1833563" cy="338138"/>
          </a:xfrm>
          <a:prstGeom prst="rect">
            <a:avLst/>
          </a:prstGeom>
          <a:noFill/>
        </p:spPr>
        <p:txBody>
          <a:bodyPr>
            <a:spAutoFit/>
          </a:bodyPr>
          <a:lstStyle/>
          <a:p>
            <a:pPr algn="ctr">
              <a:defRPr/>
            </a:pPr>
            <a:r>
              <a:rPr lang="en-US" sz="1600" dirty="0">
                <a:solidFill>
                  <a:srgbClr val="FF0000"/>
                </a:solidFill>
                <a:latin typeface="+mn-lt"/>
              </a:rPr>
              <a:t>Kimberly</a:t>
            </a:r>
            <a:endParaRPr lang="en-US" sz="1800" dirty="0">
              <a:solidFill>
                <a:srgbClr val="FF0000"/>
              </a:solidFill>
              <a:latin typeface="+mn-lt"/>
            </a:endParaRPr>
          </a:p>
        </p:txBody>
      </p:sp>
      <p:sp>
        <p:nvSpPr>
          <p:cNvPr id="18" name="TextBox 17"/>
          <p:cNvSpPr txBox="1"/>
          <p:nvPr/>
        </p:nvSpPr>
        <p:spPr>
          <a:xfrm>
            <a:off x="6369050" y="3841563"/>
            <a:ext cx="385763" cy="461962"/>
          </a:xfrm>
          <a:prstGeom prst="rect">
            <a:avLst/>
          </a:prstGeom>
          <a:noFill/>
        </p:spPr>
        <p:txBody>
          <a:bodyPr>
            <a:spAutoFit/>
          </a:bodyPr>
          <a:lstStyle/>
          <a:p>
            <a:pPr algn="ctr">
              <a:defRPr/>
            </a:pPr>
            <a:r>
              <a:rPr lang="en-US" sz="2400" dirty="0">
                <a:solidFill>
                  <a:srgbClr val="FF0000"/>
                </a:solidFill>
                <a:latin typeface="+mn-lt"/>
              </a:rPr>
              <a:t>0</a:t>
            </a:r>
            <a:endParaRPr lang="en-US" dirty="0">
              <a:solidFill>
                <a:srgbClr val="FF0000"/>
              </a:solidFill>
              <a:latin typeface="+mn-lt"/>
            </a:endParaRPr>
          </a:p>
        </p:txBody>
      </p:sp>
      <p:sp>
        <p:nvSpPr>
          <p:cNvPr id="19" name="TextBox 18"/>
          <p:cNvSpPr txBox="1"/>
          <p:nvPr/>
        </p:nvSpPr>
        <p:spPr>
          <a:xfrm>
            <a:off x="6623597" y="3829652"/>
            <a:ext cx="385762" cy="461962"/>
          </a:xfrm>
          <a:prstGeom prst="rect">
            <a:avLst/>
          </a:prstGeom>
          <a:noFill/>
        </p:spPr>
        <p:txBody>
          <a:bodyPr>
            <a:spAutoFit/>
          </a:bodyPr>
          <a:lstStyle/>
          <a:p>
            <a:pPr algn="ctr">
              <a:defRPr/>
            </a:pPr>
            <a:r>
              <a:rPr lang="en-US" sz="2400" dirty="0">
                <a:solidFill>
                  <a:srgbClr val="FF0000"/>
                </a:solidFill>
                <a:latin typeface="+mn-lt"/>
              </a:rPr>
              <a:t>3</a:t>
            </a:r>
            <a:endParaRPr lang="en-US" dirty="0">
              <a:solidFill>
                <a:srgbClr val="FF0000"/>
              </a:solidFill>
              <a:latin typeface="+mn-lt"/>
            </a:endParaRPr>
          </a:p>
        </p:txBody>
      </p:sp>
      <p:sp>
        <p:nvSpPr>
          <p:cNvPr id="20" name="TextBox 19"/>
          <p:cNvSpPr txBox="1"/>
          <p:nvPr/>
        </p:nvSpPr>
        <p:spPr>
          <a:xfrm>
            <a:off x="5363360" y="4165254"/>
            <a:ext cx="1833563" cy="338137"/>
          </a:xfrm>
          <a:prstGeom prst="rect">
            <a:avLst/>
          </a:prstGeom>
          <a:noFill/>
        </p:spPr>
        <p:txBody>
          <a:bodyPr>
            <a:spAutoFit/>
          </a:bodyPr>
          <a:lstStyle/>
          <a:p>
            <a:pPr algn="ctr">
              <a:defRPr/>
            </a:pPr>
            <a:r>
              <a:rPr lang="en-US" sz="1600" dirty="0">
                <a:solidFill>
                  <a:srgbClr val="FF0000"/>
                </a:solidFill>
                <a:latin typeface="+mn-lt"/>
              </a:rPr>
              <a:t>Jeffery</a:t>
            </a:r>
            <a:endParaRPr lang="en-US" sz="1800" dirty="0">
              <a:solidFill>
                <a:srgbClr val="FF0000"/>
              </a:solidFill>
              <a:latin typeface="+mn-lt"/>
            </a:endParaRPr>
          </a:p>
        </p:txBody>
      </p:sp>
      <p:sp>
        <p:nvSpPr>
          <p:cNvPr id="22" name="TextBox 21"/>
          <p:cNvSpPr txBox="1"/>
          <p:nvPr/>
        </p:nvSpPr>
        <p:spPr>
          <a:xfrm>
            <a:off x="873920" y="1790701"/>
            <a:ext cx="7731125" cy="1077218"/>
          </a:xfrm>
          <a:prstGeom prst="rect">
            <a:avLst/>
          </a:prstGeom>
          <a:noFill/>
        </p:spPr>
        <p:txBody>
          <a:bodyPr>
            <a:spAutoFit/>
          </a:bodyPr>
          <a:lstStyle/>
          <a:p>
            <a:pPr algn="ctr">
              <a:defRPr/>
            </a:pPr>
            <a:r>
              <a:rPr lang="en-US" sz="3200" dirty="0">
                <a:solidFill>
                  <a:srgbClr val="FF0000"/>
                </a:solidFill>
                <a:latin typeface="+mn-lt"/>
              </a:rPr>
              <a:t>Attention 1. Entrez </a:t>
            </a:r>
            <a:r>
              <a:rPr lang="en-US" sz="3200" dirty="0" err="1">
                <a:solidFill>
                  <a:srgbClr val="FF0000"/>
                </a:solidFill>
                <a:latin typeface="+mn-lt"/>
              </a:rPr>
              <a:t>selon</a:t>
            </a:r>
            <a:r>
              <a:rPr lang="en-US" sz="3200" dirty="0">
                <a:solidFill>
                  <a:srgbClr val="FF0000"/>
                </a:solidFill>
                <a:latin typeface="+mn-lt"/>
              </a:rPr>
              <a:t> </a:t>
            </a:r>
            <a:r>
              <a:rPr lang="en-US" sz="3200" dirty="0" err="1">
                <a:solidFill>
                  <a:srgbClr val="FF0000"/>
                </a:solidFill>
                <a:latin typeface="+mn-lt"/>
              </a:rPr>
              <a:t>l’ordre</a:t>
            </a:r>
            <a:r>
              <a:rPr lang="en-US" sz="3200" dirty="0">
                <a:solidFill>
                  <a:srgbClr val="FF0000"/>
                </a:solidFill>
                <a:latin typeface="+mn-lt"/>
              </a:rPr>
              <a:t> du </a:t>
            </a:r>
            <a:r>
              <a:rPr lang="en-US" sz="3200" dirty="0" err="1">
                <a:solidFill>
                  <a:srgbClr val="FF0000"/>
                </a:solidFill>
                <a:latin typeface="+mn-lt"/>
              </a:rPr>
              <a:t>numéro</a:t>
            </a:r>
            <a:r>
              <a:rPr lang="en-US" sz="3200" dirty="0">
                <a:solidFill>
                  <a:srgbClr val="FF0000"/>
                </a:solidFill>
                <a:latin typeface="+mn-lt"/>
              </a:rPr>
              <a:t> de </a:t>
            </a:r>
            <a:r>
              <a:rPr lang="en-US" sz="3200" dirty="0" err="1">
                <a:solidFill>
                  <a:srgbClr val="FF0000"/>
                </a:solidFill>
                <a:latin typeface="+mn-lt"/>
              </a:rPr>
              <a:t>ligne</a:t>
            </a:r>
            <a:endParaRPr lang="en-US" sz="3600" dirty="0">
              <a:solidFill>
                <a:srgbClr val="FF0000"/>
              </a:solidFill>
              <a:latin typeface="+mn-lt"/>
            </a:endParaRPr>
          </a:p>
        </p:txBody>
      </p:sp>
    </p:spTree>
    <p:extLst>
      <p:ext uri="{BB962C8B-B14F-4D97-AF65-F5344CB8AC3E}">
        <p14:creationId xmlns:p14="http://schemas.microsoft.com/office/powerpoint/2010/main" val="3475927645"/>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VMX3MACP777Z-1201013908-6549</_dlc_DocId>
    <_dlc_DocIdUrl xmlns="d16efad5-0601-4cf0-b7c2-89968258c777">
      <Url>https://icfonline.sharepoint.com/sites/ihd-dhs/Standard8/_layouts/15/DocIdRedir.aspx?ID=VMX3MACP777Z-1201013908-6549</Url>
      <Description>VMX3MACP777Z-1201013908-6549</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7" ma:contentTypeDescription="Create a new document." ma:contentTypeScope="" ma:versionID="56ef05e91298091bd0032303818eb56f">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9d116479b8783fc41734a29f84eb5fe7"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741D7A-2A68-4770-99DE-BCC98C2D7CE8}">
  <ds:schemaRefs>
    <ds:schemaRef ds:uri="http://schemas.microsoft.com/office/2006/metadata/properties"/>
    <ds:schemaRef ds:uri="http://schemas.microsoft.com/office/infopath/2007/PartnerControls"/>
    <ds:schemaRef ds:uri="d16efad5-0601-4cf0-b7c2-89968258c777"/>
  </ds:schemaRefs>
</ds:datastoreItem>
</file>

<file path=customXml/itemProps2.xml><?xml version="1.0" encoding="utf-8"?>
<ds:datastoreItem xmlns:ds="http://schemas.openxmlformats.org/officeDocument/2006/customXml" ds:itemID="{567CBBB6-0784-4FB1-A029-80AE6A39A66E}"/>
</file>

<file path=customXml/itemProps3.xml><?xml version="1.0" encoding="utf-8"?>
<ds:datastoreItem xmlns:ds="http://schemas.openxmlformats.org/officeDocument/2006/customXml" ds:itemID="{5A7D783C-FDF7-41CC-8750-D12B301B0541}">
  <ds:schemaRefs>
    <ds:schemaRef ds:uri="http://schemas.microsoft.com/sharepoint/events"/>
  </ds:schemaRefs>
</ds:datastoreItem>
</file>

<file path=customXml/itemProps4.xml><?xml version="1.0" encoding="utf-8"?>
<ds:datastoreItem xmlns:ds="http://schemas.openxmlformats.org/officeDocument/2006/customXml" ds:itemID="{39A83075-0AA6-4644-8B22-08C0F0F47E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10817</TotalTime>
  <Words>921</Words>
  <Application>Microsoft Office PowerPoint</Application>
  <PresentationFormat>On-screen Show (4:3)</PresentationFormat>
  <Paragraphs>133</Paragraphs>
  <Slides>18</Slides>
  <Notes>4</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Corbel</vt:lpstr>
      <vt:lpstr>Gill Sans MT</vt:lpstr>
      <vt:lpstr>Times</vt:lpstr>
      <vt:lpstr>Office Theme</vt:lpstr>
      <vt:lpstr>Questionnaires Biomarqueurs  </vt:lpstr>
      <vt:lpstr>Les objectifs de cette session</vt:lpstr>
      <vt:lpstr>Flux de travail des biomarqueurs</vt:lpstr>
      <vt:lpstr>Flux de travail détaillé sur les biomarqueurs : enquêteurs</vt:lpstr>
      <vt:lpstr>Qui rempli quoi sur le questionnaire biomarqueur</vt:lpstr>
      <vt:lpstr>Liste des personnes éligibles </vt:lpstr>
      <vt:lpstr>Exemple de liste</vt:lpstr>
      <vt:lpstr>Enquêteurs : remplissez QB102 dans le questionnaire biomarqueur, afin de permettre au technicien santé de commencer son travail</vt:lpstr>
      <vt:lpstr>Les enquêteurs remplissent les informations initiales dans le formulaire biomarqueur</vt:lpstr>
      <vt:lpstr>Commencer à remplir le questionnaire biomarqueur</vt:lpstr>
      <vt:lpstr>Saisie du questionnaire biomarqueur rempli</vt:lpstr>
      <vt:lpstr>Saisie du questionnaire biomarqueur rempli</vt:lpstr>
      <vt:lpstr>Saisie du questionnaire biomarqueur rempli  :  Page de couverture</vt:lpstr>
      <vt:lpstr>Saisie du questionnaire biomarqueur rempli</vt:lpstr>
      <vt:lpstr>Saisie du questionnaire biomarqueur rempli</vt:lpstr>
      <vt:lpstr>Saisie du questionnaire biomarqueur rempli</vt:lpstr>
      <vt:lpstr>Saisie de codes à barres</vt:lpstr>
      <vt:lpstr>Exercice:</vt:lpstr>
    </vt:vector>
  </TitlesOfParts>
  <Company>USAID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Cameron</dc:creator>
  <cp:lastModifiedBy>Purvis, Keith</cp:lastModifiedBy>
  <cp:revision>183</cp:revision>
  <dcterms:created xsi:type="dcterms:W3CDTF">2015-12-15T14:16:42Z</dcterms:created>
  <dcterms:modified xsi:type="dcterms:W3CDTF">2022-05-30T21:03:43Z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0x010100A9E0BC70FB04E14C8ED45C26FF73C393</vt:lpwstr>
  </property>
  <property fmtid="{D5CDD505-2E9C-101B-9397-08002B2CF9AE}" pid="3" name="_dlc_DocIdItemGuid">
    <vt:lpwstr>773a23b7-3f1e-4aba-ad76-9985a26b7234</vt:lpwstr>
  </property>
</Properties>
</file>