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5"/>
  </p:sldMasterIdLst>
  <p:notesMasterIdLst>
    <p:notesMasterId r:id="rId18"/>
  </p:notesMasterIdLst>
  <p:handoutMasterIdLst>
    <p:handoutMasterId r:id="rId19"/>
  </p:handoutMasterIdLst>
  <p:sldIdLst>
    <p:sldId id="336" r:id="rId6"/>
    <p:sldId id="310" r:id="rId7"/>
    <p:sldId id="359" r:id="rId8"/>
    <p:sldId id="311" r:id="rId9"/>
    <p:sldId id="349" r:id="rId10"/>
    <p:sldId id="350" r:id="rId11"/>
    <p:sldId id="351" r:id="rId12"/>
    <p:sldId id="352" r:id="rId13"/>
    <p:sldId id="316" r:id="rId14"/>
    <p:sldId id="353" r:id="rId15"/>
    <p:sldId id="355" r:id="rId16"/>
    <p:sldId id="35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C6463"/>
    <a:srgbClr val="CFCDC9"/>
    <a:srgbClr val="BA0C2F"/>
    <a:srgbClr val="651D32"/>
    <a:srgbClr val="002F6C"/>
    <a:srgbClr val="0067B9"/>
    <a:srgbClr val="A7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94340" autoAdjust="0"/>
  </p:normalViewPr>
  <p:slideViewPr>
    <p:cSldViewPr snapToObjects="1">
      <p:cViewPr varScale="1">
        <p:scale>
          <a:sx n="81" d="100"/>
          <a:sy n="81" d="100"/>
        </p:scale>
        <p:origin x="91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vis, Keith" userId="598b99ce-3dba-4fe3-b3fe-275042318a4f" providerId="ADAL" clId="{F086F6E3-EC1B-44EF-AF61-BFD23995ED76}"/>
    <pc:docChg chg="modSld">
      <pc:chgData name="Purvis, Keith" userId="598b99ce-3dba-4fe3-b3fe-275042318a4f" providerId="ADAL" clId="{F086F6E3-EC1B-44EF-AF61-BFD23995ED76}" dt="2021-07-27T19:44:04.392" v="2" actId="6549"/>
      <pc:docMkLst>
        <pc:docMk/>
      </pc:docMkLst>
      <pc:sldChg chg="modSp mod">
        <pc:chgData name="Purvis, Keith" userId="598b99ce-3dba-4fe3-b3fe-275042318a4f" providerId="ADAL" clId="{F086F6E3-EC1B-44EF-AF61-BFD23995ED76}" dt="2021-07-27T19:44:04.392" v="2" actId="6549"/>
        <pc:sldMkLst>
          <pc:docMk/>
          <pc:sldMk cId="0" sldId="316"/>
        </pc:sldMkLst>
        <pc:spChg chg="mod">
          <ac:chgData name="Purvis, Keith" userId="598b99ce-3dba-4fe3-b3fe-275042318a4f" providerId="ADAL" clId="{F086F6E3-EC1B-44EF-AF61-BFD23995ED76}" dt="2021-07-27T19:44:04.392" v="2" actId="6549"/>
          <ac:spMkLst>
            <pc:docMk/>
            <pc:sldMk cId="0" sldId="316"/>
            <ac:spMk id="2" creationId="{00000000-0000-0000-0000-000000000000}"/>
          </ac:spMkLst>
        </pc:spChg>
      </pc:sldChg>
    </pc:docChg>
  </pc:docChgLst>
  <pc:docChgLst>
    <pc:chgData name="Purvis, Keith" userId="598b99ce-3dba-4fe3-b3fe-275042318a4f" providerId="ADAL" clId="{21232BE3-1431-4E37-8690-659048AE7C81}"/>
    <pc:docChg chg="addSld modSld">
      <pc:chgData name="Purvis, Keith" userId="598b99ce-3dba-4fe3-b3fe-275042318a4f" providerId="ADAL" clId="{21232BE3-1431-4E37-8690-659048AE7C81}" dt="2021-07-16T15:23:14.260" v="2" actId="1076"/>
      <pc:docMkLst>
        <pc:docMk/>
      </pc:docMkLst>
      <pc:sldChg chg="modSp add mod">
        <pc:chgData name="Purvis, Keith" userId="598b99ce-3dba-4fe3-b3fe-275042318a4f" providerId="ADAL" clId="{21232BE3-1431-4E37-8690-659048AE7C81}" dt="2021-07-16T15:23:14.260" v="2" actId="1076"/>
        <pc:sldMkLst>
          <pc:docMk/>
          <pc:sldMk cId="493009519" sldId="359"/>
        </pc:sldMkLst>
        <pc:graphicFrameChg chg="mod modGraphic">
          <ac:chgData name="Purvis, Keith" userId="598b99ce-3dba-4fe3-b3fe-275042318a4f" providerId="ADAL" clId="{21232BE3-1431-4E37-8690-659048AE7C81}" dt="2021-07-16T15:23:14.260" v="2" actId="1076"/>
          <ac:graphicFrameMkLst>
            <pc:docMk/>
            <pc:sldMk cId="493009519" sldId="359"/>
            <ac:graphicFrameMk id="2" creationId="{14F8349F-1255-43AB-A7E2-D25352B54F77}"/>
          </ac:graphicFrameMkLst>
        </pc:graphicFrameChg>
      </pc:sldChg>
    </pc:docChg>
  </pc:docChgLst>
  <pc:docChgLst>
    <pc:chgData name="Orlowski, Rachel" userId="9e32e252-3dc9-471f-82fd-a04f3bceafab" providerId="ADAL" clId="{2F11A8F8-8134-4109-BF28-3FE97229BD6B}"/>
    <pc:docChg chg="modSld">
      <pc:chgData name="Orlowski, Rachel" userId="9e32e252-3dc9-471f-82fd-a04f3bceafab" providerId="ADAL" clId="{2F11A8F8-8134-4109-BF28-3FE97229BD6B}" dt="2021-11-04T16:06:06.318" v="8" actId="20577"/>
      <pc:docMkLst>
        <pc:docMk/>
      </pc:docMkLst>
      <pc:sldChg chg="modSp mod">
        <pc:chgData name="Orlowski, Rachel" userId="9e32e252-3dc9-471f-82fd-a04f3bceafab" providerId="ADAL" clId="{2F11A8F8-8134-4109-BF28-3FE97229BD6B}" dt="2021-11-04T16:06:06.318" v="8" actId="20577"/>
        <pc:sldMkLst>
          <pc:docMk/>
          <pc:sldMk cId="0" sldId="311"/>
        </pc:sldMkLst>
        <pc:graphicFrameChg chg="modGraphic">
          <ac:chgData name="Orlowski, Rachel" userId="9e32e252-3dc9-471f-82fd-a04f3bceafab" providerId="ADAL" clId="{2F11A8F8-8134-4109-BF28-3FE97229BD6B}" dt="2021-11-04T16:06:06.318" v="8" actId="20577"/>
          <ac:graphicFrameMkLst>
            <pc:docMk/>
            <pc:sldMk cId="0" sldId="311"/>
            <ac:graphicFrameMk id="4" creationId="{0EF6CD61-CC1C-4828-AC03-49A9C8A52B0C}"/>
          </ac:graphicFrameMkLst>
        </pc:graphicFrameChg>
      </pc:sldChg>
    </pc:docChg>
  </pc:docChgLst>
  <pc:docChgLst>
    <pc:chgData name="Purvis, Keith" userId="598b99ce-3dba-4fe3-b3fe-275042318a4f" providerId="ADAL" clId="{656EDCF5-0CE5-41C8-8868-9380FA1E41AC}"/>
    <pc:docChg chg="custSel addSld delSld modSld sldOrd addMainMaster delMainMaster modMainMaster">
      <pc:chgData name="Purvis, Keith" userId="598b99ce-3dba-4fe3-b3fe-275042318a4f" providerId="ADAL" clId="{656EDCF5-0CE5-41C8-8868-9380FA1E41AC}" dt="2021-07-27T19:35:12.731" v="1770" actId="14100"/>
      <pc:docMkLst>
        <pc:docMk/>
      </pc:docMkLst>
      <pc:sldChg chg="del">
        <pc:chgData name="Purvis, Keith" userId="598b99ce-3dba-4fe3-b3fe-275042318a4f" providerId="ADAL" clId="{656EDCF5-0CE5-41C8-8868-9380FA1E41AC}" dt="2021-07-27T19:13:26.127" v="45" actId="47"/>
        <pc:sldMkLst>
          <pc:docMk/>
          <pc:sldMk cId="0" sldId="266"/>
        </pc:sldMkLst>
      </pc:sldChg>
      <pc:sldChg chg="modSp del mod">
        <pc:chgData name="Purvis, Keith" userId="598b99ce-3dba-4fe3-b3fe-275042318a4f" providerId="ADAL" clId="{656EDCF5-0CE5-41C8-8868-9380FA1E41AC}" dt="2021-07-27T19:21:04.372" v="728" actId="2696"/>
        <pc:sldMkLst>
          <pc:docMk/>
          <pc:sldMk cId="0" sldId="289"/>
        </pc:sldMkLst>
        <pc:spChg chg="mod">
          <ac:chgData name="Purvis, Keith" userId="598b99ce-3dba-4fe3-b3fe-275042318a4f" providerId="ADAL" clId="{656EDCF5-0CE5-41C8-8868-9380FA1E41AC}" dt="2021-07-27T19:12:57.390" v="43" actId="27636"/>
          <ac:spMkLst>
            <pc:docMk/>
            <pc:sldMk cId="0" sldId="289"/>
            <ac:spMk id="7170" creationId="{103A98FF-3429-4404-B0C6-5BE05A505AD1}"/>
          </ac:spMkLst>
        </pc:spChg>
      </pc:sldChg>
      <pc:sldChg chg="modSp add mod setBg">
        <pc:chgData name="Purvis, Keith" userId="598b99ce-3dba-4fe3-b3fe-275042318a4f" providerId="ADAL" clId="{656EDCF5-0CE5-41C8-8868-9380FA1E41AC}" dt="2021-07-27T19:21:08.741" v="729" actId="1076"/>
        <pc:sldMkLst>
          <pc:docMk/>
          <pc:sldMk cId="0" sldId="310"/>
        </pc:sldMkLst>
        <pc:spChg chg="mod">
          <ac:chgData name="Purvis, Keith" userId="598b99ce-3dba-4fe3-b3fe-275042318a4f" providerId="ADAL" clId="{656EDCF5-0CE5-41C8-8868-9380FA1E41AC}" dt="2021-07-27T19:21:08.741" v="729" actId="1076"/>
          <ac:spMkLst>
            <pc:docMk/>
            <pc:sldMk cId="0" sldId="310"/>
            <ac:spMk id="2" creationId="{00000000-0000-0000-0000-000000000000}"/>
          </ac:spMkLst>
        </pc:spChg>
        <pc:spChg chg="mod">
          <ac:chgData name="Purvis, Keith" userId="598b99ce-3dba-4fe3-b3fe-275042318a4f" providerId="ADAL" clId="{656EDCF5-0CE5-41C8-8868-9380FA1E41AC}" dt="2021-07-27T19:16:22.095" v="167" actId="403"/>
          <ac:spMkLst>
            <pc:docMk/>
            <pc:sldMk cId="0" sldId="310"/>
            <ac:spMk id="3" creationId="{00000000-0000-0000-0000-000000000000}"/>
          </ac:spMkLst>
        </pc:spChg>
      </pc:sldChg>
      <pc:sldChg chg="addSp delSp modSp add mod setBg">
        <pc:chgData name="Purvis, Keith" userId="598b99ce-3dba-4fe3-b3fe-275042318a4f" providerId="ADAL" clId="{656EDCF5-0CE5-41C8-8868-9380FA1E41AC}" dt="2021-07-27T19:34:21.232" v="1724" actId="403"/>
        <pc:sldMkLst>
          <pc:docMk/>
          <pc:sldMk cId="0" sldId="311"/>
        </pc:sldMkLst>
        <pc:spChg chg="mod">
          <ac:chgData name="Purvis, Keith" userId="598b99ce-3dba-4fe3-b3fe-275042318a4f" providerId="ADAL" clId="{656EDCF5-0CE5-41C8-8868-9380FA1E41AC}" dt="2021-07-27T19:32:42.416" v="1661" actId="1076"/>
          <ac:spMkLst>
            <pc:docMk/>
            <pc:sldMk cId="0" sldId="311"/>
            <ac:spMk id="2" creationId="{00000000-0000-0000-0000-000000000000}"/>
          </ac:spMkLst>
        </pc:spChg>
        <pc:spChg chg="del mod">
          <ac:chgData name="Purvis, Keith" userId="598b99ce-3dba-4fe3-b3fe-275042318a4f" providerId="ADAL" clId="{656EDCF5-0CE5-41C8-8868-9380FA1E41AC}" dt="2021-07-27T19:31:55.329" v="1652" actId="478"/>
          <ac:spMkLst>
            <pc:docMk/>
            <pc:sldMk cId="0" sldId="311"/>
            <ac:spMk id="3" creationId="{00000000-0000-0000-0000-000000000000}"/>
          </ac:spMkLst>
        </pc:spChg>
        <pc:spChg chg="add del mod">
          <ac:chgData name="Purvis, Keith" userId="598b99ce-3dba-4fe3-b3fe-275042318a4f" providerId="ADAL" clId="{656EDCF5-0CE5-41C8-8868-9380FA1E41AC}" dt="2021-07-27T19:33:00.036" v="1664" actId="478"/>
          <ac:spMkLst>
            <pc:docMk/>
            <pc:sldMk cId="0" sldId="311"/>
            <ac:spMk id="6" creationId="{41309428-BCA6-4E52-AFD3-543F4147A603}"/>
          </ac:spMkLst>
        </pc:spChg>
        <pc:graphicFrameChg chg="add mod modGraphic">
          <ac:chgData name="Purvis, Keith" userId="598b99ce-3dba-4fe3-b3fe-275042318a4f" providerId="ADAL" clId="{656EDCF5-0CE5-41C8-8868-9380FA1E41AC}" dt="2021-07-27T19:34:21.232" v="1724" actId="403"/>
          <ac:graphicFrameMkLst>
            <pc:docMk/>
            <pc:sldMk cId="0" sldId="311"/>
            <ac:graphicFrameMk id="4" creationId="{0EF6CD61-CC1C-4828-AC03-49A9C8A52B0C}"/>
          </ac:graphicFrameMkLst>
        </pc:graphicFrameChg>
      </pc:sldChg>
      <pc:sldChg chg="modSp add mod">
        <pc:chgData name="Purvis, Keith" userId="598b99ce-3dba-4fe3-b3fe-275042318a4f" providerId="ADAL" clId="{656EDCF5-0CE5-41C8-8868-9380FA1E41AC}" dt="2021-07-27T19:13:33.436" v="66" actId="20577"/>
        <pc:sldMkLst>
          <pc:docMk/>
          <pc:sldMk cId="3165885502" sldId="336"/>
        </pc:sldMkLst>
        <pc:spChg chg="mod">
          <ac:chgData name="Purvis, Keith" userId="598b99ce-3dba-4fe3-b3fe-275042318a4f" providerId="ADAL" clId="{656EDCF5-0CE5-41C8-8868-9380FA1E41AC}" dt="2021-07-27T19:13:33.436" v="66" actId="20577"/>
          <ac:spMkLst>
            <pc:docMk/>
            <pc:sldMk cId="3165885502" sldId="336"/>
            <ac:spMk id="4098" creationId="{00000000-0000-0000-0000-000000000000}"/>
          </ac:spMkLst>
        </pc:spChg>
      </pc:sldChg>
      <pc:sldChg chg="del">
        <pc:chgData name="Purvis, Keith" userId="598b99ce-3dba-4fe3-b3fe-275042318a4f" providerId="ADAL" clId="{656EDCF5-0CE5-41C8-8868-9380FA1E41AC}" dt="2021-07-27T19:15:23.597" v="71" actId="2696"/>
        <pc:sldMkLst>
          <pc:docMk/>
          <pc:sldMk cId="3339798940" sldId="344"/>
        </pc:sldMkLst>
      </pc:sldChg>
      <pc:sldChg chg="del">
        <pc:chgData name="Purvis, Keith" userId="598b99ce-3dba-4fe3-b3fe-275042318a4f" providerId="ADAL" clId="{656EDCF5-0CE5-41C8-8868-9380FA1E41AC}" dt="2021-07-27T19:17:02.799" v="169" actId="47"/>
        <pc:sldMkLst>
          <pc:docMk/>
          <pc:sldMk cId="2797268222" sldId="346"/>
        </pc:sldMkLst>
      </pc:sldChg>
      <pc:sldChg chg="modSp del mod">
        <pc:chgData name="Purvis, Keith" userId="598b99ce-3dba-4fe3-b3fe-275042318a4f" providerId="ADAL" clId="{656EDCF5-0CE5-41C8-8868-9380FA1E41AC}" dt="2021-07-27T19:21:21.284" v="730" actId="47"/>
        <pc:sldMkLst>
          <pc:docMk/>
          <pc:sldMk cId="3777772340" sldId="347"/>
        </pc:sldMkLst>
        <pc:spChg chg="mod">
          <ac:chgData name="Purvis, Keith" userId="598b99ce-3dba-4fe3-b3fe-275042318a4f" providerId="ADAL" clId="{656EDCF5-0CE5-41C8-8868-9380FA1E41AC}" dt="2021-07-27T19:13:44.769" v="67" actId="1076"/>
          <ac:spMkLst>
            <pc:docMk/>
            <pc:sldMk cId="3777772340" sldId="347"/>
            <ac:spMk id="10242" creationId="{00000000-0000-0000-0000-000000000000}"/>
          </ac:spMkLst>
        </pc:spChg>
      </pc:sldChg>
      <pc:sldChg chg="modSp del mod">
        <pc:chgData name="Purvis, Keith" userId="598b99ce-3dba-4fe3-b3fe-275042318a4f" providerId="ADAL" clId="{656EDCF5-0CE5-41C8-8868-9380FA1E41AC}" dt="2021-07-27T19:21:21.284" v="730" actId="47"/>
        <pc:sldMkLst>
          <pc:docMk/>
          <pc:sldMk cId="3994741744" sldId="348"/>
        </pc:sldMkLst>
        <pc:spChg chg="mod">
          <ac:chgData name="Purvis, Keith" userId="598b99ce-3dba-4fe3-b3fe-275042318a4f" providerId="ADAL" clId="{656EDCF5-0CE5-41C8-8868-9380FA1E41AC}" dt="2021-07-27T19:13:54.395" v="68" actId="1076"/>
          <ac:spMkLst>
            <pc:docMk/>
            <pc:sldMk cId="3994741744" sldId="348"/>
            <ac:spMk id="12290" creationId="{00000000-0000-0000-0000-000000000000}"/>
          </ac:spMkLst>
        </pc:spChg>
      </pc:sldChg>
      <pc:sldChg chg="addSp delSp modSp mod setBg">
        <pc:chgData name="Purvis, Keith" userId="598b99ce-3dba-4fe3-b3fe-275042318a4f" providerId="ADAL" clId="{656EDCF5-0CE5-41C8-8868-9380FA1E41AC}" dt="2021-07-27T19:27:10.576" v="1312"/>
        <pc:sldMkLst>
          <pc:docMk/>
          <pc:sldMk cId="3179997774" sldId="349"/>
        </pc:sldMkLst>
        <pc:spChg chg="mod">
          <ac:chgData name="Purvis, Keith" userId="598b99ce-3dba-4fe3-b3fe-275042318a4f" providerId="ADAL" clId="{656EDCF5-0CE5-41C8-8868-9380FA1E41AC}" dt="2021-07-27T19:21:52.564" v="735" actId="20577"/>
          <ac:spMkLst>
            <pc:docMk/>
            <pc:sldMk cId="3179997774" sldId="349"/>
            <ac:spMk id="7" creationId="{00000000-0000-0000-0000-000000000000}"/>
          </ac:spMkLst>
        </pc:spChg>
        <pc:picChg chg="del">
          <ac:chgData name="Purvis, Keith" userId="598b99ce-3dba-4fe3-b3fe-275042318a4f" providerId="ADAL" clId="{656EDCF5-0CE5-41C8-8868-9380FA1E41AC}" dt="2021-07-27T19:21:30.085" v="731" actId="478"/>
          <ac:picMkLst>
            <pc:docMk/>
            <pc:sldMk cId="3179997774" sldId="349"/>
            <ac:picMk id="2" creationId="{FE80083F-F421-4CC0-9CB8-0B27F8C0FA2B}"/>
          </ac:picMkLst>
        </pc:picChg>
        <pc:picChg chg="add mod">
          <ac:chgData name="Purvis, Keith" userId="598b99ce-3dba-4fe3-b3fe-275042318a4f" providerId="ADAL" clId="{656EDCF5-0CE5-41C8-8868-9380FA1E41AC}" dt="2021-07-27T19:21:50.515" v="733" actId="1076"/>
          <ac:picMkLst>
            <pc:docMk/>
            <pc:sldMk cId="3179997774" sldId="349"/>
            <ac:picMk id="4" creationId="{F4CC6562-3406-4291-8FCD-559C923EFE62}"/>
          </ac:picMkLst>
        </pc:picChg>
      </pc:sldChg>
      <pc:sldChg chg="setBg">
        <pc:chgData name="Purvis, Keith" userId="598b99ce-3dba-4fe3-b3fe-275042318a4f" providerId="ADAL" clId="{656EDCF5-0CE5-41C8-8868-9380FA1E41AC}" dt="2021-07-27T19:27:10.576" v="1312"/>
        <pc:sldMkLst>
          <pc:docMk/>
          <pc:sldMk cId="65101208" sldId="350"/>
        </pc:sldMkLst>
      </pc:sldChg>
      <pc:sldChg chg="setBg">
        <pc:chgData name="Purvis, Keith" userId="598b99ce-3dba-4fe3-b3fe-275042318a4f" providerId="ADAL" clId="{656EDCF5-0CE5-41C8-8868-9380FA1E41AC}" dt="2021-07-27T19:27:10.576" v="1312"/>
        <pc:sldMkLst>
          <pc:docMk/>
          <pc:sldMk cId="1787965703" sldId="351"/>
        </pc:sldMkLst>
      </pc:sldChg>
      <pc:sldChg chg="setBg">
        <pc:chgData name="Purvis, Keith" userId="598b99ce-3dba-4fe3-b3fe-275042318a4f" providerId="ADAL" clId="{656EDCF5-0CE5-41C8-8868-9380FA1E41AC}" dt="2021-07-27T19:27:10.576" v="1312"/>
        <pc:sldMkLst>
          <pc:docMk/>
          <pc:sldMk cId="2402566806" sldId="352"/>
        </pc:sldMkLst>
      </pc:sldChg>
      <pc:sldChg chg="modSp mod setBg">
        <pc:chgData name="Purvis, Keith" userId="598b99ce-3dba-4fe3-b3fe-275042318a4f" providerId="ADAL" clId="{656EDCF5-0CE5-41C8-8868-9380FA1E41AC}" dt="2021-07-27T19:34:53.727" v="1767" actId="1076"/>
        <pc:sldMkLst>
          <pc:docMk/>
          <pc:sldMk cId="1461781434" sldId="353"/>
        </pc:sldMkLst>
        <pc:spChg chg="mod">
          <ac:chgData name="Purvis, Keith" userId="598b99ce-3dba-4fe3-b3fe-275042318a4f" providerId="ADAL" clId="{656EDCF5-0CE5-41C8-8868-9380FA1E41AC}" dt="2021-07-27T19:26:43.897" v="1311" actId="20577"/>
          <ac:spMkLst>
            <pc:docMk/>
            <pc:sldMk cId="1461781434" sldId="353"/>
            <ac:spMk id="2" creationId="{00000000-0000-0000-0000-000000000000}"/>
          </ac:spMkLst>
        </pc:spChg>
        <pc:spChg chg="mod">
          <ac:chgData name="Purvis, Keith" userId="598b99ce-3dba-4fe3-b3fe-275042318a4f" providerId="ADAL" clId="{656EDCF5-0CE5-41C8-8868-9380FA1E41AC}" dt="2021-07-27T19:34:53.727" v="1767" actId="1076"/>
          <ac:spMkLst>
            <pc:docMk/>
            <pc:sldMk cId="1461781434" sldId="353"/>
            <ac:spMk id="22530" creationId="{00000000-0000-0000-0000-000000000000}"/>
          </ac:spMkLst>
        </pc:spChg>
      </pc:sldChg>
      <pc:sldChg chg="modSp mod setBg">
        <pc:chgData name="Purvis, Keith" userId="598b99ce-3dba-4fe3-b3fe-275042318a4f" providerId="ADAL" clId="{656EDCF5-0CE5-41C8-8868-9380FA1E41AC}" dt="2021-07-27T19:35:12.731" v="1770" actId="14100"/>
        <pc:sldMkLst>
          <pc:docMk/>
          <pc:sldMk cId="1898398304" sldId="355"/>
        </pc:sldMkLst>
        <pc:spChg chg="mod">
          <ac:chgData name="Purvis, Keith" userId="598b99ce-3dba-4fe3-b3fe-275042318a4f" providerId="ADAL" clId="{656EDCF5-0CE5-41C8-8868-9380FA1E41AC}" dt="2021-07-27T19:35:06.595" v="1768" actId="1076"/>
          <ac:spMkLst>
            <pc:docMk/>
            <pc:sldMk cId="1898398304" sldId="355"/>
            <ac:spMk id="5" creationId="{00000000-0000-0000-0000-000000000000}"/>
          </ac:spMkLst>
        </pc:spChg>
        <pc:picChg chg="mod">
          <ac:chgData name="Purvis, Keith" userId="598b99ce-3dba-4fe3-b3fe-275042318a4f" providerId="ADAL" clId="{656EDCF5-0CE5-41C8-8868-9380FA1E41AC}" dt="2021-07-27T19:35:12.731" v="1770" actId="14100"/>
          <ac:picMkLst>
            <pc:docMk/>
            <pc:sldMk cId="1898398304" sldId="355"/>
            <ac:picMk id="3" creationId="{C9FFCC61-04E3-4178-9A8F-03D3E72235CD}"/>
          </ac:picMkLst>
        </pc:picChg>
      </pc:sldChg>
      <pc:sldChg chg="setBg">
        <pc:chgData name="Purvis, Keith" userId="598b99ce-3dba-4fe3-b3fe-275042318a4f" providerId="ADAL" clId="{656EDCF5-0CE5-41C8-8868-9380FA1E41AC}" dt="2021-07-27T19:27:10.576" v="1312"/>
        <pc:sldMkLst>
          <pc:docMk/>
          <pc:sldMk cId="3449885794" sldId="356"/>
        </pc:sldMkLst>
      </pc:sldChg>
      <pc:sldChg chg="setBg">
        <pc:chgData name="Purvis, Keith" userId="598b99ce-3dba-4fe3-b3fe-275042318a4f" providerId="ADAL" clId="{656EDCF5-0CE5-41C8-8868-9380FA1E41AC}" dt="2021-07-27T19:27:10.576" v="1312"/>
        <pc:sldMkLst>
          <pc:docMk/>
          <pc:sldMk cId="2389063195" sldId="358"/>
        </pc:sldMkLst>
      </pc:sldChg>
      <pc:sldChg chg="modSp mod ord">
        <pc:chgData name="Purvis, Keith" userId="598b99ce-3dba-4fe3-b3fe-275042318a4f" providerId="ADAL" clId="{656EDCF5-0CE5-41C8-8868-9380FA1E41AC}" dt="2021-07-27T19:20:58.466" v="727"/>
        <pc:sldMkLst>
          <pc:docMk/>
          <pc:sldMk cId="493009519" sldId="359"/>
        </pc:sldMkLst>
        <pc:spChg chg="mod">
          <ac:chgData name="Purvis, Keith" userId="598b99ce-3dba-4fe3-b3fe-275042318a4f" providerId="ADAL" clId="{656EDCF5-0CE5-41C8-8868-9380FA1E41AC}" dt="2021-07-27T19:14:06.370" v="69" actId="1076"/>
          <ac:spMkLst>
            <pc:docMk/>
            <pc:sldMk cId="493009519" sldId="359"/>
            <ac:spMk id="5123" creationId="{00000000-0000-0000-0000-000000000000}"/>
          </ac:spMkLst>
        </pc:spChg>
        <pc:graphicFrameChg chg="modGraphic">
          <ac:chgData name="Purvis, Keith" userId="598b99ce-3dba-4fe3-b3fe-275042318a4f" providerId="ADAL" clId="{656EDCF5-0CE5-41C8-8868-9380FA1E41AC}" dt="2021-07-27T19:14:17.203" v="70" actId="113"/>
          <ac:graphicFrameMkLst>
            <pc:docMk/>
            <pc:sldMk cId="493009519" sldId="359"/>
            <ac:graphicFrameMk id="2" creationId="{14F8349F-1255-43AB-A7E2-D25352B54F77}"/>
          </ac:graphicFrameMkLst>
        </pc:graphicFrameChg>
      </pc:sldChg>
      <pc:sldMasterChg chg="add del mod addSldLayout delSldLayout modSldLayout">
        <pc:chgData name="Purvis, Keith" userId="598b99ce-3dba-4fe3-b3fe-275042318a4f" providerId="ADAL" clId="{656EDCF5-0CE5-41C8-8868-9380FA1E41AC}" dt="2021-07-27T19:12:53.980" v="42" actId="2696"/>
        <pc:sldMasterMkLst>
          <pc:docMk/>
          <pc:sldMasterMk cId="2589298718" sldId="2147483772"/>
        </pc:sldMasterMkLst>
        <pc:sldLayoutChg chg="add del mod replId">
          <pc:chgData name="Purvis, Keith" userId="598b99ce-3dba-4fe3-b3fe-275042318a4f" providerId="ADAL" clId="{656EDCF5-0CE5-41C8-8868-9380FA1E41AC}" dt="2021-07-27T19:12:53.767" v="1" actId="2696"/>
          <pc:sldLayoutMkLst>
            <pc:docMk/>
            <pc:sldMasterMk cId="2589298718" sldId="2147483772"/>
            <pc:sldLayoutMk cId="409005464" sldId="2147483773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769" v="2" actId="2696"/>
          <pc:sldLayoutMkLst>
            <pc:docMk/>
            <pc:sldMasterMk cId="2589298718" sldId="2147483772"/>
            <pc:sldLayoutMk cId="631699413" sldId="2147483774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771" v="3" actId="2696"/>
          <pc:sldLayoutMkLst>
            <pc:docMk/>
            <pc:sldMasterMk cId="2589298718" sldId="2147483772"/>
            <pc:sldLayoutMk cId="2993438590" sldId="2147483775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777" v="4" actId="2696"/>
          <pc:sldLayoutMkLst>
            <pc:docMk/>
            <pc:sldMasterMk cId="2589298718" sldId="2147483772"/>
            <pc:sldLayoutMk cId="4152040095" sldId="2147483776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781" v="5" actId="2696"/>
          <pc:sldLayoutMkLst>
            <pc:docMk/>
            <pc:sldMasterMk cId="2589298718" sldId="2147483772"/>
            <pc:sldLayoutMk cId="1190061440" sldId="2147483777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784" v="6" actId="2696"/>
          <pc:sldLayoutMkLst>
            <pc:docMk/>
            <pc:sldMasterMk cId="2589298718" sldId="2147483772"/>
            <pc:sldLayoutMk cId="1120153274" sldId="2147483778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796" v="7" actId="2696"/>
          <pc:sldLayoutMkLst>
            <pc:docMk/>
            <pc:sldMasterMk cId="2589298718" sldId="2147483772"/>
            <pc:sldLayoutMk cId="2345750857" sldId="2147483779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799" v="8" actId="2696"/>
          <pc:sldLayoutMkLst>
            <pc:docMk/>
            <pc:sldMasterMk cId="2589298718" sldId="2147483772"/>
            <pc:sldLayoutMk cId="2164645977" sldId="2147483780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02" v="9" actId="2696"/>
          <pc:sldLayoutMkLst>
            <pc:docMk/>
            <pc:sldMasterMk cId="2589298718" sldId="2147483772"/>
            <pc:sldLayoutMk cId="4097229827" sldId="2147483781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10" v="10" actId="2696"/>
          <pc:sldLayoutMkLst>
            <pc:docMk/>
            <pc:sldMasterMk cId="2589298718" sldId="2147483772"/>
            <pc:sldLayoutMk cId="981953946" sldId="2147483782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13" v="11" actId="2696"/>
          <pc:sldLayoutMkLst>
            <pc:docMk/>
            <pc:sldMasterMk cId="2589298718" sldId="2147483772"/>
            <pc:sldLayoutMk cId="538540147" sldId="2147483783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16" v="12" actId="2696"/>
          <pc:sldLayoutMkLst>
            <pc:docMk/>
            <pc:sldMasterMk cId="2589298718" sldId="2147483772"/>
            <pc:sldLayoutMk cId="2202867422" sldId="2147483784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27" v="13" actId="2696"/>
          <pc:sldLayoutMkLst>
            <pc:docMk/>
            <pc:sldMasterMk cId="2589298718" sldId="2147483772"/>
            <pc:sldLayoutMk cId="2136301544" sldId="2147483785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30" v="14" actId="2696"/>
          <pc:sldLayoutMkLst>
            <pc:docMk/>
            <pc:sldMasterMk cId="2589298718" sldId="2147483772"/>
            <pc:sldLayoutMk cId="3581563845" sldId="2147483786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33" v="15" actId="2696"/>
          <pc:sldLayoutMkLst>
            <pc:docMk/>
            <pc:sldMasterMk cId="2589298718" sldId="2147483772"/>
            <pc:sldLayoutMk cId="3562804000" sldId="2147483787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42" v="16" actId="2696"/>
          <pc:sldLayoutMkLst>
            <pc:docMk/>
            <pc:sldMasterMk cId="2589298718" sldId="2147483772"/>
            <pc:sldLayoutMk cId="4027959441" sldId="2147483788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44" v="17" actId="2696"/>
          <pc:sldLayoutMkLst>
            <pc:docMk/>
            <pc:sldMasterMk cId="2589298718" sldId="2147483772"/>
            <pc:sldLayoutMk cId="1085690459" sldId="2147483789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47" v="18" actId="2696"/>
          <pc:sldLayoutMkLst>
            <pc:docMk/>
            <pc:sldMasterMk cId="2589298718" sldId="2147483772"/>
            <pc:sldLayoutMk cId="729484285" sldId="2147483790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59" v="19" actId="2696"/>
          <pc:sldLayoutMkLst>
            <pc:docMk/>
            <pc:sldMasterMk cId="2589298718" sldId="2147483772"/>
            <pc:sldLayoutMk cId="3259808231" sldId="2147483791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61" v="20" actId="2696"/>
          <pc:sldLayoutMkLst>
            <pc:docMk/>
            <pc:sldMasterMk cId="2589298718" sldId="2147483772"/>
            <pc:sldLayoutMk cId="2177436835" sldId="2147483792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63" v="21" actId="2696"/>
          <pc:sldLayoutMkLst>
            <pc:docMk/>
            <pc:sldMasterMk cId="2589298718" sldId="2147483772"/>
            <pc:sldLayoutMk cId="141286527" sldId="2147483793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76" v="22" actId="2696"/>
          <pc:sldLayoutMkLst>
            <pc:docMk/>
            <pc:sldMasterMk cId="2589298718" sldId="2147483772"/>
            <pc:sldLayoutMk cId="2903824408" sldId="2147483794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78" v="23" actId="2696"/>
          <pc:sldLayoutMkLst>
            <pc:docMk/>
            <pc:sldMasterMk cId="2589298718" sldId="2147483772"/>
            <pc:sldLayoutMk cId="2955670022" sldId="2147483795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80" v="24" actId="2696"/>
          <pc:sldLayoutMkLst>
            <pc:docMk/>
            <pc:sldMasterMk cId="2589298718" sldId="2147483772"/>
            <pc:sldLayoutMk cId="2397787713" sldId="2147483796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92" v="25" actId="2696"/>
          <pc:sldLayoutMkLst>
            <pc:docMk/>
            <pc:sldMasterMk cId="2589298718" sldId="2147483772"/>
            <pc:sldLayoutMk cId="4049193568" sldId="2147483797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95" v="26" actId="2696"/>
          <pc:sldLayoutMkLst>
            <pc:docMk/>
            <pc:sldMasterMk cId="2589298718" sldId="2147483772"/>
            <pc:sldLayoutMk cId="447506901" sldId="2147483798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897" v="27" actId="2696"/>
          <pc:sldLayoutMkLst>
            <pc:docMk/>
            <pc:sldMasterMk cId="2589298718" sldId="2147483772"/>
            <pc:sldLayoutMk cId="245387855" sldId="2147483799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09" v="28" actId="2696"/>
          <pc:sldLayoutMkLst>
            <pc:docMk/>
            <pc:sldMasterMk cId="2589298718" sldId="2147483772"/>
            <pc:sldLayoutMk cId="3401237200" sldId="2147483800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11" v="29" actId="2696"/>
          <pc:sldLayoutMkLst>
            <pc:docMk/>
            <pc:sldMasterMk cId="2589298718" sldId="2147483772"/>
            <pc:sldLayoutMk cId="1709479367" sldId="2147483801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13" v="30" actId="2696"/>
          <pc:sldLayoutMkLst>
            <pc:docMk/>
            <pc:sldMasterMk cId="2589298718" sldId="2147483772"/>
            <pc:sldLayoutMk cId="2924641976" sldId="2147483802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26" v="31" actId="2696"/>
          <pc:sldLayoutMkLst>
            <pc:docMk/>
            <pc:sldMasterMk cId="2589298718" sldId="2147483772"/>
            <pc:sldLayoutMk cId="1411868153" sldId="2147483803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28" v="32" actId="2696"/>
          <pc:sldLayoutMkLst>
            <pc:docMk/>
            <pc:sldMasterMk cId="2589298718" sldId="2147483772"/>
            <pc:sldLayoutMk cId="1440592833" sldId="2147483804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30" v="33" actId="2696"/>
          <pc:sldLayoutMkLst>
            <pc:docMk/>
            <pc:sldMasterMk cId="2589298718" sldId="2147483772"/>
            <pc:sldLayoutMk cId="2986105633" sldId="2147483805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43" v="34" actId="2696"/>
          <pc:sldLayoutMkLst>
            <pc:docMk/>
            <pc:sldMasterMk cId="2589298718" sldId="2147483772"/>
            <pc:sldLayoutMk cId="457947370" sldId="2147483806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45" v="35" actId="2696"/>
          <pc:sldLayoutMkLst>
            <pc:docMk/>
            <pc:sldMasterMk cId="2589298718" sldId="2147483772"/>
            <pc:sldLayoutMk cId="4185926387" sldId="2147483807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47" v="36" actId="2696"/>
          <pc:sldLayoutMkLst>
            <pc:docMk/>
            <pc:sldMasterMk cId="2589298718" sldId="2147483772"/>
            <pc:sldLayoutMk cId="39392311" sldId="2147483808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60" v="37" actId="2696"/>
          <pc:sldLayoutMkLst>
            <pc:docMk/>
            <pc:sldMasterMk cId="2589298718" sldId="2147483772"/>
            <pc:sldLayoutMk cId="4129803598" sldId="2147483809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62" v="38" actId="2696"/>
          <pc:sldLayoutMkLst>
            <pc:docMk/>
            <pc:sldMasterMk cId="2589298718" sldId="2147483772"/>
            <pc:sldLayoutMk cId="430814873" sldId="2147483810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64" v="39" actId="2696"/>
          <pc:sldLayoutMkLst>
            <pc:docMk/>
            <pc:sldMasterMk cId="2589298718" sldId="2147483772"/>
            <pc:sldLayoutMk cId="2783168267" sldId="2147483811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76" v="40" actId="2696"/>
          <pc:sldLayoutMkLst>
            <pc:docMk/>
            <pc:sldMasterMk cId="2589298718" sldId="2147483772"/>
            <pc:sldLayoutMk cId="3713671259" sldId="2147483812"/>
          </pc:sldLayoutMkLst>
        </pc:sldLayoutChg>
        <pc:sldLayoutChg chg="add del mod replId">
          <pc:chgData name="Purvis, Keith" userId="598b99ce-3dba-4fe3-b3fe-275042318a4f" providerId="ADAL" clId="{656EDCF5-0CE5-41C8-8868-9380FA1E41AC}" dt="2021-07-27T19:12:53.978" v="41" actId="2696"/>
          <pc:sldLayoutMkLst>
            <pc:docMk/>
            <pc:sldMasterMk cId="2589298718" sldId="2147483772"/>
            <pc:sldLayoutMk cId="4120411804" sldId="214748381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9E48-5E7F-D24C-87D5-695B18367D2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B10C2-C6DD-5A4A-BF1B-B012B8BA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357CE-B3EB-1B4A-84E5-C1E2DF427AB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A558B-E4E9-A94A-B9C1-029E46A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3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391389-EB7B-4BC8-B53A-313CC617642A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3827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743265F-7C0D-4969-B395-A6031D5E7D2B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8809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Supervisor will something that looks like this…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642F439-B7B1-497F-8876-F0F56005AE72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3908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Find which interviewer has the error by finding the household in the listing and seeing which interviewer did it…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213A16D-58B3-40C0-8FA0-CBE80317DAA0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2361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C3344F5-C153-43B6-A840-171345CE7C08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7887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Have teams find this error in the superv manual. Have someone read it to the class. Have someone else explain what to do….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82D0799-9711-4F99-B495-CED4E9D7BF99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17237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Close the listing….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C6B231F-14D4-4820-ACD5-2BB39F057B66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5283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06BEF94-64AA-4668-A61A-6BFD410EB363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4480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49C05-927F-3348-96DF-9086CF2761D6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3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96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Bottom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7014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Right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3657600" cy="411479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011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Title Only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25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2142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7714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5405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41460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3657600" cy="411479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262035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90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EFCCD6E-223D-4F17-9578-6D913E4DA1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B3F2355-88FF-48E7-8FD2-8C6E1F0EF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5BC27C2-AA89-45EC-8C3B-E063481A98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B7DFB5-C5D2-4D1E-A3E3-37E53C797AA9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0658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090"/>
            <a:ext cx="9144000" cy="685591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3F4168E2-91C5-9646-9F53-5B4E70AF759D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USAID_Logo_White_v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52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Blue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5486400" cy="160020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52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9899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F1C838E6-2EFE-2E47-BF15-73F64BC0A44F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0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3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22633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 + Bottom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BCCE5460-4FB7-5647-9AB1-CEF5116A5DCA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8386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 + Right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D8A49A0-1A63-6943-82D6-C193E6102C72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3657600" cy="41148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682463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Title Only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936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4231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F1C838E6-2EFE-2E47-BF15-73F64BC0A44F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11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EAD97D-F3D0-4203-AC93-1C2FF6F394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34C866-D281-4991-8435-8C745A3B49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860F0A-E20E-466C-AFF0-AE716DA58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61205E-47FA-4B71-A8FB-29D38DF321ED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31458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47666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BCCE5460-4FB7-5647-9AB1-CEF5116A5DCA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104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D8A49A0-1A63-6943-82D6-C193E6102C72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3657600" cy="41148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967461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Title + Lef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38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D1D2E1-BA33-46D1-B738-A52097548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7E4044-C32D-434D-A9A7-9EE5484514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8DB0960-4F66-4ED4-9646-2FA1F23AA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B289FF-BE54-4549-806C-228D38171090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891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6ABF93-8CD2-4C4A-A8DF-628EDE37AF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0D048E-AB84-47B6-A8A7-4893489C65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9200DAC-EF7E-4289-96CD-9D552A169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FB123C-9A49-4174-B432-7441A62990F1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418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467"/>
            <a:ext cx="9144000" cy="68580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0C00456-721A-A94C-800A-D5E7EE91C160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33400" y="2133600"/>
            <a:ext cx="5486400" cy="1600200"/>
          </a:xfr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3429000" cy="1600200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680067" y="1279267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The DHS Program</a:t>
            </a:r>
          </a:p>
        </p:txBody>
      </p:sp>
      <p:pic>
        <p:nvPicPr>
          <p:cNvPr id="15" name="Picture 14" descr="USAID_Logo_White_v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16" name="Rounded Rectangle 15"/>
          <p:cNvSpPr/>
          <p:nvPr userDrawn="1"/>
        </p:nvSpPr>
        <p:spPr>
          <a:xfrm>
            <a:off x="5159633" y="3963889"/>
            <a:ext cx="3396734" cy="2264450"/>
          </a:xfrm>
          <a:prstGeom prst="roundRect">
            <a:avLst>
              <a:gd name="adj" fmla="val 4893"/>
            </a:avLst>
          </a:prstGeom>
          <a:solidFill>
            <a:schemeClr val="bg1">
              <a:alpha val="80000"/>
            </a:schemeClr>
          </a:solidFill>
          <a:ln w="6350">
            <a:solidFill>
              <a:srgbClr val="6C64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137160" rIns="182880" bIns="137160" rtlCol="0" anchor="ctr">
            <a:spAutoFit/>
          </a:bodyPr>
          <a:lstStyle/>
          <a:p>
            <a:pPr marL="58737" indent="0">
              <a:spcAft>
                <a:spcPts val="600"/>
              </a:spcAft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To change this cover photo: 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Click on View &gt; Slide Master.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Select slide 1.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Right</a:t>
            </a:r>
            <a:r>
              <a:rPr lang="en-US" sz="1000" baseline="0" dirty="0">
                <a:solidFill>
                  <a:schemeClr val="tx1"/>
                </a:solidFill>
              </a:rPr>
              <a:t> c</a:t>
            </a:r>
            <a:r>
              <a:rPr lang="en-US" sz="1000" dirty="0">
                <a:solidFill>
                  <a:schemeClr val="tx1"/>
                </a:solidFill>
              </a:rPr>
              <a:t>lick on photo</a:t>
            </a:r>
            <a:r>
              <a:rPr lang="en-US" sz="1000" baseline="0" dirty="0">
                <a:solidFill>
                  <a:schemeClr val="tx1"/>
                </a:solidFill>
              </a:rPr>
              <a:t> &gt; Change Picture… &gt; Choose a Picture &gt; Insert.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Re-size the photo as needed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Add photo credit to the text box at top right of page.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Delete this instruction text box.</a:t>
            </a:r>
          </a:p>
          <a:p>
            <a:pPr marL="171450" marR="0" indent="-1127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000" b="1" dirty="0">
                <a:solidFill>
                  <a:schemeClr val="tx1"/>
                </a:solidFill>
              </a:rPr>
              <a:t>Close Master View when done.</a:t>
            </a:r>
          </a:p>
        </p:txBody>
      </p:sp>
    </p:spTree>
    <p:extLst>
      <p:ext uri="{BB962C8B-B14F-4D97-AF65-F5344CB8AC3E}">
        <p14:creationId xmlns:p14="http://schemas.microsoft.com/office/powerpoint/2010/main" val="388307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5486400" cy="160020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7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4/24/2022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60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2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04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17F59-29DA-6F48-B92A-5AD511CC2D63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1549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698" r:id="rId6"/>
    <p:sldLayoutId id="2147483674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4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30" r:id="rId19"/>
    <p:sldLayoutId id="2147483696" r:id="rId20"/>
    <p:sldLayoutId id="2147483716" r:id="rId21"/>
    <p:sldLayoutId id="2147483718" r:id="rId22"/>
    <p:sldLayoutId id="2147483686" r:id="rId23"/>
    <p:sldLayoutId id="2147483720" r:id="rId24"/>
    <p:sldLayoutId id="2147483699" r:id="rId25"/>
    <p:sldLayoutId id="2147483694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0" y="977899"/>
            <a:ext cx="6934200" cy="1077218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/>
              <a:t>Fermeture de la </a:t>
            </a:r>
            <a:r>
              <a:rPr lang="en-US" altLang="en-US" sz="4000" dirty="0" err="1"/>
              <a:t>grappe</a:t>
            </a:r>
            <a:endParaRPr lang="en-US" altLang="en-US" sz="4000" dirty="0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88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04800" y="297512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4000" dirty="0"/>
              <a:t>Exemples de messages courants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886841"/>
            <a:ext cx="8686800" cy="71096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fr-FR" sz="3200" b="1" dirty="0"/>
              <a:t>50055 </a:t>
            </a:r>
            <a:r>
              <a:rPr lang="fr-FR" sz="3200" dirty="0"/>
              <a:t>Ménage partiellement complété, le contrôle de structure ne peut pas être fait pour le moment</a:t>
            </a:r>
          </a:p>
          <a:p>
            <a:pPr>
              <a:spcAft>
                <a:spcPts val="1200"/>
              </a:spcAft>
              <a:defRPr/>
            </a:pPr>
            <a:r>
              <a:rPr lang="fr-FR" sz="2800" dirty="0">
                <a:solidFill>
                  <a:schemeClr val="accent1"/>
                </a:solidFill>
              </a:rPr>
              <a:t>Pour résoudre : ouvrez le questionnaire sur la tablette de l’enquêteur, utilisez l'option "&gt;&gt;|" allez à la Fin, puis finalisez. Envoyer à nouveau les données au superviseur</a:t>
            </a:r>
          </a:p>
          <a:p>
            <a:pPr>
              <a:spcAft>
                <a:spcPts val="1200"/>
              </a:spcAft>
              <a:defRPr/>
            </a:pPr>
            <a:r>
              <a:rPr lang="fr-FR" sz="3200" b="1" dirty="0"/>
              <a:t>50220 </a:t>
            </a:r>
            <a:r>
              <a:rPr lang="fr-FR" sz="3200" dirty="0"/>
              <a:t>Dans ce ménage une femme n’a pas été contactée pour enquête individuelle</a:t>
            </a:r>
          </a:p>
          <a:p>
            <a:pPr>
              <a:spcAft>
                <a:spcPts val="1200"/>
              </a:spcAft>
              <a:defRPr/>
            </a:pPr>
            <a:r>
              <a:rPr lang="fr-FR" sz="2400" dirty="0">
                <a:solidFill>
                  <a:schemeClr val="accent1"/>
                </a:solidFill>
              </a:rPr>
              <a:t>Pour résoudre : vérifiez si l’interview peut être terminée, si c'est le cas, faites l’interview et finalisez-la. Si la femme ne peut pas être enquêtée, saisissez la page de garde de ce cas et entrez le code de résultat approprié 2-7</a:t>
            </a:r>
          </a:p>
          <a:p>
            <a:pPr>
              <a:spcAft>
                <a:spcPts val="1200"/>
              </a:spcAft>
              <a:defRPr/>
            </a:pPr>
            <a:r>
              <a:rPr lang="fr-FR" sz="2400" dirty="0">
                <a:solidFill>
                  <a:schemeClr val="accent1"/>
                </a:solidFill>
              </a:rPr>
              <a:t>Envoyer à nouveau les données au superviseur</a:t>
            </a:r>
          </a:p>
          <a:p>
            <a:pPr>
              <a:spcAft>
                <a:spcPts val="1200"/>
              </a:spcAft>
              <a:defRPr/>
            </a:pPr>
            <a:endParaRPr lang="fr-FR" sz="3200" dirty="0"/>
          </a:p>
          <a:p>
            <a:pPr>
              <a:spcAft>
                <a:spcPts val="1200"/>
              </a:spcAft>
              <a:defRPr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461781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4400" dirty="0"/>
              <a:t>Fermeture de grappe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685800"/>
            <a:ext cx="929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fr-FR" altLang="en-US" kern="0" dirty="0"/>
              <a:t>Les erreurs sont-elles corrigées? Voyez-vous ce genre de listing? like </a:t>
            </a:r>
            <a:r>
              <a:rPr lang="fr-FR" altLang="en-US" kern="0" dirty="0" err="1"/>
              <a:t>this</a:t>
            </a:r>
            <a:r>
              <a:rPr lang="fr-FR" altLang="en-US" kern="0" dirty="0"/>
              <a:t>?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6324600"/>
            <a:ext cx="887729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fr-FR" altLang="en-US" b="0" kern="0" dirty="0"/>
              <a:t>Si les erreurs sont résolues, il ne reste alors que la liste des ménages</a:t>
            </a:r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C9FFCC61-04E3-4178-9A8F-03D3E7223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46483"/>
            <a:ext cx="5562600" cy="52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98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4400" dirty="0"/>
              <a:t>Fermeture de grappe</a:t>
            </a:r>
          </a:p>
        </p:txBody>
      </p:sp>
      <p:pic>
        <p:nvPicPr>
          <p:cNvPr id="28681" name="Picture 38" descr="MCj04281370000[1]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1363663"/>
            <a:ext cx="1370013" cy="1568450"/>
          </a:xfrm>
          <a:noFill/>
        </p:spPr>
      </p:pic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762000" y="768427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fr-FR" altLang="en-US" sz="2800" b="0" kern="0" dirty="0"/>
              <a:t>Grappe fermée – </a:t>
            </a:r>
            <a:r>
              <a:rPr lang="fr-FR" altLang="en-US" sz="2800" b="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bravo</a:t>
            </a:r>
            <a:r>
              <a:rPr lang="fr-FR" altLang="en-US" sz="2800" b="0" kern="0" dirty="0"/>
              <a:t>!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340520" y="3581400"/>
            <a:ext cx="45989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fr-FR" altLang="en-US" sz="2800" b="0" kern="0" dirty="0"/>
              <a:t>Se connecter à </a:t>
            </a:r>
            <a:r>
              <a:rPr lang="fr-FR" altLang="en-US" sz="2800" b="0" kern="0" dirty="0" err="1"/>
              <a:t>SyncCloud</a:t>
            </a:r>
            <a:r>
              <a:rPr lang="fr-FR" altLang="en-US" sz="2800" b="0" kern="0" dirty="0"/>
              <a:t> …</a:t>
            </a:r>
          </a:p>
        </p:txBody>
      </p:sp>
      <p:pic>
        <p:nvPicPr>
          <p:cNvPr id="28682" name="Picture 22" descr="j02054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98938"/>
            <a:ext cx="14478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Text Box 23"/>
          <p:cNvSpPr txBox="1">
            <a:spLocks noChangeArrowheads="1"/>
          </p:cNvSpPr>
          <p:nvPr/>
        </p:nvSpPr>
        <p:spPr bwMode="auto">
          <a:xfrm>
            <a:off x="6248399" y="5257800"/>
            <a:ext cx="18287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en-US" sz="1800" b="1" dirty="0">
                <a:cs typeface="Arial" panose="020B0604020202020204" pitchFamily="34" charset="0"/>
              </a:rPr>
              <a:t>Bureau Central</a:t>
            </a:r>
          </a:p>
        </p:txBody>
      </p:sp>
      <p:sp>
        <p:nvSpPr>
          <p:cNvPr id="28684" name="Line 26"/>
          <p:cNvSpPr>
            <a:spLocks noChangeShapeType="1"/>
          </p:cNvSpPr>
          <p:nvPr/>
        </p:nvSpPr>
        <p:spPr bwMode="auto">
          <a:xfrm>
            <a:off x="6858000" y="29718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28685" name="Line 27"/>
          <p:cNvSpPr>
            <a:spLocks noChangeShapeType="1"/>
          </p:cNvSpPr>
          <p:nvPr/>
        </p:nvSpPr>
        <p:spPr bwMode="auto">
          <a:xfrm flipV="1">
            <a:off x="7010400" y="2895600"/>
            <a:ext cx="0" cy="1371600"/>
          </a:xfrm>
          <a:prstGeom prst="line">
            <a:avLst/>
          </a:prstGeom>
          <a:noFill/>
          <a:ln w="28575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28686" name="Text Box 29"/>
          <p:cNvSpPr txBox="1">
            <a:spLocks noChangeArrowheads="1"/>
          </p:cNvSpPr>
          <p:nvPr/>
        </p:nvSpPr>
        <p:spPr bwMode="auto">
          <a:xfrm>
            <a:off x="7353300" y="3232150"/>
            <a:ext cx="1828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fr-FR" altLang="en-US" sz="1600" b="1" dirty="0">
                <a:cs typeface="Arial" panose="020B0604020202020204" pitchFamily="34" charset="0"/>
              </a:rPr>
              <a:t>Internet via modem</a:t>
            </a:r>
          </a:p>
        </p:txBody>
      </p:sp>
      <p:pic>
        <p:nvPicPr>
          <p:cNvPr id="21" name="Picture 20" descr="ifssLogo cop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7544" y="3253054"/>
            <a:ext cx="693311" cy="591378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688" name="Text Box 29"/>
          <p:cNvSpPr txBox="1">
            <a:spLocks noChangeArrowheads="1"/>
          </p:cNvSpPr>
          <p:nvPr/>
        </p:nvSpPr>
        <p:spPr bwMode="auto">
          <a:xfrm>
            <a:off x="7770813" y="1647825"/>
            <a:ext cx="1373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r-FR" altLang="en-US" sz="1600" b="1" dirty="0">
                <a:cs typeface="Arial" panose="020B0604020202020204" pitchFamily="34" charset="0"/>
              </a:rPr>
              <a:t>Superviseur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803D3-1E91-41DC-AD33-0EC0BD015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95" y="1361804"/>
            <a:ext cx="4844222" cy="2041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7183EB-3E8F-4A81-BEC3-2503AF6C90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9811" y="4164006"/>
            <a:ext cx="1622581" cy="25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85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609600"/>
          </a:xfrm>
        </p:spPr>
        <p:txBody>
          <a:bodyPr/>
          <a:lstStyle/>
          <a:p>
            <a:pPr algn="ctr"/>
            <a:r>
              <a:rPr lang="fr-FR"/>
              <a:t>Qu'est-ce que la "fermeture de la grappe" 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477" y="1756508"/>
            <a:ext cx="7772400" cy="4953000"/>
          </a:xfrm>
        </p:spPr>
        <p:txBody>
          <a:bodyPr>
            <a:normAutofit fontScale="92500"/>
          </a:bodyPr>
          <a:lstStyle/>
          <a:p>
            <a:r>
              <a:rPr lang="fr-FR" sz="2400"/>
              <a:t>Dernière étape pour l'équipe et le superviseur avant de quitter la grappe</a:t>
            </a:r>
          </a:p>
          <a:p>
            <a:r>
              <a:rPr lang="fr-FR" sz="2400"/>
              <a:t>Superviseur </a:t>
            </a:r>
          </a:p>
          <a:p>
            <a:pPr lvl="1"/>
            <a:r>
              <a:rPr lang="fr-FR" sz="2400"/>
              <a:t>reçoit tous les autres questionnaires de l'équipe</a:t>
            </a:r>
          </a:p>
          <a:p>
            <a:pPr lvl="1"/>
            <a:r>
              <a:rPr lang="fr-FR" sz="2400"/>
              <a:t>S'assure que le processus de remesure est terminé</a:t>
            </a:r>
          </a:p>
          <a:p>
            <a:pPr lvl="1"/>
            <a:r>
              <a:rPr lang="fr-FR" sz="2400"/>
              <a:t>Exécute le rapport vérifiant l'exhaustivité des données collectées</a:t>
            </a:r>
          </a:p>
          <a:p>
            <a:r>
              <a:rPr lang="fr-FR" sz="2400"/>
              <a:t>L'équipe </a:t>
            </a:r>
            <a:r>
              <a:rPr lang="fr-FR" sz="2400" b="1" u="sng"/>
              <a:t>doit</a:t>
            </a:r>
            <a:r>
              <a:rPr lang="fr-FR" sz="2400"/>
              <a:t> résoudre tous les problèmes en suspens avant de quitter la grappe</a:t>
            </a:r>
          </a:p>
          <a:p>
            <a:r>
              <a:rPr lang="fr-FR" sz="2400"/>
              <a:t>Lorsqu'il n'y a plus de problèmes, le système sauvegarde les données et les télécharge automatiquement au Bureau Central</a:t>
            </a:r>
          </a:p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225634"/>
            <a:ext cx="7772400" cy="609600"/>
          </a:xfrm>
        </p:spPr>
        <p:txBody>
          <a:bodyPr/>
          <a:lstStyle/>
          <a:p>
            <a:pPr algn="ctr"/>
            <a:r>
              <a:rPr lang="fr-FR" altLang="en-US" sz="3200" dirty="0"/>
              <a:t>Fermeture de grappe : Conditions requises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1295400"/>
            <a:ext cx="7162800" cy="7489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fr-FR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fr-FR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F8349F-1255-43AB-A7E2-D25352B54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28066"/>
              </p:ext>
            </p:extLst>
          </p:nvPr>
        </p:nvGraphicFramePr>
        <p:xfrm>
          <a:off x="457200" y="1219200"/>
          <a:ext cx="8305800" cy="5529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812456905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158437228"/>
                    </a:ext>
                  </a:extLst>
                </a:gridCol>
              </a:tblGrid>
              <a:tr h="345234">
                <a:tc>
                  <a:txBody>
                    <a:bodyPr/>
                    <a:lstStyle/>
                    <a:p>
                      <a:r>
                        <a:rPr lang="en-US" dirty="0" err="1"/>
                        <a:t>Niveau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99228"/>
                  </a:ext>
                </a:extLst>
              </a:tr>
              <a:tr h="968213">
                <a:tc>
                  <a:txBody>
                    <a:bodyPr/>
                    <a:lstStyle/>
                    <a:p>
                      <a:r>
                        <a:rPr lang="fr-FR" sz="2000" b="1" dirty="0"/>
                        <a:t>A</a:t>
                      </a:r>
                      <a:r>
                        <a:rPr lang="en-US" sz="2000" b="1" dirty="0"/>
                        <a:t>u </a:t>
                      </a:r>
                      <a:r>
                        <a:rPr lang="en-US" sz="2000" b="1" dirty="0" err="1"/>
                        <a:t>niveau</a:t>
                      </a:r>
                      <a:r>
                        <a:rPr lang="en-US" sz="2000" b="1" dirty="0"/>
                        <a:t> de </a:t>
                      </a:r>
                      <a:r>
                        <a:rPr lang="en-US" sz="2000" b="1" dirty="0" err="1"/>
                        <a:t>grappe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Tous les ménages sélectionnés sont visités (soit remplis, soit avec code de résultat 2-9)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20063"/>
                  </a:ext>
                </a:extLst>
              </a:tr>
              <a:tr h="661698">
                <a:tc>
                  <a:txBody>
                    <a:bodyPr/>
                    <a:lstStyle/>
                    <a:p>
                      <a:r>
                        <a:rPr lang="en-US" sz="2000" b="1" dirty="0"/>
                        <a:t>Questionnaire ménage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Toutes interviews sont finalisées (pas de cas partiels)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07672"/>
                  </a:ext>
                </a:extLst>
              </a:tr>
              <a:tr h="949393">
                <a:tc>
                  <a:txBody>
                    <a:bodyPr/>
                    <a:lstStyle/>
                    <a:p>
                      <a:r>
                        <a:rPr lang="en-US" sz="2000" b="1" dirty="0"/>
                        <a:t>Questionnaire femme/homme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Toutes les personnes éligibles visitées : soit interview complète, soit code de résultat 2-7. Toutes les interviews finalisées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570019"/>
                  </a:ext>
                </a:extLst>
              </a:tr>
              <a:tr h="521345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Biomarqueurs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Données enregistrées pour toutes les personnes éligibles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817282"/>
                  </a:ext>
                </a:extLst>
              </a:tr>
              <a:tr h="52134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Enfants sélectionnés pour la remesure et les remesures sont complétés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62588"/>
                  </a:ext>
                </a:extLst>
              </a:tr>
              <a:tr h="52134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Les questionnaires de </a:t>
                      </a:r>
                      <a:r>
                        <a:rPr lang="en-US" sz="2000" dirty="0" err="1"/>
                        <a:t>remesure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saisis</a:t>
                      </a:r>
                      <a:r>
                        <a:rPr lang="en-US" sz="2000" dirty="0"/>
                        <a:t> par le </a:t>
                      </a:r>
                      <a:r>
                        <a:rPr lang="en-US" sz="2000" dirty="0" err="1"/>
                        <a:t>superviseur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382246"/>
                  </a:ext>
                </a:extLst>
              </a:tr>
              <a:tr h="74477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2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00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609600"/>
          </a:xfrm>
        </p:spPr>
        <p:txBody>
          <a:bodyPr/>
          <a:lstStyle/>
          <a:p>
            <a:pPr algn="ctr"/>
            <a:r>
              <a:rPr lang="en-US" dirty="0" err="1"/>
              <a:t>Etapes</a:t>
            </a:r>
            <a:r>
              <a:rPr lang="en-US" dirty="0"/>
              <a:t> de fermeture de </a:t>
            </a:r>
            <a:r>
              <a:rPr lang="en-US" dirty="0" err="1"/>
              <a:t>grappe</a:t>
            </a:r>
            <a:endParaRPr lang="fr-F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F6CD61-CC1C-4828-AC03-49A9C8A52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68831"/>
              </p:ext>
            </p:extLst>
          </p:nvPr>
        </p:nvGraphicFramePr>
        <p:xfrm>
          <a:off x="152400" y="914400"/>
          <a:ext cx="8915400" cy="5883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55">
                  <a:extLst>
                    <a:ext uri="{9D8B030D-6E8A-4147-A177-3AD203B41FA5}">
                      <a16:colId xmlns:a16="http://schemas.microsoft.com/office/drawing/2014/main" val="3016934900"/>
                    </a:ext>
                  </a:extLst>
                </a:gridCol>
                <a:gridCol w="8246745">
                  <a:extLst>
                    <a:ext uri="{9D8B030D-6E8A-4147-A177-3AD203B41FA5}">
                      <a16:colId xmlns:a16="http://schemas.microsoft.com/office/drawing/2014/main" val="1235407819"/>
                    </a:ext>
                  </a:extLst>
                </a:gridCol>
              </a:tblGrid>
              <a:tr h="326058">
                <a:tc>
                  <a:txBody>
                    <a:bodyPr/>
                    <a:lstStyle/>
                    <a:p>
                      <a:r>
                        <a:rPr lang="en-US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Etape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53795"/>
                  </a:ext>
                </a:extLst>
              </a:tr>
              <a:tr h="122936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sz="2000" dirty="0"/>
                        <a:t>Tous les enquêteurs s'assurent d'avoir </a:t>
                      </a:r>
                      <a:r>
                        <a:rPr lang="fr-FR" sz="2000" dirty="0" err="1"/>
                        <a:t>complèté</a:t>
                      </a:r>
                      <a:r>
                        <a:rPr lang="fr-FR" sz="2000" dirty="0"/>
                        <a:t> les questionnaires pour</a:t>
                      </a:r>
                      <a:r>
                        <a:rPr lang="en-US" sz="2000" dirty="0"/>
                        <a:t> </a:t>
                      </a:r>
                    </a:p>
                    <a:p>
                      <a:pPr lvl="1"/>
                      <a:r>
                        <a:rPr lang="en-US" sz="2000" dirty="0" err="1"/>
                        <a:t>Tous</a:t>
                      </a:r>
                      <a:r>
                        <a:rPr lang="en-US" sz="2000" dirty="0"/>
                        <a:t> les ménages </a:t>
                      </a:r>
                      <a:r>
                        <a:rPr lang="en-US" sz="2000" dirty="0" err="1"/>
                        <a:t>affectés</a:t>
                      </a:r>
                      <a:endParaRPr lang="en-US" sz="2000" dirty="0"/>
                    </a:p>
                    <a:p>
                      <a:pPr lvl="1"/>
                      <a:r>
                        <a:rPr lang="fr-FR" sz="2000" dirty="0"/>
                        <a:t>Tous les membres éligibles du ménage</a:t>
                      </a:r>
                      <a:endParaRPr lang="en-US" sz="2000" dirty="0"/>
                    </a:p>
                    <a:p>
                      <a:pPr lvl="1"/>
                      <a:r>
                        <a:rPr lang="fr-FR" sz="2000" dirty="0"/>
                        <a:t>Tous les questionnaires biomarqueurs sont saisis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90071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Le superviseur reçoit des données de tous les membres de son équipe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08209"/>
                  </a:ext>
                </a:extLst>
              </a:tr>
              <a:tr h="397569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Le superviseur a fini de scanner les codes à barres de la fiche de transmission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722443"/>
                  </a:ext>
                </a:extLst>
              </a:tr>
              <a:tr h="588968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Si applicable, les remesures sont effectuées et les questionnaires de remesure sont saisis par le superviseur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105237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 </a:t>
                      </a:r>
                      <a:r>
                        <a:rPr lang="en-US" sz="2000" dirty="0" err="1"/>
                        <a:t>superviseur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produit</a:t>
                      </a:r>
                      <a:r>
                        <a:rPr lang="en-US" sz="2000" dirty="0"/>
                        <a:t> le rapport à </a:t>
                      </a:r>
                      <a:r>
                        <a:rPr lang="en-US" sz="2000" dirty="0" err="1"/>
                        <a:t>l’aide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l’option</a:t>
                      </a:r>
                      <a:r>
                        <a:rPr lang="en-US" sz="2000" dirty="0"/>
                        <a:t> 6: </a:t>
                      </a:r>
                      <a:r>
                        <a:rPr lang="en-US" sz="2000" dirty="0" err="1"/>
                        <a:t>Fermer</a:t>
                      </a:r>
                      <a:r>
                        <a:rPr lang="en-US" sz="2000" dirty="0"/>
                        <a:t>/lister la </a:t>
                      </a:r>
                      <a:r>
                        <a:rPr lang="en-US" sz="2000" dirty="0" err="1"/>
                        <a:t>grappe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26849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Corrigez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d’abord</a:t>
                      </a:r>
                      <a:r>
                        <a:rPr lang="en-US" sz="2000" dirty="0"/>
                        <a:t> les </a:t>
                      </a:r>
                      <a:r>
                        <a:rPr lang="en-US" sz="2000" dirty="0" err="1"/>
                        <a:t>prolèmes</a:t>
                      </a:r>
                      <a:r>
                        <a:rPr lang="en-US" sz="2000" dirty="0"/>
                        <a:t> des </a:t>
                      </a:r>
                      <a:r>
                        <a:rPr lang="en-US" sz="2000" dirty="0" err="1"/>
                        <a:t>cas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doublons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45118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Résolvez tous les messages d’erreur en suspens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14396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Envoyer les données à jour des tablettes des enquêteurs vers celle du superviseur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09466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Exécutez</a:t>
                      </a:r>
                      <a:r>
                        <a:rPr lang="en-US" sz="2000" dirty="0"/>
                        <a:t> encore </a:t>
                      </a:r>
                      <a:r>
                        <a:rPr lang="en-US" sz="2000" dirty="0" err="1"/>
                        <a:t>l’option</a:t>
                      </a:r>
                      <a:r>
                        <a:rPr lang="en-US" sz="2000" dirty="0"/>
                        <a:t> 6 pour le rapport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819714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Répétez les étapes 6-9 jusqu'à ce qu'il n'y ait plus de messages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3219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19200" y="301625"/>
            <a:ext cx="68548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Listing de fermeture de </a:t>
            </a:r>
            <a:r>
              <a:rPr lang="en-US" altLang="en-US" sz="4000" dirty="0" err="1"/>
              <a:t>grappe</a:t>
            </a:r>
            <a:endParaRPr lang="en-US" altLang="en-US" sz="4000" dirty="0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28599" y="1066800"/>
            <a:ext cx="4127499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fr-FR" altLang="en-US" sz="2600" b="0" kern="0" dirty="0"/>
              <a:t>Le superviseur choisit l'option 6 du menu principal </a:t>
            </a:r>
            <a:r>
              <a:rPr lang="en-US" altLang="en-US" sz="2600" b="0" kern="0" dirty="0"/>
              <a:t>:</a:t>
            </a:r>
            <a:endParaRPr lang="en-US" altLang="en-US" sz="2600" b="0" i="1" kern="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787899" y="977899"/>
            <a:ext cx="4279901" cy="572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fr-FR" altLang="en-US" sz="2600" b="0" kern="0" dirty="0"/>
              <a:t>Le listing portera 3 parties </a:t>
            </a:r>
            <a:r>
              <a:rPr lang="en-US" altLang="en-US" sz="2600" b="0" kern="0" dirty="0"/>
              <a:t>:</a:t>
            </a:r>
          </a:p>
          <a:p>
            <a:pPr algn="ctr">
              <a:defRPr/>
            </a:pPr>
            <a:endParaRPr lang="en-US" altLang="en-US" sz="2600" b="0" i="1" kern="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sz="2600" kern="0" dirty="0" err="1"/>
              <a:t>Numéros</a:t>
            </a:r>
            <a:r>
              <a:rPr lang="en-US" altLang="en-US" sz="2600" kern="0" dirty="0"/>
              <a:t> des messages </a:t>
            </a:r>
            <a:r>
              <a:rPr lang="en-US" altLang="en-US" sz="2600" kern="0" dirty="0" err="1"/>
              <a:t>d'erreur</a:t>
            </a:r>
            <a:r>
              <a:rPr lang="en-US" altLang="en-US" sz="2600" b="0" kern="0" dirty="0"/>
              <a:t> – </a:t>
            </a:r>
            <a:r>
              <a:rPr lang="fr-FR" altLang="en-US" sz="2600" b="0" kern="0" dirty="0"/>
              <a:t>aide à trouver dans le manuel</a:t>
            </a:r>
            <a:endParaRPr lang="en-US" altLang="en-US" sz="2600" b="0" kern="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sz="2600" kern="0" dirty="0"/>
              <a:t>Messages </a:t>
            </a:r>
            <a:r>
              <a:rPr lang="en-US" altLang="en-US" sz="2600" kern="0" dirty="0" err="1"/>
              <a:t>d’erreur</a:t>
            </a:r>
            <a:r>
              <a:rPr lang="en-US" altLang="en-US" sz="2600" kern="0" dirty="0"/>
              <a:t> </a:t>
            </a:r>
            <a:r>
              <a:rPr lang="en-US" altLang="en-US" sz="2600" b="0" kern="0" dirty="0"/>
              <a:t>– </a:t>
            </a:r>
            <a:r>
              <a:rPr lang="en-US" altLang="en-US" sz="2600" b="0" kern="0" dirty="0" err="1"/>
              <a:t>brève</a:t>
            </a:r>
            <a:r>
              <a:rPr lang="en-US" altLang="en-US" sz="2600" b="0" kern="0" dirty="0"/>
              <a:t> description du </a:t>
            </a:r>
            <a:r>
              <a:rPr lang="en-US" altLang="en-US" sz="2600" b="0" kern="0" dirty="0" err="1"/>
              <a:t>problème</a:t>
            </a:r>
            <a:endParaRPr lang="en-US" altLang="en-US" sz="2600" b="0" kern="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sz="2600" kern="0" dirty="0" err="1"/>
              <a:t>Liste</a:t>
            </a:r>
            <a:r>
              <a:rPr lang="en-US" altLang="en-US" sz="2600" kern="0" dirty="0"/>
              <a:t> de ménages </a:t>
            </a:r>
            <a:r>
              <a:rPr lang="en-US" altLang="en-US" sz="2600" b="0" kern="0" dirty="0"/>
              <a:t>– </a:t>
            </a:r>
            <a:r>
              <a:rPr lang="fr-FR" altLang="en-US" sz="2600" b="0" kern="0" dirty="0"/>
              <a:t>une liste de tous les ménages et de toutes les femmes et leurs codes de résultat</a:t>
            </a:r>
            <a:endParaRPr lang="en-US" altLang="en-US" sz="2600" b="0" kern="0" dirty="0"/>
          </a:p>
        </p:txBody>
      </p:sp>
      <p:cxnSp>
        <p:nvCxnSpPr>
          <p:cNvPr id="14343" name="Straight Connector 2"/>
          <p:cNvCxnSpPr>
            <a:cxnSpLocks noChangeShapeType="1"/>
          </p:cNvCxnSpPr>
          <p:nvPr/>
        </p:nvCxnSpPr>
        <p:spPr bwMode="auto">
          <a:xfrm>
            <a:off x="4419600" y="1447800"/>
            <a:ext cx="0" cy="5105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8C9F8BB-3420-492A-BAF4-6FDA879BF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89" y="2057400"/>
            <a:ext cx="2919412" cy="4296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7818F7-5E9C-4192-B5D5-62EC39F61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711" y="3329568"/>
            <a:ext cx="1876425" cy="17526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4DDAD65-7ABA-4CBA-890F-CA3C30720663}"/>
              </a:ext>
            </a:extLst>
          </p:cNvPr>
          <p:cNvSpPr/>
          <p:nvPr/>
        </p:nvSpPr>
        <p:spPr>
          <a:xfrm>
            <a:off x="1928813" y="4042317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7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219200" y="301625"/>
            <a:ext cx="68548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Listing de fermeture de </a:t>
            </a:r>
            <a:r>
              <a:rPr lang="en-US" altLang="en-US" sz="4000" dirty="0" err="1"/>
              <a:t>grappe</a:t>
            </a:r>
            <a:endParaRPr lang="en-US" altLang="en-US" sz="4000" dirty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5B63B70-45EE-46CE-9FCE-1788693D8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43400"/>
            <a:ext cx="5486400" cy="20399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C4A924-FEB3-4E5E-B7E7-B3A991128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6019800" cy="5638798"/>
          </a:xfrm>
          <a:prstGeom prst="rect">
            <a:avLst/>
          </a:prstGeom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id="{178EB5CE-6074-4B40-8E00-233CB73B5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14999"/>
            <a:ext cx="561975" cy="101996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49A5BA0F-FBA1-43F8-B7ED-FECE2F24B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14999"/>
            <a:ext cx="7996238" cy="9921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F25B4F9-B9AB-481B-B779-68D60105D5C7}"/>
              </a:ext>
            </a:extLst>
          </p:cNvPr>
          <p:cNvSpPr txBox="1">
            <a:spLocks/>
          </p:cNvSpPr>
          <p:nvPr/>
        </p:nvSpPr>
        <p:spPr bwMode="auto">
          <a:xfrm>
            <a:off x="1967706" y="2294731"/>
            <a:ext cx="6096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4400" kern="0" dirty="0"/>
              <a:t>1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FC05CB2-FB66-4F3B-8FB2-CEA03117CBB7}"/>
              </a:ext>
            </a:extLst>
          </p:cNvPr>
          <p:cNvSpPr txBox="1">
            <a:spLocks/>
          </p:cNvSpPr>
          <p:nvPr/>
        </p:nvSpPr>
        <p:spPr bwMode="auto">
          <a:xfrm>
            <a:off x="3505200" y="5714999"/>
            <a:ext cx="60960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4400" kern="0" dirty="0"/>
              <a:t>3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8350FCA-97E4-44EA-A98A-ADB899E31E39}"/>
              </a:ext>
            </a:extLst>
          </p:cNvPr>
          <p:cNvSpPr txBox="1">
            <a:spLocks/>
          </p:cNvSpPr>
          <p:nvPr/>
        </p:nvSpPr>
        <p:spPr bwMode="auto">
          <a:xfrm>
            <a:off x="347038" y="6124972"/>
            <a:ext cx="592137" cy="33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4000" kern="0" dirty="0"/>
              <a:t>2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0986A2D-E23D-447B-9E41-370BD5486AA6}"/>
              </a:ext>
            </a:extLst>
          </p:cNvPr>
          <p:cNvSpPr txBox="1">
            <a:spLocks/>
          </p:cNvSpPr>
          <p:nvPr/>
        </p:nvSpPr>
        <p:spPr bwMode="auto">
          <a:xfrm>
            <a:off x="5883275" y="2126875"/>
            <a:ext cx="33083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kern="0" dirty="0" err="1"/>
              <a:t>Liste</a:t>
            </a:r>
            <a:r>
              <a:rPr lang="en-US" altLang="en-US" kern="0" dirty="0"/>
              <a:t> de ménages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kern="0" dirty="0" err="1"/>
              <a:t>Numéro</a:t>
            </a:r>
            <a:r>
              <a:rPr lang="en-US" altLang="en-US" kern="0" dirty="0"/>
              <a:t> de message </a:t>
            </a:r>
            <a:r>
              <a:rPr lang="en-US" altLang="en-US" kern="0" dirty="0" err="1"/>
              <a:t>d’erreur</a:t>
            </a:r>
            <a:r>
              <a:rPr lang="en-US" altLang="en-US" b="0" kern="0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kern="0" dirty="0"/>
              <a:t>Messages </a:t>
            </a:r>
            <a:r>
              <a:rPr lang="en-US" altLang="en-US" kern="0" dirty="0" err="1"/>
              <a:t>d’erreur</a:t>
            </a:r>
            <a:endParaRPr lang="en-US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6510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err="1"/>
              <a:t>Corriger</a:t>
            </a:r>
            <a:r>
              <a:rPr lang="en-US" altLang="en-US" sz="4000" dirty="0"/>
              <a:t> les </a:t>
            </a:r>
            <a:r>
              <a:rPr lang="en-US" altLang="en-US" sz="4000" dirty="0" err="1"/>
              <a:t>erreurs</a:t>
            </a:r>
            <a:r>
              <a:rPr lang="en-US" altLang="en-US" sz="4000" dirty="0"/>
              <a:t>…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13716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fr-FR" altLang="en-US" sz="2600" b="0" kern="0" dirty="0"/>
              <a:t>Identifier le numéro d'erreur pour le trouver dans le manuel du superviseur</a:t>
            </a:r>
            <a:r>
              <a:rPr lang="en-US" altLang="en-US" sz="2600" b="0" kern="0" dirty="0"/>
              <a:t> (Appendix C)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endParaRPr lang="en-US" altLang="en-US" sz="2600" b="0" kern="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endParaRPr lang="en-US" altLang="en-US" sz="2600" b="0" kern="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endParaRPr lang="en-US" altLang="en-US" sz="2600" b="0" kern="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fr-FR" altLang="en-US" sz="2600" b="0" kern="0" dirty="0"/>
              <a:t>Identifiez quel(s) enquêteur(s) a le problème</a:t>
            </a:r>
            <a:endParaRPr lang="en-US" altLang="en-US" sz="2600" b="0" kern="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endParaRPr lang="en-US" altLang="en-US" sz="2600" b="0" kern="0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600" b="0" kern="0" dirty="0"/>
              <a:t> </a:t>
            </a:r>
          </a:p>
        </p:txBody>
      </p:sp>
      <p:pic>
        <p:nvPicPr>
          <p:cNvPr id="1843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19338"/>
            <a:ext cx="7620000" cy="1647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5943600" y="5105400"/>
            <a:ext cx="3095625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kern="0" dirty="0"/>
              <a:t>Ménage 0001 a </a:t>
            </a:r>
            <a:r>
              <a:rPr lang="en-US" altLang="en-US" kern="0" dirty="0" err="1"/>
              <a:t>une</a:t>
            </a:r>
            <a:r>
              <a:rPr lang="en-US" altLang="en-US" kern="0" dirty="0"/>
              <a:t> </a:t>
            </a:r>
            <a:r>
              <a:rPr lang="en-US" altLang="en-US" kern="0" dirty="0" err="1"/>
              <a:t>erreur</a:t>
            </a:r>
            <a:r>
              <a:rPr lang="en-US" altLang="en-US" kern="0" dirty="0"/>
              <a:t>, </a:t>
            </a:r>
            <a:r>
              <a:rPr lang="en-US" altLang="en-US" kern="0" dirty="0" err="1"/>
              <a:t>appartient</a:t>
            </a:r>
            <a:r>
              <a:rPr lang="en-US" altLang="en-US" kern="0" dirty="0"/>
              <a:t> à </a:t>
            </a:r>
            <a:r>
              <a:rPr lang="en-US" altLang="en-US" kern="0" dirty="0" err="1"/>
              <a:t>l’enquêteur</a:t>
            </a:r>
            <a:r>
              <a:rPr lang="en-US" altLang="en-US" kern="0" dirty="0"/>
              <a:t> 1001</a:t>
            </a:r>
            <a:endParaRPr lang="en-US" altLang="en-US" b="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CB3E76-5556-4D7C-9C7D-4FEE66477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26" y="4483306"/>
            <a:ext cx="8316074" cy="458131"/>
          </a:xfrm>
          <a:prstGeom prst="rect">
            <a:avLst/>
          </a:prstGeom>
        </p:spPr>
      </p:pic>
      <p:sp>
        <p:nvSpPr>
          <p:cNvPr id="12" name="Oval 2">
            <a:extLst>
              <a:ext uri="{FF2B5EF4-FFF2-40B4-BE49-F238E27FC236}">
                <a16:creationId xmlns:a16="http://schemas.microsoft.com/office/drawing/2014/main" id="{B678C9E8-2651-4B20-8A9C-F589E6F11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578" y="4419600"/>
            <a:ext cx="2240622" cy="60960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FE9A2-E3C4-4213-BE75-1EBB1F12C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00" y="5160290"/>
            <a:ext cx="5753300" cy="1419523"/>
          </a:xfrm>
          <a:prstGeom prst="rect">
            <a:avLst/>
          </a:prstGeom>
        </p:spPr>
      </p:pic>
      <p:sp>
        <p:nvSpPr>
          <p:cNvPr id="16" name="Oval 9">
            <a:extLst>
              <a:ext uri="{FF2B5EF4-FFF2-40B4-BE49-F238E27FC236}">
                <a16:creationId xmlns:a16="http://schemas.microsoft.com/office/drawing/2014/main" id="{4CD976C3-00D0-4B66-82E3-EF5A14908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29" y="5943600"/>
            <a:ext cx="1219200" cy="254958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96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4000" dirty="0"/>
              <a:t>Corrigez les erreurs…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1371600"/>
            <a:ext cx="8458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 startAt="3"/>
              <a:defRPr/>
            </a:pPr>
            <a:r>
              <a:rPr lang="fr-FR" altLang="en-US" sz="2600" b="0" kern="0" dirty="0"/>
              <a:t>Reportez-vous au Manuel du Superviseur (Annexe C) pour obtenir des instructions pour résoudre les erreurs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 startAt="3"/>
              <a:defRPr/>
            </a:pPr>
            <a:r>
              <a:rPr lang="fr-FR" altLang="en-US" sz="2600" b="0" kern="0" dirty="0"/>
              <a:t>L'enquêteur renvoie les données au superviseur</a:t>
            </a:r>
          </a:p>
          <a:p>
            <a:pPr marL="514350" indent="-514350">
              <a:spcBef>
                <a:spcPts val="600"/>
              </a:spcBef>
              <a:spcAft>
                <a:spcPts val="2400"/>
              </a:spcAft>
              <a:buFontTx/>
              <a:buAutoNum type="arabicPeriod" startAt="3"/>
              <a:defRPr/>
            </a:pPr>
            <a:r>
              <a:rPr lang="fr-FR" altLang="en-US" sz="2600" b="0" kern="0" dirty="0"/>
              <a:t>Le superviseur tente à nouveau de fermer la grappe – vérifiez si le problème a été résolu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fr-FR" altLang="en-US" sz="3600" b="0" kern="0" dirty="0"/>
              <a:t>Passons aux messages d’erreur…............</a:t>
            </a:r>
          </a:p>
        </p:txBody>
      </p:sp>
      <p:sp>
        <p:nvSpPr>
          <p:cNvPr id="20486" name="AutoShape 2" descr="Image result for errors image"/>
          <p:cNvSpPr>
            <a:spLocks noChangeAspect="1" noChangeArrowheads="1"/>
          </p:cNvSpPr>
          <p:nvPr/>
        </p:nvSpPr>
        <p:spPr bwMode="auto">
          <a:xfrm>
            <a:off x="180975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66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685800"/>
          </a:xfrm>
        </p:spPr>
        <p:txBody>
          <a:bodyPr>
            <a:normAutofit/>
          </a:bodyPr>
          <a:lstStyle/>
          <a:p>
            <a:r>
              <a:rPr lang="fr-FR"/>
              <a:t>Résolution des problèmes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63880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Les questionnaires non complétés</a:t>
            </a:r>
          </a:p>
          <a:p>
            <a:pPr lvl="1"/>
            <a:r>
              <a:rPr lang="fr-FR" dirty="0"/>
              <a:t>Demandez à l'enquêteur de retourner dans le ménage pour terminer l'interview  </a:t>
            </a:r>
          </a:p>
          <a:p>
            <a:pPr lvl="1"/>
            <a:r>
              <a:rPr lang="fr-FR" dirty="0"/>
              <a:t>Si l’interview ne peut pas être réalisée, saisissez la page de couverture et notez la raison pour laquelle l’interview n'a pas pu être réalisée.</a:t>
            </a:r>
          </a:p>
          <a:p>
            <a:r>
              <a:rPr lang="fr-FR" dirty="0"/>
              <a:t>Questionnaires qui sont partiellement sauvegardés</a:t>
            </a:r>
          </a:p>
          <a:p>
            <a:pPr lvl="1"/>
            <a:r>
              <a:rPr lang="fr-FR" dirty="0"/>
              <a:t>Vérifiez l'interview sur la machine de l’enquêteur, utilisez le bouton de fin "&gt;&gt;|"  pour essayer d'aller jusqu'au bout du questionnaire et de sauvegarder les données</a:t>
            </a:r>
          </a:p>
          <a:p>
            <a:pPr lvl="1"/>
            <a:r>
              <a:rPr lang="fr-FR" dirty="0"/>
              <a:t>S'il reste des questions, demandez à l'enquêteur de retourner dans le ménage pour les compléter.</a:t>
            </a:r>
          </a:p>
          <a:p>
            <a:r>
              <a:rPr lang="fr-FR" dirty="0"/>
              <a:t>Remesures non terminées 	</a:t>
            </a:r>
          </a:p>
          <a:p>
            <a:pPr lvl="1"/>
            <a:r>
              <a:rPr lang="fr-FR" dirty="0"/>
              <a:t>Sélectionnez les enfants si nécessaire</a:t>
            </a:r>
          </a:p>
          <a:p>
            <a:pPr lvl="1"/>
            <a:r>
              <a:rPr lang="fr-FR" dirty="0"/>
              <a:t>Terminez la remesure et saisissez les données</a:t>
            </a:r>
          </a:p>
          <a:p>
            <a:pPr lvl="1"/>
            <a:r>
              <a:rPr lang="fr-FR" dirty="0"/>
              <a:t>Si les enfants ne sont pas disponibles pour la remesure, utilisez les codes de non-réponse dans le questionnaire de remesure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VMX3MACP777Z-1201013908-6546</_dlc_DocId>
    <_dlc_DocIdUrl xmlns="d16efad5-0601-4cf0-b7c2-89968258c777">
      <Url>https://icfonline.sharepoint.com/sites/ihd-dhs/Standard8/_layouts/15/DocIdRedir.aspx?ID=VMX3MACP777Z-1201013908-6546</Url>
      <Description>VMX3MACP777Z-1201013908-6546</Description>
    </_dlc_DocIdUrl>
  </documentManagement>
</p:properties>
</file>

<file path=customXml/itemProps1.xml><?xml version="1.0" encoding="utf-8"?>
<ds:datastoreItem xmlns:ds="http://schemas.openxmlformats.org/officeDocument/2006/customXml" ds:itemID="{7A4CF4F2-72C1-40CD-94CE-F85755CB5BD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4DDAB14-2B96-4402-B40F-DB6FA57AEC41}"/>
</file>

<file path=customXml/itemProps3.xml><?xml version="1.0" encoding="utf-8"?>
<ds:datastoreItem xmlns:ds="http://schemas.openxmlformats.org/officeDocument/2006/customXml" ds:itemID="{AB90D245-0837-47C9-9C69-75072F91A40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88DA9F3-B0A0-46F6-873F-80FFC2CA35E5}">
  <ds:schemaRefs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4"/>
    <ds:schemaRef ds:uri="http://schemas.microsoft.com/office/2006/metadata/properties"/>
    <ds:schemaRef ds:uri="d16efad5-0601-4cf0-b7c2-89968258c7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9232</TotalTime>
  <Words>852</Words>
  <Application>Microsoft Office PowerPoint</Application>
  <PresentationFormat>On-screen Show (4:3)</PresentationFormat>
  <Paragraphs>115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Times</vt:lpstr>
      <vt:lpstr>Office Theme</vt:lpstr>
      <vt:lpstr>Fermeture de la grappe</vt:lpstr>
      <vt:lpstr>Qu'est-ce que la "fermeture de la grappe" ?</vt:lpstr>
      <vt:lpstr>Fermeture de grappe : Conditions requises</vt:lpstr>
      <vt:lpstr>Etapes de fermeture de grappe</vt:lpstr>
      <vt:lpstr>Listing de fermeture de grappe</vt:lpstr>
      <vt:lpstr>Listing de fermeture de grappe</vt:lpstr>
      <vt:lpstr>Corriger les erreurs…</vt:lpstr>
      <vt:lpstr>Corrigez les erreurs…</vt:lpstr>
      <vt:lpstr>Résolution des problèmes</vt:lpstr>
      <vt:lpstr>Exemples de messages courants</vt:lpstr>
      <vt:lpstr>Fermeture de grappe</vt:lpstr>
      <vt:lpstr>Fermeture de grappe</vt:lpstr>
    </vt:vector>
  </TitlesOfParts>
  <Company>USAID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Cameron</dc:creator>
  <cp:lastModifiedBy>Harouna KOCHE</cp:lastModifiedBy>
  <cp:revision>220</cp:revision>
  <dcterms:created xsi:type="dcterms:W3CDTF">2015-12-15T14:16:42Z</dcterms:created>
  <dcterms:modified xsi:type="dcterms:W3CDTF">2022-04-24T11:59:03Z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0x010100A9E0BC70FB04E14C8ED45C26FF73C393</vt:lpwstr>
  </property>
  <property fmtid="{D5CDD505-2E9C-101B-9397-08002B2CF9AE}" pid="3" name="_dlc_DocIdItemGuid">
    <vt:lpwstr>e2900fff-92ce-4cf9-8182-5aa3485438ac</vt:lpwstr>
  </property>
</Properties>
</file>