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4" r:id="rId5"/>
  </p:sldMasterIdLst>
  <p:notesMasterIdLst>
    <p:notesMasterId r:id="rId17"/>
  </p:notesMasterIdLst>
  <p:handoutMasterIdLst>
    <p:handoutMasterId r:id="rId18"/>
  </p:handoutMasterIdLst>
  <p:sldIdLst>
    <p:sldId id="336" r:id="rId6"/>
    <p:sldId id="406" r:id="rId7"/>
    <p:sldId id="438" r:id="rId8"/>
    <p:sldId id="441" r:id="rId9"/>
    <p:sldId id="440" r:id="rId10"/>
    <p:sldId id="443" r:id="rId11"/>
    <p:sldId id="428" r:id="rId12"/>
    <p:sldId id="429" r:id="rId13"/>
    <p:sldId id="430" r:id="rId14"/>
    <p:sldId id="431" r:id="rId15"/>
    <p:sldId id="432" r:id="rId16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CCCCC"/>
    <a:srgbClr val="666666"/>
    <a:srgbClr val="1E4ABD"/>
    <a:srgbClr val="003366"/>
    <a:srgbClr val="E10040"/>
    <a:srgbClr val="002A6C"/>
    <a:srgbClr val="C2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BEC83-6FCC-4906-BF05-EEFD200675C4}" v="3" dt="2021-07-27T15:20:25.6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88" autoAdjust="0"/>
  </p:normalViewPr>
  <p:slideViewPr>
    <p:cSldViewPr>
      <p:cViewPr varScale="1">
        <p:scale>
          <a:sx n="86" d="100"/>
          <a:sy n="86" d="100"/>
        </p:scale>
        <p:origin x="124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358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892BEC83-6FCC-4906-BF05-EEFD200675C4}"/>
    <pc:docChg chg="undo custSel addSld delSld modSld delMainMaster">
      <pc:chgData name="Purvis, Keith" userId="598b99ce-3dba-4fe3-b3fe-275042318a4f" providerId="ADAL" clId="{892BEC83-6FCC-4906-BF05-EEFD200675C4}" dt="2021-07-27T15:34:24.453" v="101" actId="1076"/>
      <pc:docMkLst>
        <pc:docMk/>
      </pc:docMkLst>
      <pc:sldChg chg="modSp add mod">
        <pc:chgData name="Purvis, Keith" userId="598b99ce-3dba-4fe3-b3fe-275042318a4f" providerId="ADAL" clId="{892BEC83-6FCC-4906-BF05-EEFD200675C4}" dt="2021-07-27T15:20:32.789" v="24"/>
        <pc:sldMkLst>
          <pc:docMk/>
          <pc:sldMk cId="3165885502" sldId="336"/>
        </pc:sldMkLst>
        <pc:spChg chg="mod">
          <ac:chgData name="Purvis, Keith" userId="598b99ce-3dba-4fe3-b3fe-275042318a4f" providerId="ADAL" clId="{892BEC83-6FCC-4906-BF05-EEFD200675C4}" dt="2021-07-27T15:20:32.789" v="24"/>
          <ac:spMkLst>
            <pc:docMk/>
            <pc:sldMk cId="3165885502" sldId="336"/>
            <ac:spMk id="4098" creationId="{00000000-0000-0000-0000-000000000000}"/>
          </ac:spMkLst>
        </pc:spChg>
      </pc:sldChg>
      <pc:sldChg chg="modSp del mod">
        <pc:chgData name="Purvis, Keith" userId="598b99ce-3dba-4fe3-b3fe-275042318a4f" providerId="ADAL" clId="{892BEC83-6FCC-4906-BF05-EEFD200675C4}" dt="2021-07-27T15:20:37.689" v="25" actId="2696"/>
        <pc:sldMkLst>
          <pc:docMk/>
          <pc:sldMk cId="1846563988" sldId="391"/>
        </pc:sldMkLst>
        <pc:spChg chg="mod">
          <ac:chgData name="Purvis, Keith" userId="598b99ce-3dba-4fe3-b3fe-275042318a4f" providerId="ADAL" clId="{892BEC83-6FCC-4906-BF05-EEFD200675C4}" dt="2021-07-27T15:20:10.857" v="13" actId="27636"/>
          <ac:spMkLst>
            <pc:docMk/>
            <pc:sldMk cId="1846563988" sldId="391"/>
            <ac:spMk id="2" creationId="{00000000-0000-0000-0000-000000000000}"/>
          </ac:spMkLst>
        </pc:spChg>
      </pc:sldChg>
      <pc:sldChg chg="modSp mod">
        <pc:chgData name="Purvis, Keith" userId="598b99ce-3dba-4fe3-b3fe-275042318a4f" providerId="ADAL" clId="{892BEC83-6FCC-4906-BF05-EEFD200675C4}" dt="2021-07-27T15:21:39.534" v="45" actId="14100"/>
        <pc:sldMkLst>
          <pc:docMk/>
          <pc:sldMk cId="4288409466" sldId="403"/>
        </pc:sldMkLst>
        <pc:spChg chg="mod">
          <ac:chgData name="Purvis, Keith" userId="598b99ce-3dba-4fe3-b3fe-275042318a4f" providerId="ADAL" clId="{892BEC83-6FCC-4906-BF05-EEFD200675C4}" dt="2021-07-27T15:21:39.534" v="45" actId="14100"/>
          <ac:spMkLst>
            <pc:docMk/>
            <pc:sldMk cId="4288409466" sldId="403"/>
            <ac:spMk id="5122" creationId="{00000000-0000-0000-0000-000000000000}"/>
          </ac:spMkLst>
        </pc:spChg>
      </pc:sldChg>
      <pc:sldChg chg="modSp mod">
        <pc:chgData name="Purvis, Keith" userId="598b99ce-3dba-4fe3-b3fe-275042318a4f" providerId="ADAL" clId="{892BEC83-6FCC-4906-BF05-EEFD200675C4}" dt="2021-07-27T15:21:50.522" v="48" actId="14100"/>
        <pc:sldMkLst>
          <pc:docMk/>
          <pc:sldMk cId="755450727" sldId="404"/>
        </pc:sldMkLst>
        <pc:spChg chg="mod">
          <ac:chgData name="Purvis, Keith" userId="598b99ce-3dba-4fe3-b3fe-275042318a4f" providerId="ADAL" clId="{892BEC83-6FCC-4906-BF05-EEFD200675C4}" dt="2021-07-27T15:21:50.522" v="48" actId="14100"/>
          <ac:spMkLst>
            <pc:docMk/>
            <pc:sldMk cId="755450727" sldId="404"/>
            <ac:spMk id="5122" creationId="{00000000-0000-0000-0000-000000000000}"/>
          </ac:spMkLst>
        </pc:spChg>
        <pc:picChg chg="mod">
          <ac:chgData name="Purvis, Keith" userId="598b99ce-3dba-4fe3-b3fe-275042318a4f" providerId="ADAL" clId="{892BEC83-6FCC-4906-BF05-EEFD200675C4}" dt="2021-07-27T15:21:09.343" v="34" actId="1076"/>
          <ac:picMkLst>
            <pc:docMk/>
            <pc:sldMk cId="755450727" sldId="404"/>
            <ac:picMk id="4" creationId="{00000000-0000-0000-0000-000000000000}"/>
          </ac:picMkLst>
        </pc:picChg>
        <pc:picChg chg="mod">
          <ac:chgData name="Purvis, Keith" userId="598b99ce-3dba-4fe3-b3fe-275042318a4f" providerId="ADAL" clId="{892BEC83-6FCC-4906-BF05-EEFD200675C4}" dt="2021-07-27T15:21:45.792" v="46" actId="1076"/>
          <ac:picMkLst>
            <pc:docMk/>
            <pc:sldMk cId="755450727" sldId="404"/>
            <ac:picMk id="6" creationId="{00000000-0000-0000-0000-000000000000}"/>
          </ac:picMkLst>
        </pc:picChg>
      </pc:sldChg>
      <pc:sldChg chg="modSp mod">
        <pc:chgData name="Purvis, Keith" userId="598b99ce-3dba-4fe3-b3fe-275042318a4f" providerId="ADAL" clId="{892BEC83-6FCC-4906-BF05-EEFD200675C4}" dt="2021-07-27T15:20:53.748" v="31" actId="1076"/>
        <pc:sldMkLst>
          <pc:docMk/>
          <pc:sldMk cId="3748210127" sldId="406"/>
        </pc:sldMkLst>
        <pc:spChg chg="mod">
          <ac:chgData name="Purvis, Keith" userId="598b99ce-3dba-4fe3-b3fe-275042318a4f" providerId="ADAL" clId="{892BEC83-6FCC-4906-BF05-EEFD200675C4}" dt="2021-07-27T15:20:47.067" v="28" actId="1076"/>
          <ac:spMkLst>
            <pc:docMk/>
            <pc:sldMk cId="3748210127" sldId="406"/>
            <ac:spMk id="5122" creationId="{00000000-0000-0000-0000-000000000000}"/>
          </ac:spMkLst>
        </pc:spChg>
        <pc:picChg chg="mod">
          <ac:chgData name="Purvis, Keith" userId="598b99ce-3dba-4fe3-b3fe-275042318a4f" providerId="ADAL" clId="{892BEC83-6FCC-4906-BF05-EEFD200675C4}" dt="2021-07-27T15:20:53.748" v="31" actId="1076"/>
          <ac:picMkLst>
            <pc:docMk/>
            <pc:sldMk cId="3748210127" sldId="406"/>
            <ac:picMk id="2" creationId="{00000000-0000-0000-0000-000000000000}"/>
          </ac:picMkLst>
        </pc:picChg>
      </pc:sldChg>
      <pc:sldChg chg="modSp mod">
        <pc:chgData name="Purvis, Keith" userId="598b99ce-3dba-4fe3-b3fe-275042318a4f" providerId="ADAL" clId="{892BEC83-6FCC-4906-BF05-EEFD200675C4}" dt="2021-07-27T15:21:27.697" v="42" actId="27636"/>
        <pc:sldMkLst>
          <pc:docMk/>
          <pc:sldMk cId="2827533510" sldId="407"/>
        </pc:sldMkLst>
        <pc:spChg chg="mod">
          <ac:chgData name="Purvis, Keith" userId="598b99ce-3dba-4fe3-b3fe-275042318a4f" providerId="ADAL" clId="{892BEC83-6FCC-4906-BF05-EEFD200675C4}" dt="2021-07-27T15:21:27.697" v="42" actId="27636"/>
          <ac:spMkLst>
            <pc:docMk/>
            <pc:sldMk cId="2827533510" sldId="407"/>
            <ac:spMk id="5122" creationId="{00000000-0000-0000-0000-000000000000}"/>
          </ac:spMkLst>
        </pc:spChg>
      </pc:sldChg>
      <pc:sldChg chg="modSp mod">
        <pc:chgData name="Purvis, Keith" userId="598b99ce-3dba-4fe3-b3fe-275042318a4f" providerId="ADAL" clId="{892BEC83-6FCC-4906-BF05-EEFD200675C4}" dt="2021-07-27T15:22:13.144" v="51" actId="1076"/>
        <pc:sldMkLst>
          <pc:docMk/>
          <pc:sldMk cId="1725929492" sldId="408"/>
        </pc:sldMkLst>
        <pc:spChg chg="mod">
          <ac:chgData name="Purvis, Keith" userId="598b99ce-3dba-4fe3-b3fe-275042318a4f" providerId="ADAL" clId="{892BEC83-6FCC-4906-BF05-EEFD200675C4}" dt="2021-07-27T15:22:13.144" v="51" actId="1076"/>
          <ac:spMkLst>
            <pc:docMk/>
            <pc:sldMk cId="1725929492" sldId="408"/>
            <ac:spMk id="5122" creationId="{00000000-0000-0000-0000-000000000000}"/>
          </ac:spMkLst>
        </pc:spChg>
      </pc:sldChg>
      <pc:sldChg chg="addSp delSp modSp mod">
        <pc:chgData name="Purvis, Keith" userId="598b99ce-3dba-4fe3-b3fe-275042318a4f" providerId="ADAL" clId="{892BEC83-6FCC-4906-BF05-EEFD200675C4}" dt="2021-07-27T15:23:18.644" v="59" actId="1076"/>
        <pc:sldMkLst>
          <pc:docMk/>
          <pc:sldMk cId="1696294868" sldId="409"/>
        </pc:sldMkLst>
        <pc:spChg chg="mod">
          <ac:chgData name="Purvis, Keith" userId="598b99ce-3dba-4fe3-b3fe-275042318a4f" providerId="ADAL" clId="{892BEC83-6FCC-4906-BF05-EEFD200675C4}" dt="2021-07-27T15:22:39.707" v="56" actId="14100"/>
          <ac:spMkLst>
            <pc:docMk/>
            <pc:sldMk cId="1696294868" sldId="409"/>
            <ac:spMk id="5122" creationId="{00000000-0000-0000-0000-000000000000}"/>
          </ac:spMkLst>
        </pc:spChg>
        <pc:picChg chg="del mod">
          <ac:chgData name="Purvis, Keith" userId="598b99ce-3dba-4fe3-b3fe-275042318a4f" providerId="ADAL" clId="{892BEC83-6FCC-4906-BF05-EEFD200675C4}" dt="2021-07-27T15:22:42.614" v="57" actId="478"/>
          <ac:picMkLst>
            <pc:docMk/>
            <pc:sldMk cId="1696294868" sldId="409"/>
            <ac:picMk id="2" creationId="{00000000-0000-0000-0000-000000000000}"/>
          </ac:picMkLst>
        </pc:picChg>
        <pc:picChg chg="add mod">
          <ac:chgData name="Purvis, Keith" userId="598b99ce-3dba-4fe3-b3fe-275042318a4f" providerId="ADAL" clId="{892BEC83-6FCC-4906-BF05-EEFD200675C4}" dt="2021-07-27T15:23:18.644" v="59" actId="1076"/>
          <ac:picMkLst>
            <pc:docMk/>
            <pc:sldMk cId="1696294868" sldId="409"/>
            <ac:picMk id="4" creationId="{0341C89E-55A5-420A-9DB8-7CF55BF35E79}"/>
          </ac:picMkLst>
        </pc:picChg>
      </pc:sldChg>
      <pc:sldChg chg="modSp mod">
        <pc:chgData name="Purvis, Keith" userId="598b99ce-3dba-4fe3-b3fe-275042318a4f" providerId="ADAL" clId="{892BEC83-6FCC-4906-BF05-EEFD200675C4}" dt="2021-07-27T15:31:36.230" v="66" actId="1076"/>
        <pc:sldMkLst>
          <pc:docMk/>
          <pc:sldMk cId="2010730200" sldId="410"/>
        </pc:sldMkLst>
        <pc:spChg chg="mod">
          <ac:chgData name="Purvis, Keith" userId="598b99ce-3dba-4fe3-b3fe-275042318a4f" providerId="ADAL" clId="{892BEC83-6FCC-4906-BF05-EEFD200675C4}" dt="2021-07-27T15:31:36.230" v="66" actId="1076"/>
          <ac:spMkLst>
            <pc:docMk/>
            <pc:sldMk cId="2010730200" sldId="410"/>
            <ac:spMk id="5" creationId="{00000000-0000-0000-0000-000000000000}"/>
          </ac:spMkLst>
        </pc:spChg>
      </pc:sldChg>
      <pc:sldChg chg="modSp add del mod">
        <pc:chgData name="Purvis, Keith" userId="598b99ce-3dba-4fe3-b3fe-275042318a4f" providerId="ADAL" clId="{892BEC83-6FCC-4906-BF05-EEFD200675C4}" dt="2021-07-27T15:33:44.151" v="95" actId="14100"/>
        <pc:sldMkLst>
          <pc:docMk/>
          <pc:sldMk cId="3630228403" sldId="411"/>
        </pc:sldMkLst>
        <pc:spChg chg="mod">
          <ac:chgData name="Purvis, Keith" userId="598b99ce-3dba-4fe3-b3fe-275042318a4f" providerId="ADAL" clId="{892BEC83-6FCC-4906-BF05-EEFD200675C4}" dt="2021-07-27T15:33:44.151" v="95" actId="14100"/>
          <ac:spMkLst>
            <pc:docMk/>
            <pc:sldMk cId="3630228403" sldId="411"/>
            <ac:spMk id="4" creationId="{00000000-0000-0000-0000-000000000000}"/>
          </ac:spMkLst>
        </pc:spChg>
      </pc:sldChg>
      <pc:sldChg chg="delSp modSp mod">
        <pc:chgData name="Purvis, Keith" userId="598b99ce-3dba-4fe3-b3fe-275042318a4f" providerId="ADAL" clId="{892BEC83-6FCC-4906-BF05-EEFD200675C4}" dt="2021-07-27T15:33:23.964" v="91" actId="1076"/>
        <pc:sldMkLst>
          <pc:docMk/>
          <pc:sldMk cId="1814449016" sldId="415"/>
        </pc:sldMkLst>
        <pc:spChg chg="mod">
          <ac:chgData name="Purvis, Keith" userId="598b99ce-3dba-4fe3-b3fe-275042318a4f" providerId="ADAL" clId="{892BEC83-6FCC-4906-BF05-EEFD200675C4}" dt="2021-07-27T15:33:09.360" v="87" actId="27636"/>
          <ac:spMkLst>
            <pc:docMk/>
            <pc:sldMk cId="1814449016" sldId="415"/>
            <ac:spMk id="3" creationId="{00000000-0000-0000-0000-000000000000}"/>
          </ac:spMkLst>
        </pc:spChg>
        <pc:graphicFrameChg chg="mod modGraphic">
          <ac:chgData name="Purvis, Keith" userId="598b99ce-3dba-4fe3-b3fe-275042318a4f" providerId="ADAL" clId="{892BEC83-6FCC-4906-BF05-EEFD200675C4}" dt="2021-07-27T15:33:05.250" v="85" actId="1076"/>
          <ac:graphicFrameMkLst>
            <pc:docMk/>
            <pc:sldMk cId="1814449016" sldId="415"/>
            <ac:graphicFrameMk id="4" creationId="{00000000-0000-0000-0000-000000000000}"/>
          </ac:graphicFrameMkLst>
        </pc:graphicFrameChg>
        <pc:picChg chg="del">
          <ac:chgData name="Purvis, Keith" userId="598b99ce-3dba-4fe3-b3fe-275042318a4f" providerId="ADAL" clId="{892BEC83-6FCC-4906-BF05-EEFD200675C4}" dt="2021-07-27T15:32:42.044" v="74" actId="478"/>
          <ac:picMkLst>
            <pc:docMk/>
            <pc:sldMk cId="1814449016" sldId="415"/>
            <ac:picMk id="6" creationId="{00000000-0000-0000-0000-000000000000}"/>
          </ac:picMkLst>
        </pc:picChg>
        <pc:picChg chg="del">
          <ac:chgData name="Purvis, Keith" userId="598b99ce-3dba-4fe3-b3fe-275042318a4f" providerId="ADAL" clId="{892BEC83-6FCC-4906-BF05-EEFD200675C4}" dt="2021-07-27T15:32:41.221" v="73" actId="478"/>
          <ac:picMkLst>
            <pc:docMk/>
            <pc:sldMk cId="1814449016" sldId="415"/>
            <ac:picMk id="7" creationId="{00000000-0000-0000-0000-000000000000}"/>
          </ac:picMkLst>
        </pc:picChg>
        <pc:picChg chg="mod">
          <ac:chgData name="Purvis, Keith" userId="598b99ce-3dba-4fe3-b3fe-275042318a4f" providerId="ADAL" clId="{892BEC83-6FCC-4906-BF05-EEFD200675C4}" dt="2021-07-27T15:33:21.354" v="89" actId="1076"/>
          <ac:picMkLst>
            <pc:docMk/>
            <pc:sldMk cId="1814449016" sldId="415"/>
            <ac:picMk id="8" creationId="{00000000-0000-0000-0000-000000000000}"/>
          </ac:picMkLst>
        </pc:picChg>
        <pc:picChg chg="mod">
          <ac:chgData name="Purvis, Keith" userId="598b99ce-3dba-4fe3-b3fe-275042318a4f" providerId="ADAL" clId="{892BEC83-6FCC-4906-BF05-EEFD200675C4}" dt="2021-07-27T15:33:23.964" v="91" actId="1076"/>
          <ac:picMkLst>
            <pc:docMk/>
            <pc:sldMk cId="1814449016" sldId="415"/>
            <ac:picMk id="10" creationId="{00000000-0000-0000-0000-000000000000}"/>
          </ac:picMkLst>
        </pc:picChg>
        <pc:picChg chg="mod">
          <ac:chgData name="Purvis, Keith" userId="598b99ce-3dba-4fe3-b3fe-275042318a4f" providerId="ADAL" clId="{892BEC83-6FCC-4906-BF05-EEFD200675C4}" dt="2021-07-27T15:33:22.912" v="90" actId="1076"/>
          <ac:picMkLst>
            <pc:docMk/>
            <pc:sldMk cId="1814449016" sldId="415"/>
            <ac:picMk id="11" creationId="{00000000-0000-0000-0000-000000000000}"/>
          </ac:picMkLst>
        </pc:picChg>
      </pc:sldChg>
      <pc:sldChg chg="del">
        <pc:chgData name="Purvis, Keith" userId="598b99ce-3dba-4fe3-b3fe-275042318a4f" providerId="ADAL" clId="{892BEC83-6FCC-4906-BF05-EEFD200675C4}" dt="2021-07-27T15:26:20.691" v="61" actId="47"/>
        <pc:sldMkLst>
          <pc:docMk/>
          <pc:sldMk cId="1269689326" sldId="416"/>
        </pc:sldMkLst>
      </pc:sldChg>
      <pc:sldChg chg="del">
        <pc:chgData name="Purvis, Keith" userId="598b99ce-3dba-4fe3-b3fe-275042318a4f" providerId="ADAL" clId="{892BEC83-6FCC-4906-BF05-EEFD200675C4}" dt="2021-07-27T15:26:21.939" v="62" actId="47"/>
        <pc:sldMkLst>
          <pc:docMk/>
          <pc:sldMk cId="3496499720" sldId="418"/>
        </pc:sldMkLst>
      </pc:sldChg>
      <pc:sldChg chg="modSp del mod">
        <pc:chgData name="Purvis, Keith" userId="598b99ce-3dba-4fe3-b3fe-275042318a4f" providerId="ADAL" clId="{892BEC83-6FCC-4906-BF05-EEFD200675C4}" dt="2021-07-27T15:34:04.275" v="98" actId="47"/>
        <pc:sldMkLst>
          <pc:docMk/>
          <pc:sldMk cId="2974267852" sldId="420"/>
        </pc:sldMkLst>
        <pc:spChg chg="mod">
          <ac:chgData name="Purvis, Keith" userId="598b99ce-3dba-4fe3-b3fe-275042318a4f" providerId="ADAL" clId="{892BEC83-6FCC-4906-BF05-EEFD200675C4}" dt="2021-07-27T15:33:58.611" v="97" actId="27636"/>
          <ac:spMkLst>
            <pc:docMk/>
            <pc:sldMk cId="2974267852" sldId="420"/>
            <ac:spMk id="2" creationId="{00000000-0000-0000-0000-000000000000}"/>
          </ac:spMkLst>
        </pc:spChg>
      </pc:sldChg>
      <pc:sldChg chg="modSp">
        <pc:chgData name="Purvis, Keith" userId="598b99ce-3dba-4fe3-b3fe-275042318a4f" providerId="ADAL" clId="{892BEC83-6FCC-4906-BF05-EEFD200675C4}" dt="2021-07-27T15:20:10.809" v="12"/>
        <pc:sldMkLst>
          <pc:docMk/>
          <pc:sldMk cId="4123682804" sldId="422"/>
        </pc:sldMkLst>
        <pc:spChg chg="mod">
          <ac:chgData name="Purvis, Keith" userId="598b99ce-3dba-4fe3-b3fe-275042318a4f" providerId="ADAL" clId="{892BEC83-6FCC-4906-BF05-EEFD200675C4}" dt="2021-07-27T15:20:10.809" v="12"/>
          <ac:spMkLst>
            <pc:docMk/>
            <pc:sldMk cId="4123682804" sldId="422"/>
            <ac:spMk id="4" creationId="{00000000-0000-0000-0000-000000000000}"/>
          </ac:spMkLst>
        </pc:spChg>
      </pc:sldChg>
      <pc:sldChg chg="modSp">
        <pc:chgData name="Purvis, Keith" userId="598b99ce-3dba-4fe3-b3fe-275042318a4f" providerId="ADAL" clId="{892BEC83-6FCC-4906-BF05-EEFD200675C4}" dt="2021-07-27T15:20:10.809" v="12"/>
        <pc:sldMkLst>
          <pc:docMk/>
          <pc:sldMk cId="2746909824" sldId="423"/>
        </pc:sldMkLst>
        <pc:spChg chg="mod">
          <ac:chgData name="Purvis, Keith" userId="598b99ce-3dba-4fe3-b3fe-275042318a4f" providerId="ADAL" clId="{892BEC83-6FCC-4906-BF05-EEFD200675C4}" dt="2021-07-27T15:20:10.809" v="12"/>
          <ac:spMkLst>
            <pc:docMk/>
            <pc:sldMk cId="2746909824" sldId="423"/>
            <ac:spMk id="4" creationId="{00000000-0000-0000-0000-000000000000}"/>
          </ac:spMkLst>
        </pc:spChg>
      </pc:sldChg>
      <pc:sldChg chg="del">
        <pc:chgData name="Purvis, Keith" userId="598b99ce-3dba-4fe3-b3fe-275042318a4f" providerId="ADAL" clId="{892BEC83-6FCC-4906-BF05-EEFD200675C4}" dt="2021-07-27T15:26:23.308" v="63" actId="47"/>
        <pc:sldMkLst>
          <pc:docMk/>
          <pc:sldMk cId="4209388728" sldId="425"/>
        </pc:sldMkLst>
      </pc:sldChg>
      <pc:sldChg chg="del">
        <pc:chgData name="Purvis, Keith" userId="598b99ce-3dba-4fe3-b3fe-275042318a4f" providerId="ADAL" clId="{892BEC83-6FCC-4906-BF05-EEFD200675C4}" dt="2021-07-27T15:26:24.650" v="64" actId="47"/>
        <pc:sldMkLst>
          <pc:docMk/>
          <pc:sldMk cId="2628430361" sldId="426"/>
        </pc:sldMkLst>
      </pc:sldChg>
      <pc:sldChg chg="modSp">
        <pc:chgData name="Purvis, Keith" userId="598b99ce-3dba-4fe3-b3fe-275042318a4f" providerId="ADAL" clId="{892BEC83-6FCC-4906-BF05-EEFD200675C4}" dt="2021-07-27T15:20:10.809" v="12"/>
        <pc:sldMkLst>
          <pc:docMk/>
          <pc:sldMk cId="2072620471" sldId="428"/>
        </pc:sldMkLst>
        <pc:spChg chg="mod">
          <ac:chgData name="Purvis, Keith" userId="598b99ce-3dba-4fe3-b3fe-275042318a4f" providerId="ADAL" clId="{892BEC83-6FCC-4906-BF05-EEFD200675C4}" dt="2021-07-27T15:20:10.809" v="12"/>
          <ac:spMkLst>
            <pc:docMk/>
            <pc:sldMk cId="2072620471" sldId="428"/>
            <ac:spMk id="14340" creationId="{00000000-0000-0000-0000-000000000000}"/>
          </ac:spMkLst>
        </pc:spChg>
      </pc:sldChg>
      <pc:sldChg chg="modSp mod">
        <pc:chgData name="Purvis, Keith" userId="598b99ce-3dba-4fe3-b3fe-275042318a4f" providerId="ADAL" clId="{892BEC83-6FCC-4906-BF05-EEFD200675C4}" dt="2021-07-27T15:20:10.915" v="22" actId="27636"/>
        <pc:sldMkLst>
          <pc:docMk/>
          <pc:sldMk cId="1676679606" sldId="429"/>
        </pc:sldMkLst>
        <pc:spChg chg="mod">
          <ac:chgData name="Purvis, Keith" userId="598b99ce-3dba-4fe3-b3fe-275042318a4f" providerId="ADAL" clId="{892BEC83-6FCC-4906-BF05-EEFD200675C4}" dt="2021-07-27T15:20:10.915" v="22" actId="27636"/>
          <ac:spMkLst>
            <pc:docMk/>
            <pc:sldMk cId="1676679606" sldId="429"/>
            <ac:spMk id="11267" creationId="{00000000-0000-0000-0000-000000000000}"/>
          </ac:spMkLst>
        </pc:spChg>
        <pc:spChg chg="mod">
          <ac:chgData name="Purvis, Keith" userId="598b99ce-3dba-4fe3-b3fe-275042318a4f" providerId="ADAL" clId="{892BEC83-6FCC-4906-BF05-EEFD200675C4}" dt="2021-07-27T15:20:10.809" v="12"/>
          <ac:spMkLst>
            <pc:docMk/>
            <pc:sldMk cId="1676679606" sldId="429"/>
            <ac:spMk id="14340" creationId="{00000000-0000-0000-0000-000000000000}"/>
          </ac:spMkLst>
        </pc:spChg>
      </pc:sldChg>
      <pc:sldChg chg="del">
        <pc:chgData name="Purvis, Keith" userId="598b99ce-3dba-4fe3-b3fe-275042318a4f" providerId="ADAL" clId="{892BEC83-6FCC-4906-BF05-EEFD200675C4}" dt="2021-07-27T15:26:56.882" v="65" actId="47"/>
        <pc:sldMkLst>
          <pc:docMk/>
          <pc:sldMk cId="991979167" sldId="435"/>
        </pc:sldMkLst>
      </pc:sldChg>
      <pc:sldChg chg="modSp mod">
        <pc:chgData name="Purvis, Keith" userId="598b99ce-3dba-4fe3-b3fe-275042318a4f" providerId="ADAL" clId="{892BEC83-6FCC-4906-BF05-EEFD200675C4}" dt="2021-07-27T15:23:28.053" v="60" actId="1076"/>
        <pc:sldMkLst>
          <pc:docMk/>
          <pc:sldMk cId="505328780" sldId="436"/>
        </pc:sldMkLst>
        <pc:spChg chg="mod">
          <ac:chgData name="Purvis, Keith" userId="598b99ce-3dba-4fe3-b3fe-275042318a4f" providerId="ADAL" clId="{892BEC83-6FCC-4906-BF05-EEFD200675C4}" dt="2021-07-27T15:23:28.053" v="60" actId="1076"/>
          <ac:spMkLst>
            <pc:docMk/>
            <pc:sldMk cId="505328780" sldId="436"/>
            <ac:spMk id="2" creationId="{00000000-0000-0000-0000-000000000000}"/>
          </ac:spMkLst>
        </pc:spChg>
        <pc:spChg chg="mod">
          <ac:chgData name="Purvis, Keith" userId="598b99ce-3dba-4fe3-b3fe-275042318a4f" providerId="ADAL" clId="{892BEC83-6FCC-4906-BF05-EEFD200675C4}" dt="2021-07-27T15:20:10.865" v="15" actId="27636"/>
          <ac:spMkLst>
            <pc:docMk/>
            <pc:sldMk cId="505328780" sldId="436"/>
            <ac:spMk id="3" creationId="{00000000-0000-0000-0000-000000000000}"/>
          </ac:spMkLst>
        </pc:spChg>
      </pc:sldChg>
      <pc:sldChg chg="modSp mod">
        <pc:chgData name="Purvis, Keith" userId="598b99ce-3dba-4fe3-b3fe-275042318a4f" providerId="ADAL" clId="{892BEC83-6FCC-4906-BF05-EEFD200675C4}" dt="2021-07-27T15:20:10.867" v="16" actId="27636"/>
        <pc:sldMkLst>
          <pc:docMk/>
          <pc:sldMk cId="2958431475" sldId="437"/>
        </pc:sldMkLst>
        <pc:spChg chg="mod">
          <ac:chgData name="Purvis, Keith" userId="598b99ce-3dba-4fe3-b3fe-275042318a4f" providerId="ADAL" clId="{892BEC83-6FCC-4906-BF05-EEFD200675C4}" dt="2021-07-27T15:20:10.867" v="16" actId="27636"/>
          <ac:spMkLst>
            <pc:docMk/>
            <pc:sldMk cId="2958431475" sldId="437"/>
            <ac:spMk id="2" creationId="{00000000-0000-0000-0000-000000000000}"/>
          </ac:spMkLst>
        </pc:spChg>
      </pc:sldChg>
      <pc:sldChg chg="modSp mod">
        <pc:chgData name="Purvis, Keith" userId="598b99ce-3dba-4fe3-b3fe-275042318a4f" providerId="ADAL" clId="{892BEC83-6FCC-4906-BF05-EEFD200675C4}" dt="2021-07-27T15:20:10.897" v="19" actId="27636"/>
        <pc:sldMkLst>
          <pc:docMk/>
          <pc:sldMk cId="766888583" sldId="438"/>
        </pc:sldMkLst>
        <pc:spChg chg="mod">
          <ac:chgData name="Purvis, Keith" userId="598b99ce-3dba-4fe3-b3fe-275042318a4f" providerId="ADAL" clId="{892BEC83-6FCC-4906-BF05-EEFD200675C4}" dt="2021-07-27T15:20:10.897" v="19" actId="27636"/>
          <ac:spMkLst>
            <pc:docMk/>
            <pc:sldMk cId="766888583" sldId="438"/>
            <ac:spMk id="3" creationId="{00000000-0000-0000-0000-000000000000}"/>
          </ac:spMkLst>
        </pc:spChg>
      </pc:sldChg>
      <pc:sldChg chg="modSp mod">
        <pc:chgData name="Purvis, Keith" userId="598b99ce-3dba-4fe3-b3fe-275042318a4f" providerId="ADAL" clId="{892BEC83-6FCC-4906-BF05-EEFD200675C4}" dt="2021-07-27T15:34:24.453" v="101" actId="1076"/>
        <pc:sldMkLst>
          <pc:docMk/>
          <pc:sldMk cId="690759213" sldId="440"/>
        </pc:sldMkLst>
        <pc:spChg chg="mod">
          <ac:chgData name="Purvis, Keith" userId="598b99ce-3dba-4fe3-b3fe-275042318a4f" providerId="ADAL" clId="{892BEC83-6FCC-4906-BF05-EEFD200675C4}" dt="2021-07-27T15:34:24.453" v="101" actId="1076"/>
          <ac:spMkLst>
            <pc:docMk/>
            <pc:sldMk cId="690759213" sldId="440"/>
            <ac:spMk id="2" creationId="{00000000-0000-0000-0000-000000000000}"/>
          </ac:spMkLst>
        </pc:spChg>
      </pc:sldChg>
      <pc:sldChg chg="modSp mod">
        <pc:chgData name="Purvis, Keith" userId="598b99ce-3dba-4fe3-b3fe-275042318a4f" providerId="ADAL" clId="{892BEC83-6FCC-4906-BF05-EEFD200675C4}" dt="2021-07-27T15:20:10.904" v="21" actId="27636"/>
        <pc:sldMkLst>
          <pc:docMk/>
          <pc:sldMk cId="442497904" sldId="441"/>
        </pc:sldMkLst>
        <pc:spChg chg="mod">
          <ac:chgData name="Purvis, Keith" userId="598b99ce-3dba-4fe3-b3fe-275042318a4f" providerId="ADAL" clId="{892BEC83-6FCC-4906-BF05-EEFD200675C4}" dt="2021-07-27T15:20:10.904" v="21" actId="27636"/>
          <ac:spMkLst>
            <pc:docMk/>
            <pc:sldMk cId="442497904" sldId="441"/>
            <ac:spMk id="2" creationId="{00000000-0000-0000-0000-000000000000}"/>
          </ac:spMkLst>
        </pc:spChg>
      </pc:sldChg>
      <pc:sldChg chg="modSp">
        <pc:chgData name="Purvis, Keith" userId="598b99ce-3dba-4fe3-b3fe-275042318a4f" providerId="ADAL" clId="{892BEC83-6FCC-4906-BF05-EEFD200675C4}" dt="2021-07-27T15:20:10.809" v="12"/>
        <pc:sldMkLst>
          <pc:docMk/>
          <pc:sldMk cId="1896496124" sldId="442"/>
        </pc:sldMkLst>
        <pc:spChg chg="mod">
          <ac:chgData name="Purvis, Keith" userId="598b99ce-3dba-4fe3-b3fe-275042318a4f" providerId="ADAL" clId="{892BEC83-6FCC-4906-BF05-EEFD200675C4}" dt="2021-07-27T15:20:10.809" v="12"/>
          <ac:spMkLst>
            <pc:docMk/>
            <pc:sldMk cId="1896496124" sldId="442"/>
            <ac:spMk id="4" creationId="{00000000-0000-0000-0000-000000000000}"/>
          </ac:spMkLst>
        </pc:spChg>
      </pc:sldChg>
      <pc:sldMasterChg chg="del delSldLayout">
        <pc:chgData name="Purvis, Keith" userId="598b99ce-3dba-4fe3-b3fe-275042318a4f" providerId="ADAL" clId="{892BEC83-6FCC-4906-BF05-EEFD200675C4}" dt="2021-07-27T15:20:04.400" v="11" actId="2696"/>
        <pc:sldMasterMkLst>
          <pc:docMk/>
          <pc:sldMasterMk cId="0" sldId="2147483648"/>
        </pc:sldMasterMkLst>
        <pc:sldLayoutChg chg="del">
          <pc:chgData name="Purvis, Keith" userId="598b99ce-3dba-4fe3-b3fe-275042318a4f" providerId="ADAL" clId="{892BEC83-6FCC-4906-BF05-EEFD200675C4}" dt="2021-07-27T15:20:04.386" v="1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Purvis, Keith" userId="598b99ce-3dba-4fe3-b3fe-275042318a4f" providerId="ADAL" clId="{892BEC83-6FCC-4906-BF05-EEFD200675C4}" dt="2021-07-27T15:20:04.387" v="2" actId="269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Purvis, Keith" userId="598b99ce-3dba-4fe3-b3fe-275042318a4f" providerId="ADAL" clId="{892BEC83-6FCC-4906-BF05-EEFD200675C4}" dt="2021-07-27T15:20:04.388" v="3" actId="269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Purvis, Keith" userId="598b99ce-3dba-4fe3-b3fe-275042318a4f" providerId="ADAL" clId="{892BEC83-6FCC-4906-BF05-EEFD200675C4}" dt="2021-07-27T15:20:04.390" v="4" actId="269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urvis, Keith" userId="598b99ce-3dba-4fe3-b3fe-275042318a4f" providerId="ADAL" clId="{892BEC83-6FCC-4906-BF05-EEFD200675C4}" dt="2021-07-27T15:20:04.391" v="5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Purvis, Keith" userId="598b99ce-3dba-4fe3-b3fe-275042318a4f" providerId="ADAL" clId="{892BEC83-6FCC-4906-BF05-EEFD200675C4}" dt="2021-07-27T15:20:04.392" v="6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Purvis, Keith" userId="598b99ce-3dba-4fe3-b3fe-275042318a4f" providerId="ADAL" clId="{892BEC83-6FCC-4906-BF05-EEFD200675C4}" dt="2021-07-27T15:20:04.394" v="7" actId="269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Purvis, Keith" userId="598b99ce-3dba-4fe3-b3fe-275042318a4f" providerId="ADAL" clId="{892BEC83-6FCC-4906-BF05-EEFD200675C4}" dt="2021-07-27T15:20:04.395" v="8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Purvis, Keith" userId="598b99ce-3dba-4fe3-b3fe-275042318a4f" providerId="ADAL" clId="{892BEC83-6FCC-4906-BF05-EEFD200675C4}" dt="2021-07-27T15:20:04.397" v="9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Purvis, Keith" userId="598b99ce-3dba-4fe3-b3fe-275042318a4f" providerId="ADAL" clId="{892BEC83-6FCC-4906-BF05-EEFD200675C4}" dt="2021-07-27T15:20:04.398" v="10" actId="269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24A404D-2A4E-4CB4-A6CA-3A1080530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8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6B4DDD1-94DC-4326-ACBE-BE3F02B0E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1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Go through this section in the manual. It is a good idea to ask participants to read different sections before you explain the section.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4DDD1-94DC-4326-ACBE-BE3F02B0EB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31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4DDD1-94DC-4326-ACBE-BE3F02B0EB9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78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B4DDD1-94DC-4326-ACBE-BE3F02B0EB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3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FCCD6E-223D-4F17-9578-6D913E4DA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3F2355-88FF-48E7-8FD2-8C6E1F0EF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5BC27C2-AA89-45EC-8C3B-E063481A9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7DFB5-C5D2-4D1E-A3E3-37E53C797AA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5119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AD97D-F3D0-4203-AC93-1C2FF6F39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4C866-D281-4991-8435-8C745A3B4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60F0A-E20E-466C-AFF0-AE716DA58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1205E-47FA-4B71-A8FB-29D38DF32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62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D1D2E1-BA33-46D1-B738-A52097548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7E4044-C32D-434D-A9A7-9EE548451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DB0960-4F66-4ED4-9646-2FA1F23A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289FF-BE54-4549-806C-228D38171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57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ABF93-8CD2-4C4A-A8DF-628EDE37A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0D048E-AB84-47B6-A8A7-4893489C6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200DAC-EF7E-4289-96CD-9D552A169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B123C-9A49-4174-B432-7441A6299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904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A63CF-45C4-4A3B-866B-42ED2EC06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5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898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Fixing%20Bluetooth%20transfer%20issues.wmv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Disabling%20Android%20System%20Updates.wmv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977899"/>
            <a:ext cx="6934200" cy="107721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dirty="0"/>
              <a:t>Dépannage et utilisation des tablettes sur le terrain</a:t>
            </a:r>
            <a:endParaRPr lang="en-US" altLang="en-US" sz="40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867400" cy="609600"/>
          </a:xfrm>
        </p:spPr>
        <p:txBody>
          <a:bodyPr/>
          <a:lstStyle/>
          <a:p>
            <a:r>
              <a:rPr lang="fr-FR" dirty="0"/>
              <a:t>Résolution des problèmes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69" y="1219200"/>
            <a:ext cx="8667262" cy="5257800"/>
          </a:xfrm>
        </p:spPr>
        <p:txBody>
          <a:bodyPr>
            <a:normAutofit/>
          </a:bodyPr>
          <a:lstStyle/>
          <a:p>
            <a:r>
              <a:rPr lang="fr-FR" dirty="0"/>
              <a:t>En cas d'échec de la tablette de l’enquêteur</a:t>
            </a:r>
          </a:p>
          <a:p>
            <a:pPr lvl="1"/>
            <a:r>
              <a:rPr lang="fr-FR" dirty="0"/>
              <a:t>Peut utiliser la tablette du superviseur comme secours jusqu'à l’arrivée d’une tablette de rechange</a:t>
            </a:r>
          </a:p>
          <a:p>
            <a:pPr lvl="1"/>
            <a:r>
              <a:rPr lang="fr-FR" dirty="0"/>
              <a:t>Si vous utilisez la tablette du superviseur, utilisez le code enquêteur du superviseur (sinon le système ne pourra pas voir les données sur la tablette du superviseur)</a:t>
            </a:r>
          </a:p>
          <a:p>
            <a:pPr lvl="1"/>
            <a:r>
              <a:rPr lang="fr-FR" dirty="0"/>
              <a:t>Si vous utilisez la tablette d'un autre enquêteur/biomarqueur, utilisez le code de l'enquêteur dont la tablette n’a pu faire ses interviews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346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5867400" cy="609600"/>
          </a:xfrm>
        </p:spPr>
        <p:txBody>
          <a:bodyPr/>
          <a:lstStyle/>
          <a:p>
            <a:r>
              <a:rPr lang="fr-FR" dirty="0"/>
              <a:t>Résolution des problèmes</a:t>
            </a:r>
            <a:r>
              <a:rPr lang="en-US" dirty="0"/>
              <a:t> (suite)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62" y="1905000"/>
            <a:ext cx="8382000" cy="5257800"/>
          </a:xfrm>
        </p:spPr>
        <p:txBody>
          <a:bodyPr>
            <a:normAutofit/>
          </a:bodyPr>
          <a:lstStyle/>
          <a:p>
            <a:r>
              <a:rPr lang="fr-FR" dirty="0"/>
              <a:t>Lorsque vous signalez un problème à l'équipe informatique, veuillez fournir toutes les informations suivantes : </a:t>
            </a:r>
          </a:p>
          <a:p>
            <a:pPr lvl="1"/>
            <a:r>
              <a:rPr lang="fr-FR" dirty="0"/>
              <a:t>Type du questionnaire (si applicable)</a:t>
            </a:r>
          </a:p>
          <a:p>
            <a:pPr lvl="1"/>
            <a:r>
              <a:rPr lang="fr-FR" dirty="0"/>
              <a:t>Question (si applicable)</a:t>
            </a:r>
          </a:p>
          <a:p>
            <a:pPr lvl="1"/>
            <a:r>
              <a:rPr lang="fr-FR" dirty="0"/>
              <a:t>Événements ayant causé le problème (quelle combinaison de circonstances en est la cause ?)</a:t>
            </a:r>
          </a:p>
          <a:p>
            <a:pPr lvl="1"/>
            <a:r>
              <a:rPr lang="fr-FR" dirty="0"/>
              <a:t>Texte exact du message produit (notez-le </a:t>
            </a:r>
            <a:r>
              <a:rPr lang="fr-FR" b="1" dirty="0"/>
              <a:t>avant</a:t>
            </a:r>
            <a:r>
              <a:rPr lang="fr-FR" dirty="0"/>
              <a:t> de cliquer sur "ok")</a:t>
            </a:r>
          </a:p>
          <a:p>
            <a:r>
              <a:rPr lang="fr-FR" dirty="0"/>
              <a:t>Utilisez un smartphone pour prendre des photos de l'écran et les envoyer si possible</a:t>
            </a:r>
          </a:p>
        </p:txBody>
      </p:sp>
    </p:spTree>
    <p:extLst>
      <p:ext uri="{BB962C8B-B14F-4D97-AF65-F5344CB8AC3E}">
        <p14:creationId xmlns:p14="http://schemas.microsoft.com/office/powerpoint/2010/main" val="13246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39067"/>
            <a:ext cx="57912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200" dirty="0">
                <a:latin typeface="+mn-lt"/>
              </a:rPr>
              <a:t>Pas de </a:t>
            </a:r>
            <a:r>
              <a:rPr lang="en-US" altLang="en-US" sz="3200" dirty="0" err="1">
                <a:latin typeface="+mn-lt"/>
              </a:rPr>
              <a:t>fichier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err="1">
                <a:latin typeface="+mn-lt"/>
              </a:rPr>
              <a:t>d’affectation</a:t>
            </a:r>
            <a:endParaRPr lang="en-US" altLang="en-US" sz="32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612756"/>
              </p:ext>
            </p:extLst>
          </p:nvPr>
        </p:nvGraphicFramePr>
        <p:xfrm>
          <a:off x="838200" y="3039728"/>
          <a:ext cx="8229600" cy="328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8964">
                <a:tc>
                  <a:txBody>
                    <a:bodyPr/>
                    <a:lstStyle/>
                    <a:p>
                      <a:r>
                        <a:rPr lang="en-US" dirty="0" err="1"/>
                        <a:t>Problème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908">
                <a:tc>
                  <a:txBody>
                    <a:bodyPr/>
                    <a:lstStyle/>
                    <a:p>
                      <a:r>
                        <a:rPr lang="en-US" sz="2800" dirty="0"/>
                        <a:t>Message </a:t>
                      </a:r>
                      <a:r>
                        <a:rPr lang="en-US" sz="2800" dirty="0" err="1"/>
                        <a:t>d’erreur</a:t>
                      </a:r>
                      <a:r>
                        <a:rPr lang="en-US" sz="2800" dirty="0"/>
                        <a:t> U95</a:t>
                      </a:r>
                    </a:p>
                    <a:p>
                      <a:r>
                        <a:rPr lang="fr-FR" sz="2800" dirty="0"/>
                        <a:t>Signifie que la tablette n'a pas de fichier d'affectation.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800" dirty="0"/>
                        <a:t>Le superviseur envoie le fichier d'affectation par transfert Bluetooth à la tablette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CB58695-656E-4F6F-8A67-1A04C938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990600"/>
            <a:ext cx="6100591" cy="187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688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Si le transfert Bluetooth échoue à cause d'une erreur de serveur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848600" cy="27432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fr-FR" sz="2800" dirty="0"/>
              <a:t>Essayez à nouveau de transférer</a:t>
            </a:r>
            <a:endParaRPr lang="en-US" sz="2800" dirty="0"/>
          </a:p>
          <a:p>
            <a:pPr marL="457200" indent="-457200">
              <a:buAutoNum type="arabicPeriod"/>
            </a:pPr>
            <a:r>
              <a:rPr lang="fr-FR" sz="2800" dirty="0"/>
              <a:t>Si cela échoue toujours, </a:t>
            </a:r>
            <a:r>
              <a:rPr lang="fr-FR" sz="2800" b="1" dirty="0"/>
              <a:t>éteignez et rallumez les deux tablettes</a:t>
            </a:r>
            <a:endParaRPr lang="en-US" sz="2800" b="1" dirty="0"/>
          </a:p>
          <a:p>
            <a:pPr marL="457200" indent="-457200">
              <a:buAutoNum type="arabicPeriod"/>
            </a:pPr>
            <a:r>
              <a:rPr lang="fr-FR" sz="2800" dirty="0"/>
              <a:t>Après la remise sous tension, activez et désactivez Bluetooth sur les deux appareils</a:t>
            </a: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 err="1"/>
              <a:t>Réessayer</a:t>
            </a:r>
            <a:r>
              <a:rPr lang="en-US" sz="2800" dirty="0"/>
              <a:t> le </a:t>
            </a:r>
            <a:r>
              <a:rPr lang="en-US" sz="2800" dirty="0" err="1"/>
              <a:t>transfert</a:t>
            </a: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video</a:t>
            </a:r>
            <a:endParaRPr lang="en-US" sz="28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20D3A-A383-4935-BB0F-4683C134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486814"/>
            <a:ext cx="5223444" cy="199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6629400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Si le transfert Bluetooth échoue en raison d'un échec du transfert du fichier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388224" cy="27432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fr-FR" sz="2800" dirty="0"/>
              <a:t>Essayez à nouveau de transférer</a:t>
            </a:r>
            <a:endParaRPr lang="en-US" sz="2800" dirty="0"/>
          </a:p>
          <a:p>
            <a:pPr marL="457200" indent="-457200">
              <a:buFont typeface="Arial"/>
              <a:buAutoNum type="arabicPeriod"/>
            </a:pPr>
            <a:r>
              <a:rPr lang="fr-FR" sz="2800" dirty="0"/>
              <a:t>Si cela échoue toujours, </a:t>
            </a:r>
            <a:r>
              <a:rPr lang="fr-FR" sz="2800" b="1" dirty="0"/>
              <a:t>éteignez et rallumez les deux tablettes</a:t>
            </a:r>
            <a:endParaRPr lang="en-US" sz="2800" b="1" dirty="0"/>
          </a:p>
          <a:p>
            <a:pPr marL="457200" indent="-457200">
              <a:buAutoNum type="arabicPeriod"/>
            </a:pPr>
            <a:r>
              <a:rPr lang="fr-FR" sz="2800" dirty="0"/>
              <a:t>Après la remise sous tension, activez et désactivez Bluetooth sur les deux appareils</a:t>
            </a:r>
            <a:endParaRPr lang="en-US" sz="2800" dirty="0"/>
          </a:p>
          <a:p>
            <a:pPr marL="457200" indent="-457200">
              <a:buAutoNum type="arabicPeriod"/>
            </a:pPr>
            <a:r>
              <a:rPr lang="en-US" sz="2800" dirty="0" err="1"/>
              <a:t>Réessayer</a:t>
            </a:r>
            <a:r>
              <a:rPr lang="en-US" sz="2800" dirty="0"/>
              <a:t> le </a:t>
            </a:r>
            <a:r>
              <a:rPr lang="en-US" sz="2800" dirty="0" err="1"/>
              <a:t>transfert</a:t>
            </a:r>
            <a:endParaRPr lang="en-US" sz="2800" dirty="0"/>
          </a:p>
          <a:p>
            <a:pPr marL="457200" indent="-457200">
              <a:buAutoNum type="arabicPeriod"/>
            </a:pPr>
            <a:endParaRPr lang="en-US" sz="2800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2F49E-7BF6-46AE-80AE-BDA12DE4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37891"/>
            <a:ext cx="7288467" cy="256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9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57200"/>
            <a:ext cx="7693025" cy="609600"/>
          </a:xfrm>
        </p:spPr>
        <p:txBody>
          <a:bodyPr>
            <a:normAutofit/>
          </a:bodyPr>
          <a:lstStyle/>
          <a:p>
            <a:r>
              <a:rPr lang="fr-FR" dirty="0"/>
              <a:t>Éviter les problèmes de transfert Bluetooth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388224" cy="388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Ne laissez jamais la fenêtre "Connexion à </a:t>
            </a:r>
            <a:r>
              <a:rPr lang="fr-FR" sz="2800" dirty="0" err="1"/>
              <a:t>xxxx</a:t>
            </a:r>
            <a:r>
              <a:rPr lang="fr-FR" sz="2800" dirty="0"/>
              <a:t>" s'afficher pendant plus de 20 secondes</a:t>
            </a:r>
            <a:r>
              <a:rPr lang="en-US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Travailler en équipe pour s'assurer que le transfert se déroule de manière coordonnée et que les fenêtres de transfert ne restent pas ouvertes trop longtemps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07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57200"/>
            <a:ext cx="8266113" cy="609600"/>
          </a:xfrm>
        </p:spPr>
        <p:txBody>
          <a:bodyPr>
            <a:normAutofit fontScale="90000"/>
          </a:bodyPr>
          <a:lstStyle/>
          <a:p>
            <a:r>
              <a:rPr lang="fr-FR"/>
              <a:t>Réduire/arrêter les mises à jour du système Android : Exercice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7388224" cy="388620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Tous les membres de l'équipe, y compris les superviseurs et les spécialistes en biomarqueurs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Allez à paramètres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Dans la barre de recherche tapez "Système automatique"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Cliquez sur “Système-&gt; Options développeur”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/>
              <a:t>Décochez la case "Mises à jour automatiques du système"</a:t>
            </a:r>
          </a:p>
          <a:p>
            <a:pPr marL="0" indent="0">
              <a:buNone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</a:t>
            </a:r>
            <a:r>
              <a:rPr lang="fr-FR" sz="2800" dirty="0" err="1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</a:t>
            </a:r>
            <a:endParaRPr lang="fr-F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58713" y="235258"/>
            <a:ext cx="8488363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altLang="en-US" dirty="0"/>
              <a:t>Soyez conscient de la sécurité sur le terrain </a:t>
            </a:r>
            <a:r>
              <a:rPr lang="en-US" altLang="en-US" dirty="0"/>
              <a:t>	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33878" y="897982"/>
            <a:ext cx="6210301" cy="5181600"/>
          </a:xfrm>
        </p:spPr>
        <p:txBody>
          <a:bodyPr/>
          <a:lstStyle/>
          <a:p>
            <a:r>
              <a:rPr lang="fr-FR" altLang="en-US" sz="2800" dirty="0"/>
              <a:t>Faites attention lorsque vous séjournez dans des lieux fréquentés par le public, ex. des hôtels, des auberges</a:t>
            </a:r>
            <a:endParaRPr lang="en-US" altLang="en-US" sz="2800" dirty="0"/>
          </a:p>
          <a:p>
            <a:r>
              <a:rPr lang="fr-FR" altLang="en-US" sz="2800" dirty="0"/>
              <a:t>N'annoncez pas aux autres que votre équipe a des tablettes</a:t>
            </a:r>
            <a:endParaRPr lang="en-US" altLang="en-US" sz="2800" dirty="0"/>
          </a:p>
          <a:p>
            <a:r>
              <a:rPr lang="fr-FR" altLang="en-US" sz="2800" dirty="0"/>
              <a:t>Soyez prudent dans les zones où la sécurité est problématique</a:t>
            </a:r>
            <a:endParaRPr lang="en-US" altLang="en-US" sz="2800" dirty="0"/>
          </a:p>
          <a:p>
            <a:r>
              <a:rPr lang="fr-FR" altLang="en-US" sz="2800" dirty="0"/>
              <a:t>Rangez les tablettes hors de vue lorsque vous agissez comme assistants de biomarqueurs</a:t>
            </a:r>
            <a:endParaRPr lang="en-US" altLang="en-US" sz="2800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A3831E7-686B-4E90-A56B-A37C25DB3958}" type="slidenum">
              <a:rPr lang="en-US" altLang="en-US" sz="1600" smtClean="0">
                <a:solidFill>
                  <a:srgbClr val="CC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CCFFFF"/>
              </a:solidFill>
              <a:latin typeface="Arial" panose="020B0604020202020204" pitchFamily="34" charset="0"/>
            </a:endParaRPr>
          </a:p>
        </p:txBody>
      </p:sp>
      <p:pic>
        <p:nvPicPr>
          <p:cNvPr id="14341" name="Picture 48" descr="C:\Users\Keith.D.Purvis\AppData\Local\Microsoft\Windows\Temporary Internet Files\Content.IE5\7DQAJ9VE\MCPE03479_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43843"/>
            <a:ext cx="2249488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49" descr="C:\Users\Keith.D.Purvis\AppData\Local\Microsoft\Windows\Temporary Internet Files\Content.IE5\ANDP7TN6\MCBD06706_000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224848"/>
            <a:ext cx="1547508" cy="155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 descr="C:\Users\Keith.D.Purvis\AppData\Local\Microsoft\Windows\Temporary Internet Files\Content.IE5\G7TJ3ZJ2\MCj0290865000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990600"/>
            <a:ext cx="2109788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262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261518" y="222250"/>
            <a:ext cx="8488363" cy="609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 err="1"/>
              <a:t>Éviter</a:t>
            </a:r>
            <a:r>
              <a:rPr lang="en-US" altLang="en-US" dirty="0"/>
              <a:t> les virus </a:t>
            </a:r>
            <a:r>
              <a:rPr lang="en-US" altLang="en-US" dirty="0" err="1"/>
              <a:t>informatiques</a:t>
            </a:r>
            <a:r>
              <a:rPr lang="en-US" altLang="en-US" dirty="0"/>
              <a:t> 	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905001" y="1305983"/>
            <a:ext cx="4590562" cy="5024967"/>
          </a:xfrm>
        </p:spPr>
        <p:txBody>
          <a:bodyPr>
            <a:normAutofit/>
          </a:bodyPr>
          <a:lstStyle/>
          <a:p>
            <a:r>
              <a:rPr lang="fr-FR" altLang="en-US" dirty="0">
                <a:solidFill>
                  <a:srgbClr val="FF0000"/>
                </a:solidFill>
              </a:rPr>
              <a:t>Les virus peuvent détruire les données et les tablettes </a:t>
            </a:r>
            <a:r>
              <a:rPr lang="en-US" altLang="en-US" dirty="0">
                <a:solidFill>
                  <a:srgbClr val="FF0000"/>
                </a:solidFill>
              </a:rPr>
              <a:t>!</a:t>
            </a:r>
          </a:p>
          <a:p>
            <a:r>
              <a:rPr lang="fr-FR" altLang="en-US" dirty="0"/>
              <a:t>Le chargement de médias comme des vidéos, de la musique sur des tablettes, est interdit</a:t>
            </a:r>
            <a:endParaRPr lang="en-US" altLang="en-US" dirty="0"/>
          </a:p>
          <a:p>
            <a:r>
              <a:rPr lang="fr-FR" altLang="en-US" dirty="0"/>
              <a:t>Il est interdit de télécharger ou d'installer des logiciels non liés à CMIS sur des tablettes</a:t>
            </a:r>
            <a:endParaRPr lang="en-US" altLang="en-US" dirty="0"/>
          </a:p>
          <a:p>
            <a:r>
              <a:rPr lang="fr-FR" altLang="en-US" dirty="0"/>
              <a:t>Vous êtes responsable de faire respecter ce règlement</a:t>
            </a:r>
            <a:endParaRPr lang="en-US" altLang="en-US" dirty="0"/>
          </a:p>
          <a:p>
            <a:r>
              <a:rPr lang="fr-FR" altLang="en-US" dirty="0"/>
              <a:t>Vous serez responsable en cas d'apparition de virus</a:t>
            </a:r>
            <a:endParaRPr lang="en-US" altLang="en-US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fld id="{DA3831E7-686B-4E90-A56B-A37C25DB3958}" type="slidenum">
              <a:rPr lang="en-US" altLang="en-US" sz="1600" smtClean="0">
                <a:solidFill>
                  <a:srgbClr val="CCFFFF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CC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785" y="914400"/>
            <a:ext cx="266700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3996104"/>
            <a:ext cx="1866900" cy="2457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527050"/>
            <a:ext cx="1828800" cy="15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67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3562" y="228600"/>
            <a:ext cx="5867400" cy="609600"/>
          </a:xfrm>
        </p:spPr>
        <p:txBody>
          <a:bodyPr/>
          <a:lstStyle/>
          <a:p>
            <a:r>
              <a:rPr lang="en-US" dirty="0" err="1"/>
              <a:t>Traitement</a:t>
            </a:r>
            <a:r>
              <a:rPr lang="en-US" dirty="0"/>
              <a:t> des </a:t>
            </a:r>
            <a:r>
              <a:rPr lang="en-US" dirty="0" err="1"/>
              <a:t>tablettes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262" y="1905000"/>
            <a:ext cx="8382000" cy="5257800"/>
          </a:xfrm>
        </p:spPr>
        <p:txBody>
          <a:bodyPr>
            <a:normAutofit/>
          </a:bodyPr>
          <a:lstStyle/>
          <a:p>
            <a:r>
              <a:rPr lang="fr-FR" sz="2800" dirty="0"/>
              <a:t>Traitez avec beaucoup de soin</a:t>
            </a:r>
          </a:p>
          <a:p>
            <a:r>
              <a:rPr lang="fr-FR" sz="2800" dirty="0"/>
              <a:t>Doit être dans des étuis de protection à tout moment</a:t>
            </a:r>
          </a:p>
          <a:p>
            <a:r>
              <a:rPr lang="fr-FR" sz="2800" dirty="0"/>
              <a:t>Soyez prudent lorsque vous les rangez pour éviter de rayer l'écran</a:t>
            </a:r>
          </a:p>
          <a:p>
            <a:r>
              <a:rPr lang="fr-FR" sz="2800" dirty="0"/>
              <a:t>Éviter de les exposer à un fort ensoleillement, une chaleur excessive</a:t>
            </a:r>
          </a:p>
          <a:p>
            <a:r>
              <a:rPr lang="fr-FR" sz="2800" dirty="0"/>
              <a:t>Éviter l'exposition à l'eau</a:t>
            </a:r>
          </a:p>
          <a:p>
            <a:r>
              <a:rPr lang="fr-FR" sz="2800" dirty="0"/>
              <a:t>Éviter les chutes, les chocs et les impacts</a:t>
            </a:r>
          </a:p>
        </p:txBody>
      </p:sp>
    </p:spTree>
    <p:extLst>
      <p:ext uri="{BB962C8B-B14F-4D97-AF65-F5344CB8AC3E}">
        <p14:creationId xmlns:p14="http://schemas.microsoft.com/office/powerpoint/2010/main" val="302972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VMX3MACP777Z-1201013908-6548</_dlc_DocId>
    <_dlc_DocIdUrl xmlns="d16efad5-0601-4cf0-b7c2-89968258c777">
      <Url>https://icfonline.sharepoint.com/sites/ihd-dhs/Standard8/_layouts/15/DocIdRedir.aspx?ID=VMX3MACP777Z-1201013908-6548</Url>
      <Description>VMX3MACP777Z-1201013908-6548</Description>
    </_dlc_DocIdUrl>
  </documentManagement>
</p:properties>
</file>

<file path=customXml/itemProps1.xml><?xml version="1.0" encoding="utf-8"?>
<ds:datastoreItem xmlns:ds="http://schemas.openxmlformats.org/officeDocument/2006/customXml" ds:itemID="{408D9840-1DB5-489E-B696-99329A96DC8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F616125-D9E6-4887-923E-1F5B8EF8572D}"/>
</file>

<file path=customXml/itemProps3.xml><?xml version="1.0" encoding="utf-8"?>
<ds:datastoreItem xmlns:ds="http://schemas.openxmlformats.org/officeDocument/2006/customXml" ds:itemID="{4E58FE0B-412A-485D-8D86-9488ECE82F5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2F37D5C-18CA-4EA3-9CF4-60DBE81F50C0}">
  <ds:schemaRefs>
    <ds:schemaRef ds:uri="http://schemas.microsoft.com/office/2006/metadata/properties"/>
    <ds:schemaRef ds:uri="http://schemas.microsoft.com/office/infopath/2007/PartnerControls"/>
    <ds:schemaRef ds:uri="d16efad5-0601-4cf0-b7c2-89968258c7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16723</TotalTime>
  <Words>607</Words>
  <Application>Microsoft Office PowerPoint</Application>
  <PresentationFormat>On-screen Show (4:3)</PresentationFormat>
  <Paragraphs>68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</vt:lpstr>
      <vt:lpstr>Office Theme</vt:lpstr>
      <vt:lpstr>Dépannage et utilisation des tablettes sur le terrain</vt:lpstr>
      <vt:lpstr>Pas de fichier d’affectation</vt:lpstr>
      <vt:lpstr>Si le transfert Bluetooth échoue à cause d'une erreur de serveur</vt:lpstr>
      <vt:lpstr>Si le transfert Bluetooth échoue en raison d'un échec du transfert du fichier</vt:lpstr>
      <vt:lpstr>Éviter les problèmes de transfert Bluetooth</vt:lpstr>
      <vt:lpstr>Réduire/arrêter les mises à jour du système Android : Exercice</vt:lpstr>
      <vt:lpstr>Soyez conscient de la sécurité sur le terrain  </vt:lpstr>
      <vt:lpstr>Éviter les virus informatiques  </vt:lpstr>
      <vt:lpstr>Traitement des tablettes</vt:lpstr>
      <vt:lpstr>Résolution des problèmes</vt:lpstr>
      <vt:lpstr>Résolution des problèmes (suite)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Harouna KOCHE</cp:lastModifiedBy>
  <cp:revision>307</cp:revision>
  <cp:lastPrinted>2004-09-30T16:41:33Z</cp:lastPrinted>
  <dcterms:created xsi:type="dcterms:W3CDTF">2004-09-17T20:07:42Z</dcterms:created>
  <dcterms:modified xsi:type="dcterms:W3CDTF">2022-04-27T11:11:16Z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751ffe27-cb02-4190-b0bb-1e7f9655318f</vt:lpwstr>
  </property>
</Properties>
</file>