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6"/>
  </p:sldMasterIdLst>
  <p:notesMasterIdLst>
    <p:notesMasterId r:id="rId16"/>
  </p:notesMasterIdLst>
  <p:handoutMasterIdLst>
    <p:handoutMasterId r:id="rId17"/>
  </p:handoutMasterIdLst>
  <p:sldIdLst>
    <p:sldId id="336" r:id="rId7"/>
    <p:sldId id="391" r:id="rId8"/>
    <p:sldId id="402" r:id="rId9"/>
    <p:sldId id="403" r:id="rId10"/>
    <p:sldId id="404" r:id="rId11"/>
    <p:sldId id="405" r:id="rId12"/>
    <p:sldId id="406" r:id="rId13"/>
    <p:sldId id="408" r:id="rId14"/>
    <p:sldId id="407" r:id="rId15"/>
  </p:sldIdLst>
  <p:sldSz cx="9144000" cy="6858000" type="screen4x3"/>
  <p:notesSz cx="7035800" cy="9321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2113A"/>
    <a:srgbClr val="003366"/>
    <a:srgbClr val="DDDDDD"/>
    <a:srgbClr val="CCCCCC"/>
    <a:srgbClr val="666666"/>
    <a:srgbClr val="1E4ABD"/>
    <a:srgbClr val="E1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41F13-9080-464F-9C3D-AB7BB8BA8FC7}" v="4" dt="2022-02-03T20:29:50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78363" autoAdjust="0"/>
  </p:normalViewPr>
  <p:slideViewPr>
    <p:cSldViewPr>
      <p:cViewPr varScale="1">
        <p:scale>
          <a:sx n="67" d="100"/>
          <a:sy n="67" d="100"/>
        </p:scale>
        <p:origin x="124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owski, Rachel" userId="9e32e252-3dc9-471f-82fd-a04f3bceafab" providerId="ADAL" clId="{12041F13-9080-464F-9C3D-AB7BB8BA8FC7}"/>
    <pc:docChg chg="custSel addSld modSld">
      <pc:chgData name="Orlowski, Rachel" userId="9e32e252-3dc9-471f-82fd-a04f3bceafab" providerId="ADAL" clId="{12041F13-9080-464F-9C3D-AB7BB8BA8FC7}" dt="2022-02-03T20:29:58.360" v="327" actId="1076"/>
      <pc:docMkLst>
        <pc:docMk/>
      </pc:docMkLst>
      <pc:sldChg chg="modSp mod">
        <pc:chgData name="Orlowski, Rachel" userId="9e32e252-3dc9-471f-82fd-a04f3bceafab" providerId="ADAL" clId="{12041F13-9080-464F-9C3D-AB7BB8BA8FC7}" dt="2022-02-03T20:22:06.112" v="9" actId="14100"/>
        <pc:sldMkLst>
          <pc:docMk/>
          <pc:sldMk cId="74673467" sldId="391"/>
        </pc:sldMkLst>
        <pc:spChg chg="mod">
          <ac:chgData name="Orlowski, Rachel" userId="9e32e252-3dc9-471f-82fd-a04f3bceafab" providerId="ADAL" clId="{12041F13-9080-464F-9C3D-AB7BB8BA8FC7}" dt="2022-02-03T20:22:06.112" v="9" actId="14100"/>
          <ac:spMkLst>
            <pc:docMk/>
            <pc:sldMk cId="74673467" sldId="391"/>
            <ac:spMk id="3" creationId="{47152981-1E79-4104-AF90-43A55DEA0423}"/>
          </ac:spMkLst>
        </pc:spChg>
      </pc:sldChg>
      <pc:sldChg chg="modSp mod">
        <pc:chgData name="Orlowski, Rachel" userId="9e32e252-3dc9-471f-82fd-a04f3bceafab" providerId="ADAL" clId="{12041F13-9080-464F-9C3D-AB7BB8BA8FC7}" dt="2022-02-03T20:22:20.902" v="10" actId="14100"/>
        <pc:sldMkLst>
          <pc:docMk/>
          <pc:sldMk cId="567849516" sldId="402"/>
        </pc:sldMkLst>
        <pc:spChg chg="mod">
          <ac:chgData name="Orlowski, Rachel" userId="9e32e252-3dc9-471f-82fd-a04f3bceafab" providerId="ADAL" clId="{12041F13-9080-464F-9C3D-AB7BB8BA8FC7}" dt="2022-02-03T20:22:20.902" v="10" actId="14100"/>
          <ac:spMkLst>
            <pc:docMk/>
            <pc:sldMk cId="567849516" sldId="402"/>
            <ac:spMk id="3" creationId="{47152981-1E79-4104-AF90-43A55DEA0423}"/>
          </ac:spMkLst>
        </pc:spChg>
      </pc:sldChg>
      <pc:sldChg chg="modNotesTx">
        <pc:chgData name="Orlowski, Rachel" userId="9e32e252-3dc9-471f-82fd-a04f3bceafab" providerId="ADAL" clId="{12041F13-9080-464F-9C3D-AB7BB8BA8FC7}" dt="2022-02-03T20:24:46.631" v="12" actId="6549"/>
        <pc:sldMkLst>
          <pc:docMk/>
          <pc:sldMk cId="3898369946" sldId="404"/>
        </pc:sldMkLst>
      </pc:sldChg>
      <pc:sldChg chg="modNotesTx">
        <pc:chgData name="Orlowski, Rachel" userId="9e32e252-3dc9-471f-82fd-a04f3bceafab" providerId="ADAL" clId="{12041F13-9080-464F-9C3D-AB7BB8BA8FC7}" dt="2022-02-03T20:24:37.395" v="11" actId="20577"/>
        <pc:sldMkLst>
          <pc:docMk/>
          <pc:sldMk cId="760675176" sldId="405"/>
        </pc:sldMkLst>
      </pc:sldChg>
      <pc:sldChg chg="modSp new mod">
        <pc:chgData name="Orlowski, Rachel" userId="9e32e252-3dc9-471f-82fd-a04f3bceafab" providerId="ADAL" clId="{12041F13-9080-464F-9C3D-AB7BB8BA8FC7}" dt="2022-02-03T20:26:16.562" v="304" actId="403"/>
        <pc:sldMkLst>
          <pc:docMk/>
          <pc:sldMk cId="3758111466" sldId="406"/>
        </pc:sldMkLst>
        <pc:spChg chg="mod">
          <ac:chgData name="Orlowski, Rachel" userId="9e32e252-3dc9-471f-82fd-a04f3bceafab" providerId="ADAL" clId="{12041F13-9080-464F-9C3D-AB7BB8BA8FC7}" dt="2022-02-03T20:26:16.562" v="304" actId="403"/>
          <ac:spMkLst>
            <pc:docMk/>
            <pc:sldMk cId="3758111466" sldId="406"/>
            <ac:spMk id="2" creationId="{93CB2CC3-A0FF-41B9-AF9D-35C52210E1AB}"/>
          </ac:spMkLst>
        </pc:spChg>
        <pc:spChg chg="mod">
          <ac:chgData name="Orlowski, Rachel" userId="9e32e252-3dc9-471f-82fd-a04f3bceafab" providerId="ADAL" clId="{12041F13-9080-464F-9C3D-AB7BB8BA8FC7}" dt="2022-02-03T20:26:09.017" v="301" actId="403"/>
          <ac:spMkLst>
            <pc:docMk/>
            <pc:sldMk cId="3758111466" sldId="406"/>
            <ac:spMk id="3" creationId="{9A7651AD-B2FE-4A0A-990F-AF84A717C59D}"/>
          </ac:spMkLst>
        </pc:spChg>
      </pc:sldChg>
      <pc:sldChg chg="addSp delSp modSp new mod">
        <pc:chgData name="Orlowski, Rachel" userId="9e32e252-3dc9-471f-82fd-a04f3bceafab" providerId="ADAL" clId="{12041F13-9080-464F-9C3D-AB7BB8BA8FC7}" dt="2022-02-03T20:29:14.098" v="315" actId="21"/>
        <pc:sldMkLst>
          <pc:docMk/>
          <pc:sldMk cId="1583464829" sldId="407"/>
        </pc:sldMkLst>
        <pc:spChg chg="mod">
          <ac:chgData name="Orlowski, Rachel" userId="9e32e252-3dc9-471f-82fd-a04f3bceafab" providerId="ADAL" clId="{12041F13-9080-464F-9C3D-AB7BB8BA8FC7}" dt="2022-02-03T20:26:20.873" v="307" actId="403"/>
          <ac:spMkLst>
            <pc:docMk/>
            <pc:sldMk cId="1583464829" sldId="407"/>
            <ac:spMk id="2" creationId="{A7454266-DE21-4601-B7CE-3BC0A52215E4}"/>
          </ac:spMkLst>
        </pc:spChg>
        <pc:spChg chg="mod">
          <ac:chgData name="Orlowski, Rachel" userId="9e32e252-3dc9-471f-82fd-a04f3bceafab" providerId="ADAL" clId="{12041F13-9080-464F-9C3D-AB7BB8BA8FC7}" dt="2022-02-03T20:26:03.623" v="299" actId="403"/>
          <ac:spMkLst>
            <pc:docMk/>
            <pc:sldMk cId="1583464829" sldId="407"/>
            <ac:spMk id="3" creationId="{35DBBAC1-45FE-4C04-8221-CFEB2AEA09C1}"/>
          </ac:spMkLst>
        </pc:spChg>
        <pc:picChg chg="add del mod">
          <ac:chgData name="Orlowski, Rachel" userId="9e32e252-3dc9-471f-82fd-a04f3bceafab" providerId="ADAL" clId="{12041F13-9080-464F-9C3D-AB7BB8BA8FC7}" dt="2022-02-03T20:29:14.098" v="315" actId="21"/>
          <ac:picMkLst>
            <pc:docMk/>
            <pc:sldMk cId="1583464829" sldId="407"/>
            <ac:picMk id="8" creationId="{8B7FBA1C-ADC4-4807-A04D-9C04698905B4}"/>
          </ac:picMkLst>
        </pc:picChg>
      </pc:sldChg>
      <pc:sldChg chg="addSp delSp modSp new mod">
        <pc:chgData name="Orlowski, Rachel" userId="9e32e252-3dc9-471f-82fd-a04f3bceafab" providerId="ADAL" clId="{12041F13-9080-464F-9C3D-AB7BB8BA8FC7}" dt="2022-02-03T20:29:58.360" v="327" actId="1076"/>
        <pc:sldMkLst>
          <pc:docMk/>
          <pc:sldMk cId="3363928083" sldId="408"/>
        </pc:sldMkLst>
        <pc:spChg chg="del">
          <ac:chgData name="Orlowski, Rachel" userId="9e32e252-3dc9-471f-82fd-a04f3bceafab" providerId="ADAL" clId="{12041F13-9080-464F-9C3D-AB7BB8BA8FC7}" dt="2022-02-03T20:29:20.634" v="317" actId="478"/>
          <ac:spMkLst>
            <pc:docMk/>
            <pc:sldMk cId="3363928083" sldId="408"/>
            <ac:spMk id="2" creationId="{297BF68F-64A8-4EEA-89DF-B4E9D58C6C32}"/>
          </ac:spMkLst>
        </pc:spChg>
        <pc:spChg chg="del">
          <ac:chgData name="Orlowski, Rachel" userId="9e32e252-3dc9-471f-82fd-a04f3bceafab" providerId="ADAL" clId="{12041F13-9080-464F-9C3D-AB7BB8BA8FC7}" dt="2022-02-03T20:29:22.995" v="318" actId="478"/>
          <ac:spMkLst>
            <pc:docMk/>
            <pc:sldMk cId="3363928083" sldId="408"/>
            <ac:spMk id="3" creationId="{32E87BBC-311D-4B02-9BBA-82EF3D4D8252}"/>
          </ac:spMkLst>
        </pc:spChg>
        <pc:picChg chg="add del mod">
          <ac:chgData name="Orlowski, Rachel" userId="9e32e252-3dc9-471f-82fd-a04f3bceafab" providerId="ADAL" clId="{12041F13-9080-464F-9C3D-AB7BB8BA8FC7}" dt="2022-02-03T20:29:39.895" v="321" actId="478"/>
          <ac:picMkLst>
            <pc:docMk/>
            <pc:sldMk cId="3363928083" sldId="408"/>
            <ac:picMk id="7" creationId="{ECF168F6-1ECD-4A44-99BE-C4B3A15697EF}"/>
          </ac:picMkLst>
        </pc:picChg>
        <pc:picChg chg="add mod">
          <ac:chgData name="Orlowski, Rachel" userId="9e32e252-3dc9-471f-82fd-a04f3bceafab" providerId="ADAL" clId="{12041F13-9080-464F-9C3D-AB7BB8BA8FC7}" dt="2022-02-03T20:29:58.360" v="327" actId="1076"/>
          <ac:picMkLst>
            <pc:docMk/>
            <pc:sldMk cId="3363928083" sldId="408"/>
            <ac:picMk id="9" creationId="{0B75F8F5-CCC8-4286-8774-E430201439B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816234C4-8881-45E8-90E3-26537069B8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BB83E288-CFA5-4948-8040-5F4EEDAF477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DC514322-96C2-4D80-92CA-E2254627B37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A114BD23-8D28-49FD-B75C-981C3E20ED2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896B14-AB45-4FC4-9114-1F23F167DE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7E85780B-1DD4-4CA5-B177-ED997E86F5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254EC224-A4D4-4120-9FA8-8A7E0166764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77924AF-88D6-4B0C-BACE-2A21CB4975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CDFB06C2-C4C6-41EB-859F-551F1ADACF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3FE64F0B-51A1-481F-881B-B1113E6BBD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D2E696CD-A9BA-4CDD-ABA6-58867840D4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7090961-21AF-4BC7-A13A-7C1E6695BF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a summary of the next section, each topic will be addressed in more depth in the following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0961-21AF-4BC7-A13A-7C1E6695BFB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23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a summary of the next section, each topic will be addressed in more depth in the following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0961-21AF-4BC7-A13A-7C1E6695BFB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33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a summary of the next section, each topic will be addressed in more depth in the following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0961-21AF-4BC7-A13A-7C1E6695BFB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2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0961-21AF-4BC7-A13A-7C1E6695BFB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924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0961-21AF-4BC7-A13A-7C1E6695BFB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1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49C05-927F-3348-96DF-9086CF2761D6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4/27/2022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47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BD1D85-59D5-42F9-B13B-D871E0FAAB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DADC5A-A291-426F-AC0C-00C668AD85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9FC8E6-31DA-43D6-8E47-CD4912CFD5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8C44E-08D6-4D97-9CEA-B6FA93AADC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15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4572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017F59-29DA-6F48-B92A-5AD511CC2D63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4/27/2022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9224"/>
            <a:ext cx="2895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222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40381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219200" y="469733"/>
            <a:ext cx="6934200" cy="1077218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4000" dirty="0"/>
              <a:t>Réaliser des ré-interviews avec le système CMIS CAPI</a:t>
            </a:r>
            <a:endParaRPr lang="en-US" altLang="en-US" sz="4000" dirty="0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2" name="AutoShape 2" descr="See the source image">
            <a:extLst>
              <a:ext uri="{FF2B5EF4-FFF2-40B4-BE49-F238E27FC236}">
                <a16:creationId xmlns:a16="http://schemas.microsoft.com/office/drawing/2014/main" id="{7B470E74-D93A-4B6F-AF08-0D0EC5A044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67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CDEDED3B-4434-43F1-97DB-7E039BB4B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653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88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0967-2BC7-46BB-AFCE-6D686842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0"/>
            <a:ext cx="7239000" cy="1542361"/>
          </a:xfrm>
        </p:spPr>
        <p:txBody>
          <a:bodyPr>
            <a:normAutofit/>
          </a:bodyPr>
          <a:lstStyle/>
          <a:p>
            <a:r>
              <a:rPr lang="en-US" sz="4400" dirty="0" err="1"/>
              <a:t>Processus</a:t>
            </a:r>
            <a:r>
              <a:rPr lang="en-US" sz="4400" dirty="0"/>
              <a:t> de </a:t>
            </a:r>
            <a:r>
              <a:rPr lang="en-US" sz="4400" dirty="0" err="1"/>
              <a:t>ré</a:t>
            </a:r>
            <a:r>
              <a:rPr lang="en-US" sz="4400" dirty="0"/>
              <a:t>-interview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91616-BEEC-422D-995F-91106051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03109-D282-48E0-A444-A890732B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B6C65-CDD1-4653-B467-DC6FA2EC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8C44E-08D6-4D97-9CEA-B6FA93AADCE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52981-1E79-4104-AF90-43A55DEA0423}"/>
              </a:ext>
            </a:extLst>
          </p:cNvPr>
          <p:cNvSpPr txBox="1"/>
          <p:nvPr/>
        </p:nvSpPr>
        <p:spPr>
          <a:xfrm>
            <a:off x="1221179" y="1843203"/>
            <a:ext cx="693222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n-lt"/>
              </a:rPr>
              <a:t>Sélectionne2 2 ménages au hasard pour une re-interview/vérification ponctuelle par le superviseur</a:t>
            </a:r>
            <a:endParaRPr lang="en-US" sz="3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n-lt"/>
              </a:rPr>
              <a:t>La ré-interview consiste à répondre aux questions 1-7 et Q128 du questionnaire ménage</a:t>
            </a:r>
            <a:endParaRPr lang="en-US" sz="3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n-lt"/>
              </a:rPr>
              <a:t>Comparer les résultats et discuter avec l'enquêteur du ménage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0967-2BC7-46BB-AFCE-6D686842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0"/>
            <a:ext cx="7239000" cy="1542361"/>
          </a:xfrm>
        </p:spPr>
        <p:txBody>
          <a:bodyPr>
            <a:normAutofit/>
          </a:bodyPr>
          <a:lstStyle/>
          <a:p>
            <a:r>
              <a:rPr lang="en-US" sz="4400" dirty="0" err="1"/>
              <a:t>Système</a:t>
            </a:r>
            <a:r>
              <a:rPr lang="en-US" sz="4400" dirty="0"/>
              <a:t>  CAPI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91616-BEEC-422D-995F-91106051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03109-D282-48E0-A444-A890732B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B6C65-CDD1-4653-B467-DC6FA2EC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8C44E-08D6-4D97-9CEA-B6FA93AADCE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52981-1E79-4104-AF90-43A55DEA0423}"/>
              </a:ext>
            </a:extLst>
          </p:cNvPr>
          <p:cNvSpPr txBox="1"/>
          <p:nvPr/>
        </p:nvSpPr>
        <p:spPr>
          <a:xfrm>
            <a:off x="990601" y="1843203"/>
            <a:ext cx="762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n-lt"/>
              </a:rPr>
              <a:t>Sélectionne automatiquement des ménages aléatoires pour une re-interview</a:t>
            </a:r>
            <a:endParaRPr lang="en-US" sz="3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n-lt"/>
              </a:rPr>
              <a:t>Contrôle les sauts pour ne poser que les questions requises pour une re-interview</a:t>
            </a:r>
            <a:endParaRPr lang="en-US" sz="3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n-lt"/>
              </a:rPr>
              <a:t>Génère un rapport montrant les différences entre les interviews et la distance entre les emplacements GPS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4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0967-2BC7-46BB-AFCE-6D686842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-771181"/>
            <a:ext cx="7239000" cy="1542361"/>
          </a:xfrm>
        </p:spPr>
        <p:txBody>
          <a:bodyPr>
            <a:normAutofit/>
          </a:bodyPr>
          <a:lstStyle/>
          <a:p>
            <a:r>
              <a:rPr lang="en-US" sz="4400" dirty="0"/>
              <a:t>Menu de Re-interview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91616-BEEC-422D-995F-91106051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03109-D282-48E0-A444-A890732B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B6C65-CDD1-4653-B467-DC6FA2EC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8C44E-08D6-4D97-9CEA-B6FA93AADCE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54EDA1-BDB0-4278-8E87-DC22F7E84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770" y="1913933"/>
            <a:ext cx="7417815" cy="3733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160887-CD82-4142-9A9D-DB3FDBA1B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783055"/>
            <a:ext cx="2867025" cy="485775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6719DCA-E3DB-4AF2-8864-5F7839D88095}"/>
              </a:ext>
            </a:extLst>
          </p:cNvPr>
          <p:cNvSpPr/>
          <p:nvPr/>
        </p:nvSpPr>
        <p:spPr>
          <a:xfrm>
            <a:off x="3277466" y="353851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5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0967-2BC7-46BB-AFCE-6D686842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0"/>
            <a:ext cx="7239000" cy="1542361"/>
          </a:xfrm>
        </p:spPr>
        <p:txBody>
          <a:bodyPr>
            <a:normAutofit/>
          </a:bodyPr>
          <a:lstStyle/>
          <a:p>
            <a:r>
              <a:rPr lang="en-US" sz="4400" dirty="0" err="1"/>
              <a:t>Sélection</a:t>
            </a:r>
            <a:r>
              <a:rPr lang="en-US" sz="4400" dirty="0"/>
              <a:t> des ménages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91616-BEEC-422D-995F-91106051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03109-D282-48E0-A444-A890732B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B6C65-CDD1-4653-B467-DC6FA2EC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8C44E-08D6-4D97-9CEA-B6FA93AADCE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52981-1E79-4104-AF90-43A55DEA0423}"/>
              </a:ext>
            </a:extLst>
          </p:cNvPr>
          <p:cNvSpPr txBox="1"/>
          <p:nvPr/>
        </p:nvSpPr>
        <p:spPr>
          <a:xfrm>
            <a:off x="230579" y="1600200"/>
            <a:ext cx="82276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n-lt"/>
              </a:rPr>
              <a:t>Doit avoir reçu </a:t>
            </a:r>
            <a:r>
              <a:rPr lang="fr-FR" sz="3200" b="1" u="sng" dirty="0">
                <a:latin typeface="+mn-lt"/>
              </a:rPr>
              <a:t>cinq</a:t>
            </a:r>
            <a:r>
              <a:rPr lang="fr-FR" sz="3200" u="sng" dirty="0">
                <a:latin typeface="+mn-lt"/>
              </a:rPr>
              <a:t> ménages complétés </a:t>
            </a:r>
            <a:r>
              <a:rPr lang="fr-FR" sz="3200" dirty="0">
                <a:latin typeface="+mn-lt"/>
              </a:rPr>
              <a:t>sur la tablette du superviseur afin de générer une sélection pour la re-interview</a:t>
            </a:r>
            <a:endParaRPr lang="en-US" sz="3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n-lt"/>
              </a:rPr>
              <a:t>Seulement deux requis, des supplémentaires peuvent être sélectionnés dans le cas où les ménages ne sont pas disponibles pour une nouvelle visite</a:t>
            </a:r>
            <a:endParaRPr lang="en-US" sz="3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n-lt"/>
              </a:rPr>
              <a:t>Peut sélectionner jusqu'à cinq ménages pour une nouvelle interview</a:t>
            </a:r>
            <a:endParaRPr lang="en-US" sz="3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836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0967-2BC7-46BB-AFCE-6D686842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79" y="0"/>
            <a:ext cx="7239000" cy="1041658"/>
          </a:xfrm>
        </p:spPr>
        <p:txBody>
          <a:bodyPr>
            <a:normAutofit fontScale="90000"/>
          </a:bodyPr>
          <a:lstStyle/>
          <a:p>
            <a:r>
              <a:rPr lang="fr-FR" sz="4400"/>
              <a:t>Option de selection des ménages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91616-BEEC-422D-995F-91106051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530079"/>
            <a:ext cx="2133600" cy="184666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03109-D282-48E0-A444-A890732B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30079"/>
            <a:ext cx="2895600" cy="184666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B6C65-CDD1-4653-B467-DC6FA2EC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530079"/>
            <a:ext cx="2133600" cy="184666"/>
          </a:xfrm>
        </p:spPr>
        <p:txBody>
          <a:bodyPr/>
          <a:lstStyle/>
          <a:p>
            <a:pPr>
              <a:defRPr/>
            </a:pPr>
            <a:fld id="{32B8C44E-08D6-4D97-9CEA-B6FA93AADCEC}" type="slidenum">
              <a:rPr lang="fr-FR" altLang="en-US" smtClean="0"/>
              <a:pPr>
                <a:defRPr/>
              </a:pPr>
              <a:t>6</a:t>
            </a:fld>
            <a:endParaRPr lang="fr-F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52981-1E79-4104-AF90-43A55DEA0423}"/>
              </a:ext>
            </a:extLst>
          </p:cNvPr>
          <p:cNvSpPr txBox="1"/>
          <p:nvPr/>
        </p:nvSpPr>
        <p:spPr>
          <a:xfrm>
            <a:off x="533400" y="3512675"/>
            <a:ext cx="83800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>
                <a:latin typeface="+mn-lt"/>
              </a:rPr>
              <a:t>Le système sélectionnera le ménage et vous invitera à accepter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>
                <a:latin typeface="+mn-lt"/>
              </a:rPr>
              <a:t>Oui- accepter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>
                <a:latin typeface="+mn-lt"/>
              </a:rPr>
              <a:t>Non- rejeter et en sélectionner un autre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>
                <a:latin typeface="+mn-lt"/>
              </a:rPr>
              <a:t>Annuler – quitter le processus de sélection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503542-66EA-4291-BAB4-7D6AC888C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281618"/>
            <a:ext cx="4855905" cy="198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5D7702-8C24-4F43-8273-B3A564502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70" y="1281618"/>
            <a:ext cx="3876270" cy="19505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412180D-4A5F-4AC3-981D-A400EA785068}"/>
              </a:ext>
            </a:extLst>
          </p:cNvPr>
          <p:cNvSpPr/>
          <p:nvPr/>
        </p:nvSpPr>
        <p:spPr>
          <a:xfrm>
            <a:off x="4070269" y="2036829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67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2CC3-A0FF-41B9-AF9D-35C52210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Spécificité</a:t>
            </a:r>
            <a:r>
              <a:rPr lang="en-US" sz="4000" dirty="0"/>
              <a:t> des re-interviews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651AD-B2FE-4A0A-990F-AF84A717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Des informations supplémentaires seront données sur les re-interviews lors de la formation des superviseurs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35C13-5D98-46D0-B8A0-F20596F8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C1301-AECD-4F81-BF3F-83399B03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6D500-F2EC-4D29-B41A-F7ECF905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8C44E-08D6-4D97-9CEA-B6FA93AADCE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11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BAEA0-F185-40E1-8B8F-8320DD6E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336A-616F-4087-A23F-99DC3AB8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EE8CC-1494-4602-A767-7D1C0AEF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8C44E-08D6-4D97-9CEA-B6FA93AADCE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0B75F8F5-CCC8-4286-8774-E43020143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52" y="1588293"/>
            <a:ext cx="5182048" cy="368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2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4266-DE21-4601-B7CE-3BC0A522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Exercice</a:t>
            </a:r>
            <a:r>
              <a:rPr lang="en-US" sz="4000" dirty="0"/>
              <a:t> pratique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BAC1-45FE-4C04-8221-CFEB2AEA0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Pour votre mini grappe, sélectionnez 2 ménages pour re-interview et menez les deux re-interview</a:t>
            </a:r>
            <a:r>
              <a:rPr lang="en-US" sz="28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2E2E5-6970-4ED9-BDD4-941CF2E1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96D82-8878-47AC-8F38-FB0FAD32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7412-F4CD-4D67-816B-A4CA19CE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8C44E-08D6-4D97-9CEA-B6FA93AADCE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46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0BC70FB04E14C8ED45C26FF73C393" ma:contentTypeVersion="537" ma:contentTypeDescription="Create a new document." ma:contentTypeScope="" ma:versionID="56ef05e91298091bd0032303818eb56f">
  <xsd:schema xmlns:xsd="http://www.w3.org/2001/XMLSchema" xmlns:xs="http://www.w3.org/2001/XMLSchema" xmlns:p="http://schemas.microsoft.com/office/2006/metadata/properties" xmlns:ns2="d16efad5-0601-4cf0-b7c2-89968258c777" xmlns:ns3="d58a30a2-7d65-49ea-9133-261ce59728b8" targetNamespace="http://schemas.microsoft.com/office/2006/metadata/properties" ma:root="true" ma:fieldsID="9d116479b8783fc41734a29f84eb5fe7" ns2:_="" ns3:_="">
    <xsd:import namespace="d16efad5-0601-4cf0-b7c2-89968258c777"/>
    <xsd:import namespace="d58a30a2-7d65-49ea-9133-261ce59728b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efad5-0601-4cf0-b7c2-89968258c7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a30a2-7d65-49ea-9133-261ce5972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6efad5-0601-4cf0-b7c2-89968258c777">VMX3MACP777Z-1201013908-6547</_dlc_DocId>
    <_dlc_DocIdUrl xmlns="d16efad5-0601-4cf0-b7c2-89968258c777">
      <Url>https://icfonline.sharepoint.com/sites/ihd-dhs/Standard8/_layouts/15/DocIdRedir.aspx?ID=VMX3MACP777Z-1201013908-6547</Url>
      <Description>VMX3MACP777Z-1201013908-6547</Description>
    </_dlc_DocIdUrl>
  </documentManagement>
</p:properties>
</file>

<file path=customXml/item4.xml><?xml version="1.0" encoding="utf-8"?>
<LongProperties xmlns="http://schemas.microsoft.com/office/2006/metadata/longProperties"/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6503BB-19EC-4440-B1CB-49A9E9221DB4}"/>
</file>

<file path=customXml/itemProps2.xml><?xml version="1.0" encoding="utf-8"?>
<ds:datastoreItem xmlns:ds="http://schemas.openxmlformats.org/officeDocument/2006/customXml" ds:itemID="{91833531-D4FC-4A98-B1E5-5EA6BB1B40D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8EFAE56-ABCF-4BFF-A38C-AD116E7BB528}">
  <ds:schemaRefs>
    <ds:schemaRef ds:uri="http://schemas.microsoft.com/office/2006/metadata/properties"/>
    <ds:schemaRef ds:uri="http://schemas.microsoft.com/office/infopath/2007/PartnerControls"/>
    <ds:schemaRef ds:uri="d16efad5-0601-4cf0-b7c2-89968258c777"/>
  </ds:schemaRefs>
</ds:datastoreItem>
</file>

<file path=customXml/itemProps4.xml><?xml version="1.0" encoding="utf-8"?>
<ds:datastoreItem xmlns:ds="http://schemas.openxmlformats.org/officeDocument/2006/customXml" ds:itemID="{7004A818-32FD-4146-98C8-2B7A039469E1}">
  <ds:schemaRefs>
    <ds:schemaRef ds:uri="http://schemas.microsoft.com/office/2006/metadata/longProperties"/>
  </ds:schemaRefs>
</ds:datastoreItem>
</file>

<file path=customXml/itemProps5.xml><?xml version="1.0" encoding="utf-8"?>
<ds:datastoreItem xmlns:ds="http://schemas.openxmlformats.org/officeDocument/2006/customXml" ds:itemID="{39C4FF23-7570-43F3-B35B-30F2FD98AC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14342</TotalTime>
  <Words>288</Words>
  <Application>Microsoft Office PowerPoint</Application>
  <PresentationFormat>On-screen Show (4:3)</PresentationFormat>
  <Paragraphs>39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Times</vt:lpstr>
      <vt:lpstr>Office Theme</vt:lpstr>
      <vt:lpstr>Réaliser des ré-interviews avec le système CMIS CAPI</vt:lpstr>
      <vt:lpstr>Processus de ré-interview</vt:lpstr>
      <vt:lpstr>Système  CAPI</vt:lpstr>
      <vt:lpstr>Menu de Re-interview</vt:lpstr>
      <vt:lpstr>Sélection des ménages</vt:lpstr>
      <vt:lpstr>Option de selection des ménages</vt:lpstr>
      <vt:lpstr>Spécificité des re-interviews</vt:lpstr>
      <vt:lpstr>PowerPoint Presentation</vt:lpstr>
      <vt:lpstr>Exercice pratique</vt:lpstr>
    </vt:vector>
  </TitlesOfParts>
  <Company>JDG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Studio</dc:creator>
  <cp:lastModifiedBy>Harouna KOCHE</cp:lastModifiedBy>
  <cp:revision>238</cp:revision>
  <cp:lastPrinted>2004-09-30T16:41:33Z</cp:lastPrinted>
  <dcterms:created xsi:type="dcterms:W3CDTF">2004-09-17T20:07:42Z</dcterms:created>
  <dcterms:modified xsi:type="dcterms:W3CDTF">2022-04-27T13:46:12Z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Rojas, Guillermo</vt:lpwstr>
  </property>
  <property fmtid="{D5CDD505-2E9C-101B-9397-08002B2CF9AE}" pid="3" name="display_urn:schemas-microsoft-com:office:office#Author">
    <vt:lpwstr>Rojas, Guillermo</vt:lpwstr>
  </property>
  <property fmtid="{D5CDD505-2E9C-101B-9397-08002B2CF9AE}" pid="4" name="_dlc_DocId">
    <vt:lpwstr>VMX3MACP777Z-329149472-643</vt:lpwstr>
  </property>
  <property fmtid="{D5CDD505-2E9C-101B-9397-08002B2CF9AE}" pid="5" name="_dlc_DocIdItemGuid">
    <vt:lpwstr>9dfcc7cd-0b9f-4955-9e26-52fdd75554a3</vt:lpwstr>
  </property>
  <property fmtid="{D5CDD505-2E9C-101B-9397-08002B2CF9AE}" pid="6" name="_dlc_DocIdUrl">
    <vt:lpwstr>https://icfonline.sharepoint.com/sites/ihd-dhs/dhs8surveys/KenyaMIS2020/_layouts/15/DocIdRedir.aspx?ID=VMX3MACP777Z-329149472-643, VMX3MACP777Z-329149472-643</vt:lpwstr>
  </property>
  <property fmtid="{D5CDD505-2E9C-101B-9397-08002B2CF9AE}" pid="7" name="ContentTypeId">
    <vt:lpwstr>0x010100A9E0BC70FB04E14C8ED45C26FF73C393</vt:lpwstr>
  </property>
</Properties>
</file>