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79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tags/tag1845.xml" ContentType="application/vnd.openxmlformats-officedocument.presentationml.tags+xml"/>
  <Override PartName="/ppt/tags/tag1846.xml" ContentType="application/vnd.openxmlformats-officedocument.presentationml.tags+xml"/>
  <Override PartName="/ppt/tags/tag1847.xml" ContentType="application/vnd.openxmlformats-officedocument.presentationml.tags+xml"/>
  <Override PartName="/ppt/tags/tag1848.xml" ContentType="application/vnd.openxmlformats-officedocument.presentationml.tags+xml"/>
  <Override PartName="/ppt/tags/tag1849.xml" ContentType="application/vnd.openxmlformats-officedocument.presentationml.tags+xml"/>
  <Override PartName="/ppt/tags/tag185.xml" ContentType="application/vnd.openxmlformats-officedocument.presentationml.tags+xml"/>
  <Override PartName="/ppt/tags/tag1850.xml" ContentType="application/vnd.openxmlformats-officedocument.presentationml.tags+xml"/>
  <Override PartName="/ppt/tags/tag1851.xml" ContentType="application/vnd.openxmlformats-officedocument.presentationml.tags+xml"/>
  <Override PartName="/ppt/tags/tag1852.xml" ContentType="application/vnd.openxmlformats-officedocument.presentationml.tags+xml"/>
  <Override PartName="/ppt/tags/tag1853.xml" ContentType="application/vnd.openxmlformats-officedocument.presentationml.tags+xml"/>
  <Override PartName="/ppt/tags/tag1854.xml" ContentType="application/vnd.openxmlformats-officedocument.presentationml.tags+xml"/>
  <Override PartName="/ppt/tags/tag1855.xml" ContentType="application/vnd.openxmlformats-officedocument.presentationml.tags+xml"/>
  <Override PartName="/ppt/tags/tag1856.xml" ContentType="application/vnd.openxmlformats-officedocument.presentationml.tags+xml"/>
  <Override PartName="/ppt/tags/tag1857.xml" ContentType="application/vnd.openxmlformats-officedocument.presentationml.tags+xml"/>
  <Override PartName="/ppt/tags/tag1858.xml" ContentType="application/vnd.openxmlformats-officedocument.presentationml.tags+xml"/>
  <Override PartName="/ppt/tags/tag1859.xml" ContentType="application/vnd.openxmlformats-officedocument.presentationml.tags+xml"/>
  <Override PartName="/ppt/tags/tag186.xml" ContentType="application/vnd.openxmlformats-officedocument.presentationml.tags+xml"/>
  <Override PartName="/ppt/tags/tag1860.xml" ContentType="application/vnd.openxmlformats-officedocument.presentationml.tags+xml"/>
  <Override PartName="/ppt/tags/tag1861.xml" ContentType="application/vnd.openxmlformats-officedocument.presentationml.tags+xml"/>
  <Override PartName="/ppt/tags/tag1862.xml" ContentType="application/vnd.openxmlformats-officedocument.presentationml.tags+xml"/>
  <Override PartName="/ppt/tags/tag1863.xml" ContentType="application/vnd.openxmlformats-officedocument.presentationml.tags+xml"/>
  <Override PartName="/ppt/tags/tag1864.xml" ContentType="application/vnd.openxmlformats-officedocument.presentationml.tags+xml"/>
  <Override PartName="/ppt/tags/tag1865.xml" ContentType="application/vnd.openxmlformats-officedocument.presentationml.tags+xml"/>
  <Override PartName="/ppt/tags/tag1866.xml" ContentType="application/vnd.openxmlformats-officedocument.presentationml.tags+xml"/>
  <Override PartName="/ppt/tags/tag1867.xml" ContentType="application/vnd.openxmlformats-officedocument.presentationml.tags+xml"/>
  <Override PartName="/ppt/tags/tag1868.xml" ContentType="application/vnd.openxmlformats-officedocument.presentationml.tags+xml"/>
  <Override PartName="/ppt/tags/tag1869.xml" ContentType="application/vnd.openxmlformats-officedocument.presentationml.tags+xml"/>
  <Override PartName="/ppt/tags/tag187.xml" ContentType="application/vnd.openxmlformats-officedocument.presentationml.tags+xml"/>
  <Override PartName="/ppt/tags/tag1870.xml" ContentType="application/vnd.openxmlformats-officedocument.presentationml.tags+xml"/>
  <Override PartName="/ppt/tags/tag1871.xml" ContentType="application/vnd.openxmlformats-officedocument.presentationml.tags+xml"/>
  <Override PartName="/ppt/tags/tag1872.xml" ContentType="application/vnd.openxmlformats-officedocument.presentationml.tags+xml"/>
  <Override PartName="/ppt/tags/tag1873.xml" ContentType="application/vnd.openxmlformats-officedocument.presentationml.tags+xml"/>
  <Override PartName="/ppt/tags/tag1874.xml" ContentType="application/vnd.openxmlformats-officedocument.presentationml.tags+xml"/>
  <Override PartName="/ppt/tags/tag1875.xml" ContentType="application/vnd.openxmlformats-officedocument.presentationml.tags+xml"/>
  <Override PartName="/ppt/tags/tag1876.xml" ContentType="application/vnd.openxmlformats-officedocument.presentationml.tags+xml"/>
  <Override PartName="/ppt/tags/tag1877.xml" ContentType="application/vnd.openxmlformats-officedocument.presentationml.tags+xml"/>
  <Override PartName="/ppt/tags/tag1878.xml" ContentType="application/vnd.openxmlformats-officedocument.presentationml.tags+xml"/>
  <Override PartName="/ppt/tags/tag1879.xml" ContentType="application/vnd.openxmlformats-officedocument.presentationml.tags+xml"/>
  <Override PartName="/ppt/tags/tag188.xml" ContentType="application/vnd.openxmlformats-officedocument.presentationml.tags+xml"/>
  <Override PartName="/ppt/tags/tag1880.xml" ContentType="application/vnd.openxmlformats-officedocument.presentationml.tags+xml"/>
  <Override PartName="/ppt/tags/tag1881.xml" ContentType="application/vnd.openxmlformats-officedocument.presentationml.tags+xml"/>
  <Override PartName="/ppt/tags/tag1882.xml" ContentType="application/vnd.openxmlformats-officedocument.presentationml.tags+xml"/>
  <Override PartName="/ppt/tags/tag1883.xml" ContentType="application/vnd.openxmlformats-officedocument.presentationml.tags+xml"/>
  <Override PartName="/ppt/tags/tag1884.xml" ContentType="application/vnd.openxmlformats-officedocument.presentationml.tags+xml"/>
  <Override PartName="/ppt/tags/tag1885.xml" ContentType="application/vnd.openxmlformats-officedocument.presentationml.tags+xml"/>
  <Override PartName="/ppt/tags/tag1886.xml" ContentType="application/vnd.openxmlformats-officedocument.presentationml.tags+xml"/>
  <Override PartName="/ppt/tags/tag1887.xml" ContentType="application/vnd.openxmlformats-officedocument.presentationml.tags+xml"/>
  <Override PartName="/ppt/tags/tag1888.xml" ContentType="application/vnd.openxmlformats-officedocument.presentationml.tags+xml"/>
  <Override PartName="/ppt/tags/tag1889.xml" ContentType="application/vnd.openxmlformats-officedocument.presentationml.tags+xml"/>
  <Override PartName="/ppt/tags/tag189.xml" ContentType="application/vnd.openxmlformats-officedocument.presentationml.tags+xml"/>
  <Override PartName="/ppt/tags/tag1890.xml" ContentType="application/vnd.openxmlformats-officedocument.presentationml.tags+xml"/>
  <Override PartName="/ppt/tags/tag1891.xml" ContentType="application/vnd.openxmlformats-officedocument.presentationml.tags+xml"/>
  <Override PartName="/ppt/tags/tag1892.xml" ContentType="application/vnd.openxmlformats-officedocument.presentationml.tags+xml"/>
  <Override PartName="/ppt/tags/tag1893.xml" ContentType="application/vnd.openxmlformats-officedocument.presentationml.tags+xml"/>
  <Override PartName="/ppt/tags/tag1894.xml" ContentType="application/vnd.openxmlformats-officedocument.presentationml.tags+xml"/>
  <Override PartName="/ppt/tags/tag1895.xml" ContentType="application/vnd.openxmlformats-officedocument.presentationml.tags+xml"/>
  <Override PartName="/ppt/tags/tag1896.xml" ContentType="application/vnd.openxmlformats-officedocument.presentationml.tags+xml"/>
  <Override PartName="/ppt/tags/tag1897.xml" ContentType="application/vnd.openxmlformats-officedocument.presentationml.tags+xml"/>
  <Override PartName="/ppt/tags/tag1898.xml" ContentType="application/vnd.openxmlformats-officedocument.presentationml.tags+xml"/>
  <Override PartName="/ppt/tags/tag189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00.xml" ContentType="application/vnd.openxmlformats-officedocument.presentationml.tags+xml"/>
  <Override PartName="/ppt/tags/tag1901.xml" ContentType="application/vnd.openxmlformats-officedocument.presentationml.tags+xml"/>
  <Override PartName="/ppt/tags/tag1902.xml" ContentType="application/vnd.openxmlformats-officedocument.presentationml.tags+xml"/>
  <Override PartName="/ppt/tags/tag1903.xml" ContentType="application/vnd.openxmlformats-officedocument.presentationml.tags+xml"/>
  <Override PartName="/ppt/tags/tag1904.xml" ContentType="application/vnd.openxmlformats-officedocument.presentationml.tags+xml"/>
  <Override PartName="/ppt/tags/tag1905.xml" ContentType="application/vnd.openxmlformats-officedocument.presentationml.tags+xml"/>
  <Override PartName="/ppt/tags/tag1906.xml" ContentType="application/vnd.openxmlformats-officedocument.presentationml.tags+xml"/>
  <Override PartName="/ppt/tags/tag1907.xml" ContentType="application/vnd.openxmlformats-officedocument.presentationml.tags+xml"/>
  <Override PartName="/ppt/tags/tag1908.xml" ContentType="application/vnd.openxmlformats-officedocument.presentationml.tags+xml"/>
  <Override PartName="/ppt/tags/tag1909.xml" ContentType="application/vnd.openxmlformats-officedocument.presentationml.tags+xml"/>
  <Override PartName="/ppt/tags/tag191.xml" ContentType="application/vnd.openxmlformats-officedocument.presentationml.tags+xml"/>
  <Override PartName="/ppt/tags/tag1910.xml" ContentType="application/vnd.openxmlformats-officedocument.presentationml.tags+xml"/>
  <Override PartName="/ppt/tags/tag1911.xml" ContentType="application/vnd.openxmlformats-officedocument.presentationml.tags+xml"/>
  <Override PartName="/ppt/tags/tag1912.xml" ContentType="application/vnd.openxmlformats-officedocument.presentationml.tags+xml"/>
  <Override PartName="/ppt/tags/tag1913.xml" ContentType="application/vnd.openxmlformats-officedocument.presentationml.tags+xml"/>
  <Override PartName="/ppt/tags/tag1914.xml" ContentType="application/vnd.openxmlformats-officedocument.presentationml.tags+xml"/>
  <Override PartName="/ppt/tags/tag1915.xml" ContentType="application/vnd.openxmlformats-officedocument.presentationml.tags+xml"/>
  <Override PartName="/ppt/tags/tag1916.xml" ContentType="application/vnd.openxmlformats-officedocument.presentationml.tags+xml"/>
  <Override PartName="/ppt/tags/tag1917.xml" ContentType="application/vnd.openxmlformats-officedocument.presentationml.tags+xml"/>
  <Override PartName="/ppt/tags/tag1918.xml" ContentType="application/vnd.openxmlformats-officedocument.presentationml.tags+xml"/>
  <Override PartName="/ppt/tags/tag1919.xml" ContentType="application/vnd.openxmlformats-officedocument.presentationml.tags+xml"/>
  <Override PartName="/ppt/tags/tag192.xml" ContentType="application/vnd.openxmlformats-officedocument.presentationml.tags+xml"/>
  <Override PartName="/ppt/tags/tag1920.xml" ContentType="application/vnd.openxmlformats-officedocument.presentationml.tags+xml"/>
  <Override PartName="/ppt/tags/tag1921.xml" ContentType="application/vnd.openxmlformats-officedocument.presentationml.tags+xml"/>
  <Override PartName="/ppt/tags/tag1922.xml" ContentType="application/vnd.openxmlformats-officedocument.presentationml.tags+xml"/>
  <Override PartName="/ppt/tags/tag1923.xml" ContentType="application/vnd.openxmlformats-officedocument.presentationml.tags+xml"/>
  <Override PartName="/ppt/tags/tag1924.xml" ContentType="application/vnd.openxmlformats-officedocument.presentationml.tags+xml"/>
  <Override PartName="/ppt/tags/tag1925.xml" ContentType="application/vnd.openxmlformats-officedocument.presentationml.tags+xml"/>
  <Override PartName="/ppt/tags/tag1926.xml" ContentType="application/vnd.openxmlformats-officedocument.presentationml.tags+xml"/>
  <Override PartName="/ppt/tags/tag1927.xml" ContentType="application/vnd.openxmlformats-officedocument.presentationml.tags+xml"/>
  <Override PartName="/ppt/tags/tag1928.xml" ContentType="application/vnd.openxmlformats-officedocument.presentationml.tags+xml"/>
  <Override PartName="/ppt/tags/tag1929.xml" ContentType="application/vnd.openxmlformats-officedocument.presentationml.tags+xml"/>
  <Override PartName="/ppt/tags/tag193.xml" ContentType="application/vnd.openxmlformats-officedocument.presentationml.tags+xml"/>
  <Override PartName="/ppt/tags/tag1930.xml" ContentType="application/vnd.openxmlformats-officedocument.presentationml.tags+xml"/>
  <Override PartName="/ppt/tags/tag1931.xml" ContentType="application/vnd.openxmlformats-officedocument.presentationml.tags+xml"/>
  <Override PartName="/ppt/tags/tag1932.xml" ContentType="application/vnd.openxmlformats-officedocument.presentationml.tags+xml"/>
  <Override PartName="/ppt/tags/tag1933.xml" ContentType="application/vnd.openxmlformats-officedocument.presentationml.tags+xml"/>
  <Override PartName="/ppt/tags/tag1934.xml" ContentType="application/vnd.openxmlformats-officedocument.presentationml.tags+xml"/>
  <Override PartName="/ppt/tags/tag1935.xml" ContentType="application/vnd.openxmlformats-officedocument.presentationml.tags+xml"/>
  <Override PartName="/ppt/tags/tag1936.xml" ContentType="application/vnd.openxmlformats-officedocument.presentationml.tags+xml"/>
  <Override PartName="/ppt/tags/tag1937.xml" ContentType="application/vnd.openxmlformats-officedocument.presentationml.tags+xml"/>
  <Override PartName="/ppt/tags/tag1938.xml" ContentType="application/vnd.openxmlformats-officedocument.presentationml.tags+xml"/>
  <Override PartName="/ppt/tags/tag1939.xml" ContentType="application/vnd.openxmlformats-officedocument.presentationml.tags+xml"/>
  <Override PartName="/ppt/tags/tag194.xml" ContentType="application/vnd.openxmlformats-officedocument.presentationml.tags+xml"/>
  <Override PartName="/ppt/tags/tag1940.xml" ContentType="application/vnd.openxmlformats-officedocument.presentationml.tags+xml"/>
  <Override PartName="/ppt/tags/tag1941.xml" ContentType="application/vnd.openxmlformats-officedocument.presentationml.tags+xml"/>
  <Override PartName="/ppt/tags/tag1942.xml" ContentType="application/vnd.openxmlformats-officedocument.presentationml.tags+xml"/>
  <Override PartName="/ppt/tags/tag1943.xml" ContentType="application/vnd.openxmlformats-officedocument.presentationml.tags+xml"/>
  <Override PartName="/ppt/tags/tag1944.xml" ContentType="application/vnd.openxmlformats-officedocument.presentationml.tags+xml"/>
  <Override PartName="/ppt/tags/tag1945.xml" ContentType="application/vnd.openxmlformats-officedocument.presentationml.tags+xml"/>
  <Override PartName="/ppt/tags/tag1946.xml" ContentType="application/vnd.openxmlformats-officedocument.presentationml.tags+xml"/>
  <Override PartName="/ppt/tags/tag1947.xml" ContentType="application/vnd.openxmlformats-officedocument.presentationml.tags+xml"/>
  <Override PartName="/ppt/tags/tag1948.xml" ContentType="application/vnd.openxmlformats-officedocument.presentationml.tags+xml"/>
  <Override PartName="/ppt/tags/tag1949.xml" ContentType="application/vnd.openxmlformats-officedocument.presentationml.tags+xml"/>
  <Override PartName="/ppt/tags/tag195.xml" ContentType="application/vnd.openxmlformats-officedocument.presentationml.tags+xml"/>
  <Override PartName="/ppt/tags/tag1950.xml" ContentType="application/vnd.openxmlformats-officedocument.presentationml.tags+xml"/>
  <Override PartName="/ppt/tags/tag1951.xml" ContentType="application/vnd.openxmlformats-officedocument.presentationml.tags+xml"/>
  <Override PartName="/ppt/tags/tag1952.xml" ContentType="application/vnd.openxmlformats-officedocument.presentationml.tags+xml"/>
  <Override PartName="/ppt/tags/tag1953.xml" ContentType="application/vnd.openxmlformats-officedocument.presentationml.tags+xml"/>
  <Override PartName="/ppt/tags/tag1954.xml" ContentType="application/vnd.openxmlformats-officedocument.presentationml.tags+xml"/>
  <Override PartName="/ppt/tags/tag1955.xml" ContentType="application/vnd.openxmlformats-officedocument.presentationml.tags+xml"/>
  <Override PartName="/ppt/tags/tag1956.xml" ContentType="application/vnd.openxmlformats-officedocument.presentationml.tags+xml"/>
  <Override PartName="/ppt/tags/tag1957.xml" ContentType="application/vnd.openxmlformats-officedocument.presentationml.tags+xml"/>
  <Override PartName="/ppt/tags/tag1958.xml" ContentType="application/vnd.openxmlformats-officedocument.presentationml.tags+xml"/>
  <Override PartName="/ppt/tags/tag1959.xml" ContentType="application/vnd.openxmlformats-officedocument.presentationml.tags+xml"/>
  <Override PartName="/ppt/tags/tag196.xml" ContentType="application/vnd.openxmlformats-officedocument.presentationml.tags+xml"/>
  <Override PartName="/ppt/tags/tag1960.xml" ContentType="application/vnd.openxmlformats-officedocument.presentationml.tags+xml"/>
  <Override PartName="/ppt/tags/tag1961.xml" ContentType="application/vnd.openxmlformats-officedocument.presentationml.tags+xml"/>
  <Override PartName="/ppt/tags/tag1962.xml" ContentType="application/vnd.openxmlformats-officedocument.presentationml.tags+xml"/>
  <Override PartName="/ppt/tags/tag1963.xml" ContentType="application/vnd.openxmlformats-officedocument.presentationml.tags+xml"/>
  <Override PartName="/ppt/tags/tag1964.xml" ContentType="application/vnd.openxmlformats-officedocument.presentationml.tags+xml"/>
  <Override PartName="/ppt/tags/tag1965.xml" ContentType="application/vnd.openxmlformats-officedocument.presentationml.tags+xml"/>
  <Override PartName="/ppt/tags/tag1966.xml" ContentType="application/vnd.openxmlformats-officedocument.presentationml.tags+xml"/>
  <Override PartName="/ppt/tags/tag1967.xml" ContentType="application/vnd.openxmlformats-officedocument.presentationml.tags+xml"/>
  <Override PartName="/ppt/tags/tag1968.xml" ContentType="application/vnd.openxmlformats-officedocument.presentationml.tags+xml"/>
  <Override PartName="/ppt/tags/tag1969.xml" ContentType="application/vnd.openxmlformats-officedocument.presentationml.tags+xml"/>
  <Override PartName="/ppt/tags/tag197.xml" ContentType="application/vnd.openxmlformats-officedocument.presentationml.tags+xml"/>
  <Override PartName="/ppt/tags/tag1970.xml" ContentType="application/vnd.openxmlformats-officedocument.presentationml.tags+xml"/>
  <Override PartName="/ppt/tags/tag1971.xml" ContentType="application/vnd.openxmlformats-officedocument.presentationml.tags+xml"/>
  <Override PartName="/ppt/tags/tag1972.xml" ContentType="application/vnd.openxmlformats-officedocument.presentationml.tags+xml"/>
  <Override PartName="/ppt/tags/tag1973.xml" ContentType="application/vnd.openxmlformats-officedocument.presentationml.tags+xml"/>
  <Override PartName="/ppt/tags/tag1974.xml" ContentType="application/vnd.openxmlformats-officedocument.presentationml.tags+xml"/>
  <Override PartName="/ppt/tags/tag1975.xml" ContentType="application/vnd.openxmlformats-officedocument.presentationml.tags+xml"/>
  <Override PartName="/ppt/tags/tag1976.xml" ContentType="application/vnd.openxmlformats-officedocument.presentationml.tags+xml"/>
  <Override PartName="/ppt/tags/tag1977.xml" ContentType="application/vnd.openxmlformats-officedocument.presentationml.tags+xml"/>
  <Override PartName="/ppt/tags/tag1978.xml" ContentType="application/vnd.openxmlformats-officedocument.presentationml.tags+xml"/>
  <Override PartName="/ppt/tags/tag1979.xml" ContentType="application/vnd.openxmlformats-officedocument.presentationml.tags+xml"/>
  <Override PartName="/ppt/tags/tag198.xml" ContentType="application/vnd.openxmlformats-officedocument.presentationml.tags+xml"/>
  <Override PartName="/ppt/tags/tag1980.xml" ContentType="application/vnd.openxmlformats-officedocument.presentationml.tags+xml"/>
  <Override PartName="/ppt/tags/tag1981.xml" ContentType="application/vnd.openxmlformats-officedocument.presentationml.tags+xml"/>
  <Override PartName="/ppt/tags/tag1982.xml" ContentType="application/vnd.openxmlformats-officedocument.presentationml.tags+xml"/>
  <Override PartName="/ppt/tags/tag1983.xml" ContentType="application/vnd.openxmlformats-officedocument.presentationml.tags+xml"/>
  <Override PartName="/ppt/tags/tag1984.xml" ContentType="application/vnd.openxmlformats-officedocument.presentationml.tags+xml"/>
  <Override PartName="/ppt/tags/tag1985.xml" ContentType="application/vnd.openxmlformats-officedocument.presentationml.tags+xml"/>
  <Override PartName="/ppt/tags/tag1986.xml" ContentType="application/vnd.openxmlformats-officedocument.presentationml.tags+xml"/>
  <Override PartName="/ppt/tags/tag1987.xml" ContentType="application/vnd.openxmlformats-officedocument.presentationml.tags+xml"/>
  <Override PartName="/ppt/tags/tag1988.xml" ContentType="application/vnd.openxmlformats-officedocument.presentationml.tags+xml"/>
  <Override PartName="/ppt/tags/tag1989.xml" ContentType="application/vnd.openxmlformats-officedocument.presentationml.tags+xml"/>
  <Override PartName="/ppt/tags/tag199.xml" ContentType="application/vnd.openxmlformats-officedocument.presentationml.tags+xml"/>
  <Override PartName="/ppt/tags/tag1990.xml" ContentType="application/vnd.openxmlformats-officedocument.presentationml.tags+xml"/>
  <Override PartName="/ppt/tags/tag1991.xml" ContentType="application/vnd.openxmlformats-officedocument.presentationml.tags+xml"/>
  <Override PartName="/ppt/tags/tag1992.xml" ContentType="application/vnd.openxmlformats-officedocument.presentationml.tags+xml"/>
  <Override PartName="/ppt/tags/tag1993.xml" ContentType="application/vnd.openxmlformats-officedocument.presentationml.tags+xml"/>
  <Override PartName="/ppt/tags/tag1994.xml" ContentType="application/vnd.openxmlformats-officedocument.presentationml.tags+xml"/>
  <Override PartName="/ppt/tags/tag1995.xml" ContentType="application/vnd.openxmlformats-officedocument.presentationml.tags+xml"/>
  <Override PartName="/ppt/tags/tag1996.xml" ContentType="application/vnd.openxmlformats-officedocument.presentationml.tags+xml"/>
  <Override PartName="/ppt/tags/tag1997.xml" ContentType="application/vnd.openxmlformats-officedocument.presentationml.tags+xml"/>
  <Override PartName="/ppt/tags/tag1998.xml" ContentType="application/vnd.openxmlformats-officedocument.presentationml.tags+xml"/>
  <Override PartName="/ppt/tags/tag19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00.xml" ContentType="application/vnd.openxmlformats-officedocument.presentationml.tags+xml"/>
  <Override PartName="/ppt/tags/tag2001.xml" ContentType="application/vnd.openxmlformats-officedocument.presentationml.tags+xml"/>
  <Override PartName="/ppt/tags/tag2002.xml" ContentType="application/vnd.openxmlformats-officedocument.presentationml.tags+xml"/>
  <Override PartName="/ppt/tags/tag2003.xml" ContentType="application/vnd.openxmlformats-officedocument.presentationml.tags+xml"/>
  <Override PartName="/ppt/tags/tag2004.xml" ContentType="application/vnd.openxmlformats-officedocument.presentationml.tags+xml"/>
  <Override PartName="/ppt/tags/tag2005.xml" ContentType="application/vnd.openxmlformats-officedocument.presentationml.tags+xml"/>
  <Override PartName="/ppt/tags/tag2006.xml" ContentType="application/vnd.openxmlformats-officedocument.presentationml.tags+xml"/>
  <Override PartName="/ppt/tags/tag2007.xml" ContentType="application/vnd.openxmlformats-officedocument.presentationml.tags+xml"/>
  <Override PartName="/ppt/tags/tag2008.xml" ContentType="application/vnd.openxmlformats-officedocument.presentationml.tags+xml"/>
  <Override PartName="/ppt/tags/tag2009.xml" ContentType="application/vnd.openxmlformats-officedocument.presentationml.tags+xml"/>
  <Override PartName="/ppt/tags/tag201.xml" ContentType="application/vnd.openxmlformats-officedocument.presentationml.tags+xml"/>
  <Override PartName="/ppt/tags/tag2010.xml" ContentType="application/vnd.openxmlformats-officedocument.presentationml.tags+xml"/>
  <Override PartName="/ppt/tags/tag2011.xml" ContentType="application/vnd.openxmlformats-officedocument.presentationml.tags+xml"/>
  <Override PartName="/ppt/tags/tag2012.xml" ContentType="application/vnd.openxmlformats-officedocument.presentationml.tags+xml"/>
  <Override PartName="/ppt/tags/tag2013.xml" ContentType="application/vnd.openxmlformats-officedocument.presentationml.tags+xml"/>
  <Override PartName="/ppt/tags/tag2014.xml" ContentType="application/vnd.openxmlformats-officedocument.presentationml.tags+xml"/>
  <Override PartName="/ppt/tags/tag2015.xml" ContentType="application/vnd.openxmlformats-officedocument.presentationml.tags+xml"/>
  <Override PartName="/ppt/tags/tag2016.xml" ContentType="application/vnd.openxmlformats-officedocument.presentationml.tags+xml"/>
  <Override PartName="/ppt/tags/tag2017.xml" ContentType="application/vnd.openxmlformats-officedocument.presentationml.tags+xml"/>
  <Override PartName="/ppt/tags/tag2018.xml" ContentType="application/vnd.openxmlformats-officedocument.presentationml.tags+xml"/>
  <Override PartName="/ppt/tags/tag2019.xml" ContentType="application/vnd.openxmlformats-officedocument.presentationml.tags+xml"/>
  <Override PartName="/ppt/tags/tag202.xml" ContentType="application/vnd.openxmlformats-officedocument.presentationml.tags+xml"/>
  <Override PartName="/ppt/tags/tag2020.xml" ContentType="application/vnd.openxmlformats-officedocument.presentationml.tags+xml"/>
  <Override PartName="/ppt/tags/tag2021.xml" ContentType="application/vnd.openxmlformats-officedocument.presentationml.tags+xml"/>
  <Override PartName="/ppt/tags/tag2022.xml" ContentType="application/vnd.openxmlformats-officedocument.presentationml.tags+xml"/>
  <Override PartName="/ppt/tags/tag2023.xml" ContentType="application/vnd.openxmlformats-officedocument.presentationml.tags+xml"/>
  <Override PartName="/ppt/tags/tag2024.xml" ContentType="application/vnd.openxmlformats-officedocument.presentationml.tags+xml"/>
  <Override PartName="/ppt/tags/tag2025.xml" ContentType="application/vnd.openxmlformats-officedocument.presentationml.tags+xml"/>
  <Override PartName="/ppt/tags/tag2026.xml" ContentType="application/vnd.openxmlformats-officedocument.presentationml.tags+xml"/>
  <Override PartName="/ppt/tags/tag2027.xml" ContentType="application/vnd.openxmlformats-officedocument.presentationml.tags+xml"/>
  <Override PartName="/ppt/tags/tag2028.xml" ContentType="application/vnd.openxmlformats-officedocument.presentationml.tags+xml"/>
  <Override PartName="/ppt/tags/tag2029.xml" ContentType="application/vnd.openxmlformats-officedocument.presentationml.tags+xml"/>
  <Override PartName="/ppt/tags/tag203.xml" ContentType="application/vnd.openxmlformats-officedocument.presentationml.tags+xml"/>
  <Override PartName="/ppt/tags/tag2030.xml" ContentType="application/vnd.openxmlformats-officedocument.presentationml.tags+xml"/>
  <Override PartName="/ppt/tags/tag2031.xml" ContentType="application/vnd.openxmlformats-officedocument.presentationml.tags+xml"/>
  <Override PartName="/ppt/tags/tag2032.xml" ContentType="application/vnd.openxmlformats-officedocument.presentationml.tags+xml"/>
  <Override PartName="/ppt/tags/tag2033.xml" ContentType="application/vnd.openxmlformats-officedocument.presentationml.tags+xml"/>
  <Override PartName="/ppt/tags/tag2034.xml" ContentType="application/vnd.openxmlformats-officedocument.presentationml.tags+xml"/>
  <Override PartName="/ppt/tags/tag2035.xml" ContentType="application/vnd.openxmlformats-officedocument.presentationml.tags+xml"/>
  <Override PartName="/ppt/tags/tag2036.xml" ContentType="application/vnd.openxmlformats-officedocument.presentationml.tags+xml"/>
  <Override PartName="/ppt/tags/tag2037.xml" ContentType="application/vnd.openxmlformats-officedocument.presentationml.tags+xml"/>
  <Override PartName="/ppt/tags/tag2038.xml" ContentType="application/vnd.openxmlformats-officedocument.presentationml.tags+xml"/>
  <Override PartName="/ppt/tags/tag2039.xml" ContentType="application/vnd.openxmlformats-officedocument.presentationml.tags+xml"/>
  <Override PartName="/ppt/tags/tag204.xml" ContentType="application/vnd.openxmlformats-officedocument.presentationml.tags+xml"/>
  <Override PartName="/ppt/tags/tag2040.xml" ContentType="application/vnd.openxmlformats-officedocument.presentationml.tags+xml"/>
  <Override PartName="/ppt/tags/tag2041.xml" ContentType="application/vnd.openxmlformats-officedocument.presentationml.tags+xml"/>
  <Override PartName="/ppt/tags/tag2042.xml" ContentType="application/vnd.openxmlformats-officedocument.presentationml.tags+xml"/>
  <Override PartName="/ppt/tags/tag2043.xml" ContentType="application/vnd.openxmlformats-officedocument.presentationml.tags+xml"/>
  <Override PartName="/ppt/tags/tag2044.xml" ContentType="application/vnd.openxmlformats-officedocument.presentationml.tags+xml"/>
  <Override PartName="/ppt/tags/tag2045.xml" ContentType="application/vnd.openxmlformats-officedocument.presentationml.tags+xml"/>
  <Override PartName="/ppt/tags/tag2046.xml" ContentType="application/vnd.openxmlformats-officedocument.presentationml.tags+xml"/>
  <Override PartName="/ppt/tags/tag2047.xml" ContentType="application/vnd.openxmlformats-officedocument.presentationml.tags+xml"/>
  <Override PartName="/ppt/tags/tag2048.xml" ContentType="application/vnd.openxmlformats-officedocument.presentationml.tags+xml"/>
  <Override PartName="/ppt/tags/tag2049.xml" ContentType="application/vnd.openxmlformats-officedocument.presentationml.tags+xml"/>
  <Override PartName="/ppt/tags/tag205.xml" ContentType="application/vnd.openxmlformats-officedocument.presentationml.tags+xml"/>
  <Override PartName="/ppt/tags/tag2050.xml" ContentType="application/vnd.openxmlformats-officedocument.presentationml.tags+xml"/>
  <Override PartName="/ppt/tags/tag2051.xml" ContentType="application/vnd.openxmlformats-officedocument.presentationml.tags+xml"/>
  <Override PartName="/ppt/tags/tag2052.xml" ContentType="application/vnd.openxmlformats-officedocument.presentationml.tags+xml"/>
  <Override PartName="/ppt/tags/tag2053.xml" ContentType="application/vnd.openxmlformats-officedocument.presentationml.tags+xml"/>
  <Override PartName="/ppt/tags/tag2054.xml" ContentType="application/vnd.openxmlformats-officedocument.presentationml.tags+xml"/>
  <Override PartName="/ppt/tags/tag2055.xml" ContentType="application/vnd.openxmlformats-officedocument.presentationml.tags+xml"/>
  <Override PartName="/ppt/tags/tag2056.xml" ContentType="application/vnd.openxmlformats-officedocument.presentationml.tags+xml"/>
  <Override PartName="/ppt/tags/tag2057.xml" ContentType="application/vnd.openxmlformats-officedocument.presentationml.tags+xml"/>
  <Override PartName="/ppt/tags/tag2058.xml" ContentType="application/vnd.openxmlformats-officedocument.presentationml.tags+xml"/>
  <Override PartName="/ppt/tags/tag2059.xml" ContentType="application/vnd.openxmlformats-officedocument.presentationml.tags+xml"/>
  <Override PartName="/ppt/tags/tag206.xml" ContentType="application/vnd.openxmlformats-officedocument.presentationml.tags+xml"/>
  <Override PartName="/ppt/tags/tag2060.xml" ContentType="application/vnd.openxmlformats-officedocument.presentationml.tags+xml"/>
  <Override PartName="/ppt/tags/tag2061.xml" ContentType="application/vnd.openxmlformats-officedocument.presentationml.tags+xml"/>
  <Override PartName="/ppt/tags/tag2062.xml" ContentType="application/vnd.openxmlformats-officedocument.presentationml.tags+xml"/>
  <Override PartName="/ppt/tags/tag2063.xml" ContentType="application/vnd.openxmlformats-officedocument.presentationml.tags+xml"/>
  <Override PartName="/ppt/tags/tag2064.xml" ContentType="application/vnd.openxmlformats-officedocument.presentationml.tags+xml"/>
  <Override PartName="/ppt/tags/tag2065.xml" ContentType="application/vnd.openxmlformats-officedocument.presentationml.tags+xml"/>
  <Override PartName="/ppt/tags/tag2066.xml" ContentType="application/vnd.openxmlformats-officedocument.presentationml.tags+xml"/>
  <Override PartName="/ppt/tags/tag2067.xml" ContentType="application/vnd.openxmlformats-officedocument.presentationml.tags+xml"/>
  <Override PartName="/ppt/tags/tag2068.xml" ContentType="application/vnd.openxmlformats-officedocument.presentationml.tags+xml"/>
  <Override PartName="/ppt/tags/tag2069.xml" ContentType="application/vnd.openxmlformats-officedocument.presentationml.tags+xml"/>
  <Override PartName="/ppt/tags/tag207.xml" ContentType="application/vnd.openxmlformats-officedocument.presentationml.tags+xml"/>
  <Override PartName="/ppt/tags/tag2070.xml" ContentType="application/vnd.openxmlformats-officedocument.presentationml.tags+xml"/>
  <Override PartName="/ppt/tags/tag2071.xml" ContentType="application/vnd.openxmlformats-officedocument.presentationml.tags+xml"/>
  <Override PartName="/ppt/tags/tag2072.xml" ContentType="application/vnd.openxmlformats-officedocument.presentationml.tags+xml"/>
  <Override PartName="/ppt/tags/tag2073.xml" ContentType="application/vnd.openxmlformats-officedocument.presentationml.tags+xml"/>
  <Override PartName="/ppt/tags/tag2074.xml" ContentType="application/vnd.openxmlformats-officedocument.presentationml.tags+xml"/>
  <Override PartName="/ppt/tags/tag2075.xml" ContentType="application/vnd.openxmlformats-officedocument.presentationml.tags+xml"/>
  <Override PartName="/ppt/tags/tag2076.xml" ContentType="application/vnd.openxmlformats-officedocument.presentationml.tags+xml"/>
  <Override PartName="/ppt/tags/tag2077.xml" ContentType="application/vnd.openxmlformats-officedocument.presentationml.tags+xml"/>
  <Override PartName="/ppt/tags/tag2078.xml" ContentType="application/vnd.openxmlformats-officedocument.presentationml.tags+xml"/>
  <Override PartName="/ppt/tags/tag2079.xml" ContentType="application/vnd.openxmlformats-officedocument.presentationml.tags+xml"/>
  <Override PartName="/ppt/tags/tag208.xml" ContentType="application/vnd.openxmlformats-officedocument.presentationml.tags+xml"/>
  <Override PartName="/ppt/tags/tag2080.xml" ContentType="application/vnd.openxmlformats-officedocument.presentationml.tags+xml"/>
  <Override PartName="/ppt/tags/tag2081.xml" ContentType="application/vnd.openxmlformats-officedocument.presentationml.tags+xml"/>
  <Override PartName="/ppt/tags/tag2082.xml" ContentType="application/vnd.openxmlformats-officedocument.presentationml.tags+xml"/>
  <Override PartName="/ppt/tags/tag2083.xml" ContentType="application/vnd.openxmlformats-officedocument.presentationml.tags+xml"/>
  <Override PartName="/ppt/tags/tag2084.xml" ContentType="application/vnd.openxmlformats-officedocument.presentationml.tags+xml"/>
  <Override PartName="/ppt/tags/tag2085.xml" ContentType="application/vnd.openxmlformats-officedocument.presentationml.tags+xml"/>
  <Override PartName="/ppt/tags/tag2086.xml" ContentType="application/vnd.openxmlformats-officedocument.presentationml.tags+xml"/>
  <Override PartName="/ppt/tags/tag2087.xml" ContentType="application/vnd.openxmlformats-officedocument.presentationml.tags+xml"/>
  <Override PartName="/ppt/tags/tag2088.xml" ContentType="application/vnd.openxmlformats-officedocument.presentationml.tags+xml"/>
  <Override PartName="/ppt/tags/tag2089.xml" ContentType="application/vnd.openxmlformats-officedocument.presentationml.tags+xml"/>
  <Override PartName="/ppt/tags/tag209.xml" ContentType="application/vnd.openxmlformats-officedocument.presentationml.tags+xml"/>
  <Override PartName="/ppt/tags/tag2090.xml" ContentType="application/vnd.openxmlformats-officedocument.presentationml.tags+xml"/>
  <Override PartName="/ppt/tags/tag2091.xml" ContentType="application/vnd.openxmlformats-officedocument.presentationml.tags+xml"/>
  <Override PartName="/ppt/tags/tag2092.xml" ContentType="application/vnd.openxmlformats-officedocument.presentationml.tags+xml"/>
  <Override PartName="/ppt/tags/tag2093.xml" ContentType="application/vnd.openxmlformats-officedocument.presentationml.tags+xml"/>
  <Override PartName="/ppt/tags/tag2094.xml" ContentType="application/vnd.openxmlformats-officedocument.presentationml.tags+xml"/>
  <Override PartName="/ppt/tags/tag2095.xml" ContentType="application/vnd.openxmlformats-officedocument.presentationml.tags+xml"/>
  <Override PartName="/ppt/tags/tag2096.xml" ContentType="application/vnd.openxmlformats-officedocument.presentationml.tags+xml"/>
  <Override PartName="/ppt/tags/tag2097.xml" ContentType="application/vnd.openxmlformats-officedocument.presentationml.tags+xml"/>
  <Override PartName="/ppt/tags/tag2098.xml" ContentType="application/vnd.openxmlformats-officedocument.presentationml.tags+xml"/>
  <Override PartName="/ppt/tags/tag209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00.xml" ContentType="application/vnd.openxmlformats-officedocument.presentationml.tags+xml"/>
  <Override PartName="/ppt/tags/tag2101.xml" ContentType="application/vnd.openxmlformats-officedocument.presentationml.tags+xml"/>
  <Override PartName="/ppt/tags/tag2102.xml" ContentType="application/vnd.openxmlformats-officedocument.presentationml.tags+xml"/>
  <Override PartName="/ppt/tags/tag2103.xml" ContentType="application/vnd.openxmlformats-officedocument.presentationml.tags+xml"/>
  <Override PartName="/ppt/tags/tag2104.xml" ContentType="application/vnd.openxmlformats-officedocument.presentationml.tags+xml"/>
  <Override PartName="/ppt/tags/tag2105.xml" ContentType="application/vnd.openxmlformats-officedocument.presentationml.tags+xml"/>
  <Override PartName="/ppt/tags/tag2106.xml" ContentType="application/vnd.openxmlformats-officedocument.presentationml.tags+xml"/>
  <Override PartName="/ppt/tags/tag2107.xml" ContentType="application/vnd.openxmlformats-officedocument.presentationml.tags+xml"/>
  <Override PartName="/ppt/tags/tag2108.xml" ContentType="application/vnd.openxmlformats-officedocument.presentationml.tags+xml"/>
  <Override PartName="/ppt/tags/tag2109.xml" ContentType="application/vnd.openxmlformats-officedocument.presentationml.tags+xml"/>
  <Override PartName="/ppt/tags/tag211.xml" ContentType="application/vnd.openxmlformats-officedocument.presentationml.tags+xml"/>
  <Override PartName="/ppt/tags/tag2110.xml" ContentType="application/vnd.openxmlformats-officedocument.presentationml.tags+xml"/>
  <Override PartName="/ppt/tags/tag2111.xml" ContentType="application/vnd.openxmlformats-officedocument.presentationml.tags+xml"/>
  <Override PartName="/ppt/tags/tag2112.xml" ContentType="application/vnd.openxmlformats-officedocument.presentationml.tags+xml"/>
  <Override PartName="/ppt/tags/tag2113.xml" ContentType="application/vnd.openxmlformats-officedocument.presentationml.tags+xml"/>
  <Override PartName="/ppt/tags/tag2114.xml" ContentType="application/vnd.openxmlformats-officedocument.presentationml.tags+xml"/>
  <Override PartName="/ppt/tags/tag2115.xml" ContentType="application/vnd.openxmlformats-officedocument.presentationml.tags+xml"/>
  <Override PartName="/ppt/tags/tag2116.xml" ContentType="application/vnd.openxmlformats-officedocument.presentationml.tags+xml"/>
  <Override PartName="/ppt/tags/tag2117.xml" ContentType="application/vnd.openxmlformats-officedocument.presentationml.tags+xml"/>
  <Override PartName="/ppt/tags/tag2118.xml" ContentType="application/vnd.openxmlformats-officedocument.presentationml.tags+xml"/>
  <Override PartName="/ppt/tags/tag2119.xml" ContentType="application/vnd.openxmlformats-officedocument.presentationml.tags+xml"/>
  <Override PartName="/ppt/tags/tag212.xml" ContentType="application/vnd.openxmlformats-officedocument.presentationml.tags+xml"/>
  <Override PartName="/ppt/tags/tag2120.xml" ContentType="application/vnd.openxmlformats-officedocument.presentationml.tags+xml"/>
  <Override PartName="/ppt/tags/tag2121.xml" ContentType="application/vnd.openxmlformats-officedocument.presentationml.tags+xml"/>
  <Override PartName="/ppt/tags/tag2122.xml" ContentType="application/vnd.openxmlformats-officedocument.presentationml.tags+xml"/>
  <Override PartName="/ppt/tags/tag2123.xml" ContentType="application/vnd.openxmlformats-officedocument.presentationml.tags+xml"/>
  <Override PartName="/ppt/tags/tag2124.xml" ContentType="application/vnd.openxmlformats-officedocument.presentationml.tags+xml"/>
  <Override PartName="/ppt/tags/tag2125.xml" ContentType="application/vnd.openxmlformats-officedocument.presentationml.tags+xml"/>
  <Override PartName="/ppt/tags/tag2126.xml" ContentType="application/vnd.openxmlformats-officedocument.presentationml.tags+xml"/>
  <Override PartName="/ppt/tags/tag2127.xml" ContentType="application/vnd.openxmlformats-officedocument.presentationml.tags+xml"/>
  <Override PartName="/ppt/tags/tag2128.xml" ContentType="application/vnd.openxmlformats-officedocument.presentationml.tags+xml"/>
  <Override PartName="/ppt/tags/tag2129.xml" ContentType="application/vnd.openxmlformats-officedocument.presentationml.tags+xml"/>
  <Override PartName="/ppt/tags/tag213.xml" ContentType="application/vnd.openxmlformats-officedocument.presentationml.tags+xml"/>
  <Override PartName="/ppt/tags/tag2130.xml" ContentType="application/vnd.openxmlformats-officedocument.presentationml.tags+xml"/>
  <Override PartName="/ppt/tags/tag2131.xml" ContentType="application/vnd.openxmlformats-officedocument.presentationml.tags+xml"/>
  <Override PartName="/ppt/tags/tag2132.xml" ContentType="application/vnd.openxmlformats-officedocument.presentationml.tags+xml"/>
  <Override PartName="/ppt/tags/tag2133.xml" ContentType="application/vnd.openxmlformats-officedocument.presentationml.tags+xml"/>
  <Override PartName="/ppt/tags/tag2134.xml" ContentType="application/vnd.openxmlformats-officedocument.presentationml.tags+xml"/>
  <Override PartName="/ppt/tags/tag2135.xml" ContentType="application/vnd.openxmlformats-officedocument.presentationml.tags+xml"/>
  <Override PartName="/ppt/tags/tag2136.xml" ContentType="application/vnd.openxmlformats-officedocument.presentationml.tags+xml"/>
  <Override PartName="/ppt/tags/tag2137.xml" ContentType="application/vnd.openxmlformats-officedocument.presentationml.tags+xml"/>
  <Override PartName="/ppt/tags/tag2138.xml" ContentType="application/vnd.openxmlformats-officedocument.presentationml.tags+xml"/>
  <Override PartName="/ppt/tags/tag2139.xml" ContentType="application/vnd.openxmlformats-officedocument.presentationml.tags+xml"/>
  <Override PartName="/ppt/tags/tag214.xml" ContentType="application/vnd.openxmlformats-officedocument.presentationml.tags+xml"/>
  <Override PartName="/ppt/tags/tag2140.xml" ContentType="application/vnd.openxmlformats-officedocument.presentationml.tags+xml"/>
  <Override PartName="/ppt/tags/tag2141.xml" ContentType="application/vnd.openxmlformats-officedocument.presentationml.tags+xml"/>
  <Override PartName="/ppt/tags/tag2142.xml" ContentType="application/vnd.openxmlformats-officedocument.presentationml.tags+xml"/>
  <Override PartName="/ppt/tags/tag2143.xml" ContentType="application/vnd.openxmlformats-officedocument.presentationml.tags+xml"/>
  <Override PartName="/ppt/tags/tag2144.xml" ContentType="application/vnd.openxmlformats-officedocument.presentationml.tags+xml"/>
  <Override PartName="/ppt/tags/tag2145.xml" ContentType="application/vnd.openxmlformats-officedocument.presentationml.tags+xml"/>
  <Override PartName="/ppt/tags/tag2146.xml" ContentType="application/vnd.openxmlformats-officedocument.presentationml.tags+xml"/>
  <Override PartName="/ppt/tags/tag2147.xml" ContentType="application/vnd.openxmlformats-officedocument.presentationml.tags+xml"/>
  <Override PartName="/ppt/tags/tag2148.xml" ContentType="application/vnd.openxmlformats-officedocument.presentationml.tags+xml"/>
  <Override PartName="/ppt/tags/tag2149.xml" ContentType="application/vnd.openxmlformats-officedocument.presentationml.tags+xml"/>
  <Override PartName="/ppt/tags/tag215.xml" ContentType="application/vnd.openxmlformats-officedocument.presentationml.tags+xml"/>
  <Override PartName="/ppt/tags/tag2150.xml" ContentType="application/vnd.openxmlformats-officedocument.presentationml.tags+xml"/>
  <Override PartName="/ppt/tags/tag2151.xml" ContentType="application/vnd.openxmlformats-officedocument.presentationml.tags+xml"/>
  <Override PartName="/ppt/tags/tag2152.xml" ContentType="application/vnd.openxmlformats-officedocument.presentationml.tags+xml"/>
  <Override PartName="/ppt/tags/tag2153.xml" ContentType="application/vnd.openxmlformats-officedocument.presentationml.tags+xml"/>
  <Override PartName="/ppt/tags/tag2154.xml" ContentType="application/vnd.openxmlformats-officedocument.presentationml.tags+xml"/>
  <Override PartName="/ppt/tags/tag2155.xml" ContentType="application/vnd.openxmlformats-officedocument.presentationml.tags+xml"/>
  <Override PartName="/ppt/tags/tag2156.xml" ContentType="application/vnd.openxmlformats-officedocument.presentationml.tags+xml"/>
  <Override PartName="/ppt/tags/tag2157.xml" ContentType="application/vnd.openxmlformats-officedocument.presentationml.tags+xml"/>
  <Override PartName="/ppt/tags/tag2158.xml" ContentType="application/vnd.openxmlformats-officedocument.presentationml.tags+xml"/>
  <Override PartName="/ppt/tags/tag2159.xml" ContentType="application/vnd.openxmlformats-officedocument.presentationml.tags+xml"/>
  <Override PartName="/ppt/tags/tag216.xml" ContentType="application/vnd.openxmlformats-officedocument.presentationml.tags+xml"/>
  <Override PartName="/ppt/tags/tag2160.xml" ContentType="application/vnd.openxmlformats-officedocument.presentationml.tags+xml"/>
  <Override PartName="/ppt/tags/tag2161.xml" ContentType="application/vnd.openxmlformats-officedocument.presentationml.tags+xml"/>
  <Override PartName="/ppt/tags/tag2162.xml" ContentType="application/vnd.openxmlformats-officedocument.presentationml.tags+xml"/>
  <Override PartName="/ppt/tags/tag2163.xml" ContentType="application/vnd.openxmlformats-officedocument.presentationml.tags+xml"/>
  <Override PartName="/ppt/tags/tag2164.xml" ContentType="application/vnd.openxmlformats-officedocument.presentationml.tags+xml"/>
  <Override PartName="/ppt/tags/tag2165.xml" ContentType="application/vnd.openxmlformats-officedocument.presentationml.tags+xml"/>
  <Override PartName="/ppt/tags/tag2166.xml" ContentType="application/vnd.openxmlformats-officedocument.presentationml.tags+xml"/>
  <Override PartName="/ppt/tags/tag2167.xml" ContentType="application/vnd.openxmlformats-officedocument.presentationml.tags+xml"/>
  <Override PartName="/ppt/tags/tag2168.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3"/>
  </p:handoutMasterIdLst>
  <p:sldIdLst>
    <p:sldId id="351" r:id="rId4"/>
    <p:sldId id="297" r:id="rId6"/>
    <p:sldId id="269" r:id="rId7"/>
    <p:sldId id="270" r:id="rId8"/>
    <p:sldId id="502" r:id="rId9"/>
    <p:sldId id="503" r:id="rId10"/>
    <p:sldId id="293" r:id="rId11"/>
    <p:sldId id="504" r:id="rId12"/>
    <p:sldId id="425" r:id="rId13"/>
    <p:sldId id="426" r:id="rId14"/>
    <p:sldId id="505" r:id="rId15"/>
    <p:sldId id="424" r:id="rId16"/>
    <p:sldId id="355" r:id="rId17"/>
    <p:sldId id="506" r:id="rId18"/>
    <p:sldId id="302" r:id="rId19"/>
    <p:sldId id="507" r:id="rId20"/>
    <p:sldId id="509" r:id="rId21"/>
    <p:sldId id="312"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1CEB0A-A192-456E-B819-88B8C4A39D3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1CEB0A-A192-456E-B819-88B8C4A39D3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1CEB0A-A192-456E-B819-88B8C4A39D3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1CEB0A-A192-456E-B819-88B8C4A39D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9" Type="http://schemas.openxmlformats.org/officeDocument/2006/relationships/tags" Target="../tags/tag98.xml"/><Relationship Id="rId98" Type="http://schemas.openxmlformats.org/officeDocument/2006/relationships/tags" Target="../tags/tag97.xml"/><Relationship Id="rId97" Type="http://schemas.openxmlformats.org/officeDocument/2006/relationships/tags" Target="../tags/tag96.xml"/><Relationship Id="rId96" Type="http://schemas.openxmlformats.org/officeDocument/2006/relationships/tags" Target="../tags/tag95.xml"/><Relationship Id="rId95" Type="http://schemas.openxmlformats.org/officeDocument/2006/relationships/tags" Target="../tags/tag94.xml"/><Relationship Id="rId94" Type="http://schemas.openxmlformats.org/officeDocument/2006/relationships/tags" Target="../tags/tag93.xml"/><Relationship Id="rId93" Type="http://schemas.openxmlformats.org/officeDocument/2006/relationships/tags" Target="../tags/tag92.xml"/><Relationship Id="rId92" Type="http://schemas.openxmlformats.org/officeDocument/2006/relationships/tags" Target="../tags/tag91.xml"/><Relationship Id="rId91" Type="http://schemas.openxmlformats.org/officeDocument/2006/relationships/tags" Target="../tags/tag90.xml"/><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0" Type="http://schemas.openxmlformats.org/officeDocument/2006/relationships/tags" Target="../tags/tag519.xml"/><Relationship Id="rId52" Type="http://schemas.openxmlformats.org/officeDocument/2006/relationships/tags" Target="../tags/tag51.xml"/><Relationship Id="rId519" Type="http://schemas.openxmlformats.org/officeDocument/2006/relationships/tags" Target="../tags/tag518.xml"/><Relationship Id="rId518" Type="http://schemas.openxmlformats.org/officeDocument/2006/relationships/tags" Target="../tags/tag517.xml"/><Relationship Id="rId517" Type="http://schemas.openxmlformats.org/officeDocument/2006/relationships/tags" Target="../tags/tag516.xml"/><Relationship Id="rId516" Type="http://schemas.openxmlformats.org/officeDocument/2006/relationships/tags" Target="../tags/tag515.xml"/><Relationship Id="rId515" Type="http://schemas.openxmlformats.org/officeDocument/2006/relationships/tags" Target="../tags/tag514.xml"/><Relationship Id="rId514" Type="http://schemas.openxmlformats.org/officeDocument/2006/relationships/tags" Target="../tags/tag513.xml"/><Relationship Id="rId513" Type="http://schemas.openxmlformats.org/officeDocument/2006/relationships/tags" Target="../tags/tag512.xml"/><Relationship Id="rId512" Type="http://schemas.openxmlformats.org/officeDocument/2006/relationships/tags" Target="../tags/tag511.xml"/><Relationship Id="rId511" Type="http://schemas.openxmlformats.org/officeDocument/2006/relationships/tags" Target="../tags/tag510.xml"/><Relationship Id="rId510" Type="http://schemas.openxmlformats.org/officeDocument/2006/relationships/tags" Target="../tags/tag509.xml"/><Relationship Id="rId51" Type="http://schemas.openxmlformats.org/officeDocument/2006/relationships/tags" Target="../tags/tag50.xml"/><Relationship Id="rId509" Type="http://schemas.openxmlformats.org/officeDocument/2006/relationships/tags" Target="../tags/tag508.xml"/><Relationship Id="rId508" Type="http://schemas.openxmlformats.org/officeDocument/2006/relationships/tags" Target="../tags/tag507.xml"/><Relationship Id="rId507" Type="http://schemas.openxmlformats.org/officeDocument/2006/relationships/tags" Target="../tags/tag506.xml"/><Relationship Id="rId506" Type="http://schemas.openxmlformats.org/officeDocument/2006/relationships/tags" Target="../tags/tag505.xml"/><Relationship Id="rId505" Type="http://schemas.openxmlformats.org/officeDocument/2006/relationships/tags" Target="../tags/tag504.xml"/><Relationship Id="rId504" Type="http://schemas.openxmlformats.org/officeDocument/2006/relationships/tags" Target="../tags/tag503.xml"/><Relationship Id="rId503" Type="http://schemas.openxmlformats.org/officeDocument/2006/relationships/tags" Target="../tags/tag502.xml"/><Relationship Id="rId502" Type="http://schemas.openxmlformats.org/officeDocument/2006/relationships/tags" Target="../tags/tag501.xml"/><Relationship Id="rId501" Type="http://schemas.openxmlformats.org/officeDocument/2006/relationships/tags" Target="../tags/tag500.xml"/><Relationship Id="rId500" Type="http://schemas.openxmlformats.org/officeDocument/2006/relationships/tags" Target="../tags/tag499.xml"/><Relationship Id="rId50" Type="http://schemas.openxmlformats.org/officeDocument/2006/relationships/tags" Target="../tags/tag49.xml"/><Relationship Id="rId5" Type="http://schemas.openxmlformats.org/officeDocument/2006/relationships/tags" Target="../tags/tag4.xml"/><Relationship Id="rId499" Type="http://schemas.openxmlformats.org/officeDocument/2006/relationships/tags" Target="../tags/tag498.xml"/><Relationship Id="rId498" Type="http://schemas.openxmlformats.org/officeDocument/2006/relationships/tags" Target="../tags/tag497.xml"/><Relationship Id="rId497" Type="http://schemas.openxmlformats.org/officeDocument/2006/relationships/tags" Target="../tags/tag496.xml"/><Relationship Id="rId496" Type="http://schemas.openxmlformats.org/officeDocument/2006/relationships/tags" Target="../tags/tag495.xml"/><Relationship Id="rId495" Type="http://schemas.openxmlformats.org/officeDocument/2006/relationships/tags" Target="../tags/tag494.xml"/><Relationship Id="rId494" Type="http://schemas.openxmlformats.org/officeDocument/2006/relationships/tags" Target="../tags/tag493.xml"/><Relationship Id="rId493" Type="http://schemas.openxmlformats.org/officeDocument/2006/relationships/tags" Target="../tags/tag492.xml"/><Relationship Id="rId492" Type="http://schemas.openxmlformats.org/officeDocument/2006/relationships/tags" Target="../tags/tag491.xml"/><Relationship Id="rId491" Type="http://schemas.openxmlformats.org/officeDocument/2006/relationships/tags" Target="../tags/tag490.xml"/><Relationship Id="rId490" Type="http://schemas.openxmlformats.org/officeDocument/2006/relationships/tags" Target="../tags/tag489.xml"/><Relationship Id="rId49" Type="http://schemas.openxmlformats.org/officeDocument/2006/relationships/tags" Target="../tags/tag48.xml"/><Relationship Id="rId489" Type="http://schemas.openxmlformats.org/officeDocument/2006/relationships/tags" Target="../tags/tag488.xml"/><Relationship Id="rId488" Type="http://schemas.openxmlformats.org/officeDocument/2006/relationships/tags" Target="../tags/tag487.xml"/><Relationship Id="rId487" Type="http://schemas.openxmlformats.org/officeDocument/2006/relationships/tags" Target="../tags/tag486.xml"/><Relationship Id="rId486" Type="http://schemas.openxmlformats.org/officeDocument/2006/relationships/tags" Target="../tags/tag485.xml"/><Relationship Id="rId485" Type="http://schemas.openxmlformats.org/officeDocument/2006/relationships/tags" Target="../tags/tag484.xml"/><Relationship Id="rId484" Type="http://schemas.openxmlformats.org/officeDocument/2006/relationships/tags" Target="../tags/tag483.xml"/><Relationship Id="rId483" Type="http://schemas.openxmlformats.org/officeDocument/2006/relationships/tags" Target="../tags/tag482.xml"/><Relationship Id="rId482" Type="http://schemas.openxmlformats.org/officeDocument/2006/relationships/tags" Target="../tags/tag481.xml"/><Relationship Id="rId481" Type="http://schemas.openxmlformats.org/officeDocument/2006/relationships/tags" Target="../tags/tag480.xml"/><Relationship Id="rId480" Type="http://schemas.openxmlformats.org/officeDocument/2006/relationships/tags" Target="../tags/tag479.xml"/><Relationship Id="rId48" Type="http://schemas.openxmlformats.org/officeDocument/2006/relationships/tags" Target="../tags/tag47.xml"/><Relationship Id="rId479" Type="http://schemas.openxmlformats.org/officeDocument/2006/relationships/tags" Target="../tags/tag478.xml"/><Relationship Id="rId478" Type="http://schemas.openxmlformats.org/officeDocument/2006/relationships/tags" Target="../tags/tag477.xml"/><Relationship Id="rId477" Type="http://schemas.openxmlformats.org/officeDocument/2006/relationships/tags" Target="../tags/tag476.xml"/><Relationship Id="rId476" Type="http://schemas.openxmlformats.org/officeDocument/2006/relationships/tags" Target="../tags/tag475.xml"/><Relationship Id="rId475" Type="http://schemas.openxmlformats.org/officeDocument/2006/relationships/tags" Target="../tags/tag474.xml"/><Relationship Id="rId474" Type="http://schemas.openxmlformats.org/officeDocument/2006/relationships/tags" Target="../tags/tag473.xml"/><Relationship Id="rId473" Type="http://schemas.openxmlformats.org/officeDocument/2006/relationships/tags" Target="../tags/tag472.xml"/><Relationship Id="rId472" Type="http://schemas.openxmlformats.org/officeDocument/2006/relationships/tags" Target="../tags/tag471.xml"/><Relationship Id="rId471" Type="http://schemas.openxmlformats.org/officeDocument/2006/relationships/tags" Target="../tags/tag470.xml"/><Relationship Id="rId470" Type="http://schemas.openxmlformats.org/officeDocument/2006/relationships/tags" Target="../tags/tag469.xml"/><Relationship Id="rId47" Type="http://schemas.openxmlformats.org/officeDocument/2006/relationships/tags" Target="../tags/tag46.xml"/><Relationship Id="rId469" Type="http://schemas.openxmlformats.org/officeDocument/2006/relationships/tags" Target="../tags/tag468.xml"/><Relationship Id="rId468" Type="http://schemas.openxmlformats.org/officeDocument/2006/relationships/tags" Target="../tags/tag467.xml"/><Relationship Id="rId467" Type="http://schemas.openxmlformats.org/officeDocument/2006/relationships/tags" Target="../tags/tag466.xml"/><Relationship Id="rId466" Type="http://schemas.openxmlformats.org/officeDocument/2006/relationships/tags" Target="../tags/tag465.xml"/><Relationship Id="rId465" Type="http://schemas.openxmlformats.org/officeDocument/2006/relationships/tags" Target="../tags/tag464.xml"/><Relationship Id="rId464" Type="http://schemas.openxmlformats.org/officeDocument/2006/relationships/tags" Target="../tags/tag463.xml"/><Relationship Id="rId463" Type="http://schemas.openxmlformats.org/officeDocument/2006/relationships/tags" Target="../tags/tag462.xml"/><Relationship Id="rId462" Type="http://schemas.openxmlformats.org/officeDocument/2006/relationships/tags" Target="../tags/tag461.xml"/><Relationship Id="rId461" Type="http://schemas.openxmlformats.org/officeDocument/2006/relationships/tags" Target="../tags/tag460.xml"/><Relationship Id="rId460" Type="http://schemas.openxmlformats.org/officeDocument/2006/relationships/tags" Target="../tags/tag459.xml"/><Relationship Id="rId46" Type="http://schemas.openxmlformats.org/officeDocument/2006/relationships/tags" Target="../tags/tag45.xml"/><Relationship Id="rId459" Type="http://schemas.openxmlformats.org/officeDocument/2006/relationships/tags" Target="../tags/tag458.xml"/><Relationship Id="rId458" Type="http://schemas.openxmlformats.org/officeDocument/2006/relationships/tags" Target="../tags/tag457.xml"/><Relationship Id="rId457" Type="http://schemas.openxmlformats.org/officeDocument/2006/relationships/tags" Target="../tags/tag456.xml"/><Relationship Id="rId456" Type="http://schemas.openxmlformats.org/officeDocument/2006/relationships/tags" Target="../tags/tag455.xml"/><Relationship Id="rId455" Type="http://schemas.openxmlformats.org/officeDocument/2006/relationships/tags" Target="../tags/tag454.xml"/><Relationship Id="rId454" Type="http://schemas.openxmlformats.org/officeDocument/2006/relationships/tags" Target="../tags/tag453.xml"/><Relationship Id="rId453" Type="http://schemas.openxmlformats.org/officeDocument/2006/relationships/tags" Target="../tags/tag452.xml"/><Relationship Id="rId452" Type="http://schemas.openxmlformats.org/officeDocument/2006/relationships/tags" Target="../tags/tag451.xml"/><Relationship Id="rId451" Type="http://schemas.openxmlformats.org/officeDocument/2006/relationships/tags" Target="../tags/tag450.xml"/><Relationship Id="rId450" Type="http://schemas.openxmlformats.org/officeDocument/2006/relationships/tags" Target="../tags/tag449.xml"/><Relationship Id="rId45" Type="http://schemas.openxmlformats.org/officeDocument/2006/relationships/tags" Target="../tags/tag44.xml"/><Relationship Id="rId449" Type="http://schemas.openxmlformats.org/officeDocument/2006/relationships/tags" Target="../tags/tag448.xml"/><Relationship Id="rId448" Type="http://schemas.openxmlformats.org/officeDocument/2006/relationships/tags" Target="../tags/tag447.xml"/><Relationship Id="rId447" Type="http://schemas.openxmlformats.org/officeDocument/2006/relationships/tags" Target="../tags/tag446.xml"/><Relationship Id="rId446" Type="http://schemas.openxmlformats.org/officeDocument/2006/relationships/tags" Target="../tags/tag445.xml"/><Relationship Id="rId445" Type="http://schemas.openxmlformats.org/officeDocument/2006/relationships/tags" Target="../tags/tag444.xml"/><Relationship Id="rId444" Type="http://schemas.openxmlformats.org/officeDocument/2006/relationships/tags" Target="../tags/tag443.xml"/><Relationship Id="rId443" Type="http://schemas.openxmlformats.org/officeDocument/2006/relationships/tags" Target="../tags/tag442.xml"/><Relationship Id="rId442" Type="http://schemas.openxmlformats.org/officeDocument/2006/relationships/tags" Target="../tags/tag441.xml"/><Relationship Id="rId441" Type="http://schemas.openxmlformats.org/officeDocument/2006/relationships/tags" Target="../tags/tag440.xml"/><Relationship Id="rId440" Type="http://schemas.openxmlformats.org/officeDocument/2006/relationships/tags" Target="../tags/tag439.xml"/><Relationship Id="rId44" Type="http://schemas.openxmlformats.org/officeDocument/2006/relationships/tags" Target="../tags/tag43.xml"/><Relationship Id="rId439" Type="http://schemas.openxmlformats.org/officeDocument/2006/relationships/tags" Target="../tags/tag438.xml"/><Relationship Id="rId438" Type="http://schemas.openxmlformats.org/officeDocument/2006/relationships/tags" Target="../tags/tag437.xml"/><Relationship Id="rId437" Type="http://schemas.openxmlformats.org/officeDocument/2006/relationships/tags" Target="../tags/tag436.xml"/><Relationship Id="rId436" Type="http://schemas.openxmlformats.org/officeDocument/2006/relationships/tags" Target="../tags/tag435.xml"/><Relationship Id="rId435" Type="http://schemas.openxmlformats.org/officeDocument/2006/relationships/tags" Target="../tags/tag434.xml"/><Relationship Id="rId434" Type="http://schemas.openxmlformats.org/officeDocument/2006/relationships/tags" Target="../tags/tag433.xml"/><Relationship Id="rId433" Type="http://schemas.openxmlformats.org/officeDocument/2006/relationships/tags" Target="../tags/tag432.xml"/><Relationship Id="rId432" Type="http://schemas.openxmlformats.org/officeDocument/2006/relationships/tags" Target="../tags/tag431.xml"/><Relationship Id="rId431" Type="http://schemas.openxmlformats.org/officeDocument/2006/relationships/tags" Target="../tags/tag430.xml"/><Relationship Id="rId430" Type="http://schemas.openxmlformats.org/officeDocument/2006/relationships/tags" Target="../tags/tag429.xml"/><Relationship Id="rId43" Type="http://schemas.openxmlformats.org/officeDocument/2006/relationships/tags" Target="../tags/tag42.xml"/><Relationship Id="rId429" Type="http://schemas.openxmlformats.org/officeDocument/2006/relationships/tags" Target="../tags/tag428.xml"/><Relationship Id="rId428" Type="http://schemas.openxmlformats.org/officeDocument/2006/relationships/tags" Target="../tags/tag427.xml"/><Relationship Id="rId427" Type="http://schemas.openxmlformats.org/officeDocument/2006/relationships/tags" Target="../tags/tag426.xml"/><Relationship Id="rId426" Type="http://schemas.openxmlformats.org/officeDocument/2006/relationships/tags" Target="../tags/tag425.xml"/><Relationship Id="rId425" Type="http://schemas.openxmlformats.org/officeDocument/2006/relationships/tags" Target="../tags/tag424.xml"/><Relationship Id="rId424" Type="http://schemas.openxmlformats.org/officeDocument/2006/relationships/tags" Target="../tags/tag423.xml"/><Relationship Id="rId423" Type="http://schemas.openxmlformats.org/officeDocument/2006/relationships/tags" Target="../tags/tag422.xml"/><Relationship Id="rId422" Type="http://schemas.openxmlformats.org/officeDocument/2006/relationships/tags" Target="../tags/tag421.xml"/><Relationship Id="rId421" Type="http://schemas.openxmlformats.org/officeDocument/2006/relationships/tags" Target="../tags/tag420.xml"/><Relationship Id="rId420" Type="http://schemas.openxmlformats.org/officeDocument/2006/relationships/tags" Target="../tags/tag419.xml"/><Relationship Id="rId42" Type="http://schemas.openxmlformats.org/officeDocument/2006/relationships/tags" Target="../tags/tag41.xml"/><Relationship Id="rId419" Type="http://schemas.openxmlformats.org/officeDocument/2006/relationships/tags" Target="../tags/tag418.xml"/><Relationship Id="rId418" Type="http://schemas.openxmlformats.org/officeDocument/2006/relationships/tags" Target="../tags/tag417.xml"/><Relationship Id="rId417" Type="http://schemas.openxmlformats.org/officeDocument/2006/relationships/tags" Target="../tags/tag416.xml"/><Relationship Id="rId416" Type="http://schemas.openxmlformats.org/officeDocument/2006/relationships/tags" Target="../tags/tag415.xml"/><Relationship Id="rId415" Type="http://schemas.openxmlformats.org/officeDocument/2006/relationships/tags" Target="../tags/tag414.xml"/><Relationship Id="rId414" Type="http://schemas.openxmlformats.org/officeDocument/2006/relationships/tags" Target="../tags/tag413.xml"/><Relationship Id="rId413" Type="http://schemas.openxmlformats.org/officeDocument/2006/relationships/tags" Target="../tags/tag412.xml"/><Relationship Id="rId412" Type="http://schemas.openxmlformats.org/officeDocument/2006/relationships/tags" Target="../tags/tag411.xml"/><Relationship Id="rId411" Type="http://schemas.openxmlformats.org/officeDocument/2006/relationships/tags" Target="../tags/tag410.xml"/><Relationship Id="rId410" Type="http://schemas.openxmlformats.org/officeDocument/2006/relationships/tags" Target="../tags/tag409.xml"/><Relationship Id="rId41" Type="http://schemas.openxmlformats.org/officeDocument/2006/relationships/tags" Target="../tags/tag40.xml"/><Relationship Id="rId409" Type="http://schemas.openxmlformats.org/officeDocument/2006/relationships/tags" Target="../tags/tag408.xml"/><Relationship Id="rId408" Type="http://schemas.openxmlformats.org/officeDocument/2006/relationships/tags" Target="../tags/tag407.xml"/><Relationship Id="rId407" Type="http://schemas.openxmlformats.org/officeDocument/2006/relationships/tags" Target="../tags/tag406.xml"/><Relationship Id="rId406" Type="http://schemas.openxmlformats.org/officeDocument/2006/relationships/tags" Target="../tags/tag405.xml"/><Relationship Id="rId405" Type="http://schemas.openxmlformats.org/officeDocument/2006/relationships/tags" Target="../tags/tag404.xml"/><Relationship Id="rId404" Type="http://schemas.openxmlformats.org/officeDocument/2006/relationships/tags" Target="../tags/tag403.xml"/><Relationship Id="rId403" Type="http://schemas.openxmlformats.org/officeDocument/2006/relationships/tags" Target="../tags/tag402.xml"/><Relationship Id="rId402" Type="http://schemas.openxmlformats.org/officeDocument/2006/relationships/tags" Target="../tags/tag401.xml"/><Relationship Id="rId401" Type="http://schemas.openxmlformats.org/officeDocument/2006/relationships/tags" Target="../tags/tag400.xml"/><Relationship Id="rId400" Type="http://schemas.openxmlformats.org/officeDocument/2006/relationships/tags" Target="../tags/tag399.xml"/><Relationship Id="rId40" Type="http://schemas.openxmlformats.org/officeDocument/2006/relationships/tags" Target="../tags/tag39.xml"/><Relationship Id="rId4" Type="http://schemas.openxmlformats.org/officeDocument/2006/relationships/tags" Target="../tags/tag3.xml"/><Relationship Id="rId399" Type="http://schemas.openxmlformats.org/officeDocument/2006/relationships/tags" Target="../tags/tag398.xml"/><Relationship Id="rId398" Type="http://schemas.openxmlformats.org/officeDocument/2006/relationships/tags" Target="../tags/tag397.xml"/><Relationship Id="rId397" Type="http://schemas.openxmlformats.org/officeDocument/2006/relationships/tags" Target="../tags/tag396.xml"/><Relationship Id="rId396" Type="http://schemas.openxmlformats.org/officeDocument/2006/relationships/tags" Target="../tags/tag395.xml"/><Relationship Id="rId395" Type="http://schemas.openxmlformats.org/officeDocument/2006/relationships/tags" Target="../tags/tag394.xml"/><Relationship Id="rId394" Type="http://schemas.openxmlformats.org/officeDocument/2006/relationships/tags" Target="../tags/tag393.xml"/><Relationship Id="rId393" Type="http://schemas.openxmlformats.org/officeDocument/2006/relationships/tags" Target="../tags/tag392.xml"/><Relationship Id="rId392" Type="http://schemas.openxmlformats.org/officeDocument/2006/relationships/tags" Target="../tags/tag391.xml"/><Relationship Id="rId391" Type="http://schemas.openxmlformats.org/officeDocument/2006/relationships/tags" Target="../tags/tag390.xml"/><Relationship Id="rId390" Type="http://schemas.openxmlformats.org/officeDocument/2006/relationships/tags" Target="../tags/tag389.xml"/><Relationship Id="rId39" Type="http://schemas.openxmlformats.org/officeDocument/2006/relationships/tags" Target="../tags/tag38.xml"/><Relationship Id="rId389" Type="http://schemas.openxmlformats.org/officeDocument/2006/relationships/tags" Target="../tags/tag388.xml"/><Relationship Id="rId388" Type="http://schemas.openxmlformats.org/officeDocument/2006/relationships/tags" Target="../tags/tag387.xml"/><Relationship Id="rId387" Type="http://schemas.openxmlformats.org/officeDocument/2006/relationships/tags" Target="../tags/tag386.xml"/><Relationship Id="rId386" Type="http://schemas.openxmlformats.org/officeDocument/2006/relationships/tags" Target="../tags/tag385.xml"/><Relationship Id="rId385" Type="http://schemas.openxmlformats.org/officeDocument/2006/relationships/tags" Target="../tags/tag384.xml"/><Relationship Id="rId384" Type="http://schemas.openxmlformats.org/officeDocument/2006/relationships/tags" Target="../tags/tag383.xml"/><Relationship Id="rId383" Type="http://schemas.openxmlformats.org/officeDocument/2006/relationships/tags" Target="../tags/tag382.xml"/><Relationship Id="rId382" Type="http://schemas.openxmlformats.org/officeDocument/2006/relationships/tags" Target="../tags/tag381.xml"/><Relationship Id="rId381" Type="http://schemas.openxmlformats.org/officeDocument/2006/relationships/tags" Target="../tags/tag380.xml"/><Relationship Id="rId380" Type="http://schemas.openxmlformats.org/officeDocument/2006/relationships/tags" Target="../tags/tag379.xml"/><Relationship Id="rId38" Type="http://schemas.openxmlformats.org/officeDocument/2006/relationships/tags" Target="../tags/tag37.xml"/><Relationship Id="rId379" Type="http://schemas.openxmlformats.org/officeDocument/2006/relationships/tags" Target="../tags/tag378.xml"/><Relationship Id="rId378" Type="http://schemas.openxmlformats.org/officeDocument/2006/relationships/tags" Target="../tags/tag377.xml"/><Relationship Id="rId377" Type="http://schemas.openxmlformats.org/officeDocument/2006/relationships/tags" Target="../tags/tag376.xml"/><Relationship Id="rId376" Type="http://schemas.openxmlformats.org/officeDocument/2006/relationships/tags" Target="../tags/tag375.xml"/><Relationship Id="rId375" Type="http://schemas.openxmlformats.org/officeDocument/2006/relationships/tags" Target="../tags/tag374.xml"/><Relationship Id="rId374" Type="http://schemas.openxmlformats.org/officeDocument/2006/relationships/tags" Target="../tags/tag373.xml"/><Relationship Id="rId373" Type="http://schemas.openxmlformats.org/officeDocument/2006/relationships/tags" Target="../tags/tag372.xml"/><Relationship Id="rId372" Type="http://schemas.openxmlformats.org/officeDocument/2006/relationships/tags" Target="../tags/tag371.xml"/><Relationship Id="rId371" Type="http://schemas.openxmlformats.org/officeDocument/2006/relationships/tags" Target="../tags/tag370.xml"/><Relationship Id="rId370" Type="http://schemas.openxmlformats.org/officeDocument/2006/relationships/tags" Target="../tags/tag369.xml"/><Relationship Id="rId37" Type="http://schemas.openxmlformats.org/officeDocument/2006/relationships/tags" Target="../tags/tag36.xml"/><Relationship Id="rId369" Type="http://schemas.openxmlformats.org/officeDocument/2006/relationships/tags" Target="../tags/tag368.xml"/><Relationship Id="rId368" Type="http://schemas.openxmlformats.org/officeDocument/2006/relationships/tags" Target="../tags/tag367.xml"/><Relationship Id="rId367" Type="http://schemas.openxmlformats.org/officeDocument/2006/relationships/tags" Target="../tags/tag366.xml"/><Relationship Id="rId366" Type="http://schemas.openxmlformats.org/officeDocument/2006/relationships/tags" Target="../tags/tag365.xml"/><Relationship Id="rId365" Type="http://schemas.openxmlformats.org/officeDocument/2006/relationships/tags" Target="../tags/tag364.xml"/><Relationship Id="rId364" Type="http://schemas.openxmlformats.org/officeDocument/2006/relationships/tags" Target="../tags/tag363.xml"/><Relationship Id="rId363" Type="http://schemas.openxmlformats.org/officeDocument/2006/relationships/tags" Target="../tags/tag362.xml"/><Relationship Id="rId362" Type="http://schemas.openxmlformats.org/officeDocument/2006/relationships/tags" Target="../tags/tag361.xml"/><Relationship Id="rId361" Type="http://schemas.openxmlformats.org/officeDocument/2006/relationships/tags" Target="../tags/tag360.xml"/><Relationship Id="rId360" Type="http://schemas.openxmlformats.org/officeDocument/2006/relationships/tags" Target="../tags/tag359.xml"/><Relationship Id="rId36" Type="http://schemas.openxmlformats.org/officeDocument/2006/relationships/tags" Target="../tags/tag35.xml"/><Relationship Id="rId359" Type="http://schemas.openxmlformats.org/officeDocument/2006/relationships/tags" Target="../tags/tag358.xml"/><Relationship Id="rId358" Type="http://schemas.openxmlformats.org/officeDocument/2006/relationships/tags" Target="../tags/tag357.xml"/><Relationship Id="rId357" Type="http://schemas.openxmlformats.org/officeDocument/2006/relationships/tags" Target="../tags/tag356.xml"/><Relationship Id="rId356" Type="http://schemas.openxmlformats.org/officeDocument/2006/relationships/tags" Target="../tags/tag355.xml"/><Relationship Id="rId355" Type="http://schemas.openxmlformats.org/officeDocument/2006/relationships/tags" Target="../tags/tag354.xml"/><Relationship Id="rId354" Type="http://schemas.openxmlformats.org/officeDocument/2006/relationships/tags" Target="../tags/tag353.xml"/><Relationship Id="rId353" Type="http://schemas.openxmlformats.org/officeDocument/2006/relationships/tags" Target="../tags/tag352.xml"/><Relationship Id="rId352" Type="http://schemas.openxmlformats.org/officeDocument/2006/relationships/tags" Target="../tags/tag351.xml"/><Relationship Id="rId351" Type="http://schemas.openxmlformats.org/officeDocument/2006/relationships/tags" Target="../tags/tag350.xml"/><Relationship Id="rId350" Type="http://schemas.openxmlformats.org/officeDocument/2006/relationships/tags" Target="../tags/tag349.xml"/><Relationship Id="rId35" Type="http://schemas.openxmlformats.org/officeDocument/2006/relationships/tags" Target="../tags/tag34.xml"/><Relationship Id="rId349" Type="http://schemas.openxmlformats.org/officeDocument/2006/relationships/tags" Target="../tags/tag348.xml"/><Relationship Id="rId348" Type="http://schemas.openxmlformats.org/officeDocument/2006/relationships/tags" Target="../tags/tag347.xml"/><Relationship Id="rId347" Type="http://schemas.openxmlformats.org/officeDocument/2006/relationships/tags" Target="../tags/tag346.xml"/><Relationship Id="rId346" Type="http://schemas.openxmlformats.org/officeDocument/2006/relationships/tags" Target="../tags/tag345.xml"/><Relationship Id="rId345" Type="http://schemas.openxmlformats.org/officeDocument/2006/relationships/tags" Target="../tags/tag344.xml"/><Relationship Id="rId344" Type="http://schemas.openxmlformats.org/officeDocument/2006/relationships/tags" Target="../tags/tag343.xml"/><Relationship Id="rId343" Type="http://schemas.openxmlformats.org/officeDocument/2006/relationships/tags" Target="../tags/tag342.xml"/><Relationship Id="rId342" Type="http://schemas.openxmlformats.org/officeDocument/2006/relationships/tags" Target="../tags/tag341.xml"/><Relationship Id="rId341" Type="http://schemas.openxmlformats.org/officeDocument/2006/relationships/tags" Target="../tags/tag340.xml"/><Relationship Id="rId340" Type="http://schemas.openxmlformats.org/officeDocument/2006/relationships/tags" Target="../tags/tag339.xml"/><Relationship Id="rId34" Type="http://schemas.openxmlformats.org/officeDocument/2006/relationships/tags" Target="../tags/tag33.xml"/><Relationship Id="rId339" Type="http://schemas.openxmlformats.org/officeDocument/2006/relationships/tags" Target="../tags/tag338.xml"/><Relationship Id="rId338" Type="http://schemas.openxmlformats.org/officeDocument/2006/relationships/tags" Target="../tags/tag337.xml"/><Relationship Id="rId337" Type="http://schemas.openxmlformats.org/officeDocument/2006/relationships/tags" Target="../tags/tag336.xml"/><Relationship Id="rId336" Type="http://schemas.openxmlformats.org/officeDocument/2006/relationships/tags" Target="../tags/tag335.xml"/><Relationship Id="rId335" Type="http://schemas.openxmlformats.org/officeDocument/2006/relationships/tags" Target="../tags/tag334.xml"/><Relationship Id="rId334" Type="http://schemas.openxmlformats.org/officeDocument/2006/relationships/tags" Target="../tags/tag333.xml"/><Relationship Id="rId333" Type="http://schemas.openxmlformats.org/officeDocument/2006/relationships/tags" Target="../tags/tag332.xml"/><Relationship Id="rId332" Type="http://schemas.openxmlformats.org/officeDocument/2006/relationships/tags" Target="../tags/tag331.xml"/><Relationship Id="rId331" Type="http://schemas.openxmlformats.org/officeDocument/2006/relationships/tags" Target="../tags/tag330.xml"/><Relationship Id="rId330" Type="http://schemas.openxmlformats.org/officeDocument/2006/relationships/tags" Target="../tags/tag329.xml"/><Relationship Id="rId33" Type="http://schemas.openxmlformats.org/officeDocument/2006/relationships/tags" Target="../tags/tag32.xml"/><Relationship Id="rId329" Type="http://schemas.openxmlformats.org/officeDocument/2006/relationships/tags" Target="../tags/tag328.xml"/><Relationship Id="rId328" Type="http://schemas.openxmlformats.org/officeDocument/2006/relationships/tags" Target="../tags/tag327.xml"/><Relationship Id="rId327" Type="http://schemas.openxmlformats.org/officeDocument/2006/relationships/tags" Target="../tags/tag326.xml"/><Relationship Id="rId326" Type="http://schemas.openxmlformats.org/officeDocument/2006/relationships/tags" Target="../tags/tag325.xml"/><Relationship Id="rId325" Type="http://schemas.openxmlformats.org/officeDocument/2006/relationships/tags" Target="../tags/tag324.xml"/><Relationship Id="rId324" Type="http://schemas.openxmlformats.org/officeDocument/2006/relationships/tags" Target="../tags/tag323.xml"/><Relationship Id="rId323" Type="http://schemas.openxmlformats.org/officeDocument/2006/relationships/tags" Target="../tags/tag322.xml"/><Relationship Id="rId322" Type="http://schemas.openxmlformats.org/officeDocument/2006/relationships/tags" Target="../tags/tag321.xml"/><Relationship Id="rId321" Type="http://schemas.openxmlformats.org/officeDocument/2006/relationships/tags" Target="../tags/tag320.xml"/><Relationship Id="rId320" Type="http://schemas.openxmlformats.org/officeDocument/2006/relationships/tags" Target="../tags/tag319.xml"/><Relationship Id="rId32" Type="http://schemas.openxmlformats.org/officeDocument/2006/relationships/tags" Target="../tags/tag31.xml"/><Relationship Id="rId319" Type="http://schemas.openxmlformats.org/officeDocument/2006/relationships/tags" Target="../tags/tag318.xml"/><Relationship Id="rId318" Type="http://schemas.openxmlformats.org/officeDocument/2006/relationships/tags" Target="../tags/tag317.xml"/><Relationship Id="rId317" Type="http://schemas.openxmlformats.org/officeDocument/2006/relationships/tags" Target="../tags/tag316.xml"/><Relationship Id="rId316" Type="http://schemas.openxmlformats.org/officeDocument/2006/relationships/tags" Target="../tags/tag315.xml"/><Relationship Id="rId315" Type="http://schemas.openxmlformats.org/officeDocument/2006/relationships/tags" Target="../tags/tag314.xml"/><Relationship Id="rId314" Type="http://schemas.openxmlformats.org/officeDocument/2006/relationships/tags" Target="../tags/tag313.xml"/><Relationship Id="rId313" Type="http://schemas.openxmlformats.org/officeDocument/2006/relationships/tags" Target="../tags/tag312.xml"/><Relationship Id="rId312" Type="http://schemas.openxmlformats.org/officeDocument/2006/relationships/tags" Target="../tags/tag311.xml"/><Relationship Id="rId311" Type="http://schemas.openxmlformats.org/officeDocument/2006/relationships/tags" Target="../tags/tag310.xml"/><Relationship Id="rId310" Type="http://schemas.openxmlformats.org/officeDocument/2006/relationships/tags" Target="../tags/tag309.xml"/><Relationship Id="rId31" Type="http://schemas.openxmlformats.org/officeDocument/2006/relationships/tags" Target="../tags/tag30.xml"/><Relationship Id="rId309" Type="http://schemas.openxmlformats.org/officeDocument/2006/relationships/tags" Target="../tags/tag308.xml"/><Relationship Id="rId308" Type="http://schemas.openxmlformats.org/officeDocument/2006/relationships/tags" Target="../tags/tag307.xml"/><Relationship Id="rId307" Type="http://schemas.openxmlformats.org/officeDocument/2006/relationships/tags" Target="../tags/tag306.xml"/><Relationship Id="rId306" Type="http://schemas.openxmlformats.org/officeDocument/2006/relationships/tags" Target="../tags/tag305.xml"/><Relationship Id="rId305" Type="http://schemas.openxmlformats.org/officeDocument/2006/relationships/tags" Target="../tags/tag304.xml"/><Relationship Id="rId304" Type="http://schemas.openxmlformats.org/officeDocument/2006/relationships/tags" Target="../tags/tag303.xml"/><Relationship Id="rId303" Type="http://schemas.openxmlformats.org/officeDocument/2006/relationships/tags" Target="../tags/tag302.xml"/><Relationship Id="rId302" Type="http://schemas.openxmlformats.org/officeDocument/2006/relationships/tags" Target="../tags/tag301.xml"/><Relationship Id="rId301" Type="http://schemas.openxmlformats.org/officeDocument/2006/relationships/tags" Target="../tags/tag300.xml"/><Relationship Id="rId300" Type="http://schemas.openxmlformats.org/officeDocument/2006/relationships/tags" Target="../tags/tag299.xml"/><Relationship Id="rId30" Type="http://schemas.openxmlformats.org/officeDocument/2006/relationships/tags" Target="../tags/tag29.xml"/><Relationship Id="rId3" Type="http://schemas.openxmlformats.org/officeDocument/2006/relationships/tags" Target="../tags/tag2.xml"/><Relationship Id="rId299" Type="http://schemas.openxmlformats.org/officeDocument/2006/relationships/tags" Target="../tags/tag298.xml"/><Relationship Id="rId298" Type="http://schemas.openxmlformats.org/officeDocument/2006/relationships/tags" Target="../tags/tag297.xml"/><Relationship Id="rId297" Type="http://schemas.openxmlformats.org/officeDocument/2006/relationships/tags" Target="../tags/tag296.xml"/><Relationship Id="rId296" Type="http://schemas.openxmlformats.org/officeDocument/2006/relationships/tags" Target="../tags/tag295.xml"/><Relationship Id="rId295" Type="http://schemas.openxmlformats.org/officeDocument/2006/relationships/tags" Target="../tags/tag294.xml"/><Relationship Id="rId294" Type="http://schemas.openxmlformats.org/officeDocument/2006/relationships/tags" Target="../tags/tag293.xml"/><Relationship Id="rId293" Type="http://schemas.openxmlformats.org/officeDocument/2006/relationships/tags" Target="../tags/tag292.xml"/><Relationship Id="rId292" Type="http://schemas.openxmlformats.org/officeDocument/2006/relationships/tags" Target="../tags/tag291.xml"/><Relationship Id="rId291" Type="http://schemas.openxmlformats.org/officeDocument/2006/relationships/tags" Target="../tags/tag290.xml"/><Relationship Id="rId290" Type="http://schemas.openxmlformats.org/officeDocument/2006/relationships/tags" Target="../tags/tag289.xml"/><Relationship Id="rId29" Type="http://schemas.openxmlformats.org/officeDocument/2006/relationships/tags" Target="../tags/tag28.xml"/><Relationship Id="rId289" Type="http://schemas.openxmlformats.org/officeDocument/2006/relationships/tags" Target="../tags/tag288.xml"/><Relationship Id="rId288" Type="http://schemas.openxmlformats.org/officeDocument/2006/relationships/tags" Target="../tags/tag287.xml"/><Relationship Id="rId287" Type="http://schemas.openxmlformats.org/officeDocument/2006/relationships/tags" Target="../tags/tag286.xml"/><Relationship Id="rId286" Type="http://schemas.openxmlformats.org/officeDocument/2006/relationships/tags" Target="../tags/tag285.xml"/><Relationship Id="rId285" Type="http://schemas.openxmlformats.org/officeDocument/2006/relationships/tags" Target="../tags/tag284.xml"/><Relationship Id="rId284" Type="http://schemas.openxmlformats.org/officeDocument/2006/relationships/tags" Target="../tags/tag283.xml"/><Relationship Id="rId283" Type="http://schemas.openxmlformats.org/officeDocument/2006/relationships/tags" Target="../tags/tag282.xml"/><Relationship Id="rId282" Type="http://schemas.openxmlformats.org/officeDocument/2006/relationships/tags" Target="../tags/tag281.xml"/><Relationship Id="rId281" Type="http://schemas.openxmlformats.org/officeDocument/2006/relationships/tags" Target="../tags/tag280.xml"/><Relationship Id="rId280" Type="http://schemas.openxmlformats.org/officeDocument/2006/relationships/tags" Target="../tags/tag279.xml"/><Relationship Id="rId28" Type="http://schemas.openxmlformats.org/officeDocument/2006/relationships/tags" Target="../tags/tag27.xml"/><Relationship Id="rId279" Type="http://schemas.openxmlformats.org/officeDocument/2006/relationships/tags" Target="../tags/tag278.xml"/><Relationship Id="rId278" Type="http://schemas.openxmlformats.org/officeDocument/2006/relationships/tags" Target="../tags/tag277.xml"/><Relationship Id="rId277" Type="http://schemas.openxmlformats.org/officeDocument/2006/relationships/tags" Target="../tags/tag276.xml"/><Relationship Id="rId276" Type="http://schemas.openxmlformats.org/officeDocument/2006/relationships/tags" Target="../tags/tag275.xml"/><Relationship Id="rId275" Type="http://schemas.openxmlformats.org/officeDocument/2006/relationships/tags" Target="../tags/tag274.xml"/><Relationship Id="rId274" Type="http://schemas.openxmlformats.org/officeDocument/2006/relationships/tags" Target="../tags/tag273.xml"/><Relationship Id="rId273" Type="http://schemas.openxmlformats.org/officeDocument/2006/relationships/tags" Target="../tags/tag272.xml"/><Relationship Id="rId272" Type="http://schemas.openxmlformats.org/officeDocument/2006/relationships/tags" Target="../tags/tag271.xml"/><Relationship Id="rId271" Type="http://schemas.openxmlformats.org/officeDocument/2006/relationships/tags" Target="../tags/tag270.xml"/><Relationship Id="rId270" Type="http://schemas.openxmlformats.org/officeDocument/2006/relationships/tags" Target="../tags/tag269.xml"/><Relationship Id="rId27" Type="http://schemas.openxmlformats.org/officeDocument/2006/relationships/tags" Target="../tags/tag26.xml"/><Relationship Id="rId269" Type="http://schemas.openxmlformats.org/officeDocument/2006/relationships/tags" Target="../tags/tag268.xml"/><Relationship Id="rId268" Type="http://schemas.openxmlformats.org/officeDocument/2006/relationships/tags" Target="../tags/tag267.xml"/><Relationship Id="rId267" Type="http://schemas.openxmlformats.org/officeDocument/2006/relationships/tags" Target="../tags/tag266.xml"/><Relationship Id="rId266" Type="http://schemas.openxmlformats.org/officeDocument/2006/relationships/tags" Target="../tags/tag265.xml"/><Relationship Id="rId265" Type="http://schemas.openxmlformats.org/officeDocument/2006/relationships/tags" Target="../tags/tag264.xml"/><Relationship Id="rId264" Type="http://schemas.openxmlformats.org/officeDocument/2006/relationships/tags" Target="../tags/tag263.xml"/><Relationship Id="rId263" Type="http://schemas.openxmlformats.org/officeDocument/2006/relationships/tags" Target="../tags/tag262.xml"/><Relationship Id="rId262" Type="http://schemas.openxmlformats.org/officeDocument/2006/relationships/tags" Target="../tags/tag261.xml"/><Relationship Id="rId261" Type="http://schemas.openxmlformats.org/officeDocument/2006/relationships/tags" Target="../tags/tag260.xml"/><Relationship Id="rId260" Type="http://schemas.openxmlformats.org/officeDocument/2006/relationships/tags" Target="../tags/tag259.xml"/><Relationship Id="rId26" Type="http://schemas.openxmlformats.org/officeDocument/2006/relationships/tags" Target="../tags/tag25.xml"/><Relationship Id="rId259" Type="http://schemas.openxmlformats.org/officeDocument/2006/relationships/tags" Target="../tags/tag258.xml"/><Relationship Id="rId258" Type="http://schemas.openxmlformats.org/officeDocument/2006/relationships/tags" Target="../tags/tag257.xml"/><Relationship Id="rId257" Type="http://schemas.openxmlformats.org/officeDocument/2006/relationships/tags" Target="../tags/tag256.xml"/><Relationship Id="rId256" Type="http://schemas.openxmlformats.org/officeDocument/2006/relationships/tags" Target="../tags/tag255.xml"/><Relationship Id="rId255" Type="http://schemas.openxmlformats.org/officeDocument/2006/relationships/tags" Target="../tags/tag254.xml"/><Relationship Id="rId254" Type="http://schemas.openxmlformats.org/officeDocument/2006/relationships/tags" Target="../tags/tag253.xml"/><Relationship Id="rId253" Type="http://schemas.openxmlformats.org/officeDocument/2006/relationships/tags" Target="../tags/tag252.xml"/><Relationship Id="rId252" Type="http://schemas.openxmlformats.org/officeDocument/2006/relationships/tags" Target="../tags/tag251.xml"/><Relationship Id="rId251" Type="http://schemas.openxmlformats.org/officeDocument/2006/relationships/tags" Target="../tags/tag250.xml"/><Relationship Id="rId250" Type="http://schemas.openxmlformats.org/officeDocument/2006/relationships/tags" Target="../tags/tag249.xml"/><Relationship Id="rId25" Type="http://schemas.openxmlformats.org/officeDocument/2006/relationships/tags" Target="../tags/tag24.xml"/><Relationship Id="rId249" Type="http://schemas.openxmlformats.org/officeDocument/2006/relationships/tags" Target="../tags/tag248.xml"/><Relationship Id="rId248" Type="http://schemas.openxmlformats.org/officeDocument/2006/relationships/tags" Target="../tags/tag247.xml"/><Relationship Id="rId247" Type="http://schemas.openxmlformats.org/officeDocument/2006/relationships/tags" Target="../tags/tag246.xml"/><Relationship Id="rId246" Type="http://schemas.openxmlformats.org/officeDocument/2006/relationships/tags" Target="../tags/tag245.xml"/><Relationship Id="rId245" Type="http://schemas.openxmlformats.org/officeDocument/2006/relationships/tags" Target="../tags/tag244.xml"/><Relationship Id="rId244" Type="http://schemas.openxmlformats.org/officeDocument/2006/relationships/tags" Target="../tags/tag243.xml"/><Relationship Id="rId243" Type="http://schemas.openxmlformats.org/officeDocument/2006/relationships/tags" Target="../tags/tag242.xml"/><Relationship Id="rId242" Type="http://schemas.openxmlformats.org/officeDocument/2006/relationships/tags" Target="../tags/tag241.xml"/><Relationship Id="rId241" Type="http://schemas.openxmlformats.org/officeDocument/2006/relationships/tags" Target="../tags/tag240.xml"/><Relationship Id="rId240" Type="http://schemas.openxmlformats.org/officeDocument/2006/relationships/tags" Target="../tags/tag239.xml"/><Relationship Id="rId24" Type="http://schemas.openxmlformats.org/officeDocument/2006/relationships/tags" Target="../tags/tag23.xml"/><Relationship Id="rId239" Type="http://schemas.openxmlformats.org/officeDocument/2006/relationships/tags" Target="../tags/tag238.xml"/><Relationship Id="rId238" Type="http://schemas.openxmlformats.org/officeDocument/2006/relationships/tags" Target="../tags/tag237.xml"/><Relationship Id="rId237" Type="http://schemas.openxmlformats.org/officeDocument/2006/relationships/tags" Target="../tags/tag236.xml"/><Relationship Id="rId236" Type="http://schemas.openxmlformats.org/officeDocument/2006/relationships/tags" Target="../tags/tag235.xml"/><Relationship Id="rId235" Type="http://schemas.openxmlformats.org/officeDocument/2006/relationships/tags" Target="../tags/tag234.xml"/><Relationship Id="rId234" Type="http://schemas.openxmlformats.org/officeDocument/2006/relationships/tags" Target="../tags/tag233.xml"/><Relationship Id="rId233" Type="http://schemas.openxmlformats.org/officeDocument/2006/relationships/tags" Target="../tags/tag232.xml"/><Relationship Id="rId232" Type="http://schemas.openxmlformats.org/officeDocument/2006/relationships/tags" Target="../tags/tag231.xml"/><Relationship Id="rId231" Type="http://schemas.openxmlformats.org/officeDocument/2006/relationships/tags" Target="../tags/tag230.xml"/><Relationship Id="rId230" Type="http://schemas.openxmlformats.org/officeDocument/2006/relationships/tags" Target="../tags/tag229.xml"/><Relationship Id="rId23" Type="http://schemas.openxmlformats.org/officeDocument/2006/relationships/tags" Target="../tags/tag22.xml"/><Relationship Id="rId229" Type="http://schemas.openxmlformats.org/officeDocument/2006/relationships/tags" Target="../tags/tag228.xml"/><Relationship Id="rId228" Type="http://schemas.openxmlformats.org/officeDocument/2006/relationships/tags" Target="../tags/tag227.xml"/><Relationship Id="rId227" Type="http://schemas.openxmlformats.org/officeDocument/2006/relationships/tags" Target="../tags/tag226.xml"/><Relationship Id="rId226" Type="http://schemas.openxmlformats.org/officeDocument/2006/relationships/tags" Target="../tags/tag225.xml"/><Relationship Id="rId225" Type="http://schemas.openxmlformats.org/officeDocument/2006/relationships/tags" Target="../tags/tag224.xml"/><Relationship Id="rId224" Type="http://schemas.openxmlformats.org/officeDocument/2006/relationships/tags" Target="../tags/tag223.xml"/><Relationship Id="rId223" Type="http://schemas.openxmlformats.org/officeDocument/2006/relationships/tags" Target="../tags/tag222.xml"/><Relationship Id="rId222" Type="http://schemas.openxmlformats.org/officeDocument/2006/relationships/tags" Target="../tags/tag221.xml"/><Relationship Id="rId221" Type="http://schemas.openxmlformats.org/officeDocument/2006/relationships/tags" Target="../tags/tag220.xml"/><Relationship Id="rId220" Type="http://schemas.openxmlformats.org/officeDocument/2006/relationships/tags" Target="../tags/tag219.xml"/><Relationship Id="rId22" Type="http://schemas.openxmlformats.org/officeDocument/2006/relationships/tags" Target="../tags/tag21.xml"/><Relationship Id="rId219" Type="http://schemas.openxmlformats.org/officeDocument/2006/relationships/tags" Target="../tags/tag218.xml"/><Relationship Id="rId218" Type="http://schemas.openxmlformats.org/officeDocument/2006/relationships/tags" Target="../tags/tag217.xml"/><Relationship Id="rId217" Type="http://schemas.openxmlformats.org/officeDocument/2006/relationships/tags" Target="../tags/tag216.xml"/><Relationship Id="rId216" Type="http://schemas.openxmlformats.org/officeDocument/2006/relationships/tags" Target="../tags/tag215.xml"/><Relationship Id="rId215" Type="http://schemas.openxmlformats.org/officeDocument/2006/relationships/tags" Target="../tags/tag214.xml"/><Relationship Id="rId214" Type="http://schemas.openxmlformats.org/officeDocument/2006/relationships/tags" Target="../tags/tag213.xml"/><Relationship Id="rId213" Type="http://schemas.openxmlformats.org/officeDocument/2006/relationships/tags" Target="../tags/tag212.xml"/><Relationship Id="rId212" Type="http://schemas.openxmlformats.org/officeDocument/2006/relationships/tags" Target="../tags/tag211.xml"/><Relationship Id="rId211" Type="http://schemas.openxmlformats.org/officeDocument/2006/relationships/tags" Target="../tags/tag210.xml"/><Relationship Id="rId210" Type="http://schemas.openxmlformats.org/officeDocument/2006/relationships/tags" Target="../tags/tag209.xml"/><Relationship Id="rId21" Type="http://schemas.openxmlformats.org/officeDocument/2006/relationships/tags" Target="../tags/tag20.xml"/><Relationship Id="rId209" Type="http://schemas.openxmlformats.org/officeDocument/2006/relationships/tags" Target="../tags/tag208.xml"/><Relationship Id="rId208" Type="http://schemas.openxmlformats.org/officeDocument/2006/relationships/tags" Target="../tags/tag207.xml"/><Relationship Id="rId207" Type="http://schemas.openxmlformats.org/officeDocument/2006/relationships/tags" Target="../tags/tag206.xml"/><Relationship Id="rId206" Type="http://schemas.openxmlformats.org/officeDocument/2006/relationships/tags" Target="../tags/tag205.xml"/><Relationship Id="rId205" Type="http://schemas.openxmlformats.org/officeDocument/2006/relationships/tags" Target="../tags/tag204.xml"/><Relationship Id="rId204" Type="http://schemas.openxmlformats.org/officeDocument/2006/relationships/tags" Target="../tags/tag203.xml"/><Relationship Id="rId203" Type="http://schemas.openxmlformats.org/officeDocument/2006/relationships/tags" Target="../tags/tag202.xml"/><Relationship Id="rId202" Type="http://schemas.openxmlformats.org/officeDocument/2006/relationships/tags" Target="../tags/tag201.xml"/><Relationship Id="rId201" Type="http://schemas.openxmlformats.org/officeDocument/2006/relationships/tags" Target="../tags/tag200.xml"/><Relationship Id="rId200" Type="http://schemas.openxmlformats.org/officeDocument/2006/relationships/tags" Target="../tags/tag199.xml"/><Relationship Id="rId20" Type="http://schemas.openxmlformats.org/officeDocument/2006/relationships/tags" Target="../tags/tag19.xml"/><Relationship Id="rId2" Type="http://schemas.openxmlformats.org/officeDocument/2006/relationships/tags" Target="../tags/tag1.xml"/><Relationship Id="rId199" Type="http://schemas.openxmlformats.org/officeDocument/2006/relationships/tags" Target="../tags/tag198.xml"/><Relationship Id="rId198" Type="http://schemas.openxmlformats.org/officeDocument/2006/relationships/tags" Target="../tags/tag197.xml"/><Relationship Id="rId197" Type="http://schemas.openxmlformats.org/officeDocument/2006/relationships/tags" Target="../tags/tag196.xml"/><Relationship Id="rId196" Type="http://schemas.openxmlformats.org/officeDocument/2006/relationships/tags" Target="../tags/tag195.xml"/><Relationship Id="rId195" Type="http://schemas.openxmlformats.org/officeDocument/2006/relationships/tags" Target="../tags/tag194.xml"/><Relationship Id="rId194" Type="http://schemas.openxmlformats.org/officeDocument/2006/relationships/tags" Target="../tags/tag193.xml"/><Relationship Id="rId193" Type="http://schemas.openxmlformats.org/officeDocument/2006/relationships/tags" Target="../tags/tag192.xml"/><Relationship Id="rId192" Type="http://schemas.openxmlformats.org/officeDocument/2006/relationships/tags" Target="../tags/tag191.xml"/><Relationship Id="rId191" Type="http://schemas.openxmlformats.org/officeDocument/2006/relationships/tags" Target="../tags/tag190.xml"/><Relationship Id="rId190" Type="http://schemas.openxmlformats.org/officeDocument/2006/relationships/tags" Target="../tags/tag189.xml"/><Relationship Id="rId19" Type="http://schemas.openxmlformats.org/officeDocument/2006/relationships/tags" Target="../tags/tag18.xml"/><Relationship Id="rId189" Type="http://schemas.openxmlformats.org/officeDocument/2006/relationships/tags" Target="../tags/tag188.xml"/><Relationship Id="rId188" Type="http://schemas.openxmlformats.org/officeDocument/2006/relationships/tags" Target="../tags/tag187.xml"/><Relationship Id="rId187" Type="http://schemas.openxmlformats.org/officeDocument/2006/relationships/tags" Target="../tags/tag186.xml"/><Relationship Id="rId186" Type="http://schemas.openxmlformats.org/officeDocument/2006/relationships/tags" Target="../tags/tag185.xml"/><Relationship Id="rId185" Type="http://schemas.openxmlformats.org/officeDocument/2006/relationships/tags" Target="../tags/tag184.xml"/><Relationship Id="rId184" Type="http://schemas.openxmlformats.org/officeDocument/2006/relationships/tags" Target="../tags/tag183.xml"/><Relationship Id="rId183" Type="http://schemas.openxmlformats.org/officeDocument/2006/relationships/tags" Target="../tags/tag182.xml"/><Relationship Id="rId182" Type="http://schemas.openxmlformats.org/officeDocument/2006/relationships/tags" Target="../tags/tag181.xml"/><Relationship Id="rId181" Type="http://schemas.openxmlformats.org/officeDocument/2006/relationships/tags" Target="../tags/tag180.xml"/><Relationship Id="rId180" Type="http://schemas.openxmlformats.org/officeDocument/2006/relationships/tags" Target="../tags/tag179.xml"/><Relationship Id="rId18" Type="http://schemas.openxmlformats.org/officeDocument/2006/relationships/tags" Target="../tags/tag17.xml"/><Relationship Id="rId179" Type="http://schemas.openxmlformats.org/officeDocument/2006/relationships/tags" Target="../tags/tag178.xml"/><Relationship Id="rId178" Type="http://schemas.openxmlformats.org/officeDocument/2006/relationships/tags" Target="../tags/tag177.xml"/><Relationship Id="rId177" Type="http://schemas.openxmlformats.org/officeDocument/2006/relationships/tags" Target="../tags/tag176.xml"/><Relationship Id="rId176" Type="http://schemas.openxmlformats.org/officeDocument/2006/relationships/tags" Target="../tags/tag175.xml"/><Relationship Id="rId175" Type="http://schemas.openxmlformats.org/officeDocument/2006/relationships/tags" Target="../tags/tag174.xml"/><Relationship Id="rId174" Type="http://schemas.openxmlformats.org/officeDocument/2006/relationships/tags" Target="../tags/tag173.xml"/><Relationship Id="rId173" Type="http://schemas.openxmlformats.org/officeDocument/2006/relationships/tags" Target="../tags/tag172.xml"/><Relationship Id="rId172" Type="http://schemas.openxmlformats.org/officeDocument/2006/relationships/tags" Target="../tags/tag171.xml"/><Relationship Id="rId171" Type="http://schemas.openxmlformats.org/officeDocument/2006/relationships/tags" Target="../tags/tag170.xml"/><Relationship Id="rId170" Type="http://schemas.openxmlformats.org/officeDocument/2006/relationships/tags" Target="../tags/tag169.xml"/><Relationship Id="rId17" Type="http://schemas.openxmlformats.org/officeDocument/2006/relationships/tags" Target="../tags/tag16.xml"/><Relationship Id="rId169" Type="http://schemas.openxmlformats.org/officeDocument/2006/relationships/tags" Target="../tags/tag168.xml"/><Relationship Id="rId168" Type="http://schemas.openxmlformats.org/officeDocument/2006/relationships/tags" Target="../tags/tag167.xml"/><Relationship Id="rId167" Type="http://schemas.openxmlformats.org/officeDocument/2006/relationships/tags" Target="../tags/tag166.xml"/><Relationship Id="rId166" Type="http://schemas.openxmlformats.org/officeDocument/2006/relationships/tags" Target="../tags/tag165.xml"/><Relationship Id="rId165" Type="http://schemas.openxmlformats.org/officeDocument/2006/relationships/tags" Target="../tags/tag164.xml"/><Relationship Id="rId164" Type="http://schemas.openxmlformats.org/officeDocument/2006/relationships/tags" Target="../tags/tag163.xml"/><Relationship Id="rId163" Type="http://schemas.openxmlformats.org/officeDocument/2006/relationships/tags" Target="../tags/tag162.xml"/><Relationship Id="rId162" Type="http://schemas.openxmlformats.org/officeDocument/2006/relationships/tags" Target="../tags/tag161.xml"/><Relationship Id="rId161" Type="http://schemas.openxmlformats.org/officeDocument/2006/relationships/tags" Target="../tags/tag160.xml"/><Relationship Id="rId160" Type="http://schemas.openxmlformats.org/officeDocument/2006/relationships/tags" Target="../tags/tag159.xml"/><Relationship Id="rId16" Type="http://schemas.openxmlformats.org/officeDocument/2006/relationships/tags" Target="../tags/tag15.xml"/><Relationship Id="rId159" Type="http://schemas.openxmlformats.org/officeDocument/2006/relationships/tags" Target="../tags/tag158.xml"/><Relationship Id="rId158" Type="http://schemas.openxmlformats.org/officeDocument/2006/relationships/tags" Target="../tags/tag157.xml"/><Relationship Id="rId157" Type="http://schemas.openxmlformats.org/officeDocument/2006/relationships/tags" Target="../tags/tag156.xml"/><Relationship Id="rId156" Type="http://schemas.openxmlformats.org/officeDocument/2006/relationships/tags" Target="../tags/tag155.xml"/><Relationship Id="rId155" Type="http://schemas.openxmlformats.org/officeDocument/2006/relationships/tags" Target="../tags/tag154.xml"/><Relationship Id="rId154" Type="http://schemas.openxmlformats.org/officeDocument/2006/relationships/tags" Target="../tags/tag153.xml"/><Relationship Id="rId153" Type="http://schemas.openxmlformats.org/officeDocument/2006/relationships/tags" Target="../tags/tag152.xml"/><Relationship Id="rId152" Type="http://schemas.openxmlformats.org/officeDocument/2006/relationships/tags" Target="../tags/tag151.xml"/><Relationship Id="rId151" Type="http://schemas.openxmlformats.org/officeDocument/2006/relationships/tags" Target="../tags/tag150.xml"/><Relationship Id="rId150" Type="http://schemas.openxmlformats.org/officeDocument/2006/relationships/tags" Target="../tags/tag149.xml"/><Relationship Id="rId15" Type="http://schemas.openxmlformats.org/officeDocument/2006/relationships/tags" Target="../tags/tag14.xml"/><Relationship Id="rId149" Type="http://schemas.openxmlformats.org/officeDocument/2006/relationships/tags" Target="../tags/tag148.xml"/><Relationship Id="rId148" Type="http://schemas.openxmlformats.org/officeDocument/2006/relationships/tags" Target="../tags/tag147.xml"/><Relationship Id="rId147" Type="http://schemas.openxmlformats.org/officeDocument/2006/relationships/tags" Target="../tags/tag146.xml"/><Relationship Id="rId146" Type="http://schemas.openxmlformats.org/officeDocument/2006/relationships/tags" Target="../tags/tag145.xml"/><Relationship Id="rId145" Type="http://schemas.openxmlformats.org/officeDocument/2006/relationships/tags" Target="../tags/tag144.xml"/><Relationship Id="rId144" Type="http://schemas.openxmlformats.org/officeDocument/2006/relationships/tags" Target="../tags/tag143.xml"/><Relationship Id="rId143" Type="http://schemas.openxmlformats.org/officeDocument/2006/relationships/tags" Target="../tags/tag142.xml"/><Relationship Id="rId142" Type="http://schemas.openxmlformats.org/officeDocument/2006/relationships/tags" Target="../tags/tag141.xml"/><Relationship Id="rId141" Type="http://schemas.openxmlformats.org/officeDocument/2006/relationships/tags" Target="../tags/tag140.xml"/><Relationship Id="rId140" Type="http://schemas.openxmlformats.org/officeDocument/2006/relationships/tags" Target="../tags/tag139.xml"/><Relationship Id="rId14" Type="http://schemas.openxmlformats.org/officeDocument/2006/relationships/tags" Target="../tags/tag13.xml"/><Relationship Id="rId139" Type="http://schemas.openxmlformats.org/officeDocument/2006/relationships/tags" Target="../tags/tag138.xml"/><Relationship Id="rId138" Type="http://schemas.openxmlformats.org/officeDocument/2006/relationships/tags" Target="../tags/tag137.xml"/><Relationship Id="rId137" Type="http://schemas.openxmlformats.org/officeDocument/2006/relationships/tags" Target="../tags/tag136.xml"/><Relationship Id="rId136" Type="http://schemas.openxmlformats.org/officeDocument/2006/relationships/tags" Target="../tags/tag135.xml"/><Relationship Id="rId135" Type="http://schemas.openxmlformats.org/officeDocument/2006/relationships/tags" Target="../tags/tag134.xml"/><Relationship Id="rId134" Type="http://schemas.openxmlformats.org/officeDocument/2006/relationships/tags" Target="../tags/tag133.xml"/><Relationship Id="rId133" Type="http://schemas.openxmlformats.org/officeDocument/2006/relationships/tags" Target="../tags/tag132.xml"/><Relationship Id="rId132" Type="http://schemas.openxmlformats.org/officeDocument/2006/relationships/tags" Target="../tags/tag131.xml"/><Relationship Id="rId131" Type="http://schemas.openxmlformats.org/officeDocument/2006/relationships/tags" Target="../tags/tag130.xml"/><Relationship Id="rId130" Type="http://schemas.openxmlformats.org/officeDocument/2006/relationships/tags" Target="../tags/tag129.xml"/><Relationship Id="rId13" Type="http://schemas.openxmlformats.org/officeDocument/2006/relationships/tags" Target="../tags/tag12.xml"/><Relationship Id="rId129" Type="http://schemas.openxmlformats.org/officeDocument/2006/relationships/tags" Target="../tags/tag128.xml"/><Relationship Id="rId128" Type="http://schemas.openxmlformats.org/officeDocument/2006/relationships/tags" Target="../tags/tag127.xml"/><Relationship Id="rId127" Type="http://schemas.openxmlformats.org/officeDocument/2006/relationships/tags" Target="../tags/tag126.xml"/><Relationship Id="rId126" Type="http://schemas.openxmlformats.org/officeDocument/2006/relationships/tags" Target="../tags/tag125.xml"/><Relationship Id="rId125" Type="http://schemas.openxmlformats.org/officeDocument/2006/relationships/tags" Target="../tags/tag124.xml"/><Relationship Id="rId124" Type="http://schemas.openxmlformats.org/officeDocument/2006/relationships/tags" Target="../tags/tag123.xml"/><Relationship Id="rId123" Type="http://schemas.openxmlformats.org/officeDocument/2006/relationships/tags" Target="../tags/tag122.xml"/><Relationship Id="rId122" Type="http://schemas.openxmlformats.org/officeDocument/2006/relationships/tags" Target="../tags/tag121.xml"/><Relationship Id="rId121" Type="http://schemas.openxmlformats.org/officeDocument/2006/relationships/tags" Target="../tags/tag120.xml"/><Relationship Id="rId120" Type="http://schemas.openxmlformats.org/officeDocument/2006/relationships/tags" Target="../tags/tag119.xml"/><Relationship Id="rId12" Type="http://schemas.openxmlformats.org/officeDocument/2006/relationships/tags" Target="../tags/tag11.xml"/><Relationship Id="rId119" Type="http://schemas.openxmlformats.org/officeDocument/2006/relationships/tags" Target="../tags/tag118.xml"/><Relationship Id="rId118" Type="http://schemas.openxmlformats.org/officeDocument/2006/relationships/tags" Target="../tags/tag117.xml"/><Relationship Id="rId117" Type="http://schemas.openxmlformats.org/officeDocument/2006/relationships/tags" Target="../tags/tag116.xml"/><Relationship Id="rId116" Type="http://schemas.openxmlformats.org/officeDocument/2006/relationships/tags" Target="../tags/tag115.xml"/><Relationship Id="rId115" Type="http://schemas.openxmlformats.org/officeDocument/2006/relationships/tags" Target="../tags/tag114.xml"/><Relationship Id="rId114" Type="http://schemas.openxmlformats.org/officeDocument/2006/relationships/tags" Target="../tags/tag113.xml"/><Relationship Id="rId113" Type="http://schemas.openxmlformats.org/officeDocument/2006/relationships/tags" Target="../tags/tag112.xml"/><Relationship Id="rId112" Type="http://schemas.openxmlformats.org/officeDocument/2006/relationships/tags" Target="../tags/tag111.xml"/><Relationship Id="rId111" Type="http://schemas.openxmlformats.org/officeDocument/2006/relationships/tags" Target="../tags/tag110.xml"/><Relationship Id="rId110" Type="http://schemas.openxmlformats.org/officeDocument/2006/relationships/tags" Target="../tags/tag109.xml"/><Relationship Id="rId11" Type="http://schemas.openxmlformats.org/officeDocument/2006/relationships/tags" Target="../tags/tag10.xml"/><Relationship Id="rId109" Type="http://schemas.openxmlformats.org/officeDocument/2006/relationships/tags" Target="../tags/tag108.xml"/><Relationship Id="rId108" Type="http://schemas.openxmlformats.org/officeDocument/2006/relationships/tags" Target="../tags/tag107.xml"/><Relationship Id="rId107" Type="http://schemas.openxmlformats.org/officeDocument/2006/relationships/tags" Target="../tags/tag106.xml"/><Relationship Id="rId106" Type="http://schemas.openxmlformats.org/officeDocument/2006/relationships/tags" Target="../tags/tag105.xml"/><Relationship Id="rId105" Type="http://schemas.openxmlformats.org/officeDocument/2006/relationships/tags" Target="../tags/tag104.xml"/><Relationship Id="rId104" Type="http://schemas.openxmlformats.org/officeDocument/2006/relationships/tags" Target="../tags/tag103.xml"/><Relationship Id="rId103" Type="http://schemas.openxmlformats.org/officeDocument/2006/relationships/tags" Target="../tags/tag102.xml"/><Relationship Id="rId102" Type="http://schemas.openxmlformats.org/officeDocument/2006/relationships/tags" Target="../tags/tag101.xml"/><Relationship Id="rId101" Type="http://schemas.openxmlformats.org/officeDocument/2006/relationships/tags" Target="../tags/tag100.xml"/><Relationship Id="rId100" Type="http://schemas.openxmlformats.org/officeDocument/2006/relationships/tags" Target="../tags/tag99.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1550.xml"/><Relationship Id="rId5" Type="http://schemas.openxmlformats.org/officeDocument/2006/relationships/tags" Target="../tags/tag1549.xml"/><Relationship Id="rId4" Type="http://schemas.openxmlformats.org/officeDocument/2006/relationships/tags" Target="../tags/tag1548.xml"/><Relationship Id="rId3" Type="http://schemas.openxmlformats.org/officeDocument/2006/relationships/tags" Target="../tags/tag1547.xml"/><Relationship Id="rId2" Type="http://schemas.openxmlformats.org/officeDocument/2006/relationships/tags" Target="../tags/tag154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9" Type="http://schemas.openxmlformats.org/officeDocument/2006/relationships/tags" Target="../tags/tag1648.xml"/><Relationship Id="rId98" Type="http://schemas.openxmlformats.org/officeDocument/2006/relationships/tags" Target="../tags/tag1647.xml"/><Relationship Id="rId97" Type="http://schemas.openxmlformats.org/officeDocument/2006/relationships/tags" Target="../tags/tag1646.xml"/><Relationship Id="rId96" Type="http://schemas.openxmlformats.org/officeDocument/2006/relationships/tags" Target="../tags/tag1645.xml"/><Relationship Id="rId95" Type="http://schemas.openxmlformats.org/officeDocument/2006/relationships/tags" Target="../tags/tag1644.xml"/><Relationship Id="rId94" Type="http://schemas.openxmlformats.org/officeDocument/2006/relationships/tags" Target="../tags/tag1643.xml"/><Relationship Id="rId93" Type="http://schemas.openxmlformats.org/officeDocument/2006/relationships/tags" Target="../tags/tag1642.xml"/><Relationship Id="rId92" Type="http://schemas.openxmlformats.org/officeDocument/2006/relationships/tags" Target="../tags/tag1641.xml"/><Relationship Id="rId91" Type="http://schemas.openxmlformats.org/officeDocument/2006/relationships/tags" Target="../tags/tag1640.xml"/><Relationship Id="rId90" Type="http://schemas.openxmlformats.org/officeDocument/2006/relationships/tags" Target="../tags/tag1639.xml"/><Relationship Id="rId9" Type="http://schemas.openxmlformats.org/officeDocument/2006/relationships/tags" Target="../tags/tag1558.xml"/><Relationship Id="rId89" Type="http://schemas.openxmlformats.org/officeDocument/2006/relationships/tags" Target="../tags/tag1638.xml"/><Relationship Id="rId88" Type="http://schemas.openxmlformats.org/officeDocument/2006/relationships/tags" Target="../tags/tag1637.xml"/><Relationship Id="rId87" Type="http://schemas.openxmlformats.org/officeDocument/2006/relationships/tags" Target="../tags/tag1636.xml"/><Relationship Id="rId86" Type="http://schemas.openxmlformats.org/officeDocument/2006/relationships/tags" Target="../tags/tag1635.xml"/><Relationship Id="rId85" Type="http://schemas.openxmlformats.org/officeDocument/2006/relationships/tags" Target="../tags/tag1634.xml"/><Relationship Id="rId84" Type="http://schemas.openxmlformats.org/officeDocument/2006/relationships/tags" Target="../tags/tag1633.xml"/><Relationship Id="rId83" Type="http://schemas.openxmlformats.org/officeDocument/2006/relationships/tags" Target="../tags/tag1632.xml"/><Relationship Id="rId82" Type="http://schemas.openxmlformats.org/officeDocument/2006/relationships/tags" Target="../tags/tag1631.xml"/><Relationship Id="rId81" Type="http://schemas.openxmlformats.org/officeDocument/2006/relationships/tags" Target="../tags/tag1630.xml"/><Relationship Id="rId80" Type="http://schemas.openxmlformats.org/officeDocument/2006/relationships/tags" Target="../tags/tag1629.xml"/><Relationship Id="rId8" Type="http://schemas.openxmlformats.org/officeDocument/2006/relationships/tags" Target="../tags/tag1557.xml"/><Relationship Id="rId79" Type="http://schemas.openxmlformats.org/officeDocument/2006/relationships/tags" Target="../tags/tag1628.xml"/><Relationship Id="rId78" Type="http://schemas.openxmlformats.org/officeDocument/2006/relationships/tags" Target="../tags/tag1627.xml"/><Relationship Id="rId77" Type="http://schemas.openxmlformats.org/officeDocument/2006/relationships/tags" Target="../tags/tag1626.xml"/><Relationship Id="rId76" Type="http://schemas.openxmlformats.org/officeDocument/2006/relationships/tags" Target="../tags/tag1625.xml"/><Relationship Id="rId75" Type="http://schemas.openxmlformats.org/officeDocument/2006/relationships/tags" Target="../tags/tag1624.xml"/><Relationship Id="rId74" Type="http://schemas.openxmlformats.org/officeDocument/2006/relationships/tags" Target="../tags/tag1623.xml"/><Relationship Id="rId73" Type="http://schemas.openxmlformats.org/officeDocument/2006/relationships/tags" Target="../tags/tag1622.xml"/><Relationship Id="rId72" Type="http://schemas.openxmlformats.org/officeDocument/2006/relationships/tags" Target="../tags/tag1621.xml"/><Relationship Id="rId71" Type="http://schemas.openxmlformats.org/officeDocument/2006/relationships/tags" Target="../tags/tag1620.xml"/><Relationship Id="rId70" Type="http://schemas.openxmlformats.org/officeDocument/2006/relationships/tags" Target="../tags/tag1619.xml"/><Relationship Id="rId7" Type="http://schemas.openxmlformats.org/officeDocument/2006/relationships/tags" Target="../tags/tag1556.xml"/><Relationship Id="rId69" Type="http://schemas.openxmlformats.org/officeDocument/2006/relationships/tags" Target="../tags/tag1618.xml"/><Relationship Id="rId68" Type="http://schemas.openxmlformats.org/officeDocument/2006/relationships/tags" Target="../tags/tag1617.xml"/><Relationship Id="rId67" Type="http://schemas.openxmlformats.org/officeDocument/2006/relationships/tags" Target="../tags/tag1616.xml"/><Relationship Id="rId66" Type="http://schemas.openxmlformats.org/officeDocument/2006/relationships/tags" Target="../tags/tag1615.xml"/><Relationship Id="rId65" Type="http://schemas.openxmlformats.org/officeDocument/2006/relationships/tags" Target="../tags/tag1614.xml"/><Relationship Id="rId64" Type="http://schemas.openxmlformats.org/officeDocument/2006/relationships/tags" Target="../tags/tag1613.xml"/><Relationship Id="rId63" Type="http://schemas.openxmlformats.org/officeDocument/2006/relationships/tags" Target="../tags/tag1612.xml"/><Relationship Id="rId62" Type="http://schemas.openxmlformats.org/officeDocument/2006/relationships/tags" Target="../tags/tag1611.xml"/><Relationship Id="rId61" Type="http://schemas.openxmlformats.org/officeDocument/2006/relationships/tags" Target="../tags/tag1610.xml"/><Relationship Id="rId60" Type="http://schemas.openxmlformats.org/officeDocument/2006/relationships/tags" Target="../tags/tag1609.xml"/><Relationship Id="rId6" Type="http://schemas.openxmlformats.org/officeDocument/2006/relationships/tags" Target="../tags/tag1555.xml"/><Relationship Id="rId59" Type="http://schemas.openxmlformats.org/officeDocument/2006/relationships/tags" Target="../tags/tag1608.xml"/><Relationship Id="rId58" Type="http://schemas.openxmlformats.org/officeDocument/2006/relationships/tags" Target="../tags/tag1607.xml"/><Relationship Id="rId57" Type="http://schemas.openxmlformats.org/officeDocument/2006/relationships/tags" Target="../tags/tag1606.xml"/><Relationship Id="rId56" Type="http://schemas.openxmlformats.org/officeDocument/2006/relationships/tags" Target="../tags/tag1605.xml"/><Relationship Id="rId55" Type="http://schemas.openxmlformats.org/officeDocument/2006/relationships/tags" Target="../tags/tag1604.xml"/><Relationship Id="rId54" Type="http://schemas.openxmlformats.org/officeDocument/2006/relationships/tags" Target="../tags/tag1603.xml"/><Relationship Id="rId53" Type="http://schemas.openxmlformats.org/officeDocument/2006/relationships/tags" Target="../tags/tag1602.xml"/><Relationship Id="rId52" Type="http://schemas.openxmlformats.org/officeDocument/2006/relationships/tags" Target="../tags/tag1601.xml"/><Relationship Id="rId515" Type="http://schemas.openxmlformats.org/officeDocument/2006/relationships/tags" Target="../tags/tag2064.xml"/><Relationship Id="rId514" Type="http://schemas.openxmlformats.org/officeDocument/2006/relationships/tags" Target="../tags/tag2063.xml"/><Relationship Id="rId513" Type="http://schemas.openxmlformats.org/officeDocument/2006/relationships/tags" Target="../tags/tag2062.xml"/><Relationship Id="rId512" Type="http://schemas.openxmlformats.org/officeDocument/2006/relationships/tags" Target="../tags/tag2061.xml"/><Relationship Id="rId511" Type="http://schemas.openxmlformats.org/officeDocument/2006/relationships/tags" Target="../tags/tag2060.xml"/><Relationship Id="rId510" Type="http://schemas.openxmlformats.org/officeDocument/2006/relationships/tags" Target="../tags/tag2059.xml"/><Relationship Id="rId51" Type="http://schemas.openxmlformats.org/officeDocument/2006/relationships/tags" Target="../tags/tag1600.xml"/><Relationship Id="rId509" Type="http://schemas.openxmlformats.org/officeDocument/2006/relationships/tags" Target="../tags/tag2058.xml"/><Relationship Id="rId508" Type="http://schemas.openxmlformats.org/officeDocument/2006/relationships/tags" Target="../tags/tag2057.xml"/><Relationship Id="rId507" Type="http://schemas.openxmlformats.org/officeDocument/2006/relationships/tags" Target="../tags/tag2056.xml"/><Relationship Id="rId506" Type="http://schemas.openxmlformats.org/officeDocument/2006/relationships/tags" Target="../tags/tag2055.xml"/><Relationship Id="rId505" Type="http://schemas.openxmlformats.org/officeDocument/2006/relationships/tags" Target="../tags/tag2054.xml"/><Relationship Id="rId504" Type="http://schemas.openxmlformats.org/officeDocument/2006/relationships/tags" Target="../tags/tag2053.xml"/><Relationship Id="rId503" Type="http://schemas.openxmlformats.org/officeDocument/2006/relationships/tags" Target="../tags/tag2052.xml"/><Relationship Id="rId502" Type="http://schemas.openxmlformats.org/officeDocument/2006/relationships/tags" Target="../tags/tag2051.xml"/><Relationship Id="rId501" Type="http://schemas.openxmlformats.org/officeDocument/2006/relationships/tags" Target="../tags/tag2050.xml"/><Relationship Id="rId500" Type="http://schemas.openxmlformats.org/officeDocument/2006/relationships/tags" Target="../tags/tag2049.xml"/><Relationship Id="rId50" Type="http://schemas.openxmlformats.org/officeDocument/2006/relationships/tags" Target="../tags/tag1599.xml"/><Relationship Id="rId5" Type="http://schemas.openxmlformats.org/officeDocument/2006/relationships/tags" Target="../tags/tag1554.xml"/><Relationship Id="rId499" Type="http://schemas.openxmlformats.org/officeDocument/2006/relationships/tags" Target="../tags/tag2048.xml"/><Relationship Id="rId498" Type="http://schemas.openxmlformats.org/officeDocument/2006/relationships/tags" Target="../tags/tag2047.xml"/><Relationship Id="rId497" Type="http://schemas.openxmlformats.org/officeDocument/2006/relationships/tags" Target="../tags/tag2046.xml"/><Relationship Id="rId496" Type="http://schemas.openxmlformats.org/officeDocument/2006/relationships/tags" Target="../tags/tag2045.xml"/><Relationship Id="rId495" Type="http://schemas.openxmlformats.org/officeDocument/2006/relationships/tags" Target="../tags/tag2044.xml"/><Relationship Id="rId494" Type="http://schemas.openxmlformats.org/officeDocument/2006/relationships/tags" Target="../tags/tag2043.xml"/><Relationship Id="rId493" Type="http://schemas.openxmlformats.org/officeDocument/2006/relationships/tags" Target="../tags/tag2042.xml"/><Relationship Id="rId492" Type="http://schemas.openxmlformats.org/officeDocument/2006/relationships/tags" Target="../tags/tag2041.xml"/><Relationship Id="rId491" Type="http://schemas.openxmlformats.org/officeDocument/2006/relationships/tags" Target="../tags/tag2040.xml"/><Relationship Id="rId490" Type="http://schemas.openxmlformats.org/officeDocument/2006/relationships/tags" Target="../tags/tag2039.xml"/><Relationship Id="rId49" Type="http://schemas.openxmlformats.org/officeDocument/2006/relationships/tags" Target="../tags/tag1598.xml"/><Relationship Id="rId489" Type="http://schemas.openxmlformats.org/officeDocument/2006/relationships/tags" Target="../tags/tag2038.xml"/><Relationship Id="rId488" Type="http://schemas.openxmlformats.org/officeDocument/2006/relationships/tags" Target="../tags/tag2037.xml"/><Relationship Id="rId487" Type="http://schemas.openxmlformats.org/officeDocument/2006/relationships/tags" Target="../tags/tag2036.xml"/><Relationship Id="rId486" Type="http://schemas.openxmlformats.org/officeDocument/2006/relationships/tags" Target="../tags/tag2035.xml"/><Relationship Id="rId485" Type="http://schemas.openxmlformats.org/officeDocument/2006/relationships/tags" Target="../tags/tag2034.xml"/><Relationship Id="rId484" Type="http://schemas.openxmlformats.org/officeDocument/2006/relationships/tags" Target="../tags/tag2033.xml"/><Relationship Id="rId483" Type="http://schemas.openxmlformats.org/officeDocument/2006/relationships/tags" Target="../tags/tag2032.xml"/><Relationship Id="rId482" Type="http://schemas.openxmlformats.org/officeDocument/2006/relationships/tags" Target="../tags/tag2031.xml"/><Relationship Id="rId481" Type="http://schemas.openxmlformats.org/officeDocument/2006/relationships/tags" Target="../tags/tag2030.xml"/><Relationship Id="rId480" Type="http://schemas.openxmlformats.org/officeDocument/2006/relationships/tags" Target="../tags/tag2029.xml"/><Relationship Id="rId48" Type="http://schemas.openxmlformats.org/officeDocument/2006/relationships/tags" Target="../tags/tag1597.xml"/><Relationship Id="rId479" Type="http://schemas.openxmlformats.org/officeDocument/2006/relationships/tags" Target="../tags/tag2028.xml"/><Relationship Id="rId478" Type="http://schemas.openxmlformats.org/officeDocument/2006/relationships/tags" Target="../tags/tag2027.xml"/><Relationship Id="rId477" Type="http://schemas.openxmlformats.org/officeDocument/2006/relationships/tags" Target="../tags/tag2026.xml"/><Relationship Id="rId476" Type="http://schemas.openxmlformats.org/officeDocument/2006/relationships/tags" Target="../tags/tag2025.xml"/><Relationship Id="rId475" Type="http://schemas.openxmlformats.org/officeDocument/2006/relationships/tags" Target="../tags/tag2024.xml"/><Relationship Id="rId474" Type="http://schemas.openxmlformats.org/officeDocument/2006/relationships/tags" Target="../tags/tag2023.xml"/><Relationship Id="rId473" Type="http://schemas.openxmlformats.org/officeDocument/2006/relationships/tags" Target="../tags/tag2022.xml"/><Relationship Id="rId472" Type="http://schemas.openxmlformats.org/officeDocument/2006/relationships/tags" Target="../tags/tag2021.xml"/><Relationship Id="rId471" Type="http://schemas.openxmlformats.org/officeDocument/2006/relationships/tags" Target="../tags/tag2020.xml"/><Relationship Id="rId470" Type="http://schemas.openxmlformats.org/officeDocument/2006/relationships/tags" Target="../tags/tag2019.xml"/><Relationship Id="rId47" Type="http://schemas.openxmlformats.org/officeDocument/2006/relationships/tags" Target="../tags/tag1596.xml"/><Relationship Id="rId469" Type="http://schemas.openxmlformats.org/officeDocument/2006/relationships/tags" Target="../tags/tag2018.xml"/><Relationship Id="rId468" Type="http://schemas.openxmlformats.org/officeDocument/2006/relationships/tags" Target="../tags/tag2017.xml"/><Relationship Id="rId467" Type="http://schemas.openxmlformats.org/officeDocument/2006/relationships/tags" Target="../tags/tag2016.xml"/><Relationship Id="rId466" Type="http://schemas.openxmlformats.org/officeDocument/2006/relationships/tags" Target="../tags/tag2015.xml"/><Relationship Id="rId465" Type="http://schemas.openxmlformats.org/officeDocument/2006/relationships/tags" Target="../tags/tag2014.xml"/><Relationship Id="rId464" Type="http://schemas.openxmlformats.org/officeDocument/2006/relationships/tags" Target="../tags/tag2013.xml"/><Relationship Id="rId463" Type="http://schemas.openxmlformats.org/officeDocument/2006/relationships/tags" Target="../tags/tag2012.xml"/><Relationship Id="rId462" Type="http://schemas.openxmlformats.org/officeDocument/2006/relationships/tags" Target="../tags/tag2011.xml"/><Relationship Id="rId461" Type="http://schemas.openxmlformats.org/officeDocument/2006/relationships/tags" Target="../tags/tag2010.xml"/><Relationship Id="rId460" Type="http://schemas.openxmlformats.org/officeDocument/2006/relationships/tags" Target="../tags/tag2009.xml"/><Relationship Id="rId46" Type="http://schemas.openxmlformats.org/officeDocument/2006/relationships/tags" Target="../tags/tag1595.xml"/><Relationship Id="rId459" Type="http://schemas.openxmlformats.org/officeDocument/2006/relationships/tags" Target="../tags/tag2008.xml"/><Relationship Id="rId458" Type="http://schemas.openxmlformats.org/officeDocument/2006/relationships/tags" Target="../tags/tag2007.xml"/><Relationship Id="rId457" Type="http://schemas.openxmlformats.org/officeDocument/2006/relationships/tags" Target="../tags/tag2006.xml"/><Relationship Id="rId456" Type="http://schemas.openxmlformats.org/officeDocument/2006/relationships/tags" Target="../tags/tag2005.xml"/><Relationship Id="rId455" Type="http://schemas.openxmlformats.org/officeDocument/2006/relationships/tags" Target="../tags/tag2004.xml"/><Relationship Id="rId454" Type="http://schemas.openxmlformats.org/officeDocument/2006/relationships/tags" Target="../tags/tag2003.xml"/><Relationship Id="rId453" Type="http://schemas.openxmlformats.org/officeDocument/2006/relationships/tags" Target="../tags/tag2002.xml"/><Relationship Id="rId452" Type="http://schemas.openxmlformats.org/officeDocument/2006/relationships/tags" Target="../tags/tag2001.xml"/><Relationship Id="rId451" Type="http://schemas.openxmlformats.org/officeDocument/2006/relationships/tags" Target="../tags/tag2000.xml"/><Relationship Id="rId450" Type="http://schemas.openxmlformats.org/officeDocument/2006/relationships/tags" Target="../tags/tag1999.xml"/><Relationship Id="rId45" Type="http://schemas.openxmlformats.org/officeDocument/2006/relationships/tags" Target="../tags/tag1594.xml"/><Relationship Id="rId449" Type="http://schemas.openxmlformats.org/officeDocument/2006/relationships/tags" Target="../tags/tag1998.xml"/><Relationship Id="rId448" Type="http://schemas.openxmlformats.org/officeDocument/2006/relationships/tags" Target="../tags/tag1997.xml"/><Relationship Id="rId447" Type="http://schemas.openxmlformats.org/officeDocument/2006/relationships/tags" Target="../tags/tag1996.xml"/><Relationship Id="rId446" Type="http://schemas.openxmlformats.org/officeDocument/2006/relationships/tags" Target="../tags/tag1995.xml"/><Relationship Id="rId445" Type="http://schemas.openxmlformats.org/officeDocument/2006/relationships/tags" Target="../tags/tag1994.xml"/><Relationship Id="rId444" Type="http://schemas.openxmlformats.org/officeDocument/2006/relationships/tags" Target="../tags/tag1993.xml"/><Relationship Id="rId443" Type="http://schemas.openxmlformats.org/officeDocument/2006/relationships/tags" Target="../tags/tag1992.xml"/><Relationship Id="rId442" Type="http://schemas.openxmlformats.org/officeDocument/2006/relationships/tags" Target="../tags/tag1991.xml"/><Relationship Id="rId441" Type="http://schemas.openxmlformats.org/officeDocument/2006/relationships/tags" Target="../tags/tag1990.xml"/><Relationship Id="rId440" Type="http://schemas.openxmlformats.org/officeDocument/2006/relationships/tags" Target="../tags/tag1989.xml"/><Relationship Id="rId44" Type="http://schemas.openxmlformats.org/officeDocument/2006/relationships/tags" Target="../tags/tag1593.xml"/><Relationship Id="rId439" Type="http://schemas.openxmlformats.org/officeDocument/2006/relationships/tags" Target="../tags/tag1988.xml"/><Relationship Id="rId438" Type="http://schemas.openxmlformats.org/officeDocument/2006/relationships/tags" Target="../tags/tag1987.xml"/><Relationship Id="rId437" Type="http://schemas.openxmlformats.org/officeDocument/2006/relationships/tags" Target="../tags/tag1986.xml"/><Relationship Id="rId436" Type="http://schemas.openxmlformats.org/officeDocument/2006/relationships/tags" Target="../tags/tag1985.xml"/><Relationship Id="rId435" Type="http://schemas.openxmlformats.org/officeDocument/2006/relationships/tags" Target="../tags/tag1984.xml"/><Relationship Id="rId434" Type="http://schemas.openxmlformats.org/officeDocument/2006/relationships/tags" Target="../tags/tag1983.xml"/><Relationship Id="rId433" Type="http://schemas.openxmlformats.org/officeDocument/2006/relationships/tags" Target="../tags/tag1982.xml"/><Relationship Id="rId432" Type="http://schemas.openxmlformats.org/officeDocument/2006/relationships/tags" Target="../tags/tag1981.xml"/><Relationship Id="rId431" Type="http://schemas.openxmlformats.org/officeDocument/2006/relationships/tags" Target="../tags/tag1980.xml"/><Relationship Id="rId430" Type="http://schemas.openxmlformats.org/officeDocument/2006/relationships/tags" Target="../tags/tag1979.xml"/><Relationship Id="rId43" Type="http://schemas.openxmlformats.org/officeDocument/2006/relationships/tags" Target="../tags/tag1592.xml"/><Relationship Id="rId429" Type="http://schemas.openxmlformats.org/officeDocument/2006/relationships/tags" Target="../tags/tag1978.xml"/><Relationship Id="rId428" Type="http://schemas.openxmlformats.org/officeDocument/2006/relationships/tags" Target="../tags/tag1977.xml"/><Relationship Id="rId427" Type="http://schemas.openxmlformats.org/officeDocument/2006/relationships/tags" Target="../tags/tag1976.xml"/><Relationship Id="rId426" Type="http://schemas.openxmlformats.org/officeDocument/2006/relationships/tags" Target="../tags/tag1975.xml"/><Relationship Id="rId425" Type="http://schemas.openxmlformats.org/officeDocument/2006/relationships/tags" Target="../tags/tag1974.xml"/><Relationship Id="rId424" Type="http://schemas.openxmlformats.org/officeDocument/2006/relationships/tags" Target="../tags/tag1973.xml"/><Relationship Id="rId423" Type="http://schemas.openxmlformats.org/officeDocument/2006/relationships/tags" Target="../tags/tag1972.xml"/><Relationship Id="rId422" Type="http://schemas.openxmlformats.org/officeDocument/2006/relationships/tags" Target="../tags/tag1971.xml"/><Relationship Id="rId421" Type="http://schemas.openxmlformats.org/officeDocument/2006/relationships/tags" Target="../tags/tag1970.xml"/><Relationship Id="rId420" Type="http://schemas.openxmlformats.org/officeDocument/2006/relationships/tags" Target="../tags/tag1969.xml"/><Relationship Id="rId42" Type="http://schemas.openxmlformats.org/officeDocument/2006/relationships/tags" Target="../tags/tag1591.xml"/><Relationship Id="rId419" Type="http://schemas.openxmlformats.org/officeDocument/2006/relationships/tags" Target="../tags/tag1968.xml"/><Relationship Id="rId418" Type="http://schemas.openxmlformats.org/officeDocument/2006/relationships/tags" Target="../tags/tag1967.xml"/><Relationship Id="rId417" Type="http://schemas.openxmlformats.org/officeDocument/2006/relationships/tags" Target="../tags/tag1966.xml"/><Relationship Id="rId416" Type="http://schemas.openxmlformats.org/officeDocument/2006/relationships/tags" Target="../tags/tag1965.xml"/><Relationship Id="rId415" Type="http://schemas.openxmlformats.org/officeDocument/2006/relationships/tags" Target="../tags/tag1964.xml"/><Relationship Id="rId414" Type="http://schemas.openxmlformats.org/officeDocument/2006/relationships/tags" Target="../tags/tag1963.xml"/><Relationship Id="rId413" Type="http://schemas.openxmlformats.org/officeDocument/2006/relationships/tags" Target="../tags/tag1962.xml"/><Relationship Id="rId412" Type="http://schemas.openxmlformats.org/officeDocument/2006/relationships/tags" Target="../tags/tag1961.xml"/><Relationship Id="rId411" Type="http://schemas.openxmlformats.org/officeDocument/2006/relationships/tags" Target="../tags/tag1960.xml"/><Relationship Id="rId410" Type="http://schemas.openxmlformats.org/officeDocument/2006/relationships/tags" Target="../tags/tag1959.xml"/><Relationship Id="rId41" Type="http://schemas.openxmlformats.org/officeDocument/2006/relationships/tags" Target="../tags/tag1590.xml"/><Relationship Id="rId409" Type="http://schemas.openxmlformats.org/officeDocument/2006/relationships/tags" Target="../tags/tag1958.xml"/><Relationship Id="rId408" Type="http://schemas.openxmlformats.org/officeDocument/2006/relationships/tags" Target="../tags/tag1957.xml"/><Relationship Id="rId407" Type="http://schemas.openxmlformats.org/officeDocument/2006/relationships/tags" Target="../tags/tag1956.xml"/><Relationship Id="rId406" Type="http://schemas.openxmlformats.org/officeDocument/2006/relationships/tags" Target="../tags/tag1955.xml"/><Relationship Id="rId405" Type="http://schemas.openxmlformats.org/officeDocument/2006/relationships/tags" Target="../tags/tag1954.xml"/><Relationship Id="rId404" Type="http://schemas.openxmlformats.org/officeDocument/2006/relationships/tags" Target="../tags/tag1953.xml"/><Relationship Id="rId403" Type="http://schemas.openxmlformats.org/officeDocument/2006/relationships/tags" Target="../tags/tag1952.xml"/><Relationship Id="rId402" Type="http://schemas.openxmlformats.org/officeDocument/2006/relationships/tags" Target="../tags/tag1951.xml"/><Relationship Id="rId401" Type="http://schemas.openxmlformats.org/officeDocument/2006/relationships/tags" Target="../tags/tag1950.xml"/><Relationship Id="rId400" Type="http://schemas.openxmlformats.org/officeDocument/2006/relationships/tags" Target="../tags/tag1949.xml"/><Relationship Id="rId40" Type="http://schemas.openxmlformats.org/officeDocument/2006/relationships/tags" Target="../tags/tag1589.xml"/><Relationship Id="rId4" Type="http://schemas.openxmlformats.org/officeDocument/2006/relationships/tags" Target="../tags/tag1553.xml"/><Relationship Id="rId399" Type="http://schemas.openxmlformats.org/officeDocument/2006/relationships/tags" Target="../tags/tag1948.xml"/><Relationship Id="rId398" Type="http://schemas.openxmlformats.org/officeDocument/2006/relationships/tags" Target="../tags/tag1947.xml"/><Relationship Id="rId397" Type="http://schemas.openxmlformats.org/officeDocument/2006/relationships/tags" Target="../tags/tag1946.xml"/><Relationship Id="rId396" Type="http://schemas.openxmlformats.org/officeDocument/2006/relationships/tags" Target="../tags/tag1945.xml"/><Relationship Id="rId395" Type="http://schemas.openxmlformats.org/officeDocument/2006/relationships/tags" Target="../tags/tag1944.xml"/><Relationship Id="rId394" Type="http://schemas.openxmlformats.org/officeDocument/2006/relationships/tags" Target="../tags/tag1943.xml"/><Relationship Id="rId393" Type="http://schemas.openxmlformats.org/officeDocument/2006/relationships/tags" Target="../tags/tag1942.xml"/><Relationship Id="rId392" Type="http://schemas.openxmlformats.org/officeDocument/2006/relationships/tags" Target="../tags/tag1941.xml"/><Relationship Id="rId391" Type="http://schemas.openxmlformats.org/officeDocument/2006/relationships/tags" Target="../tags/tag1940.xml"/><Relationship Id="rId390" Type="http://schemas.openxmlformats.org/officeDocument/2006/relationships/tags" Target="../tags/tag1939.xml"/><Relationship Id="rId39" Type="http://schemas.openxmlformats.org/officeDocument/2006/relationships/tags" Target="../tags/tag1588.xml"/><Relationship Id="rId389" Type="http://schemas.openxmlformats.org/officeDocument/2006/relationships/tags" Target="../tags/tag1938.xml"/><Relationship Id="rId388" Type="http://schemas.openxmlformats.org/officeDocument/2006/relationships/tags" Target="../tags/tag1937.xml"/><Relationship Id="rId387" Type="http://schemas.openxmlformats.org/officeDocument/2006/relationships/tags" Target="../tags/tag1936.xml"/><Relationship Id="rId386" Type="http://schemas.openxmlformats.org/officeDocument/2006/relationships/tags" Target="../tags/tag1935.xml"/><Relationship Id="rId385" Type="http://schemas.openxmlformats.org/officeDocument/2006/relationships/tags" Target="../tags/tag1934.xml"/><Relationship Id="rId384" Type="http://schemas.openxmlformats.org/officeDocument/2006/relationships/tags" Target="../tags/tag1933.xml"/><Relationship Id="rId383" Type="http://schemas.openxmlformats.org/officeDocument/2006/relationships/tags" Target="../tags/tag1932.xml"/><Relationship Id="rId382" Type="http://schemas.openxmlformats.org/officeDocument/2006/relationships/tags" Target="../tags/tag1931.xml"/><Relationship Id="rId381" Type="http://schemas.openxmlformats.org/officeDocument/2006/relationships/tags" Target="../tags/tag1930.xml"/><Relationship Id="rId380" Type="http://schemas.openxmlformats.org/officeDocument/2006/relationships/tags" Target="../tags/tag1929.xml"/><Relationship Id="rId38" Type="http://schemas.openxmlformats.org/officeDocument/2006/relationships/tags" Target="../tags/tag1587.xml"/><Relationship Id="rId379" Type="http://schemas.openxmlformats.org/officeDocument/2006/relationships/tags" Target="../tags/tag1928.xml"/><Relationship Id="rId378" Type="http://schemas.openxmlformats.org/officeDocument/2006/relationships/tags" Target="../tags/tag1927.xml"/><Relationship Id="rId377" Type="http://schemas.openxmlformats.org/officeDocument/2006/relationships/tags" Target="../tags/tag1926.xml"/><Relationship Id="rId376" Type="http://schemas.openxmlformats.org/officeDocument/2006/relationships/tags" Target="../tags/tag1925.xml"/><Relationship Id="rId375" Type="http://schemas.openxmlformats.org/officeDocument/2006/relationships/tags" Target="../tags/tag1924.xml"/><Relationship Id="rId374" Type="http://schemas.openxmlformats.org/officeDocument/2006/relationships/tags" Target="../tags/tag1923.xml"/><Relationship Id="rId373" Type="http://schemas.openxmlformats.org/officeDocument/2006/relationships/tags" Target="../tags/tag1922.xml"/><Relationship Id="rId372" Type="http://schemas.openxmlformats.org/officeDocument/2006/relationships/tags" Target="../tags/tag1921.xml"/><Relationship Id="rId371" Type="http://schemas.openxmlformats.org/officeDocument/2006/relationships/tags" Target="../tags/tag1920.xml"/><Relationship Id="rId370" Type="http://schemas.openxmlformats.org/officeDocument/2006/relationships/tags" Target="../tags/tag1919.xml"/><Relationship Id="rId37" Type="http://schemas.openxmlformats.org/officeDocument/2006/relationships/tags" Target="../tags/tag1586.xml"/><Relationship Id="rId369" Type="http://schemas.openxmlformats.org/officeDocument/2006/relationships/tags" Target="../tags/tag1918.xml"/><Relationship Id="rId368" Type="http://schemas.openxmlformats.org/officeDocument/2006/relationships/tags" Target="../tags/tag1917.xml"/><Relationship Id="rId367" Type="http://schemas.openxmlformats.org/officeDocument/2006/relationships/tags" Target="../tags/tag1916.xml"/><Relationship Id="rId366" Type="http://schemas.openxmlformats.org/officeDocument/2006/relationships/tags" Target="../tags/tag1915.xml"/><Relationship Id="rId365" Type="http://schemas.openxmlformats.org/officeDocument/2006/relationships/tags" Target="../tags/tag1914.xml"/><Relationship Id="rId364" Type="http://schemas.openxmlformats.org/officeDocument/2006/relationships/tags" Target="../tags/tag1913.xml"/><Relationship Id="rId363" Type="http://schemas.openxmlformats.org/officeDocument/2006/relationships/tags" Target="../tags/tag1912.xml"/><Relationship Id="rId362" Type="http://schemas.openxmlformats.org/officeDocument/2006/relationships/tags" Target="../tags/tag1911.xml"/><Relationship Id="rId361" Type="http://schemas.openxmlformats.org/officeDocument/2006/relationships/tags" Target="../tags/tag1910.xml"/><Relationship Id="rId360" Type="http://schemas.openxmlformats.org/officeDocument/2006/relationships/tags" Target="../tags/tag1909.xml"/><Relationship Id="rId36" Type="http://schemas.openxmlformats.org/officeDocument/2006/relationships/tags" Target="../tags/tag1585.xml"/><Relationship Id="rId359" Type="http://schemas.openxmlformats.org/officeDocument/2006/relationships/tags" Target="../tags/tag1908.xml"/><Relationship Id="rId358" Type="http://schemas.openxmlformats.org/officeDocument/2006/relationships/tags" Target="../tags/tag1907.xml"/><Relationship Id="rId357" Type="http://schemas.openxmlformats.org/officeDocument/2006/relationships/tags" Target="../tags/tag1906.xml"/><Relationship Id="rId356" Type="http://schemas.openxmlformats.org/officeDocument/2006/relationships/tags" Target="../tags/tag1905.xml"/><Relationship Id="rId355" Type="http://schemas.openxmlformats.org/officeDocument/2006/relationships/tags" Target="../tags/tag1904.xml"/><Relationship Id="rId354" Type="http://schemas.openxmlformats.org/officeDocument/2006/relationships/tags" Target="../tags/tag1903.xml"/><Relationship Id="rId353" Type="http://schemas.openxmlformats.org/officeDocument/2006/relationships/tags" Target="../tags/tag1902.xml"/><Relationship Id="rId352" Type="http://schemas.openxmlformats.org/officeDocument/2006/relationships/tags" Target="../tags/tag1901.xml"/><Relationship Id="rId351" Type="http://schemas.openxmlformats.org/officeDocument/2006/relationships/tags" Target="../tags/tag1900.xml"/><Relationship Id="rId350" Type="http://schemas.openxmlformats.org/officeDocument/2006/relationships/tags" Target="../tags/tag1899.xml"/><Relationship Id="rId35" Type="http://schemas.openxmlformats.org/officeDocument/2006/relationships/tags" Target="../tags/tag1584.xml"/><Relationship Id="rId349" Type="http://schemas.openxmlformats.org/officeDocument/2006/relationships/tags" Target="../tags/tag1898.xml"/><Relationship Id="rId348" Type="http://schemas.openxmlformats.org/officeDocument/2006/relationships/tags" Target="../tags/tag1897.xml"/><Relationship Id="rId347" Type="http://schemas.openxmlformats.org/officeDocument/2006/relationships/tags" Target="../tags/tag1896.xml"/><Relationship Id="rId346" Type="http://schemas.openxmlformats.org/officeDocument/2006/relationships/tags" Target="../tags/tag1895.xml"/><Relationship Id="rId345" Type="http://schemas.openxmlformats.org/officeDocument/2006/relationships/tags" Target="../tags/tag1894.xml"/><Relationship Id="rId344" Type="http://schemas.openxmlformats.org/officeDocument/2006/relationships/tags" Target="../tags/tag1893.xml"/><Relationship Id="rId343" Type="http://schemas.openxmlformats.org/officeDocument/2006/relationships/tags" Target="../tags/tag1892.xml"/><Relationship Id="rId342" Type="http://schemas.openxmlformats.org/officeDocument/2006/relationships/tags" Target="../tags/tag1891.xml"/><Relationship Id="rId341" Type="http://schemas.openxmlformats.org/officeDocument/2006/relationships/tags" Target="../tags/tag1890.xml"/><Relationship Id="rId340" Type="http://schemas.openxmlformats.org/officeDocument/2006/relationships/tags" Target="../tags/tag1889.xml"/><Relationship Id="rId34" Type="http://schemas.openxmlformats.org/officeDocument/2006/relationships/tags" Target="../tags/tag1583.xml"/><Relationship Id="rId339" Type="http://schemas.openxmlformats.org/officeDocument/2006/relationships/tags" Target="../tags/tag1888.xml"/><Relationship Id="rId338" Type="http://schemas.openxmlformats.org/officeDocument/2006/relationships/tags" Target="../tags/tag1887.xml"/><Relationship Id="rId337" Type="http://schemas.openxmlformats.org/officeDocument/2006/relationships/tags" Target="../tags/tag1886.xml"/><Relationship Id="rId336" Type="http://schemas.openxmlformats.org/officeDocument/2006/relationships/tags" Target="../tags/tag1885.xml"/><Relationship Id="rId335" Type="http://schemas.openxmlformats.org/officeDocument/2006/relationships/tags" Target="../tags/tag1884.xml"/><Relationship Id="rId334" Type="http://schemas.openxmlformats.org/officeDocument/2006/relationships/tags" Target="../tags/tag1883.xml"/><Relationship Id="rId333" Type="http://schemas.openxmlformats.org/officeDocument/2006/relationships/tags" Target="../tags/tag1882.xml"/><Relationship Id="rId332" Type="http://schemas.openxmlformats.org/officeDocument/2006/relationships/tags" Target="../tags/tag1881.xml"/><Relationship Id="rId331" Type="http://schemas.openxmlformats.org/officeDocument/2006/relationships/tags" Target="../tags/tag1880.xml"/><Relationship Id="rId330" Type="http://schemas.openxmlformats.org/officeDocument/2006/relationships/tags" Target="../tags/tag1879.xml"/><Relationship Id="rId33" Type="http://schemas.openxmlformats.org/officeDocument/2006/relationships/tags" Target="../tags/tag1582.xml"/><Relationship Id="rId329" Type="http://schemas.openxmlformats.org/officeDocument/2006/relationships/tags" Target="../tags/tag1878.xml"/><Relationship Id="rId328" Type="http://schemas.openxmlformats.org/officeDocument/2006/relationships/tags" Target="../tags/tag1877.xml"/><Relationship Id="rId327" Type="http://schemas.openxmlformats.org/officeDocument/2006/relationships/tags" Target="../tags/tag1876.xml"/><Relationship Id="rId326" Type="http://schemas.openxmlformats.org/officeDocument/2006/relationships/tags" Target="../tags/tag1875.xml"/><Relationship Id="rId325" Type="http://schemas.openxmlformats.org/officeDocument/2006/relationships/tags" Target="../tags/tag1874.xml"/><Relationship Id="rId324" Type="http://schemas.openxmlformats.org/officeDocument/2006/relationships/tags" Target="../tags/tag1873.xml"/><Relationship Id="rId323" Type="http://schemas.openxmlformats.org/officeDocument/2006/relationships/tags" Target="../tags/tag1872.xml"/><Relationship Id="rId322" Type="http://schemas.openxmlformats.org/officeDocument/2006/relationships/tags" Target="../tags/tag1871.xml"/><Relationship Id="rId321" Type="http://schemas.openxmlformats.org/officeDocument/2006/relationships/tags" Target="../tags/tag1870.xml"/><Relationship Id="rId320" Type="http://schemas.openxmlformats.org/officeDocument/2006/relationships/tags" Target="../tags/tag1869.xml"/><Relationship Id="rId32" Type="http://schemas.openxmlformats.org/officeDocument/2006/relationships/tags" Target="../tags/tag1581.xml"/><Relationship Id="rId319" Type="http://schemas.openxmlformats.org/officeDocument/2006/relationships/tags" Target="../tags/tag1868.xml"/><Relationship Id="rId318" Type="http://schemas.openxmlformats.org/officeDocument/2006/relationships/tags" Target="../tags/tag1867.xml"/><Relationship Id="rId317" Type="http://schemas.openxmlformats.org/officeDocument/2006/relationships/tags" Target="../tags/tag1866.xml"/><Relationship Id="rId316" Type="http://schemas.openxmlformats.org/officeDocument/2006/relationships/tags" Target="../tags/tag1865.xml"/><Relationship Id="rId315" Type="http://schemas.openxmlformats.org/officeDocument/2006/relationships/tags" Target="../tags/tag1864.xml"/><Relationship Id="rId314" Type="http://schemas.openxmlformats.org/officeDocument/2006/relationships/tags" Target="../tags/tag1863.xml"/><Relationship Id="rId313" Type="http://schemas.openxmlformats.org/officeDocument/2006/relationships/tags" Target="../tags/tag1862.xml"/><Relationship Id="rId312" Type="http://schemas.openxmlformats.org/officeDocument/2006/relationships/tags" Target="../tags/tag1861.xml"/><Relationship Id="rId311" Type="http://schemas.openxmlformats.org/officeDocument/2006/relationships/tags" Target="../tags/tag1860.xml"/><Relationship Id="rId310" Type="http://schemas.openxmlformats.org/officeDocument/2006/relationships/tags" Target="../tags/tag1859.xml"/><Relationship Id="rId31" Type="http://schemas.openxmlformats.org/officeDocument/2006/relationships/tags" Target="../tags/tag1580.xml"/><Relationship Id="rId309" Type="http://schemas.openxmlformats.org/officeDocument/2006/relationships/tags" Target="../tags/tag1858.xml"/><Relationship Id="rId308" Type="http://schemas.openxmlformats.org/officeDocument/2006/relationships/tags" Target="../tags/tag1857.xml"/><Relationship Id="rId307" Type="http://schemas.openxmlformats.org/officeDocument/2006/relationships/tags" Target="../tags/tag1856.xml"/><Relationship Id="rId306" Type="http://schemas.openxmlformats.org/officeDocument/2006/relationships/tags" Target="../tags/tag1855.xml"/><Relationship Id="rId305" Type="http://schemas.openxmlformats.org/officeDocument/2006/relationships/tags" Target="../tags/tag1854.xml"/><Relationship Id="rId304" Type="http://schemas.openxmlformats.org/officeDocument/2006/relationships/tags" Target="../tags/tag1853.xml"/><Relationship Id="rId303" Type="http://schemas.openxmlformats.org/officeDocument/2006/relationships/tags" Target="../tags/tag1852.xml"/><Relationship Id="rId302" Type="http://schemas.openxmlformats.org/officeDocument/2006/relationships/tags" Target="../tags/tag1851.xml"/><Relationship Id="rId301" Type="http://schemas.openxmlformats.org/officeDocument/2006/relationships/tags" Target="../tags/tag1850.xml"/><Relationship Id="rId300" Type="http://schemas.openxmlformats.org/officeDocument/2006/relationships/tags" Target="../tags/tag1849.xml"/><Relationship Id="rId30" Type="http://schemas.openxmlformats.org/officeDocument/2006/relationships/tags" Target="../tags/tag1579.xml"/><Relationship Id="rId3" Type="http://schemas.openxmlformats.org/officeDocument/2006/relationships/tags" Target="../tags/tag1552.xml"/><Relationship Id="rId299" Type="http://schemas.openxmlformats.org/officeDocument/2006/relationships/tags" Target="../tags/tag1848.xml"/><Relationship Id="rId298" Type="http://schemas.openxmlformats.org/officeDocument/2006/relationships/tags" Target="../tags/tag1847.xml"/><Relationship Id="rId297" Type="http://schemas.openxmlformats.org/officeDocument/2006/relationships/tags" Target="../tags/tag1846.xml"/><Relationship Id="rId296" Type="http://schemas.openxmlformats.org/officeDocument/2006/relationships/tags" Target="../tags/tag1845.xml"/><Relationship Id="rId295" Type="http://schemas.openxmlformats.org/officeDocument/2006/relationships/tags" Target="../tags/tag1844.xml"/><Relationship Id="rId294" Type="http://schemas.openxmlformats.org/officeDocument/2006/relationships/tags" Target="../tags/tag1843.xml"/><Relationship Id="rId293" Type="http://schemas.openxmlformats.org/officeDocument/2006/relationships/tags" Target="../tags/tag1842.xml"/><Relationship Id="rId292" Type="http://schemas.openxmlformats.org/officeDocument/2006/relationships/tags" Target="../tags/tag1841.xml"/><Relationship Id="rId291" Type="http://schemas.openxmlformats.org/officeDocument/2006/relationships/tags" Target="../tags/tag1840.xml"/><Relationship Id="rId290" Type="http://schemas.openxmlformats.org/officeDocument/2006/relationships/tags" Target="../tags/tag1839.xml"/><Relationship Id="rId29" Type="http://schemas.openxmlformats.org/officeDocument/2006/relationships/tags" Target="../tags/tag1578.xml"/><Relationship Id="rId289" Type="http://schemas.openxmlformats.org/officeDocument/2006/relationships/tags" Target="../tags/tag1838.xml"/><Relationship Id="rId288" Type="http://schemas.openxmlformats.org/officeDocument/2006/relationships/tags" Target="../tags/tag1837.xml"/><Relationship Id="rId287" Type="http://schemas.openxmlformats.org/officeDocument/2006/relationships/tags" Target="../tags/tag1836.xml"/><Relationship Id="rId286" Type="http://schemas.openxmlformats.org/officeDocument/2006/relationships/tags" Target="../tags/tag1835.xml"/><Relationship Id="rId285" Type="http://schemas.openxmlformats.org/officeDocument/2006/relationships/tags" Target="../tags/tag1834.xml"/><Relationship Id="rId284" Type="http://schemas.openxmlformats.org/officeDocument/2006/relationships/tags" Target="../tags/tag1833.xml"/><Relationship Id="rId283" Type="http://schemas.openxmlformats.org/officeDocument/2006/relationships/tags" Target="../tags/tag1832.xml"/><Relationship Id="rId282" Type="http://schemas.openxmlformats.org/officeDocument/2006/relationships/tags" Target="../tags/tag1831.xml"/><Relationship Id="rId281" Type="http://schemas.openxmlformats.org/officeDocument/2006/relationships/tags" Target="../tags/tag1830.xml"/><Relationship Id="rId280" Type="http://schemas.openxmlformats.org/officeDocument/2006/relationships/tags" Target="../tags/tag1829.xml"/><Relationship Id="rId28" Type="http://schemas.openxmlformats.org/officeDocument/2006/relationships/tags" Target="../tags/tag1577.xml"/><Relationship Id="rId279" Type="http://schemas.openxmlformats.org/officeDocument/2006/relationships/tags" Target="../tags/tag1828.xml"/><Relationship Id="rId278" Type="http://schemas.openxmlformats.org/officeDocument/2006/relationships/tags" Target="../tags/tag1827.xml"/><Relationship Id="rId277" Type="http://schemas.openxmlformats.org/officeDocument/2006/relationships/tags" Target="../tags/tag1826.xml"/><Relationship Id="rId276" Type="http://schemas.openxmlformats.org/officeDocument/2006/relationships/tags" Target="../tags/tag1825.xml"/><Relationship Id="rId275" Type="http://schemas.openxmlformats.org/officeDocument/2006/relationships/tags" Target="../tags/tag1824.xml"/><Relationship Id="rId274" Type="http://schemas.openxmlformats.org/officeDocument/2006/relationships/tags" Target="../tags/tag1823.xml"/><Relationship Id="rId273" Type="http://schemas.openxmlformats.org/officeDocument/2006/relationships/tags" Target="../tags/tag1822.xml"/><Relationship Id="rId272" Type="http://schemas.openxmlformats.org/officeDocument/2006/relationships/tags" Target="../tags/tag1821.xml"/><Relationship Id="rId271" Type="http://schemas.openxmlformats.org/officeDocument/2006/relationships/tags" Target="../tags/tag1820.xml"/><Relationship Id="rId270" Type="http://schemas.openxmlformats.org/officeDocument/2006/relationships/tags" Target="../tags/tag1819.xml"/><Relationship Id="rId27" Type="http://schemas.openxmlformats.org/officeDocument/2006/relationships/tags" Target="../tags/tag1576.xml"/><Relationship Id="rId269" Type="http://schemas.openxmlformats.org/officeDocument/2006/relationships/tags" Target="../tags/tag1818.xml"/><Relationship Id="rId268" Type="http://schemas.openxmlformats.org/officeDocument/2006/relationships/tags" Target="../tags/tag1817.xml"/><Relationship Id="rId267" Type="http://schemas.openxmlformats.org/officeDocument/2006/relationships/tags" Target="../tags/tag1816.xml"/><Relationship Id="rId266" Type="http://schemas.openxmlformats.org/officeDocument/2006/relationships/tags" Target="../tags/tag1815.xml"/><Relationship Id="rId265" Type="http://schemas.openxmlformats.org/officeDocument/2006/relationships/tags" Target="../tags/tag1814.xml"/><Relationship Id="rId264" Type="http://schemas.openxmlformats.org/officeDocument/2006/relationships/tags" Target="../tags/tag1813.xml"/><Relationship Id="rId263" Type="http://schemas.openxmlformats.org/officeDocument/2006/relationships/tags" Target="../tags/tag1812.xml"/><Relationship Id="rId262" Type="http://schemas.openxmlformats.org/officeDocument/2006/relationships/tags" Target="../tags/tag1811.xml"/><Relationship Id="rId261" Type="http://schemas.openxmlformats.org/officeDocument/2006/relationships/tags" Target="../tags/tag1810.xml"/><Relationship Id="rId260" Type="http://schemas.openxmlformats.org/officeDocument/2006/relationships/tags" Target="../tags/tag1809.xml"/><Relationship Id="rId26" Type="http://schemas.openxmlformats.org/officeDocument/2006/relationships/tags" Target="../tags/tag1575.xml"/><Relationship Id="rId259" Type="http://schemas.openxmlformats.org/officeDocument/2006/relationships/tags" Target="../tags/tag1808.xml"/><Relationship Id="rId258" Type="http://schemas.openxmlformats.org/officeDocument/2006/relationships/tags" Target="../tags/tag1807.xml"/><Relationship Id="rId257" Type="http://schemas.openxmlformats.org/officeDocument/2006/relationships/tags" Target="../tags/tag1806.xml"/><Relationship Id="rId256" Type="http://schemas.openxmlformats.org/officeDocument/2006/relationships/tags" Target="../tags/tag1805.xml"/><Relationship Id="rId255" Type="http://schemas.openxmlformats.org/officeDocument/2006/relationships/tags" Target="../tags/tag1804.xml"/><Relationship Id="rId254" Type="http://schemas.openxmlformats.org/officeDocument/2006/relationships/tags" Target="../tags/tag1803.xml"/><Relationship Id="rId253" Type="http://schemas.openxmlformats.org/officeDocument/2006/relationships/tags" Target="../tags/tag1802.xml"/><Relationship Id="rId252" Type="http://schemas.openxmlformats.org/officeDocument/2006/relationships/tags" Target="../tags/tag1801.xml"/><Relationship Id="rId251" Type="http://schemas.openxmlformats.org/officeDocument/2006/relationships/tags" Target="../tags/tag1800.xml"/><Relationship Id="rId250" Type="http://schemas.openxmlformats.org/officeDocument/2006/relationships/tags" Target="../tags/tag1799.xml"/><Relationship Id="rId25" Type="http://schemas.openxmlformats.org/officeDocument/2006/relationships/tags" Target="../tags/tag1574.xml"/><Relationship Id="rId249" Type="http://schemas.openxmlformats.org/officeDocument/2006/relationships/tags" Target="../tags/tag1798.xml"/><Relationship Id="rId248" Type="http://schemas.openxmlformats.org/officeDocument/2006/relationships/tags" Target="../tags/tag1797.xml"/><Relationship Id="rId247" Type="http://schemas.openxmlformats.org/officeDocument/2006/relationships/tags" Target="../tags/tag1796.xml"/><Relationship Id="rId246" Type="http://schemas.openxmlformats.org/officeDocument/2006/relationships/tags" Target="../tags/tag1795.xml"/><Relationship Id="rId245" Type="http://schemas.openxmlformats.org/officeDocument/2006/relationships/tags" Target="../tags/tag1794.xml"/><Relationship Id="rId244" Type="http://schemas.openxmlformats.org/officeDocument/2006/relationships/tags" Target="../tags/tag1793.xml"/><Relationship Id="rId243" Type="http://schemas.openxmlformats.org/officeDocument/2006/relationships/tags" Target="../tags/tag1792.xml"/><Relationship Id="rId242" Type="http://schemas.openxmlformats.org/officeDocument/2006/relationships/tags" Target="../tags/tag1791.xml"/><Relationship Id="rId241" Type="http://schemas.openxmlformats.org/officeDocument/2006/relationships/tags" Target="../tags/tag1790.xml"/><Relationship Id="rId240" Type="http://schemas.openxmlformats.org/officeDocument/2006/relationships/tags" Target="../tags/tag1789.xml"/><Relationship Id="rId24" Type="http://schemas.openxmlformats.org/officeDocument/2006/relationships/tags" Target="../tags/tag1573.xml"/><Relationship Id="rId239" Type="http://schemas.openxmlformats.org/officeDocument/2006/relationships/tags" Target="../tags/tag1788.xml"/><Relationship Id="rId238" Type="http://schemas.openxmlformats.org/officeDocument/2006/relationships/tags" Target="../tags/tag1787.xml"/><Relationship Id="rId237" Type="http://schemas.openxmlformats.org/officeDocument/2006/relationships/tags" Target="../tags/tag1786.xml"/><Relationship Id="rId236" Type="http://schemas.openxmlformats.org/officeDocument/2006/relationships/tags" Target="../tags/tag1785.xml"/><Relationship Id="rId235" Type="http://schemas.openxmlformats.org/officeDocument/2006/relationships/tags" Target="../tags/tag1784.xml"/><Relationship Id="rId234" Type="http://schemas.openxmlformats.org/officeDocument/2006/relationships/tags" Target="../tags/tag1783.xml"/><Relationship Id="rId233" Type="http://schemas.openxmlformats.org/officeDocument/2006/relationships/tags" Target="../tags/tag1782.xml"/><Relationship Id="rId232" Type="http://schemas.openxmlformats.org/officeDocument/2006/relationships/tags" Target="../tags/tag1781.xml"/><Relationship Id="rId231" Type="http://schemas.openxmlformats.org/officeDocument/2006/relationships/tags" Target="../tags/tag1780.xml"/><Relationship Id="rId230" Type="http://schemas.openxmlformats.org/officeDocument/2006/relationships/tags" Target="../tags/tag1779.xml"/><Relationship Id="rId23" Type="http://schemas.openxmlformats.org/officeDocument/2006/relationships/tags" Target="../tags/tag1572.xml"/><Relationship Id="rId229" Type="http://schemas.openxmlformats.org/officeDocument/2006/relationships/tags" Target="../tags/tag1778.xml"/><Relationship Id="rId228" Type="http://schemas.openxmlformats.org/officeDocument/2006/relationships/tags" Target="../tags/tag1777.xml"/><Relationship Id="rId227" Type="http://schemas.openxmlformats.org/officeDocument/2006/relationships/tags" Target="../tags/tag1776.xml"/><Relationship Id="rId226" Type="http://schemas.openxmlformats.org/officeDocument/2006/relationships/tags" Target="../tags/tag1775.xml"/><Relationship Id="rId225" Type="http://schemas.openxmlformats.org/officeDocument/2006/relationships/tags" Target="../tags/tag1774.xml"/><Relationship Id="rId224" Type="http://schemas.openxmlformats.org/officeDocument/2006/relationships/tags" Target="../tags/tag1773.xml"/><Relationship Id="rId223" Type="http://schemas.openxmlformats.org/officeDocument/2006/relationships/tags" Target="../tags/tag1772.xml"/><Relationship Id="rId222" Type="http://schemas.openxmlformats.org/officeDocument/2006/relationships/tags" Target="../tags/tag1771.xml"/><Relationship Id="rId221" Type="http://schemas.openxmlformats.org/officeDocument/2006/relationships/tags" Target="../tags/tag1770.xml"/><Relationship Id="rId220" Type="http://schemas.openxmlformats.org/officeDocument/2006/relationships/tags" Target="../tags/tag1769.xml"/><Relationship Id="rId22" Type="http://schemas.openxmlformats.org/officeDocument/2006/relationships/tags" Target="../tags/tag1571.xml"/><Relationship Id="rId219" Type="http://schemas.openxmlformats.org/officeDocument/2006/relationships/tags" Target="../tags/tag1768.xml"/><Relationship Id="rId218" Type="http://schemas.openxmlformats.org/officeDocument/2006/relationships/tags" Target="../tags/tag1767.xml"/><Relationship Id="rId217" Type="http://schemas.openxmlformats.org/officeDocument/2006/relationships/tags" Target="../tags/tag1766.xml"/><Relationship Id="rId216" Type="http://schemas.openxmlformats.org/officeDocument/2006/relationships/tags" Target="../tags/tag1765.xml"/><Relationship Id="rId215" Type="http://schemas.openxmlformats.org/officeDocument/2006/relationships/tags" Target="../tags/tag1764.xml"/><Relationship Id="rId214" Type="http://schemas.openxmlformats.org/officeDocument/2006/relationships/tags" Target="../tags/tag1763.xml"/><Relationship Id="rId213" Type="http://schemas.openxmlformats.org/officeDocument/2006/relationships/tags" Target="../tags/tag1762.xml"/><Relationship Id="rId212" Type="http://schemas.openxmlformats.org/officeDocument/2006/relationships/tags" Target="../tags/tag1761.xml"/><Relationship Id="rId211" Type="http://schemas.openxmlformats.org/officeDocument/2006/relationships/tags" Target="../tags/tag1760.xml"/><Relationship Id="rId210" Type="http://schemas.openxmlformats.org/officeDocument/2006/relationships/tags" Target="../tags/tag1759.xml"/><Relationship Id="rId21" Type="http://schemas.openxmlformats.org/officeDocument/2006/relationships/tags" Target="../tags/tag1570.xml"/><Relationship Id="rId209" Type="http://schemas.openxmlformats.org/officeDocument/2006/relationships/tags" Target="../tags/tag1758.xml"/><Relationship Id="rId208" Type="http://schemas.openxmlformats.org/officeDocument/2006/relationships/tags" Target="../tags/tag1757.xml"/><Relationship Id="rId207" Type="http://schemas.openxmlformats.org/officeDocument/2006/relationships/tags" Target="../tags/tag1756.xml"/><Relationship Id="rId206" Type="http://schemas.openxmlformats.org/officeDocument/2006/relationships/tags" Target="../tags/tag1755.xml"/><Relationship Id="rId205" Type="http://schemas.openxmlformats.org/officeDocument/2006/relationships/tags" Target="../tags/tag1754.xml"/><Relationship Id="rId204" Type="http://schemas.openxmlformats.org/officeDocument/2006/relationships/tags" Target="../tags/tag1753.xml"/><Relationship Id="rId203" Type="http://schemas.openxmlformats.org/officeDocument/2006/relationships/tags" Target="../tags/tag1752.xml"/><Relationship Id="rId202" Type="http://schemas.openxmlformats.org/officeDocument/2006/relationships/tags" Target="../tags/tag1751.xml"/><Relationship Id="rId201" Type="http://schemas.openxmlformats.org/officeDocument/2006/relationships/tags" Target="../tags/tag1750.xml"/><Relationship Id="rId200" Type="http://schemas.openxmlformats.org/officeDocument/2006/relationships/tags" Target="../tags/tag1749.xml"/><Relationship Id="rId20" Type="http://schemas.openxmlformats.org/officeDocument/2006/relationships/tags" Target="../tags/tag1569.xml"/><Relationship Id="rId2" Type="http://schemas.openxmlformats.org/officeDocument/2006/relationships/tags" Target="../tags/tag1551.xml"/><Relationship Id="rId199" Type="http://schemas.openxmlformats.org/officeDocument/2006/relationships/tags" Target="../tags/tag1748.xml"/><Relationship Id="rId198" Type="http://schemas.openxmlformats.org/officeDocument/2006/relationships/tags" Target="../tags/tag1747.xml"/><Relationship Id="rId197" Type="http://schemas.openxmlformats.org/officeDocument/2006/relationships/tags" Target="../tags/tag1746.xml"/><Relationship Id="rId196" Type="http://schemas.openxmlformats.org/officeDocument/2006/relationships/tags" Target="../tags/tag1745.xml"/><Relationship Id="rId195" Type="http://schemas.openxmlformats.org/officeDocument/2006/relationships/tags" Target="../tags/tag1744.xml"/><Relationship Id="rId194" Type="http://schemas.openxmlformats.org/officeDocument/2006/relationships/tags" Target="../tags/tag1743.xml"/><Relationship Id="rId193" Type="http://schemas.openxmlformats.org/officeDocument/2006/relationships/tags" Target="../tags/tag1742.xml"/><Relationship Id="rId192" Type="http://schemas.openxmlformats.org/officeDocument/2006/relationships/tags" Target="../tags/tag1741.xml"/><Relationship Id="rId191" Type="http://schemas.openxmlformats.org/officeDocument/2006/relationships/tags" Target="../tags/tag1740.xml"/><Relationship Id="rId190" Type="http://schemas.openxmlformats.org/officeDocument/2006/relationships/tags" Target="../tags/tag1739.xml"/><Relationship Id="rId19" Type="http://schemas.openxmlformats.org/officeDocument/2006/relationships/tags" Target="../tags/tag1568.xml"/><Relationship Id="rId189" Type="http://schemas.openxmlformats.org/officeDocument/2006/relationships/tags" Target="../tags/tag1738.xml"/><Relationship Id="rId188" Type="http://schemas.openxmlformats.org/officeDocument/2006/relationships/tags" Target="../tags/tag1737.xml"/><Relationship Id="rId187" Type="http://schemas.openxmlformats.org/officeDocument/2006/relationships/tags" Target="../tags/tag1736.xml"/><Relationship Id="rId186" Type="http://schemas.openxmlformats.org/officeDocument/2006/relationships/tags" Target="../tags/tag1735.xml"/><Relationship Id="rId185" Type="http://schemas.openxmlformats.org/officeDocument/2006/relationships/tags" Target="../tags/tag1734.xml"/><Relationship Id="rId184" Type="http://schemas.openxmlformats.org/officeDocument/2006/relationships/tags" Target="../tags/tag1733.xml"/><Relationship Id="rId183" Type="http://schemas.openxmlformats.org/officeDocument/2006/relationships/tags" Target="../tags/tag1732.xml"/><Relationship Id="rId182" Type="http://schemas.openxmlformats.org/officeDocument/2006/relationships/tags" Target="../tags/tag1731.xml"/><Relationship Id="rId181" Type="http://schemas.openxmlformats.org/officeDocument/2006/relationships/tags" Target="../tags/tag1730.xml"/><Relationship Id="rId180" Type="http://schemas.openxmlformats.org/officeDocument/2006/relationships/tags" Target="../tags/tag1729.xml"/><Relationship Id="rId18" Type="http://schemas.openxmlformats.org/officeDocument/2006/relationships/tags" Target="../tags/tag1567.xml"/><Relationship Id="rId179" Type="http://schemas.openxmlformats.org/officeDocument/2006/relationships/tags" Target="../tags/tag1728.xml"/><Relationship Id="rId178" Type="http://schemas.openxmlformats.org/officeDocument/2006/relationships/tags" Target="../tags/tag1727.xml"/><Relationship Id="rId177" Type="http://schemas.openxmlformats.org/officeDocument/2006/relationships/tags" Target="../tags/tag1726.xml"/><Relationship Id="rId176" Type="http://schemas.openxmlformats.org/officeDocument/2006/relationships/tags" Target="../tags/tag1725.xml"/><Relationship Id="rId175" Type="http://schemas.openxmlformats.org/officeDocument/2006/relationships/tags" Target="../tags/tag1724.xml"/><Relationship Id="rId174" Type="http://schemas.openxmlformats.org/officeDocument/2006/relationships/tags" Target="../tags/tag1723.xml"/><Relationship Id="rId173" Type="http://schemas.openxmlformats.org/officeDocument/2006/relationships/tags" Target="../tags/tag1722.xml"/><Relationship Id="rId172" Type="http://schemas.openxmlformats.org/officeDocument/2006/relationships/tags" Target="../tags/tag1721.xml"/><Relationship Id="rId171" Type="http://schemas.openxmlformats.org/officeDocument/2006/relationships/tags" Target="../tags/tag1720.xml"/><Relationship Id="rId170" Type="http://schemas.openxmlformats.org/officeDocument/2006/relationships/tags" Target="../tags/tag1719.xml"/><Relationship Id="rId17" Type="http://schemas.openxmlformats.org/officeDocument/2006/relationships/tags" Target="../tags/tag1566.xml"/><Relationship Id="rId169" Type="http://schemas.openxmlformats.org/officeDocument/2006/relationships/tags" Target="../tags/tag1718.xml"/><Relationship Id="rId168" Type="http://schemas.openxmlformats.org/officeDocument/2006/relationships/tags" Target="../tags/tag1717.xml"/><Relationship Id="rId167" Type="http://schemas.openxmlformats.org/officeDocument/2006/relationships/tags" Target="../tags/tag1716.xml"/><Relationship Id="rId166" Type="http://schemas.openxmlformats.org/officeDocument/2006/relationships/tags" Target="../tags/tag1715.xml"/><Relationship Id="rId165" Type="http://schemas.openxmlformats.org/officeDocument/2006/relationships/tags" Target="../tags/tag1714.xml"/><Relationship Id="rId164" Type="http://schemas.openxmlformats.org/officeDocument/2006/relationships/tags" Target="../tags/tag1713.xml"/><Relationship Id="rId163" Type="http://schemas.openxmlformats.org/officeDocument/2006/relationships/tags" Target="../tags/tag1712.xml"/><Relationship Id="rId162" Type="http://schemas.openxmlformats.org/officeDocument/2006/relationships/tags" Target="../tags/tag1711.xml"/><Relationship Id="rId161" Type="http://schemas.openxmlformats.org/officeDocument/2006/relationships/tags" Target="../tags/tag1710.xml"/><Relationship Id="rId160" Type="http://schemas.openxmlformats.org/officeDocument/2006/relationships/tags" Target="../tags/tag1709.xml"/><Relationship Id="rId16" Type="http://schemas.openxmlformats.org/officeDocument/2006/relationships/tags" Target="../tags/tag1565.xml"/><Relationship Id="rId159" Type="http://schemas.openxmlformats.org/officeDocument/2006/relationships/tags" Target="../tags/tag1708.xml"/><Relationship Id="rId158" Type="http://schemas.openxmlformats.org/officeDocument/2006/relationships/tags" Target="../tags/tag1707.xml"/><Relationship Id="rId157" Type="http://schemas.openxmlformats.org/officeDocument/2006/relationships/tags" Target="../tags/tag1706.xml"/><Relationship Id="rId156" Type="http://schemas.openxmlformats.org/officeDocument/2006/relationships/tags" Target="../tags/tag1705.xml"/><Relationship Id="rId155" Type="http://schemas.openxmlformats.org/officeDocument/2006/relationships/tags" Target="../tags/tag1704.xml"/><Relationship Id="rId154" Type="http://schemas.openxmlformats.org/officeDocument/2006/relationships/tags" Target="../tags/tag1703.xml"/><Relationship Id="rId153" Type="http://schemas.openxmlformats.org/officeDocument/2006/relationships/tags" Target="../tags/tag1702.xml"/><Relationship Id="rId152" Type="http://schemas.openxmlformats.org/officeDocument/2006/relationships/tags" Target="../tags/tag1701.xml"/><Relationship Id="rId151" Type="http://schemas.openxmlformats.org/officeDocument/2006/relationships/tags" Target="../tags/tag1700.xml"/><Relationship Id="rId150" Type="http://schemas.openxmlformats.org/officeDocument/2006/relationships/tags" Target="../tags/tag1699.xml"/><Relationship Id="rId15" Type="http://schemas.openxmlformats.org/officeDocument/2006/relationships/tags" Target="../tags/tag1564.xml"/><Relationship Id="rId149" Type="http://schemas.openxmlformats.org/officeDocument/2006/relationships/tags" Target="../tags/tag1698.xml"/><Relationship Id="rId148" Type="http://schemas.openxmlformats.org/officeDocument/2006/relationships/tags" Target="../tags/tag1697.xml"/><Relationship Id="rId147" Type="http://schemas.openxmlformats.org/officeDocument/2006/relationships/tags" Target="../tags/tag1696.xml"/><Relationship Id="rId146" Type="http://schemas.openxmlformats.org/officeDocument/2006/relationships/tags" Target="../tags/tag1695.xml"/><Relationship Id="rId145" Type="http://schemas.openxmlformats.org/officeDocument/2006/relationships/tags" Target="../tags/tag1694.xml"/><Relationship Id="rId144" Type="http://schemas.openxmlformats.org/officeDocument/2006/relationships/tags" Target="../tags/tag1693.xml"/><Relationship Id="rId143" Type="http://schemas.openxmlformats.org/officeDocument/2006/relationships/tags" Target="../tags/tag1692.xml"/><Relationship Id="rId142" Type="http://schemas.openxmlformats.org/officeDocument/2006/relationships/tags" Target="../tags/tag1691.xml"/><Relationship Id="rId141" Type="http://schemas.openxmlformats.org/officeDocument/2006/relationships/tags" Target="../tags/tag1690.xml"/><Relationship Id="rId140" Type="http://schemas.openxmlformats.org/officeDocument/2006/relationships/tags" Target="../tags/tag1689.xml"/><Relationship Id="rId14" Type="http://schemas.openxmlformats.org/officeDocument/2006/relationships/tags" Target="../tags/tag1563.xml"/><Relationship Id="rId139" Type="http://schemas.openxmlformats.org/officeDocument/2006/relationships/tags" Target="../tags/tag1688.xml"/><Relationship Id="rId138" Type="http://schemas.openxmlformats.org/officeDocument/2006/relationships/tags" Target="../tags/tag1687.xml"/><Relationship Id="rId137" Type="http://schemas.openxmlformats.org/officeDocument/2006/relationships/tags" Target="../tags/tag1686.xml"/><Relationship Id="rId136" Type="http://schemas.openxmlformats.org/officeDocument/2006/relationships/tags" Target="../tags/tag1685.xml"/><Relationship Id="rId135" Type="http://schemas.openxmlformats.org/officeDocument/2006/relationships/tags" Target="../tags/tag1684.xml"/><Relationship Id="rId134" Type="http://schemas.openxmlformats.org/officeDocument/2006/relationships/tags" Target="../tags/tag1683.xml"/><Relationship Id="rId133" Type="http://schemas.openxmlformats.org/officeDocument/2006/relationships/tags" Target="../tags/tag1682.xml"/><Relationship Id="rId132" Type="http://schemas.openxmlformats.org/officeDocument/2006/relationships/tags" Target="../tags/tag1681.xml"/><Relationship Id="rId131" Type="http://schemas.openxmlformats.org/officeDocument/2006/relationships/tags" Target="../tags/tag1680.xml"/><Relationship Id="rId130" Type="http://schemas.openxmlformats.org/officeDocument/2006/relationships/tags" Target="../tags/tag1679.xml"/><Relationship Id="rId13" Type="http://schemas.openxmlformats.org/officeDocument/2006/relationships/tags" Target="../tags/tag1562.xml"/><Relationship Id="rId129" Type="http://schemas.openxmlformats.org/officeDocument/2006/relationships/tags" Target="../tags/tag1678.xml"/><Relationship Id="rId128" Type="http://schemas.openxmlformats.org/officeDocument/2006/relationships/tags" Target="../tags/tag1677.xml"/><Relationship Id="rId127" Type="http://schemas.openxmlformats.org/officeDocument/2006/relationships/tags" Target="../tags/tag1676.xml"/><Relationship Id="rId126" Type="http://schemas.openxmlformats.org/officeDocument/2006/relationships/tags" Target="../tags/tag1675.xml"/><Relationship Id="rId125" Type="http://schemas.openxmlformats.org/officeDocument/2006/relationships/tags" Target="../tags/tag1674.xml"/><Relationship Id="rId124" Type="http://schemas.openxmlformats.org/officeDocument/2006/relationships/tags" Target="../tags/tag1673.xml"/><Relationship Id="rId123" Type="http://schemas.openxmlformats.org/officeDocument/2006/relationships/tags" Target="../tags/tag1672.xml"/><Relationship Id="rId122" Type="http://schemas.openxmlformats.org/officeDocument/2006/relationships/tags" Target="../tags/tag1671.xml"/><Relationship Id="rId121" Type="http://schemas.openxmlformats.org/officeDocument/2006/relationships/tags" Target="../tags/tag1670.xml"/><Relationship Id="rId120" Type="http://schemas.openxmlformats.org/officeDocument/2006/relationships/tags" Target="../tags/tag1669.xml"/><Relationship Id="rId12" Type="http://schemas.openxmlformats.org/officeDocument/2006/relationships/tags" Target="../tags/tag1561.xml"/><Relationship Id="rId119" Type="http://schemas.openxmlformats.org/officeDocument/2006/relationships/tags" Target="../tags/tag1668.xml"/><Relationship Id="rId118" Type="http://schemas.openxmlformats.org/officeDocument/2006/relationships/tags" Target="../tags/tag1667.xml"/><Relationship Id="rId117" Type="http://schemas.openxmlformats.org/officeDocument/2006/relationships/tags" Target="../tags/tag1666.xml"/><Relationship Id="rId116" Type="http://schemas.openxmlformats.org/officeDocument/2006/relationships/tags" Target="../tags/tag1665.xml"/><Relationship Id="rId115" Type="http://schemas.openxmlformats.org/officeDocument/2006/relationships/tags" Target="../tags/tag1664.xml"/><Relationship Id="rId114" Type="http://schemas.openxmlformats.org/officeDocument/2006/relationships/tags" Target="../tags/tag1663.xml"/><Relationship Id="rId113" Type="http://schemas.openxmlformats.org/officeDocument/2006/relationships/tags" Target="../tags/tag1662.xml"/><Relationship Id="rId112" Type="http://schemas.openxmlformats.org/officeDocument/2006/relationships/tags" Target="../tags/tag1661.xml"/><Relationship Id="rId111" Type="http://schemas.openxmlformats.org/officeDocument/2006/relationships/tags" Target="../tags/tag1660.xml"/><Relationship Id="rId110" Type="http://schemas.openxmlformats.org/officeDocument/2006/relationships/tags" Target="../tags/tag1659.xml"/><Relationship Id="rId11" Type="http://schemas.openxmlformats.org/officeDocument/2006/relationships/tags" Target="../tags/tag1560.xml"/><Relationship Id="rId109" Type="http://schemas.openxmlformats.org/officeDocument/2006/relationships/tags" Target="../tags/tag1658.xml"/><Relationship Id="rId108" Type="http://schemas.openxmlformats.org/officeDocument/2006/relationships/tags" Target="../tags/tag1657.xml"/><Relationship Id="rId107" Type="http://schemas.openxmlformats.org/officeDocument/2006/relationships/tags" Target="../tags/tag1656.xml"/><Relationship Id="rId106" Type="http://schemas.openxmlformats.org/officeDocument/2006/relationships/tags" Target="../tags/tag1655.xml"/><Relationship Id="rId105" Type="http://schemas.openxmlformats.org/officeDocument/2006/relationships/tags" Target="../tags/tag1654.xml"/><Relationship Id="rId104" Type="http://schemas.openxmlformats.org/officeDocument/2006/relationships/tags" Target="../tags/tag1653.xml"/><Relationship Id="rId103" Type="http://schemas.openxmlformats.org/officeDocument/2006/relationships/tags" Target="../tags/tag1652.xml"/><Relationship Id="rId102" Type="http://schemas.openxmlformats.org/officeDocument/2006/relationships/tags" Target="../tags/tag1651.xml"/><Relationship Id="rId101" Type="http://schemas.openxmlformats.org/officeDocument/2006/relationships/tags" Target="../tags/tag1650.xml"/><Relationship Id="rId100" Type="http://schemas.openxmlformats.org/officeDocument/2006/relationships/tags" Target="../tags/tag1649.xml"/><Relationship Id="rId10" Type="http://schemas.openxmlformats.org/officeDocument/2006/relationships/tags" Target="../tags/tag155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9" Type="http://schemas.openxmlformats.org/officeDocument/2006/relationships/tags" Target="../tags/tag617.xml"/><Relationship Id="rId98" Type="http://schemas.openxmlformats.org/officeDocument/2006/relationships/tags" Target="../tags/tag616.xml"/><Relationship Id="rId97" Type="http://schemas.openxmlformats.org/officeDocument/2006/relationships/tags" Target="../tags/tag615.xml"/><Relationship Id="rId96" Type="http://schemas.openxmlformats.org/officeDocument/2006/relationships/tags" Target="../tags/tag614.xml"/><Relationship Id="rId95" Type="http://schemas.openxmlformats.org/officeDocument/2006/relationships/tags" Target="../tags/tag613.xml"/><Relationship Id="rId94" Type="http://schemas.openxmlformats.org/officeDocument/2006/relationships/tags" Target="../tags/tag612.xml"/><Relationship Id="rId93" Type="http://schemas.openxmlformats.org/officeDocument/2006/relationships/tags" Target="../tags/tag611.xml"/><Relationship Id="rId92" Type="http://schemas.openxmlformats.org/officeDocument/2006/relationships/tags" Target="../tags/tag610.xml"/><Relationship Id="rId91" Type="http://schemas.openxmlformats.org/officeDocument/2006/relationships/tags" Target="../tags/tag609.xml"/><Relationship Id="rId90" Type="http://schemas.openxmlformats.org/officeDocument/2006/relationships/tags" Target="../tags/tag608.xml"/><Relationship Id="rId9" Type="http://schemas.openxmlformats.org/officeDocument/2006/relationships/tags" Target="../tags/tag527.xml"/><Relationship Id="rId89" Type="http://schemas.openxmlformats.org/officeDocument/2006/relationships/tags" Target="../tags/tag607.xml"/><Relationship Id="rId88" Type="http://schemas.openxmlformats.org/officeDocument/2006/relationships/tags" Target="../tags/tag606.xml"/><Relationship Id="rId87" Type="http://schemas.openxmlformats.org/officeDocument/2006/relationships/tags" Target="../tags/tag605.xml"/><Relationship Id="rId86" Type="http://schemas.openxmlformats.org/officeDocument/2006/relationships/tags" Target="../tags/tag604.xml"/><Relationship Id="rId85" Type="http://schemas.openxmlformats.org/officeDocument/2006/relationships/tags" Target="../tags/tag603.xml"/><Relationship Id="rId84" Type="http://schemas.openxmlformats.org/officeDocument/2006/relationships/tags" Target="../tags/tag602.xml"/><Relationship Id="rId83" Type="http://schemas.openxmlformats.org/officeDocument/2006/relationships/tags" Target="../tags/tag601.xml"/><Relationship Id="rId82" Type="http://schemas.openxmlformats.org/officeDocument/2006/relationships/tags" Target="../tags/tag600.xml"/><Relationship Id="rId81" Type="http://schemas.openxmlformats.org/officeDocument/2006/relationships/tags" Target="../tags/tag599.xml"/><Relationship Id="rId80" Type="http://schemas.openxmlformats.org/officeDocument/2006/relationships/tags" Target="../tags/tag598.xml"/><Relationship Id="rId8" Type="http://schemas.openxmlformats.org/officeDocument/2006/relationships/tags" Target="../tags/tag526.xml"/><Relationship Id="rId79" Type="http://schemas.openxmlformats.org/officeDocument/2006/relationships/tags" Target="../tags/tag597.xml"/><Relationship Id="rId78" Type="http://schemas.openxmlformats.org/officeDocument/2006/relationships/tags" Target="../tags/tag596.xml"/><Relationship Id="rId77" Type="http://schemas.openxmlformats.org/officeDocument/2006/relationships/tags" Target="../tags/tag595.xml"/><Relationship Id="rId76" Type="http://schemas.openxmlformats.org/officeDocument/2006/relationships/tags" Target="../tags/tag594.xml"/><Relationship Id="rId75" Type="http://schemas.openxmlformats.org/officeDocument/2006/relationships/tags" Target="../tags/tag593.xml"/><Relationship Id="rId74" Type="http://schemas.openxmlformats.org/officeDocument/2006/relationships/tags" Target="../tags/tag592.xml"/><Relationship Id="rId73" Type="http://schemas.openxmlformats.org/officeDocument/2006/relationships/tags" Target="../tags/tag591.xml"/><Relationship Id="rId72" Type="http://schemas.openxmlformats.org/officeDocument/2006/relationships/tags" Target="../tags/tag590.xml"/><Relationship Id="rId71" Type="http://schemas.openxmlformats.org/officeDocument/2006/relationships/tags" Target="../tags/tag589.xml"/><Relationship Id="rId70" Type="http://schemas.openxmlformats.org/officeDocument/2006/relationships/tags" Target="../tags/tag588.xml"/><Relationship Id="rId7" Type="http://schemas.openxmlformats.org/officeDocument/2006/relationships/tags" Target="../tags/tag525.xml"/><Relationship Id="rId69" Type="http://schemas.openxmlformats.org/officeDocument/2006/relationships/tags" Target="../tags/tag587.xml"/><Relationship Id="rId68" Type="http://schemas.openxmlformats.org/officeDocument/2006/relationships/tags" Target="../tags/tag586.xml"/><Relationship Id="rId67" Type="http://schemas.openxmlformats.org/officeDocument/2006/relationships/tags" Target="../tags/tag585.xml"/><Relationship Id="rId66" Type="http://schemas.openxmlformats.org/officeDocument/2006/relationships/tags" Target="../tags/tag584.xml"/><Relationship Id="rId65" Type="http://schemas.openxmlformats.org/officeDocument/2006/relationships/tags" Target="../tags/tag583.xml"/><Relationship Id="rId64" Type="http://schemas.openxmlformats.org/officeDocument/2006/relationships/tags" Target="../tags/tag582.xml"/><Relationship Id="rId63" Type="http://schemas.openxmlformats.org/officeDocument/2006/relationships/tags" Target="../tags/tag581.xml"/><Relationship Id="rId62" Type="http://schemas.openxmlformats.org/officeDocument/2006/relationships/tags" Target="../tags/tag580.xml"/><Relationship Id="rId61" Type="http://schemas.openxmlformats.org/officeDocument/2006/relationships/tags" Target="../tags/tag579.xml"/><Relationship Id="rId60" Type="http://schemas.openxmlformats.org/officeDocument/2006/relationships/tags" Target="../tags/tag578.xml"/><Relationship Id="rId6" Type="http://schemas.openxmlformats.org/officeDocument/2006/relationships/tags" Target="../tags/tag524.xml"/><Relationship Id="rId59" Type="http://schemas.openxmlformats.org/officeDocument/2006/relationships/tags" Target="../tags/tag577.xml"/><Relationship Id="rId58" Type="http://schemas.openxmlformats.org/officeDocument/2006/relationships/tags" Target="../tags/tag576.xml"/><Relationship Id="rId57" Type="http://schemas.openxmlformats.org/officeDocument/2006/relationships/tags" Target="../tags/tag575.xml"/><Relationship Id="rId56" Type="http://schemas.openxmlformats.org/officeDocument/2006/relationships/tags" Target="../tags/tag574.xml"/><Relationship Id="rId55" Type="http://schemas.openxmlformats.org/officeDocument/2006/relationships/tags" Target="../tags/tag573.xml"/><Relationship Id="rId54" Type="http://schemas.openxmlformats.org/officeDocument/2006/relationships/tags" Target="../tags/tag572.xml"/><Relationship Id="rId53" Type="http://schemas.openxmlformats.org/officeDocument/2006/relationships/tags" Target="../tags/tag571.xml"/><Relationship Id="rId52" Type="http://schemas.openxmlformats.org/officeDocument/2006/relationships/tags" Target="../tags/tag570.xml"/><Relationship Id="rId51" Type="http://schemas.openxmlformats.org/officeDocument/2006/relationships/tags" Target="../tags/tag569.xml"/><Relationship Id="rId50" Type="http://schemas.openxmlformats.org/officeDocument/2006/relationships/tags" Target="../tags/tag568.xml"/><Relationship Id="rId5" Type="http://schemas.openxmlformats.org/officeDocument/2006/relationships/tags" Target="../tags/tag523.xml"/><Relationship Id="rId495" Type="http://schemas.openxmlformats.org/officeDocument/2006/relationships/tags" Target="../tags/tag1013.xml"/><Relationship Id="rId494" Type="http://schemas.openxmlformats.org/officeDocument/2006/relationships/tags" Target="../tags/tag1012.xml"/><Relationship Id="rId493" Type="http://schemas.openxmlformats.org/officeDocument/2006/relationships/tags" Target="../tags/tag1011.xml"/><Relationship Id="rId492" Type="http://schemas.openxmlformats.org/officeDocument/2006/relationships/tags" Target="../tags/tag1010.xml"/><Relationship Id="rId491" Type="http://schemas.openxmlformats.org/officeDocument/2006/relationships/tags" Target="../tags/tag1009.xml"/><Relationship Id="rId490" Type="http://schemas.openxmlformats.org/officeDocument/2006/relationships/tags" Target="../tags/tag1008.xml"/><Relationship Id="rId49" Type="http://schemas.openxmlformats.org/officeDocument/2006/relationships/tags" Target="../tags/tag567.xml"/><Relationship Id="rId489" Type="http://schemas.openxmlformats.org/officeDocument/2006/relationships/tags" Target="../tags/tag1007.xml"/><Relationship Id="rId488" Type="http://schemas.openxmlformats.org/officeDocument/2006/relationships/tags" Target="../tags/tag1006.xml"/><Relationship Id="rId487" Type="http://schemas.openxmlformats.org/officeDocument/2006/relationships/tags" Target="../tags/tag1005.xml"/><Relationship Id="rId486" Type="http://schemas.openxmlformats.org/officeDocument/2006/relationships/tags" Target="../tags/tag1004.xml"/><Relationship Id="rId485" Type="http://schemas.openxmlformats.org/officeDocument/2006/relationships/tags" Target="../tags/tag1003.xml"/><Relationship Id="rId484" Type="http://schemas.openxmlformats.org/officeDocument/2006/relationships/tags" Target="../tags/tag1002.xml"/><Relationship Id="rId483" Type="http://schemas.openxmlformats.org/officeDocument/2006/relationships/tags" Target="../tags/tag1001.xml"/><Relationship Id="rId482" Type="http://schemas.openxmlformats.org/officeDocument/2006/relationships/tags" Target="../tags/tag1000.xml"/><Relationship Id="rId481" Type="http://schemas.openxmlformats.org/officeDocument/2006/relationships/tags" Target="../tags/tag999.xml"/><Relationship Id="rId480" Type="http://schemas.openxmlformats.org/officeDocument/2006/relationships/tags" Target="../tags/tag998.xml"/><Relationship Id="rId48" Type="http://schemas.openxmlformats.org/officeDocument/2006/relationships/tags" Target="../tags/tag566.xml"/><Relationship Id="rId479" Type="http://schemas.openxmlformats.org/officeDocument/2006/relationships/tags" Target="../tags/tag997.xml"/><Relationship Id="rId478" Type="http://schemas.openxmlformats.org/officeDocument/2006/relationships/tags" Target="../tags/tag996.xml"/><Relationship Id="rId477" Type="http://schemas.openxmlformats.org/officeDocument/2006/relationships/tags" Target="../tags/tag995.xml"/><Relationship Id="rId476" Type="http://schemas.openxmlformats.org/officeDocument/2006/relationships/tags" Target="../tags/tag994.xml"/><Relationship Id="rId475" Type="http://schemas.openxmlformats.org/officeDocument/2006/relationships/tags" Target="../tags/tag993.xml"/><Relationship Id="rId474" Type="http://schemas.openxmlformats.org/officeDocument/2006/relationships/tags" Target="../tags/tag992.xml"/><Relationship Id="rId473" Type="http://schemas.openxmlformats.org/officeDocument/2006/relationships/tags" Target="../tags/tag991.xml"/><Relationship Id="rId472" Type="http://schemas.openxmlformats.org/officeDocument/2006/relationships/tags" Target="../tags/tag990.xml"/><Relationship Id="rId471" Type="http://schemas.openxmlformats.org/officeDocument/2006/relationships/tags" Target="../tags/tag989.xml"/><Relationship Id="rId470" Type="http://schemas.openxmlformats.org/officeDocument/2006/relationships/tags" Target="../tags/tag988.xml"/><Relationship Id="rId47" Type="http://schemas.openxmlformats.org/officeDocument/2006/relationships/tags" Target="../tags/tag565.xml"/><Relationship Id="rId469" Type="http://schemas.openxmlformats.org/officeDocument/2006/relationships/tags" Target="../tags/tag987.xml"/><Relationship Id="rId468" Type="http://schemas.openxmlformats.org/officeDocument/2006/relationships/tags" Target="../tags/tag986.xml"/><Relationship Id="rId467" Type="http://schemas.openxmlformats.org/officeDocument/2006/relationships/tags" Target="../tags/tag985.xml"/><Relationship Id="rId466" Type="http://schemas.openxmlformats.org/officeDocument/2006/relationships/tags" Target="../tags/tag984.xml"/><Relationship Id="rId465" Type="http://schemas.openxmlformats.org/officeDocument/2006/relationships/tags" Target="../tags/tag983.xml"/><Relationship Id="rId464" Type="http://schemas.openxmlformats.org/officeDocument/2006/relationships/tags" Target="../tags/tag982.xml"/><Relationship Id="rId463" Type="http://schemas.openxmlformats.org/officeDocument/2006/relationships/tags" Target="../tags/tag981.xml"/><Relationship Id="rId462" Type="http://schemas.openxmlformats.org/officeDocument/2006/relationships/tags" Target="../tags/tag980.xml"/><Relationship Id="rId461" Type="http://schemas.openxmlformats.org/officeDocument/2006/relationships/tags" Target="../tags/tag979.xml"/><Relationship Id="rId460" Type="http://schemas.openxmlformats.org/officeDocument/2006/relationships/tags" Target="../tags/tag978.xml"/><Relationship Id="rId46" Type="http://schemas.openxmlformats.org/officeDocument/2006/relationships/tags" Target="../tags/tag564.xml"/><Relationship Id="rId459" Type="http://schemas.openxmlformats.org/officeDocument/2006/relationships/tags" Target="../tags/tag977.xml"/><Relationship Id="rId458" Type="http://schemas.openxmlformats.org/officeDocument/2006/relationships/tags" Target="../tags/tag976.xml"/><Relationship Id="rId457" Type="http://schemas.openxmlformats.org/officeDocument/2006/relationships/tags" Target="../tags/tag975.xml"/><Relationship Id="rId456" Type="http://schemas.openxmlformats.org/officeDocument/2006/relationships/tags" Target="../tags/tag974.xml"/><Relationship Id="rId455" Type="http://schemas.openxmlformats.org/officeDocument/2006/relationships/tags" Target="../tags/tag973.xml"/><Relationship Id="rId454" Type="http://schemas.openxmlformats.org/officeDocument/2006/relationships/tags" Target="../tags/tag972.xml"/><Relationship Id="rId453" Type="http://schemas.openxmlformats.org/officeDocument/2006/relationships/tags" Target="../tags/tag971.xml"/><Relationship Id="rId452" Type="http://schemas.openxmlformats.org/officeDocument/2006/relationships/tags" Target="../tags/tag970.xml"/><Relationship Id="rId451" Type="http://schemas.openxmlformats.org/officeDocument/2006/relationships/tags" Target="../tags/tag969.xml"/><Relationship Id="rId450" Type="http://schemas.openxmlformats.org/officeDocument/2006/relationships/tags" Target="../tags/tag968.xml"/><Relationship Id="rId45" Type="http://schemas.openxmlformats.org/officeDocument/2006/relationships/tags" Target="../tags/tag563.xml"/><Relationship Id="rId449" Type="http://schemas.openxmlformats.org/officeDocument/2006/relationships/tags" Target="../tags/tag967.xml"/><Relationship Id="rId448" Type="http://schemas.openxmlformats.org/officeDocument/2006/relationships/tags" Target="../tags/tag966.xml"/><Relationship Id="rId447" Type="http://schemas.openxmlformats.org/officeDocument/2006/relationships/tags" Target="../tags/tag965.xml"/><Relationship Id="rId446" Type="http://schemas.openxmlformats.org/officeDocument/2006/relationships/tags" Target="../tags/tag964.xml"/><Relationship Id="rId445" Type="http://schemas.openxmlformats.org/officeDocument/2006/relationships/tags" Target="../tags/tag963.xml"/><Relationship Id="rId444" Type="http://schemas.openxmlformats.org/officeDocument/2006/relationships/tags" Target="../tags/tag962.xml"/><Relationship Id="rId443" Type="http://schemas.openxmlformats.org/officeDocument/2006/relationships/tags" Target="../tags/tag961.xml"/><Relationship Id="rId442" Type="http://schemas.openxmlformats.org/officeDocument/2006/relationships/tags" Target="../tags/tag960.xml"/><Relationship Id="rId441" Type="http://schemas.openxmlformats.org/officeDocument/2006/relationships/tags" Target="../tags/tag959.xml"/><Relationship Id="rId440" Type="http://schemas.openxmlformats.org/officeDocument/2006/relationships/tags" Target="../tags/tag958.xml"/><Relationship Id="rId44" Type="http://schemas.openxmlformats.org/officeDocument/2006/relationships/tags" Target="../tags/tag562.xml"/><Relationship Id="rId439" Type="http://schemas.openxmlformats.org/officeDocument/2006/relationships/tags" Target="../tags/tag957.xml"/><Relationship Id="rId438" Type="http://schemas.openxmlformats.org/officeDocument/2006/relationships/tags" Target="../tags/tag956.xml"/><Relationship Id="rId437" Type="http://schemas.openxmlformats.org/officeDocument/2006/relationships/tags" Target="../tags/tag955.xml"/><Relationship Id="rId436" Type="http://schemas.openxmlformats.org/officeDocument/2006/relationships/tags" Target="../tags/tag954.xml"/><Relationship Id="rId435" Type="http://schemas.openxmlformats.org/officeDocument/2006/relationships/tags" Target="../tags/tag953.xml"/><Relationship Id="rId434" Type="http://schemas.openxmlformats.org/officeDocument/2006/relationships/tags" Target="../tags/tag952.xml"/><Relationship Id="rId433" Type="http://schemas.openxmlformats.org/officeDocument/2006/relationships/tags" Target="../tags/tag951.xml"/><Relationship Id="rId432" Type="http://schemas.openxmlformats.org/officeDocument/2006/relationships/tags" Target="../tags/tag950.xml"/><Relationship Id="rId431" Type="http://schemas.openxmlformats.org/officeDocument/2006/relationships/tags" Target="../tags/tag949.xml"/><Relationship Id="rId430" Type="http://schemas.openxmlformats.org/officeDocument/2006/relationships/tags" Target="../tags/tag948.xml"/><Relationship Id="rId43" Type="http://schemas.openxmlformats.org/officeDocument/2006/relationships/tags" Target="../tags/tag561.xml"/><Relationship Id="rId429" Type="http://schemas.openxmlformats.org/officeDocument/2006/relationships/tags" Target="../tags/tag947.xml"/><Relationship Id="rId428" Type="http://schemas.openxmlformats.org/officeDocument/2006/relationships/tags" Target="../tags/tag946.xml"/><Relationship Id="rId427" Type="http://schemas.openxmlformats.org/officeDocument/2006/relationships/tags" Target="../tags/tag945.xml"/><Relationship Id="rId426" Type="http://schemas.openxmlformats.org/officeDocument/2006/relationships/tags" Target="../tags/tag944.xml"/><Relationship Id="rId425" Type="http://schemas.openxmlformats.org/officeDocument/2006/relationships/tags" Target="../tags/tag943.xml"/><Relationship Id="rId424" Type="http://schemas.openxmlformats.org/officeDocument/2006/relationships/tags" Target="../tags/tag942.xml"/><Relationship Id="rId423" Type="http://schemas.openxmlformats.org/officeDocument/2006/relationships/tags" Target="../tags/tag941.xml"/><Relationship Id="rId422" Type="http://schemas.openxmlformats.org/officeDocument/2006/relationships/tags" Target="../tags/tag940.xml"/><Relationship Id="rId421" Type="http://schemas.openxmlformats.org/officeDocument/2006/relationships/tags" Target="../tags/tag939.xml"/><Relationship Id="rId420" Type="http://schemas.openxmlformats.org/officeDocument/2006/relationships/tags" Target="../tags/tag938.xml"/><Relationship Id="rId42" Type="http://schemas.openxmlformats.org/officeDocument/2006/relationships/tags" Target="../tags/tag560.xml"/><Relationship Id="rId419" Type="http://schemas.openxmlformats.org/officeDocument/2006/relationships/tags" Target="../tags/tag937.xml"/><Relationship Id="rId418" Type="http://schemas.openxmlformats.org/officeDocument/2006/relationships/tags" Target="../tags/tag936.xml"/><Relationship Id="rId417" Type="http://schemas.openxmlformats.org/officeDocument/2006/relationships/tags" Target="../tags/tag935.xml"/><Relationship Id="rId416" Type="http://schemas.openxmlformats.org/officeDocument/2006/relationships/tags" Target="../tags/tag934.xml"/><Relationship Id="rId415" Type="http://schemas.openxmlformats.org/officeDocument/2006/relationships/tags" Target="../tags/tag933.xml"/><Relationship Id="rId414" Type="http://schemas.openxmlformats.org/officeDocument/2006/relationships/tags" Target="../tags/tag932.xml"/><Relationship Id="rId413" Type="http://schemas.openxmlformats.org/officeDocument/2006/relationships/tags" Target="../tags/tag931.xml"/><Relationship Id="rId412" Type="http://schemas.openxmlformats.org/officeDocument/2006/relationships/tags" Target="../tags/tag930.xml"/><Relationship Id="rId411" Type="http://schemas.openxmlformats.org/officeDocument/2006/relationships/tags" Target="../tags/tag929.xml"/><Relationship Id="rId410" Type="http://schemas.openxmlformats.org/officeDocument/2006/relationships/tags" Target="../tags/tag928.xml"/><Relationship Id="rId41" Type="http://schemas.openxmlformats.org/officeDocument/2006/relationships/tags" Target="../tags/tag559.xml"/><Relationship Id="rId409" Type="http://schemas.openxmlformats.org/officeDocument/2006/relationships/tags" Target="../tags/tag927.xml"/><Relationship Id="rId408" Type="http://schemas.openxmlformats.org/officeDocument/2006/relationships/tags" Target="../tags/tag926.xml"/><Relationship Id="rId407" Type="http://schemas.openxmlformats.org/officeDocument/2006/relationships/tags" Target="../tags/tag925.xml"/><Relationship Id="rId406" Type="http://schemas.openxmlformats.org/officeDocument/2006/relationships/tags" Target="../tags/tag924.xml"/><Relationship Id="rId405" Type="http://schemas.openxmlformats.org/officeDocument/2006/relationships/tags" Target="../tags/tag923.xml"/><Relationship Id="rId404" Type="http://schemas.openxmlformats.org/officeDocument/2006/relationships/tags" Target="../tags/tag922.xml"/><Relationship Id="rId403" Type="http://schemas.openxmlformats.org/officeDocument/2006/relationships/tags" Target="../tags/tag921.xml"/><Relationship Id="rId402" Type="http://schemas.openxmlformats.org/officeDocument/2006/relationships/tags" Target="../tags/tag920.xml"/><Relationship Id="rId401" Type="http://schemas.openxmlformats.org/officeDocument/2006/relationships/tags" Target="../tags/tag919.xml"/><Relationship Id="rId400" Type="http://schemas.openxmlformats.org/officeDocument/2006/relationships/tags" Target="../tags/tag918.xml"/><Relationship Id="rId40" Type="http://schemas.openxmlformats.org/officeDocument/2006/relationships/tags" Target="../tags/tag558.xml"/><Relationship Id="rId4" Type="http://schemas.openxmlformats.org/officeDocument/2006/relationships/tags" Target="../tags/tag522.xml"/><Relationship Id="rId399" Type="http://schemas.openxmlformats.org/officeDocument/2006/relationships/tags" Target="../tags/tag917.xml"/><Relationship Id="rId398" Type="http://schemas.openxmlformats.org/officeDocument/2006/relationships/tags" Target="../tags/tag916.xml"/><Relationship Id="rId397" Type="http://schemas.openxmlformats.org/officeDocument/2006/relationships/tags" Target="../tags/tag915.xml"/><Relationship Id="rId396" Type="http://schemas.openxmlformats.org/officeDocument/2006/relationships/tags" Target="../tags/tag914.xml"/><Relationship Id="rId395" Type="http://schemas.openxmlformats.org/officeDocument/2006/relationships/tags" Target="../tags/tag913.xml"/><Relationship Id="rId394" Type="http://schemas.openxmlformats.org/officeDocument/2006/relationships/tags" Target="../tags/tag912.xml"/><Relationship Id="rId393" Type="http://schemas.openxmlformats.org/officeDocument/2006/relationships/tags" Target="../tags/tag911.xml"/><Relationship Id="rId392" Type="http://schemas.openxmlformats.org/officeDocument/2006/relationships/tags" Target="../tags/tag910.xml"/><Relationship Id="rId391" Type="http://schemas.openxmlformats.org/officeDocument/2006/relationships/tags" Target="../tags/tag909.xml"/><Relationship Id="rId390" Type="http://schemas.openxmlformats.org/officeDocument/2006/relationships/tags" Target="../tags/tag908.xml"/><Relationship Id="rId39" Type="http://schemas.openxmlformats.org/officeDocument/2006/relationships/tags" Target="../tags/tag557.xml"/><Relationship Id="rId389" Type="http://schemas.openxmlformats.org/officeDocument/2006/relationships/tags" Target="../tags/tag907.xml"/><Relationship Id="rId388" Type="http://schemas.openxmlformats.org/officeDocument/2006/relationships/tags" Target="../tags/tag906.xml"/><Relationship Id="rId387" Type="http://schemas.openxmlformats.org/officeDocument/2006/relationships/tags" Target="../tags/tag905.xml"/><Relationship Id="rId386" Type="http://schemas.openxmlformats.org/officeDocument/2006/relationships/tags" Target="../tags/tag904.xml"/><Relationship Id="rId385" Type="http://schemas.openxmlformats.org/officeDocument/2006/relationships/tags" Target="../tags/tag903.xml"/><Relationship Id="rId384" Type="http://schemas.openxmlformats.org/officeDocument/2006/relationships/tags" Target="../tags/tag902.xml"/><Relationship Id="rId383" Type="http://schemas.openxmlformats.org/officeDocument/2006/relationships/tags" Target="../tags/tag901.xml"/><Relationship Id="rId382" Type="http://schemas.openxmlformats.org/officeDocument/2006/relationships/tags" Target="../tags/tag900.xml"/><Relationship Id="rId381" Type="http://schemas.openxmlformats.org/officeDocument/2006/relationships/tags" Target="../tags/tag899.xml"/><Relationship Id="rId380" Type="http://schemas.openxmlformats.org/officeDocument/2006/relationships/tags" Target="../tags/tag898.xml"/><Relationship Id="rId38" Type="http://schemas.openxmlformats.org/officeDocument/2006/relationships/tags" Target="../tags/tag556.xml"/><Relationship Id="rId379" Type="http://schemas.openxmlformats.org/officeDocument/2006/relationships/tags" Target="../tags/tag897.xml"/><Relationship Id="rId378" Type="http://schemas.openxmlformats.org/officeDocument/2006/relationships/tags" Target="../tags/tag896.xml"/><Relationship Id="rId377" Type="http://schemas.openxmlformats.org/officeDocument/2006/relationships/tags" Target="../tags/tag895.xml"/><Relationship Id="rId376" Type="http://schemas.openxmlformats.org/officeDocument/2006/relationships/tags" Target="../tags/tag894.xml"/><Relationship Id="rId375" Type="http://schemas.openxmlformats.org/officeDocument/2006/relationships/tags" Target="../tags/tag893.xml"/><Relationship Id="rId374" Type="http://schemas.openxmlformats.org/officeDocument/2006/relationships/tags" Target="../tags/tag892.xml"/><Relationship Id="rId373" Type="http://schemas.openxmlformats.org/officeDocument/2006/relationships/tags" Target="../tags/tag891.xml"/><Relationship Id="rId372" Type="http://schemas.openxmlformats.org/officeDocument/2006/relationships/tags" Target="../tags/tag890.xml"/><Relationship Id="rId371" Type="http://schemas.openxmlformats.org/officeDocument/2006/relationships/tags" Target="../tags/tag889.xml"/><Relationship Id="rId370" Type="http://schemas.openxmlformats.org/officeDocument/2006/relationships/tags" Target="../tags/tag888.xml"/><Relationship Id="rId37" Type="http://schemas.openxmlformats.org/officeDocument/2006/relationships/tags" Target="../tags/tag555.xml"/><Relationship Id="rId369" Type="http://schemas.openxmlformats.org/officeDocument/2006/relationships/tags" Target="../tags/tag887.xml"/><Relationship Id="rId368" Type="http://schemas.openxmlformats.org/officeDocument/2006/relationships/tags" Target="../tags/tag886.xml"/><Relationship Id="rId367" Type="http://schemas.openxmlformats.org/officeDocument/2006/relationships/tags" Target="../tags/tag885.xml"/><Relationship Id="rId366" Type="http://schemas.openxmlformats.org/officeDocument/2006/relationships/tags" Target="../tags/tag884.xml"/><Relationship Id="rId365" Type="http://schemas.openxmlformats.org/officeDocument/2006/relationships/tags" Target="../tags/tag883.xml"/><Relationship Id="rId364" Type="http://schemas.openxmlformats.org/officeDocument/2006/relationships/tags" Target="../tags/tag882.xml"/><Relationship Id="rId363" Type="http://schemas.openxmlformats.org/officeDocument/2006/relationships/tags" Target="../tags/tag881.xml"/><Relationship Id="rId362" Type="http://schemas.openxmlformats.org/officeDocument/2006/relationships/tags" Target="../tags/tag880.xml"/><Relationship Id="rId361" Type="http://schemas.openxmlformats.org/officeDocument/2006/relationships/tags" Target="../tags/tag879.xml"/><Relationship Id="rId360" Type="http://schemas.openxmlformats.org/officeDocument/2006/relationships/tags" Target="../tags/tag878.xml"/><Relationship Id="rId36" Type="http://schemas.openxmlformats.org/officeDocument/2006/relationships/tags" Target="../tags/tag554.xml"/><Relationship Id="rId359" Type="http://schemas.openxmlformats.org/officeDocument/2006/relationships/tags" Target="../tags/tag877.xml"/><Relationship Id="rId358" Type="http://schemas.openxmlformats.org/officeDocument/2006/relationships/tags" Target="../tags/tag876.xml"/><Relationship Id="rId357" Type="http://schemas.openxmlformats.org/officeDocument/2006/relationships/tags" Target="../tags/tag875.xml"/><Relationship Id="rId356" Type="http://schemas.openxmlformats.org/officeDocument/2006/relationships/tags" Target="../tags/tag874.xml"/><Relationship Id="rId355" Type="http://schemas.openxmlformats.org/officeDocument/2006/relationships/tags" Target="../tags/tag873.xml"/><Relationship Id="rId354" Type="http://schemas.openxmlformats.org/officeDocument/2006/relationships/tags" Target="../tags/tag872.xml"/><Relationship Id="rId353" Type="http://schemas.openxmlformats.org/officeDocument/2006/relationships/tags" Target="../tags/tag871.xml"/><Relationship Id="rId352" Type="http://schemas.openxmlformats.org/officeDocument/2006/relationships/tags" Target="../tags/tag870.xml"/><Relationship Id="rId351" Type="http://schemas.openxmlformats.org/officeDocument/2006/relationships/tags" Target="../tags/tag869.xml"/><Relationship Id="rId350" Type="http://schemas.openxmlformats.org/officeDocument/2006/relationships/tags" Target="../tags/tag868.xml"/><Relationship Id="rId35" Type="http://schemas.openxmlformats.org/officeDocument/2006/relationships/tags" Target="../tags/tag553.xml"/><Relationship Id="rId349" Type="http://schemas.openxmlformats.org/officeDocument/2006/relationships/tags" Target="../tags/tag867.xml"/><Relationship Id="rId348" Type="http://schemas.openxmlformats.org/officeDocument/2006/relationships/tags" Target="../tags/tag866.xml"/><Relationship Id="rId347" Type="http://schemas.openxmlformats.org/officeDocument/2006/relationships/tags" Target="../tags/tag865.xml"/><Relationship Id="rId346" Type="http://schemas.openxmlformats.org/officeDocument/2006/relationships/tags" Target="../tags/tag864.xml"/><Relationship Id="rId345" Type="http://schemas.openxmlformats.org/officeDocument/2006/relationships/tags" Target="../tags/tag863.xml"/><Relationship Id="rId344" Type="http://schemas.openxmlformats.org/officeDocument/2006/relationships/tags" Target="../tags/tag862.xml"/><Relationship Id="rId343" Type="http://schemas.openxmlformats.org/officeDocument/2006/relationships/tags" Target="../tags/tag861.xml"/><Relationship Id="rId342" Type="http://schemas.openxmlformats.org/officeDocument/2006/relationships/tags" Target="../tags/tag860.xml"/><Relationship Id="rId341" Type="http://schemas.openxmlformats.org/officeDocument/2006/relationships/tags" Target="../tags/tag859.xml"/><Relationship Id="rId340" Type="http://schemas.openxmlformats.org/officeDocument/2006/relationships/tags" Target="../tags/tag858.xml"/><Relationship Id="rId34" Type="http://schemas.openxmlformats.org/officeDocument/2006/relationships/tags" Target="../tags/tag552.xml"/><Relationship Id="rId339" Type="http://schemas.openxmlformats.org/officeDocument/2006/relationships/tags" Target="../tags/tag857.xml"/><Relationship Id="rId338" Type="http://schemas.openxmlformats.org/officeDocument/2006/relationships/tags" Target="../tags/tag856.xml"/><Relationship Id="rId337" Type="http://schemas.openxmlformats.org/officeDocument/2006/relationships/tags" Target="../tags/tag855.xml"/><Relationship Id="rId336" Type="http://schemas.openxmlformats.org/officeDocument/2006/relationships/tags" Target="../tags/tag854.xml"/><Relationship Id="rId335" Type="http://schemas.openxmlformats.org/officeDocument/2006/relationships/tags" Target="../tags/tag853.xml"/><Relationship Id="rId334" Type="http://schemas.openxmlformats.org/officeDocument/2006/relationships/tags" Target="../tags/tag852.xml"/><Relationship Id="rId333" Type="http://schemas.openxmlformats.org/officeDocument/2006/relationships/tags" Target="../tags/tag851.xml"/><Relationship Id="rId332" Type="http://schemas.openxmlformats.org/officeDocument/2006/relationships/tags" Target="../tags/tag850.xml"/><Relationship Id="rId331" Type="http://schemas.openxmlformats.org/officeDocument/2006/relationships/tags" Target="../tags/tag849.xml"/><Relationship Id="rId330" Type="http://schemas.openxmlformats.org/officeDocument/2006/relationships/tags" Target="../tags/tag848.xml"/><Relationship Id="rId33" Type="http://schemas.openxmlformats.org/officeDocument/2006/relationships/tags" Target="../tags/tag551.xml"/><Relationship Id="rId329" Type="http://schemas.openxmlformats.org/officeDocument/2006/relationships/tags" Target="../tags/tag847.xml"/><Relationship Id="rId328" Type="http://schemas.openxmlformats.org/officeDocument/2006/relationships/tags" Target="../tags/tag846.xml"/><Relationship Id="rId327" Type="http://schemas.openxmlformats.org/officeDocument/2006/relationships/tags" Target="../tags/tag845.xml"/><Relationship Id="rId326" Type="http://schemas.openxmlformats.org/officeDocument/2006/relationships/tags" Target="../tags/tag844.xml"/><Relationship Id="rId325" Type="http://schemas.openxmlformats.org/officeDocument/2006/relationships/tags" Target="../tags/tag843.xml"/><Relationship Id="rId324" Type="http://schemas.openxmlformats.org/officeDocument/2006/relationships/tags" Target="../tags/tag842.xml"/><Relationship Id="rId323" Type="http://schemas.openxmlformats.org/officeDocument/2006/relationships/tags" Target="../tags/tag841.xml"/><Relationship Id="rId322" Type="http://schemas.openxmlformats.org/officeDocument/2006/relationships/tags" Target="../tags/tag840.xml"/><Relationship Id="rId321" Type="http://schemas.openxmlformats.org/officeDocument/2006/relationships/tags" Target="../tags/tag839.xml"/><Relationship Id="rId320" Type="http://schemas.openxmlformats.org/officeDocument/2006/relationships/tags" Target="../tags/tag838.xml"/><Relationship Id="rId32" Type="http://schemas.openxmlformats.org/officeDocument/2006/relationships/tags" Target="../tags/tag550.xml"/><Relationship Id="rId319" Type="http://schemas.openxmlformats.org/officeDocument/2006/relationships/tags" Target="../tags/tag837.xml"/><Relationship Id="rId318" Type="http://schemas.openxmlformats.org/officeDocument/2006/relationships/tags" Target="../tags/tag836.xml"/><Relationship Id="rId317" Type="http://schemas.openxmlformats.org/officeDocument/2006/relationships/tags" Target="../tags/tag835.xml"/><Relationship Id="rId316" Type="http://schemas.openxmlformats.org/officeDocument/2006/relationships/tags" Target="../tags/tag834.xml"/><Relationship Id="rId315" Type="http://schemas.openxmlformats.org/officeDocument/2006/relationships/tags" Target="../tags/tag833.xml"/><Relationship Id="rId314" Type="http://schemas.openxmlformats.org/officeDocument/2006/relationships/tags" Target="../tags/tag832.xml"/><Relationship Id="rId313" Type="http://schemas.openxmlformats.org/officeDocument/2006/relationships/tags" Target="../tags/tag831.xml"/><Relationship Id="rId312" Type="http://schemas.openxmlformats.org/officeDocument/2006/relationships/tags" Target="../tags/tag830.xml"/><Relationship Id="rId311" Type="http://schemas.openxmlformats.org/officeDocument/2006/relationships/tags" Target="../tags/tag829.xml"/><Relationship Id="rId310" Type="http://schemas.openxmlformats.org/officeDocument/2006/relationships/tags" Target="../tags/tag828.xml"/><Relationship Id="rId31" Type="http://schemas.openxmlformats.org/officeDocument/2006/relationships/tags" Target="../tags/tag549.xml"/><Relationship Id="rId309" Type="http://schemas.openxmlformats.org/officeDocument/2006/relationships/tags" Target="../tags/tag827.xml"/><Relationship Id="rId308" Type="http://schemas.openxmlformats.org/officeDocument/2006/relationships/tags" Target="../tags/tag826.xml"/><Relationship Id="rId307" Type="http://schemas.openxmlformats.org/officeDocument/2006/relationships/tags" Target="../tags/tag825.xml"/><Relationship Id="rId306" Type="http://schemas.openxmlformats.org/officeDocument/2006/relationships/tags" Target="../tags/tag824.xml"/><Relationship Id="rId305" Type="http://schemas.openxmlformats.org/officeDocument/2006/relationships/tags" Target="../tags/tag823.xml"/><Relationship Id="rId304" Type="http://schemas.openxmlformats.org/officeDocument/2006/relationships/tags" Target="../tags/tag822.xml"/><Relationship Id="rId303" Type="http://schemas.openxmlformats.org/officeDocument/2006/relationships/tags" Target="../tags/tag821.xml"/><Relationship Id="rId302" Type="http://schemas.openxmlformats.org/officeDocument/2006/relationships/tags" Target="../tags/tag820.xml"/><Relationship Id="rId301" Type="http://schemas.openxmlformats.org/officeDocument/2006/relationships/tags" Target="../tags/tag819.xml"/><Relationship Id="rId300" Type="http://schemas.openxmlformats.org/officeDocument/2006/relationships/tags" Target="../tags/tag818.xml"/><Relationship Id="rId30" Type="http://schemas.openxmlformats.org/officeDocument/2006/relationships/tags" Target="../tags/tag548.xml"/><Relationship Id="rId3" Type="http://schemas.openxmlformats.org/officeDocument/2006/relationships/tags" Target="../tags/tag521.xml"/><Relationship Id="rId299" Type="http://schemas.openxmlformats.org/officeDocument/2006/relationships/tags" Target="../tags/tag817.xml"/><Relationship Id="rId298" Type="http://schemas.openxmlformats.org/officeDocument/2006/relationships/tags" Target="../tags/tag816.xml"/><Relationship Id="rId297" Type="http://schemas.openxmlformats.org/officeDocument/2006/relationships/tags" Target="../tags/tag815.xml"/><Relationship Id="rId296" Type="http://schemas.openxmlformats.org/officeDocument/2006/relationships/tags" Target="../tags/tag814.xml"/><Relationship Id="rId295" Type="http://schemas.openxmlformats.org/officeDocument/2006/relationships/tags" Target="../tags/tag813.xml"/><Relationship Id="rId294" Type="http://schemas.openxmlformats.org/officeDocument/2006/relationships/tags" Target="../tags/tag812.xml"/><Relationship Id="rId293" Type="http://schemas.openxmlformats.org/officeDocument/2006/relationships/tags" Target="../tags/tag811.xml"/><Relationship Id="rId292" Type="http://schemas.openxmlformats.org/officeDocument/2006/relationships/tags" Target="../tags/tag810.xml"/><Relationship Id="rId291" Type="http://schemas.openxmlformats.org/officeDocument/2006/relationships/tags" Target="../tags/tag809.xml"/><Relationship Id="rId290" Type="http://schemas.openxmlformats.org/officeDocument/2006/relationships/tags" Target="../tags/tag808.xml"/><Relationship Id="rId29" Type="http://schemas.openxmlformats.org/officeDocument/2006/relationships/tags" Target="../tags/tag547.xml"/><Relationship Id="rId289" Type="http://schemas.openxmlformats.org/officeDocument/2006/relationships/tags" Target="../tags/tag807.xml"/><Relationship Id="rId288" Type="http://schemas.openxmlformats.org/officeDocument/2006/relationships/tags" Target="../tags/tag806.xml"/><Relationship Id="rId287" Type="http://schemas.openxmlformats.org/officeDocument/2006/relationships/tags" Target="../tags/tag805.xml"/><Relationship Id="rId286" Type="http://schemas.openxmlformats.org/officeDocument/2006/relationships/tags" Target="../tags/tag804.xml"/><Relationship Id="rId285" Type="http://schemas.openxmlformats.org/officeDocument/2006/relationships/tags" Target="../tags/tag803.xml"/><Relationship Id="rId284" Type="http://schemas.openxmlformats.org/officeDocument/2006/relationships/tags" Target="../tags/tag802.xml"/><Relationship Id="rId283" Type="http://schemas.openxmlformats.org/officeDocument/2006/relationships/tags" Target="../tags/tag801.xml"/><Relationship Id="rId282" Type="http://schemas.openxmlformats.org/officeDocument/2006/relationships/tags" Target="../tags/tag800.xml"/><Relationship Id="rId281" Type="http://schemas.openxmlformats.org/officeDocument/2006/relationships/tags" Target="../tags/tag799.xml"/><Relationship Id="rId280" Type="http://schemas.openxmlformats.org/officeDocument/2006/relationships/tags" Target="../tags/tag798.xml"/><Relationship Id="rId28" Type="http://schemas.openxmlformats.org/officeDocument/2006/relationships/tags" Target="../tags/tag546.xml"/><Relationship Id="rId279" Type="http://schemas.openxmlformats.org/officeDocument/2006/relationships/tags" Target="../tags/tag797.xml"/><Relationship Id="rId278" Type="http://schemas.openxmlformats.org/officeDocument/2006/relationships/tags" Target="../tags/tag796.xml"/><Relationship Id="rId277" Type="http://schemas.openxmlformats.org/officeDocument/2006/relationships/tags" Target="../tags/tag795.xml"/><Relationship Id="rId276" Type="http://schemas.openxmlformats.org/officeDocument/2006/relationships/tags" Target="../tags/tag794.xml"/><Relationship Id="rId275" Type="http://schemas.openxmlformats.org/officeDocument/2006/relationships/tags" Target="../tags/tag793.xml"/><Relationship Id="rId274" Type="http://schemas.openxmlformats.org/officeDocument/2006/relationships/tags" Target="../tags/tag792.xml"/><Relationship Id="rId273" Type="http://schemas.openxmlformats.org/officeDocument/2006/relationships/tags" Target="../tags/tag791.xml"/><Relationship Id="rId272" Type="http://schemas.openxmlformats.org/officeDocument/2006/relationships/tags" Target="../tags/tag790.xml"/><Relationship Id="rId271" Type="http://schemas.openxmlformats.org/officeDocument/2006/relationships/tags" Target="../tags/tag789.xml"/><Relationship Id="rId270" Type="http://schemas.openxmlformats.org/officeDocument/2006/relationships/tags" Target="../tags/tag788.xml"/><Relationship Id="rId27" Type="http://schemas.openxmlformats.org/officeDocument/2006/relationships/tags" Target="../tags/tag545.xml"/><Relationship Id="rId269" Type="http://schemas.openxmlformats.org/officeDocument/2006/relationships/tags" Target="../tags/tag787.xml"/><Relationship Id="rId268" Type="http://schemas.openxmlformats.org/officeDocument/2006/relationships/tags" Target="../tags/tag786.xml"/><Relationship Id="rId267" Type="http://schemas.openxmlformats.org/officeDocument/2006/relationships/tags" Target="../tags/tag785.xml"/><Relationship Id="rId266" Type="http://schemas.openxmlformats.org/officeDocument/2006/relationships/tags" Target="../tags/tag784.xml"/><Relationship Id="rId265" Type="http://schemas.openxmlformats.org/officeDocument/2006/relationships/tags" Target="../tags/tag783.xml"/><Relationship Id="rId264" Type="http://schemas.openxmlformats.org/officeDocument/2006/relationships/tags" Target="../tags/tag782.xml"/><Relationship Id="rId263" Type="http://schemas.openxmlformats.org/officeDocument/2006/relationships/tags" Target="../tags/tag781.xml"/><Relationship Id="rId262" Type="http://schemas.openxmlformats.org/officeDocument/2006/relationships/tags" Target="../tags/tag780.xml"/><Relationship Id="rId261" Type="http://schemas.openxmlformats.org/officeDocument/2006/relationships/tags" Target="../tags/tag779.xml"/><Relationship Id="rId260" Type="http://schemas.openxmlformats.org/officeDocument/2006/relationships/tags" Target="../tags/tag778.xml"/><Relationship Id="rId26" Type="http://schemas.openxmlformats.org/officeDocument/2006/relationships/tags" Target="../tags/tag544.xml"/><Relationship Id="rId259" Type="http://schemas.openxmlformats.org/officeDocument/2006/relationships/tags" Target="../tags/tag777.xml"/><Relationship Id="rId258" Type="http://schemas.openxmlformats.org/officeDocument/2006/relationships/tags" Target="../tags/tag776.xml"/><Relationship Id="rId257" Type="http://schemas.openxmlformats.org/officeDocument/2006/relationships/tags" Target="../tags/tag775.xml"/><Relationship Id="rId256" Type="http://schemas.openxmlformats.org/officeDocument/2006/relationships/tags" Target="../tags/tag774.xml"/><Relationship Id="rId255" Type="http://schemas.openxmlformats.org/officeDocument/2006/relationships/tags" Target="../tags/tag773.xml"/><Relationship Id="rId254" Type="http://schemas.openxmlformats.org/officeDocument/2006/relationships/tags" Target="../tags/tag772.xml"/><Relationship Id="rId253" Type="http://schemas.openxmlformats.org/officeDocument/2006/relationships/tags" Target="../tags/tag771.xml"/><Relationship Id="rId252" Type="http://schemas.openxmlformats.org/officeDocument/2006/relationships/tags" Target="../tags/tag770.xml"/><Relationship Id="rId251" Type="http://schemas.openxmlformats.org/officeDocument/2006/relationships/tags" Target="../tags/tag769.xml"/><Relationship Id="rId250" Type="http://schemas.openxmlformats.org/officeDocument/2006/relationships/tags" Target="../tags/tag768.xml"/><Relationship Id="rId25" Type="http://schemas.openxmlformats.org/officeDocument/2006/relationships/tags" Target="../tags/tag543.xml"/><Relationship Id="rId249" Type="http://schemas.openxmlformats.org/officeDocument/2006/relationships/tags" Target="../tags/tag767.xml"/><Relationship Id="rId248" Type="http://schemas.openxmlformats.org/officeDocument/2006/relationships/tags" Target="../tags/tag766.xml"/><Relationship Id="rId247" Type="http://schemas.openxmlformats.org/officeDocument/2006/relationships/tags" Target="../tags/tag765.xml"/><Relationship Id="rId246" Type="http://schemas.openxmlformats.org/officeDocument/2006/relationships/tags" Target="../tags/tag764.xml"/><Relationship Id="rId245" Type="http://schemas.openxmlformats.org/officeDocument/2006/relationships/tags" Target="../tags/tag763.xml"/><Relationship Id="rId244" Type="http://schemas.openxmlformats.org/officeDocument/2006/relationships/tags" Target="../tags/tag762.xml"/><Relationship Id="rId243" Type="http://schemas.openxmlformats.org/officeDocument/2006/relationships/tags" Target="../tags/tag761.xml"/><Relationship Id="rId242" Type="http://schemas.openxmlformats.org/officeDocument/2006/relationships/tags" Target="../tags/tag760.xml"/><Relationship Id="rId241" Type="http://schemas.openxmlformats.org/officeDocument/2006/relationships/tags" Target="../tags/tag759.xml"/><Relationship Id="rId240" Type="http://schemas.openxmlformats.org/officeDocument/2006/relationships/tags" Target="../tags/tag758.xml"/><Relationship Id="rId24" Type="http://schemas.openxmlformats.org/officeDocument/2006/relationships/tags" Target="../tags/tag542.xml"/><Relationship Id="rId239" Type="http://schemas.openxmlformats.org/officeDocument/2006/relationships/tags" Target="../tags/tag757.xml"/><Relationship Id="rId238" Type="http://schemas.openxmlformats.org/officeDocument/2006/relationships/tags" Target="../tags/tag756.xml"/><Relationship Id="rId237" Type="http://schemas.openxmlformats.org/officeDocument/2006/relationships/tags" Target="../tags/tag755.xml"/><Relationship Id="rId236" Type="http://schemas.openxmlformats.org/officeDocument/2006/relationships/tags" Target="../tags/tag754.xml"/><Relationship Id="rId235" Type="http://schemas.openxmlformats.org/officeDocument/2006/relationships/tags" Target="../tags/tag753.xml"/><Relationship Id="rId234" Type="http://schemas.openxmlformats.org/officeDocument/2006/relationships/tags" Target="../tags/tag752.xml"/><Relationship Id="rId233" Type="http://schemas.openxmlformats.org/officeDocument/2006/relationships/tags" Target="../tags/tag751.xml"/><Relationship Id="rId232" Type="http://schemas.openxmlformats.org/officeDocument/2006/relationships/tags" Target="../tags/tag750.xml"/><Relationship Id="rId231" Type="http://schemas.openxmlformats.org/officeDocument/2006/relationships/tags" Target="../tags/tag749.xml"/><Relationship Id="rId230" Type="http://schemas.openxmlformats.org/officeDocument/2006/relationships/tags" Target="../tags/tag748.xml"/><Relationship Id="rId23" Type="http://schemas.openxmlformats.org/officeDocument/2006/relationships/tags" Target="../tags/tag541.xml"/><Relationship Id="rId229" Type="http://schemas.openxmlformats.org/officeDocument/2006/relationships/tags" Target="../tags/tag747.xml"/><Relationship Id="rId228" Type="http://schemas.openxmlformats.org/officeDocument/2006/relationships/tags" Target="../tags/tag746.xml"/><Relationship Id="rId227" Type="http://schemas.openxmlformats.org/officeDocument/2006/relationships/tags" Target="../tags/tag745.xml"/><Relationship Id="rId226" Type="http://schemas.openxmlformats.org/officeDocument/2006/relationships/tags" Target="../tags/tag744.xml"/><Relationship Id="rId225" Type="http://schemas.openxmlformats.org/officeDocument/2006/relationships/tags" Target="../tags/tag743.xml"/><Relationship Id="rId224" Type="http://schemas.openxmlformats.org/officeDocument/2006/relationships/tags" Target="../tags/tag742.xml"/><Relationship Id="rId223" Type="http://schemas.openxmlformats.org/officeDocument/2006/relationships/tags" Target="../tags/tag741.xml"/><Relationship Id="rId222" Type="http://schemas.openxmlformats.org/officeDocument/2006/relationships/tags" Target="../tags/tag740.xml"/><Relationship Id="rId221" Type="http://schemas.openxmlformats.org/officeDocument/2006/relationships/tags" Target="../tags/tag739.xml"/><Relationship Id="rId220" Type="http://schemas.openxmlformats.org/officeDocument/2006/relationships/tags" Target="../tags/tag738.xml"/><Relationship Id="rId22" Type="http://schemas.openxmlformats.org/officeDocument/2006/relationships/tags" Target="../tags/tag540.xml"/><Relationship Id="rId219" Type="http://schemas.openxmlformats.org/officeDocument/2006/relationships/tags" Target="../tags/tag737.xml"/><Relationship Id="rId218" Type="http://schemas.openxmlformats.org/officeDocument/2006/relationships/tags" Target="../tags/tag736.xml"/><Relationship Id="rId217" Type="http://schemas.openxmlformats.org/officeDocument/2006/relationships/tags" Target="../tags/tag735.xml"/><Relationship Id="rId216" Type="http://schemas.openxmlformats.org/officeDocument/2006/relationships/tags" Target="../tags/tag734.xml"/><Relationship Id="rId215" Type="http://schemas.openxmlformats.org/officeDocument/2006/relationships/tags" Target="../tags/tag733.xml"/><Relationship Id="rId214" Type="http://schemas.openxmlformats.org/officeDocument/2006/relationships/tags" Target="../tags/tag732.xml"/><Relationship Id="rId213" Type="http://schemas.openxmlformats.org/officeDocument/2006/relationships/tags" Target="../tags/tag731.xml"/><Relationship Id="rId212" Type="http://schemas.openxmlformats.org/officeDocument/2006/relationships/tags" Target="../tags/tag730.xml"/><Relationship Id="rId211" Type="http://schemas.openxmlformats.org/officeDocument/2006/relationships/tags" Target="../tags/tag729.xml"/><Relationship Id="rId210" Type="http://schemas.openxmlformats.org/officeDocument/2006/relationships/tags" Target="../tags/tag728.xml"/><Relationship Id="rId21" Type="http://schemas.openxmlformats.org/officeDocument/2006/relationships/tags" Target="../tags/tag539.xml"/><Relationship Id="rId209" Type="http://schemas.openxmlformats.org/officeDocument/2006/relationships/tags" Target="../tags/tag727.xml"/><Relationship Id="rId208" Type="http://schemas.openxmlformats.org/officeDocument/2006/relationships/tags" Target="../tags/tag726.xml"/><Relationship Id="rId207" Type="http://schemas.openxmlformats.org/officeDocument/2006/relationships/tags" Target="../tags/tag725.xml"/><Relationship Id="rId206" Type="http://schemas.openxmlformats.org/officeDocument/2006/relationships/tags" Target="../tags/tag724.xml"/><Relationship Id="rId205" Type="http://schemas.openxmlformats.org/officeDocument/2006/relationships/tags" Target="../tags/tag723.xml"/><Relationship Id="rId204" Type="http://schemas.openxmlformats.org/officeDocument/2006/relationships/tags" Target="../tags/tag722.xml"/><Relationship Id="rId203" Type="http://schemas.openxmlformats.org/officeDocument/2006/relationships/tags" Target="../tags/tag721.xml"/><Relationship Id="rId202" Type="http://schemas.openxmlformats.org/officeDocument/2006/relationships/tags" Target="../tags/tag720.xml"/><Relationship Id="rId201" Type="http://schemas.openxmlformats.org/officeDocument/2006/relationships/tags" Target="../tags/tag719.xml"/><Relationship Id="rId200" Type="http://schemas.openxmlformats.org/officeDocument/2006/relationships/tags" Target="../tags/tag718.xml"/><Relationship Id="rId20" Type="http://schemas.openxmlformats.org/officeDocument/2006/relationships/tags" Target="../tags/tag538.xml"/><Relationship Id="rId2" Type="http://schemas.openxmlformats.org/officeDocument/2006/relationships/tags" Target="../tags/tag520.xml"/><Relationship Id="rId199" Type="http://schemas.openxmlformats.org/officeDocument/2006/relationships/tags" Target="../tags/tag717.xml"/><Relationship Id="rId198" Type="http://schemas.openxmlformats.org/officeDocument/2006/relationships/tags" Target="../tags/tag716.xml"/><Relationship Id="rId197" Type="http://schemas.openxmlformats.org/officeDocument/2006/relationships/tags" Target="../tags/tag715.xml"/><Relationship Id="rId196" Type="http://schemas.openxmlformats.org/officeDocument/2006/relationships/tags" Target="../tags/tag714.xml"/><Relationship Id="rId195" Type="http://schemas.openxmlformats.org/officeDocument/2006/relationships/tags" Target="../tags/tag713.xml"/><Relationship Id="rId194" Type="http://schemas.openxmlformats.org/officeDocument/2006/relationships/tags" Target="../tags/tag712.xml"/><Relationship Id="rId193" Type="http://schemas.openxmlformats.org/officeDocument/2006/relationships/tags" Target="../tags/tag711.xml"/><Relationship Id="rId192" Type="http://schemas.openxmlformats.org/officeDocument/2006/relationships/tags" Target="../tags/tag710.xml"/><Relationship Id="rId191" Type="http://schemas.openxmlformats.org/officeDocument/2006/relationships/tags" Target="../tags/tag709.xml"/><Relationship Id="rId190" Type="http://schemas.openxmlformats.org/officeDocument/2006/relationships/tags" Target="../tags/tag708.xml"/><Relationship Id="rId19" Type="http://schemas.openxmlformats.org/officeDocument/2006/relationships/tags" Target="../tags/tag537.xml"/><Relationship Id="rId189" Type="http://schemas.openxmlformats.org/officeDocument/2006/relationships/tags" Target="../tags/tag707.xml"/><Relationship Id="rId188" Type="http://schemas.openxmlformats.org/officeDocument/2006/relationships/tags" Target="../tags/tag706.xml"/><Relationship Id="rId187" Type="http://schemas.openxmlformats.org/officeDocument/2006/relationships/tags" Target="../tags/tag705.xml"/><Relationship Id="rId186" Type="http://schemas.openxmlformats.org/officeDocument/2006/relationships/tags" Target="../tags/tag704.xml"/><Relationship Id="rId185" Type="http://schemas.openxmlformats.org/officeDocument/2006/relationships/tags" Target="../tags/tag703.xml"/><Relationship Id="rId184" Type="http://schemas.openxmlformats.org/officeDocument/2006/relationships/tags" Target="../tags/tag702.xml"/><Relationship Id="rId183" Type="http://schemas.openxmlformats.org/officeDocument/2006/relationships/tags" Target="../tags/tag701.xml"/><Relationship Id="rId182" Type="http://schemas.openxmlformats.org/officeDocument/2006/relationships/tags" Target="../tags/tag700.xml"/><Relationship Id="rId181" Type="http://schemas.openxmlformats.org/officeDocument/2006/relationships/tags" Target="../tags/tag699.xml"/><Relationship Id="rId180" Type="http://schemas.openxmlformats.org/officeDocument/2006/relationships/tags" Target="../tags/tag698.xml"/><Relationship Id="rId18" Type="http://schemas.openxmlformats.org/officeDocument/2006/relationships/tags" Target="../tags/tag536.xml"/><Relationship Id="rId179" Type="http://schemas.openxmlformats.org/officeDocument/2006/relationships/tags" Target="../tags/tag697.xml"/><Relationship Id="rId178" Type="http://schemas.openxmlformats.org/officeDocument/2006/relationships/tags" Target="../tags/tag696.xml"/><Relationship Id="rId177" Type="http://schemas.openxmlformats.org/officeDocument/2006/relationships/tags" Target="../tags/tag695.xml"/><Relationship Id="rId176" Type="http://schemas.openxmlformats.org/officeDocument/2006/relationships/tags" Target="../tags/tag694.xml"/><Relationship Id="rId175" Type="http://schemas.openxmlformats.org/officeDocument/2006/relationships/tags" Target="../tags/tag693.xml"/><Relationship Id="rId174" Type="http://schemas.openxmlformats.org/officeDocument/2006/relationships/tags" Target="../tags/tag692.xml"/><Relationship Id="rId173" Type="http://schemas.openxmlformats.org/officeDocument/2006/relationships/tags" Target="../tags/tag691.xml"/><Relationship Id="rId172" Type="http://schemas.openxmlformats.org/officeDocument/2006/relationships/tags" Target="../tags/tag690.xml"/><Relationship Id="rId171" Type="http://schemas.openxmlformats.org/officeDocument/2006/relationships/tags" Target="../tags/tag689.xml"/><Relationship Id="rId170" Type="http://schemas.openxmlformats.org/officeDocument/2006/relationships/tags" Target="../tags/tag688.xml"/><Relationship Id="rId17" Type="http://schemas.openxmlformats.org/officeDocument/2006/relationships/tags" Target="../tags/tag535.xml"/><Relationship Id="rId169" Type="http://schemas.openxmlformats.org/officeDocument/2006/relationships/tags" Target="../tags/tag687.xml"/><Relationship Id="rId168" Type="http://schemas.openxmlformats.org/officeDocument/2006/relationships/tags" Target="../tags/tag686.xml"/><Relationship Id="rId167" Type="http://schemas.openxmlformats.org/officeDocument/2006/relationships/tags" Target="../tags/tag685.xml"/><Relationship Id="rId166" Type="http://schemas.openxmlformats.org/officeDocument/2006/relationships/tags" Target="../tags/tag684.xml"/><Relationship Id="rId165" Type="http://schemas.openxmlformats.org/officeDocument/2006/relationships/tags" Target="../tags/tag683.xml"/><Relationship Id="rId164" Type="http://schemas.openxmlformats.org/officeDocument/2006/relationships/tags" Target="../tags/tag682.xml"/><Relationship Id="rId163" Type="http://schemas.openxmlformats.org/officeDocument/2006/relationships/tags" Target="../tags/tag681.xml"/><Relationship Id="rId162" Type="http://schemas.openxmlformats.org/officeDocument/2006/relationships/tags" Target="../tags/tag680.xml"/><Relationship Id="rId161" Type="http://schemas.openxmlformats.org/officeDocument/2006/relationships/tags" Target="../tags/tag679.xml"/><Relationship Id="rId160" Type="http://schemas.openxmlformats.org/officeDocument/2006/relationships/tags" Target="../tags/tag678.xml"/><Relationship Id="rId16" Type="http://schemas.openxmlformats.org/officeDocument/2006/relationships/tags" Target="../tags/tag534.xml"/><Relationship Id="rId159" Type="http://schemas.openxmlformats.org/officeDocument/2006/relationships/tags" Target="../tags/tag677.xml"/><Relationship Id="rId158" Type="http://schemas.openxmlformats.org/officeDocument/2006/relationships/tags" Target="../tags/tag676.xml"/><Relationship Id="rId157" Type="http://schemas.openxmlformats.org/officeDocument/2006/relationships/tags" Target="../tags/tag675.xml"/><Relationship Id="rId156" Type="http://schemas.openxmlformats.org/officeDocument/2006/relationships/tags" Target="../tags/tag674.xml"/><Relationship Id="rId155" Type="http://schemas.openxmlformats.org/officeDocument/2006/relationships/tags" Target="../tags/tag673.xml"/><Relationship Id="rId154" Type="http://schemas.openxmlformats.org/officeDocument/2006/relationships/tags" Target="../tags/tag672.xml"/><Relationship Id="rId153" Type="http://schemas.openxmlformats.org/officeDocument/2006/relationships/tags" Target="../tags/tag671.xml"/><Relationship Id="rId152" Type="http://schemas.openxmlformats.org/officeDocument/2006/relationships/tags" Target="../tags/tag670.xml"/><Relationship Id="rId151" Type="http://schemas.openxmlformats.org/officeDocument/2006/relationships/tags" Target="../tags/tag669.xml"/><Relationship Id="rId150" Type="http://schemas.openxmlformats.org/officeDocument/2006/relationships/tags" Target="../tags/tag668.xml"/><Relationship Id="rId15" Type="http://schemas.openxmlformats.org/officeDocument/2006/relationships/tags" Target="../tags/tag533.xml"/><Relationship Id="rId149" Type="http://schemas.openxmlformats.org/officeDocument/2006/relationships/tags" Target="../tags/tag667.xml"/><Relationship Id="rId148" Type="http://schemas.openxmlformats.org/officeDocument/2006/relationships/tags" Target="../tags/tag666.xml"/><Relationship Id="rId147" Type="http://schemas.openxmlformats.org/officeDocument/2006/relationships/tags" Target="../tags/tag665.xml"/><Relationship Id="rId146" Type="http://schemas.openxmlformats.org/officeDocument/2006/relationships/tags" Target="../tags/tag664.xml"/><Relationship Id="rId145" Type="http://schemas.openxmlformats.org/officeDocument/2006/relationships/tags" Target="../tags/tag663.xml"/><Relationship Id="rId144" Type="http://schemas.openxmlformats.org/officeDocument/2006/relationships/tags" Target="../tags/tag662.xml"/><Relationship Id="rId143" Type="http://schemas.openxmlformats.org/officeDocument/2006/relationships/tags" Target="../tags/tag661.xml"/><Relationship Id="rId142" Type="http://schemas.openxmlformats.org/officeDocument/2006/relationships/tags" Target="../tags/tag660.xml"/><Relationship Id="rId141" Type="http://schemas.openxmlformats.org/officeDocument/2006/relationships/tags" Target="../tags/tag659.xml"/><Relationship Id="rId140" Type="http://schemas.openxmlformats.org/officeDocument/2006/relationships/tags" Target="../tags/tag658.xml"/><Relationship Id="rId14" Type="http://schemas.openxmlformats.org/officeDocument/2006/relationships/tags" Target="../tags/tag532.xml"/><Relationship Id="rId139" Type="http://schemas.openxmlformats.org/officeDocument/2006/relationships/tags" Target="../tags/tag657.xml"/><Relationship Id="rId138" Type="http://schemas.openxmlformats.org/officeDocument/2006/relationships/tags" Target="../tags/tag656.xml"/><Relationship Id="rId137" Type="http://schemas.openxmlformats.org/officeDocument/2006/relationships/tags" Target="../tags/tag655.xml"/><Relationship Id="rId136" Type="http://schemas.openxmlformats.org/officeDocument/2006/relationships/tags" Target="../tags/tag654.xml"/><Relationship Id="rId135" Type="http://schemas.openxmlformats.org/officeDocument/2006/relationships/tags" Target="../tags/tag653.xml"/><Relationship Id="rId134" Type="http://schemas.openxmlformats.org/officeDocument/2006/relationships/tags" Target="../tags/tag652.xml"/><Relationship Id="rId133" Type="http://schemas.openxmlformats.org/officeDocument/2006/relationships/tags" Target="../tags/tag651.xml"/><Relationship Id="rId132" Type="http://schemas.openxmlformats.org/officeDocument/2006/relationships/tags" Target="../tags/tag650.xml"/><Relationship Id="rId131" Type="http://schemas.openxmlformats.org/officeDocument/2006/relationships/tags" Target="../tags/tag649.xml"/><Relationship Id="rId130" Type="http://schemas.openxmlformats.org/officeDocument/2006/relationships/tags" Target="../tags/tag648.xml"/><Relationship Id="rId13" Type="http://schemas.openxmlformats.org/officeDocument/2006/relationships/tags" Target="../tags/tag531.xml"/><Relationship Id="rId129" Type="http://schemas.openxmlformats.org/officeDocument/2006/relationships/tags" Target="../tags/tag647.xml"/><Relationship Id="rId128" Type="http://schemas.openxmlformats.org/officeDocument/2006/relationships/tags" Target="../tags/tag646.xml"/><Relationship Id="rId127" Type="http://schemas.openxmlformats.org/officeDocument/2006/relationships/tags" Target="../tags/tag645.xml"/><Relationship Id="rId126" Type="http://schemas.openxmlformats.org/officeDocument/2006/relationships/tags" Target="../tags/tag644.xml"/><Relationship Id="rId125" Type="http://schemas.openxmlformats.org/officeDocument/2006/relationships/tags" Target="../tags/tag643.xml"/><Relationship Id="rId124" Type="http://schemas.openxmlformats.org/officeDocument/2006/relationships/tags" Target="../tags/tag642.xml"/><Relationship Id="rId123" Type="http://schemas.openxmlformats.org/officeDocument/2006/relationships/tags" Target="../tags/tag641.xml"/><Relationship Id="rId122" Type="http://schemas.openxmlformats.org/officeDocument/2006/relationships/tags" Target="../tags/tag640.xml"/><Relationship Id="rId121" Type="http://schemas.openxmlformats.org/officeDocument/2006/relationships/tags" Target="../tags/tag639.xml"/><Relationship Id="rId120" Type="http://schemas.openxmlformats.org/officeDocument/2006/relationships/tags" Target="../tags/tag638.xml"/><Relationship Id="rId12" Type="http://schemas.openxmlformats.org/officeDocument/2006/relationships/tags" Target="../tags/tag530.xml"/><Relationship Id="rId119" Type="http://schemas.openxmlformats.org/officeDocument/2006/relationships/tags" Target="../tags/tag637.xml"/><Relationship Id="rId118" Type="http://schemas.openxmlformats.org/officeDocument/2006/relationships/tags" Target="../tags/tag636.xml"/><Relationship Id="rId117" Type="http://schemas.openxmlformats.org/officeDocument/2006/relationships/tags" Target="../tags/tag635.xml"/><Relationship Id="rId116" Type="http://schemas.openxmlformats.org/officeDocument/2006/relationships/tags" Target="../tags/tag634.xml"/><Relationship Id="rId115" Type="http://schemas.openxmlformats.org/officeDocument/2006/relationships/tags" Target="../tags/tag633.xml"/><Relationship Id="rId114" Type="http://schemas.openxmlformats.org/officeDocument/2006/relationships/tags" Target="../tags/tag632.xml"/><Relationship Id="rId113" Type="http://schemas.openxmlformats.org/officeDocument/2006/relationships/tags" Target="../tags/tag631.xml"/><Relationship Id="rId112" Type="http://schemas.openxmlformats.org/officeDocument/2006/relationships/tags" Target="../tags/tag630.xml"/><Relationship Id="rId111" Type="http://schemas.openxmlformats.org/officeDocument/2006/relationships/tags" Target="../tags/tag629.xml"/><Relationship Id="rId110" Type="http://schemas.openxmlformats.org/officeDocument/2006/relationships/tags" Target="../tags/tag628.xml"/><Relationship Id="rId11" Type="http://schemas.openxmlformats.org/officeDocument/2006/relationships/tags" Target="../tags/tag529.xml"/><Relationship Id="rId109" Type="http://schemas.openxmlformats.org/officeDocument/2006/relationships/tags" Target="../tags/tag627.xml"/><Relationship Id="rId108" Type="http://schemas.openxmlformats.org/officeDocument/2006/relationships/tags" Target="../tags/tag626.xml"/><Relationship Id="rId107" Type="http://schemas.openxmlformats.org/officeDocument/2006/relationships/tags" Target="../tags/tag625.xml"/><Relationship Id="rId106" Type="http://schemas.openxmlformats.org/officeDocument/2006/relationships/tags" Target="../tags/tag624.xml"/><Relationship Id="rId105" Type="http://schemas.openxmlformats.org/officeDocument/2006/relationships/tags" Target="../tags/tag623.xml"/><Relationship Id="rId104" Type="http://schemas.openxmlformats.org/officeDocument/2006/relationships/tags" Target="../tags/tag622.xml"/><Relationship Id="rId103" Type="http://schemas.openxmlformats.org/officeDocument/2006/relationships/tags" Target="../tags/tag621.xml"/><Relationship Id="rId102" Type="http://schemas.openxmlformats.org/officeDocument/2006/relationships/tags" Target="../tags/tag620.xml"/><Relationship Id="rId101" Type="http://schemas.openxmlformats.org/officeDocument/2006/relationships/tags" Target="../tags/tag619.xml"/><Relationship Id="rId100" Type="http://schemas.openxmlformats.org/officeDocument/2006/relationships/tags" Target="../tags/tag618.xml"/><Relationship Id="rId10" Type="http://schemas.openxmlformats.org/officeDocument/2006/relationships/tags" Target="../tags/tag52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9" Type="http://schemas.openxmlformats.org/officeDocument/2006/relationships/tags" Target="../tags/tag1111.xml"/><Relationship Id="rId98" Type="http://schemas.openxmlformats.org/officeDocument/2006/relationships/tags" Target="../tags/tag1110.xml"/><Relationship Id="rId97" Type="http://schemas.openxmlformats.org/officeDocument/2006/relationships/tags" Target="../tags/tag1109.xml"/><Relationship Id="rId96" Type="http://schemas.openxmlformats.org/officeDocument/2006/relationships/tags" Target="../tags/tag1108.xml"/><Relationship Id="rId95" Type="http://schemas.openxmlformats.org/officeDocument/2006/relationships/tags" Target="../tags/tag1107.xml"/><Relationship Id="rId94" Type="http://schemas.openxmlformats.org/officeDocument/2006/relationships/tags" Target="../tags/tag1106.xml"/><Relationship Id="rId93" Type="http://schemas.openxmlformats.org/officeDocument/2006/relationships/tags" Target="../tags/tag1105.xml"/><Relationship Id="rId92" Type="http://schemas.openxmlformats.org/officeDocument/2006/relationships/tags" Target="../tags/tag1104.xml"/><Relationship Id="rId91" Type="http://schemas.openxmlformats.org/officeDocument/2006/relationships/tags" Target="../tags/tag1103.xml"/><Relationship Id="rId90" Type="http://schemas.openxmlformats.org/officeDocument/2006/relationships/tags" Target="../tags/tag1102.xml"/><Relationship Id="rId9" Type="http://schemas.openxmlformats.org/officeDocument/2006/relationships/tags" Target="../tags/tag1021.xml"/><Relationship Id="rId89" Type="http://schemas.openxmlformats.org/officeDocument/2006/relationships/tags" Target="../tags/tag1101.xml"/><Relationship Id="rId88" Type="http://schemas.openxmlformats.org/officeDocument/2006/relationships/tags" Target="../tags/tag1100.xml"/><Relationship Id="rId87" Type="http://schemas.openxmlformats.org/officeDocument/2006/relationships/tags" Target="../tags/tag1099.xml"/><Relationship Id="rId86" Type="http://schemas.openxmlformats.org/officeDocument/2006/relationships/tags" Target="../tags/tag1098.xml"/><Relationship Id="rId85" Type="http://schemas.openxmlformats.org/officeDocument/2006/relationships/tags" Target="../tags/tag1097.xml"/><Relationship Id="rId84" Type="http://schemas.openxmlformats.org/officeDocument/2006/relationships/tags" Target="../tags/tag1096.xml"/><Relationship Id="rId83" Type="http://schemas.openxmlformats.org/officeDocument/2006/relationships/tags" Target="../tags/tag1095.xml"/><Relationship Id="rId82" Type="http://schemas.openxmlformats.org/officeDocument/2006/relationships/tags" Target="../tags/tag1094.xml"/><Relationship Id="rId81" Type="http://schemas.openxmlformats.org/officeDocument/2006/relationships/tags" Target="../tags/tag1093.xml"/><Relationship Id="rId80" Type="http://schemas.openxmlformats.org/officeDocument/2006/relationships/tags" Target="../tags/tag1092.xml"/><Relationship Id="rId8" Type="http://schemas.openxmlformats.org/officeDocument/2006/relationships/tags" Target="../tags/tag1020.xml"/><Relationship Id="rId79" Type="http://schemas.openxmlformats.org/officeDocument/2006/relationships/tags" Target="../tags/tag1091.xml"/><Relationship Id="rId78" Type="http://schemas.openxmlformats.org/officeDocument/2006/relationships/tags" Target="../tags/tag1090.xml"/><Relationship Id="rId77" Type="http://schemas.openxmlformats.org/officeDocument/2006/relationships/tags" Target="../tags/tag1089.xml"/><Relationship Id="rId76" Type="http://schemas.openxmlformats.org/officeDocument/2006/relationships/tags" Target="../tags/tag1088.xml"/><Relationship Id="rId75" Type="http://schemas.openxmlformats.org/officeDocument/2006/relationships/tags" Target="../tags/tag1087.xml"/><Relationship Id="rId74" Type="http://schemas.openxmlformats.org/officeDocument/2006/relationships/tags" Target="../tags/tag1086.xml"/><Relationship Id="rId73" Type="http://schemas.openxmlformats.org/officeDocument/2006/relationships/tags" Target="../tags/tag1085.xml"/><Relationship Id="rId72" Type="http://schemas.openxmlformats.org/officeDocument/2006/relationships/tags" Target="../tags/tag1084.xml"/><Relationship Id="rId71" Type="http://schemas.openxmlformats.org/officeDocument/2006/relationships/tags" Target="../tags/tag1083.xml"/><Relationship Id="rId70" Type="http://schemas.openxmlformats.org/officeDocument/2006/relationships/tags" Target="../tags/tag1082.xml"/><Relationship Id="rId7" Type="http://schemas.openxmlformats.org/officeDocument/2006/relationships/tags" Target="../tags/tag1019.xml"/><Relationship Id="rId69" Type="http://schemas.openxmlformats.org/officeDocument/2006/relationships/tags" Target="../tags/tag1081.xml"/><Relationship Id="rId68" Type="http://schemas.openxmlformats.org/officeDocument/2006/relationships/tags" Target="../tags/tag1080.xml"/><Relationship Id="rId67" Type="http://schemas.openxmlformats.org/officeDocument/2006/relationships/tags" Target="../tags/tag1079.xml"/><Relationship Id="rId66" Type="http://schemas.openxmlformats.org/officeDocument/2006/relationships/tags" Target="../tags/tag1078.xml"/><Relationship Id="rId65" Type="http://schemas.openxmlformats.org/officeDocument/2006/relationships/tags" Target="../tags/tag1077.xml"/><Relationship Id="rId64" Type="http://schemas.openxmlformats.org/officeDocument/2006/relationships/tags" Target="../tags/tag1076.xml"/><Relationship Id="rId63" Type="http://schemas.openxmlformats.org/officeDocument/2006/relationships/tags" Target="../tags/tag1075.xml"/><Relationship Id="rId62" Type="http://schemas.openxmlformats.org/officeDocument/2006/relationships/tags" Target="../tags/tag1074.xml"/><Relationship Id="rId61" Type="http://schemas.openxmlformats.org/officeDocument/2006/relationships/tags" Target="../tags/tag1073.xml"/><Relationship Id="rId60" Type="http://schemas.openxmlformats.org/officeDocument/2006/relationships/tags" Target="../tags/tag1072.xml"/><Relationship Id="rId6" Type="http://schemas.openxmlformats.org/officeDocument/2006/relationships/tags" Target="../tags/tag1018.xml"/><Relationship Id="rId59" Type="http://schemas.openxmlformats.org/officeDocument/2006/relationships/tags" Target="../tags/tag1071.xml"/><Relationship Id="rId58" Type="http://schemas.openxmlformats.org/officeDocument/2006/relationships/tags" Target="../tags/tag1070.xml"/><Relationship Id="rId57" Type="http://schemas.openxmlformats.org/officeDocument/2006/relationships/tags" Target="../tags/tag1069.xml"/><Relationship Id="rId56" Type="http://schemas.openxmlformats.org/officeDocument/2006/relationships/tags" Target="../tags/tag1068.xml"/><Relationship Id="rId55" Type="http://schemas.openxmlformats.org/officeDocument/2006/relationships/tags" Target="../tags/tag1067.xml"/><Relationship Id="rId54" Type="http://schemas.openxmlformats.org/officeDocument/2006/relationships/tags" Target="../tags/tag1066.xml"/><Relationship Id="rId53" Type="http://schemas.openxmlformats.org/officeDocument/2006/relationships/tags" Target="../tags/tag1065.xml"/><Relationship Id="rId52" Type="http://schemas.openxmlformats.org/officeDocument/2006/relationships/tags" Target="../tags/tag1064.xml"/><Relationship Id="rId51" Type="http://schemas.openxmlformats.org/officeDocument/2006/relationships/tags" Target="../tags/tag1063.xml"/><Relationship Id="rId50" Type="http://schemas.openxmlformats.org/officeDocument/2006/relationships/tags" Target="../tags/tag1062.xml"/><Relationship Id="rId5" Type="http://schemas.openxmlformats.org/officeDocument/2006/relationships/tags" Target="../tags/tag1017.xml"/><Relationship Id="rId495" Type="http://schemas.openxmlformats.org/officeDocument/2006/relationships/tags" Target="../tags/tag1507.xml"/><Relationship Id="rId494" Type="http://schemas.openxmlformats.org/officeDocument/2006/relationships/tags" Target="../tags/tag1506.xml"/><Relationship Id="rId493" Type="http://schemas.openxmlformats.org/officeDocument/2006/relationships/tags" Target="../tags/tag1505.xml"/><Relationship Id="rId492" Type="http://schemas.openxmlformats.org/officeDocument/2006/relationships/tags" Target="../tags/tag1504.xml"/><Relationship Id="rId491" Type="http://schemas.openxmlformats.org/officeDocument/2006/relationships/tags" Target="../tags/tag1503.xml"/><Relationship Id="rId490" Type="http://schemas.openxmlformats.org/officeDocument/2006/relationships/tags" Target="../tags/tag1502.xml"/><Relationship Id="rId49" Type="http://schemas.openxmlformats.org/officeDocument/2006/relationships/tags" Target="../tags/tag1061.xml"/><Relationship Id="rId489" Type="http://schemas.openxmlformats.org/officeDocument/2006/relationships/tags" Target="../tags/tag1501.xml"/><Relationship Id="rId488" Type="http://schemas.openxmlformats.org/officeDocument/2006/relationships/tags" Target="../tags/tag1500.xml"/><Relationship Id="rId487" Type="http://schemas.openxmlformats.org/officeDocument/2006/relationships/tags" Target="../tags/tag1499.xml"/><Relationship Id="rId486" Type="http://schemas.openxmlformats.org/officeDocument/2006/relationships/tags" Target="../tags/tag1498.xml"/><Relationship Id="rId485" Type="http://schemas.openxmlformats.org/officeDocument/2006/relationships/tags" Target="../tags/tag1497.xml"/><Relationship Id="rId484" Type="http://schemas.openxmlformats.org/officeDocument/2006/relationships/tags" Target="../tags/tag1496.xml"/><Relationship Id="rId483" Type="http://schemas.openxmlformats.org/officeDocument/2006/relationships/tags" Target="../tags/tag1495.xml"/><Relationship Id="rId482" Type="http://schemas.openxmlformats.org/officeDocument/2006/relationships/tags" Target="../tags/tag1494.xml"/><Relationship Id="rId481" Type="http://schemas.openxmlformats.org/officeDocument/2006/relationships/tags" Target="../tags/tag1493.xml"/><Relationship Id="rId480" Type="http://schemas.openxmlformats.org/officeDocument/2006/relationships/tags" Target="../tags/tag1492.xml"/><Relationship Id="rId48" Type="http://schemas.openxmlformats.org/officeDocument/2006/relationships/tags" Target="../tags/tag1060.xml"/><Relationship Id="rId479" Type="http://schemas.openxmlformats.org/officeDocument/2006/relationships/tags" Target="../tags/tag1491.xml"/><Relationship Id="rId478" Type="http://schemas.openxmlformats.org/officeDocument/2006/relationships/tags" Target="../tags/tag1490.xml"/><Relationship Id="rId477" Type="http://schemas.openxmlformats.org/officeDocument/2006/relationships/tags" Target="../tags/tag1489.xml"/><Relationship Id="rId476" Type="http://schemas.openxmlformats.org/officeDocument/2006/relationships/tags" Target="../tags/tag1488.xml"/><Relationship Id="rId475" Type="http://schemas.openxmlformats.org/officeDocument/2006/relationships/tags" Target="../tags/tag1487.xml"/><Relationship Id="rId474" Type="http://schemas.openxmlformats.org/officeDocument/2006/relationships/tags" Target="../tags/tag1486.xml"/><Relationship Id="rId473" Type="http://schemas.openxmlformats.org/officeDocument/2006/relationships/tags" Target="../tags/tag1485.xml"/><Relationship Id="rId472" Type="http://schemas.openxmlformats.org/officeDocument/2006/relationships/tags" Target="../tags/tag1484.xml"/><Relationship Id="rId471" Type="http://schemas.openxmlformats.org/officeDocument/2006/relationships/tags" Target="../tags/tag1483.xml"/><Relationship Id="rId470" Type="http://schemas.openxmlformats.org/officeDocument/2006/relationships/tags" Target="../tags/tag1482.xml"/><Relationship Id="rId47" Type="http://schemas.openxmlformats.org/officeDocument/2006/relationships/tags" Target="../tags/tag1059.xml"/><Relationship Id="rId469" Type="http://schemas.openxmlformats.org/officeDocument/2006/relationships/tags" Target="../tags/tag1481.xml"/><Relationship Id="rId468" Type="http://schemas.openxmlformats.org/officeDocument/2006/relationships/tags" Target="../tags/tag1480.xml"/><Relationship Id="rId467" Type="http://schemas.openxmlformats.org/officeDocument/2006/relationships/tags" Target="../tags/tag1479.xml"/><Relationship Id="rId466" Type="http://schemas.openxmlformats.org/officeDocument/2006/relationships/tags" Target="../tags/tag1478.xml"/><Relationship Id="rId465" Type="http://schemas.openxmlformats.org/officeDocument/2006/relationships/tags" Target="../tags/tag1477.xml"/><Relationship Id="rId464" Type="http://schemas.openxmlformats.org/officeDocument/2006/relationships/tags" Target="../tags/tag1476.xml"/><Relationship Id="rId463" Type="http://schemas.openxmlformats.org/officeDocument/2006/relationships/tags" Target="../tags/tag1475.xml"/><Relationship Id="rId462" Type="http://schemas.openxmlformats.org/officeDocument/2006/relationships/tags" Target="../tags/tag1474.xml"/><Relationship Id="rId461" Type="http://schemas.openxmlformats.org/officeDocument/2006/relationships/tags" Target="../tags/tag1473.xml"/><Relationship Id="rId460" Type="http://schemas.openxmlformats.org/officeDocument/2006/relationships/tags" Target="../tags/tag1472.xml"/><Relationship Id="rId46" Type="http://schemas.openxmlformats.org/officeDocument/2006/relationships/tags" Target="../tags/tag1058.xml"/><Relationship Id="rId459" Type="http://schemas.openxmlformats.org/officeDocument/2006/relationships/tags" Target="../tags/tag1471.xml"/><Relationship Id="rId458" Type="http://schemas.openxmlformats.org/officeDocument/2006/relationships/tags" Target="../tags/tag1470.xml"/><Relationship Id="rId457" Type="http://schemas.openxmlformats.org/officeDocument/2006/relationships/tags" Target="../tags/tag1469.xml"/><Relationship Id="rId456" Type="http://schemas.openxmlformats.org/officeDocument/2006/relationships/tags" Target="../tags/tag1468.xml"/><Relationship Id="rId455" Type="http://schemas.openxmlformats.org/officeDocument/2006/relationships/tags" Target="../tags/tag1467.xml"/><Relationship Id="rId454" Type="http://schemas.openxmlformats.org/officeDocument/2006/relationships/tags" Target="../tags/tag1466.xml"/><Relationship Id="rId453" Type="http://schemas.openxmlformats.org/officeDocument/2006/relationships/tags" Target="../tags/tag1465.xml"/><Relationship Id="rId452" Type="http://schemas.openxmlformats.org/officeDocument/2006/relationships/tags" Target="../tags/tag1464.xml"/><Relationship Id="rId451" Type="http://schemas.openxmlformats.org/officeDocument/2006/relationships/tags" Target="../tags/tag1463.xml"/><Relationship Id="rId450" Type="http://schemas.openxmlformats.org/officeDocument/2006/relationships/tags" Target="../tags/tag1462.xml"/><Relationship Id="rId45" Type="http://schemas.openxmlformats.org/officeDocument/2006/relationships/tags" Target="../tags/tag1057.xml"/><Relationship Id="rId449" Type="http://schemas.openxmlformats.org/officeDocument/2006/relationships/tags" Target="../tags/tag1461.xml"/><Relationship Id="rId448" Type="http://schemas.openxmlformats.org/officeDocument/2006/relationships/tags" Target="../tags/tag1460.xml"/><Relationship Id="rId447" Type="http://schemas.openxmlformats.org/officeDocument/2006/relationships/tags" Target="../tags/tag1459.xml"/><Relationship Id="rId446" Type="http://schemas.openxmlformats.org/officeDocument/2006/relationships/tags" Target="../tags/tag1458.xml"/><Relationship Id="rId445" Type="http://schemas.openxmlformats.org/officeDocument/2006/relationships/tags" Target="../tags/tag1457.xml"/><Relationship Id="rId444" Type="http://schemas.openxmlformats.org/officeDocument/2006/relationships/tags" Target="../tags/tag1456.xml"/><Relationship Id="rId443" Type="http://schemas.openxmlformats.org/officeDocument/2006/relationships/tags" Target="../tags/tag1455.xml"/><Relationship Id="rId442" Type="http://schemas.openxmlformats.org/officeDocument/2006/relationships/tags" Target="../tags/tag1454.xml"/><Relationship Id="rId441" Type="http://schemas.openxmlformats.org/officeDocument/2006/relationships/tags" Target="../tags/tag1453.xml"/><Relationship Id="rId440" Type="http://schemas.openxmlformats.org/officeDocument/2006/relationships/tags" Target="../tags/tag1452.xml"/><Relationship Id="rId44" Type="http://schemas.openxmlformats.org/officeDocument/2006/relationships/tags" Target="../tags/tag1056.xml"/><Relationship Id="rId439" Type="http://schemas.openxmlformats.org/officeDocument/2006/relationships/tags" Target="../tags/tag1451.xml"/><Relationship Id="rId438" Type="http://schemas.openxmlformats.org/officeDocument/2006/relationships/tags" Target="../tags/tag1450.xml"/><Relationship Id="rId437" Type="http://schemas.openxmlformats.org/officeDocument/2006/relationships/tags" Target="../tags/tag1449.xml"/><Relationship Id="rId436" Type="http://schemas.openxmlformats.org/officeDocument/2006/relationships/tags" Target="../tags/tag1448.xml"/><Relationship Id="rId435" Type="http://schemas.openxmlformats.org/officeDocument/2006/relationships/tags" Target="../tags/tag1447.xml"/><Relationship Id="rId434" Type="http://schemas.openxmlformats.org/officeDocument/2006/relationships/tags" Target="../tags/tag1446.xml"/><Relationship Id="rId433" Type="http://schemas.openxmlformats.org/officeDocument/2006/relationships/tags" Target="../tags/tag1445.xml"/><Relationship Id="rId432" Type="http://schemas.openxmlformats.org/officeDocument/2006/relationships/tags" Target="../tags/tag1444.xml"/><Relationship Id="rId431" Type="http://schemas.openxmlformats.org/officeDocument/2006/relationships/tags" Target="../tags/tag1443.xml"/><Relationship Id="rId430" Type="http://schemas.openxmlformats.org/officeDocument/2006/relationships/tags" Target="../tags/tag1442.xml"/><Relationship Id="rId43" Type="http://schemas.openxmlformats.org/officeDocument/2006/relationships/tags" Target="../tags/tag1055.xml"/><Relationship Id="rId429" Type="http://schemas.openxmlformats.org/officeDocument/2006/relationships/tags" Target="../tags/tag1441.xml"/><Relationship Id="rId428" Type="http://schemas.openxmlformats.org/officeDocument/2006/relationships/tags" Target="../tags/tag1440.xml"/><Relationship Id="rId427" Type="http://schemas.openxmlformats.org/officeDocument/2006/relationships/tags" Target="../tags/tag1439.xml"/><Relationship Id="rId426" Type="http://schemas.openxmlformats.org/officeDocument/2006/relationships/tags" Target="../tags/tag1438.xml"/><Relationship Id="rId425" Type="http://schemas.openxmlformats.org/officeDocument/2006/relationships/tags" Target="../tags/tag1437.xml"/><Relationship Id="rId424" Type="http://schemas.openxmlformats.org/officeDocument/2006/relationships/tags" Target="../tags/tag1436.xml"/><Relationship Id="rId423" Type="http://schemas.openxmlformats.org/officeDocument/2006/relationships/tags" Target="../tags/tag1435.xml"/><Relationship Id="rId422" Type="http://schemas.openxmlformats.org/officeDocument/2006/relationships/tags" Target="../tags/tag1434.xml"/><Relationship Id="rId421" Type="http://schemas.openxmlformats.org/officeDocument/2006/relationships/tags" Target="../tags/tag1433.xml"/><Relationship Id="rId420" Type="http://schemas.openxmlformats.org/officeDocument/2006/relationships/tags" Target="../tags/tag1432.xml"/><Relationship Id="rId42" Type="http://schemas.openxmlformats.org/officeDocument/2006/relationships/tags" Target="../tags/tag1054.xml"/><Relationship Id="rId419" Type="http://schemas.openxmlformats.org/officeDocument/2006/relationships/tags" Target="../tags/tag1431.xml"/><Relationship Id="rId418" Type="http://schemas.openxmlformats.org/officeDocument/2006/relationships/tags" Target="../tags/tag1430.xml"/><Relationship Id="rId417" Type="http://schemas.openxmlformats.org/officeDocument/2006/relationships/tags" Target="../tags/tag1429.xml"/><Relationship Id="rId416" Type="http://schemas.openxmlformats.org/officeDocument/2006/relationships/tags" Target="../tags/tag1428.xml"/><Relationship Id="rId415" Type="http://schemas.openxmlformats.org/officeDocument/2006/relationships/tags" Target="../tags/tag1427.xml"/><Relationship Id="rId414" Type="http://schemas.openxmlformats.org/officeDocument/2006/relationships/tags" Target="../tags/tag1426.xml"/><Relationship Id="rId413" Type="http://schemas.openxmlformats.org/officeDocument/2006/relationships/tags" Target="../tags/tag1425.xml"/><Relationship Id="rId412" Type="http://schemas.openxmlformats.org/officeDocument/2006/relationships/tags" Target="../tags/tag1424.xml"/><Relationship Id="rId411" Type="http://schemas.openxmlformats.org/officeDocument/2006/relationships/tags" Target="../tags/tag1423.xml"/><Relationship Id="rId410" Type="http://schemas.openxmlformats.org/officeDocument/2006/relationships/tags" Target="../tags/tag1422.xml"/><Relationship Id="rId41" Type="http://schemas.openxmlformats.org/officeDocument/2006/relationships/tags" Target="../tags/tag1053.xml"/><Relationship Id="rId409" Type="http://schemas.openxmlformats.org/officeDocument/2006/relationships/tags" Target="../tags/tag1421.xml"/><Relationship Id="rId408" Type="http://schemas.openxmlformats.org/officeDocument/2006/relationships/tags" Target="../tags/tag1420.xml"/><Relationship Id="rId407" Type="http://schemas.openxmlformats.org/officeDocument/2006/relationships/tags" Target="../tags/tag1419.xml"/><Relationship Id="rId406" Type="http://schemas.openxmlformats.org/officeDocument/2006/relationships/tags" Target="../tags/tag1418.xml"/><Relationship Id="rId405" Type="http://schemas.openxmlformats.org/officeDocument/2006/relationships/tags" Target="../tags/tag1417.xml"/><Relationship Id="rId404" Type="http://schemas.openxmlformats.org/officeDocument/2006/relationships/tags" Target="../tags/tag1416.xml"/><Relationship Id="rId403" Type="http://schemas.openxmlformats.org/officeDocument/2006/relationships/tags" Target="../tags/tag1415.xml"/><Relationship Id="rId402" Type="http://schemas.openxmlformats.org/officeDocument/2006/relationships/tags" Target="../tags/tag1414.xml"/><Relationship Id="rId401" Type="http://schemas.openxmlformats.org/officeDocument/2006/relationships/tags" Target="../tags/tag1413.xml"/><Relationship Id="rId400" Type="http://schemas.openxmlformats.org/officeDocument/2006/relationships/tags" Target="../tags/tag1412.xml"/><Relationship Id="rId40" Type="http://schemas.openxmlformats.org/officeDocument/2006/relationships/tags" Target="../tags/tag1052.xml"/><Relationship Id="rId4" Type="http://schemas.openxmlformats.org/officeDocument/2006/relationships/tags" Target="../tags/tag1016.xml"/><Relationship Id="rId399" Type="http://schemas.openxmlformats.org/officeDocument/2006/relationships/tags" Target="../tags/tag1411.xml"/><Relationship Id="rId398" Type="http://schemas.openxmlformats.org/officeDocument/2006/relationships/tags" Target="../tags/tag1410.xml"/><Relationship Id="rId397" Type="http://schemas.openxmlformats.org/officeDocument/2006/relationships/tags" Target="../tags/tag1409.xml"/><Relationship Id="rId396" Type="http://schemas.openxmlformats.org/officeDocument/2006/relationships/tags" Target="../tags/tag1408.xml"/><Relationship Id="rId395" Type="http://schemas.openxmlformats.org/officeDocument/2006/relationships/tags" Target="../tags/tag1407.xml"/><Relationship Id="rId394" Type="http://schemas.openxmlformats.org/officeDocument/2006/relationships/tags" Target="../tags/tag1406.xml"/><Relationship Id="rId393" Type="http://schemas.openxmlformats.org/officeDocument/2006/relationships/tags" Target="../tags/tag1405.xml"/><Relationship Id="rId392" Type="http://schemas.openxmlformats.org/officeDocument/2006/relationships/tags" Target="../tags/tag1404.xml"/><Relationship Id="rId391" Type="http://schemas.openxmlformats.org/officeDocument/2006/relationships/tags" Target="../tags/tag1403.xml"/><Relationship Id="rId390" Type="http://schemas.openxmlformats.org/officeDocument/2006/relationships/tags" Target="../tags/tag1402.xml"/><Relationship Id="rId39" Type="http://schemas.openxmlformats.org/officeDocument/2006/relationships/tags" Target="../tags/tag1051.xml"/><Relationship Id="rId389" Type="http://schemas.openxmlformats.org/officeDocument/2006/relationships/tags" Target="../tags/tag1401.xml"/><Relationship Id="rId388" Type="http://schemas.openxmlformats.org/officeDocument/2006/relationships/tags" Target="../tags/tag1400.xml"/><Relationship Id="rId387" Type="http://schemas.openxmlformats.org/officeDocument/2006/relationships/tags" Target="../tags/tag1399.xml"/><Relationship Id="rId386" Type="http://schemas.openxmlformats.org/officeDocument/2006/relationships/tags" Target="../tags/tag1398.xml"/><Relationship Id="rId385" Type="http://schemas.openxmlformats.org/officeDocument/2006/relationships/tags" Target="../tags/tag1397.xml"/><Relationship Id="rId384" Type="http://schemas.openxmlformats.org/officeDocument/2006/relationships/tags" Target="../tags/tag1396.xml"/><Relationship Id="rId383" Type="http://schemas.openxmlformats.org/officeDocument/2006/relationships/tags" Target="../tags/tag1395.xml"/><Relationship Id="rId382" Type="http://schemas.openxmlformats.org/officeDocument/2006/relationships/tags" Target="../tags/tag1394.xml"/><Relationship Id="rId381" Type="http://schemas.openxmlformats.org/officeDocument/2006/relationships/tags" Target="../tags/tag1393.xml"/><Relationship Id="rId380" Type="http://schemas.openxmlformats.org/officeDocument/2006/relationships/tags" Target="../tags/tag1392.xml"/><Relationship Id="rId38" Type="http://schemas.openxmlformats.org/officeDocument/2006/relationships/tags" Target="../tags/tag1050.xml"/><Relationship Id="rId379" Type="http://schemas.openxmlformats.org/officeDocument/2006/relationships/tags" Target="../tags/tag1391.xml"/><Relationship Id="rId378" Type="http://schemas.openxmlformats.org/officeDocument/2006/relationships/tags" Target="../tags/tag1390.xml"/><Relationship Id="rId377" Type="http://schemas.openxmlformats.org/officeDocument/2006/relationships/tags" Target="../tags/tag1389.xml"/><Relationship Id="rId376" Type="http://schemas.openxmlformats.org/officeDocument/2006/relationships/tags" Target="../tags/tag1388.xml"/><Relationship Id="rId375" Type="http://schemas.openxmlformats.org/officeDocument/2006/relationships/tags" Target="../tags/tag1387.xml"/><Relationship Id="rId374" Type="http://schemas.openxmlformats.org/officeDocument/2006/relationships/tags" Target="../tags/tag1386.xml"/><Relationship Id="rId373" Type="http://schemas.openxmlformats.org/officeDocument/2006/relationships/tags" Target="../tags/tag1385.xml"/><Relationship Id="rId372" Type="http://schemas.openxmlformats.org/officeDocument/2006/relationships/tags" Target="../tags/tag1384.xml"/><Relationship Id="rId371" Type="http://schemas.openxmlformats.org/officeDocument/2006/relationships/tags" Target="../tags/tag1383.xml"/><Relationship Id="rId370" Type="http://schemas.openxmlformats.org/officeDocument/2006/relationships/tags" Target="../tags/tag1382.xml"/><Relationship Id="rId37" Type="http://schemas.openxmlformats.org/officeDocument/2006/relationships/tags" Target="../tags/tag1049.xml"/><Relationship Id="rId369" Type="http://schemas.openxmlformats.org/officeDocument/2006/relationships/tags" Target="../tags/tag1381.xml"/><Relationship Id="rId368" Type="http://schemas.openxmlformats.org/officeDocument/2006/relationships/tags" Target="../tags/tag1380.xml"/><Relationship Id="rId367" Type="http://schemas.openxmlformats.org/officeDocument/2006/relationships/tags" Target="../tags/tag1379.xml"/><Relationship Id="rId366" Type="http://schemas.openxmlformats.org/officeDocument/2006/relationships/tags" Target="../tags/tag1378.xml"/><Relationship Id="rId365" Type="http://schemas.openxmlformats.org/officeDocument/2006/relationships/tags" Target="../tags/tag1377.xml"/><Relationship Id="rId364" Type="http://schemas.openxmlformats.org/officeDocument/2006/relationships/tags" Target="../tags/tag1376.xml"/><Relationship Id="rId363" Type="http://schemas.openxmlformats.org/officeDocument/2006/relationships/tags" Target="../tags/tag1375.xml"/><Relationship Id="rId362" Type="http://schemas.openxmlformats.org/officeDocument/2006/relationships/tags" Target="../tags/tag1374.xml"/><Relationship Id="rId361" Type="http://schemas.openxmlformats.org/officeDocument/2006/relationships/tags" Target="../tags/tag1373.xml"/><Relationship Id="rId360" Type="http://schemas.openxmlformats.org/officeDocument/2006/relationships/tags" Target="../tags/tag1372.xml"/><Relationship Id="rId36" Type="http://schemas.openxmlformats.org/officeDocument/2006/relationships/tags" Target="../tags/tag1048.xml"/><Relationship Id="rId359" Type="http://schemas.openxmlformats.org/officeDocument/2006/relationships/tags" Target="../tags/tag1371.xml"/><Relationship Id="rId358" Type="http://schemas.openxmlformats.org/officeDocument/2006/relationships/tags" Target="../tags/tag1370.xml"/><Relationship Id="rId357" Type="http://schemas.openxmlformats.org/officeDocument/2006/relationships/tags" Target="../tags/tag1369.xml"/><Relationship Id="rId356" Type="http://schemas.openxmlformats.org/officeDocument/2006/relationships/tags" Target="../tags/tag1368.xml"/><Relationship Id="rId355" Type="http://schemas.openxmlformats.org/officeDocument/2006/relationships/tags" Target="../tags/tag1367.xml"/><Relationship Id="rId354" Type="http://schemas.openxmlformats.org/officeDocument/2006/relationships/tags" Target="../tags/tag1366.xml"/><Relationship Id="rId353" Type="http://schemas.openxmlformats.org/officeDocument/2006/relationships/tags" Target="../tags/tag1365.xml"/><Relationship Id="rId352" Type="http://schemas.openxmlformats.org/officeDocument/2006/relationships/tags" Target="../tags/tag1364.xml"/><Relationship Id="rId351" Type="http://schemas.openxmlformats.org/officeDocument/2006/relationships/tags" Target="../tags/tag1363.xml"/><Relationship Id="rId350" Type="http://schemas.openxmlformats.org/officeDocument/2006/relationships/tags" Target="../tags/tag1362.xml"/><Relationship Id="rId35" Type="http://schemas.openxmlformats.org/officeDocument/2006/relationships/tags" Target="../tags/tag1047.xml"/><Relationship Id="rId349" Type="http://schemas.openxmlformats.org/officeDocument/2006/relationships/tags" Target="../tags/tag1361.xml"/><Relationship Id="rId348" Type="http://schemas.openxmlformats.org/officeDocument/2006/relationships/tags" Target="../tags/tag1360.xml"/><Relationship Id="rId347" Type="http://schemas.openxmlformats.org/officeDocument/2006/relationships/tags" Target="../tags/tag1359.xml"/><Relationship Id="rId346" Type="http://schemas.openxmlformats.org/officeDocument/2006/relationships/tags" Target="../tags/tag1358.xml"/><Relationship Id="rId345" Type="http://schemas.openxmlformats.org/officeDocument/2006/relationships/tags" Target="../tags/tag1357.xml"/><Relationship Id="rId344" Type="http://schemas.openxmlformats.org/officeDocument/2006/relationships/tags" Target="../tags/tag1356.xml"/><Relationship Id="rId343" Type="http://schemas.openxmlformats.org/officeDocument/2006/relationships/tags" Target="../tags/tag1355.xml"/><Relationship Id="rId342" Type="http://schemas.openxmlformats.org/officeDocument/2006/relationships/tags" Target="../tags/tag1354.xml"/><Relationship Id="rId341" Type="http://schemas.openxmlformats.org/officeDocument/2006/relationships/tags" Target="../tags/tag1353.xml"/><Relationship Id="rId340" Type="http://schemas.openxmlformats.org/officeDocument/2006/relationships/tags" Target="../tags/tag1352.xml"/><Relationship Id="rId34" Type="http://schemas.openxmlformats.org/officeDocument/2006/relationships/tags" Target="../tags/tag1046.xml"/><Relationship Id="rId339" Type="http://schemas.openxmlformats.org/officeDocument/2006/relationships/tags" Target="../tags/tag1351.xml"/><Relationship Id="rId338" Type="http://schemas.openxmlformats.org/officeDocument/2006/relationships/tags" Target="../tags/tag1350.xml"/><Relationship Id="rId337" Type="http://schemas.openxmlformats.org/officeDocument/2006/relationships/tags" Target="../tags/tag1349.xml"/><Relationship Id="rId336" Type="http://schemas.openxmlformats.org/officeDocument/2006/relationships/tags" Target="../tags/tag1348.xml"/><Relationship Id="rId335" Type="http://schemas.openxmlformats.org/officeDocument/2006/relationships/tags" Target="../tags/tag1347.xml"/><Relationship Id="rId334" Type="http://schemas.openxmlformats.org/officeDocument/2006/relationships/tags" Target="../tags/tag1346.xml"/><Relationship Id="rId333" Type="http://schemas.openxmlformats.org/officeDocument/2006/relationships/tags" Target="../tags/tag1345.xml"/><Relationship Id="rId332" Type="http://schemas.openxmlformats.org/officeDocument/2006/relationships/tags" Target="../tags/tag1344.xml"/><Relationship Id="rId331" Type="http://schemas.openxmlformats.org/officeDocument/2006/relationships/tags" Target="../tags/tag1343.xml"/><Relationship Id="rId330" Type="http://schemas.openxmlformats.org/officeDocument/2006/relationships/tags" Target="../tags/tag1342.xml"/><Relationship Id="rId33" Type="http://schemas.openxmlformats.org/officeDocument/2006/relationships/tags" Target="../tags/tag1045.xml"/><Relationship Id="rId329" Type="http://schemas.openxmlformats.org/officeDocument/2006/relationships/tags" Target="../tags/tag1341.xml"/><Relationship Id="rId328" Type="http://schemas.openxmlformats.org/officeDocument/2006/relationships/tags" Target="../tags/tag1340.xml"/><Relationship Id="rId327" Type="http://schemas.openxmlformats.org/officeDocument/2006/relationships/tags" Target="../tags/tag1339.xml"/><Relationship Id="rId326" Type="http://schemas.openxmlformats.org/officeDocument/2006/relationships/tags" Target="../tags/tag1338.xml"/><Relationship Id="rId325" Type="http://schemas.openxmlformats.org/officeDocument/2006/relationships/tags" Target="../tags/tag1337.xml"/><Relationship Id="rId324" Type="http://schemas.openxmlformats.org/officeDocument/2006/relationships/tags" Target="../tags/tag1336.xml"/><Relationship Id="rId323" Type="http://schemas.openxmlformats.org/officeDocument/2006/relationships/tags" Target="../tags/tag1335.xml"/><Relationship Id="rId322" Type="http://schemas.openxmlformats.org/officeDocument/2006/relationships/tags" Target="../tags/tag1334.xml"/><Relationship Id="rId321" Type="http://schemas.openxmlformats.org/officeDocument/2006/relationships/tags" Target="../tags/tag1333.xml"/><Relationship Id="rId320" Type="http://schemas.openxmlformats.org/officeDocument/2006/relationships/tags" Target="../tags/tag1332.xml"/><Relationship Id="rId32" Type="http://schemas.openxmlformats.org/officeDocument/2006/relationships/tags" Target="../tags/tag1044.xml"/><Relationship Id="rId319" Type="http://schemas.openxmlformats.org/officeDocument/2006/relationships/tags" Target="../tags/tag1331.xml"/><Relationship Id="rId318" Type="http://schemas.openxmlformats.org/officeDocument/2006/relationships/tags" Target="../tags/tag1330.xml"/><Relationship Id="rId317" Type="http://schemas.openxmlformats.org/officeDocument/2006/relationships/tags" Target="../tags/tag1329.xml"/><Relationship Id="rId316" Type="http://schemas.openxmlformats.org/officeDocument/2006/relationships/tags" Target="../tags/tag1328.xml"/><Relationship Id="rId315" Type="http://schemas.openxmlformats.org/officeDocument/2006/relationships/tags" Target="../tags/tag1327.xml"/><Relationship Id="rId314" Type="http://schemas.openxmlformats.org/officeDocument/2006/relationships/tags" Target="../tags/tag1326.xml"/><Relationship Id="rId313" Type="http://schemas.openxmlformats.org/officeDocument/2006/relationships/tags" Target="../tags/tag1325.xml"/><Relationship Id="rId312" Type="http://schemas.openxmlformats.org/officeDocument/2006/relationships/tags" Target="../tags/tag1324.xml"/><Relationship Id="rId311" Type="http://schemas.openxmlformats.org/officeDocument/2006/relationships/tags" Target="../tags/tag1323.xml"/><Relationship Id="rId310" Type="http://schemas.openxmlformats.org/officeDocument/2006/relationships/tags" Target="../tags/tag1322.xml"/><Relationship Id="rId31" Type="http://schemas.openxmlformats.org/officeDocument/2006/relationships/tags" Target="../tags/tag1043.xml"/><Relationship Id="rId309" Type="http://schemas.openxmlformats.org/officeDocument/2006/relationships/tags" Target="../tags/tag1321.xml"/><Relationship Id="rId308" Type="http://schemas.openxmlformats.org/officeDocument/2006/relationships/tags" Target="../tags/tag1320.xml"/><Relationship Id="rId307" Type="http://schemas.openxmlformats.org/officeDocument/2006/relationships/tags" Target="../tags/tag1319.xml"/><Relationship Id="rId306" Type="http://schemas.openxmlformats.org/officeDocument/2006/relationships/tags" Target="../tags/tag1318.xml"/><Relationship Id="rId305" Type="http://schemas.openxmlformats.org/officeDocument/2006/relationships/tags" Target="../tags/tag1317.xml"/><Relationship Id="rId304" Type="http://schemas.openxmlformats.org/officeDocument/2006/relationships/tags" Target="../tags/tag1316.xml"/><Relationship Id="rId303" Type="http://schemas.openxmlformats.org/officeDocument/2006/relationships/tags" Target="../tags/tag1315.xml"/><Relationship Id="rId302" Type="http://schemas.openxmlformats.org/officeDocument/2006/relationships/tags" Target="../tags/tag1314.xml"/><Relationship Id="rId301" Type="http://schemas.openxmlformats.org/officeDocument/2006/relationships/tags" Target="../tags/tag1313.xml"/><Relationship Id="rId300" Type="http://schemas.openxmlformats.org/officeDocument/2006/relationships/tags" Target="../tags/tag1312.xml"/><Relationship Id="rId30" Type="http://schemas.openxmlformats.org/officeDocument/2006/relationships/tags" Target="../tags/tag1042.xml"/><Relationship Id="rId3" Type="http://schemas.openxmlformats.org/officeDocument/2006/relationships/tags" Target="../tags/tag1015.xml"/><Relationship Id="rId299" Type="http://schemas.openxmlformats.org/officeDocument/2006/relationships/tags" Target="../tags/tag1311.xml"/><Relationship Id="rId298" Type="http://schemas.openxmlformats.org/officeDocument/2006/relationships/tags" Target="../tags/tag1310.xml"/><Relationship Id="rId297" Type="http://schemas.openxmlformats.org/officeDocument/2006/relationships/tags" Target="../tags/tag1309.xml"/><Relationship Id="rId296" Type="http://schemas.openxmlformats.org/officeDocument/2006/relationships/tags" Target="../tags/tag1308.xml"/><Relationship Id="rId295" Type="http://schemas.openxmlformats.org/officeDocument/2006/relationships/tags" Target="../tags/tag1307.xml"/><Relationship Id="rId294" Type="http://schemas.openxmlformats.org/officeDocument/2006/relationships/tags" Target="../tags/tag1306.xml"/><Relationship Id="rId293" Type="http://schemas.openxmlformats.org/officeDocument/2006/relationships/tags" Target="../tags/tag1305.xml"/><Relationship Id="rId292" Type="http://schemas.openxmlformats.org/officeDocument/2006/relationships/tags" Target="../tags/tag1304.xml"/><Relationship Id="rId291" Type="http://schemas.openxmlformats.org/officeDocument/2006/relationships/tags" Target="../tags/tag1303.xml"/><Relationship Id="rId290" Type="http://schemas.openxmlformats.org/officeDocument/2006/relationships/tags" Target="../tags/tag1302.xml"/><Relationship Id="rId29" Type="http://schemas.openxmlformats.org/officeDocument/2006/relationships/tags" Target="../tags/tag1041.xml"/><Relationship Id="rId289" Type="http://schemas.openxmlformats.org/officeDocument/2006/relationships/tags" Target="../tags/tag1301.xml"/><Relationship Id="rId288" Type="http://schemas.openxmlformats.org/officeDocument/2006/relationships/tags" Target="../tags/tag1300.xml"/><Relationship Id="rId287" Type="http://schemas.openxmlformats.org/officeDocument/2006/relationships/tags" Target="../tags/tag1299.xml"/><Relationship Id="rId286" Type="http://schemas.openxmlformats.org/officeDocument/2006/relationships/tags" Target="../tags/tag1298.xml"/><Relationship Id="rId285" Type="http://schemas.openxmlformats.org/officeDocument/2006/relationships/tags" Target="../tags/tag1297.xml"/><Relationship Id="rId284" Type="http://schemas.openxmlformats.org/officeDocument/2006/relationships/tags" Target="../tags/tag1296.xml"/><Relationship Id="rId283" Type="http://schemas.openxmlformats.org/officeDocument/2006/relationships/tags" Target="../tags/tag1295.xml"/><Relationship Id="rId282" Type="http://schemas.openxmlformats.org/officeDocument/2006/relationships/tags" Target="../tags/tag1294.xml"/><Relationship Id="rId281" Type="http://schemas.openxmlformats.org/officeDocument/2006/relationships/tags" Target="../tags/tag1293.xml"/><Relationship Id="rId280" Type="http://schemas.openxmlformats.org/officeDocument/2006/relationships/tags" Target="../tags/tag1292.xml"/><Relationship Id="rId28" Type="http://schemas.openxmlformats.org/officeDocument/2006/relationships/tags" Target="../tags/tag1040.xml"/><Relationship Id="rId279" Type="http://schemas.openxmlformats.org/officeDocument/2006/relationships/tags" Target="../tags/tag1291.xml"/><Relationship Id="rId278" Type="http://schemas.openxmlformats.org/officeDocument/2006/relationships/tags" Target="../tags/tag1290.xml"/><Relationship Id="rId277" Type="http://schemas.openxmlformats.org/officeDocument/2006/relationships/tags" Target="../tags/tag1289.xml"/><Relationship Id="rId276" Type="http://schemas.openxmlformats.org/officeDocument/2006/relationships/tags" Target="../tags/tag1288.xml"/><Relationship Id="rId275" Type="http://schemas.openxmlformats.org/officeDocument/2006/relationships/tags" Target="../tags/tag1287.xml"/><Relationship Id="rId274" Type="http://schemas.openxmlformats.org/officeDocument/2006/relationships/tags" Target="../tags/tag1286.xml"/><Relationship Id="rId273" Type="http://schemas.openxmlformats.org/officeDocument/2006/relationships/tags" Target="../tags/tag1285.xml"/><Relationship Id="rId272" Type="http://schemas.openxmlformats.org/officeDocument/2006/relationships/tags" Target="../tags/tag1284.xml"/><Relationship Id="rId271" Type="http://schemas.openxmlformats.org/officeDocument/2006/relationships/tags" Target="../tags/tag1283.xml"/><Relationship Id="rId270" Type="http://schemas.openxmlformats.org/officeDocument/2006/relationships/tags" Target="../tags/tag1282.xml"/><Relationship Id="rId27" Type="http://schemas.openxmlformats.org/officeDocument/2006/relationships/tags" Target="../tags/tag1039.xml"/><Relationship Id="rId269" Type="http://schemas.openxmlformats.org/officeDocument/2006/relationships/tags" Target="../tags/tag1281.xml"/><Relationship Id="rId268" Type="http://schemas.openxmlformats.org/officeDocument/2006/relationships/tags" Target="../tags/tag1280.xml"/><Relationship Id="rId267" Type="http://schemas.openxmlformats.org/officeDocument/2006/relationships/tags" Target="../tags/tag1279.xml"/><Relationship Id="rId266" Type="http://schemas.openxmlformats.org/officeDocument/2006/relationships/tags" Target="../tags/tag1278.xml"/><Relationship Id="rId265" Type="http://schemas.openxmlformats.org/officeDocument/2006/relationships/tags" Target="../tags/tag1277.xml"/><Relationship Id="rId264" Type="http://schemas.openxmlformats.org/officeDocument/2006/relationships/tags" Target="../tags/tag1276.xml"/><Relationship Id="rId263" Type="http://schemas.openxmlformats.org/officeDocument/2006/relationships/tags" Target="../tags/tag1275.xml"/><Relationship Id="rId262" Type="http://schemas.openxmlformats.org/officeDocument/2006/relationships/tags" Target="../tags/tag1274.xml"/><Relationship Id="rId261" Type="http://schemas.openxmlformats.org/officeDocument/2006/relationships/tags" Target="../tags/tag1273.xml"/><Relationship Id="rId260" Type="http://schemas.openxmlformats.org/officeDocument/2006/relationships/tags" Target="../tags/tag1272.xml"/><Relationship Id="rId26" Type="http://schemas.openxmlformats.org/officeDocument/2006/relationships/tags" Target="../tags/tag1038.xml"/><Relationship Id="rId259" Type="http://schemas.openxmlformats.org/officeDocument/2006/relationships/tags" Target="../tags/tag1271.xml"/><Relationship Id="rId258" Type="http://schemas.openxmlformats.org/officeDocument/2006/relationships/tags" Target="../tags/tag1270.xml"/><Relationship Id="rId257" Type="http://schemas.openxmlformats.org/officeDocument/2006/relationships/tags" Target="../tags/tag1269.xml"/><Relationship Id="rId256" Type="http://schemas.openxmlformats.org/officeDocument/2006/relationships/tags" Target="../tags/tag1268.xml"/><Relationship Id="rId255" Type="http://schemas.openxmlformats.org/officeDocument/2006/relationships/tags" Target="../tags/tag1267.xml"/><Relationship Id="rId254" Type="http://schemas.openxmlformats.org/officeDocument/2006/relationships/tags" Target="../tags/tag1266.xml"/><Relationship Id="rId253" Type="http://schemas.openxmlformats.org/officeDocument/2006/relationships/tags" Target="../tags/tag1265.xml"/><Relationship Id="rId252" Type="http://schemas.openxmlformats.org/officeDocument/2006/relationships/tags" Target="../tags/tag1264.xml"/><Relationship Id="rId251" Type="http://schemas.openxmlformats.org/officeDocument/2006/relationships/tags" Target="../tags/tag1263.xml"/><Relationship Id="rId250" Type="http://schemas.openxmlformats.org/officeDocument/2006/relationships/tags" Target="../tags/tag1262.xml"/><Relationship Id="rId25" Type="http://schemas.openxmlformats.org/officeDocument/2006/relationships/tags" Target="../tags/tag1037.xml"/><Relationship Id="rId249" Type="http://schemas.openxmlformats.org/officeDocument/2006/relationships/tags" Target="../tags/tag1261.xml"/><Relationship Id="rId248" Type="http://schemas.openxmlformats.org/officeDocument/2006/relationships/tags" Target="../tags/tag1260.xml"/><Relationship Id="rId247" Type="http://schemas.openxmlformats.org/officeDocument/2006/relationships/tags" Target="../tags/tag1259.xml"/><Relationship Id="rId246" Type="http://schemas.openxmlformats.org/officeDocument/2006/relationships/tags" Target="../tags/tag1258.xml"/><Relationship Id="rId245" Type="http://schemas.openxmlformats.org/officeDocument/2006/relationships/tags" Target="../tags/tag1257.xml"/><Relationship Id="rId244" Type="http://schemas.openxmlformats.org/officeDocument/2006/relationships/tags" Target="../tags/tag1256.xml"/><Relationship Id="rId243" Type="http://schemas.openxmlformats.org/officeDocument/2006/relationships/tags" Target="../tags/tag1255.xml"/><Relationship Id="rId242" Type="http://schemas.openxmlformats.org/officeDocument/2006/relationships/tags" Target="../tags/tag1254.xml"/><Relationship Id="rId241" Type="http://schemas.openxmlformats.org/officeDocument/2006/relationships/tags" Target="../tags/tag1253.xml"/><Relationship Id="rId240" Type="http://schemas.openxmlformats.org/officeDocument/2006/relationships/tags" Target="../tags/tag1252.xml"/><Relationship Id="rId24" Type="http://schemas.openxmlformats.org/officeDocument/2006/relationships/tags" Target="../tags/tag1036.xml"/><Relationship Id="rId239" Type="http://schemas.openxmlformats.org/officeDocument/2006/relationships/tags" Target="../tags/tag1251.xml"/><Relationship Id="rId238" Type="http://schemas.openxmlformats.org/officeDocument/2006/relationships/tags" Target="../tags/tag1250.xml"/><Relationship Id="rId237" Type="http://schemas.openxmlformats.org/officeDocument/2006/relationships/tags" Target="../tags/tag1249.xml"/><Relationship Id="rId236" Type="http://schemas.openxmlformats.org/officeDocument/2006/relationships/tags" Target="../tags/tag1248.xml"/><Relationship Id="rId235" Type="http://schemas.openxmlformats.org/officeDocument/2006/relationships/tags" Target="../tags/tag1247.xml"/><Relationship Id="rId234" Type="http://schemas.openxmlformats.org/officeDocument/2006/relationships/tags" Target="../tags/tag1246.xml"/><Relationship Id="rId233" Type="http://schemas.openxmlformats.org/officeDocument/2006/relationships/tags" Target="../tags/tag1245.xml"/><Relationship Id="rId232" Type="http://schemas.openxmlformats.org/officeDocument/2006/relationships/tags" Target="../tags/tag1244.xml"/><Relationship Id="rId231" Type="http://schemas.openxmlformats.org/officeDocument/2006/relationships/tags" Target="../tags/tag1243.xml"/><Relationship Id="rId230" Type="http://schemas.openxmlformats.org/officeDocument/2006/relationships/tags" Target="../tags/tag1242.xml"/><Relationship Id="rId23" Type="http://schemas.openxmlformats.org/officeDocument/2006/relationships/tags" Target="../tags/tag1035.xml"/><Relationship Id="rId229" Type="http://schemas.openxmlformats.org/officeDocument/2006/relationships/tags" Target="../tags/tag1241.xml"/><Relationship Id="rId228" Type="http://schemas.openxmlformats.org/officeDocument/2006/relationships/tags" Target="../tags/tag1240.xml"/><Relationship Id="rId227" Type="http://schemas.openxmlformats.org/officeDocument/2006/relationships/tags" Target="../tags/tag1239.xml"/><Relationship Id="rId226" Type="http://schemas.openxmlformats.org/officeDocument/2006/relationships/tags" Target="../tags/tag1238.xml"/><Relationship Id="rId225" Type="http://schemas.openxmlformats.org/officeDocument/2006/relationships/tags" Target="../tags/tag1237.xml"/><Relationship Id="rId224" Type="http://schemas.openxmlformats.org/officeDocument/2006/relationships/tags" Target="../tags/tag1236.xml"/><Relationship Id="rId223" Type="http://schemas.openxmlformats.org/officeDocument/2006/relationships/tags" Target="../tags/tag1235.xml"/><Relationship Id="rId222" Type="http://schemas.openxmlformats.org/officeDocument/2006/relationships/tags" Target="../tags/tag1234.xml"/><Relationship Id="rId221" Type="http://schemas.openxmlformats.org/officeDocument/2006/relationships/tags" Target="../tags/tag1233.xml"/><Relationship Id="rId220" Type="http://schemas.openxmlformats.org/officeDocument/2006/relationships/tags" Target="../tags/tag1232.xml"/><Relationship Id="rId22" Type="http://schemas.openxmlformats.org/officeDocument/2006/relationships/tags" Target="../tags/tag1034.xml"/><Relationship Id="rId219" Type="http://schemas.openxmlformats.org/officeDocument/2006/relationships/tags" Target="../tags/tag1231.xml"/><Relationship Id="rId218" Type="http://schemas.openxmlformats.org/officeDocument/2006/relationships/tags" Target="../tags/tag1230.xml"/><Relationship Id="rId217" Type="http://schemas.openxmlformats.org/officeDocument/2006/relationships/tags" Target="../tags/tag1229.xml"/><Relationship Id="rId216" Type="http://schemas.openxmlformats.org/officeDocument/2006/relationships/tags" Target="../tags/tag1228.xml"/><Relationship Id="rId215" Type="http://schemas.openxmlformats.org/officeDocument/2006/relationships/tags" Target="../tags/tag1227.xml"/><Relationship Id="rId214" Type="http://schemas.openxmlformats.org/officeDocument/2006/relationships/tags" Target="../tags/tag1226.xml"/><Relationship Id="rId213" Type="http://schemas.openxmlformats.org/officeDocument/2006/relationships/tags" Target="../tags/tag1225.xml"/><Relationship Id="rId212" Type="http://schemas.openxmlformats.org/officeDocument/2006/relationships/tags" Target="../tags/tag1224.xml"/><Relationship Id="rId211" Type="http://schemas.openxmlformats.org/officeDocument/2006/relationships/tags" Target="../tags/tag1223.xml"/><Relationship Id="rId210" Type="http://schemas.openxmlformats.org/officeDocument/2006/relationships/tags" Target="../tags/tag1222.xml"/><Relationship Id="rId21" Type="http://schemas.openxmlformats.org/officeDocument/2006/relationships/tags" Target="../tags/tag1033.xml"/><Relationship Id="rId209" Type="http://schemas.openxmlformats.org/officeDocument/2006/relationships/tags" Target="../tags/tag1221.xml"/><Relationship Id="rId208" Type="http://schemas.openxmlformats.org/officeDocument/2006/relationships/tags" Target="../tags/tag1220.xml"/><Relationship Id="rId207" Type="http://schemas.openxmlformats.org/officeDocument/2006/relationships/tags" Target="../tags/tag1219.xml"/><Relationship Id="rId206" Type="http://schemas.openxmlformats.org/officeDocument/2006/relationships/tags" Target="../tags/tag1218.xml"/><Relationship Id="rId205" Type="http://schemas.openxmlformats.org/officeDocument/2006/relationships/tags" Target="../tags/tag1217.xml"/><Relationship Id="rId204" Type="http://schemas.openxmlformats.org/officeDocument/2006/relationships/tags" Target="../tags/tag1216.xml"/><Relationship Id="rId203" Type="http://schemas.openxmlformats.org/officeDocument/2006/relationships/tags" Target="../tags/tag1215.xml"/><Relationship Id="rId202" Type="http://schemas.openxmlformats.org/officeDocument/2006/relationships/tags" Target="../tags/tag1214.xml"/><Relationship Id="rId201" Type="http://schemas.openxmlformats.org/officeDocument/2006/relationships/tags" Target="../tags/tag1213.xml"/><Relationship Id="rId200" Type="http://schemas.openxmlformats.org/officeDocument/2006/relationships/tags" Target="../tags/tag1212.xml"/><Relationship Id="rId20" Type="http://schemas.openxmlformats.org/officeDocument/2006/relationships/tags" Target="../tags/tag1032.xml"/><Relationship Id="rId2" Type="http://schemas.openxmlformats.org/officeDocument/2006/relationships/tags" Target="../tags/tag1014.xml"/><Relationship Id="rId199" Type="http://schemas.openxmlformats.org/officeDocument/2006/relationships/tags" Target="../tags/tag1211.xml"/><Relationship Id="rId198" Type="http://schemas.openxmlformats.org/officeDocument/2006/relationships/tags" Target="../tags/tag1210.xml"/><Relationship Id="rId197" Type="http://schemas.openxmlformats.org/officeDocument/2006/relationships/tags" Target="../tags/tag1209.xml"/><Relationship Id="rId196" Type="http://schemas.openxmlformats.org/officeDocument/2006/relationships/tags" Target="../tags/tag1208.xml"/><Relationship Id="rId195" Type="http://schemas.openxmlformats.org/officeDocument/2006/relationships/tags" Target="../tags/tag1207.xml"/><Relationship Id="rId194" Type="http://schemas.openxmlformats.org/officeDocument/2006/relationships/tags" Target="../tags/tag1206.xml"/><Relationship Id="rId193" Type="http://schemas.openxmlformats.org/officeDocument/2006/relationships/tags" Target="../tags/tag1205.xml"/><Relationship Id="rId192" Type="http://schemas.openxmlformats.org/officeDocument/2006/relationships/tags" Target="../tags/tag1204.xml"/><Relationship Id="rId191" Type="http://schemas.openxmlformats.org/officeDocument/2006/relationships/tags" Target="../tags/tag1203.xml"/><Relationship Id="rId190" Type="http://schemas.openxmlformats.org/officeDocument/2006/relationships/tags" Target="../tags/tag1202.xml"/><Relationship Id="rId19" Type="http://schemas.openxmlformats.org/officeDocument/2006/relationships/tags" Target="../tags/tag1031.xml"/><Relationship Id="rId189" Type="http://schemas.openxmlformats.org/officeDocument/2006/relationships/tags" Target="../tags/tag1201.xml"/><Relationship Id="rId188" Type="http://schemas.openxmlformats.org/officeDocument/2006/relationships/tags" Target="../tags/tag1200.xml"/><Relationship Id="rId187" Type="http://schemas.openxmlformats.org/officeDocument/2006/relationships/tags" Target="../tags/tag1199.xml"/><Relationship Id="rId186" Type="http://schemas.openxmlformats.org/officeDocument/2006/relationships/tags" Target="../tags/tag1198.xml"/><Relationship Id="rId185" Type="http://schemas.openxmlformats.org/officeDocument/2006/relationships/tags" Target="../tags/tag1197.xml"/><Relationship Id="rId184" Type="http://schemas.openxmlformats.org/officeDocument/2006/relationships/tags" Target="../tags/tag1196.xml"/><Relationship Id="rId183" Type="http://schemas.openxmlformats.org/officeDocument/2006/relationships/tags" Target="../tags/tag1195.xml"/><Relationship Id="rId182" Type="http://schemas.openxmlformats.org/officeDocument/2006/relationships/tags" Target="../tags/tag1194.xml"/><Relationship Id="rId181" Type="http://schemas.openxmlformats.org/officeDocument/2006/relationships/tags" Target="../tags/tag1193.xml"/><Relationship Id="rId180" Type="http://schemas.openxmlformats.org/officeDocument/2006/relationships/tags" Target="../tags/tag1192.xml"/><Relationship Id="rId18" Type="http://schemas.openxmlformats.org/officeDocument/2006/relationships/tags" Target="../tags/tag1030.xml"/><Relationship Id="rId179" Type="http://schemas.openxmlformats.org/officeDocument/2006/relationships/tags" Target="../tags/tag1191.xml"/><Relationship Id="rId178" Type="http://schemas.openxmlformats.org/officeDocument/2006/relationships/tags" Target="../tags/tag1190.xml"/><Relationship Id="rId177" Type="http://schemas.openxmlformats.org/officeDocument/2006/relationships/tags" Target="../tags/tag1189.xml"/><Relationship Id="rId176" Type="http://schemas.openxmlformats.org/officeDocument/2006/relationships/tags" Target="../tags/tag1188.xml"/><Relationship Id="rId175" Type="http://schemas.openxmlformats.org/officeDocument/2006/relationships/tags" Target="../tags/tag1187.xml"/><Relationship Id="rId174" Type="http://schemas.openxmlformats.org/officeDocument/2006/relationships/tags" Target="../tags/tag1186.xml"/><Relationship Id="rId173" Type="http://schemas.openxmlformats.org/officeDocument/2006/relationships/tags" Target="../tags/tag1185.xml"/><Relationship Id="rId172" Type="http://schemas.openxmlformats.org/officeDocument/2006/relationships/tags" Target="../tags/tag1184.xml"/><Relationship Id="rId171" Type="http://schemas.openxmlformats.org/officeDocument/2006/relationships/tags" Target="../tags/tag1183.xml"/><Relationship Id="rId170" Type="http://schemas.openxmlformats.org/officeDocument/2006/relationships/tags" Target="../tags/tag1182.xml"/><Relationship Id="rId17" Type="http://schemas.openxmlformats.org/officeDocument/2006/relationships/tags" Target="../tags/tag1029.xml"/><Relationship Id="rId169" Type="http://schemas.openxmlformats.org/officeDocument/2006/relationships/tags" Target="../tags/tag1181.xml"/><Relationship Id="rId168" Type="http://schemas.openxmlformats.org/officeDocument/2006/relationships/tags" Target="../tags/tag1180.xml"/><Relationship Id="rId167" Type="http://schemas.openxmlformats.org/officeDocument/2006/relationships/tags" Target="../tags/tag1179.xml"/><Relationship Id="rId166" Type="http://schemas.openxmlformats.org/officeDocument/2006/relationships/tags" Target="../tags/tag1178.xml"/><Relationship Id="rId165" Type="http://schemas.openxmlformats.org/officeDocument/2006/relationships/tags" Target="../tags/tag1177.xml"/><Relationship Id="rId164" Type="http://schemas.openxmlformats.org/officeDocument/2006/relationships/tags" Target="../tags/tag1176.xml"/><Relationship Id="rId163" Type="http://schemas.openxmlformats.org/officeDocument/2006/relationships/tags" Target="../tags/tag1175.xml"/><Relationship Id="rId162" Type="http://schemas.openxmlformats.org/officeDocument/2006/relationships/tags" Target="../tags/tag1174.xml"/><Relationship Id="rId161" Type="http://schemas.openxmlformats.org/officeDocument/2006/relationships/tags" Target="../tags/tag1173.xml"/><Relationship Id="rId160" Type="http://schemas.openxmlformats.org/officeDocument/2006/relationships/tags" Target="../tags/tag1172.xml"/><Relationship Id="rId16" Type="http://schemas.openxmlformats.org/officeDocument/2006/relationships/tags" Target="../tags/tag1028.xml"/><Relationship Id="rId159" Type="http://schemas.openxmlformats.org/officeDocument/2006/relationships/tags" Target="../tags/tag1171.xml"/><Relationship Id="rId158" Type="http://schemas.openxmlformats.org/officeDocument/2006/relationships/tags" Target="../tags/tag1170.xml"/><Relationship Id="rId157" Type="http://schemas.openxmlformats.org/officeDocument/2006/relationships/tags" Target="../tags/tag1169.xml"/><Relationship Id="rId156" Type="http://schemas.openxmlformats.org/officeDocument/2006/relationships/tags" Target="../tags/tag1168.xml"/><Relationship Id="rId155" Type="http://schemas.openxmlformats.org/officeDocument/2006/relationships/tags" Target="../tags/tag1167.xml"/><Relationship Id="rId154" Type="http://schemas.openxmlformats.org/officeDocument/2006/relationships/tags" Target="../tags/tag1166.xml"/><Relationship Id="rId153" Type="http://schemas.openxmlformats.org/officeDocument/2006/relationships/tags" Target="../tags/tag1165.xml"/><Relationship Id="rId152" Type="http://schemas.openxmlformats.org/officeDocument/2006/relationships/tags" Target="../tags/tag1164.xml"/><Relationship Id="rId151" Type="http://schemas.openxmlformats.org/officeDocument/2006/relationships/tags" Target="../tags/tag1163.xml"/><Relationship Id="rId150" Type="http://schemas.openxmlformats.org/officeDocument/2006/relationships/tags" Target="../tags/tag1162.xml"/><Relationship Id="rId15" Type="http://schemas.openxmlformats.org/officeDocument/2006/relationships/tags" Target="../tags/tag1027.xml"/><Relationship Id="rId149" Type="http://schemas.openxmlformats.org/officeDocument/2006/relationships/tags" Target="../tags/tag1161.xml"/><Relationship Id="rId148" Type="http://schemas.openxmlformats.org/officeDocument/2006/relationships/tags" Target="../tags/tag1160.xml"/><Relationship Id="rId147" Type="http://schemas.openxmlformats.org/officeDocument/2006/relationships/tags" Target="../tags/tag1159.xml"/><Relationship Id="rId146" Type="http://schemas.openxmlformats.org/officeDocument/2006/relationships/tags" Target="../tags/tag1158.xml"/><Relationship Id="rId145" Type="http://schemas.openxmlformats.org/officeDocument/2006/relationships/tags" Target="../tags/tag1157.xml"/><Relationship Id="rId144" Type="http://schemas.openxmlformats.org/officeDocument/2006/relationships/tags" Target="../tags/tag1156.xml"/><Relationship Id="rId143" Type="http://schemas.openxmlformats.org/officeDocument/2006/relationships/tags" Target="../tags/tag1155.xml"/><Relationship Id="rId142" Type="http://schemas.openxmlformats.org/officeDocument/2006/relationships/tags" Target="../tags/tag1154.xml"/><Relationship Id="rId141" Type="http://schemas.openxmlformats.org/officeDocument/2006/relationships/tags" Target="../tags/tag1153.xml"/><Relationship Id="rId140" Type="http://schemas.openxmlformats.org/officeDocument/2006/relationships/tags" Target="../tags/tag1152.xml"/><Relationship Id="rId14" Type="http://schemas.openxmlformats.org/officeDocument/2006/relationships/tags" Target="../tags/tag1026.xml"/><Relationship Id="rId139" Type="http://schemas.openxmlformats.org/officeDocument/2006/relationships/tags" Target="../tags/tag1151.xml"/><Relationship Id="rId138" Type="http://schemas.openxmlformats.org/officeDocument/2006/relationships/tags" Target="../tags/tag1150.xml"/><Relationship Id="rId137" Type="http://schemas.openxmlformats.org/officeDocument/2006/relationships/tags" Target="../tags/tag1149.xml"/><Relationship Id="rId136" Type="http://schemas.openxmlformats.org/officeDocument/2006/relationships/tags" Target="../tags/tag1148.xml"/><Relationship Id="rId135" Type="http://schemas.openxmlformats.org/officeDocument/2006/relationships/tags" Target="../tags/tag1147.xml"/><Relationship Id="rId134" Type="http://schemas.openxmlformats.org/officeDocument/2006/relationships/tags" Target="../tags/tag1146.xml"/><Relationship Id="rId133" Type="http://schemas.openxmlformats.org/officeDocument/2006/relationships/tags" Target="../tags/tag1145.xml"/><Relationship Id="rId132" Type="http://schemas.openxmlformats.org/officeDocument/2006/relationships/tags" Target="../tags/tag1144.xml"/><Relationship Id="rId131" Type="http://schemas.openxmlformats.org/officeDocument/2006/relationships/tags" Target="../tags/tag1143.xml"/><Relationship Id="rId130" Type="http://schemas.openxmlformats.org/officeDocument/2006/relationships/tags" Target="../tags/tag1142.xml"/><Relationship Id="rId13" Type="http://schemas.openxmlformats.org/officeDocument/2006/relationships/tags" Target="../tags/tag1025.xml"/><Relationship Id="rId129" Type="http://schemas.openxmlformats.org/officeDocument/2006/relationships/tags" Target="../tags/tag1141.xml"/><Relationship Id="rId128" Type="http://schemas.openxmlformats.org/officeDocument/2006/relationships/tags" Target="../tags/tag1140.xml"/><Relationship Id="rId127" Type="http://schemas.openxmlformats.org/officeDocument/2006/relationships/tags" Target="../tags/tag1139.xml"/><Relationship Id="rId126" Type="http://schemas.openxmlformats.org/officeDocument/2006/relationships/tags" Target="../tags/tag1138.xml"/><Relationship Id="rId125" Type="http://schemas.openxmlformats.org/officeDocument/2006/relationships/tags" Target="../tags/tag1137.xml"/><Relationship Id="rId124" Type="http://schemas.openxmlformats.org/officeDocument/2006/relationships/tags" Target="../tags/tag1136.xml"/><Relationship Id="rId123" Type="http://schemas.openxmlformats.org/officeDocument/2006/relationships/tags" Target="../tags/tag1135.xml"/><Relationship Id="rId122" Type="http://schemas.openxmlformats.org/officeDocument/2006/relationships/tags" Target="../tags/tag1134.xml"/><Relationship Id="rId121" Type="http://schemas.openxmlformats.org/officeDocument/2006/relationships/tags" Target="../tags/tag1133.xml"/><Relationship Id="rId120" Type="http://schemas.openxmlformats.org/officeDocument/2006/relationships/tags" Target="../tags/tag1132.xml"/><Relationship Id="rId12" Type="http://schemas.openxmlformats.org/officeDocument/2006/relationships/tags" Target="../tags/tag1024.xml"/><Relationship Id="rId119" Type="http://schemas.openxmlformats.org/officeDocument/2006/relationships/tags" Target="../tags/tag1131.xml"/><Relationship Id="rId118" Type="http://schemas.openxmlformats.org/officeDocument/2006/relationships/tags" Target="../tags/tag1130.xml"/><Relationship Id="rId117" Type="http://schemas.openxmlformats.org/officeDocument/2006/relationships/tags" Target="../tags/tag1129.xml"/><Relationship Id="rId116" Type="http://schemas.openxmlformats.org/officeDocument/2006/relationships/tags" Target="../tags/tag1128.xml"/><Relationship Id="rId115" Type="http://schemas.openxmlformats.org/officeDocument/2006/relationships/tags" Target="../tags/tag1127.xml"/><Relationship Id="rId114" Type="http://schemas.openxmlformats.org/officeDocument/2006/relationships/tags" Target="../tags/tag1126.xml"/><Relationship Id="rId113" Type="http://schemas.openxmlformats.org/officeDocument/2006/relationships/tags" Target="../tags/tag1125.xml"/><Relationship Id="rId112" Type="http://schemas.openxmlformats.org/officeDocument/2006/relationships/tags" Target="../tags/tag1124.xml"/><Relationship Id="rId111" Type="http://schemas.openxmlformats.org/officeDocument/2006/relationships/tags" Target="../tags/tag1123.xml"/><Relationship Id="rId110" Type="http://schemas.openxmlformats.org/officeDocument/2006/relationships/tags" Target="../tags/tag1122.xml"/><Relationship Id="rId11" Type="http://schemas.openxmlformats.org/officeDocument/2006/relationships/tags" Target="../tags/tag1023.xml"/><Relationship Id="rId109" Type="http://schemas.openxmlformats.org/officeDocument/2006/relationships/tags" Target="../tags/tag1121.xml"/><Relationship Id="rId108" Type="http://schemas.openxmlformats.org/officeDocument/2006/relationships/tags" Target="../tags/tag1120.xml"/><Relationship Id="rId107" Type="http://schemas.openxmlformats.org/officeDocument/2006/relationships/tags" Target="../tags/tag1119.xml"/><Relationship Id="rId106" Type="http://schemas.openxmlformats.org/officeDocument/2006/relationships/tags" Target="../tags/tag1118.xml"/><Relationship Id="rId105" Type="http://schemas.openxmlformats.org/officeDocument/2006/relationships/tags" Target="../tags/tag1117.xml"/><Relationship Id="rId104" Type="http://schemas.openxmlformats.org/officeDocument/2006/relationships/tags" Target="../tags/tag1116.xml"/><Relationship Id="rId103" Type="http://schemas.openxmlformats.org/officeDocument/2006/relationships/tags" Target="../tags/tag1115.xml"/><Relationship Id="rId102" Type="http://schemas.openxmlformats.org/officeDocument/2006/relationships/tags" Target="../tags/tag1114.xml"/><Relationship Id="rId101" Type="http://schemas.openxmlformats.org/officeDocument/2006/relationships/tags" Target="../tags/tag1113.xml"/><Relationship Id="rId100" Type="http://schemas.openxmlformats.org/officeDocument/2006/relationships/tags" Target="../tags/tag1112.xml"/><Relationship Id="rId10" Type="http://schemas.openxmlformats.org/officeDocument/2006/relationships/tags" Target="../tags/tag10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1514.xml"/><Relationship Id="rId7" Type="http://schemas.openxmlformats.org/officeDocument/2006/relationships/tags" Target="../tags/tag1513.xml"/><Relationship Id="rId6" Type="http://schemas.openxmlformats.org/officeDocument/2006/relationships/tags" Target="../tags/tag1512.xml"/><Relationship Id="rId5" Type="http://schemas.openxmlformats.org/officeDocument/2006/relationships/tags" Target="../tags/tag1511.xml"/><Relationship Id="rId4" Type="http://schemas.openxmlformats.org/officeDocument/2006/relationships/tags" Target="../tags/tag1510.xml"/><Relationship Id="rId3" Type="http://schemas.openxmlformats.org/officeDocument/2006/relationships/tags" Target="../tags/tag1509.xml"/><Relationship Id="rId2" Type="http://schemas.openxmlformats.org/officeDocument/2006/relationships/tags" Target="../tags/tag150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1522.xml"/><Relationship Id="rId8" Type="http://schemas.openxmlformats.org/officeDocument/2006/relationships/tags" Target="../tags/tag1521.xml"/><Relationship Id="rId7" Type="http://schemas.openxmlformats.org/officeDocument/2006/relationships/tags" Target="../tags/tag1520.xml"/><Relationship Id="rId6" Type="http://schemas.openxmlformats.org/officeDocument/2006/relationships/tags" Target="../tags/tag1519.xml"/><Relationship Id="rId5" Type="http://schemas.openxmlformats.org/officeDocument/2006/relationships/tags" Target="../tags/tag1518.xml"/><Relationship Id="rId4" Type="http://schemas.openxmlformats.org/officeDocument/2006/relationships/tags" Target="../tags/tag1517.xml"/><Relationship Id="rId3" Type="http://schemas.openxmlformats.org/officeDocument/2006/relationships/tags" Target="../tags/tag1516.xml"/><Relationship Id="rId2" Type="http://schemas.openxmlformats.org/officeDocument/2006/relationships/tags" Target="../tags/tag1515.xml"/><Relationship Id="rId10" Type="http://schemas.openxmlformats.org/officeDocument/2006/relationships/tags" Target="../tags/tag152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528.xml"/><Relationship Id="rId5" Type="http://schemas.openxmlformats.org/officeDocument/2006/relationships/tags" Target="../tags/tag1527.xml"/><Relationship Id="rId4" Type="http://schemas.openxmlformats.org/officeDocument/2006/relationships/tags" Target="../tags/tag1526.xml"/><Relationship Id="rId3" Type="http://schemas.openxmlformats.org/officeDocument/2006/relationships/tags" Target="../tags/tag1525.xml"/><Relationship Id="rId2" Type="http://schemas.openxmlformats.org/officeDocument/2006/relationships/tags" Target="../tags/tag152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1532.xml"/><Relationship Id="rId4" Type="http://schemas.openxmlformats.org/officeDocument/2006/relationships/tags" Target="../tags/tag1531.xml"/><Relationship Id="rId3" Type="http://schemas.openxmlformats.org/officeDocument/2006/relationships/tags" Target="../tags/tag1530.xml"/><Relationship Id="rId2" Type="http://schemas.openxmlformats.org/officeDocument/2006/relationships/tags" Target="../tags/tag152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1539.xml"/><Relationship Id="rId7" Type="http://schemas.openxmlformats.org/officeDocument/2006/relationships/tags" Target="../tags/tag1538.xml"/><Relationship Id="rId6" Type="http://schemas.openxmlformats.org/officeDocument/2006/relationships/tags" Target="../tags/tag1537.xml"/><Relationship Id="rId5" Type="http://schemas.openxmlformats.org/officeDocument/2006/relationships/tags" Target="../tags/tag1536.xml"/><Relationship Id="rId4" Type="http://schemas.openxmlformats.org/officeDocument/2006/relationships/tags" Target="../tags/tag1535.xml"/><Relationship Id="rId3" Type="http://schemas.openxmlformats.org/officeDocument/2006/relationships/tags" Target="../tags/tag1534.xml"/><Relationship Id="rId2" Type="http://schemas.openxmlformats.org/officeDocument/2006/relationships/tags" Target="../tags/tag153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1545.xml"/><Relationship Id="rId6" Type="http://schemas.openxmlformats.org/officeDocument/2006/relationships/tags" Target="../tags/tag1544.xml"/><Relationship Id="rId5" Type="http://schemas.openxmlformats.org/officeDocument/2006/relationships/tags" Target="../tags/tag1543.xml"/><Relationship Id="rId4" Type="http://schemas.openxmlformats.org/officeDocument/2006/relationships/tags" Target="../tags/tag1542.xml"/><Relationship Id="rId3" Type="http://schemas.openxmlformats.org/officeDocument/2006/relationships/tags" Target="../tags/tag1541.xml"/><Relationship Id="rId2" Type="http://schemas.openxmlformats.org/officeDocument/2006/relationships/tags" Target="../tags/tag154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10280" name="组合 10279"/>
          <p:cNvGrpSpPr/>
          <p:nvPr>
            <p:custDataLst>
              <p:tags r:id="rId2"/>
            </p:custDataLst>
          </p:nvPr>
        </p:nvGrpSpPr>
        <p:grpSpPr>
          <a:xfrm>
            <a:off x="4414161" y="1042987"/>
            <a:ext cx="7685088" cy="5094288"/>
            <a:chOff x="4305301" y="1042987"/>
            <a:chExt cx="7685088" cy="5094288"/>
          </a:xfrm>
        </p:grpSpPr>
        <p:sp>
          <p:nvSpPr>
            <p:cNvPr id="10069" name="Oval 5"/>
            <p:cNvSpPr>
              <a:spLocks noChangeArrowheads="1"/>
            </p:cNvSpPr>
            <p:nvPr>
              <p:custDataLst>
                <p:tags r:id="rId3"/>
              </p:custDataLst>
            </p:nvPr>
          </p:nvSpPr>
          <p:spPr bwMode="auto">
            <a:xfrm>
              <a:off x="4305301" y="5581650"/>
              <a:ext cx="7685088" cy="555625"/>
            </a:xfrm>
            <a:prstGeom prst="ellipse">
              <a:avLst/>
            </a:prstGeom>
            <a:solidFill>
              <a:schemeClr val="accent1">
                <a:lumMod val="75000"/>
                <a:alpha val="3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0" name="Freeform 6"/>
            <p:cNvSpPr>
              <a:spLocks noEditPoints="1"/>
            </p:cNvSpPr>
            <p:nvPr>
              <p:custDataLst>
                <p:tags r:id="rId4"/>
              </p:custDataLst>
            </p:nvPr>
          </p:nvSpPr>
          <p:spPr bwMode="auto">
            <a:xfrm>
              <a:off x="5410201" y="3194050"/>
              <a:ext cx="519113" cy="522288"/>
            </a:xfrm>
            <a:custGeom>
              <a:avLst/>
              <a:gdLst>
                <a:gd name="T0" fmla="*/ 153 w 303"/>
                <a:gd name="T1" fmla="*/ 1 h 305"/>
                <a:gd name="T2" fmla="*/ 212 w 303"/>
                <a:gd name="T3" fmla="*/ 13 h 305"/>
                <a:gd name="T4" fmla="*/ 259 w 303"/>
                <a:gd name="T5" fmla="*/ 46 h 305"/>
                <a:gd name="T6" fmla="*/ 292 w 303"/>
                <a:gd name="T7" fmla="*/ 94 h 305"/>
                <a:gd name="T8" fmla="*/ 303 w 303"/>
                <a:gd name="T9" fmla="*/ 153 h 305"/>
                <a:gd name="T10" fmla="*/ 291 w 303"/>
                <a:gd name="T11" fmla="*/ 208 h 305"/>
                <a:gd name="T12" fmla="*/ 263 w 303"/>
                <a:gd name="T13" fmla="*/ 253 h 305"/>
                <a:gd name="T14" fmla="*/ 256 w 303"/>
                <a:gd name="T15" fmla="*/ 267 h 305"/>
                <a:gd name="T16" fmla="*/ 262 w 303"/>
                <a:gd name="T17" fmla="*/ 277 h 305"/>
                <a:gd name="T18" fmla="*/ 293 w 303"/>
                <a:gd name="T19" fmla="*/ 287 h 305"/>
                <a:gd name="T20" fmla="*/ 279 w 303"/>
                <a:gd name="T21" fmla="*/ 294 h 305"/>
                <a:gd name="T22" fmla="*/ 226 w 303"/>
                <a:gd name="T23" fmla="*/ 303 h 305"/>
                <a:gd name="T24" fmla="*/ 197 w 303"/>
                <a:gd name="T25" fmla="*/ 305 h 305"/>
                <a:gd name="T26" fmla="*/ 174 w 303"/>
                <a:gd name="T27" fmla="*/ 305 h 305"/>
                <a:gd name="T28" fmla="*/ 154 w 303"/>
                <a:gd name="T29" fmla="*/ 304 h 305"/>
                <a:gd name="T30" fmla="*/ 138 w 303"/>
                <a:gd name="T31" fmla="*/ 302 h 305"/>
                <a:gd name="T32" fmla="*/ 84 w 303"/>
                <a:gd name="T33" fmla="*/ 286 h 305"/>
                <a:gd name="T34" fmla="*/ 39 w 303"/>
                <a:gd name="T35" fmla="*/ 252 h 305"/>
                <a:gd name="T36" fmla="*/ 10 w 303"/>
                <a:gd name="T37" fmla="*/ 206 h 305"/>
                <a:gd name="T38" fmla="*/ 0 w 303"/>
                <a:gd name="T39" fmla="*/ 150 h 305"/>
                <a:gd name="T40" fmla="*/ 12 w 303"/>
                <a:gd name="T41" fmla="*/ 91 h 305"/>
                <a:gd name="T42" fmla="*/ 45 w 303"/>
                <a:gd name="T43" fmla="*/ 44 h 305"/>
                <a:gd name="T44" fmla="*/ 94 w 303"/>
                <a:gd name="T45" fmla="*/ 12 h 305"/>
                <a:gd name="T46" fmla="*/ 153 w 303"/>
                <a:gd name="T47" fmla="*/ 1 h 305"/>
                <a:gd name="T48" fmla="*/ 85 w 303"/>
                <a:gd name="T49" fmla="*/ 152 h 305"/>
                <a:gd name="T50" fmla="*/ 79 w 303"/>
                <a:gd name="T51" fmla="*/ 137 h 305"/>
                <a:gd name="T52" fmla="*/ 64 w 303"/>
                <a:gd name="T53" fmla="*/ 131 h 305"/>
                <a:gd name="T54" fmla="*/ 49 w 303"/>
                <a:gd name="T55" fmla="*/ 137 h 305"/>
                <a:gd name="T56" fmla="*/ 42 w 303"/>
                <a:gd name="T57" fmla="*/ 152 h 305"/>
                <a:gd name="T58" fmla="*/ 49 w 303"/>
                <a:gd name="T59" fmla="*/ 168 h 305"/>
                <a:gd name="T60" fmla="*/ 64 w 303"/>
                <a:gd name="T61" fmla="*/ 174 h 305"/>
                <a:gd name="T62" fmla="*/ 79 w 303"/>
                <a:gd name="T63" fmla="*/ 168 h 305"/>
                <a:gd name="T64" fmla="*/ 85 w 303"/>
                <a:gd name="T65" fmla="*/ 152 h 305"/>
                <a:gd name="T66" fmla="*/ 172 w 303"/>
                <a:gd name="T67" fmla="*/ 152 h 305"/>
                <a:gd name="T68" fmla="*/ 165 w 303"/>
                <a:gd name="T69" fmla="*/ 137 h 305"/>
                <a:gd name="T70" fmla="*/ 150 w 303"/>
                <a:gd name="T71" fmla="*/ 130 h 305"/>
                <a:gd name="T72" fmla="*/ 134 w 303"/>
                <a:gd name="T73" fmla="*/ 137 h 305"/>
                <a:gd name="T74" fmla="*/ 128 w 303"/>
                <a:gd name="T75" fmla="*/ 152 h 305"/>
                <a:gd name="T76" fmla="*/ 134 w 303"/>
                <a:gd name="T77" fmla="*/ 168 h 305"/>
                <a:gd name="T78" fmla="*/ 150 w 303"/>
                <a:gd name="T79" fmla="*/ 174 h 305"/>
                <a:gd name="T80" fmla="*/ 165 w 303"/>
                <a:gd name="T81" fmla="*/ 168 h 305"/>
                <a:gd name="T82" fmla="*/ 172 w 303"/>
                <a:gd name="T83" fmla="*/ 152 h 305"/>
                <a:gd name="T84" fmla="*/ 257 w 303"/>
                <a:gd name="T85" fmla="*/ 152 h 305"/>
                <a:gd name="T86" fmla="*/ 251 w 303"/>
                <a:gd name="T87" fmla="*/ 137 h 305"/>
                <a:gd name="T88" fmla="*/ 236 w 303"/>
                <a:gd name="T89" fmla="*/ 130 h 305"/>
                <a:gd name="T90" fmla="*/ 220 w 303"/>
                <a:gd name="T91" fmla="*/ 137 h 305"/>
                <a:gd name="T92" fmla="*/ 214 w 303"/>
                <a:gd name="T93" fmla="*/ 152 h 305"/>
                <a:gd name="T94" fmla="*/ 220 w 303"/>
                <a:gd name="T95" fmla="*/ 167 h 305"/>
                <a:gd name="T96" fmla="*/ 236 w 303"/>
                <a:gd name="T97" fmla="*/ 174 h 305"/>
                <a:gd name="T98" fmla="*/ 251 w 303"/>
                <a:gd name="T99" fmla="*/ 167 h 305"/>
                <a:gd name="T100" fmla="*/ 257 w 303"/>
                <a:gd name="T101" fmla="*/ 15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 h="305">
                  <a:moveTo>
                    <a:pt x="153" y="1"/>
                  </a:moveTo>
                  <a:cubicBezTo>
                    <a:pt x="174" y="1"/>
                    <a:pt x="193" y="5"/>
                    <a:pt x="212" y="13"/>
                  </a:cubicBezTo>
                  <a:cubicBezTo>
                    <a:pt x="230" y="21"/>
                    <a:pt x="246" y="32"/>
                    <a:pt x="259" y="46"/>
                  </a:cubicBezTo>
                  <a:cubicBezTo>
                    <a:pt x="273" y="60"/>
                    <a:pt x="284" y="76"/>
                    <a:pt x="292" y="94"/>
                  </a:cubicBezTo>
                  <a:cubicBezTo>
                    <a:pt x="299" y="112"/>
                    <a:pt x="303" y="132"/>
                    <a:pt x="303" y="153"/>
                  </a:cubicBezTo>
                  <a:cubicBezTo>
                    <a:pt x="302" y="173"/>
                    <a:pt x="299" y="191"/>
                    <a:pt x="291" y="208"/>
                  </a:cubicBezTo>
                  <a:cubicBezTo>
                    <a:pt x="284" y="225"/>
                    <a:pt x="275" y="240"/>
                    <a:pt x="263" y="253"/>
                  </a:cubicBezTo>
                  <a:cubicBezTo>
                    <a:pt x="259" y="257"/>
                    <a:pt x="257" y="262"/>
                    <a:pt x="256" y="267"/>
                  </a:cubicBezTo>
                  <a:cubicBezTo>
                    <a:pt x="255" y="271"/>
                    <a:pt x="257" y="275"/>
                    <a:pt x="262" y="277"/>
                  </a:cubicBezTo>
                  <a:cubicBezTo>
                    <a:pt x="271" y="282"/>
                    <a:pt x="281" y="285"/>
                    <a:pt x="293" y="287"/>
                  </a:cubicBezTo>
                  <a:cubicBezTo>
                    <a:pt x="296" y="288"/>
                    <a:pt x="291" y="290"/>
                    <a:pt x="279" y="294"/>
                  </a:cubicBezTo>
                  <a:cubicBezTo>
                    <a:pt x="268" y="297"/>
                    <a:pt x="250" y="300"/>
                    <a:pt x="226" y="303"/>
                  </a:cubicBezTo>
                  <a:cubicBezTo>
                    <a:pt x="215" y="304"/>
                    <a:pt x="206" y="304"/>
                    <a:pt x="197" y="305"/>
                  </a:cubicBezTo>
                  <a:cubicBezTo>
                    <a:pt x="188" y="305"/>
                    <a:pt x="181" y="305"/>
                    <a:pt x="174" y="305"/>
                  </a:cubicBezTo>
                  <a:cubicBezTo>
                    <a:pt x="167" y="304"/>
                    <a:pt x="160" y="304"/>
                    <a:pt x="154" y="304"/>
                  </a:cubicBezTo>
                  <a:cubicBezTo>
                    <a:pt x="149" y="303"/>
                    <a:pt x="143" y="303"/>
                    <a:pt x="138" y="302"/>
                  </a:cubicBezTo>
                  <a:cubicBezTo>
                    <a:pt x="119" y="300"/>
                    <a:pt x="100" y="294"/>
                    <a:pt x="84" y="286"/>
                  </a:cubicBezTo>
                  <a:cubicBezTo>
                    <a:pt x="67" y="277"/>
                    <a:pt x="52" y="266"/>
                    <a:pt x="39" y="252"/>
                  </a:cubicBezTo>
                  <a:cubicBezTo>
                    <a:pt x="27" y="239"/>
                    <a:pt x="17" y="224"/>
                    <a:pt x="10" y="206"/>
                  </a:cubicBezTo>
                  <a:cubicBezTo>
                    <a:pt x="3" y="189"/>
                    <a:pt x="0" y="170"/>
                    <a:pt x="0" y="150"/>
                  </a:cubicBezTo>
                  <a:cubicBezTo>
                    <a:pt x="0" y="129"/>
                    <a:pt x="4" y="110"/>
                    <a:pt x="12" y="91"/>
                  </a:cubicBezTo>
                  <a:cubicBezTo>
                    <a:pt x="20" y="73"/>
                    <a:pt x="31" y="57"/>
                    <a:pt x="45" y="44"/>
                  </a:cubicBezTo>
                  <a:cubicBezTo>
                    <a:pt x="59" y="30"/>
                    <a:pt x="75" y="20"/>
                    <a:pt x="94" y="12"/>
                  </a:cubicBezTo>
                  <a:cubicBezTo>
                    <a:pt x="112" y="4"/>
                    <a:pt x="132" y="0"/>
                    <a:pt x="153" y="1"/>
                  </a:cubicBezTo>
                  <a:close/>
                  <a:moveTo>
                    <a:pt x="85" y="152"/>
                  </a:moveTo>
                  <a:cubicBezTo>
                    <a:pt x="85" y="146"/>
                    <a:pt x="83" y="141"/>
                    <a:pt x="79" y="137"/>
                  </a:cubicBezTo>
                  <a:cubicBezTo>
                    <a:pt x="75" y="133"/>
                    <a:pt x="70" y="131"/>
                    <a:pt x="64" y="131"/>
                  </a:cubicBezTo>
                  <a:cubicBezTo>
                    <a:pt x="58" y="131"/>
                    <a:pt x="53" y="133"/>
                    <a:pt x="49" y="137"/>
                  </a:cubicBezTo>
                  <a:cubicBezTo>
                    <a:pt x="45" y="141"/>
                    <a:pt x="42" y="146"/>
                    <a:pt x="42" y="152"/>
                  </a:cubicBezTo>
                  <a:cubicBezTo>
                    <a:pt x="42" y="158"/>
                    <a:pt x="45" y="163"/>
                    <a:pt x="49" y="168"/>
                  </a:cubicBezTo>
                  <a:cubicBezTo>
                    <a:pt x="53" y="172"/>
                    <a:pt x="58" y="174"/>
                    <a:pt x="64" y="174"/>
                  </a:cubicBezTo>
                  <a:cubicBezTo>
                    <a:pt x="70" y="174"/>
                    <a:pt x="75" y="172"/>
                    <a:pt x="79" y="168"/>
                  </a:cubicBezTo>
                  <a:cubicBezTo>
                    <a:pt x="83" y="163"/>
                    <a:pt x="85" y="158"/>
                    <a:pt x="85" y="152"/>
                  </a:cubicBezTo>
                  <a:close/>
                  <a:moveTo>
                    <a:pt x="172" y="152"/>
                  </a:moveTo>
                  <a:cubicBezTo>
                    <a:pt x="172" y="146"/>
                    <a:pt x="170" y="141"/>
                    <a:pt x="165" y="137"/>
                  </a:cubicBezTo>
                  <a:cubicBezTo>
                    <a:pt x="161" y="132"/>
                    <a:pt x="156" y="130"/>
                    <a:pt x="150" y="130"/>
                  </a:cubicBezTo>
                  <a:cubicBezTo>
                    <a:pt x="144" y="130"/>
                    <a:pt x="138" y="132"/>
                    <a:pt x="134" y="137"/>
                  </a:cubicBezTo>
                  <a:cubicBezTo>
                    <a:pt x="130" y="141"/>
                    <a:pt x="128" y="146"/>
                    <a:pt x="128" y="152"/>
                  </a:cubicBezTo>
                  <a:cubicBezTo>
                    <a:pt x="128" y="158"/>
                    <a:pt x="130" y="163"/>
                    <a:pt x="134" y="168"/>
                  </a:cubicBezTo>
                  <a:cubicBezTo>
                    <a:pt x="138" y="172"/>
                    <a:pt x="144" y="174"/>
                    <a:pt x="150" y="174"/>
                  </a:cubicBezTo>
                  <a:cubicBezTo>
                    <a:pt x="156" y="174"/>
                    <a:pt x="161" y="172"/>
                    <a:pt x="165" y="168"/>
                  </a:cubicBezTo>
                  <a:cubicBezTo>
                    <a:pt x="170" y="163"/>
                    <a:pt x="172" y="158"/>
                    <a:pt x="172" y="152"/>
                  </a:cubicBezTo>
                  <a:close/>
                  <a:moveTo>
                    <a:pt x="257" y="152"/>
                  </a:moveTo>
                  <a:cubicBezTo>
                    <a:pt x="257" y="146"/>
                    <a:pt x="255" y="141"/>
                    <a:pt x="251" y="137"/>
                  </a:cubicBezTo>
                  <a:cubicBezTo>
                    <a:pt x="247" y="132"/>
                    <a:pt x="242" y="130"/>
                    <a:pt x="236" y="130"/>
                  </a:cubicBezTo>
                  <a:cubicBezTo>
                    <a:pt x="230" y="130"/>
                    <a:pt x="224" y="132"/>
                    <a:pt x="220" y="137"/>
                  </a:cubicBezTo>
                  <a:cubicBezTo>
                    <a:pt x="216" y="141"/>
                    <a:pt x="214" y="146"/>
                    <a:pt x="214" y="152"/>
                  </a:cubicBezTo>
                  <a:cubicBezTo>
                    <a:pt x="214" y="158"/>
                    <a:pt x="216" y="163"/>
                    <a:pt x="220" y="167"/>
                  </a:cubicBezTo>
                  <a:cubicBezTo>
                    <a:pt x="224" y="172"/>
                    <a:pt x="230" y="174"/>
                    <a:pt x="236" y="174"/>
                  </a:cubicBezTo>
                  <a:cubicBezTo>
                    <a:pt x="242" y="174"/>
                    <a:pt x="247" y="172"/>
                    <a:pt x="251" y="167"/>
                  </a:cubicBezTo>
                  <a:cubicBezTo>
                    <a:pt x="255" y="163"/>
                    <a:pt x="257" y="158"/>
                    <a:pt x="257" y="152"/>
                  </a:cubicBezTo>
                  <a:close/>
                </a:path>
              </a:pathLst>
            </a:custGeom>
            <a:solidFill>
              <a:srgbClr val="B5E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1" name="Freeform 7"/>
            <p:cNvSpPr>
              <a:spLocks noEditPoints="1"/>
            </p:cNvSpPr>
            <p:nvPr>
              <p:custDataLst>
                <p:tags r:id="rId5"/>
              </p:custDataLst>
            </p:nvPr>
          </p:nvSpPr>
          <p:spPr bwMode="auto">
            <a:xfrm>
              <a:off x="5145089" y="3051175"/>
              <a:ext cx="520700" cy="522288"/>
            </a:xfrm>
            <a:custGeom>
              <a:avLst/>
              <a:gdLst>
                <a:gd name="T0" fmla="*/ 150 w 303"/>
                <a:gd name="T1" fmla="*/ 1 h 305"/>
                <a:gd name="T2" fmla="*/ 209 w 303"/>
                <a:gd name="T3" fmla="*/ 12 h 305"/>
                <a:gd name="T4" fmla="*/ 257 w 303"/>
                <a:gd name="T5" fmla="*/ 44 h 305"/>
                <a:gd name="T6" fmla="*/ 290 w 303"/>
                <a:gd name="T7" fmla="*/ 91 h 305"/>
                <a:gd name="T8" fmla="*/ 303 w 303"/>
                <a:gd name="T9" fmla="*/ 150 h 305"/>
                <a:gd name="T10" fmla="*/ 293 w 303"/>
                <a:gd name="T11" fmla="*/ 206 h 305"/>
                <a:gd name="T12" fmla="*/ 263 w 303"/>
                <a:gd name="T13" fmla="*/ 252 h 305"/>
                <a:gd name="T14" fmla="*/ 219 w 303"/>
                <a:gd name="T15" fmla="*/ 286 h 305"/>
                <a:gd name="T16" fmla="*/ 164 w 303"/>
                <a:gd name="T17" fmla="*/ 302 h 305"/>
                <a:gd name="T18" fmla="*/ 148 w 303"/>
                <a:gd name="T19" fmla="*/ 304 h 305"/>
                <a:gd name="T20" fmla="*/ 129 w 303"/>
                <a:gd name="T21" fmla="*/ 305 h 305"/>
                <a:gd name="T22" fmla="*/ 106 w 303"/>
                <a:gd name="T23" fmla="*/ 305 h 305"/>
                <a:gd name="T24" fmla="*/ 77 w 303"/>
                <a:gd name="T25" fmla="*/ 303 h 305"/>
                <a:gd name="T26" fmla="*/ 23 w 303"/>
                <a:gd name="T27" fmla="*/ 294 h 305"/>
                <a:gd name="T28" fmla="*/ 9 w 303"/>
                <a:gd name="T29" fmla="*/ 287 h 305"/>
                <a:gd name="T30" fmla="*/ 41 w 303"/>
                <a:gd name="T31" fmla="*/ 277 h 305"/>
                <a:gd name="T32" fmla="*/ 46 w 303"/>
                <a:gd name="T33" fmla="*/ 266 h 305"/>
                <a:gd name="T34" fmla="*/ 40 w 303"/>
                <a:gd name="T35" fmla="*/ 253 h 305"/>
                <a:gd name="T36" fmla="*/ 11 w 303"/>
                <a:gd name="T37" fmla="*/ 208 h 305"/>
                <a:gd name="T38" fmla="*/ 0 w 303"/>
                <a:gd name="T39" fmla="*/ 153 h 305"/>
                <a:gd name="T40" fmla="*/ 11 w 303"/>
                <a:gd name="T41" fmla="*/ 94 h 305"/>
                <a:gd name="T42" fmla="*/ 43 w 303"/>
                <a:gd name="T43" fmla="*/ 46 h 305"/>
                <a:gd name="T44" fmla="*/ 91 w 303"/>
                <a:gd name="T45" fmla="*/ 13 h 305"/>
                <a:gd name="T46" fmla="*/ 150 w 303"/>
                <a:gd name="T47" fmla="*/ 1 h 305"/>
                <a:gd name="T48" fmla="*/ 217 w 303"/>
                <a:gd name="T49" fmla="*/ 152 h 305"/>
                <a:gd name="T50" fmla="*/ 223 w 303"/>
                <a:gd name="T51" fmla="*/ 168 h 305"/>
                <a:gd name="T52" fmla="*/ 239 w 303"/>
                <a:gd name="T53" fmla="*/ 174 h 305"/>
                <a:gd name="T54" fmla="*/ 254 w 303"/>
                <a:gd name="T55" fmla="*/ 168 h 305"/>
                <a:gd name="T56" fmla="*/ 260 w 303"/>
                <a:gd name="T57" fmla="*/ 152 h 305"/>
                <a:gd name="T58" fmla="*/ 254 w 303"/>
                <a:gd name="T59" fmla="*/ 137 h 305"/>
                <a:gd name="T60" fmla="*/ 239 w 303"/>
                <a:gd name="T61" fmla="*/ 131 h 305"/>
                <a:gd name="T62" fmla="*/ 223 w 303"/>
                <a:gd name="T63" fmla="*/ 137 h 305"/>
                <a:gd name="T64" fmla="*/ 217 w 303"/>
                <a:gd name="T65" fmla="*/ 152 h 305"/>
                <a:gd name="T66" fmla="*/ 131 w 303"/>
                <a:gd name="T67" fmla="*/ 152 h 305"/>
                <a:gd name="T68" fmla="*/ 137 w 303"/>
                <a:gd name="T69" fmla="*/ 168 h 305"/>
                <a:gd name="T70" fmla="*/ 153 w 303"/>
                <a:gd name="T71" fmla="*/ 174 h 305"/>
                <a:gd name="T72" fmla="*/ 168 w 303"/>
                <a:gd name="T73" fmla="*/ 168 h 305"/>
                <a:gd name="T74" fmla="*/ 175 w 303"/>
                <a:gd name="T75" fmla="*/ 152 h 305"/>
                <a:gd name="T76" fmla="*/ 168 w 303"/>
                <a:gd name="T77" fmla="*/ 137 h 305"/>
                <a:gd name="T78" fmla="*/ 153 w 303"/>
                <a:gd name="T79" fmla="*/ 130 h 305"/>
                <a:gd name="T80" fmla="*/ 137 w 303"/>
                <a:gd name="T81" fmla="*/ 137 h 305"/>
                <a:gd name="T82" fmla="*/ 131 w 303"/>
                <a:gd name="T83" fmla="*/ 152 h 305"/>
                <a:gd name="T84" fmla="*/ 45 w 303"/>
                <a:gd name="T85" fmla="*/ 152 h 305"/>
                <a:gd name="T86" fmla="*/ 52 w 303"/>
                <a:gd name="T87" fmla="*/ 167 h 305"/>
                <a:gd name="T88" fmla="*/ 67 w 303"/>
                <a:gd name="T89" fmla="*/ 174 h 305"/>
                <a:gd name="T90" fmla="*/ 83 w 303"/>
                <a:gd name="T91" fmla="*/ 167 h 305"/>
                <a:gd name="T92" fmla="*/ 89 w 303"/>
                <a:gd name="T93" fmla="*/ 152 h 305"/>
                <a:gd name="T94" fmla="*/ 83 w 303"/>
                <a:gd name="T95" fmla="*/ 137 h 305"/>
                <a:gd name="T96" fmla="*/ 67 w 303"/>
                <a:gd name="T97" fmla="*/ 130 h 305"/>
                <a:gd name="T98" fmla="*/ 52 w 303"/>
                <a:gd name="T99" fmla="*/ 137 h 305"/>
                <a:gd name="T100" fmla="*/ 45 w 303"/>
                <a:gd name="T101" fmla="*/ 15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 h="305">
                  <a:moveTo>
                    <a:pt x="150" y="1"/>
                  </a:moveTo>
                  <a:cubicBezTo>
                    <a:pt x="171" y="0"/>
                    <a:pt x="191" y="4"/>
                    <a:pt x="209" y="12"/>
                  </a:cubicBezTo>
                  <a:cubicBezTo>
                    <a:pt x="227" y="20"/>
                    <a:pt x="243" y="30"/>
                    <a:pt x="257" y="44"/>
                  </a:cubicBezTo>
                  <a:cubicBezTo>
                    <a:pt x="271" y="57"/>
                    <a:pt x="282" y="73"/>
                    <a:pt x="290" y="91"/>
                  </a:cubicBezTo>
                  <a:cubicBezTo>
                    <a:pt x="298" y="110"/>
                    <a:pt x="302" y="129"/>
                    <a:pt x="303" y="150"/>
                  </a:cubicBezTo>
                  <a:cubicBezTo>
                    <a:pt x="303" y="170"/>
                    <a:pt x="300" y="189"/>
                    <a:pt x="293" y="206"/>
                  </a:cubicBezTo>
                  <a:cubicBezTo>
                    <a:pt x="286" y="223"/>
                    <a:pt x="276" y="239"/>
                    <a:pt x="263" y="252"/>
                  </a:cubicBezTo>
                  <a:cubicBezTo>
                    <a:pt x="251" y="266"/>
                    <a:pt x="236" y="277"/>
                    <a:pt x="219" y="286"/>
                  </a:cubicBezTo>
                  <a:cubicBezTo>
                    <a:pt x="202" y="294"/>
                    <a:pt x="184" y="300"/>
                    <a:pt x="164" y="302"/>
                  </a:cubicBezTo>
                  <a:cubicBezTo>
                    <a:pt x="159" y="303"/>
                    <a:pt x="154" y="303"/>
                    <a:pt x="148" y="304"/>
                  </a:cubicBezTo>
                  <a:cubicBezTo>
                    <a:pt x="143" y="304"/>
                    <a:pt x="136" y="304"/>
                    <a:pt x="129" y="305"/>
                  </a:cubicBezTo>
                  <a:cubicBezTo>
                    <a:pt x="122" y="305"/>
                    <a:pt x="114" y="305"/>
                    <a:pt x="106" y="305"/>
                  </a:cubicBezTo>
                  <a:cubicBezTo>
                    <a:pt x="97" y="304"/>
                    <a:pt x="87" y="304"/>
                    <a:pt x="77" y="303"/>
                  </a:cubicBezTo>
                  <a:cubicBezTo>
                    <a:pt x="53" y="300"/>
                    <a:pt x="35" y="297"/>
                    <a:pt x="23" y="294"/>
                  </a:cubicBezTo>
                  <a:cubicBezTo>
                    <a:pt x="12" y="290"/>
                    <a:pt x="7" y="288"/>
                    <a:pt x="9" y="287"/>
                  </a:cubicBezTo>
                  <a:cubicBezTo>
                    <a:pt x="22" y="285"/>
                    <a:pt x="32" y="282"/>
                    <a:pt x="41" y="277"/>
                  </a:cubicBezTo>
                  <a:cubicBezTo>
                    <a:pt x="45" y="275"/>
                    <a:pt x="47" y="271"/>
                    <a:pt x="46" y="266"/>
                  </a:cubicBezTo>
                  <a:cubicBezTo>
                    <a:pt x="46" y="262"/>
                    <a:pt x="43" y="257"/>
                    <a:pt x="40" y="253"/>
                  </a:cubicBezTo>
                  <a:cubicBezTo>
                    <a:pt x="28" y="240"/>
                    <a:pt x="19" y="225"/>
                    <a:pt x="11" y="208"/>
                  </a:cubicBezTo>
                  <a:cubicBezTo>
                    <a:pt x="4" y="191"/>
                    <a:pt x="0" y="173"/>
                    <a:pt x="0" y="153"/>
                  </a:cubicBezTo>
                  <a:cubicBezTo>
                    <a:pt x="0" y="132"/>
                    <a:pt x="3" y="112"/>
                    <a:pt x="11" y="94"/>
                  </a:cubicBezTo>
                  <a:cubicBezTo>
                    <a:pt x="19" y="76"/>
                    <a:pt x="30" y="60"/>
                    <a:pt x="43" y="46"/>
                  </a:cubicBezTo>
                  <a:cubicBezTo>
                    <a:pt x="57" y="32"/>
                    <a:pt x="73" y="21"/>
                    <a:pt x="91" y="13"/>
                  </a:cubicBezTo>
                  <a:cubicBezTo>
                    <a:pt x="109" y="5"/>
                    <a:pt x="129" y="1"/>
                    <a:pt x="150" y="1"/>
                  </a:cubicBezTo>
                  <a:close/>
                  <a:moveTo>
                    <a:pt x="217" y="152"/>
                  </a:moveTo>
                  <a:cubicBezTo>
                    <a:pt x="217" y="158"/>
                    <a:pt x="219" y="163"/>
                    <a:pt x="223" y="168"/>
                  </a:cubicBezTo>
                  <a:cubicBezTo>
                    <a:pt x="228" y="172"/>
                    <a:pt x="233" y="174"/>
                    <a:pt x="239" y="174"/>
                  </a:cubicBezTo>
                  <a:cubicBezTo>
                    <a:pt x="245" y="174"/>
                    <a:pt x="250" y="172"/>
                    <a:pt x="254" y="168"/>
                  </a:cubicBezTo>
                  <a:cubicBezTo>
                    <a:pt x="258" y="163"/>
                    <a:pt x="260" y="158"/>
                    <a:pt x="260" y="152"/>
                  </a:cubicBezTo>
                  <a:cubicBezTo>
                    <a:pt x="260" y="146"/>
                    <a:pt x="258" y="141"/>
                    <a:pt x="254" y="137"/>
                  </a:cubicBezTo>
                  <a:cubicBezTo>
                    <a:pt x="250" y="133"/>
                    <a:pt x="245" y="131"/>
                    <a:pt x="239" y="131"/>
                  </a:cubicBezTo>
                  <a:cubicBezTo>
                    <a:pt x="233" y="131"/>
                    <a:pt x="228" y="133"/>
                    <a:pt x="223" y="137"/>
                  </a:cubicBezTo>
                  <a:cubicBezTo>
                    <a:pt x="219" y="141"/>
                    <a:pt x="217" y="146"/>
                    <a:pt x="217" y="152"/>
                  </a:cubicBezTo>
                  <a:close/>
                  <a:moveTo>
                    <a:pt x="131" y="152"/>
                  </a:moveTo>
                  <a:cubicBezTo>
                    <a:pt x="131" y="158"/>
                    <a:pt x="133" y="163"/>
                    <a:pt x="137" y="168"/>
                  </a:cubicBezTo>
                  <a:cubicBezTo>
                    <a:pt x="142" y="172"/>
                    <a:pt x="147" y="174"/>
                    <a:pt x="153" y="174"/>
                  </a:cubicBezTo>
                  <a:cubicBezTo>
                    <a:pt x="159" y="174"/>
                    <a:pt x="164" y="172"/>
                    <a:pt x="168" y="168"/>
                  </a:cubicBezTo>
                  <a:cubicBezTo>
                    <a:pt x="173" y="163"/>
                    <a:pt x="175" y="158"/>
                    <a:pt x="175" y="152"/>
                  </a:cubicBezTo>
                  <a:cubicBezTo>
                    <a:pt x="175" y="146"/>
                    <a:pt x="173" y="141"/>
                    <a:pt x="168" y="137"/>
                  </a:cubicBezTo>
                  <a:cubicBezTo>
                    <a:pt x="164" y="132"/>
                    <a:pt x="159" y="130"/>
                    <a:pt x="153" y="130"/>
                  </a:cubicBezTo>
                  <a:cubicBezTo>
                    <a:pt x="147" y="130"/>
                    <a:pt x="142" y="132"/>
                    <a:pt x="137" y="137"/>
                  </a:cubicBezTo>
                  <a:cubicBezTo>
                    <a:pt x="133" y="141"/>
                    <a:pt x="131" y="146"/>
                    <a:pt x="131" y="152"/>
                  </a:cubicBezTo>
                  <a:close/>
                  <a:moveTo>
                    <a:pt x="45" y="152"/>
                  </a:moveTo>
                  <a:cubicBezTo>
                    <a:pt x="45" y="158"/>
                    <a:pt x="47" y="163"/>
                    <a:pt x="52" y="167"/>
                  </a:cubicBezTo>
                  <a:cubicBezTo>
                    <a:pt x="56" y="172"/>
                    <a:pt x="61" y="174"/>
                    <a:pt x="67" y="174"/>
                  </a:cubicBezTo>
                  <a:cubicBezTo>
                    <a:pt x="73" y="174"/>
                    <a:pt x="78" y="172"/>
                    <a:pt x="83" y="167"/>
                  </a:cubicBezTo>
                  <a:cubicBezTo>
                    <a:pt x="87" y="163"/>
                    <a:pt x="89" y="158"/>
                    <a:pt x="89" y="152"/>
                  </a:cubicBezTo>
                  <a:cubicBezTo>
                    <a:pt x="89" y="146"/>
                    <a:pt x="87" y="141"/>
                    <a:pt x="83" y="137"/>
                  </a:cubicBezTo>
                  <a:cubicBezTo>
                    <a:pt x="78" y="132"/>
                    <a:pt x="73" y="130"/>
                    <a:pt x="67" y="130"/>
                  </a:cubicBezTo>
                  <a:cubicBezTo>
                    <a:pt x="61" y="130"/>
                    <a:pt x="56" y="132"/>
                    <a:pt x="52" y="137"/>
                  </a:cubicBezTo>
                  <a:cubicBezTo>
                    <a:pt x="47" y="141"/>
                    <a:pt x="45" y="146"/>
                    <a:pt x="45" y="152"/>
                  </a:cubicBez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nvGrpSpPr>
            <p:cNvPr id="10279" name="组合 10278"/>
            <p:cNvGrpSpPr/>
            <p:nvPr/>
          </p:nvGrpSpPr>
          <p:grpSpPr>
            <a:xfrm>
              <a:off x="6453189" y="1042987"/>
              <a:ext cx="577850" cy="374651"/>
              <a:chOff x="6453189" y="1042987"/>
              <a:chExt cx="577850" cy="374651"/>
            </a:xfrm>
          </p:grpSpPr>
          <p:sp>
            <p:nvSpPr>
              <p:cNvPr id="10072" name="Oval 8"/>
              <p:cNvSpPr>
                <a:spLocks noChangeArrowheads="1"/>
              </p:cNvSpPr>
              <p:nvPr>
                <p:custDataLst>
                  <p:tags r:id="rId6"/>
                </p:custDataLst>
              </p:nvPr>
            </p:nvSpPr>
            <p:spPr bwMode="auto">
              <a:xfrm>
                <a:off x="6453189" y="1235075"/>
                <a:ext cx="187325"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3" name="Oval 9"/>
              <p:cNvSpPr>
                <a:spLocks noChangeArrowheads="1"/>
              </p:cNvSpPr>
              <p:nvPr>
                <p:custDataLst>
                  <p:tags r:id="rId7"/>
                </p:custDataLst>
              </p:nvPr>
            </p:nvSpPr>
            <p:spPr bwMode="auto">
              <a:xfrm>
                <a:off x="6529389" y="1130300"/>
                <a:ext cx="190500"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4" name="Oval 10"/>
              <p:cNvSpPr>
                <a:spLocks noChangeArrowheads="1"/>
              </p:cNvSpPr>
              <p:nvPr>
                <p:custDataLst>
                  <p:tags r:id="rId8"/>
                </p:custDataLst>
              </p:nvPr>
            </p:nvSpPr>
            <p:spPr bwMode="auto">
              <a:xfrm>
                <a:off x="6840539" y="1235075"/>
                <a:ext cx="190500"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5" name="Oval 11"/>
              <p:cNvSpPr>
                <a:spLocks noChangeArrowheads="1"/>
              </p:cNvSpPr>
              <p:nvPr>
                <p:custDataLst>
                  <p:tags r:id="rId9"/>
                </p:custDataLst>
              </p:nvPr>
            </p:nvSpPr>
            <p:spPr bwMode="auto">
              <a:xfrm>
                <a:off x="6662739" y="1042987"/>
                <a:ext cx="304800" cy="29527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6" name="Rectangle 12"/>
              <p:cNvSpPr>
                <a:spLocks noChangeArrowheads="1"/>
              </p:cNvSpPr>
              <p:nvPr>
                <p:custDataLst>
                  <p:tags r:id="rId10"/>
                </p:custDataLst>
              </p:nvPr>
            </p:nvSpPr>
            <p:spPr bwMode="auto">
              <a:xfrm>
                <a:off x="6556376" y="1254125"/>
                <a:ext cx="392113" cy="163513"/>
              </a:xfrm>
              <a:prstGeom prst="rect">
                <a:avLst/>
              </a:prstGeom>
              <a:solidFill>
                <a:srgbClr val="FF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sp>
          <p:nvSpPr>
            <p:cNvPr id="10077" name="Oval 13"/>
            <p:cNvSpPr>
              <a:spLocks noChangeArrowheads="1"/>
            </p:cNvSpPr>
            <p:nvPr>
              <p:custDataLst>
                <p:tags r:id="rId11"/>
              </p:custDataLst>
            </p:nvPr>
          </p:nvSpPr>
          <p:spPr bwMode="auto">
            <a:xfrm>
              <a:off x="8737601" y="2044700"/>
              <a:ext cx="76200" cy="76200"/>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8" name="Oval 14"/>
            <p:cNvSpPr>
              <a:spLocks noChangeArrowheads="1"/>
            </p:cNvSpPr>
            <p:nvPr>
              <p:custDataLst>
                <p:tags r:id="rId12"/>
              </p:custDataLst>
            </p:nvPr>
          </p:nvSpPr>
          <p:spPr bwMode="auto">
            <a:xfrm>
              <a:off x="8769351" y="2003425"/>
              <a:ext cx="77788" cy="7461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9" name="Oval 15"/>
            <p:cNvSpPr>
              <a:spLocks noChangeArrowheads="1"/>
            </p:cNvSpPr>
            <p:nvPr>
              <p:custDataLst>
                <p:tags r:id="rId13"/>
              </p:custDataLst>
            </p:nvPr>
          </p:nvSpPr>
          <p:spPr bwMode="auto">
            <a:xfrm>
              <a:off x="8896351" y="2044700"/>
              <a:ext cx="77788" cy="76200"/>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0" name="Oval 16"/>
            <p:cNvSpPr>
              <a:spLocks noChangeArrowheads="1"/>
            </p:cNvSpPr>
            <p:nvPr>
              <p:custDataLst>
                <p:tags r:id="rId14"/>
              </p:custDataLst>
            </p:nvPr>
          </p:nvSpPr>
          <p:spPr bwMode="auto">
            <a:xfrm>
              <a:off x="8823326" y="1968500"/>
              <a:ext cx="123825" cy="11747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1" name="Rectangle 17"/>
            <p:cNvSpPr>
              <a:spLocks noChangeArrowheads="1"/>
            </p:cNvSpPr>
            <p:nvPr>
              <p:custDataLst>
                <p:tags r:id="rId15"/>
              </p:custDataLst>
            </p:nvPr>
          </p:nvSpPr>
          <p:spPr bwMode="auto">
            <a:xfrm>
              <a:off x="8780464" y="2054225"/>
              <a:ext cx="158750" cy="66675"/>
            </a:xfrm>
            <a:prstGeom prst="rect">
              <a:avLst/>
            </a:prstGeom>
            <a:solidFill>
              <a:srgbClr val="FF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2" name="Freeform 18"/>
            <p:cNvSpPr/>
            <p:nvPr>
              <p:custDataLst>
                <p:tags r:id="rId16"/>
              </p:custDataLst>
            </p:nvPr>
          </p:nvSpPr>
          <p:spPr bwMode="auto">
            <a:xfrm>
              <a:off x="6376989" y="2581275"/>
              <a:ext cx="4751388" cy="3270250"/>
            </a:xfrm>
            <a:custGeom>
              <a:avLst/>
              <a:gdLst>
                <a:gd name="T0" fmla="*/ 2605 w 2770"/>
                <a:gd name="T1" fmla="*/ 1909 h 1909"/>
                <a:gd name="T2" fmla="*/ 165 w 2770"/>
                <a:gd name="T3" fmla="*/ 1909 h 1909"/>
                <a:gd name="T4" fmla="*/ 0 w 2770"/>
                <a:gd name="T5" fmla="*/ 1744 h 1909"/>
                <a:gd name="T6" fmla="*/ 0 w 2770"/>
                <a:gd name="T7" fmla="*/ 166 h 1909"/>
                <a:gd name="T8" fmla="*/ 165 w 2770"/>
                <a:gd name="T9" fmla="*/ 0 h 1909"/>
                <a:gd name="T10" fmla="*/ 2605 w 2770"/>
                <a:gd name="T11" fmla="*/ 0 h 1909"/>
                <a:gd name="T12" fmla="*/ 2770 w 2770"/>
                <a:gd name="T13" fmla="*/ 166 h 1909"/>
                <a:gd name="T14" fmla="*/ 2770 w 2770"/>
                <a:gd name="T15" fmla="*/ 1744 h 1909"/>
                <a:gd name="T16" fmla="*/ 2605 w 2770"/>
                <a:gd name="T17" fmla="*/ 1909 h 1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0" h="1909">
                  <a:moveTo>
                    <a:pt x="2605" y="1909"/>
                  </a:moveTo>
                  <a:cubicBezTo>
                    <a:pt x="165" y="1909"/>
                    <a:pt x="165" y="1909"/>
                    <a:pt x="165" y="1909"/>
                  </a:cubicBezTo>
                  <a:cubicBezTo>
                    <a:pt x="74" y="1909"/>
                    <a:pt x="0" y="1835"/>
                    <a:pt x="0" y="1744"/>
                  </a:cubicBezTo>
                  <a:cubicBezTo>
                    <a:pt x="0" y="166"/>
                    <a:pt x="0" y="166"/>
                    <a:pt x="0" y="166"/>
                  </a:cubicBezTo>
                  <a:cubicBezTo>
                    <a:pt x="0" y="74"/>
                    <a:pt x="74" y="0"/>
                    <a:pt x="165" y="0"/>
                  </a:cubicBezTo>
                  <a:cubicBezTo>
                    <a:pt x="2605" y="0"/>
                    <a:pt x="2605" y="0"/>
                    <a:pt x="2605" y="0"/>
                  </a:cubicBezTo>
                  <a:cubicBezTo>
                    <a:pt x="2696" y="0"/>
                    <a:pt x="2770" y="74"/>
                    <a:pt x="2770" y="166"/>
                  </a:cubicBezTo>
                  <a:cubicBezTo>
                    <a:pt x="2770" y="1744"/>
                    <a:pt x="2770" y="1744"/>
                    <a:pt x="2770" y="1744"/>
                  </a:cubicBezTo>
                  <a:cubicBezTo>
                    <a:pt x="2770" y="1835"/>
                    <a:pt x="2696" y="1909"/>
                    <a:pt x="2605" y="190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3" name="Rectangle 19"/>
            <p:cNvSpPr>
              <a:spLocks noChangeArrowheads="1"/>
            </p:cNvSpPr>
            <p:nvPr>
              <p:custDataLst>
                <p:tags r:id="rId17"/>
              </p:custDataLst>
            </p:nvPr>
          </p:nvSpPr>
          <p:spPr bwMode="auto">
            <a:xfrm>
              <a:off x="6484939" y="2928937"/>
              <a:ext cx="4533900" cy="280193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4" name="Rectangle 20"/>
            <p:cNvSpPr>
              <a:spLocks noChangeArrowheads="1"/>
            </p:cNvSpPr>
            <p:nvPr>
              <p:custDataLst>
                <p:tags r:id="rId18"/>
              </p:custDataLst>
            </p:nvPr>
          </p:nvSpPr>
          <p:spPr bwMode="auto">
            <a:xfrm>
              <a:off x="6484939" y="2928937"/>
              <a:ext cx="45339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5" name="Freeform 21"/>
            <p:cNvSpPr/>
            <p:nvPr>
              <p:custDataLst>
                <p:tags r:id="rId19"/>
              </p:custDataLst>
            </p:nvPr>
          </p:nvSpPr>
          <p:spPr bwMode="auto">
            <a:xfrm>
              <a:off x="7410451" y="5072062"/>
              <a:ext cx="49213" cy="47625"/>
            </a:xfrm>
            <a:custGeom>
              <a:avLst/>
              <a:gdLst>
                <a:gd name="T0" fmla="*/ 20 w 28"/>
                <a:gd name="T1" fmla="*/ 28 h 28"/>
                <a:gd name="T2" fmla="*/ 9 w 28"/>
                <a:gd name="T3" fmla="*/ 28 h 28"/>
                <a:gd name="T4" fmla="*/ 0 w 28"/>
                <a:gd name="T5" fmla="*/ 20 h 28"/>
                <a:gd name="T6" fmla="*/ 0 w 28"/>
                <a:gd name="T7" fmla="*/ 8 h 28"/>
                <a:gd name="T8" fmla="*/ 9 w 28"/>
                <a:gd name="T9" fmla="*/ 0 h 28"/>
                <a:gd name="T10" fmla="*/ 20 w 28"/>
                <a:gd name="T11" fmla="*/ 0 h 28"/>
                <a:gd name="T12" fmla="*/ 28 w 28"/>
                <a:gd name="T13" fmla="*/ 8 h 28"/>
                <a:gd name="T14" fmla="*/ 28 w 28"/>
                <a:gd name="T15" fmla="*/ 20 h 28"/>
                <a:gd name="T16" fmla="*/ 20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0" y="28"/>
                  </a:moveTo>
                  <a:cubicBezTo>
                    <a:pt x="9" y="28"/>
                    <a:pt x="9" y="28"/>
                    <a:pt x="9" y="28"/>
                  </a:cubicBezTo>
                  <a:cubicBezTo>
                    <a:pt x="4" y="28"/>
                    <a:pt x="0" y="24"/>
                    <a:pt x="0" y="20"/>
                  </a:cubicBezTo>
                  <a:cubicBezTo>
                    <a:pt x="0" y="8"/>
                    <a:pt x="0" y="8"/>
                    <a:pt x="0" y="8"/>
                  </a:cubicBezTo>
                  <a:cubicBezTo>
                    <a:pt x="0" y="4"/>
                    <a:pt x="4" y="0"/>
                    <a:pt x="9" y="0"/>
                  </a:cubicBezTo>
                  <a:cubicBezTo>
                    <a:pt x="20" y="0"/>
                    <a:pt x="20" y="0"/>
                    <a:pt x="20" y="0"/>
                  </a:cubicBezTo>
                  <a:cubicBezTo>
                    <a:pt x="25" y="0"/>
                    <a:pt x="28" y="4"/>
                    <a:pt x="28" y="8"/>
                  </a:cubicBezTo>
                  <a:cubicBezTo>
                    <a:pt x="28" y="20"/>
                    <a:pt x="28" y="20"/>
                    <a:pt x="28" y="20"/>
                  </a:cubicBezTo>
                  <a:cubicBezTo>
                    <a:pt x="28" y="24"/>
                    <a:pt x="25" y="28"/>
                    <a:pt x="20" y="28"/>
                  </a:cubicBezTo>
                </a:path>
              </a:pathLst>
            </a:custGeom>
            <a:solidFill>
              <a:srgbClr val="F8CB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6" name="Freeform 22"/>
            <p:cNvSpPr/>
            <p:nvPr>
              <p:custDataLst>
                <p:tags r:id="rId20"/>
              </p:custDataLst>
            </p:nvPr>
          </p:nvSpPr>
          <p:spPr bwMode="auto">
            <a:xfrm>
              <a:off x="7462839" y="5072062"/>
              <a:ext cx="47625" cy="47625"/>
            </a:xfrm>
            <a:custGeom>
              <a:avLst/>
              <a:gdLst>
                <a:gd name="T0" fmla="*/ 20 w 28"/>
                <a:gd name="T1" fmla="*/ 28 h 28"/>
                <a:gd name="T2" fmla="*/ 9 w 28"/>
                <a:gd name="T3" fmla="*/ 28 h 28"/>
                <a:gd name="T4" fmla="*/ 0 w 28"/>
                <a:gd name="T5" fmla="*/ 20 h 28"/>
                <a:gd name="T6" fmla="*/ 0 w 28"/>
                <a:gd name="T7" fmla="*/ 8 h 28"/>
                <a:gd name="T8" fmla="*/ 9 w 28"/>
                <a:gd name="T9" fmla="*/ 0 h 28"/>
                <a:gd name="T10" fmla="*/ 20 w 28"/>
                <a:gd name="T11" fmla="*/ 0 h 28"/>
                <a:gd name="T12" fmla="*/ 28 w 28"/>
                <a:gd name="T13" fmla="*/ 8 h 28"/>
                <a:gd name="T14" fmla="*/ 28 w 28"/>
                <a:gd name="T15" fmla="*/ 20 h 28"/>
                <a:gd name="T16" fmla="*/ 20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0" y="28"/>
                  </a:moveTo>
                  <a:cubicBezTo>
                    <a:pt x="9" y="28"/>
                    <a:pt x="9" y="28"/>
                    <a:pt x="9" y="28"/>
                  </a:cubicBezTo>
                  <a:cubicBezTo>
                    <a:pt x="4" y="28"/>
                    <a:pt x="0" y="24"/>
                    <a:pt x="0" y="20"/>
                  </a:cubicBezTo>
                  <a:cubicBezTo>
                    <a:pt x="0" y="8"/>
                    <a:pt x="0" y="8"/>
                    <a:pt x="0" y="8"/>
                  </a:cubicBezTo>
                  <a:cubicBezTo>
                    <a:pt x="0" y="4"/>
                    <a:pt x="4" y="0"/>
                    <a:pt x="9" y="0"/>
                  </a:cubicBezTo>
                  <a:cubicBezTo>
                    <a:pt x="20" y="0"/>
                    <a:pt x="20" y="0"/>
                    <a:pt x="20" y="0"/>
                  </a:cubicBezTo>
                  <a:cubicBezTo>
                    <a:pt x="25" y="0"/>
                    <a:pt x="28" y="4"/>
                    <a:pt x="28" y="8"/>
                  </a:cubicBezTo>
                  <a:cubicBezTo>
                    <a:pt x="28" y="20"/>
                    <a:pt x="28" y="20"/>
                    <a:pt x="28" y="20"/>
                  </a:cubicBezTo>
                  <a:cubicBezTo>
                    <a:pt x="28" y="24"/>
                    <a:pt x="25" y="28"/>
                    <a:pt x="20" y="28"/>
                  </a:cubicBezTo>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7" name="Freeform 23"/>
            <p:cNvSpPr/>
            <p:nvPr>
              <p:custDataLst>
                <p:tags r:id="rId21"/>
              </p:custDataLst>
            </p:nvPr>
          </p:nvSpPr>
          <p:spPr bwMode="auto">
            <a:xfrm>
              <a:off x="7515226" y="5072062"/>
              <a:ext cx="47625" cy="47625"/>
            </a:xfrm>
            <a:custGeom>
              <a:avLst/>
              <a:gdLst>
                <a:gd name="T0" fmla="*/ 19 w 27"/>
                <a:gd name="T1" fmla="*/ 28 h 28"/>
                <a:gd name="T2" fmla="*/ 8 w 27"/>
                <a:gd name="T3" fmla="*/ 28 h 28"/>
                <a:gd name="T4" fmla="*/ 0 w 27"/>
                <a:gd name="T5" fmla="*/ 20 h 28"/>
                <a:gd name="T6" fmla="*/ 0 w 27"/>
                <a:gd name="T7" fmla="*/ 8 h 28"/>
                <a:gd name="T8" fmla="*/ 8 w 27"/>
                <a:gd name="T9" fmla="*/ 0 h 28"/>
                <a:gd name="T10" fmla="*/ 19 w 27"/>
                <a:gd name="T11" fmla="*/ 0 h 28"/>
                <a:gd name="T12" fmla="*/ 27 w 27"/>
                <a:gd name="T13" fmla="*/ 8 h 28"/>
                <a:gd name="T14" fmla="*/ 27 w 27"/>
                <a:gd name="T15" fmla="*/ 20 h 28"/>
                <a:gd name="T16" fmla="*/ 19 w 2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9" y="28"/>
                  </a:moveTo>
                  <a:cubicBezTo>
                    <a:pt x="8" y="28"/>
                    <a:pt x="8" y="28"/>
                    <a:pt x="8" y="28"/>
                  </a:cubicBezTo>
                  <a:cubicBezTo>
                    <a:pt x="3" y="28"/>
                    <a:pt x="0" y="24"/>
                    <a:pt x="0" y="20"/>
                  </a:cubicBezTo>
                  <a:cubicBezTo>
                    <a:pt x="0" y="8"/>
                    <a:pt x="0" y="8"/>
                    <a:pt x="0" y="8"/>
                  </a:cubicBezTo>
                  <a:cubicBezTo>
                    <a:pt x="0" y="4"/>
                    <a:pt x="3" y="0"/>
                    <a:pt x="8" y="0"/>
                  </a:cubicBezTo>
                  <a:cubicBezTo>
                    <a:pt x="19" y="0"/>
                    <a:pt x="19" y="0"/>
                    <a:pt x="19" y="0"/>
                  </a:cubicBezTo>
                  <a:cubicBezTo>
                    <a:pt x="24" y="0"/>
                    <a:pt x="27" y="4"/>
                    <a:pt x="27" y="8"/>
                  </a:cubicBezTo>
                  <a:cubicBezTo>
                    <a:pt x="27" y="20"/>
                    <a:pt x="27" y="20"/>
                    <a:pt x="27" y="20"/>
                  </a:cubicBezTo>
                  <a:cubicBezTo>
                    <a:pt x="27" y="24"/>
                    <a:pt x="24" y="28"/>
                    <a:pt x="19" y="28"/>
                  </a:cubicBezTo>
                </a:path>
              </a:pathLst>
            </a:custGeom>
            <a:solidFill>
              <a:srgbClr val="7EC8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8" name="Freeform 24"/>
            <p:cNvSpPr/>
            <p:nvPr>
              <p:custDataLst>
                <p:tags r:id="rId22"/>
              </p:custDataLst>
            </p:nvPr>
          </p:nvSpPr>
          <p:spPr bwMode="auto">
            <a:xfrm>
              <a:off x="7567614" y="5072062"/>
              <a:ext cx="47625" cy="47625"/>
            </a:xfrm>
            <a:custGeom>
              <a:avLst/>
              <a:gdLst>
                <a:gd name="T0" fmla="*/ 19 w 28"/>
                <a:gd name="T1" fmla="*/ 28 h 28"/>
                <a:gd name="T2" fmla="*/ 8 w 28"/>
                <a:gd name="T3" fmla="*/ 28 h 28"/>
                <a:gd name="T4" fmla="*/ 0 w 28"/>
                <a:gd name="T5" fmla="*/ 20 h 28"/>
                <a:gd name="T6" fmla="*/ 0 w 28"/>
                <a:gd name="T7" fmla="*/ 8 h 28"/>
                <a:gd name="T8" fmla="*/ 8 w 28"/>
                <a:gd name="T9" fmla="*/ 0 h 28"/>
                <a:gd name="T10" fmla="*/ 19 w 28"/>
                <a:gd name="T11" fmla="*/ 0 h 28"/>
                <a:gd name="T12" fmla="*/ 28 w 28"/>
                <a:gd name="T13" fmla="*/ 8 h 28"/>
                <a:gd name="T14" fmla="*/ 28 w 28"/>
                <a:gd name="T15" fmla="*/ 20 h 28"/>
                <a:gd name="T16" fmla="*/ 19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9" y="28"/>
                  </a:moveTo>
                  <a:cubicBezTo>
                    <a:pt x="8" y="28"/>
                    <a:pt x="8" y="28"/>
                    <a:pt x="8" y="28"/>
                  </a:cubicBezTo>
                  <a:cubicBezTo>
                    <a:pt x="3" y="28"/>
                    <a:pt x="0" y="24"/>
                    <a:pt x="0" y="20"/>
                  </a:cubicBezTo>
                  <a:cubicBezTo>
                    <a:pt x="0" y="8"/>
                    <a:pt x="0" y="8"/>
                    <a:pt x="0" y="8"/>
                  </a:cubicBezTo>
                  <a:cubicBezTo>
                    <a:pt x="0" y="4"/>
                    <a:pt x="3" y="0"/>
                    <a:pt x="8" y="0"/>
                  </a:cubicBezTo>
                  <a:cubicBezTo>
                    <a:pt x="19" y="0"/>
                    <a:pt x="19" y="0"/>
                    <a:pt x="19" y="0"/>
                  </a:cubicBezTo>
                  <a:cubicBezTo>
                    <a:pt x="24" y="0"/>
                    <a:pt x="28" y="4"/>
                    <a:pt x="28" y="8"/>
                  </a:cubicBezTo>
                  <a:cubicBezTo>
                    <a:pt x="28" y="20"/>
                    <a:pt x="28" y="20"/>
                    <a:pt x="28" y="20"/>
                  </a:cubicBezTo>
                  <a:cubicBezTo>
                    <a:pt x="28" y="24"/>
                    <a:pt x="24" y="28"/>
                    <a:pt x="19" y="28"/>
                  </a:cubicBezTo>
                </a:path>
              </a:pathLst>
            </a:custGeom>
            <a:solidFill>
              <a:srgbClr val="9CDE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9" name="Oval 25"/>
            <p:cNvSpPr>
              <a:spLocks noChangeArrowheads="1"/>
            </p:cNvSpPr>
            <p:nvPr>
              <p:custDataLst>
                <p:tags r:id="rId23"/>
              </p:custDataLst>
            </p:nvPr>
          </p:nvSpPr>
          <p:spPr bwMode="auto">
            <a:xfrm>
              <a:off x="7426326" y="4841875"/>
              <a:ext cx="20638" cy="22225"/>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0" name="Freeform 26"/>
            <p:cNvSpPr/>
            <p:nvPr>
              <p:custDataLst>
                <p:tags r:id="rId24"/>
              </p:custDataLst>
            </p:nvPr>
          </p:nvSpPr>
          <p:spPr bwMode="auto">
            <a:xfrm>
              <a:off x="7456489" y="4765675"/>
              <a:ext cx="46038" cy="98425"/>
            </a:xfrm>
            <a:custGeom>
              <a:avLst/>
              <a:gdLst>
                <a:gd name="T0" fmla="*/ 6 w 27"/>
                <a:gd name="T1" fmla="*/ 3 h 58"/>
                <a:gd name="T2" fmla="*/ 16 w 27"/>
                <a:gd name="T3" fmla="*/ 0 h 58"/>
                <a:gd name="T4" fmla="*/ 16 w 27"/>
                <a:gd name="T5" fmla="*/ 11 h 58"/>
                <a:gd name="T6" fmla="*/ 27 w 27"/>
                <a:gd name="T7" fmla="*/ 11 h 58"/>
                <a:gd name="T8" fmla="*/ 27 w 27"/>
                <a:gd name="T9" fmla="*/ 18 h 58"/>
                <a:gd name="T10" fmla="*/ 16 w 27"/>
                <a:gd name="T11" fmla="*/ 18 h 58"/>
                <a:gd name="T12" fmla="*/ 16 w 27"/>
                <a:gd name="T13" fmla="*/ 42 h 58"/>
                <a:gd name="T14" fmla="*/ 22 w 27"/>
                <a:gd name="T15" fmla="*/ 50 h 58"/>
                <a:gd name="T16" fmla="*/ 26 w 27"/>
                <a:gd name="T17" fmla="*/ 50 h 58"/>
                <a:gd name="T18" fmla="*/ 26 w 27"/>
                <a:gd name="T19" fmla="*/ 57 h 58"/>
                <a:gd name="T20" fmla="*/ 19 w 27"/>
                <a:gd name="T21" fmla="*/ 58 h 58"/>
                <a:gd name="T22" fmla="*/ 10 w 27"/>
                <a:gd name="T23" fmla="*/ 55 h 58"/>
                <a:gd name="T24" fmla="*/ 6 w 27"/>
                <a:gd name="T25" fmla="*/ 42 h 58"/>
                <a:gd name="T26" fmla="*/ 6 w 27"/>
                <a:gd name="T27" fmla="*/ 18 h 58"/>
                <a:gd name="T28" fmla="*/ 0 w 27"/>
                <a:gd name="T29" fmla="*/ 18 h 58"/>
                <a:gd name="T30" fmla="*/ 0 w 27"/>
                <a:gd name="T31" fmla="*/ 11 h 58"/>
                <a:gd name="T32" fmla="*/ 6 w 27"/>
                <a:gd name="T33" fmla="*/ 11 h 58"/>
                <a:gd name="T34" fmla="*/ 6 w 27"/>
                <a:gd name="T35"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58">
                  <a:moveTo>
                    <a:pt x="6" y="3"/>
                  </a:moveTo>
                  <a:cubicBezTo>
                    <a:pt x="16" y="0"/>
                    <a:pt x="16" y="0"/>
                    <a:pt x="16" y="0"/>
                  </a:cubicBezTo>
                  <a:cubicBezTo>
                    <a:pt x="16" y="11"/>
                    <a:pt x="16" y="11"/>
                    <a:pt x="16" y="11"/>
                  </a:cubicBezTo>
                  <a:cubicBezTo>
                    <a:pt x="27" y="11"/>
                    <a:pt x="27" y="11"/>
                    <a:pt x="27" y="11"/>
                  </a:cubicBezTo>
                  <a:cubicBezTo>
                    <a:pt x="27" y="18"/>
                    <a:pt x="27" y="18"/>
                    <a:pt x="27" y="18"/>
                  </a:cubicBezTo>
                  <a:cubicBezTo>
                    <a:pt x="16" y="18"/>
                    <a:pt x="16" y="18"/>
                    <a:pt x="16" y="18"/>
                  </a:cubicBezTo>
                  <a:cubicBezTo>
                    <a:pt x="16" y="42"/>
                    <a:pt x="16" y="42"/>
                    <a:pt x="16" y="42"/>
                  </a:cubicBezTo>
                  <a:cubicBezTo>
                    <a:pt x="16" y="48"/>
                    <a:pt x="18" y="50"/>
                    <a:pt x="22" y="50"/>
                  </a:cubicBezTo>
                  <a:cubicBezTo>
                    <a:pt x="24" y="50"/>
                    <a:pt x="25" y="50"/>
                    <a:pt x="26" y="50"/>
                  </a:cubicBezTo>
                  <a:cubicBezTo>
                    <a:pt x="26" y="57"/>
                    <a:pt x="26" y="57"/>
                    <a:pt x="26" y="57"/>
                  </a:cubicBezTo>
                  <a:cubicBezTo>
                    <a:pt x="25" y="58"/>
                    <a:pt x="22" y="58"/>
                    <a:pt x="19" y="58"/>
                  </a:cubicBezTo>
                  <a:cubicBezTo>
                    <a:pt x="15" y="58"/>
                    <a:pt x="12" y="57"/>
                    <a:pt x="10" y="55"/>
                  </a:cubicBezTo>
                  <a:cubicBezTo>
                    <a:pt x="7" y="52"/>
                    <a:pt x="6" y="48"/>
                    <a:pt x="6" y="42"/>
                  </a:cubicBezTo>
                  <a:cubicBezTo>
                    <a:pt x="6" y="18"/>
                    <a:pt x="6" y="18"/>
                    <a:pt x="6" y="18"/>
                  </a:cubicBezTo>
                  <a:cubicBezTo>
                    <a:pt x="0" y="18"/>
                    <a:pt x="0" y="18"/>
                    <a:pt x="0" y="18"/>
                  </a:cubicBezTo>
                  <a:cubicBezTo>
                    <a:pt x="0" y="11"/>
                    <a:pt x="0" y="11"/>
                    <a:pt x="0" y="11"/>
                  </a:cubicBezTo>
                  <a:cubicBezTo>
                    <a:pt x="6" y="11"/>
                    <a:pt x="6" y="11"/>
                    <a:pt x="6" y="11"/>
                  </a:cubicBezTo>
                  <a:cubicBezTo>
                    <a:pt x="6" y="3"/>
                    <a:pt x="6" y="3"/>
                    <a:pt x="6" y="3"/>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1" name="Freeform 27"/>
            <p:cNvSpPr/>
            <p:nvPr>
              <p:custDataLst>
                <p:tags r:id="rId25"/>
              </p:custDataLst>
            </p:nvPr>
          </p:nvSpPr>
          <p:spPr bwMode="auto">
            <a:xfrm>
              <a:off x="7515226" y="4748212"/>
              <a:ext cx="65088" cy="114300"/>
            </a:xfrm>
            <a:custGeom>
              <a:avLst/>
              <a:gdLst>
                <a:gd name="T0" fmla="*/ 38 w 38"/>
                <a:gd name="T1" fmla="*/ 67 h 67"/>
                <a:gd name="T2" fmla="*/ 29 w 38"/>
                <a:gd name="T3" fmla="*/ 67 h 67"/>
                <a:gd name="T4" fmla="*/ 29 w 38"/>
                <a:gd name="T5" fmla="*/ 40 h 67"/>
                <a:gd name="T6" fmla="*/ 20 w 38"/>
                <a:gd name="T7" fmla="*/ 28 h 67"/>
                <a:gd name="T8" fmla="*/ 10 w 38"/>
                <a:gd name="T9" fmla="*/ 39 h 67"/>
                <a:gd name="T10" fmla="*/ 10 w 38"/>
                <a:gd name="T11" fmla="*/ 67 h 67"/>
                <a:gd name="T12" fmla="*/ 0 w 38"/>
                <a:gd name="T13" fmla="*/ 67 h 67"/>
                <a:gd name="T14" fmla="*/ 0 w 38"/>
                <a:gd name="T15" fmla="*/ 0 h 67"/>
                <a:gd name="T16" fmla="*/ 10 w 38"/>
                <a:gd name="T17" fmla="*/ 0 h 67"/>
                <a:gd name="T18" fmla="*/ 10 w 38"/>
                <a:gd name="T19" fmla="*/ 27 h 67"/>
                <a:gd name="T20" fmla="*/ 10 w 38"/>
                <a:gd name="T21" fmla="*/ 27 h 67"/>
                <a:gd name="T22" fmla="*/ 23 w 38"/>
                <a:gd name="T23" fmla="*/ 20 h 67"/>
                <a:gd name="T24" fmla="*/ 38 w 38"/>
                <a:gd name="T25" fmla="*/ 39 h 67"/>
                <a:gd name="T26" fmla="*/ 38 w 38"/>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67">
                  <a:moveTo>
                    <a:pt x="38" y="67"/>
                  </a:moveTo>
                  <a:cubicBezTo>
                    <a:pt x="29" y="67"/>
                    <a:pt x="29" y="67"/>
                    <a:pt x="29" y="67"/>
                  </a:cubicBezTo>
                  <a:cubicBezTo>
                    <a:pt x="29" y="40"/>
                    <a:pt x="29" y="40"/>
                    <a:pt x="29" y="40"/>
                  </a:cubicBezTo>
                  <a:cubicBezTo>
                    <a:pt x="29" y="34"/>
                    <a:pt x="26" y="28"/>
                    <a:pt x="20" y="28"/>
                  </a:cubicBezTo>
                  <a:cubicBezTo>
                    <a:pt x="15" y="28"/>
                    <a:pt x="10" y="32"/>
                    <a:pt x="10" y="39"/>
                  </a:cubicBezTo>
                  <a:cubicBezTo>
                    <a:pt x="10" y="67"/>
                    <a:pt x="10" y="67"/>
                    <a:pt x="10" y="67"/>
                  </a:cubicBezTo>
                  <a:cubicBezTo>
                    <a:pt x="0" y="67"/>
                    <a:pt x="0" y="67"/>
                    <a:pt x="0" y="67"/>
                  </a:cubicBezTo>
                  <a:cubicBezTo>
                    <a:pt x="0" y="0"/>
                    <a:pt x="0" y="0"/>
                    <a:pt x="0" y="0"/>
                  </a:cubicBezTo>
                  <a:cubicBezTo>
                    <a:pt x="10" y="0"/>
                    <a:pt x="10" y="0"/>
                    <a:pt x="10" y="0"/>
                  </a:cubicBezTo>
                  <a:cubicBezTo>
                    <a:pt x="10" y="27"/>
                    <a:pt x="10" y="27"/>
                    <a:pt x="10" y="27"/>
                  </a:cubicBezTo>
                  <a:cubicBezTo>
                    <a:pt x="10" y="27"/>
                    <a:pt x="10" y="27"/>
                    <a:pt x="10" y="27"/>
                  </a:cubicBezTo>
                  <a:cubicBezTo>
                    <a:pt x="13" y="23"/>
                    <a:pt x="18" y="20"/>
                    <a:pt x="23" y="20"/>
                  </a:cubicBezTo>
                  <a:cubicBezTo>
                    <a:pt x="30" y="20"/>
                    <a:pt x="38" y="25"/>
                    <a:pt x="38" y="39"/>
                  </a:cubicBezTo>
                  <a:cubicBezTo>
                    <a:pt x="38" y="67"/>
                    <a:pt x="38" y="67"/>
                    <a:pt x="38" y="6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2" name="Freeform 28"/>
            <p:cNvSpPr/>
            <p:nvPr>
              <p:custDataLst>
                <p:tags r:id="rId26"/>
              </p:custDataLst>
            </p:nvPr>
          </p:nvSpPr>
          <p:spPr bwMode="auto">
            <a:xfrm>
              <a:off x="7600951" y="4783137"/>
              <a:ext cx="111125" cy="79375"/>
            </a:xfrm>
            <a:custGeom>
              <a:avLst/>
              <a:gdLst>
                <a:gd name="T0" fmla="*/ 64 w 64"/>
                <a:gd name="T1" fmla="*/ 47 h 47"/>
                <a:gd name="T2" fmla="*/ 54 w 64"/>
                <a:gd name="T3" fmla="*/ 47 h 47"/>
                <a:gd name="T4" fmla="*/ 54 w 64"/>
                <a:gd name="T5" fmla="*/ 21 h 47"/>
                <a:gd name="T6" fmla="*/ 46 w 64"/>
                <a:gd name="T7" fmla="*/ 8 h 47"/>
                <a:gd name="T8" fmla="*/ 37 w 64"/>
                <a:gd name="T9" fmla="*/ 19 h 47"/>
                <a:gd name="T10" fmla="*/ 37 w 64"/>
                <a:gd name="T11" fmla="*/ 47 h 47"/>
                <a:gd name="T12" fmla="*/ 28 w 64"/>
                <a:gd name="T13" fmla="*/ 47 h 47"/>
                <a:gd name="T14" fmla="*/ 28 w 64"/>
                <a:gd name="T15" fmla="*/ 20 h 47"/>
                <a:gd name="T16" fmla="*/ 20 w 64"/>
                <a:gd name="T17" fmla="*/ 8 h 47"/>
                <a:gd name="T18" fmla="*/ 10 w 64"/>
                <a:gd name="T19" fmla="*/ 19 h 47"/>
                <a:gd name="T20" fmla="*/ 10 w 64"/>
                <a:gd name="T21" fmla="*/ 47 h 47"/>
                <a:gd name="T22" fmla="*/ 1 w 64"/>
                <a:gd name="T23" fmla="*/ 47 h 47"/>
                <a:gd name="T24" fmla="*/ 1 w 64"/>
                <a:gd name="T25" fmla="*/ 14 h 47"/>
                <a:gd name="T26" fmla="*/ 0 w 64"/>
                <a:gd name="T27" fmla="*/ 1 h 47"/>
                <a:gd name="T28" fmla="*/ 9 w 64"/>
                <a:gd name="T29" fmla="*/ 1 h 47"/>
                <a:gd name="T30" fmla="*/ 9 w 64"/>
                <a:gd name="T31" fmla="*/ 8 h 47"/>
                <a:gd name="T32" fmla="*/ 9 w 64"/>
                <a:gd name="T33" fmla="*/ 8 h 47"/>
                <a:gd name="T34" fmla="*/ 23 w 64"/>
                <a:gd name="T35" fmla="*/ 0 h 47"/>
                <a:gd name="T36" fmla="*/ 35 w 64"/>
                <a:gd name="T37" fmla="*/ 9 h 47"/>
                <a:gd name="T38" fmla="*/ 35 w 64"/>
                <a:gd name="T39" fmla="*/ 9 h 47"/>
                <a:gd name="T40" fmla="*/ 50 w 64"/>
                <a:gd name="T41" fmla="*/ 0 h 47"/>
                <a:gd name="T42" fmla="*/ 64 w 64"/>
                <a:gd name="T43" fmla="*/ 19 h 47"/>
                <a:gd name="T44" fmla="*/ 64 w 64"/>
                <a:gd name="T4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7">
                  <a:moveTo>
                    <a:pt x="64" y="47"/>
                  </a:moveTo>
                  <a:cubicBezTo>
                    <a:pt x="54" y="47"/>
                    <a:pt x="54" y="47"/>
                    <a:pt x="54" y="47"/>
                  </a:cubicBezTo>
                  <a:cubicBezTo>
                    <a:pt x="54" y="21"/>
                    <a:pt x="54" y="21"/>
                    <a:pt x="54" y="21"/>
                  </a:cubicBezTo>
                  <a:cubicBezTo>
                    <a:pt x="54" y="13"/>
                    <a:pt x="52" y="8"/>
                    <a:pt x="46" y="8"/>
                  </a:cubicBezTo>
                  <a:cubicBezTo>
                    <a:pt x="42" y="8"/>
                    <a:pt x="37" y="12"/>
                    <a:pt x="37" y="19"/>
                  </a:cubicBezTo>
                  <a:cubicBezTo>
                    <a:pt x="37" y="47"/>
                    <a:pt x="37" y="47"/>
                    <a:pt x="37" y="47"/>
                  </a:cubicBezTo>
                  <a:cubicBezTo>
                    <a:pt x="28" y="47"/>
                    <a:pt x="28" y="47"/>
                    <a:pt x="28" y="47"/>
                  </a:cubicBezTo>
                  <a:cubicBezTo>
                    <a:pt x="28" y="20"/>
                    <a:pt x="28" y="20"/>
                    <a:pt x="28" y="20"/>
                  </a:cubicBezTo>
                  <a:cubicBezTo>
                    <a:pt x="28" y="13"/>
                    <a:pt x="25" y="8"/>
                    <a:pt x="20" y="8"/>
                  </a:cubicBezTo>
                  <a:cubicBezTo>
                    <a:pt x="15" y="8"/>
                    <a:pt x="10" y="12"/>
                    <a:pt x="10" y="19"/>
                  </a:cubicBezTo>
                  <a:cubicBezTo>
                    <a:pt x="10" y="47"/>
                    <a:pt x="10" y="47"/>
                    <a:pt x="10" y="47"/>
                  </a:cubicBezTo>
                  <a:cubicBezTo>
                    <a:pt x="1" y="47"/>
                    <a:pt x="1" y="47"/>
                    <a:pt x="1" y="47"/>
                  </a:cubicBezTo>
                  <a:cubicBezTo>
                    <a:pt x="1" y="14"/>
                    <a:pt x="1" y="14"/>
                    <a:pt x="1" y="14"/>
                  </a:cubicBezTo>
                  <a:cubicBezTo>
                    <a:pt x="1" y="9"/>
                    <a:pt x="1" y="5"/>
                    <a:pt x="0" y="1"/>
                  </a:cubicBezTo>
                  <a:cubicBezTo>
                    <a:pt x="9" y="1"/>
                    <a:pt x="9" y="1"/>
                    <a:pt x="9" y="1"/>
                  </a:cubicBezTo>
                  <a:cubicBezTo>
                    <a:pt x="9" y="8"/>
                    <a:pt x="9" y="8"/>
                    <a:pt x="9" y="8"/>
                  </a:cubicBezTo>
                  <a:cubicBezTo>
                    <a:pt x="9" y="8"/>
                    <a:pt x="9" y="8"/>
                    <a:pt x="9" y="8"/>
                  </a:cubicBezTo>
                  <a:cubicBezTo>
                    <a:pt x="12" y="4"/>
                    <a:pt x="16" y="0"/>
                    <a:pt x="23" y="0"/>
                  </a:cubicBezTo>
                  <a:cubicBezTo>
                    <a:pt x="29" y="0"/>
                    <a:pt x="33" y="3"/>
                    <a:pt x="35" y="9"/>
                  </a:cubicBezTo>
                  <a:cubicBezTo>
                    <a:pt x="35" y="9"/>
                    <a:pt x="35" y="9"/>
                    <a:pt x="35" y="9"/>
                  </a:cubicBezTo>
                  <a:cubicBezTo>
                    <a:pt x="38" y="4"/>
                    <a:pt x="43" y="0"/>
                    <a:pt x="50" y="0"/>
                  </a:cubicBezTo>
                  <a:cubicBezTo>
                    <a:pt x="56" y="0"/>
                    <a:pt x="64" y="5"/>
                    <a:pt x="64" y="19"/>
                  </a:cubicBezTo>
                  <a:cubicBezTo>
                    <a:pt x="64" y="47"/>
                    <a:pt x="64" y="47"/>
                    <a:pt x="64" y="4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3" name="Freeform 29"/>
            <p:cNvSpPr/>
            <p:nvPr>
              <p:custDataLst>
                <p:tags r:id="rId27"/>
              </p:custDataLst>
            </p:nvPr>
          </p:nvSpPr>
          <p:spPr bwMode="auto">
            <a:xfrm>
              <a:off x="7723189" y="4784725"/>
              <a:ext cx="69850" cy="77788"/>
            </a:xfrm>
            <a:custGeom>
              <a:avLst/>
              <a:gdLst>
                <a:gd name="T0" fmla="*/ 41 w 41"/>
                <a:gd name="T1" fmla="*/ 0 h 46"/>
                <a:gd name="T2" fmla="*/ 26 w 41"/>
                <a:gd name="T3" fmla="*/ 22 h 46"/>
                <a:gd name="T4" fmla="*/ 41 w 41"/>
                <a:gd name="T5" fmla="*/ 46 h 46"/>
                <a:gd name="T6" fmla="*/ 30 w 41"/>
                <a:gd name="T7" fmla="*/ 46 h 46"/>
                <a:gd name="T8" fmla="*/ 24 w 41"/>
                <a:gd name="T9" fmla="*/ 36 h 46"/>
                <a:gd name="T10" fmla="*/ 20 w 41"/>
                <a:gd name="T11" fmla="*/ 29 h 46"/>
                <a:gd name="T12" fmla="*/ 20 w 41"/>
                <a:gd name="T13" fmla="*/ 29 h 46"/>
                <a:gd name="T14" fmla="*/ 16 w 41"/>
                <a:gd name="T15" fmla="*/ 37 h 46"/>
                <a:gd name="T16" fmla="*/ 10 w 41"/>
                <a:gd name="T17" fmla="*/ 46 h 46"/>
                <a:gd name="T18" fmla="*/ 0 w 41"/>
                <a:gd name="T19" fmla="*/ 46 h 46"/>
                <a:gd name="T20" fmla="*/ 15 w 41"/>
                <a:gd name="T21" fmla="*/ 23 h 46"/>
                <a:gd name="T22" fmla="*/ 0 w 41"/>
                <a:gd name="T23" fmla="*/ 0 h 46"/>
                <a:gd name="T24" fmla="*/ 11 w 41"/>
                <a:gd name="T25" fmla="*/ 0 h 46"/>
                <a:gd name="T26" fmla="*/ 17 w 41"/>
                <a:gd name="T27" fmla="*/ 9 h 46"/>
                <a:gd name="T28" fmla="*/ 21 w 41"/>
                <a:gd name="T29" fmla="*/ 17 h 46"/>
                <a:gd name="T30" fmla="*/ 21 w 41"/>
                <a:gd name="T31" fmla="*/ 17 h 46"/>
                <a:gd name="T32" fmla="*/ 25 w 41"/>
                <a:gd name="T33" fmla="*/ 9 h 46"/>
                <a:gd name="T34" fmla="*/ 30 w 41"/>
                <a:gd name="T35" fmla="*/ 0 h 46"/>
                <a:gd name="T36" fmla="*/ 41 w 41"/>
                <a:gd name="T3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46">
                  <a:moveTo>
                    <a:pt x="41" y="0"/>
                  </a:moveTo>
                  <a:cubicBezTo>
                    <a:pt x="26" y="22"/>
                    <a:pt x="26" y="22"/>
                    <a:pt x="26" y="22"/>
                  </a:cubicBezTo>
                  <a:cubicBezTo>
                    <a:pt x="41" y="46"/>
                    <a:pt x="41" y="46"/>
                    <a:pt x="41" y="46"/>
                  </a:cubicBezTo>
                  <a:cubicBezTo>
                    <a:pt x="30" y="46"/>
                    <a:pt x="30" y="46"/>
                    <a:pt x="30" y="46"/>
                  </a:cubicBezTo>
                  <a:cubicBezTo>
                    <a:pt x="24" y="36"/>
                    <a:pt x="24" y="36"/>
                    <a:pt x="24" y="36"/>
                  </a:cubicBezTo>
                  <a:cubicBezTo>
                    <a:pt x="23" y="34"/>
                    <a:pt x="21" y="31"/>
                    <a:pt x="20" y="29"/>
                  </a:cubicBezTo>
                  <a:cubicBezTo>
                    <a:pt x="20" y="29"/>
                    <a:pt x="20" y="29"/>
                    <a:pt x="20" y="29"/>
                  </a:cubicBezTo>
                  <a:cubicBezTo>
                    <a:pt x="19" y="31"/>
                    <a:pt x="17" y="34"/>
                    <a:pt x="16" y="37"/>
                  </a:cubicBezTo>
                  <a:cubicBezTo>
                    <a:pt x="10" y="46"/>
                    <a:pt x="10" y="46"/>
                    <a:pt x="10" y="46"/>
                  </a:cubicBezTo>
                  <a:cubicBezTo>
                    <a:pt x="0" y="46"/>
                    <a:pt x="0" y="46"/>
                    <a:pt x="0" y="46"/>
                  </a:cubicBezTo>
                  <a:cubicBezTo>
                    <a:pt x="15" y="23"/>
                    <a:pt x="15" y="23"/>
                    <a:pt x="15" y="23"/>
                  </a:cubicBezTo>
                  <a:cubicBezTo>
                    <a:pt x="0" y="0"/>
                    <a:pt x="0" y="0"/>
                    <a:pt x="0" y="0"/>
                  </a:cubicBezTo>
                  <a:cubicBezTo>
                    <a:pt x="11" y="0"/>
                    <a:pt x="11" y="0"/>
                    <a:pt x="11" y="0"/>
                  </a:cubicBezTo>
                  <a:cubicBezTo>
                    <a:pt x="17" y="9"/>
                    <a:pt x="17" y="9"/>
                    <a:pt x="17" y="9"/>
                  </a:cubicBezTo>
                  <a:cubicBezTo>
                    <a:pt x="18" y="12"/>
                    <a:pt x="19" y="14"/>
                    <a:pt x="21" y="17"/>
                  </a:cubicBezTo>
                  <a:cubicBezTo>
                    <a:pt x="21" y="17"/>
                    <a:pt x="21" y="17"/>
                    <a:pt x="21" y="17"/>
                  </a:cubicBezTo>
                  <a:cubicBezTo>
                    <a:pt x="22" y="14"/>
                    <a:pt x="23" y="12"/>
                    <a:pt x="25" y="9"/>
                  </a:cubicBezTo>
                  <a:cubicBezTo>
                    <a:pt x="30" y="0"/>
                    <a:pt x="30" y="0"/>
                    <a:pt x="30" y="0"/>
                  </a:cubicBezTo>
                  <a:cubicBezTo>
                    <a:pt x="41" y="0"/>
                    <a:pt x="41" y="0"/>
                    <a:pt x="41"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4" name="Rectangle 30"/>
            <p:cNvSpPr>
              <a:spLocks noChangeArrowheads="1"/>
            </p:cNvSpPr>
            <p:nvPr>
              <p:custDataLst>
                <p:tags r:id="rId28"/>
              </p:custDataLst>
            </p:nvPr>
          </p:nvSpPr>
          <p:spPr bwMode="auto">
            <a:xfrm>
              <a:off x="6777039" y="3035300"/>
              <a:ext cx="1200150" cy="119856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5" name="Rectangle 31"/>
            <p:cNvSpPr>
              <a:spLocks noChangeArrowheads="1"/>
            </p:cNvSpPr>
            <p:nvPr>
              <p:custDataLst>
                <p:tags r:id="rId29"/>
              </p:custDataLst>
            </p:nvPr>
          </p:nvSpPr>
          <p:spPr bwMode="auto">
            <a:xfrm>
              <a:off x="6777039" y="3035300"/>
              <a:ext cx="12001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6" name="Oval 32"/>
            <p:cNvSpPr>
              <a:spLocks noChangeArrowheads="1"/>
            </p:cNvSpPr>
            <p:nvPr>
              <p:custDataLst>
                <p:tags r:id="rId30"/>
              </p:custDataLst>
            </p:nvPr>
          </p:nvSpPr>
          <p:spPr bwMode="auto">
            <a:xfrm>
              <a:off x="6956426" y="3214687"/>
              <a:ext cx="841375" cy="839788"/>
            </a:xfrm>
            <a:prstGeom prst="ellipse">
              <a:avLst/>
            </a:pr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7" name="Freeform 33"/>
            <p:cNvSpPr>
              <a:spLocks noEditPoints="1"/>
            </p:cNvSpPr>
            <p:nvPr>
              <p:custDataLst>
                <p:tags r:id="rId31"/>
              </p:custDataLst>
            </p:nvPr>
          </p:nvSpPr>
          <p:spPr bwMode="auto">
            <a:xfrm>
              <a:off x="6986589" y="3389312"/>
              <a:ext cx="800100" cy="615950"/>
            </a:xfrm>
            <a:custGeom>
              <a:avLst/>
              <a:gdLst>
                <a:gd name="T0" fmla="*/ 0 w 467"/>
                <a:gd name="T1" fmla="*/ 345 h 359"/>
                <a:gd name="T2" fmla="*/ 20 w 467"/>
                <a:gd name="T3" fmla="*/ 359 h 359"/>
                <a:gd name="T4" fmla="*/ 113 w 467"/>
                <a:gd name="T5" fmla="*/ 359 h 359"/>
                <a:gd name="T6" fmla="*/ 94 w 467"/>
                <a:gd name="T7" fmla="*/ 348 h 359"/>
                <a:gd name="T8" fmla="*/ 10 w 467"/>
                <a:gd name="T9" fmla="*/ 348 h 359"/>
                <a:gd name="T10" fmla="*/ 0 w 467"/>
                <a:gd name="T11" fmla="*/ 345 h 359"/>
                <a:gd name="T12" fmla="*/ 467 w 467"/>
                <a:gd name="T13" fmla="*/ 198 h 359"/>
                <a:gd name="T14" fmla="*/ 457 w 467"/>
                <a:gd name="T15" fmla="*/ 231 h 359"/>
                <a:gd name="T16" fmla="*/ 457 w 467"/>
                <a:gd name="T17" fmla="*/ 323 h 359"/>
                <a:gd name="T18" fmla="*/ 436 w 467"/>
                <a:gd name="T19" fmla="*/ 348 h 359"/>
                <a:gd name="T20" fmla="*/ 363 w 467"/>
                <a:gd name="T21" fmla="*/ 348 h 359"/>
                <a:gd name="T22" fmla="*/ 344 w 467"/>
                <a:gd name="T23" fmla="*/ 359 h 359"/>
                <a:gd name="T24" fmla="*/ 445 w 467"/>
                <a:gd name="T25" fmla="*/ 359 h 359"/>
                <a:gd name="T26" fmla="*/ 467 w 467"/>
                <a:gd name="T27" fmla="*/ 334 h 359"/>
                <a:gd name="T28" fmla="*/ 467 w 467"/>
                <a:gd name="T29" fmla="*/ 198 h 359"/>
                <a:gd name="T30" fmla="*/ 455 w 467"/>
                <a:gd name="T31" fmla="*/ 0 h 359"/>
                <a:gd name="T32" fmla="*/ 457 w 467"/>
                <a:gd name="T33" fmla="*/ 11 h 359"/>
                <a:gd name="T34" fmla="*/ 457 w 467"/>
                <a:gd name="T35" fmla="*/ 56 h 359"/>
                <a:gd name="T36" fmla="*/ 467 w 467"/>
                <a:gd name="T37" fmla="*/ 88 h 359"/>
                <a:gd name="T38" fmla="*/ 467 w 467"/>
                <a:gd name="T39" fmla="*/ 22 h 359"/>
                <a:gd name="T40" fmla="*/ 455 w 467"/>
                <a:gd name="T4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7" h="359">
                  <a:moveTo>
                    <a:pt x="0" y="345"/>
                  </a:moveTo>
                  <a:cubicBezTo>
                    <a:pt x="4" y="354"/>
                    <a:pt x="11" y="359"/>
                    <a:pt x="20" y="359"/>
                  </a:cubicBezTo>
                  <a:cubicBezTo>
                    <a:pt x="113" y="359"/>
                    <a:pt x="113" y="359"/>
                    <a:pt x="113" y="359"/>
                  </a:cubicBezTo>
                  <a:cubicBezTo>
                    <a:pt x="106" y="356"/>
                    <a:pt x="100" y="352"/>
                    <a:pt x="94" y="348"/>
                  </a:cubicBezTo>
                  <a:cubicBezTo>
                    <a:pt x="10" y="348"/>
                    <a:pt x="10" y="348"/>
                    <a:pt x="10" y="348"/>
                  </a:cubicBezTo>
                  <a:cubicBezTo>
                    <a:pt x="7" y="348"/>
                    <a:pt x="3" y="347"/>
                    <a:pt x="0" y="345"/>
                  </a:cubicBezTo>
                  <a:moveTo>
                    <a:pt x="467" y="198"/>
                  </a:moveTo>
                  <a:cubicBezTo>
                    <a:pt x="465" y="209"/>
                    <a:pt x="461" y="220"/>
                    <a:pt x="457" y="231"/>
                  </a:cubicBezTo>
                  <a:cubicBezTo>
                    <a:pt x="457" y="323"/>
                    <a:pt x="457" y="323"/>
                    <a:pt x="457" y="323"/>
                  </a:cubicBezTo>
                  <a:cubicBezTo>
                    <a:pt x="457" y="337"/>
                    <a:pt x="448" y="348"/>
                    <a:pt x="436" y="348"/>
                  </a:cubicBezTo>
                  <a:cubicBezTo>
                    <a:pt x="363" y="348"/>
                    <a:pt x="363" y="348"/>
                    <a:pt x="363" y="348"/>
                  </a:cubicBezTo>
                  <a:cubicBezTo>
                    <a:pt x="357" y="352"/>
                    <a:pt x="351" y="356"/>
                    <a:pt x="344" y="359"/>
                  </a:cubicBezTo>
                  <a:cubicBezTo>
                    <a:pt x="445" y="359"/>
                    <a:pt x="445" y="359"/>
                    <a:pt x="445" y="359"/>
                  </a:cubicBezTo>
                  <a:cubicBezTo>
                    <a:pt x="457" y="359"/>
                    <a:pt x="467" y="348"/>
                    <a:pt x="467" y="334"/>
                  </a:cubicBezTo>
                  <a:cubicBezTo>
                    <a:pt x="467" y="198"/>
                    <a:pt x="467" y="198"/>
                    <a:pt x="467" y="198"/>
                  </a:cubicBezTo>
                  <a:moveTo>
                    <a:pt x="455" y="0"/>
                  </a:moveTo>
                  <a:cubicBezTo>
                    <a:pt x="457" y="3"/>
                    <a:pt x="457" y="7"/>
                    <a:pt x="457" y="11"/>
                  </a:cubicBezTo>
                  <a:cubicBezTo>
                    <a:pt x="457" y="56"/>
                    <a:pt x="457" y="56"/>
                    <a:pt x="457" y="56"/>
                  </a:cubicBezTo>
                  <a:cubicBezTo>
                    <a:pt x="461" y="66"/>
                    <a:pt x="465" y="77"/>
                    <a:pt x="467" y="88"/>
                  </a:cubicBezTo>
                  <a:cubicBezTo>
                    <a:pt x="467" y="22"/>
                    <a:pt x="467" y="22"/>
                    <a:pt x="467" y="22"/>
                  </a:cubicBezTo>
                  <a:cubicBezTo>
                    <a:pt x="467" y="13"/>
                    <a:pt x="462" y="4"/>
                    <a:pt x="455" y="0"/>
                  </a:cubicBezTo>
                </a:path>
              </a:pathLst>
            </a:custGeom>
            <a:solidFill>
              <a:srgbClr val="86D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8" name="Freeform 34"/>
            <p:cNvSpPr>
              <a:spLocks noEditPoints="1"/>
            </p:cNvSpPr>
            <p:nvPr>
              <p:custDataLst>
                <p:tags r:id="rId32"/>
              </p:custDataLst>
            </p:nvPr>
          </p:nvSpPr>
          <p:spPr bwMode="auto">
            <a:xfrm>
              <a:off x="7146926" y="3486150"/>
              <a:ext cx="639763" cy="519113"/>
            </a:xfrm>
            <a:custGeom>
              <a:avLst/>
              <a:gdLst>
                <a:gd name="T0" fmla="*/ 269 w 373"/>
                <a:gd name="T1" fmla="*/ 292 h 303"/>
                <a:gd name="T2" fmla="*/ 0 w 373"/>
                <a:gd name="T3" fmla="*/ 292 h 303"/>
                <a:gd name="T4" fmla="*/ 19 w 373"/>
                <a:gd name="T5" fmla="*/ 303 h 303"/>
                <a:gd name="T6" fmla="*/ 250 w 373"/>
                <a:gd name="T7" fmla="*/ 303 h 303"/>
                <a:gd name="T8" fmla="*/ 269 w 373"/>
                <a:gd name="T9" fmla="*/ 292 h 303"/>
                <a:gd name="T10" fmla="*/ 363 w 373"/>
                <a:gd name="T11" fmla="*/ 0 h 303"/>
                <a:gd name="T12" fmla="*/ 363 w 373"/>
                <a:gd name="T13" fmla="*/ 175 h 303"/>
                <a:gd name="T14" fmla="*/ 373 w 373"/>
                <a:gd name="T15" fmla="*/ 142 h 303"/>
                <a:gd name="T16" fmla="*/ 373 w 373"/>
                <a:gd name="T17" fmla="*/ 32 h 303"/>
                <a:gd name="T18" fmla="*/ 363 w 373"/>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3" h="303">
                  <a:moveTo>
                    <a:pt x="269" y="292"/>
                  </a:moveTo>
                  <a:cubicBezTo>
                    <a:pt x="0" y="292"/>
                    <a:pt x="0" y="292"/>
                    <a:pt x="0" y="292"/>
                  </a:cubicBezTo>
                  <a:cubicBezTo>
                    <a:pt x="6" y="296"/>
                    <a:pt x="12" y="300"/>
                    <a:pt x="19" y="303"/>
                  </a:cubicBezTo>
                  <a:cubicBezTo>
                    <a:pt x="250" y="303"/>
                    <a:pt x="250" y="303"/>
                    <a:pt x="250" y="303"/>
                  </a:cubicBezTo>
                  <a:cubicBezTo>
                    <a:pt x="257" y="300"/>
                    <a:pt x="263" y="296"/>
                    <a:pt x="269" y="292"/>
                  </a:cubicBezTo>
                  <a:moveTo>
                    <a:pt x="363" y="0"/>
                  </a:moveTo>
                  <a:cubicBezTo>
                    <a:pt x="363" y="175"/>
                    <a:pt x="363" y="175"/>
                    <a:pt x="363" y="175"/>
                  </a:cubicBezTo>
                  <a:cubicBezTo>
                    <a:pt x="367" y="164"/>
                    <a:pt x="371" y="153"/>
                    <a:pt x="373" y="142"/>
                  </a:cubicBezTo>
                  <a:cubicBezTo>
                    <a:pt x="373" y="32"/>
                    <a:pt x="373" y="32"/>
                    <a:pt x="373" y="32"/>
                  </a:cubicBezTo>
                  <a:cubicBezTo>
                    <a:pt x="371" y="21"/>
                    <a:pt x="367" y="10"/>
                    <a:pt x="363" y="0"/>
                  </a:cubicBezTo>
                </a:path>
              </a:pathLst>
            </a:custGeom>
            <a:solidFill>
              <a:srgbClr val="8BDE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9" name="Freeform 35"/>
            <p:cNvSpPr/>
            <p:nvPr>
              <p:custDataLst>
                <p:tags r:id="rId33"/>
              </p:custDataLst>
            </p:nvPr>
          </p:nvSpPr>
          <p:spPr bwMode="auto">
            <a:xfrm>
              <a:off x="6965951" y="3365500"/>
              <a:ext cx="803275" cy="620713"/>
            </a:xfrm>
            <a:custGeom>
              <a:avLst/>
              <a:gdLst>
                <a:gd name="T0" fmla="*/ 22 w 469"/>
                <a:gd name="T1" fmla="*/ 0 h 362"/>
                <a:gd name="T2" fmla="*/ 448 w 469"/>
                <a:gd name="T3" fmla="*/ 0 h 362"/>
                <a:gd name="T4" fmla="*/ 469 w 469"/>
                <a:gd name="T5" fmla="*/ 25 h 362"/>
                <a:gd name="T6" fmla="*/ 469 w 469"/>
                <a:gd name="T7" fmla="*/ 337 h 362"/>
                <a:gd name="T8" fmla="*/ 448 w 469"/>
                <a:gd name="T9" fmla="*/ 362 h 362"/>
                <a:gd name="T10" fmla="*/ 22 w 469"/>
                <a:gd name="T11" fmla="*/ 362 h 362"/>
                <a:gd name="T12" fmla="*/ 0 w 469"/>
                <a:gd name="T13" fmla="*/ 337 h 362"/>
                <a:gd name="T14" fmla="*/ 0 w 469"/>
                <a:gd name="T15" fmla="*/ 25 h 362"/>
                <a:gd name="T16" fmla="*/ 22 w 46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362">
                  <a:moveTo>
                    <a:pt x="22" y="0"/>
                  </a:moveTo>
                  <a:cubicBezTo>
                    <a:pt x="448" y="0"/>
                    <a:pt x="448" y="0"/>
                    <a:pt x="448" y="0"/>
                  </a:cubicBezTo>
                  <a:cubicBezTo>
                    <a:pt x="460" y="0"/>
                    <a:pt x="469" y="11"/>
                    <a:pt x="469" y="25"/>
                  </a:cubicBezTo>
                  <a:cubicBezTo>
                    <a:pt x="469" y="337"/>
                    <a:pt x="469" y="337"/>
                    <a:pt x="469" y="337"/>
                  </a:cubicBezTo>
                  <a:cubicBezTo>
                    <a:pt x="469" y="351"/>
                    <a:pt x="460" y="362"/>
                    <a:pt x="448" y="362"/>
                  </a:cubicBezTo>
                  <a:cubicBezTo>
                    <a:pt x="22" y="362"/>
                    <a:pt x="22" y="362"/>
                    <a:pt x="22" y="362"/>
                  </a:cubicBezTo>
                  <a:cubicBezTo>
                    <a:pt x="10" y="362"/>
                    <a:pt x="0" y="351"/>
                    <a:pt x="0" y="337"/>
                  </a:cubicBezTo>
                  <a:cubicBezTo>
                    <a:pt x="0" y="25"/>
                    <a:pt x="0" y="25"/>
                    <a:pt x="0" y="25"/>
                  </a:cubicBezTo>
                  <a:cubicBezTo>
                    <a:pt x="0" y="11"/>
                    <a:pt x="10" y="0"/>
                    <a:pt x="22"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0" name="Rectangle 36"/>
            <p:cNvSpPr>
              <a:spLocks noChangeArrowheads="1"/>
            </p:cNvSpPr>
            <p:nvPr>
              <p:custDataLst>
                <p:tags r:id="rId34"/>
              </p:custDataLst>
            </p:nvPr>
          </p:nvSpPr>
          <p:spPr bwMode="auto">
            <a:xfrm>
              <a:off x="6991351" y="3406775"/>
              <a:ext cx="754063"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1" name="Rectangle 37"/>
            <p:cNvSpPr>
              <a:spLocks noChangeArrowheads="1"/>
            </p:cNvSpPr>
            <p:nvPr>
              <p:custDataLst>
                <p:tags r:id="rId35"/>
              </p:custDataLst>
            </p:nvPr>
          </p:nvSpPr>
          <p:spPr bwMode="auto">
            <a:xfrm>
              <a:off x="6991351" y="3406775"/>
              <a:ext cx="7540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2" name="Rectangle 38"/>
            <p:cNvSpPr>
              <a:spLocks noChangeArrowheads="1"/>
            </p:cNvSpPr>
            <p:nvPr>
              <p:custDataLst>
                <p:tags r:id="rId36"/>
              </p:custDataLst>
            </p:nvPr>
          </p:nvSpPr>
          <p:spPr bwMode="auto">
            <a:xfrm>
              <a:off x="7015164" y="3457575"/>
              <a:ext cx="563563" cy="60325"/>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3" name="Rectangle 39"/>
            <p:cNvSpPr>
              <a:spLocks noChangeArrowheads="1"/>
            </p:cNvSpPr>
            <p:nvPr>
              <p:custDataLst>
                <p:tags r:id="rId37"/>
              </p:custDataLst>
            </p:nvPr>
          </p:nvSpPr>
          <p:spPr bwMode="auto">
            <a:xfrm>
              <a:off x="7015164" y="3457575"/>
              <a:ext cx="56356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4" name="Freeform 40"/>
            <p:cNvSpPr/>
            <p:nvPr>
              <p:custDataLst>
                <p:tags r:id="rId38"/>
              </p:custDataLst>
            </p:nvPr>
          </p:nvSpPr>
          <p:spPr bwMode="auto">
            <a:xfrm>
              <a:off x="7015164" y="3560762"/>
              <a:ext cx="123825" cy="92075"/>
            </a:xfrm>
            <a:custGeom>
              <a:avLst/>
              <a:gdLst>
                <a:gd name="T0" fmla="*/ 72 w 72"/>
                <a:gd name="T1" fmla="*/ 0 h 54"/>
                <a:gd name="T2" fmla="*/ 0 w 72"/>
                <a:gd name="T3" fmla="*/ 0 h 54"/>
                <a:gd name="T4" fmla="*/ 0 w 72"/>
                <a:gd name="T5" fmla="*/ 54 h 54"/>
                <a:gd name="T6" fmla="*/ 24 w 72"/>
                <a:gd name="T7" fmla="*/ 54 h 54"/>
                <a:gd name="T8" fmla="*/ 72 w 72"/>
                <a:gd name="T9" fmla="*/ 7 h 54"/>
                <a:gd name="T10" fmla="*/ 72 w 72"/>
                <a:gd name="T11" fmla="*/ 0 h 54"/>
              </a:gdLst>
              <a:ahLst/>
              <a:cxnLst>
                <a:cxn ang="0">
                  <a:pos x="T0" y="T1"/>
                </a:cxn>
                <a:cxn ang="0">
                  <a:pos x="T2" y="T3"/>
                </a:cxn>
                <a:cxn ang="0">
                  <a:pos x="T4" y="T5"/>
                </a:cxn>
                <a:cxn ang="0">
                  <a:pos x="T6" y="T7"/>
                </a:cxn>
                <a:cxn ang="0">
                  <a:pos x="T8" y="T9"/>
                </a:cxn>
                <a:cxn ang="0">
                  <a:pos x="T10" y="T11"/>
                </a:cxn>
              </a:cxnLst>
              <a:rect l="0" t="0" r="r" b="b"/>
              <a:pathLst>
                <a:path w="72" h="54">
                  <a:moveTo>
                    <a:pt x="72" y="0"/>
                  </a:moveTo>
                  <a:cubicBezTo>
                    <a:pt x="0" y="0"/>
                    <a:pt x="0" y="0"/>
                    <a:pt x="0" y="0"/>
                  </a:cubicBezTo>
                  <a:cubicBezTo>
                    <a:pt x="0" y="54"/>
                    <a:pt x="0" y="54"/>
                    <a:pt x="0" y="54"/>
                  </a:cubicBezTo>
                  <a:cubicBezTo>
                    <a:pt x="24" y="54"/>
                    <a:pt x="24" y="54"/>
                    <a:pt x="24" y="54"/>
                  </a:cubicBezTo>
                  <a:cubicBezTo>
                    <a:pt x="25" y="28"/>
                    <a:pt x="46" y="8"/>
                    <a:pt x="72" y="7"/>
                  </a:cubicBezTo>
                  <a:cubicBezTo>
                    <a:pt x="72" y="0"/>
                    <a:pt x="72" y="0"/>
                    <a:pt x="72" y="0"/>
                  </a:cubicBezTo>
                </a:path>
              </a:pathLst>
            </a:custGeom>
            <a:solidFill>
              <a:srgbClr val="F2F2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5" name="Rectangle 41"/>
            <p:cNvSpPr>
              <a:spLocks noChangeArrowheads="1"/>
            </p:cNvSpPr>
            <p:nvPr>
              <p:custDataLst>
                <p:tags r:id="rId39"/>
              </p:custDataLst>
            </p:nvPr>
          </p:nvSpPr>
          <p:spPr bwMode="auto">
            <a:xfrm>
              <a:off x="7591426" y="3457575"/>
              <a:ext cx="139700" cy="42703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6" name="Rectangle 42"/>
            <p:cNvSpPr>
              <a:spLocks noChangeArrowheads="1"/>
            </p:cNvSpPr>
            <p:nvPr>
              <p:custDataLst>
                <p:tags r:id="rId40"/>
              </p:custDataLst>
            </p:nvPr>
          </p:nvSpPr>
          <p:spPr bwMode="auto">
            <a:xfrm>
              <a:off x="7591426" y="3457575"/>
              <a:ext cx="139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7" name="Freeform 43"/>
            <p:cNvSpPr/>
            <p:nvPr>
              <p:custDataLst>
                <p:tags r:id="rId41"/>
              </p:custDataLst>
            </p:nvPr>
          </p:nvSpPr>
          <p:spPr bwMode="auto">
            <a:xfrm>
              <a:off x="7602539" y="3540125"/>
              <a:ext cx="117475" cy="15875"/>
            </a:xfrm>
            <a:custGeom>
              <a:avLst/>
              <a:gdLst>
                <a:gd name="T0" fmla="*/ 63 w 68"/>
                <a:gd name="T1" fmla="*/ 9 h 9"/>
                <a:gd name="T2" fmla="*/ 5 w 68"/>
                <a:gd name="T3" fmla="*/ 9 h 9"/>
                <a:gd name="T4" fmla="*/ 0 w 68"/>
                <a:gd name="T5" fmla="*/ 5 h 9"/>
                <a:gd name="T6" fmla="*/ 0 w 68"/>
                <a:gd name="T7" fmla="*/ 4 h 9"/>
                <a:gd name="T8" fmla="*/ 5 w 68"/>
                <a:gd name="T9" fmla="*/ 0 h 9"/>
                <a:gd name="T10" fmla="*/ 63 w 68"/>
                <a:gd name="T11" fmla="*/ 0 h 9"/>
                <a:gd name="T12" fmla="*/ 68 w 68"/>
                <a:gd name="T13" fmla="*/ 4 h 9"/>
                <a:gd name="T14" fmla="*/ 68 w 68"/>
                <a:gd name="T15" fmla="*/ 5 h 9"/>
                <a:gd name="T16" fmla="*/ 63 w 6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
                  <a:moveTo>
                    <a:pt x="63" y="9"/>
                  </a:moveTo>
                  <a:cubicBezTo>
                    <a:pt x="5" y="9"/>
                    <a:pt x="5" y="9"/>
                    <a:pt x="5" y="9"/>
                  </a:cubicBezTo>
                  <a:cubicBezTo>
                    <a:pt x="2" y="9"/>
                    <a:pt x="0" y="7"/>
                    <a:pt x="0" y="5"/>
                  </a:cubicBezTo>
                  <a:cubicBezTo>
                    <a:pt x="0" y="4"/>
                    <a:pt x="0" y="4"/>
                    <a:pt x="0" y="4"/>
                  </a:cubicBezTo>
                  <a:cubicBezTo>
                    <a:pt x="0" y="2"/>
                    <a:pt x="2" y="0"/>
                    <a:pt x="5" y="0"/>
                  </a:cubicBezTo>
                  <a:cubicBezTo>
                    <a:pt x="63" y="0"/>
                    <a:pt x="63" y="0"/>
                    <a:pt x="63" y="0"/>
                  </a:cubicBezTo>
                  <a:cubicBezTo>
                    <a:pt x="66" y="0"/>
                    <a:pt x="68" y="2"/>
                    <a:pt x="68" y="4"/>
                  </a:cubicBezTo>
                  <a:cubicBezTo>
                    <a:pt x="68" y="5"/>
                    <a:pt x="68" y="5"/>
                    <a:pt x="68" y="5"/>
                  </a:cubicBezTo>
                  <a:cubicBezTo>
                    <a:pt x="68" y="7"/>
                    <a:pt x="66" y="9"/>
                    <a:pt x="63" y="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8" name="Freeform 44"/>
            <p:cNvSpPr/>
            <p:nvPr>
              <p:custDataLst>
                <p:tags r:id="rId42"/>
              </p:custDataLst>
            </p:nvPr>
          </p:nvSpPr>
          <p:spPr bwMode="auto">
            <a:xfrm>
              <a:off x="7600951" y="3538537"/>
              <a:ext cx="120650" cy="19050"/>
            </a:xfrm>
            <a:custGeom>
              <a:avLst/>
              <a:gdLst>
                <a:gd name="T0" fmla="*/ 64 w 70"/>
                <a:gd name="T1" fmla="*/ 10 h 11"/>
                <a:gd name="T2" fmla="*/ 64 w 70"/>
                <a:gd name="T3" fmla="*/ 9 h 11"/>
                <a:gd name="T4" fmla="*/ 6 w 70"/>
                <a:gd name="T5" fmla="*/ 9 h 11"/>
                <a:gd name="T6" fmla="*/ 2 w 70"/>
                <a:gd name="T7" fmla="*/ 6 h 11"/>
                <a:gd name="T8" fmla="*/ 2 w 70"/>
                <a:gd name="T9" fmla="*/ 5 h 11"/>
                <a:gd name="T10" fmla="*/ 6 w 70"/>
                <a:gd name="T11" fmla="*/ 2 h 11"/>
                <a:gd name="T12" fmla="*/ 64 w 70"/>
                <a:gd name="T13" fmla="*/ 2 h 11"/>
                <a:gd name="T14" fmla="*/ 68 w 70"/>
                <a:gd name="T15" fmla="*/ 5 h 11"/>
                <a:gd name="T16" fmla="*/ 68 w 70"/>
                <a:gd name="T17" fmla="*/ 6 h 11"/>
                <a:gd name="T18" fmla="*/ 64 w 70"/>
                <a:gd name="T19" fmla="*/ 9 h 11"/>
                <a:gd name="T20" fmla="*/ 64 w 70"/>
                <a:gd name="T21" fmla="*/ 10 h 11"/>
                <a:gd name="T22" fmla="*/ 64 w 70"/>
                <a:gd name="T23" fmla="*/ 11 h 11"/>
                <a:gd name="T24" fmla="*/ 70 w 70"/>
                <a:gd name="T25" fmla="*/ 6 h 11"/>
                <a:gd name="T26" fmla="*/ 70 w 70"/>
                <a:gd name="T27" fmla="*/ 5 h 11"/>
                <a:gd name="T28" fmla="*/ 64 w 70"/>
                <a:gd name="T29" fmla="*/ 0 h 11"/>
                <a:gd name="T30" fmla="*/ 6 w 70"/>
                <a:gd name="T31" fmla="*/ 0 h 11"/>
                <a:gd name="T32" fmla="*/ 0 w 70"/>
                <a:gd name="T33" fmla="*/ 5 h 11"/>
                <a:gd name="T34" fmla="*/ 0 w 70"/>
                <a:gd name="T35" fmla="*/ 6 h 11"/>
                <a:gd name="T36" fmla="*/ 6 w 70"/>
                <a:gd name="T37" fmla="*/ 11 h 11"/>
                <a:gd name="T38" fmla="*/ 64 w 70"/>
                <a:gd name="T39" fmla="*/ 11 h 11"/>
                <a:gd name="T40" fmla="*/ 64 w 70"/>
                <a:gd name="T4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1">
                  <a:moveTo>
                    <a:pt x="64" y="10"/>
                  </a:moveTo>
                  <a:cubicBezTo>
                    <a:pt x="64" y="9"/>
                    <a:pt x="64" y="9"/>
                    <a:pt x="64" y="9"/>
                  </a:cubicBezTo>
                  <a:cubicBezTo>
                    <a:pt x="6" y="9"/>
                    <a:pt x="6" y="9"/>
                    <a:pt x="6" y="9"/>
                  </a:cubicBezTo>
                  <a:cubicBezTo>
                    <a:pt x="4" y="9"/>
                    <a:pt x="2" y="8"/>
                    <a:pt x="2" y="6"/>
                  </a:cubicBezTo>
                  <a:cubicBezTo>
                    <a:pt x="2" y="5"/>
                    <a:pt x="2" y="5"/>
                    <a:pt x="2" y="5"/>
                  </a:cubicBezTo>
                  <a:cubicBezTo>
                    <a:pt x="2" y="3"/>
                    <a:pt x="4" y="2"/>
                    <a:pt x="6" y="2"/>
                  </a:cubicBezTo>
                  <a:cubicBezTo>
                    <a:pt x="64" y="2"/>
                    <a:pt x="64" y="2"/>
                    <a:pt x="64" y="2"/>
                  </a:cubicBezTo>
                  <a:cubicBezTo>
                    <a:pt x="66" y="2"/>
                    <a:pt x="68" y="3"/>
                    <a:pt x="68" y="5"/>
                  </a:cubicBezTo>
                  <a:cubicBezTo>
                    <a:pt x="68" y="6"/>
                    <a:pt x="68" y="6"/>
                    <a:pt x="68" y="6"/>
                  </a:cubicBezTo>
                  <a:cubicBezTo>
                    <a:pt x="68" y="8"/>
                    <a:pt x="66" y="9"/>
                    <a:pt x="64" y="9"/>
                  </a:cubicBezTo>
                  <a:cubicBezTo>
                    <a:pt x="64" y="10"/>
                    <a:pt x="64" y="10"/>
                    <a:pt x="64" y="10"/>
                  </a:cubicBezTo>
                  <a:cubicBezTo>
                    <a:pt x="64" y="11"/>
                    <a:pt x="64" y="11"/>
                    <a:pt x="64" y="11"/>
                  </a:cubicBezTo>
                  <a:cubicBezTo>
                    <a:pt x="67" y="11"/>
                    <a:pt x="70" y="9"/>
                    <a:pt x="70" y="6"/>
                  </a:cubicBezTo>
                  <a:cubicBezTo>
                    <a:pt x="70" y="5"/>
                    <a:pt x="70" y="5"/>
                    <a:pt x="70" y="5"/>
                  </a:cubicBezTo>
                  <a:cubicBezTo>
                    <a:pt x="70" y="2"/>
                    <a:pt x="67" y="0"/>
                    <a:pt x="64" y="0"/>
                  </a:cubicBezTo>
                  <a:cubicBezTo>
                    <a:pt x="6" y="0"/>
                    <a:pt x="6" y="0"/>
                    <a:pt x="6" y="0"/>
                  </a:cubicBezTo>
                  <a:cubicBezTo>
                    <a:pt x="3" y="0"/>
                    <a:pt x="0" y="2"/>
                    <a:pt x="0" y="5"/>
                  </a:cubicBezTo>
                  <a:cubicBezTo>
                    <a:pt x="0" y="6"/>
                    <a:pt x="0" y="6"/>
                    <a:pt x="0" y="6"/>
                  </a:cubicBezTo>
                  <a:cubicBezTo>
                    <a:pt x="0" y="9"/>
                    <a:pt x="3" y="11"/>
                    <a:pt x="6" y="11"/>
                  </a:cubicBezTo>
                  <a:cubicBezTo>
                    <a:pt x="64" y="11"/>
                    <a:pt x="64" y="11"/>
                    <a:pt x="64" y="11"/>
                  </a:cubicBezTo>
                  <a:cubicBezTo>
                    <a:pt x="64" y="10"/>
                    <a:pt x="64" y="10"/>
                    <a:pt x="64" y="10"/>
                  </a:cubicBezTo>
                </a:path>
              </a:pathLst>
            </a:custGeom>
            <a:solidFill>
              <a:srgbClr val="C3C2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9" name="Freeform 45"/>
            <p:cNvSpPr/>
            <p:nvPr>
              <p:custDataLst>
                <p:tags r:id="rId43"/>
              </p:custDataLst>
            </p:nvPr>
          </p:nvSpPr>
          <p:spPr bwMode="auto">
            <a:xfrm>
              <a:off x="7015164" y="3671887"/>
              <a:ext cx="123825" cy="95250"/>
            </a:xfrm>
            <a:custGeom>
              <a:avLst/>
              <a:gdLst>
                <a:gd name="T0" fmla="*/ 24 w 72"/>
                <a:gd name="T1" fmla="*/ 0 h 55"/>
                <a:gd name="T2" fmla="*/ 0 w 72"/>
                <a:gd name="T3" fmla="*/ 0 h 55"/>
                <a:gd name="T4" fmla="*/ 0 w 72"/>
                <a:gd name="T5" fmla="*/ 55 h 55"/>
                <a:gd name="T6" fmla="*/ 72 w 72"/>
                <a:gd name="T7" fmla="*/ 55 h 55"/>
                <a:gd name="T8" fmla="*/ 72 w 72"/>
                <a:gd name="T9" fmla="*/ 43 h 55"/>
                <a:gd name="T10" fmla="*/ 24 w 72"/>
                <a:gd name="T11" fmla="*/ 0 h 55"/>
              </a:gdLst>
              <a:ahLst/>
              <a:cxnLst>
                <a:cxn ang="0">
                  <a:pos x="T0" y="T1"/>
                </a:cxn>
                <a:cxn ang="0">
                  <a:pos x="T2" y="T3"/>
                </a:cxn>
                <a:cxn ang="0">
                  <a:pos x="T4" y="T5"/>
                </a:cxn>
                <a:cxn ang="0">
                  <a:pos x="T6" y="T7"/>
                </a:cxn>
                <a:cxn ang="0">
                  <a:pos x="T8" y="T9"/>
                </a:cxn>
                <a:cxn ang="0">
                  <a:pos x="T10" y="T11"/>
                </a:cxn>
              </a:cxnLst>
              <a:rect l="0" t="0" r="r" b="b"/>
              <a:pathLst>
                <a:path w="72" h="55">
                  <a:moveTo>
                    <a:pt x="24" y="0"/>
                  </a:moveTo>
                  <a:cubicBezTo>
                    <a:pt x="0" y="0"/>
                    <a:pt x="0" y="0"/>
                    <a:pt x="0" y="0"/>
                  </a:cubicBezTo>
                  <a:cubicBezTo>
                    <a:pt x="0" y="55"/>
                    <a:pt x="0" y="55"/>
                    <a:pt x="0" y="55"/>
                  </a:cubicBezTo>
                  <a:cubicBezTo>
                    <a:pt x="72" y="55"/>
                    <a:pt x="72" y="55"/>
                    <a:pt x="72" y="55"/>
                  </a:cubicBezTo>
                  <a:cubicBezTo>
                    <a:pt x="72" y="43"/>
                    <a:pt x="72" y="43"/>
                    <a:pt x="72" y="43"/>
                  </a:cubicBezTo>
                  <a:cubicBezTo>
                    <a:pt x="48" y="42"/>
                    <a:pt x="28" y="24"/>
                    <a:pt x="24" y="0"/>
                  </a:cubicBezTo>
                </a:path>
              </a:pathLst>
            </a:custGeom>
            <a:solidFill>
              <a:srgbClr val="F2F2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0" name="Rectangle 46"/>
            <p:cNvSpPr>
              <a:spLocks noChangeArrowheads="1"/>
            </p:cNvSpPr>
            <p:nvPr>
              <p:custDataLst>
                <p:tags r:id="rId44"/>
              </p:custDataLst>
            </p:nvPr>
          </p:nvSpPr>
          <p:spPr bwMode="auto">
            <a:xfrm>
              <a:off x="7015164" y="3786187"/>
              <a:ext cx="123825" cy="92075"/>
            </a:xfrm>
            <a:prstGeom prst="rect">
              <a:avLst/>
            </a:prstGeom>
            <a:solidFill>
              <a:srgbClr val="F2F2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1" name="Rectangle 47"/>
            <p:cNvSpPr>
              <a:spLocks noChangeArrowheads="1"/>
            </p:cNvSpPr>
            <p:nvPr>
              <p:custDataLst>
                <p:tags r:id="rId45"/>
              </p:custDataLst>
            </p:nvPr>
          </p:nvSpPr>
          <p:spPr bwMode="auto">
            <a:xfrm>
              <a:off x="7015164" y="3786187"/>
              <a:ext cx="1238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2" name="Oval 48"/>
            <p:cNvSpPr>
              <a:spLocks noChangeArrowheads="1"/>
            </p:cNvSpPr>
            <p:nvPr>
              <p:custDataLst>
                <p:tags r:id="rId46"/>
              </p:custDataLst>
            </p:nvPr>
          </p:nvSpPr>
          <p:spPr bwMode="auto">
            <a:xfrm>
              <a:off x="7023101" y="3433762"/>
              <a:ext cx="12700" cy="1270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3" name="Oval 49"/>
            <p:cNvSpPr>
              <a:spLocks noChangeArrowheads="1"/>
            </p:cNvSpPr>
            <p:nvPr>
              <p:custDataLst>
                <p:tags r:id="rId47"/>
              </p:custDataLst>
            </p:nvPr>
          </p:nvSpPr>
          <p:spPr bwMode="auto">
            <a:xfrm>
              <a:off x="7043739" y="3433762"/>
              <a:ext cx="12700" cy="1270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4" name="Oval 50"/>
            <p:cNvSpPr>
              <a:spLocks noChangeArrowheads="1"/>
            </p:cNvSpPr>
            <p:nvPr>
              <p:custDataLst>
                <p:tags r:id="rId48"/>
              </p:custDataLst>
            </p:nvPr>
          </p:nvSpPr>
          <p:spPr bwMode="auto">
            <a:xfrm>
              <a:off x="7064376" y="3433762"/>
              <a:ext cx="11113" cy="1270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5" name="Oval 51"/>
            <p:cNvSpPr>
              <a:spLocks noChangeArrowheads="1"/>
            </p:cNvSpPr>
            <p:nvPr>
              <p:custDataLst>
                <p:tags r:id="rId49"/>
              </p:custDataLst>
            </p:nvPr>
          </p:nvSpPr>
          <p:spPr bwMode="auto">
            <a:xfrm>
              <a:off x="7631114" y="3484562"/>
              <a:ext cx="14288" cy="12700"/>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6" name="Oval 52"/>
            <p:cNvSpPr>
              <a:spLocks noChangeArrowheads="1"/>
            </p:cNvSpPr>
            <p:nvPr>
              <p:custDataLst>
                <p:tags r:id="rId50"/>
              </p:custDataLst>
            </p:nvPr>
          </p:nvSpPr>
          <p:spPr bwMode="auto">
            <a:xfrm>
              <a:off x="7656514" y="3484562"/>
              <a:ext cx="14288" cy="12700"/>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7" name="Oval 53"/>
            <p:cNvSpPr>
              <a:spLocks noChangeArrowheads="1"/>
            </p:cNvSpPr>
            <p:nvPr>
              <p:custDataLst>
                <p:tags r:id="rId51"/>
              </p:custDataLst>
            </p:nvPr>
          </p:nvSpPr>
          <p:spPr bwMode="auto">
            <a:xfrm>
              <a:off x="7680326" y="3484562"/>
              <a:ext cx="14288" cy="12700"/>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8" name="Rectangle 54"/>
            <p:cNvSpPr>
              <a:spLocks noChangeArrowheads="1"/>
            </p:cNvSpPr>
            <p:nvPr>
              <p:custDataLst>
                <p:tags r:id="rId52"/>
              </p:custDataLst>
            </p:nvPr>
          </p:nvSpPr>
          <p:spPr bwMode="auto">
            <a:xfrm>
              <a:off x="7602539" y="3563937"/>
              <a:ext cx="117475" cy="4763"/>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9" name="Rectangle 55"/>
            <p:cNvSpPr>
              <a:spLocks noChangeArrowheads="1"/>
            </p:cNvSpPr>
            <p:nvPr>
              <p:custDataLst>
                <p:tags r:id="rId53"/>
              </p:custDataLst>
            </p:nvPr>
          </p:nvSpPr>
          <p:spPr bwMode="auto">
            <a:xfrm>
              <a:off x="7602539" y="3563937"/>
              <a:ext cx="117475"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0" name="Rectangle 56"/>
            <p:cNvSpPr>
              <a:spLocks noChangeArrowheads="1"/>
            </p:cNvSpPr>
            <p:nvPr>
              <p:custDataLst>
                <p:tags r:id="rId54"/>
              </p:custDataLst>
            </p:nvPr>
          </p:nvSpPr>
          <p:spPr bwMode="auto">
            <a:xfrm>
              <a:off x="7602539" y="3573462"/>
              <a:ext cx="117475" cy="3175"/>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1" name="Rectangle 57"/>
            <p:cNvSpPr>
              <a:spLocks noChangeArrowheads="1"/>
            </p:cNvSpPr>
            <p:nvPr>
              <p:custDataLst>
                <p:tags r:id="rId55"/>
              </p:custDataLst>
            </p:nvPr>
          </p:nvSpPr>
          <p:spPr bwMode="auto">
            <a:xfrm>
              <a:off x="7602539" y="3573462"/>
              <a:ext cx="1174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2" name="Freeform 58"/>
            <p:cNvSpPr>
              <a:spLocks noEditPoints="1"/>
            </p:cNvSpPr>
            <p:nvPr>
              <p:custDataLst>
                <p:tags r:id="rId56"/>
              </p:custDataLst>
            </p:nvPr>
          </p:nvSpPr>
          <p:spPr bwMode="auto">
            <a:xfrm>
              <a:off x="7172326" y="3557587"/>
              <a:ext cx="398463" cy="322263"/>
            </a:xfrm>
            <a:custGeom>
              <a:avLst/>
              <a:gdLst>
                <a:gd name="T0" fmla="*/ 230 w 232"/>
                <a:gd name="T1" fmla="*/ 99 h 188"/>
                <a:gd name="T2" fmla="*/ 230 w 232"/>
                <a:gd name="T3" fmla="*/ 159 h 188"/>
                <a:gd name="T4" fmla="*/ 222 w 232"/>
                <a:gd name="T5" fmla="*/ 178 h 188"/>
                <a:gd name="T6" fmla="*/ 203 w 232"/>
                <a:gd name="T7" fmla="*/ 186 h 188"/>
                <a:gd name="T8" fmla="*/ 203 w 232"/>
                <a:gd name="T9" fmla="*/ 186 h 188"/>
                <a:gd name="T10" fmla="*/ 29 w 232"/>
                <a:gd name="T11" fmla="*/ 186 h 188"/>
                <a:gd name="T12" fmla="*/ 10 w 232"/>
                <a:gd name="T13" fmla="*/ 178 h 188"/>
                <a:gd name="T14" fmla="*/ 2 w 232"/>
                <a:gd name="T15" fmla="*/ 159 h 188"/>
                <a:gd name="T16" fmla="*/ 2 w 232"/>
                <a:gd name="T17" fmla="*/ 106 h 188"/>
                <a:gd name="T18" fmla="*/ 0 w 232"/>
                <a:gd name="T19" fmla="*/ 107 h 188"/>
                <a:gd name="T20" fmla="*/ 0 w 232"/>
                <a:gd name="T21" fmla="*/ 159 h 188"/>
                <a:gd name="T22" fmla="*/ 29 w 232"/>
                <a:gd name="T23" fmla="*/ 188 h 188"/>
                <a:gd name="T24" fmla="*/ 203 w 232"/>
                <a:gd name="T25" fmla="*/ 188 h 188"/>
                <a:gd name="T26" fmla="*/ 232 w 232"/>
                <a:gd name="T27" fmla="*/ 159 h 188"/>
                <a:gd name="T28" fmla="*/ 232 w 232"/>
                <a:gd name="T29" fmla="*/ 100 h 188"/>
                <a:gd name="T30" fmla="*/ 230 w 232"/>
                <a:gd name="T31" fmla="*/ 99 h 188"/>
                <a:gd name="T32" fmla="*/ 230 w 232"/>
                <a:gd name="T33" fmla="*/ 80 h 188"/>
                <a:gd name="T34" fmla="*/ 230 w 232"/>
                <a:gd name="T35" fmla="*/ 81 h 188"/>
                <a:gd name="T36" fmla="*/ 232 w 232"/>
                <a:gd name="T37" fmla="*/ 83 h 188"/>
                <a:gd name="T38" fmla="*/ 232 w 232"/>
                <a:gd name="T39" fmla="*/ 83 h 188"/>
                <a:gd name="T40" fmla="*/ 230 w 232"/>
                <a:gd name="T41" fmla="*/ 80 h 188"/>
                <a:gd name="T42" fmla="*/ 226 w 232"/>
                <a:gd name="T43" fmla="*/ 11 h 188"/>
                <a:gd name="T44" fmla="*/ 224 w 232"/>
                <a:gd name="T45" fmla="*/ 12 h 188"/>
                <a:gd name="T46" fmla="*/ 225 w 232"/>
                <a:gd name="T47" fmla="*/ 13 h 188"/>
                <a:gd name="T48" fmla="*/ 226 w 232"/>
                <a:gd name="T49" fmla="*/ 11 h 188"/>
                <a:gd name="T50" fmla="*/ 226 w 232"/>
                <a:gd name="T51" fmla="*/ 11 h 188"/>
                <a:gd name="T52" fmla="*/ 203 w 232"/>
                <a:gd name="T53" fmla="*/ 0 h 188"/>
                <a:gd name="T54" fmla="*/ 29 w 232"/>
                <a:gd name="T55" fmla="*/ 0 h 188"/>
                <a:gd name="T56" fmla="*/ 5 w 232"/>
                <a:gd name="T57" fmla="*/ 14 h 188"/>
                <a:gd name="T58" fmla="*/ 6 w 232"/>
                <a:gd name="T59" fmla="*/ 15 h 188"/>
                <a:gd name="T60" fmla="*/ 10 w 232"/>
                <a:gd name="T61" fmla="*/ 10 h 188"/>
                <a:gd name="T62" fmla="*/ 29 w 232"/>
                <a:gd name="T63" fmla="*/ 2 h 188"/>
                <a:gd name="T64" fmla="*/ 203 w 232"/>
                <a:gd name="T65" fmla="*/ 2 h 188"/>
                <a:gd name="T66" fmla="*/ 214 w 232"/>
                <a:gd name="T67" fmla="*/ 4 h 188"/>
                <a:gd name="T68" fmla="*/ 215 w 232"/>
                <a:gd name="T69" fmla="*/ 2 h 188"/>
                <a:gd name="T70" fmla="*/ 203 w 232"/>
                <a:gd name="T7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188">
                  <a:moveTo>
                    <a:pt x="230" y="99"/>
                  </a:moveTo>
                  <a:cubicBezTo>
                    <a:pt x="230" y="159"/>
                    <a:pt x="230" y="159"/>
                    <a:pt x="230" y="159"/>
                  </a:cubicBezTo>
                  <a:cubicBezTo>
                    <a:pt x="230" y="167"/>
                    <a:pt x="227" y="173"/>
                    <a:pt x="222" y="178"/>
                  </a:cubicBezTo>
                  <a:cubicBezTo>
                    <a:pt x="217" y="183"/>
                    <a:pt x="210" y="186"/>
                    <a:pt x="203" y="186"/>
                  </a:cubicBezTo>
                  <a:cubicBezTo>
                    <a:pt x="203" y="186"/>
                    <a:pt x="203" y="186"/>
                    <a:pt x="203" y="186"/>
                  </a:cubicBezTo>
                  <a:cubicBezTo>
                    <a:pt x="29" y="186"/>
                    <a:pt x="29" y="186"/>
                    <a:pt x="29" y="186"/>
                  </a:cubicBezTo>
                  <a:cubicBezTo>
                    <a:pt x="22" y="186"/>
                    <a:pt x="15" y="183"/>
                    <a:pt x="10" y="178"/>
                  </a:cubicBezTo>
                  <a:cubicBezTo>
                    <a:pt x="5" y="173"/>
                    <a:pt x="2" y="167"/>
                    <a:pt x="2" y="159"/>
                  </a:cubicBezTo>
                  <a:cubicBezTo>
                    <a:pt x="2" y="106"/>
                    <a:pt x="2" y="106"/>
                    <a:pt x="2" y="106"/>
                  </a:cubicBezTo>
                  <a:cubicBezTo>
                    <a:pt x="2" y="106"/>
                    <a:pt x="1" y="107"/>
                    <a:pt x="0" y="107"/>
                  </a:cubicBezTo>
                  <a:cubicBezTo>
                    <a:pt x="0" y="159"/>
                    <a:pt x="0" y="159"/>
                    <a:pt x="0" y="159"/>
                  </a:cubicBezTo>
                  <a:cubicBezTo>
                    <a:pt x="0" y="175"/>
                    <a:pt x="13" y="188"/>
                    <a:pt x="29" y="188"/>
                  </a:cubicBezTo>
                  <a:cubicBezTo>
                    <a:pt x="203" y="188"/>
                    <a:pt x="203" y="188"/>
                    <a:pt x="203" y="188"/>
                  </a:cubicBezTo>
                  <a:cubicBezTo>
                    <a:pt x="219" y="188"/>
                    <a:pt x="232" y="175"/>
                    <a:pt x="232" y="159"/>
                  </a:cubicBezTo>
                  <a:cubicBezTo>
                    <a:pt x="232" y="100"/>
                    <a:pt x="232" y="100"/>
                    <a:pt x="232" y="100"/>
                  </a:cubicBezTo>
                  <a:cubicBezTo>
                    <a:pt x="231" y="100"/>
                    <a:pt x="231" y="99"/>
                    <a:pt x="230" y="99"/>
                  </a:cubicBezTo>
                  <a:moveTo>
                    <a:pt x="230" y="80"/>
                  </a:moveTo>
                  <a:cubicBezTo>
                    <a:pt x="230" y="81"/>
                    <a:pt x="230" y="81"/>
                    <a:pt x="230" y="81"/>
                  </a:cubicBezTo>
                  <a:cubicBezTo>
                    <a:pt x="231" y="81"/>
                    <a:pt x="231" y="82"/>
                    <a:pt x="232" y="83"/>
                  </a:cubicBezTo>
                  <a:cubicBezTo>
                    <a:pt x="232" y="83"/>
                    <a:pt x="232" y="83"/>
                    <a:pt x="232" y="83"/>
                  </a:cubicBezTo>
                  <a:cubicBezTo>
                    <a:pt x="231" y="82"/>
                    <a:pt x="231" y="81"/>
                    <a:pt x="230" y="80"/>
                  </a:cubicBezTo>
                  <a:moveTo>
                    <a:pt x="226" y="11"/>
                  </a:moveTo>
                  <a:cubicBezTo>
                    <a:pt x="225" y="11"/>
                    <a:pt x="225" y="12"/>
                    <a:pt x="224" y="12"/>
                  </a:cubicBezTo>
                  <a:cubicBezTo>
                    <a:pt x="225" y="12"/>
                    <a:pt x="225" y="13"/>
                    <a:pt x="225" y="13"/>
                  </a:cubicBezTo>
                  <a:cubicBezTo>
                    <a:pt x="225" y="12"/>
                    <a:pt x="225" y="11"/>
                    <a:pt x="226" y="11"/>
                  </a:cubicBezTo>
                  <a:cubicBezTo>
                    <a:pt x="226" y="11"/>
                    <a:pt x="226" y="11"/>
                    <a:pt x="226" y="11"/>
                  </a:cubicBezTo>
                  <a:moveTo>
                    <a:pt x="203" y="0"/>
                  </a:moveTo>
                  <a:cubicBezTo>
                    <a:pt x="29" y="0"/>
                    <a:pt x="29" y="0"/>
                    <a:pt x="29" y="0"/>
                  </a:cubicBezTo>
                  <a:cubicBezTo>
                    <a:pt x="19" y="0"/>
                    <a:pt x="10" y="5"/>
                    <a:pt x="5" y="14"/>
                  </a:cubicBezTo>
                  <a:cubicBezTo>
                    <a:pt x="5" y="14"/>
                    <a:pt x="6" y="14"/>
                    <a:pt x="6" y="15"/>
                  </a:cubicBezTo>
                  <a:cubicBezTo>
                    <a:pt x="7" y="13"/>
                    <a:pt x="9" y="11"/>
                    <a:pt x="10" y="10"/>
                  </a:cubicBezTo>
                  <a:cubicBezTo>
                    <a:pt x="15" y="5"/>
                    <a:pt x="22" y="2"/>
                    <a:pt x="29" y="2"/>
                  </a:cubicBezTo>
                  <a:cubicBezTo>
                    <a:pt x="203" y="2"/>
                    <a:pt x="203" y="2"/>
                    <a:pt x="203" y="2"/>
                  </a:cubicBezTo>
                  <a:cubicBezTo>
                    <a:pt x="207" y="2"/>
                    <a:pt x="211" y="3"/>
                    <a:pt x="214" y="4"/>
                  </a:cubicBezTo>
                  <a:cubicBezTo>
                    <a:pt x="214" y="3"/>
                    <a:pt x="215" y="3"/>
                    <a:pt x="215" y="2"/>
                  </a:cubicBezTo>
                  <a:cubicBezTo>
                    <a:pt x="212" y="1"/>
                    <a:pt x="207" y="0"/>
                    <a:pt x="203" y="0"/>
                  </a:cubicBezTo>
                </a:path>
              </a:pathLst>
            </a:custGeom>
            <a:solidFill>
              <a:srgbClr val="DA80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3" name="Freeform 59"/>
            <p:cNvSpPr/>
            <p:nvPr>
              <p:custDataLst>
                <p:tags r:id="rId57"/>
              </p:custDataLst>
            </p:nvPr>
          </p:nvSpPr>
          <p:spPr bwMode="auto">
            <a:xfrm>
              <a:off x="7192964" y="3579812"/>
              <a:ext cx="6350" cy="3175"/>
            </a:xfrm>
            <a:custGeom>
              <a:avLst/>
              <a:gdLst>
                <a:gd name="T0" fmla="*/ 0 w 4"/>
                <a:gd name="T1" fmla="*/ 0 h 2"/>
                <a:gd name="T2" fmla="*/ 2 w 4"/>
                <a:gd name="T3" fmla="*/ 2 h 2"/>
                <a:gd name="T4" fmla="*/ 4 w 4"/>
                <a:gd name="T5" fmla="*/ 1 h 2"/>
                <a:gd name="T6" fmla="*/ 1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1" y="0"/>
                  </a:lnTo>
                  <a:lnTo>
                    <a:pt x="0" y="0"/>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4" name="Freeform 60"/>
            <p:cNvSpPr/>
            <p:nvPr>
              <p:custDataLst>
                <p:tags r:id="rId58"/>
              </p:custDataLst>
            </p:nvPr>
          </p:nvSpPr>
          <p:spPr bwMode="auto">
            <a:xfrm>
              <a:off x="7192964" y="3579812"/>
              <a:ext cx="6350" cy="3175"/>
            </a:xfrm>
            <a:custGeom>
              <a:avLst/>
              <a:gdLst>
                <a:gd name="T0" fmla="*/ 0 w 4"/>
                <a:gd name="T1" fmla="*/ 0 h 2"/>
                <a:gd name="T2" fmla="*/ 2 w 4"/>
                <a:gd name="T3" fmla="*/ 2 h 2"/>
                <a:gd name="T4" fmla="*/ 4 w 4"/>
                <a:gd name="T5" fmla="*/ 1 h 2"/>
                <a:gd name="T6" fmla="*/ 1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5" name="Freeform 61"/>
            <p:cNvSpPr>
              <a:spLocks noEditPoints="1"/>
            </p:cNvSpPr>
            <p:nvPr>
              <p:custDataLst>
                <p:tags r:id="rId59"/>
              </p:custDataLst>
            </p:nvPr>
          </p:nvSpPr>
          <p:spPr bwMode="auto">
            <a:xfrm>
              <a:off x="7202489" y="3584575"/>
              <a:ext cx="336550" cy="269875"/>
            </a:xfrm>
            <a:custGeom>
              <a:avLst/>
              <a:gdLst>
                <a:gd name="T0" fmla="*/ 212 w 212"/>
                <a:gd name="T1" fmla="*/ 169 h 170"/>
                <a:gd name="T2" fmla="*/ 202 w 212"/>
                <a:gd name="T3" fmla="*/ 161 h 170"/>
                <a:gd name="T4" fmla="*/ 203 w 212"/>
                <a:gd name="T5" fmla="*/ 160 h 170"/>
                <a:gd name="T6" fmla="*/ 198 w 212"/>
                <a:gd name="T7" fmla="*/ 159 h 170"/>
                <a:gd name="T8" fmla="*/ 195 w 212"/>
                <a:gd name="T9" fmla="*/ 156 h 170"/>
                <a:gd name="T10" fmla="*/ 193 w 212"/>
                <a:gd name="T11" fmla="*/ 152 h 170"/>
                <a:gd name="T12" fmla="*/ 182 w 212"/>
                <a:gd name="T13" fmla="*/ 145 h 170"/>
                <a:gd name="T14" fmla="*/ 182 w 212"/>
                <a:gd name="T15" fmla="*/ 145 h 170"/>
                <a:gd name="T16" fmla="*/ 179 w 212"/>
                <a:gd name="T17" fmla="*/ 143 h 170"/>
                <a:gd name="T18" fmla="*/ 175 w 212"/>
                <a:gd name="T19" fmla="*/ 141 h 170"/>
                <a:gd name="T20" fmla="*/ 173 w 212"/>
                <a:gd name="T21" fmla="*/ 136 h 170"/>
                <a:gd name="T22" fmla="*/ 162 w 212"/>
                <a:gd name="T23" fmla="*/ 130 h 170"/>
                <a:gd name="T24" fmla="*/ 163 w 212"/>
                <a:gd name="T25" fmla="*/ 129 h 170"/>
                <a:gd name="T26" fmla="*/ 158 w 212"/>
                <a:gd name="T27" fmla="*/ 127 h 170"/>
                <a:gd name="T28" fmla="*/ 155 w 212"/>
                <a:gd name="T29" fmla="*/ 124 h 170"/>
                <a:gd name="T30" fmla="*/ 152 w 212"/>
                <a:gd name="T31" fmla="*/ 120 h 170"/>
                <a:gd name="T32" fmla="*/ 141 w 212"/>
                <a:gd name="T33" fmla="*/ 114 h 170"/>
                <a:gd name="T34" fmla="*/ 142 w 212"/>
                <a:gd name="T35" fmla="*/ 113 h 170"/>
                <a:gd name="T36" fmla="*/ 138 w 212"/>
                <a:gd name="T37" fmla="*/ 110 h 170"/>
                <a:gd name="T38" fmla="*/ 135 w 212"/>
                <a:gd name="T39" fmla="*/ 108 h 170"/>
                <a:gd name="T40" fmla="*/ 131 w 212"/>
                <a:gd name="T41" fmla="*/ 105 h 170"/>
                <a:gd name="T42" fmla="*/ 122 w 212"/>
                <a:gd name="T43" fmla="*/ 97 h 170"/>
                <a:gd name="T44" fmla="*/ 122 w 212"/>
                <a:gd name="T45" fmla="*/ 96 h 170"/>
                <a:gd name="T46" fmla="*/ 117 w 212"/>
                <a:gd name="T47" fmla="*/ 95 h 170"/>
                <a:gd name="T48" fmla="*/ 114 w 212"/>
                <a:gd name="T49" fmla="*/ 92 h 170"/>
                <a:gd name="T50" fmla="*/ 112 w 212"/>
                <a:gd name="T51" fmla="*/ 89 h 170"/>
                <a:gd name="T52" fmla="*/ 101 w 212"/>
                <a:gd name="T53" fmla="*/ 81 h 170"/>
                <a:gd name="T54" fmla="*/ 101 w 212"/>
                <a:gd name="T55" fmla="*/ 80 h 170"/>
                <a:gd name="T56" fmla="*/ 98 w 212"/>
                <a:gd name="T57" fmla="*/ 79 h 170"/>
                <a:gd name="T58" fmla="*/ 95 w 212"/>
                <a:gd name="T59" fmla="*/ 76 h 170"/>
                <a:gd name="T60" fmla="*/ 92 w 212"/>
                <a:gd name="T61" fmla="*/ 73 h 170"/>
                <a:gd name="T62" fmla="*/ 81 w 212"/>
                <a:gd name="T63" fmla="*/ 65 h 170"/>
                <a:gd name="T64" fmla="*/ 82 w 212"/>
                <a:gd name="T65" fmla="*/ 65 h 170"/>
                <a:gd name="T66" fmla="*/ 77 w 212"/>
                <a:gd name="T67" fmla="*/ 63 h 170"/>
                <a:gd name="T68" fmla="*/ 74 w 212"/>
                <a:gd name="T69" fmla="*/ 60 h 170"/>
                <a:gd name="T70" fmla="*/ 71 w 212"/>
                <a:gd name="T71" fmla="*/ 56 h 170"/>
                <a:gd name="T72" fmla="*/ 60 w 212"/>
                <a:gd name="T73" fmla="*/ 50 h 170"/>
                <a:gd name="T74" fmla="*/ 61 w 212"/>
                <a:gd name="T75" fmla="*/ 49 h 170"/>
                <a:gd name="T76" fmla="*/ 57 w 212"/>
                <a:gd name="T77" fmla="*/ 47 h 170"/>
                <a:gd name="T78" fmla="*/ 54 w 212"/>
                <a:gd name="T79" fmla="*/ 45 h 170"/>
                <a:gd name="T80" fmla="*/ 52 w 212"/>
                <a:gd name="T81" fmla="*/ 40 h 170"/>
                <a:gd name="T82" fmla="*/ 41 w 212"/>
                <a:gd name="T83" fmla="*/ 34 h 170"/>
                <a:gd name="T84" fmla="*/ 41 w 212"/>
                <a:gd name="T85" fmla="*/ 33 h 170"/>
                <a:gd name="T86" fmla="*/ 36 w 212"/>
                <a:gd name="T87" fmla="*/ 31 h 170"/>
                <a:gd name="T88" fmla="*/ 33 w 212"/>
                <a:gd name="T89" fmla="*/ 28 h 170"/>
                <a:gd name="T90" fmla="*/ 31 w 212"/>
                <a:gd name="T91" fmla="*/ 25 h 170"/>
                <a:gd name="T92" fmla="*/ 20 w 212"/>
                <a:gd name="T93" fmla="*/ 18 h 170"/>
                <a:gd name="T94" fmla="*/ 21 w 212"/>
                <a:gd name="T95" fmla="*/ 16 h 170"/>
                <a:gd name="T96" fmla="*/ 17 w 212"/>
                <a:gd name="T97" fmla="*/ 15 h 170"/>
                <a:gd name="T98" fmla="*/ 14 w 212"/>
                <a:gd name="T99" fmla="*/ 12 h 170"/>
                <a:gd name="T100" fmla="*/ 10 w 212"/>
                <a:gd name="T101" fmla="*/ 9 h 170"/>
                <a:gd name="T102" fmla="*/ 0 w 212"/>
                <a:gd name="T103" fmla="*/ 1 h 170"/>
                <a:gd name="T104" fmla="*/ 1 w 212"/>
                <a:gd name="T10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170">
                  <a:moveTo>
                    <a:pt x="209" y="166"/>
                  </a:moveTo>
                  <a:lnTo>
                    <a:pt x="212" y="170"/>
                  </a:lnTo>
                  <a:lnTo>
                    <a:pt x="212" y="169"/>
                  </a:lnTo>
                  <a:lnTo>
                    <a:pt x="209" y="165"/>
                  </a:lnTo>
                  <a:lnTo>
                    <a:pt x="209" y="166"/>
                  </a:lnTo>
                  <a:close/>
                  <a:moveTo>
                    <a:pt x="202" y="161"/>
                  </a:moveTo>
                  <a:lnTo>
                    <a:pt x="206" y="164"/>
                  </a:lnTo>
                  <a:lnTo>
                    <a:pt x="206" y="163"/>
                  </a:lnTo>
                  <a:lnTo>
                    <a:pt x="203" y="160"/>
                  </a:lnTo>
                  <a:lnTo>
                    <a:pt x="202" y="161"/>
                  </a:lnTo>
                  <a:close/>
                  <a:moveTo>
                    <a:pt x="195" y="156"/>
                  </a:moveTo>
                  <a:lnTo>
                    <a:pt x="198" y="159"/>
                  </a:lnTo>
                  <a:lnTo>
                    <a:pt x="200" y="158"/>
                  </a:lnTo>
                  <a:lnTo>
                    <a:pt x="196" y="156"/>
                  </a:lnTo>
                  <a:lnTo>
                    <a:pt x="195" y="156"/>
                  </a:lnTo>
                  <a:close/>
                  <a:moveTo>
                    <a:pt x="189" y="150"/>
                  </a:moveTo>
                  <a:lnTo>
                    <a:pt x="192" y="154"/>
                  </a:lnTo>
                  <a:lnTo>
                    <a:pt x="193" y="152"/>
                  </a:lnTo>
                  <a:lnTo>
                    <a:pt x="190" y="150"/>
                  </a:lnTo>
                  <a:lnTo>
                    <a:pt x="189" y="150"/>
                  </a:lnTo>
                  <a:close/>
                  <a:moveTo>
                    <a:pt x="182" y="145"/>
                  </a:moveTo>
                  <a:lnTo>
                    <a:pt x="185" y="148"/>
                  </a:lnTo>
                  <a:lnTo>
                    <a:pt x="185" y="147"/>
                  </a:lnTo>
                  <a:lnTo>
                    <a:pt x="182" y="145"/>
                  </a:lnTo>
                  <a:lnTo>
                    <a:pt x="182" y="145"/>
                  </a:lnTo>
                  <a:close/>
                  <a:moveTo>
                    <a:pt x="175" y="141"/>
                  </a:moveTo>
                  <a:lnTo>
                    <a:pt x="179" y="143"/>
                  </a:lnTo>
                  <a:lnTo>
                    <a:pt x="179" y="142"/>
                  </a:lnTo>
                  <a:lnTo>
                    <a:pt x="176" y="139"/>
                  </a:lnTo>
                  <a:lnTo>
                    <a:pt x="175" y="141"/>
                  </a:lnTo>
                  <a:close/>
                  <a:moveTo>
                    <a:pt x="168" y="135"/>
                  </a:moveTo>
                  <a:lnTo>
                    <a:pt x="171" y="137"/>
                  </a:lnTo>
                  <a:lnTo>
                    <a:pt x="173" y="136"/>
                  </a:lnTo>
                  <a:lnTo>
                    <a:pt x="169" y="134"/>
                  </a:lnTo>
                  <a:lnTo>
                    <a:pt x="168" y="135"/>
                  </a:lnTo>
                  <a:close/>
                  <a:moveTo>
                    <a:pt x="162" y="130"/>
                  </a:moveTo>
                  <a:lnTo>
                    <a:pt x="165" y="132"/>
                  </a:lnTo>
                  <a:lnTo>
                    <a:pt x="166" y="131"/>
                  </a:lnTo>
                  <a:lnTo>
                    <a:pt x="163" y="129"/>
                  </a:lnTo>
                  <a:lnTo>
                    <a:pt x="162" y="130"/>
                  </a:lnTo>
                  <a:close/>
                  <a:moveTo>
                    <a:pt x="155" y="124"/>
                  </a:moveTo>
                  <a:lnTo>
                    <a:pt x="158" y="127"/>
                  </a:lnTo>
                  <a:lnTo>
                    <a:pt x="158" y="125"/>
                  </a:lnTo>
                  <a:lnTo>
                    <a:pt x="155" y="123"/>
                  </a:lnTo>
                  <a:lnTo>
                    <a:pt x="155" y="124"/>
                  </a:lnTo>
                  <a:close/>
                  <a:moveTo>
                    <a:pt x="148" y="119"/>
                  </a:moveTo>
                  <a:lnTo>
                    <a:pt x="152" y="121"/>
                  </a:lnTo>
                  <a:lnTo>
                    <a:pt x="152" y="120"/>
                  </a:lnTo>
                  <a:lnTo>
                    <a:pt x="149" y="118"/>
                  </a:lnTo>
                  <a:lnTo>
                    <a:pt x="148" y="119"/>
                  </a:lnTo>
                  <a:close/>
                  <a:moveTo>
                    <a:pt x="141" y="114"/>
                  </a:moveTo>
                  <a:lnTo>
                    <a:pt x="144" y="116"/>
                  </a:lnTo>
                  <a:lnTo>
                    <a:pt x="146" y="116"/>
                  </a:lnTo>
                  <a:lnTo>
                    <a:pt x="142" y="113"/>
                  </a:lnTo>
                  <a:lnTo>
                    <a:pt x="141" y="114"/>
                  </a:lnTo>
                  <a:close/>
                  <a:moveTo>
                    <a:pt x="135" y="108"/>
                  </a:moveTo>
                  <a:lnTo>
                    <a:pt x="138" y="110"/>
                  </a:lnTo>
                  <a:lnTo>
                    <a:pt x="139" y="110"/>
                  </a:lnTo>
                  <a:lnTo>
                    <a:pt x="136" y="107"/>
                  </a:lnTo>
                  <a:lnTo>
                    <a:pt x="135" y="108"/>
                  </a:lnTo>
                  <a:close/>
                  <a:moveTo>
                    <a:pt x="128" y="103"/>
                  </a:moveTo>
                  <a:lnTo>
                    <a:pt x="131" y="105"/>
                  </a:lnTo>
                  <a:lnTo>
                    <a:pt x="131" y="105"/>
                  </a:lnTo>
                  <a:lnTo>
                    <a:pt x="128" y="102"/>
                  </a:lnTo>
                  <a:lnTo>
                    <a:pt x="128" y="103"/>
                  </a:lnTo>
                  <a:close/>
                  <a:moveTo>
                    <a:pt x="122" y="97"/>
                  </a:moveTo>
                  <a:lnTo>
                    <a:pt x="125" y="101"/>
                  </a:lnTo>
                  <a:lnTo>
                    <a:pt x="125" y="100"/>
                  </a:lnTo>
                  <a:lnTo>
                    <a:pt x="122" y="96"/>
                  </a:lnTo>
                  <a:lnTo>
                    <a:pt x="122" y="97"/>
                  </a:lnTo>
                  <a:close/>
                  <a:moveTo>
                    <a:pt x="114" y="92"/>
                  </a:moveTo>
                  <a:lnTo>
                    <a:pt x="117" y="95"/>
                  </a:lnTo>
                  <a:lnTo>
                    <a:pt x="119" y="94"/>
                  </a:lnTo>
                  <a:lnTo>
                    <a:pt x="115" y="91"/>
                  </a:lnTo>
                  <a:lnTo>
                    <a:pt x="114" y="92"/>
                  </a:lnTo>
                  <a:close/>
                  <a:moveTo>
                    <a:pt x="108" y="87"/>
                  </a:moveTo>
                  <a:lnTo>
                    <a:pt x="111" y="90"/>
                  </a:lnTo>
                  <a:lnTo>
                    <a:pt x="112" y="89"/>
                  </a:lnTo>
                  <a:lnTo>
                    <a:pt x="109" y="86"/>
                  </a:lnTo>
                  <a:lnTo>
                    <a:pt x="108" y="87"/>
                  </a:lnTo>
                  <a:close/>
                  <a:moveTo>
                    <a:pt x="101" y="81"/>
                  </a:moveTo>
                  <a:lnTo>
                    <a:pt x="104" y="84"/>
                  </a:lnTo>
                  <a:lnTo>
                    <a:pt x="106" y="83"/>
                  </a:lnTo>
                  <a:lnTo>
                    <a:pt x="101" y="80"/>
                  </a:lnTo>
                  <a:lnTo>
                    <a:pt x="101" y="81"/>
                  </a:lnTo>
                  <a:close/>
                  <a:moveTo>
                    <a:pt x="95" y="76"/>
                  </a:moveTo>
                  <a:lnTo>
                    <a:pt x="98" y="79"/>
                  </a:lnTo>
                  <a:lnTo>
                    <a:pt x="98" y="78"/>
                  </a:lnTo>
                  <a:lnTo>
                    <a:pt x="95" y="76"/>
                  </a:lnTo>
                  <a:lnTo>
                    <a:pt x="95" y="76"/>
                  </a:lnTo>
                  <a:close/>
                  <a:moveTo>
                    <a:pt x="87" y="70"/>
                  </a:moveTo>
                  <a:lnTo>
                    <a:pt x="90" y="74"/>
                  </a:lnTo>
                  <a:lnTo>
                    <a:pt x="92" y="73"/>
                  </a:lnTo>
                  <a:lnTo>
                    <a:pt x="88" y="70"/>
                  </a:lnTo>
                  <a:lnTo>
                    <a:pt x="87" y="70"/>
                  </a:lnTo>
                  <a:close/>
                  <a:moveTo>
                    <a:pt x="81" y="65"/>
                  </a:moveTo>
                  <a:lnTo>
                    <a:pt x="84" y="68"/>
                  </a:lnTo>
                  <a:lnTo>
                    <a:pt x="85" y="67"/>
                  </a:lnTo>
                  <a:lnTo>
                    <a:pt x="82" y="65"/>
                  </a:lnTo>
                  <a:lnTo>
                    <a:pt x="81" y="65"/>
                  </a:lnTo>
                  <a:close/>
                  <a:moveTo>
                    <a:pt x="74" y="60"/>
                  </a:moveTo>
                  <a:lnTo>
                    <a:pt x="77" y="63"/>
                  </a:lnTo>
                  <a:lnTo>
                    <a:pt x="79" y="62"/>
                  </a:lnTo>
                  <a:lnTo>
                    <a:pt x="74" y="60"/>
                  </a:lnTo>
                  <a:lnTo>
                    <a:pt x="74" y="60"/>
                  </a:lnTo>
                  <a:close/>
                  <a:moveTo>
                    <a:pt x="68" y="55"/>
                  </a:moveTo>
                  <a:lnTo>
                    <a:pt x="71" y="57"/>
                  </a:lnTo>
                  <a:lnTo>
                    <a:pt x="71" y="56"/>
                  </a:lnTo>
                  <a:lnTo>
                    <a:pt x="68" y="54"/>
                  </a:lnTo>
                  <a:lnTo>
                    <a:pt x="68" y="55"/>
                  </a:lnTo>
                  <a:close/>
                  <a:moveTo>
                    <a:pt x="60" y="50"/>
                  </a:moveTo>
                  <a:lnTo>
                    <a:pt x="63" y="52"/>
                  </a:lnTo>
                  <a:lnTo>
                    <a:pt x="64" y="51"/>
                  </a:lnTo>
                  <a:lnTo>
                    <a:pt x="61" y="49"/>
                  </a:lnTo>
                  <a:lnTo>
                    <a:pt x="60" y="50"/>
                  </a:lnTo>
                  <a:close/>
                  <a:moveTo>
                    <a:pt x="54" y="45"/>
                  </a:moveTo>
                  <a:lnTo>
                    <a:pt x="57" y="47"/>
                  </a:lnTo>
                  <a:lnTo>
                    <a:pt x="58" y="46"/>
                  </a:lnTo>
                  <a:lnTo>
                    <a:pt x="55" y="43"/>
                  </a:lnTo>
                  <a:lnTo>
                    <a:pt x="54" y="45"/>
                  </a:lnTo>
                  <a:close/>
                  <a:moveTo>
                    <a:pt x="47" y="39"/>
                  </a:moveTo>
                  <a:lnTo>
                    <a:pt x="50" y="41"/>
                  </a:lnTo>
                  <a:lnTo>
                    <a:pt x="52" y="40"/>
                  </a:lnTo>
                  <a:lnTo>
                    <a:pt x="47" y="38"/>
                  </a:lnTo>
                  <a:lnTo>
                    <a:pt x="47" y="39"/>
                  </a:lnTo>
                  <a:close/>
                  <a:moveTo>
                    <a:pt x="41" y="34"/>
                  </a:moveTo>
                  <a:lnTo>
                    <a:pt x="44" y="36"/>
                  </a:lnTo>
                  <a:lnTo>
                    <a:pt x="44" y="35"/>
                  </a:lnTo>
                  <a:lnTo>
                    <a:pt x="41" y="33"/>
                  </a:lnTo>
                  <a:lnTo>
                    <a:pt x="41" y="34"/>
                  </a:lnTo>
                  <a:close/>
                  <a:moveTo>
                    <a:pt x="33" y="28"/>
                  </a:moveTo>
                  <a:lnTo>
                    <a:pt x="36" y="31"/>
                  </a:lnTo>
                  <a:lnTo>
                    <a:pt x="37" y="31"/>
                  </a:lnTo>
                  <a:lnTo>
                    <a:pt x="34" y="27"/>
                  </a:lnTo>
                  <a:lnTo>
                    <a:pt x="33" y="28"/>
                  </a:lnTo>
                  <a:close/>
                  <a:moveTo>
                    <a:pt x="27" y="23"/>
                  </a:moveTo>
                  <a:lnTo>
                    <a:pt x="30" y="25"/>
                  </a:lnTo>
                  <a:lnTo>
                    <a:pt x="31" y="25"/>
                  </a:lnTo>
                  <a:lnTo>
                    <a:pt x="28" y="22"/>
                  </a:lnTo>
                  <a:lnTo>
                    <a:pt x="27" y="23"/>
                  </a:lnTo>
                  <a:close/>
                  <a:moveTo>
                    <a:pt x="20" y="18"/>
                  </a:moveTo>
                  <a:lnTo>
                    <a:pt x="23" y="20"/>
                  </a:lnTo>
                  <a:lnTo>
                    <a:pt x="25" y="20"/>
                  </a:lnTo>
                  <a:lnTo>
                    <a:pt x="21" y="16"/>
                  </a:lnTo>
                  <a:lnTo>
                    <a:pt x="20" y="18"/>
                  </a:lnTo>
                  <a:close/>
                  <a:moveTo>
                    <a:pt x="14" y="12"/>
                  </a:moveTo>
                  <a:lnTo>
                    <a:pt x="17" y="15"/>
                  </a:lnTo>
                  <a:lnTo>
                    <a:pt x="17" y="14"/>
                  </a:lnTo>
                  <a:lnTo>
                    <a:pt x="14" y="11"/>
                  </a:lnTo>
                  <a:lnTo>
                    <a:pt x="14" y="12"/>
                  </a:lnTo>
                  <a:close/>
                  <a:moveTo>
                    <a:pt x="6" y="7"/>
                  </a:moveTo>
                  <a:lnTo>
                    <a:pt x="10" y="10"/>
                  </a:lnTo>
                  <a:lnTo>
                    <a:pt x="10" y="9"/>
                  </a:lnTo>
                  <a:lnTo>
                    <a:pt x="7" y="6"/>
                  </a:lnTo>
                  <a:lnTo>
                    <a:pt x="6" y="7"/>
                  </a:lnTo>
                  <a:close/>
                  <a:moveTo>
                    <a:pt x="0" y="1"/>
                  </a:moveTo>
                  <a:lnTo>
                    <a:pt x="3" y="5"/>
                  </a:lnTo>
                  <a:lnTo>
                    <a:pt x="4" y="4"/>
                  </a:lnTo>
                  <a:lnTo>
                    <a:pt x="1" y="0"/>
                  </a:lnTo>
                  <a:lnTo>
                    <a:pt x="0" y="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6" name="Freeform 62"/>
            <p:cNvSpPr/>
            <p:nvPr>
              <p:custDataLst>
                <p:tags r:id="rId60"/>
              </p:custDataLst>
            </p:nvPr>
          </p:nvSpPr>
          <p:spPr bwMode="auto">
            <a:xfrm>
              <a:off x="7545389" y="3856037"/>
              <a:ext cx="3175" cy="3175"/>
            </a:xfrm>
            <a:custGeom>
              <a:avLst/>
              <a:gdLst>
                <a:gd name="T0" fmla="*/ 0 w 2"/>
                <a:gd name="T1" fmla="*/ 1 h 2"/>
                <a:gd name="T2" fmla="*/ 1 w 2"/>
                <a:gd name="T3" fmla="*/ 2 h 2"/>
                <a:gd name="T4" fmla="*/ 2 w 2"/>
                <a:gd name="T5" fmla="*/ 2 h 2"/>
                <a:gd name="T6" fmla="*/ 1 w 2"/>
                <a:gd name="T7" fmla="*/ 0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lnTo>
                    <a:pt x="1" y="2"/>
                  </a:lnTo>
                  <a:lnTo>
                    <a:pt x="2" y="2"/>
                  </a:lnTo>
                  <a:lnTo>
                    <a:pt x="1" y="0"/>
                  </a:lnTo>
                  <a:lnTo>
                    <a:pt x="0" y="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7" name="Freeform 63"/>
            <p:cNvSpPr/>
            <p:nvPr>
              <p:custDataLst>
                <p:tags r:id="rId61"/>
              </p:custDataLst>
            </p:nvPr>
          </p:nvSpPr>
          <p:spPr bwMode="auto">
            <a:xfrm>
              <a:off x="7545389" y="3856037"/>
              <a:ext cx="3175" cy="3175"/>
            </a:xfrm>
            <a:custGeom>
              <a:avLst/>
              <a:gdLst>
                <a:gd name="T0" fmla="*/ 0 w 2"/>
                <a:gd name="T1" fmla="*/ 1 h 2"/>
                <a:gd name="T2" fmla="*/ 1 w 2"/>
                <a:gd name="T3" fmla="*/ 2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0" y="1"/>
                  </a:moveTo>
                  <a:lnTo>
                    <a:pt x="1" y="2"/>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8" name="Freeform 64"/>
            <p:cNvSpPr/>
            <p:nvPr>
              <p:custDataLst>
                <p:tags r:id="rId62"/>
              </p:custDataLst>
            </p:nvPr>
          </p:nvSpPr>
          <p:spPr bwMode="auto">
            <a:xfrm>
              <a:off x="7199314" y="3859212"/>
              <a:ext cx="3175" cy="3175"/>
            </a:xfrm>
            <a:custGeom>
              <a:avLst/>
              <a:gdLst>
                <a:gd name="T0" fmla="*/ 0 w 2"/>
                <a:gd name="T1" fmla="*/ 2 h 2"/>
                <a:gd name="T2" fmla="*/ 2 w 2"/>
                <a:gd name="T3" fmla="*/ 1 h 2"/>
                <a:gd name="T4" fmla="*/ 1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1" y="0"/>
                  </a:lnTo>
                  <a:lnTo>
                    <a:pt x="0" y="1"/>
                  </a:lnTo>
                  <a:lnTo>
                    <a:pt x="0" y="2"/>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9" name="Freeform 65"/>
            <p:cNvSpPr/>
            <p:nvPr>
              <p:custDataLst>
                <p:tags r:id="rId63"/>
              </p:custDataLst>
            </p:nvPr>
          </p:nvSpPr>
          <p:spPr bwMode="auto">
            <a:xfrm>
              <a:off x="7199314" y="3859212"/>
              <a:ext cx="3175" cy="3175"/>
            </a:xfrm>
            <a:custGeom>
              <a:avLst/>
              <a:gdLst>
                <a:gd name="T0" fmla="*/ 0 w 2"/>
                <a:gd name="T1" fmla="*/ 2 h 2"/>
                <a:gd name="T2" fmla="*/ 2 w 2"/>
                <a:gd name="T3" fmla="*/ 1 h 2"/>
                <a:gd name="T4" fmla="*/ 1 w 2"/>
                <a:gd name="T5" fmla="*/ 0 h 2"/>
                <a:gd name="T6" fmla="*/ 0 w 2"/>
                <a:gd name="T7" fmla="*/ 1 h 2"/>
              </a:gdLst>
              <a:ahLst/>
              <a:cxnLst>
                <a:cxn ang="0">
                  <a:pos x="T0" y="T1"/>
                </a:cxn>
                <a:cxn ang="0">
                  <a:pos x="T2" y="T3"/>
                </a:cxn>
                <a:cxn ang="0">
                  <a:pos x="T4" y="T5"/>
                </a:cxn>
                <a:cxn ang="0">
                  <a:pos x="T6" y="T7"/>
                </a:cxn>
              </a:cxnLst>
              <a:rect l="0" t="0" r="r" b="b"/>
              <a:pathLst>
                <a:path w="2" h="2">
                  <a:moveTo>
                    <a:pt x="0" y="2"/>
                  </a:moveTo>
                  <a:lnTo>
                    <a:pt x="2" y="1"/>
                  </a:lnTo>
                  <a:lnTo>
                    <a:pt x="1" y="0"/>
                  </a:lnTo>
                  <a:lnTo>
                    <a:pt x="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0" name="Freeform 66"/>
            <p:cNvSpPr>
              <a:spLocks noEditPoints="1"/>
            </p:cNvSpPr>
            <p:nvPr>
              <p:custDataLst>
                <p:tags r:id="rId64"/>
              </p:custDataLst>
            </p:nvPr>
          </p:nvSpPr>
          <p:spPr bwMode="auto">
            <a:xfrm>
              <a:off x="7205664" y="3584575"/>
              <a:ext cx="336550" cy="271463"/>
            </a:xfrm>
            <a:custGeom>
              <a:avLst/>
              <a:gdLst>
                <a:gd name="T0" fmla="*/ 210 w 212"/>
                <a:gd name="T1" fmla="*/ 0 h 171"/>
                <a:gd name="T2" fmla="*/ 202 w 212"/>
                <a:gd name="T3" fmla="*/ 9 h 171"/>
                <a:gd name="T4" fmla="*/ 201 w 212"/>
                <a:gd name="T5" fmla="*/ 9 h 171"/>
                <a:gd name="T6" fmla="*/ 199 w 212"/>
                <a:gd name="T7" fmla="*/ 12 h 171"/>
                <a:gd name="T8" fmla="*/ 194 w 212"/>
                <a:gd name="T9" fmla="*/ 14 h 171"/>
                <a:gd name="T10" fmla="*/ 191 w 212"/>
                <a:gd name="T11" fmla="*/ 16 h 171"/>
                <a:gd name="T12" fmla="*/ 181 w 212"/>
                <a:gd name="T13" fmla="*/ 25 h 171"/>
                <a:gd name="T14" fmla="*/ 180 w 212"/>
                <a:gd name="T15" fmla="*/ 25 h 171"/>
                <a:gd name="T16" fmla="*/ 178 w 212"/>
                <a:gd name="T17" fmla="*/ 28 h 171"/>
                <a:gd name="T18" fmla="*/ 175 w 212"/>
                <a:gd name="T19" fmla="*/ 31 h 171"/>
                <a:gd name="T20" fmla="*/ 171 w 212"/>
                <a:gd name="T21" fmla="*/ 33 h 171"/>
                <a:gd name="T22" fmla="*/ 162 w 212"/>
                <a:gd name="T23" fmla="*/ 41 h 171"/>
                <a:gd name="T24" fmla="*/ 161 w 212"/>
                <a:gd name="T25" fmla="*/ 41 h 171"/>
                <a:gd name="T26" fmla="*/ 158 w 212"/>
                <a:gd name="T27" fmla="*/ 45 h 171"/>
                <a:gd name="T28" fmla="*/ 154 w 212"/>
                <a:gd name="T29" fmla="*/ 47 h 171"/>
                <a:gd name="T30" fmla="*/ 151 w 212"/>
                <a:gd name="T31" fmla="*/ 49 h 171"/>
                <a:gd name="T32" fmla="*/ 141 w 212"/>
                <a:gd name="T33" fmla="*/ 57 h 171"/>
                <a:gd name="T34" fmla="*/ 140 w 212"/>
                <a:gd name="T35" fmla="*/ 57 h 171"/>
                <a:gd name="T36" fmla="*/ 138 w 212"/>
                <a:gd name="T37" fmla="*/ 61 h 171"/>
                <a:gd name="T38" fmla="*/ 135 w 212"/>
                <a:gd name="T39" fmla="*/ 63 h 171"/>
                <a:gd name="T40" fmla="*/ 131 w 212"/>
                <a:gd name="T41" fmla="*/ 65 h 171"/>
                <a:gd name="T42" fmla="*/ 121 w 212"/>
                <a:gd name="T43" fmla="*/ 74 h 171"/>
                <a:gd name="T44" fmla="*/ 121 w 212"/>
                <a:gd name="T45" fmla="*/ 74 h 171"/>
                <a:gd name="T46" fmla="*/ 118 w 212"/>
                <a:gd name="T47" fmla="*/ 77 h 171"/>
                <a:gd name="T48" fmla="*/ 114 w 212"/>
                <a:gd name="T49" fmla="*/ 79 h 171"/>
                <a:gd name="T50" fmla="*/ 110 w 212"/>
                <a:gd name="T51" fmla="*/ 81 h 171"/>
                <a:gd name="T52" fmla="*/ 101 w 212"/>
                <a:gd name="T53" fmla="*/ 90 h 171"/>
                <a:gd name="T54" fmla="*/ 100 w 212"/>
                <a:gd name="T55" fmla="*/ 90 h 171"/>
                <a:gd name="T56" fmla="*/ 98 w 212"/>
                <a:gd name="T57" fmla="*/ 93 h 171"/>
                <a:gd name="T58" fmla="*/ 95 w 212"/>
                <a:gd name="T59" fmla="*/ 95 h 171"/>
                <a:gd name="T60" fmla="*/ 91 w 212"/>
                <a:gd name="T61" fmla="*/ 97 h 171"/>
                <a:gd name="T62" fmla="*/ 81 w 212"/>
                <a:gd name="T63" fmla="*/ 106 h 171"/>
                <a:gd name="T64" fmla="*/ 81 w 212"/>
                <a:gd name="T65" fmla="*/ 105 h 171"/>
                <a:gd name="T66" fmla="*/ 78 w 212"/>
                <a:gd name="T67" fmla="*/ 109 h 171"/>
                <a:gd name="T68" fmla="*/ 74 w 212"/>
                <a:gd name="T69" fmla="*/ 111 h 171"/>
                <a:gd name="T70" fmla="*/ 70 w 212"/>
                <a:gd name="T71" fmla="*/ 114 h 171"/>
                <a:gd name="T72" fmla="*/ 61 w 212"/>
                <a:gd name="T73" fmla="*/ 122 h 171"/>
                <a:gd name="T74" fmla="*/ 60 w 212"/>
                <a:gd name="T75" fmla="*/ 121 h 171"/>
                <a:gd name="T76" fmla="*/ 58 w 212"/>
                <a:gd name="T77" fmla="*/ 125 h 171"/>
                <a:gd name="T78" fmla="*/ 54 w 212"/>
                <a:gd name="T79" fmla="*/ 128 h 171"/>
                <a:gd name="T80" fmla="*/ 51 w 212"/>
                <a:gd name="T81" fmla="*/ 130 h 171"/>
                <a:gd name="T82" fmla="*/ 41 w 212"/>
                <a:gd name="T83" fmla="*/ 138 h 171"/>
                <a:gd name="T84" fmla="*/ 40 w 212"/>
                <a:gd name="T85" fmla="*/ 137 h 171"/>
                <a:gd name="T86" fmla="*/ 38 w 212"/>
                <a:gd name="T87" fmla="*/ 142 h 171"/>
                <a:gd name="T88" fmla="*/ 34 w 212"/>
                <a:gd name="T89" fmla="*/ 144 h 171"/>
                <a:gd name="T90" fmla="*/ 30 w 212"/>
                <a:gd name="T91" fmla="*/ 146 h 171"/>
                <a:gd name="T92" fmla="*/ 20 w 212"/>
                <a:gd name="T93" fmla="*/ 155 h 171"/>
                <a:gd name="T94" fmla="*/ 20 w 212"/>
                <a:gd name="T95" fmla="*/ 154 h 171"/>
                <a:gd name="T96" fmla="*/ 17 w 212"/>
                <a:gd name="T97" fmla="*/ 158 h 171"/>
                <a:gd name="T98" fmla="*/ 14 w 212"/>
                <a:gd name="T99" fmla="*/ 160 h 171"/>
                <a:gd name="T100" fmla="*/ 11 w 212"/>
                <a:gd name="T101" fmla="*/ 162 h 171"/>
                <a:gd name="T102" fmla="*/ 1 w 212"/>
                <a:gd name="T103" fmla="*/ 171 h 171"/>
                <a:gd name="T104" fmla="*/ 0 w 212"/>
                <a:gd name="T105"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171">
                  <a:moveTo>
                    <a:pt x="208" y="4"/>
                  </a:moveTo>
                  <a:lnTo>
                    <a:pt x="212" y="1"/>
                  </a:lnTo>
                  <a:lnTo>
                    <a:pt x="210" y="0"/>
                  </a:lnTo>
                  <a:lnTo>
                    <a:pt x="207" y="4"/>
                  </a:lnTo>
                  <a:lnTo>
                    <a:pt x="208" y="4"/>
                  </a:lnTo>
                  <a:close/>
                  <a:moveTo>
                    <a:pt x="202" y="9"/>
                  </a:moveTo>
                  <a:lnTo>
                    <a:pt x="205" y="7"/>
                  </a:lnTo>
                  <a:lnTo>
                    <a:pt x="204" y="6"/>
                  </a:lnTo>
                  <a:lnTo>
                    <a:pt x="201" y="9"/>
                  </a:lnTo>
                  <a:lnTo>
                    <a:pt x="202" y="9"/>
                  </a:lnTo>
                  <a:close/>
                  <a:moveTo>
                    <a:pt x="194" y="14"/>
                  </a:moveTo>
                  <a:lnTo>
                    <a:pt x="199" y="12"/>
                  </a:lnTo>
                  <a:lnTo>
                    <a:pt x="198" y="11"/>
                  </a:lnTo>
                  <a:lnTo>
                    <a:pt x="194" y="14"/>
                  </a:lnTo>
                  <a:lnTo>
                    <a:pt x="194" y="14"/>
                  </a:lnTo>
                  <a:close/>
                  <a:moveTo>
                    <a:pt x="188" y="20"/>
                  </a:moveTo>
                  <a:lnTo>
                    <a:pt x="191" y="18"/>
                  </a:lnTo>
                  <a:lnTo>
                    <a:pt x="191" y="16"/>
                  </a:lnTo>
                  <a:lnTo>
                    <a:pt x="188" y="20"/>
                  </a:lnTo>
                  <a:lnTo>
                    <a:pt x="188" y="20"/>
                  </a:lnTo>
                  <a:close/>
                  <a:moveTo>
                    <a:pt x="181" y="25"/>
                  </a:moveTo>
                  <a:lnTo>
                    <a:pt x="185" y="23"/>
                  </a:lnTo>
                  <a:lnTo>
                    <a:pt x="185" y="22"/>
                  </a:lnTo>
                  <a:lnTo>
                    <a:pt x="180" y="25"/>
                  </a:lnTo>
                  <a:lnTo>
                    <a:pt x="181" y="25"/>
                  </a:lnTo>
                  <a:close/>
                  <a:moveTo>
                    <a:pt x="175" y="31"/>
                  </a:moveTo>
                  <a:lnTo>
                    <a:pt x="178" y="28"/>
                  </a:lnTo>
                  <a:lnTo>
                    <a:pt x="177" y="27"/>
                  </a:lnTo>
                  <a:lnTo>
                    <a:pt x="174" y="31"/>
                  </a:lnTo>
                  <a:lnTo>
                    <a:pt x="175" y="31"/>
                  </a:lnTo>
                  <a:close/>
                  <a:moveTo>
                    <a:pt x="168" y="36"/>
                  </a:moveTo>
                  <a:lnTo>
                    <a:pt x="172" y="34"/>
                  </a:lnTo>
                  <a:lnTo>
                    <a:pt x="171" y="33"/>
                  </a:lnTo>
                  <a:lnTo>
                    <a:pt x="167" y="36"/>
                  </a:lnTo>
                  <a:lnTo>
                    <a:pt x="168" y="36"/>
                  </a:lnTo>
                  <a:close/>
                  <a:moveTo>
                    <a:pt x="162" y="41"/>
                  </a:moveTo>
                  <a:lnTo>
                    <a:pt x="165" y="39"/>
                  </a:lnTo>
                  <a:lnTo>
                    <a:pt x="164" y="38"/>
                  </a:lnTo>
                  <a:lnTo>
                    <a:pt x="161" y="41"/>
                  </a:lnTo>
                  <a:lnTo>
                    <a:pt x="162" y="41"/>
                  </a:lnTo>
                  <a:close/>
                  <a:moveTo>
                    <a:pt x="154" y="47"/>
                  </a:moveTo>
                  <a:lnTo>
                    <a:pt x="158" y="45"/>
                  </a:lnTo>
                  <a:lnTo>
                    <a:pt x="158" y="43"/>
                  </a:lnTo>
                  <a:lnTo>
                    <a:pt x="154" y="47"/>
                  </a:lnTo>
                  <a:lnTo>
                    <a:pt x="154" y="47"/>
                  </a:lnTo>
                  <a:close/>
                  <a:moveTo>
                    <a:pt x="148" y="52"/>
                  </a:moveTo>
                  <a:lnTo>
                    <a:pt x="151" y="50"/>
                  </a:lnTo>
                  <a:lnTo>
                    <a:pt x="151" y="49"/>
                  </a:lnTo>
                  <a:lnTo>
                    <a:pt x="148" y="52"/>
                  </a:lnTo>
                  <a:lnTo>
                    <a:pt x="148" y="52"/>
                  </a:lnTo>
                  <a:close/>
                  <a:moveTo>
                    <a:pt x="141" y="57"/>
                  </a:moveTo>
                  <a:lnTo>
                    <a:pt x="145" y="55"/>
                  </a:lnTo>
                  <a:lnTo>
                    <a:pt x="144" y="54"/>
                  </a:lnTo>
                  <a:lnTo>
                    <a:pt x="140" y="57"/>
                  </a:lnTo>
                  <a:lnTo>
                    <a:pt x="141" y="57"/>
                  </a:lnTo>
                  <a:close/>
                  <a:moveTo>
                    <a:pt x="135" y="63"/>
                  </a:moveTo>
                  <a:lnTo>
                    <a:pt x="138" y="61"/>
                  </a:lnTo>
                  <a:lnTo>
                    <a:pt x="137" y="60"/>
                  </a:lnTo>
                  <a:lnTo>
                    <a:pt x="134" y="63"/>
                  </a:lnTo>
                  <a:lnTo>
                    <a:pt x="135" y="63"/>
                  </a:lnTo>
                  <a:close/>
                  <a:moveTo>
                    <a:pt x="128" y="68"/>
                  </a:moveTo>
                  <a:lnTo>
                    <a:pt x="132" y="66"/>
                  </a:lnTo>
                  <a:lnTo>
                    <a:pt x="131" y="65"/>
                  </a:lnTo>
                  <a:lnTo>
                    <a:pt x="127" y="68"/>
                  </a:lnTo>
                  <a:lnTo>
                    <a:pt x="128" y="68"/>
                  </a:lnTo>
                  <a:close/>
                  <a:moveTo>
                    <a:pt x="121" y="74"/>
                  </a:moveTo>
                  <a:lnTo>
                    <a:pt x="124" y="72"/>
                  </a:lnTo>
                  <a:lnTo>
                    <a:pt x="124" y="70"/>
                  </a:lnTo>
                  <a:lnTo>
                    <a:pt x="121" y="74"/>
                  </a:lnTo>
                  <a:lnTo>
                    <a:pt x="121" y="74"/>
                  </a:lnTo>
                  <a:close/>
                  <a:moveTo>
                    <a:pt x="114" y="79"/>
                  </a:moveTo>
                  <a:lnTo>
                    <a:pt x="118" y="77"/>
                  </a:lnTo>
                  <a:lnTo>
                    <a:pt x="118" y="76"/>
                  </a:lnTo>
                  <a:lnTo>
                    <a:pt x="114" y="79"/>
                  </a:lnTo>
                  <a:lnTo>
                    <a:pt x="114" y="79"/>
                  </a:lnTo>
                  <a:close/>
                  <a:moveTo>
                    <a:pt x="108" y="84"/>
                  </a:moveTo>
                  <a:lnTo>
                    <a:pt x="111" y="82"/>
                  </a:lnTo>
                  <a:lnTo>
                    <a:pt x="110" y="81"/>
                  </a:lnTo>
                  <a:lnTo>
                    <a:pt x="107" y="84"/>
                  </a:lnTo>
                  <a:lnTo>
                    <a:pt x="108" y="84"/>
                  </a:lnTo>
                  <a:close/>
                  <a:moveTo>
                    <a:pt x="101" y="90"/>
                  </a:moveTo>
                  <a:lnTo>
                    <a:pt x="105" y="88"/>
                  </a:lnTo>
                  <a:lnTo>
                    <a:pt x="104" y="87"/>
                  </a:lnTo>
                  <a:lnTo>
                    <a:pt x="100" y="90"/>
                  </a:lnTo>
                  <a:lnTo>
                    <a:pt x="101" y="90"/>
                  </a:lnTo>
                  <a:close/>
                  <a:moveTo>
                    <a:pt x="95" y="95"/>
                  </a:moveTo>
                  <a:lnTo>
                    <a:pt x="98" y="93"/>
                  </a:lnTo>
                  <a:lnTo>
                    <a:pt x="97" y="92"/>
                  </a:lnTo>
                  <a:lnTo>
                    <a:pt x="94" y="95"/>
                  </a:lnTo>
                  <a:lnTo>
                    <a:pt x="95" y="95"/>
                  </a:lnTo>
                  <a:close/>
                  <a:moveTo>
                    <a:pt x="87" y="101"/>
                  </a:moveTo>
                  <a:lnTo>
                    <a:pt x="91" y="98"/>
                  </a:lnTo>
                  <a:lnTo>
                    <a:pt x="91" y="97"/>
                  </a:lnTo>
                  <a:lnTo>
                    <a:pt x="87" y="100"/>
                  </a:lnTo>
                  <a:lnTo>
                    <a:pt x="87" y="101"/>
                  </a:lnTo>
                  <a:close/>
                  <a:moveTo>
                    <a:pt x="81" y="106"/>
                  </a:moveTo>
                  <a:lnTo>
                    <a:pt x="84" y="104"/>
                  </a:lnTo>
                  <a:lnTo>
                    <a:pt x="84" y="103"/>
                  </a:lnTo>
                  <a:lnTo>
                    <a:pt x="81" y="105"/>
                  </a:lnTo>
                  <a:lnTo>
                    <a:pt x="81" y="106"/>
                  </a:lnTo>
                  <a:close/>
                  <a:moveTo>
                    <a:pt x="74" y="111"/>
                  </a:moveTo>
                  <a:lnTo>
                    <a:pt x="78" y="109"/>
                  </a:lnTo>
                  <a:lnTo>
                    <a:pt x="77" y="108"/>
                  </a:lnTo>
                  <a:lnTo>
                    <a:pt x="73" y="110"/>
                  </a:lnTo>
                  <a:lnTo>
                    <a:pt x="74" y="111"/>
                  </a:lnTo>
                  <a:close/>
                  <a:moveTo>
                    <a:pt x="68" y="117"/>
                  </a:moveTo>
                  <a:lnTo>
                    <a:pt x="71" y="115"/>
                  </a:lnTo>
                  <a:lnTo>
                    <a:pt x="70" y="114"/>
                  </a:lnTo>
                  <a:lnTo>
                    <a:pt x="67" y="116"/>
                  </a:lnTo>
                  <a:lnTo>
                    <a:pt x="68" y="117"/>
                  </a:lnTo>
                  <a:close/>
                  <a:moveTo>
                    <a:pt x="61" y="122"/>
                  </a:moveTo>
                  <a:lnTo>
                    <a:pt x="65" y="120"/>
                  </a:lnTo>
                  <a:lnTo>
                    <a:pt x="64" y="119"/>
                  </a:lnTo>
                  <a:lnTo>
                    <a:pt x="60" y="121"/>
                  </a:lnTo>
                  <a:lnTo>
                    <a:pt x="61" y="122"/>
                  </a:lnTo>
                  <a:close/>
                  <a:moveTo>
                    <a:pt x="54" y="128"/>
                  </a:moveTo>
                  <a:lnTo>
                    <a:pt x="58" y="125"/>
                  </a:lnTo>
                  <a:lnTo>
                    <a:pt x="57" y="124"/>
                  </a:lnTo>
                  <a:lnTo>
                    <a:pt x="54" y="127"/>
                  </a:lnTo>
                  <a:lnTo>
                    <a:pt x="54" y="128"/>
                  </a:lnTo>
                  <a:close/>
                  <a:moveTo>
                    <a:pt x="47" y="133"/>
                  </a:moveTo>
                  <a:lnTo>
                    <a:pt x="51" y="131"/>
                  </a:lnTo>
                  <a:lnTo>
                    <a:pt x="51" y="130"/>
                  </a:lnTo>
                  <a:lnTo>
                    <a:pt x="47" y="132"/>
                  </a:lnTo>
                  <a:lnTo>
                    <a:pt x="47" y="133"/>
                  </a:lnTo>
                  <a:close/>
                  <a:moveTo>
                    <a:pt x="41" y="138"/>
                  </a:moveTo>
                  <a:lnTo>
                    <a:pt x="44" y="136"/>
                  </a:lnTo>
                  <a:lnTo>
                    <a:pt x="43" y="135"/>
                  </a:lnTo>
                  <a:lnTo>
                    <a:pt x="40" y="137"/>
                  </a:lnTo>
                  <a:lnTo>
                    <a:pt x="41" y="138"/>
                  </a:lnTo>
                  <a:close/>
                  <a:moveTo>
                    <a:pt x="34" y="144"/>
                  </a:moveTo>
                  <a:lnTo>
                    <a:pt x="38" y="142"/>
                  </a:lnTo>
                  <a:lnTo>
                    <a:pt x="37" y="141"/>
                  </a:lnTo>
                  <a:lnTo>
                    <a:pt x="33" y="143"/>
                  </a:lnTo>
                  <a:lnTo>
                    <a:pt x="34" y="144"/>
                  </a:lnTo>
                  <a:close/>
                  <a:moveTo>
                    <a:pt x="28" y="149"/>
                  </a:moveTo>
                  <a:lnTo>
                    <a:pt x="31" y="147"/>
                  </a:lnTo>
                  <a:lnTo>
                    <a:pt x="30" y="146"/>
                  </a:lnTo>
                  <a:lnTo>
                    <a:pt x="27" y="148"/>
                  </a:lnTo>
                  <a:lnTo>
                    <a:pt x="28" y="149"/>
                  </a:lnTo>
                  <a:close/>
                  <a:moveTo>
                    <a:pt x="20" y="155"/>
                  </a:moveTo>
                  <a:lnTo>
                    <a:pt x="25" y="152"/>
                  </a:lnTo>
                  <a:lnTo>
                    <a:pt x="24" y="151"/>
                  </a:lnTo>
                  <a:lnTo>
                    <a:pt x="20" y="154"/>
                  </a:lnTo>
                  <a:lnTo>
                    <a:pt x="20" y="155"/>
                  </a:lnTo>
                  <a:close/>
                  <a:moveTo>
                    <a:pt x="14" y="160"/>
                  </a:moveTo>
                  <a:lnTo>
                    <a:pt x="17" y="158"/>
                  </a:lnTo>
                  <a:lnTo>
                    <a:pt x="17" y="157"/>
                  </a:lnTo>
                  <a:lnTo>
                    <a:pt x="14" y="159"/>
                  </a:lnTo>
                  <a:lnTo>
                    <a:pt x="14" y="160"/>
                  </a:lnTo>
                  <a:close/>
                  <a:moveTo>
                    <a:pt x="7" y="165"/>
                  </a:moveTo>
                  <a:lnTo>
                    <a:pt x="11" y="163"/>
                  </a:lnTo>
                  <a:lnTo>
                    <a:pt x="11" y="162"/>
                  </a:lnTo>
                  <a:lnTo>
                    <a:pt x="6" y="164"/>
                  </a:lnTo>
                  <a:lnTo>
                    <a:pt x="7" y="165"/>
                  </a:lnTo>
                  <a:close/>
                  <a:moveTo>
                    <a:pt x="1" y="171"/>
                  </a:moveTo>
                  <a:lnTo>
                    <a:pt x="4" y="169"/>
                  </a:lnTo>
                  <a:lnTo>
                    <a:pt x="3" y="168"/>
                  </a:lnTo>
                  <a:lnTo>
                    <a:pt x="0" y="170"/>
                  </a:lnTo>
                  <a:lnTo>
                    <a:pt x="1" y="17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1" name="Freeform 67"/>
            <p:cNvSpPr/>
            <p:nvPr>
              <p:custDataLst>
                <p:tags r:id="rId65"/>
              </p:custDataLst>
            </p:nvPr>
          </p:nvSpPr>
          <p:spPr bwMode="auto">
            <a:xfrm>
              <a:off x="7545389" y="3578225"/>
              <a:ext cx="4763" cy="3175"/>
            </a:xfrm>
            <a:custGeom>
              <a:avLst/>
              <a:gdLst>
                <a:gd name="T0" fmla="*/ 1 w 3"/>
                <a:gd name="T1" fmla="*/ 2 h 2"/>
                <a:gd name="T2" fmla="*/ 3 w 3"/>
                <a:gd name="T3" fmla="*/ 1 h 2"/>
                <a:gd name="T4" fmla="*/ 2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1"/>
                  </a:lnTo>
                  <a:lnTo>
                    <a:pt x="2" y="0"/>
                  </a:lnTo>
                  <a:lnTo>
                    <a:pt x="0" y="2"/>
                  </a:lnTo>
                  <a:lnTo>
                    <a:pt x="1" y="2"/>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2" name="Freeform 68"/>
            <p:cNvSpPr/>
            <p:nvPr>
              <p:custDataLst>
                <p:tags r:id="rId66"/>
              </p:custDataLst>
            </p:nvPr>
          </p:nvSpPr>
          <p:spPr bwMode="auto">
            <a:xfrm>
              <a:off x="7545389" y="3578225"/>
              <a:ext cx="4763" cy="3175"/>
            </a:xfrm>
            <a:custGeom>
              <a:avLst/>
              <a:gdLst>
                <a:gd name="T0" fmla="*/ 1 w 3"/>
                <a:gd name="T1" fmla="*/ 2 h 2"/>
                <a:gd name="T2" fmla="*/ 3 w 3"/>
                <a:gd name="T3" fmla="*/ 1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1" y="2"/>
                  </a:moveTo>
                  <a:lnTo>
                    <a:pt x="3" y="1"/>
                  </a:lnTo>
                  <a:lnTo>
                    <a:pt x="2"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3" name="Rectangle 69"/>
            <p:cNvSpPr>
              <a:spLocks noChangeArrowheads="1"/>
            </p:cNvSpPr>
            <p:nvPr>
              <p:custDataLst>
                <p:tags r:id="rId67"/>
              </p:custDataLst>
            </p:nvPr>
          </p:nvSpPr>
          <p:spPr bwMode="auto">
            <a:xfrm>
              <a:off x="7015164" y="3457575"/>
              <a:ext cx="563563" cy="34925"/>
            </a:xfrm>
            <a:prstGeom prst="rect">
              <a:avLst/>
            </a:prstGeom>
            <a:solidFill>
              <a:srgbClr val="C3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4" name="Rectangle 70"/>
            <p:cNvSpPr>
              <a:spLocks noChangeArrowheads="1"/>
            </p:cNvSpPr>
            <p:nvPr>
              <p:custDataLst>
                <p:tags r:id="rId68"/>
              </p:custDataLst>
            </p:nvPr>
          </p:nvSpPr>
          <p:spPr bwMode="auto">
            <a:xfrm>
              <a:off x="7015164" y="3457575"/>
              <a:ext cx="563563" cy="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5" name="Freeform 71"/>
            <p:cNvSpPr/>
            <p:nvPr>
              <p:custDataLst>
                <p:tags r:id="rId69"/>
              </p:custDataLst>
            </p:nvPr>
          </p:nvSpPr>
          <p:spPr bwMode="auto">
            <a:xfrm>
              <a:off x="7089776" y="3467100"/>
              <a:ext cx="100013" cy="31750"/>
            </a:xfrm>
            <a:custGeom>
              <a:avLst/>
              <a:gdLst>
                <a:gd name="T0" fmla="*/ 49 w 58"/>
                <a:gd name="T1" fmla="*/ 19 h 19"/>
                <a:gd name="T2" fmla="*/ 9 w 58"/>
                <a:gd name="T3" fmla="*/ 19 h 19"/>
                <a:gd name="T4" fmla="*/ 0 w 58"/>
                <a:gd name="T5" fmla="*/ 10 h 19"/>
                <a:gd name="T6" fmla="*/ 0 w 58"/>
                <a:gd name="T7" fmla="*/ 9 h 19"/>
                <a:gd name="T8" fmla="*/ 9 w 58"/>
                <a:gd name="T9" fmla="*/ 0 h 19"/>
                <a:gd name="T10" fmla="*/ 49 w 58"/>
                <a:gd name="T11" fmla="*/ 0 h 19"/>
                <a:gd name="T12" fmla="*/ 58 w 58"/>
                <a:gd name="T13" fmla="*/ 9 h 19"/>
                <a:gd name="T14" fmla="*/ 58 w 58"/>
                <a:gd name="T15" fmla="*/ 10 h 19"/>
                <a:gd name="T16" fmla="*/ 49 w 58"/>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9">
                  <a:moveTo>
                    <a:pt x="49" y="19"/>
                  </a:moveTo>
                  <a:cubicBezTo>
                    <a:pt x="9" y="19"/>
                    <a:pt x="9" y="19"/>
                    <a:pt x="9" y="19"/>
                  </a:cubicBezTo>
                  <a:cubicBezTo>
                    <a:pt x="4" y="19"/>
                    <a:pt x="0" y="15"/>
                    <a:pt x="0" y="10"/>
                  </a:cubicBezTo>
                  <a:cubicBezTo>
                    <a:pt x="0" y="9"/>
                    <a:pt x="0" y="9"/>
                    <a:pt x="0" y="9"/>
                  </a:cubicBezTo>
                  <a:cubicBezTo>
                    <a:pt x="0" y="4"/>
                    <a:pt x="4" y="0"/>
                    <a:pt x="9" y="0"/>
                  </a:cubicBezTo>
                  <a:cubicBezTo>
                    <a:pt x="49" y="0"/>
                    <a:pt x="49" y="0"/>
                    <a:pt x="49" y="0"/>
                  </a:cubicBezTo>
                  <a:cubicBezTo>
                    <a:pt x="54" y="0"/>
                    <a:pt x="58" y="4"/>
                    <a:pt x="58" y="9"/>
                  </a:cubicBezTo>
                  <a:cubicBezTo>
                    <a:pt x="58" y="10"/>
                    <a:pt x="58" y="10"/>
                    <a:pt x="58" y="10"/>
                  </a:cubicBezTo>
                  <a:cubicBezTo>
                    <a:pt x="58" y="15"/>
                    <a:pt x="54" y="19"/>
                    <a:pt x="49" y="19"/>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6" name="Rectangle 72"/>
            <p:cNvSpPr>
              <a:spLocks noChangeArrowheads="1"/>
            </p:cNvSpPr>
            <p:nvPr>
              <p:custDataLst>
                <p:tags r:id="rId70"/>
              </p:custDataLst>
            </p:nvPr>
          </p:nvSpPr>
          <p:spPr bwMode="auto">
            <a:xfrm>
              <a:off x="7115176" y="3478212"/>
              <a:ext cx="47625" cy="6350"/>
            </a:xfrm>
            <a:prstGeom prst="rect">
              <a:avLst/>
            </a:prstGeom>
            <a:solidFill>
              <a:srgbClr val="C3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7" name="Freeform 73"/>
            <p:cNvSpPr/>
            <p:nvPr>
              <p:custDataLst>
                <p:tags r:id="rId71"/>
              </p:custDataLst>
            </p:nvPr>
          </p:nvSpPr>
          <p:spPr bwMode="auto">
            <a:xfrm>
              <a:off x="7223126" y="3473450"/>
              <a:ext cx="46038" cy="9525"/>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2" y="0"/>
                    <a:pt x="0" y="1"/>
                    <a:pt x="0" y="2"/>
                  </a:cubicBezTo>
                  <a:cubicBezTo>
                    <a:pt x="0" y="3"/>
                    <a:pt x="0" y="3"/>
                    <a:pt x="0" y="3"/>
                  </a:cubicBezTo>
                  <a:cubicBezTo>
                    <a:pt x="0" y="4"/>
                    <a:pt x="2" y="5"/>
                    <a:pt x="3" y="5"/>
                  </a:cubicBezTo>
                  <a:cubicBezTo>
                    <a:pt x="24" y="5"/>
                    <a:pt x="24" y="5"/>
                    <a:pt x="24" y="5"/>
                  </a:cubicBezTo>
                  <a:cubicBezTo>
                    <a:pt x="26" y="5"/>
                    <a:pt x="27" y="4"/>
                    <a:pt x="27" y="3"/>
                  </a:cubicBezTo>
                  <a:cubicBezTo>
                    <a:pt x="27" y="2"/>
                    <a:pt x="27" y="2"/>
                    <a:pt x="27" y="2"/>
                  </a:cubicBezTo>
                  <a:cubicBezTo>
                    <a:pt x="27" y="1"/>
                    <a:pt x="26"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8" name="Freeform 74"/>
            <p:cNvSpPr/>
            <p:nvPr>
              <p:custDataLst>
                <p:tags r:id="rId72"/>
              </p:custDataLst>
            </p:nvPr>
          </p:nvSpPr>
          <p:spPr bwMode="auto">
            <a:xfrm>
              <a:off x="7308851" y="3473450"/>
              <a:ext cx="46038" cy="9525"/>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2" y="0"/>
                    <a:pt x="0" y="1"/>
                    <a:pt x="0" y="2"/>
                  </a:cubicBezTo>
                  <a:cubicBezTo>
                    <a:pt x="0" y="3"/>
                    <a:pt x="0" y="3"/>
                    <a:pt x="0" y="3"/>
                  </a:cubicBezTo>
                  <a:cubicBezTo>
                    <a:pt x="0" y="4"/>
                    <a:pt x="2"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9" name="Freeform 75"/>
            <p:cNvSpPr/>
            <p:nvPr>
              <p:custDataLst>
                <p:tags r:id="rId73"/>
              </p:custDataLst>
            </p:nvPr>
          </p:nvSpPr>
          <p:spPr bwMode="auto">
            <a:xfrm>
              <a:off x="7394576" y="3473450"/>
              <a:ext cx="46038" cy="9525"/>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1" y="0"/>
                    <a:pt x="0" y="1"/>
                    <a:pt x="0" y="2"/>
                  </a:cubicBezTo>
                  <a:cubicBezTo>
                    <a:pt x="0" y="3"/>
                    <a:pt x="0" y="3"/>
                    <a:pt x="0" y="3"/>
                  </a:cubicBezTo>
                  <a:cubicBezTo>
                    <a:pt x="0" y="4"/>
                    <a:pt x="1"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0" name="Freeform 76"/>
            <p:cNvSpPr/>
            <p:nvPr>
              <p:custDataLst>
                <p:tags r:id="rId74"/>
              </p:custDataLst>
            </p:nvPr>
          </p:nvSpPr>
          <p:spPr bwMode="auto">
            <a:xfrm>
              <a:off x="7480301" y="3473450"/>
              <a:ext cx="46038" cy="9525"/>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1" y="0"/>
                    <a:pt x="0" y="1"/>
                    <a:pt x="0" y="2"/>
                  </a:cubicBezTo>
                  <a:cubicBezTo>
                    <a:pt x="0" y="3"/>
                    <a:pt x="0" y="3"/>
                    <a:pt x="0" y="3"/>
                  </a:cubicBezTo>
                  <a:cubicBezTo>
                    <a:pt x="0" y="4"/>
                    <a:pt x="1"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1" name="Freeform 77"/>
            <p:cNvSpPr/>
            <p:nvPr>
              <p:custDataLst>
                <p:tags r:id="rId75"/>
              </p:custDataLst>
            </p:nvPr>
          </p:nvSpPr>
          <p:spPr bwMode="auto">
            <a:xfrm>
              <a:off x="7605714" y="3597275"/>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2" name="Freeform 78"/>
            <p:cNvSpPr/>
            <p:nvPr>
              <p:custDataLst>
                <p:tags r:id="rId76"/>
              </p:custDataLst>
            </p:nvPr>
          </p:nvSpPr>
          <p:spPr bwMode="auto">
            <a:xfrm>
              <a:off x="7607301" y="3597275"/>
              <a:ext cx="19050"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3" name="Freeform 79"/>
            <p:cNvSpPr/>
            <p:nvPr>
              <p:custDataLst>
                <p:tags r:id="rId77"/>
              </p:custDataLst>
            </p:nvPr>
          </p:nvSpPr>
          <p:spPr bwMode="auto">
            <a:xfrm>
              <a:off x="7637464" y="3597275"/>
              <a:ext cx="19050" cy="19050"/>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4" name="Freeform 80"/>
            <p:cNvSpPr/>
            <p:nvPr>
              <p:custDataLst>
                <p:tags r:id="rId78"/>
              </p:custDataLst>
            </p:nvPr>
          </p:nvSpPr>
          <p:spPr bwMode="auto">
            <a:xfrm>
              <a:off x="7639051" y="3597275"/>
              <a:ext cx="17463" cy="19050"/>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10"/>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5" name="Freeform 81"/>
            <p:cNvSpPr/>
            <p:nvPr>
              <p:custDataLst>
                <p:tags r:id="rId79"/>
              </p:custDataLst>
            </p:nvPr>
          </p:nvSpPr>
          <p:spPr bwMode="auto">
            <a:xfrm>
              <a:off x="7669214" y="3597275"/>
              <a:ext cx="19050"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6" name="Freeform 82"/>
            <p:cNvSpPr/>
            <p:nvPr>
              <p:custDataLst>
                <p:tags r:id="rId80"/>
              </p:custDataLst>
            </p:nvPr>
          </p:nvSpPr>
          <p:spPr bwMode="auto">
            <a:xfrm>
              <a:off x="7670801" y="3597275"/>
              <a:ext cx="17463"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7" name="Freeform 83"/>
            <p:cNvSpPr/>
            <p:nvPr>
              <p:custDataLst>
                <p:tags r:id="rId81"/>
              </p:custDataLst>
            </p:nvPr>
          </p:nvSpPr>
          <p:spPr bwMode="auto">
            <a:xfrm>
              <a:off x="7699376" y="3597275"/>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8" name="Freeform 84"/>
            <p:cNvSpPr/>
            <p:nvPr>
              <p:custDataLst>
                <p:tags r:id="rId82"/>
              </p:custDataLst>
            </p:nvPr>
          </p:nvSpPr>
          <p:spPr bwMode="auto">
            <a:xfrm>
              <a:off x="7700964" y="3597275"/>
              <a:ext cx="19050"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9" name="Freeform 85"/>
            <p:cNvSpPr/>
            <p:nvPr>
              <p:custDataLst>
                <p:tags r:id="rId83"/>
              </p:custDataLst>
            </p:nvPr>
          </p:nvSpPr>
          <p:spPr bwMode="auto">
            <a:xfrm>
              <a:off x="7605714" y="3635375"/>
              <a:ext cx="20638" cy="17463"/>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0" name="Freeform 86"/>
            <p:cNvSpPr/>
            <p:nvPr>
              <p:custDataLst>
                <p:tags r:id="rId84"/>
              </p:custDataLst>
            </p:nvPr>
          </p:nvSpPr>
          <p:spPr bwMode="auto">
            <a:xfrm>
              <a:off x="7607301" y="3635375"/>
              <a:ext cx="19050" cy="17463"/>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1" name="Freeform 87"/>
            <p:cNvSpPr/>
            <p:nvPr>
              <p:custDataLst>
                <p:tags r:id="rId85"/>
              </p:custDataLst>
            </p:nvPr>
          </p:nvSpPr>
          <p:spPr bwMode="auto">
            <a:xfrm>
              <a:off x="7637464" y="3635375"/>
              <a:ext cx="19050" cy="17463"/>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2" name="Freeform 88"/>
            <p:cNvSpPr/>
            <p:nvPr>
              <p:custDataLst>
                <p:tags r:id="rId86"/>
              </p:custDataLst>
            </p:nvPr>
          </p:nvSpPr>
          <p:spPr bwMode="auto">
            <a:xfrm>
              <a:off x="7639051" y="3635375"/>
              <a:ext cx="17463" cy="17463"/>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9"/>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3" name="Freeform 89"/>
            <p:cNvSpPr/>
            <p:nvPr>
              <p:custDataLst>
                <p:tags r:id="rId87"/>
              </p:custDataLst>
            </p:nvPr>
          </p:nvSpPr>
          <p:spPr bwMode="auto">
            <a:xfrm>
              <a:off x="7669214" y="3635375"/>
              <a:ext cx="19050" cy="17463"/>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4" name="Freeform 90"/>
            <p:cNvSpPr/>
            <p:nvPr>
              <p:custDataLst>
                <p:tags r:id="rId88"/>
              </p:custDataLst>
            </p:nvPr>
          </p:nvSpPr>
          <p:spPr bwMode="auto">
            <a:xfrm>
              <a:off x="7670801" y="3635375"/>
              <a:ext cx="17463" cy="17463"/>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5" name="Freeform 91"/>
            <p:cNvSpPr/>
            <p:nvPr>
              <p:custDataLst>
                <p:tags r:id="rId89"/>
              </p:custDataLst>
            </p:nvPr>
          </p:nvSpPr>
          <p:spPr bwMode="auto">
            <a:xfrm>
              <a:off x="7699376" y="3635375"/>
              <a:ext cx="20638" cy="17463"/>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6" name="Freeform 92"/>
            <p:cNvSpPr/>
            <p:nvPr>
              <p:custDataLst>
                <p:tags r:id="rId90"/>
              </p:custDataLst>
            </p:nvPr>
          </p:nvSpPr>
          <p:spPr bwMode="auto">
            <a:xfrm>
              <a:off x="7700964" y="3635375"/>
              <a:ext cx="19050" cy="17463"/>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7" name="Freeform 93"/>
            <p:cNvSpPr/>
            <p:nvPr>
              <p:custDataLst>
                <p:tags r:id="rId91"/>
              </p:custDataLst>
            </p:nvPr>
          </p:nvSpPr>
          <p:spPr bwMode="auto">
            <a:xfrm>
              <a:off x="7605714" y="3671887"/>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8"/>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8"/>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8" name="Freeform 94"/>
            <p:cNvSpPr/>
            <p:nvPr>
              <p:custDataLst>
                <p:tags r:id="rId92"/>
              </p:custDataLst>
            </p:nvPr>
          </p:nvSpPr>
          <p:spPr bwMode="auto">
            <a:xfrm>
              <a:off x="7607301" y="3671887"/>
              <a:ext cx="19050"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9" name="Freeform 95"/>
            <p:cNvSpPr/>
            <p:nvPr>
              <p:custDataLst>
                <p:tags r:id="rId93"/>
              </p:custDataLst>
            </p:nvPr>
          </p:nvSpPr>
          <p:spPr bwMode="auto">
            <a:xfrm>
              <a:off x="7637464" y="3671887"/>
              <a:ext cx="19050" cy="19050"/>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8"/>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8"/>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0" name="Freeform 96"/>
            <p:cNvSpPr/>
            <p:nvPr>
              <p:custDataLst>
                <p:tags r:id="rId94"/>
              </p:custDataLst>
            </p:nvPr>
          </p:nvSpPr>
          <p:spPr bwMode="auto">
            <a:xfrm>
              <a:off x="7639051" y="3671887"/>
              <a:ext cx="17463" cy="17463"/>
            </a:xfrm>
            <a:custGeom>
              <a:avLst/>
              <a:gdLst>
                <a:gd name="T0" fmla="*/ 9 w 10"/>
                <a:gd name="T1" fmla="*/ 0 h 10"/>
                <a:gd name="T2" fmla="*/ 0 w 10"/>
                <a:gd name="T3" fmla="*/ 0 h 10"/>
                <a:gd name="T4" fmla="*/ 0 w 10"/>
                <a:gd name="T5" fmla="*/ 0 h 10"/>
                <a:gd name="T6" fmla="*/ 10 w 10"/>
                <a:gd name="T7" fmla="*/ 10 h 10"/>
                <a:gd name="T8" fmla="*/ 10 w 10"/>
                <a:gd name="T9" fmla="*/ 9 h 10"/>
                <a:gd name="T10" fmla="*/ 10 w 10"/>
                <a:gd name="T11" fmla="*/ 2 h 10"/>
                <a:gd name="T12" fmla="*/ 9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0"/>
                  </a:moveTo>
                  <a:cubicBezTo>
                    <a:pt x="0" y="0"/>
                    <a:pt x="0" y="0"/>
                    <a:pt x="0" y="0"/>
                  </a:cubicBezTo>
                  <a:cubicBezTo>
                    <a:pt x="0" y="0"/>
                    <a:pt x="0" y="0"/>
                    <a:pt x="0" y="0"/>
                  </a:cubicBezTo>
                  <a:cubicBezTo>
                    <a:pt x="10" y="10"/>
                    <a:pt x="10" y="10"/>
                    <a:pt x="10" y="10"/>
                  </a:cubicBezTo>
                  <a:cubicBezTo>
                    <a:pt x="10" y="10"/>
                    <a:pt x="10" y="9"/>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1" name="Freeform 97"/>
            <p:cNvSpPr/>
            <p:nvPr>
              <p:custDataLst>
                <p:tags r:id="rId95"/>
              </p:custDataLst>
            </p:nvPr>
          </p:nvSpPr>
          <p:spPr bwMode="auto">
            <a:xfrm>
              <a:off x="7669214" y="3671887"/>
              <a:ext cx="19050"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8"/>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8"/>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2" name="Freeform 98"/>
            <p:cNvSpPr/>
            <p:nvPr>
              <p:custDataLst>
                <p:tags r:id="rId96"/>
              </p:custDataLst>
            </p:nvPr>
          </p:nvSpPr>
          <p:spPr bwMode="auto">
            <a:xfrm>
              <a:off x="7670801" y="3671887"/>
              <a:ext cx="17463"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0"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3" name="Freeform 99"/>
            <p:cNvSpPr/>
            <p:nvPr>
              <p:custDataLst>
                <p:tags r:id="rId97"/>
              </p:custDataLst>
            </p:nvPr>
          </p:nvSpPr>
          <p:spPr bwMode="auto">
            <a:xfrm>
              <a:off x="7699376" y="3671887"/>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8"/>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8"/>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4" name="Freeform 100"/>
            <p:cNvSpPr/>
            <p:nvPr>
              <p:custDataLst>
                <p:tags r:id="rId98"/>
              </p:custDataLst>
            </p:nvPr>
          </p:nvSpPr>
          <p:spPr bwMode="auto">
            <a:xfrm>
              <a:off x="7700964" y="3671887"/>
              <a:ext cx="19050"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5" name="Freeform 101"/>
            <p:cNvSpPr/>
            <p:nvPr>
              <p:custDataLst>
                <p:tags r:id="rId99"/>
              </p:custDataLst>
            </p:nvPr>
          </p:nvSpPr>
          <p:spPr bwMode="auto">
            <a:xfrm>
              <a:off x="7605714" y="3708400"/>
              <a:ext cx="20638"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3" y="12"/>
                    <a:pt x="0" y="9"/>
                    <a:pt x="0" y="6"/>
                  </a:cubicBezTo>
                  <a:cubicBezTo>
                    <a:pt x="0" y="6"/>
                    <a:pt x="0" y="6"/>
                    <a:pt x="0" y="6"/>
                  </a:cubicBezTo>
                  <a:cubicBezTo>
                    <a:pt x="0" y="3"/>
                    <a:pt x="3" y="0"/>
                    <a:pt x="5" y="0"/>
                  </a:cubicBezTo>
                  <a:cubicBezTo>
                    <a:pt x="7" y="0"/>
                    <a:pt x="7" y="0"/>
                    <a:pt x="7" y="0"/>
                  </a:cubicBezTo>
                  <a:cubicBezTo>
                    <a:pt x="10" y="0"/>
                    <a:pt x="12" y="3"/>
                    <a:pt x="12" y="6"/>
                  </a:cubicBezTo>
                  <a:cubicBezTo>
                    <a:pt x="12" y="6"/>
                    <a:pt x="12" y="6"/>
                    <a:pt x="12" y="6"/>
                  </a:cubicBezTo>
                  <a:cubicBezTo>
                    <a:pt x="12" y="9"/>
                    <a:pt x="10"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6" name="Freeform 102"/>
            <p:cNvSpPr/>
            <p:nvPr>
              <p:custDataLst>
                <p:tags r:id="rId100"/>
              </p:custDataLst>
            </p:nvPr>
          </p:nvSpPr>
          <p:spPr bwMode="auto">
            <a:xfrm>
              <a:off x="7607301" y="3708400"/>
              <a:ext cx="19050"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7" name="Freeform 103"/>
            <p:cNvSpPr/>
            <p:nvPr>
              <p:custDataLst>
                <p:tags r:id="rId101"/>
              </p:custDataLst>
            </p:nvPr>
          </p:nvSpPr>
          <p:spPr bwMode="auto">
            <a:xfrm>
              <a:off x="7637464" y="3708400"/>
              <a:ext cx="19050" cy="20638"/>
            </a:xfrm>
            <a:custGeom>
              <a:avLst/>
              <a:gdLst>
                <a:gd name="T0" fmla="*/ 6 w 11"/>
                <a:gd name="T1" fmla="*/ 12 h 12"/>
                <a:gd name="T2" fmla="*/ 5 w 11"/>
                <a:gd name="T3" fmla="*/ 12 h 12"/>
                <a:gd name="T4" fmla="*/ 0 w 11"/>
                <a:gd name="T5" fmla="*/ 6 h 12"/>
                <a:gd name="T6" fmla="*/ 0 w 11"/>
                <a:gd name="T7" fmla="*/ 6 h 12"/>
                <a:gd name="T8" fmla="*/ 5 w 11"/>
                <a:gd name="T9" fmla="*/ 0 h 12"/>
                <a:gd name="T10" fmla="*/ 6 w 11"/>
                <a:gd name="T11" fmla="*/ 0 h 12"/>
                <a:gd name="T12" fmla="*/ 11 w 11"/>
                <a:gd name="T13" fmla="*/ 6 h 12"/>
                <a:gd name="T14" fmla="*/ 11 w 11"/>
                <a:gd name="T15" fmla="*/ 6 h 12"/>
                <a:gd name="T16" fmla="*/ 6 w 1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6" y="12"/>
                  </a:moveTo>
                  <a:cubicBezTo>
                    <a:pt x="5" y="12"/>
                    <a:pt x="5" y="12"/>
                    <a:pt x="5" y="12"/>
                  </a:cubicBezTo>
                  <a:cubicBezTo>
                    <a:pt x="2" y="12"/>
                    <a:pt x="0" y="9"/>
                    <a:pt x="0" y="6"/>
                  </a:cubicBezTo>
                  <a:cubicBezTo>
                    <a:pt x="0" y="6"/>
                    <a:pt x="0" y="6"/>
                    <a:pt x="0" y="6"/>
                  </a:cubicBezTo>
                  <a:cubicBezTo>
                    <a:pt x="0" y="3"/>
                    <a:pt x="2" y="0"/>
                    <a:pt x="5" y="0"/>
                  </a:cubicBezTo>
                  <a:cubicBezTo>
                    <a:pt x="6" y="0"/>
                    <a:pt x="6" y="0"/>
                    <a:pt x="6" y="0"/>
                  </a:cubicBezTo>
                  <a:cubicBezTo>
                    <a:pt x="9" y="0"/>
                    <a:pt x="11" y="3"/>
                    <a:pt x="11" y="6"/>
                  </a:cubicBezTo>
                  <a:cubicBezTo>
                    <a:pt x="11" y="6"/>
                    <a:pt x="11" y="6"/>
                    <a:pt x="11" y="6"/>
                  </a:cubicBezTo>
                  <a:cubicBezTo>
                    <a:pt x="11" y="9"/>
                    <a:pt x="9" y="12"/>
                    <a:pt x="6"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8" name="Freeform 104"/>
            <p:cNvSpPr/>
            <p:nvPr>
              <p:custDataLst>
                <p:tags r:id="rId102"/>
              </p:custDataLst>
            </p:nvPr>
          </p:nvSpPr>
          <p:spPr bwMode="auto">
            <a:xfrm>
              <a:off x="7639051" y="3708400"/>
              <a:ext cx="17463" cy="19050"/>
            </a:xfrm>
            <a:custGeom>
              <a:avLst/>
              <a:gdLst>
                <a:gd name="T0" fmla="*/ 9 w 10"/>
                <a:gd name="T1" fmla="*/ 0 h 11"/>
                <a:gd name="T2" fmla="*/ 0 w 10"/>
                <a:gd name="T3" fmla="*/ 0 h 11"/>
                <a:gd name="T4" fmla="*/ 0 w 10"/>
                <a:gd name="T5" fmla="*/ 1 h 11"/>
                <a:gd name="T6" fmla="*/ 10 w 10"/>
                <a:gd name="T7" fmla="*/ 11 h 11"/>
                <a:gd name="T8" fmla="*/ 10 w 10"/>
                <a:gd name="T9" fmla="*/ 9 h 11"/>
                <a:gd name="T10" fmla="*/ 10 w 10"/>
                <a:gd name="T11" fmla="*/ 3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1"/>
                    <a:pt x="0" y="1"/>
                    <a:pt x="0" y="1"/>
                  </a:cubicBezTo>
                  <a:cubicBezTo>
                    <a:pt x="10" y="11"/>
                    <a:pt x="10" y="11"/>
                    <a:pt x="10" y="11"/>
                  </a:cubicBezTo>
                  <a:cubicBezTo>
                    <a:pt x="10" y="11"/>
                    <a:pt x="10" y="10"/>
                    <a:pt x="10" y="9"/>
                  </a:cubicBezTo>
                  <a:cubicBezTo>
                    <a:pt x="10" y="3"/>
                    <a:pt x="10" y="3"/>
                    <a:pt x="10" y="3"/>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9" name="Freeform 105"/>
            <p:cNvSpPr/>
            <p:nvPr>
              <p:custDataLst>
                <p:tags r:id="rId103"/>
              </p:custDataLst>
            </p:nvPr>
          </p:nvSpPr>
          <p:spPr bwMode="auto">
            <a:xfrm>
              <a:off x="7669214" y="3708400"/>
              <a:ext cx="19050"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9" y="0"/>
                    <a:pt x="12" y="3"/>
                    <a:pt x="12" y="6"/>
                  </a:cubicBezTo>
                  <a:cubicBezTo>
                    <a:pt x="12" y="6"/>
                    <a:pt x="12" y="6"/>
                    <a:pt x="12" y="6"/>
                  </a:cubicBezTo>
                  <a:cubicBezTo>
                    <a:pt x="12" y="9"/>
                    <a:pt x="9"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0" name="Freeform 106"/>
            <p:cNvSpPr/>
            <p:nvPr>
              <p:custDataLst>
                <p:tags r:id="rId104"/>
              </p:custDataLst>
            </p:nvPr>
          </p:nvSpPr>
          <p:spPr bwMode="auto">
            <a:xfrm>
              <a:off x="7670801" y="3708400"/>
              <a:ext cx="17463"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0"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1" name="Freeform 107"/>
            <p:cNvSpPr/>
            <p:nvPr>
              <p:custDataLst>
                <p:tags r:id="rId105"/>
              </p:custDataLst>
            </p:nvPr>
          </p:nvSpPr>
          <p:spPr bwMode="auto">
            <a:xfrm>
              <a:off x="7699376" y="3708400"/>
              <a:ext cx="20638"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10" y="0"/>
                    <a:pt x="12" y="3"/>
                    <a:pt x="12" y="6"/>
                  </a:cubicBezTo>
                  <a:cubicBezTo>
                    <a:pt x="12" y="6"/>
                    <a:pt x="12" y="6"/>
                    <a:pt x="12" y="6"/>
                  </a:cubicBezTo>
                  <a:cubicBezTo>
                    <a:pt x="12" y="9"/>
                    <a:pt x="10"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2" name="Freeform 108"/>
            <p:cNvSpPr/>
            <p:nvPr>
              <p:custDataLst>
                <p:tags r:id="rId106"/>
              </p:custDataLst>
            </p:nvPr>
          </p:nvSpPr>
          <p:spPr bwMode="auto">
            <a:xfrm>
              <a:off x="7700964" y="3708400"/>
              <a:ext cx="19050"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3" name="Freeform 109"/>
            <p:cNvSpPr/>
            <p:nvPr>
              <p:custDataLst>
                <p:tags r:id="rId107"/>
              </p:custDataLst>
            </p:nvPr>
          </p:nvSpPr>
          <p:spPr bwMode="auto">
            <a:xfrm>
              <a:off x="7605714" y="3746500"/>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4" name="Freeform 110"/>
            <p:cNvSpPr/>
            <p:nvPr>
              <p:custDataLst>
                <p:tags r:id="rId108"/>
              </p:custDataLst>
            </p:nvPr>
          </p:nvSpPr>
          <p:spPr bwMode="auto">
            <a:xfrm>
              <a:off x="7607301" y="3746500"/>
              <a:ext cx="19050"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5" name="Freeform 111"/>
            <p:cNvSpPr/>
            <p:nvPr>
              <p:custDataLst>
                <p:tags r:id="rId109"/>
              </p:custDataLst>
            </p:nvPr>
          </p:nvSpPr>
          <p:spPr bwMode="auto">
            <a:xfrm>
              <a:off x="7637464" y="3746500"/>
              <a:ext cx="19050" cy="19050"/>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6" name="Freeform 112"/>
            <p:cNvSpPr/>
            <p:nvPr>
              <p:custDataLst>
                <p:tags r:id="rId110"/>
              </p:custDataLst>
            </p:nvPr>
          </p:nvSpPr>
          <p:spPr bwMode="auto">
            <a:xfrm>
              <a:off x="7639051" y="3746500"/>
              <a:ext cx="17463" cy="19050"/>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10"/>
                    <a:pt x="10" y="9"/>
                  </a:cubicBezTo>
                  <a:cubicBezTo>
                    <a:pt x="10" y="2"/>
                    <a:pt x="10" y="2"/>
                    <a:pt x="10" y="2"/>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7" name="Freeform 113"/>
            <p:cNvSpPr/>
            <p:nvPr>
              <p:custDataLst>
                <p:tags r:id="rId111"/>
              </p:custDataLst>
            </p:nvPr>
          </p:nvSpPr>
          <p:spPr bwMode="auto">
            <a:xfrm>
              <a:off x="7669214" y="3746500"/>
              <a:ext cx="19050"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8" name="Freeform 114"/>
            <p:cNvSpPr/>
            <p:nvPr>
              <p:custDataLst>
                <p:tags r:id="rId112"/>
              </p:custDataLst>
            </p:nvPr>
          </p:nvSpPr>
          <p:spPr bwMode="auto">
            <a:xfrm>
              <a:off x="7670801" y="3746500"/>
              <a:ext cx="17463"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9" name="Freeform 115"/>
            <p:cNvSpPr/>
            <p:nvPr>
              <p:custDataLst>
                <p:tags r:id="rId113"/>
              </p:custDataLst>
            </p:nvPr>
          </p:nvSpPr>
          <p:spPr bwMode="auto">
            <a:xfrm>
              <a:off x="7699376" y="3746500"/>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0" name="Freeform 116"/>
            <p:cNvSpPr/>
            <p:nvPr>
              <p:custDataLst>
                <p:tags r:id="rId114"/>
              </p:custDataLst>
            </p:nvPr>
          </p:nvSpPr>
          <p:spPr bwMode="auto">
            <a:xfrm>
              <a:off x="7700964" y="3746500"/>
              <a:ext cx="19050"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1" name="Freeform 117"/>
            <p:cNvSpPr/>
            <p:nvPr>
              <p:custDataLst>
                <p:tags r:id="rId115"/>
              </p:custDataLst>
            </p:nvPr>
          </p:nvSpPr>
          <p:spPr bwMode="auto">
            <a:xfrm>
              <a:off x="7605714" y="3783012"/>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2" name="Freeform 118"/>
            <p:cNvSpPr/>
            <p:nvPr>
              <p:custDataLst>
                <p:tags r:id="rId116"/>
              </p:custDataLst>
            </p:nvPr>
          </p:nvSpPr>
          <p:spPr bwMode="auto">
            <a:xfrm>
              <a:off x="7607301" y="3783012"/>
              <a:ext cx="19050"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3" name="Freeform 119"/>
            <p:cNvSpPr/>
            <p:nvPr>
              <p:custDataLst>
                <p:tags r:id="rId117"/>
              </p:custDataLst>
            </p:nvPr>
          </p:nvSpPr>
          <p:spPr bwMode="auto">
            <a:xfrm>
              <a:off x="7637464" y="3783012"/>
              <a:ext cx="19050" cy="19050"/>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4" name="Freeform 120"/>
            <p:cNvSpPr/>
            <p:nvPr>
              <p:custDataLst>
                <p:tags r:id="rId118"/>
              </p:custDataLst>
            </p:nvPr>
          </p:nvSpPr>
          <p:spPr bwMode="auto">
            <a:xfrm>
              <a:off x="7639051" y="3783012"/>
              <a:ext cx="17463" cy="17463"/>
            </a:xfrm>
            <a:custGeom>
              <a:avLst/>
              <a:gdLst>
                <a:gd name="T0" fmla="*/ 9 w 10"/>
                <a:gd name="T1" fmla="*/ 0 h 10"/>
                <a:gd name="T2" fmla="*/ 0 w 10"/>
                <a:gd name="T3" fmla="*/ 0 h 10"/>
                <a:gd name="T4" fmla="*/ 0 w 10"/>
                <a:gd name="T5" fmla="*/ 0 h 10"/>
                <a:gd name="T6" fmla="*/ 10 w 10"/>
                <a:gd name="T7" fmla="*/ 10 h 10"/>
                <a:gd name="T8" fmla="*/ 10 w 10"/>
                <a:gd name="T9" fmla="*/ 9 h 10"/>
                <a:gd name="T10" fmla="*/ 10 w 10"/>
                <a:gd name="T11" fmla="*/ 2 h 10"/>
                <a:gd name="T12" fmla="*/ 9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0"/>
                  </a:moveTo>
                  <a:cubicBezTo>
                    <a:pt x="0" y="0"/>
                    <a:pt x="0" y="0"/>
                    <a:pt x="0" y="0"/>
                  </a:cubicBezTo>
                  <a:cubicBezTo>
                    <a:pt x="0" y="0"/>
                    <a:pt x="0" y="0"/>
                    <a:pt x="0" y="0"/>
                  </a:cubicBezTo>
                  <a:cubicBezTo>
                    <a:pt x="10" y="10"/>
                    <a:pt x="10" y="10"/>
                    <a:pt x="10" y="10"/>
                  </a:cubicBezTo>
                  <a:cubicBezTo>
                    <a:pt x="10" y="10"/>
                    <a:pt x="10" y="9"/>
                    <a:pt x="10" y="9"/>
                  </a:cubicBezTo>
                  <a:cubicBezTo>
                    <a:pt x="10" y="2"/>
                    <a:pt x="10" y="2"/>
                    <a:pt x="10" y="2"/>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5" name="Freeform 121"/>
            <p:cNvSpPr/>
            <p:nvPr>
              <p:custDataLst>
                <p:tags r:id="rId119"/>
              </p:custDataLst>
            </p:nvPr>
          </p:nvSpPr>
          <p:spPr bwMode="auto">
            <a:xfrm>
              <a:off x="7669214" y="3783012"/>
              <a:ext cx="19050"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6" name="Freeform 122"/>
            <p:cNvSpPr/>
            <p:nvPr>
              <p:custDataLst>
                <p:tags r:id="rId120"/>
              </p:custDataLst>
            </p:nvPr>
          </p:nvSpPr>
          <p:spPr bwMode="auto">
            <a:xfrm>
              <a:off x="7670801" y="3783012"/>
              <a:ext cx="17463"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0"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7" name="Freeform 123"/>
            <p:cNvSpPr/>
            <p:nvPr>
              <p:custDataLst>
                <p:tags r:id="rId121"/>
              </p:custDataLst>
            </p:nvPr>
          </p:nvSpPr>
          <p:spPr bwMode="auto">
            <a:xfrm>
              <a:off x="7699376" y="3783012"/>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8" name="Freeform 124"/>
            <p:cNvSpPr/>
            <p:nvPr>
              <p:custDataLst>
                <p:tags r:id="rId122"/>
              </p:custDataLst>
            </p:nvPr>
          </p:nvSpPr>
          <p:spPr bwMode="auto">
            <a:xfrm>
              <a:off x="7700964" y="3783012"/>
              <a:ext cx="19050"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9" name="Freeform 125"/>
            <p:cNvSpPr/>
            <p:nvPr>
              <p:custDataLst>
                <p:tags r:id="rId123"/>
              </p:custDataLst>
            </p:nvPr>
          </p:nvSpPr>
          <p:spPr bwMode="auto">
            <a:xfrm>
              <a:off x="7605714" y="3819525"/>
              <a:ext cx="20638"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3" y="12"/>
                    <a:pt x="0" y="9"/>
                    <a:pt x="0" y="6"/>
                  </a:cubicBezTo>
                  <a:cubicBezTo>
                    <a:pt x="0" y="6"/>
                    <a:pt x="0" y="6"/>
                    <a:pt x="0" y="6"/>
                  </a:cubicBezTo>
                  <a:cubicBezTo>
                    <a:pt x="0" y="3"/>
                    <a:pt x="3" y="0"/>
                    <a:pt x="5" y="0"/>
                  </a:cubicBezTo>
                  <a:cubicBezTo>
                    <a:pt x="7" y="0"/>
                    <a:pt x="7" y="0"/>
                    <a:pt x="7" y="0"/>
                  </a:cubicBezTo>
                  <a:cubicBezTo>
                    <a:pt x="10" y="0"/>
                    <a:pt x="12" y="3"/>
                    <a:pt x="12" y="6"/>
                  </a:cubicBezTo>
                  <a:cubicBezTo>
                    <a:pt x="12" y="6"/>
                    <a:pt x="12" y="6"/>
                    <a:pt x="12" y="6"/>
                  </a:cubicBezTo>
                  <a:cubicBezTo>
                    <a:pt x="12" y="9"/>
                    <a:pt x="10"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0" name="Freeform 126"/>
            <p:cNvSpPr/>
            <p:nvPr>
              <p:custDataLst>
                <p:tags r:id="rId124"/>
              </p:custDataLst>
            </p:nvPr>
          </p:nvSpPr>
          <p:spPr bwMode="auto">
            <a:xfrm>
              <a:off x="7607301" y="3819525"/>
              <a:ext cx="19050"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1" name="Freeform 127"/>
            <p:cNvSpPr/>
            <p:nvPr>
              <p:custDataLst>
                <p:tags r:id="rId125"/>
              </p:custDataLst>
            </p:nvPr>
          </p:nvSpPr>
          <p:spPr bwMode="auto">
            <a:xfrm>
              <a:off x="7637464" y="3819525"/>
              <a:ext cx="19050" cy="20638"/>
            </a:xfrm>
            <a:custGeom>
              <a:avLst/>
              <a:gdLst>
                <a:gd name="T0" fmla="*/ 6 w 11"/>
                <a:gd name="T1" fmla="*/ 12 h 12"/>
                <a:gd name="T2" fmla="*/ 5 w 11"/>
                <a:gd name="T3" fmla="*/ 12 h 12"/>
                <a:gd name="T4" fmla="*/ 0 w 11"/>
                <a:gd name="T5" fmla="*/ 6 h 12"/>
                <a:gd name="T6" fmla="*/ 0 w 11"/>
                <a:gd name="T7" fmla="*/ 6 h 12"/>
                <a:gd name="T8" fmla="*/ 5 w 11"/>
                <a:gd name="T9" fmla="*/ 0 h 12"/>
                <a:gd name="T10" fmla="*/ 6 w 11"/>
                <a:gd name="T11" fmla="*/ 0 h 12"/>
                <a:gd name="T12" fmla="*/ 11 w 11"/>
                <a:gd name="T13" fmla="*/ 6 h 12"/>
                <a:gd name="T14" fmla="*/ 11 w 11"/>
                <a:gd name="T15" fmla="*/ 6 h 12"/>
                <a:gd name="T16" fmla="*/ 6 w 1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6" y="12"/>
                  </a:moveTo>
                  <a:cubicBezTo>
                    <a:pt x="5" y="12"/>
                    <a:pt x="5" y="12"/>
                    <a:pt x="5" y="12"/>
                  </a:cubicBezTo>
                  <a:cubicBezTo>
                    <a:pt x="2" y="12"/>
                    <a:pt x="0" y="9"/>
                    <a:pt x="0" y="6"/>
                  </a:cubicBezTo>
                  <a:cubicBezTo>
                    <a:pt x="0" y="6"/>
                    <a:pt x="0" y="6"/>
                    <a:pt x="0" y="6"/>
                  </a:cubicBezTo>
                  <a:cubicBezTo>
                    <a:pt x="0" y="3"/>
                    <a:pt x="2" y="0"/>
                    <a:pt x="5" y="0"/>
                  </a:cubicBezTo>
                  <a:cubicBezTo>
                    <a:pt x="6" y="0"/>
                    <a:pt x="6" y="0"/>
                    <a:pt x="6" y="0"/>
                  </a:cubicBezTo>
                  <a:cubicBezTo>
                    <a:pt x="9" y="0"/>
                    <a:pt x="11" y="3"/>
                    <a:pt x="11" y="6"/>
                  </a:cubicBezTo>
                  <a:cubicBezTo>
                    <a:pt x="11" y="6"/>
                    <a:pt x="11" y="6"/>
                    <a:pt x="11" y="6"/>
                  </a:cubicBezTo>
                  <a:cubicBezTo>
                    <a:pt x="11" y="9"/>
                    <a:pt x="9" y="12"/>
                    <a:pt x="6"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2" name="Freeform 128"/>
            <p:cNvSpPr/>
            <p:nvPr>
              <p:custDataLst>
                <p:tags r:id="rId126"/>
              </p:custDataLst>
            </p:nvPr>
          </p:nvSpPr>
          <p:spPr bwMode="auto">
            <a:xfrm>
              <a:off x="7639051" y="3819525"/>
              <a:ext cx="17463" cy="19050"/>
            </a:xfrm>
            <a:custGeom>
              <a:avLst/>
              <a:gdLst>
                <a:gd name="T0" fmla="*/ 9 w 10"/>
                <a:gd name="T1" fmla="*/ 0 h 11"/>
                <a:gd name="T2" fmla="*/ 0 w 10"/>
                <a:gd name="T3" fmla="*/ 0 h 11"/>
                <a:gd name="T4" fmla="*/ 0 w 10"/>
                <a:gd name="T5" fmla="*/ 1 h 11"/>
                <a:gd name="T6" fmla="*/ 10 w 10"/>
                <a:gd name="T7" fmla="*/ 11 h 11"/>
                <a:gd name="T8" fmla="*/ 10 w 10"/>
                <a:gd name="T9" fmla="*/ 9 h 11"/>
                <a:gd name="T10" fmla="*/ 10 w 10"/>
                <a:gd name="T11" fmla="*/ 3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1"/>
                    <a:pt x="0" y="1"/>
                    <a:pt x="0" y="1"/>
                  </a:cubicBezTo>
                  <a:cubicBezTo>
                    <a:pt x="10" y="11"/>
                    <a:pt x="10" y="11"/>
                    <a:pt x="10" y="11"/>
                  </a:cubicBezTo>
                  <a:cubicBezTo>
                    <a:pt x="10" y="11"/>
                    <a:pt x="10" y="10"/>
                    <a:pt x="10" y="9"/>
                  </a:cubicBezTo>
                  <a:cubicBezTo>
                    <a:pt x="10" y="3"/>
                    <a:pt x="10" y="3"/>
                    <a:pt x="10" y="3"/>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3" name="Freeform 129"/>
            <p:cNvSpPr/>
            <p:nvPr>
              <p:custDataLst>
                <p:tags r:id="rId127"/>
              </p:custDataLst>
            </p:nvPr>
          </p:nvSpPr>
          <p:spPr bwMode="auto">
            <a:xfrm>
              <a:off x="7669214" y="3819525"/>
              <a:ext cx="19050"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9" y="0"/>
                    <a:pt x="12" y="3"/>
                    <a:pt x="12" y="6"/>
                  </a:cubicBezTo>
                  <a:cubicBezTo>
                    <a:pt x="12" y="6"/>
                    <a:pt x="12" y="6"/>
                    <a:pt x="12" y="6"/>
                  </a:cubicBezTo>
                  <a:cubicBezTo>
                    <a:pt x="12" y="9"/>
                    <a:pt x="9"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4" name="Freeform 130"/>
            <p:cNvSpPr/>
            <p:nvPr>
              <p:custDataLst>
                <p:tags r:id="rId128"/>
              </p:custDataLst>
            </p:nvPr>
          </p:nvSpPr>
          <p:spPr bwMode="auto">
            <a:xfrm>
              <a:off x="7670801" y="3819525"/>
              <a:ext cx="17463"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0"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5" name="Freeform 131"/>
            <p:cNvSpPr/>
            <p:nvPr>
              <p:custDataLst>
                <p:tags r:id="rId129"/>
              </p:custDataLst>
            </p:nvPr>
          </p:nvSpPr>
          <p:spPr bwMode="auto">
            <a:xfrm>
              <a:off x="7699376" y="3819525"/>
              <a:ext cx="20638"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10" y="0"/>
                    <a:pt x="12" y="3"/>
                    <a:pt x="12" y="6"/>
                  </a:cubicBezTo>
                  <a:cubicBezTo>
                    <a:pt x="12" y="6"/>
                    <a:pt x="12" y="6"/>
                    <a:pt x="12" y="6"/>
                  </a:cubicBezTo>
                  <a:cubicBezTo>
                    <a:pt x="12" y="9"/>
                    <a:pt x="10"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6" name="Freeform 132"/>
            <p:cNvSpPr/>
            <p:nvPr>
              <p:custDataLst>
                <p:tags r:id="rId130"/>
              </p:custDataLst>
            </p:nvPr>
          </p:nvSpPr>
          <p:spPr bwMode="auto">
            <a:xfrm>
              <a:off x="7700964" y="3819525"/>
              <a:ext cx="19050"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7" name="Freeform 133"/>
            <p:cNvSpPr>
              <a:spLocks noEditPoints="1"/>
            </p:cNvSpPr>
            <p:nvPr>
              <p:custDataLst>
                <p:tags r:id="rId131"/>
              </p:custDataLst>
            </p:nvPr>
          </p:nvSpPr>
          <p:spPr bwMode="auto">
            <a:xfrm>
              <a:off x="7056439" y="3573462"/>
              <a:ext cx="173038" cy="173038"/>
            </a:xfrm>
            <a:custGeom>
              <a:avLst/>
              <a:gdLst>
                <a:gd name="T0" fmla="*/ 74 w 101"/>
                <a:gd name="T1" fmla="*/ 6 h 101"/>
                <a:gd name="T2" fmla="*/ 70 w 101"/>
                <a:gd name="T3" fmla="*/ 20 h 101"/>
                <a:gd name="T4" fmla="*/ 70 w 101"/>
                <a:gd name="T5" fmla="*/ 97 h 101"/>
                <a:gd name="T6" fmla="*/ 101 w 101"/>
                <a:gd name="T7" fmla="*/ 50 h 101"/>
                <a:gd name="T8" fmla="*/ 74 w 101"/>
                <a:gd name="T9" fmla="*/ 6 h 101"/>
                <a:gd name="T10" fmla="*/ 50 w 101"/>
                <a:gd name="T11" fmla="*/ 0 h 101"/>
                <a:gd name="T12" fmla="*/ 48 w 101"/>
                <a:gd name="T13" fmla="*/ 0 h 101"/>
                <a:gd name="T14" fmla="*/ 48 w 101"/>
                <a:gd name="T15" fmla="*/ 47 h 101"/>
                <a:gd name="T16" fmla="*/ 0 w 101"/>
                <a:gd name="T17" fmla="*/ 47 h 101"/>
                <a:gd name="T18" fmla="*/ 0 w 101"/>
                <a:gd name="T19" fmla="*/ 50 h 101"/>
                <a:gd name="T20" fmla="*/ 0 w 101"/>
                <a:gd name="T21" fmla="*/ 58 h 101"/>
                <a:gd name="T22" fmla="*/ 48 w 101"/>
                <a:gd name="T23" fmla="*/ 58 h 101"/>
                <a:gd name="T24" fmla="*/ 48 w 101"/>
                <a:gd name="T25" fmla="*/ 101 h 101"/>
                <a:gd name="T26" fmla="*/ 50 w 101"/>
                <a:gd name="T27" fmla="*/ 101 h 101"/>
                <a:gd name="T28" fmla="*/ 68 w 101"/>
                <a:gd name="T29" fmla="*/ 98 h 101"/>
                <a:gd name="T30" fmla="*/ 68 w 101"/>
                <a:gd name="T31" fmla="*/ 20 h 101"/>
                <a:gd name="T32" fmla="*/ 73 w 101"/>
                <a:gd name="T33" fmla="*/ 5 h 101"/>
                <a:gd name="T34" fmla="*/ 50 w 101"/>
                <a:gd name="T3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74" y="6"/>
                  </a:moveTo>
                  <a:cubicBezTo>
                    <a:pt x="72" y="10"/>
                    <a:pt x="70" y="14"/>
                    <a:pt x="70" y="20"/>
                  </a:cubicBezTo>
                  <a:cubicBezTo>
                    <a:pt x="70" y="97"/>
                    <a:pt x="70" y="97"/>
                    <a:pt x="70" y="97"/>
                  </a:cubicBezTo>
                  <a:cubicBezTo>
                    <a:pt x="89" y="89"/>
                    <a:pt x="101" y="71"/>
                    <a:pt x="101" y="50"/>
                  </a:cubicBezTo>
                  <a:cubicBezTo>
                    <a:pt x="101" y="31"/>
                    <a:pt x="90" y="14"/>
                    <a:pt x="74" y="6"/>
                  </a:cubicBezTo>
                  <a:moveTo>
                    <a:pt x="50" y="0"/>
                  </a:moveTo>
                  <a:cubicBezTo>
                    <a:pt x="50" y="0"/>
                    <a:pt x="49" y="0"/>
                    <a:pt x="48" y="0"/>
                  </a:cubicBezTo>
                  <a:cubicBezTo>
                    <a:pt x="48" y="47"/>
                    <a:pt x="48" y="47"/>
                    <a:pt x="48" y="47"/>
                  </a:cubicBezTo>
                  <a:cubicBezTo>
                    <a:pt x="0" y="47"/>
                    <a:pt x="0" y="47"/>
                    <a:pt x="0" y="47"/>
                  </a:cubicBezTo>
                  <a:cubicBezTo>
                    <a:pt x="0" y="48"/>
                    <a:pt x="0" y="49"/>
                    <a:pt x="0" y="50"/>
                  </a:cubicBezTo>
                  <a:cubicBezTo>
                    <a:pt x="0" y="53"/>
                    <a:pt x="0" y="56"/>
                    <a:pt x="0" y="58"/>
                  </a:cubicBezTo>
                  <a:cubicBezTo>
                    <a:pt x="48" y="58"/>
                    <a:pt x="48" y="58"/>
                    <a:pt x="48" y="58"/>
                  </a:cubicBezTo>
                  <a:cubicBezTo>
                    <a:pt x="48" y="101"/>
                    <a:pt x="48" y="101"/>
                    <a:pt x="48" y="101"/>
                  </a:cubicBezTo>
                  <a:cubicBezTo>
                    <a:pt x="49" y="101"/>
                    <a:pt x="50" y="101"/>
                    <a:pt x="50" y="101"/>
                  </a:cubicBezTo>
                  <a:cubicBezTo>
                    <a:pt x="57" y="101"/>
                    <a:pt x="63" y="100"/>
                    <a:pt x="68" y="98"/>
                  </a:cubicBezTo>
                  <a:cubicBezTo>
                    <a:pt x="68" y="20"/>
                    <a:pt x="68" y="20"/>
                    <a:pt x="68" y="20"/>
                  </a:cubicBezTo>
                  <a:cubicBezTo>
                    <a:pt x="68" y="14"/>
                    <a:pt x="70" y="9"/>
                    <a:pt x="73" y="5"/>
                  </a:cubicBezTo>
                  <a:cubicBezTo>
                    <a:pt x="66" y="1"/>
                    <a:pt x="58" y="0"/>
                    <a:pt x="50" y="0"/>
                  </a:cubicBezTo>
                </a:path>
              </a:pathLst>
            </a:custGeom>
            <a:solidFill>
              <a:srgbClr val="57B2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8" name="Freeform 134"/>
            <p:cNvSpPr/>
            <p:nvPr>
              <p:custDataLst>
                <p:tags r:id="rId132"/>
              </p:custDataLst>
            </p:nvPr>
          </p:nvSpPr>
          <p:spPr bwMode="auto">
            <a:xfrm>
              <a:off x="7056439" y="3573462"/>
              <a:ext cx="82550" cy="79375"/>
            </a:xfrm>
            <a:custGeom>
              <a:avLst/>
              <a:gdLst>
                <a:gd name="T0" fmla="*/ 48 w 48"/>
                <a:gd name="T1" fmla="*/ 0 h 47"/>
                <a:gd name="T2" fmla="*/ 0 w 48"/>
                <a:gd name="T3" fmla="*/ 47 h 47"/>
                <a:gd name="T4" fmla="*/ 48 w 48"/>
                <a:gd name="T5" fmla="*/ 47 h 47"/>
                <a:gd name="T6" fmla="*/ 48 w 48"/>
                <a:gd name="T7" fmla="*/ 0 h 47"/>
              </a:gdLst>
              <a:ahLst/>
              <a:cxnLst>
                <a:cxn ang="0">
                  <a:pos x="T0" y="T1"/>
                </a:cxn>
                <a:cxn ang="0">
                  <a:pos x="T2" y="T3"/>
                </a:cxn>
                <a:cxn ang="0">
                  <a:pos x="T4" y="T5"/>
                </a:cxn>
                <a:cxn ang="0">
                  <a:pos x="T6" y="T7"/>
                </a:cxn>
              </a:cxnLst>
              <a:rect l="0" t="0" r="r" b="b"/>
              <a:pathLst>
                <a:path w="48" h="47">
                  <a:moveTo>
                    <a:pt x="48" y="0"/>
                  </a:moveTo>
                  <a:cubicBezTo>
                    <a:pt x="22" y="1"/>
                    <a:pt x="1" y="21"/>
                    <a:pt x="0" y="47"/>
                  </a:cubicBezTo>
                  <a:cubicBezTo>
                    <a:pt x="48" y="47"/>
                    <a:pt x="48" y="47"/>
                    <a:pt x="48" y="47"/>
                  </a:cubicBezTo>
                  <a:cubicBezTo>
                    <a:pt x="48" y="0"/>
                    <a:pt x="48" y="0"/>
                    <a:pt x="48" y="0"/>
                  </a:cubicBezTo>
                </a:path>
              </a:pathLst>
            </a:custGeom>
            <a:solidFill>
              <a:srgbClr val="54A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9" name="Freeform 135"/>
            <p:cNvSpPr/>
            <p:nvPr>
              <p:custDataLst>
                <p:tags r:id="rId133"/>
              </p:custDataLst>
            </p:nvPr>
          </p:nvSpPr>
          <p:spPr bwMode="auto">
            <a:xfrm>
              <a:off x="7056439" y="3671887"/>
              <a:ext cx="82550" cy="74613"/>
            </a:xfrm>
            <a:custGeom>
              <a:avLst/>
              <a:gdLst>
                <a:gd name="T0" fmla="*/ 48 w 48"/>
                <a:gd name="T1" fmla="*/ 0 h 43"/>
                <a:gd name="T2" fmla="*/ 0 w 48"/>
                <a:gd name="T3" fmla="*/ 0 h 43"/>
                <a:gd name="T4" fmla="*/ 48 w 48"/>
                <a:gd name="T5" fmla="*/ 43 h 43"/>
                <a:gd name="T6" fmla="*/ 48 w 48"/>
                <a:gd name="T7" fmla="*/ 0 h 43"/>
              </a:gdLst>
              <a:ahLst/>
              <a:cxnLst>
                <a:cxn ang="0">
                  <a:pos x="T0" y="T1"/>
                </a:cxn>
                <a:cxn ang="0">
                  <a:pos x="T2" y="T3"/>
                </a:cxn>
                <a:cxn ang="0">
                  <a:pos x="T4" y="T5"/>
                </a:cxn>
                <a:cxn ang="0">
                  <a:pos x="T6" y="T7"/>
                </a:cxn>
              </a:cxnLst>
              <a:rect l="0" t="0" r="r" b="b"/>
              <a:pathLst>
                <a:path w="48" h="43">
                  <a:moveTo>
                    <a:pt x="48" y="0"/>
                  </a:moveTo>
                  <a:cubicBezTo>
                    <a:pt x="0" y="0"/>
                    <a:pt x="0" y="0"/>
                    <a:pt x="0" y="0"/>
                  </a:cubicBezTo>
                  <a:cubicBezTo>
                    <a:pt x="4" y="24"/>
                    <a:pt x="24" y="42"/>
                    <a:pt x="48" y="43"/>
                  </a:cubicBezTo>
                  <a:cubicBezTo>
                    <a:pt x="48" y="0"/>
                    <a:pt x="48" y="0"/>
                    <a:pt x="48" y="0"/>
                  </a:cubicBezTo>
                </a:path>
              </a:pathLst>
            </a:custGeom>
            <a:solidFill>
              <a:srgbClr val="54A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0" name="Freeform 136"/>
            <p:cNvSpPr/>
            <p:nvPr>
              <p:custDataLst>
                <p:tags r:id="rId134"/>
              </p:custDataLst>
            </p:nvPr>
          </p:nvSpPr>
          <p:spPr bwMode="auto">
            <a:xfrm>
              <a:off x="7172326" y="3581400"/>
              <a:ext cx="11113" cy="158750"/>
            </a:xfrm>
            <a:custGeom>
              <a:avLst/>
              <a:gdLst>
                <a:gd name="T0" fmla="*/ 5 w 6"/>
                <a:gd name="T1" fmla="*/ 0 h 93"/>
                <a:gd name="T2" fmla="*/ 0 w 6"/>
                <a:gd name="T3" fmla="*/ 15 h 93"/>
                <a:gd name="T4" fmla="*/ 0 w 6"/>
                <a:gd name="T5" fmla="*/ 93 h 93"/>
                <a:gd name="T6" fmla="*/ 2 w 6"/>
                <a:gd name="T7" fmla="*/ 92 h 93"/>
                <a:gd name="T8" fmla="*/ 2 w 6"/>
                <a:gd name="T9" fmla="*/ 15 h 93"/>
                <a:gd name="T10" fmla="*/ 6 w 6"/>
                <a:gd name="T11" fmla="*/ 1 h 93"/>
                <a:gd name="T12" fmla="*/ 5 w 6"/>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 h="93">
                  <a:moveTo>
                    <a:pt x="5" y="0"/>
                  </a:moveTo>
                  <a:cubicBezTo>
                    <a:pt x="2" y="4"/>
                    <a:pt x="0" y="9"/>
                    <a:pt x="0" y="15"/>
                  </a:cubicBezTo>
                  <a:cubicBezTo>
                    <a:pt x="0" y="93"/>
                    <a:pt x="0" y="93"/>
                    <a:pt x="0" y="93"/>
                  </a:cubicBezTo>
                  <a:cubicBezTo>
                    <a:pt x="1" y="93"/>
                    <a:pt x="2" y="92"/>
                    <a:pt x="2" y="92"/>
                  </a:cubicBezTo>
                  <a:cubicBezTo>
                    <a:pt x="2" y="15"/>
                    <a:pt x="2" y="15"/>
                    <a:pt x="2" y="15"/>
                  </a:cubicBezTo>
                  <a:cubicBezTo>
                    <a:pt x="2" y="9"/>
                    <a:pt x="4" y="5"/>
                    <a:pt x="6" y="1"/>
                  </a:cubicBezTo>
                  <a:cubicBezTo>
                    <a:pt x="6" y="0"/>
                    <a:pt x="5" y="0"/>
                    <a:pt x="5" y="0"/>
                  </a:cubicBezTo>
                </a:path>
              </a:pathLst>
            </a:custGeom>
            <a:solidFill>
              <a:srgbClr val="4E91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1" name="Freeform 137"/>
            <p:cNvSpPr/>
            <p:nvPr>
              <p:custDataLst>
                <p:tags r:id="rId135"/>
              </p:custDataLst>
            </p:nvPr>
          </p:nvSpPr>
          <p:spPr bwMode="auto">
            <a:xfrm>
              <a:off x="7086601" y="3613150"/>
              <a:ext cx="117475" cy="68263"/>
            </a:xfrm>
            <a:custGeom>
              <a:avLst/>
              <a:gdLst>
                <a:gd name="T0" fmla="*/ 61 w 68"/>
                <a:gd name="T1" fmla="*/ 27 h 40"/>
                <a:gd name="T2" fmla="*/ 61 w 68"/>
                <a:gd name="T3" fmla="*/ 27 h 40"/>
                <a:gd name="T4" fmla="*/ 61 w 68"/>
                <a:gd name="T5" fmla="*/ 23 h 40"/>
                <a:gd name="T6" fmla="*/ 51 w 68"/>
                <a:gd name="T7" fmla="*/ 12 h 40"/>
                <a:gd name="T8" fmla="*/ 46 w 68"/>
                <a:gd name="T9" fmla="*/ 13 h 40"/>
                <a:gd name="T10" fmla="*/ 29 w 68"/>
                <a:gd name="T11" fmla="*/ 0 h 40"/>
                <a:gd name="T12" fmla="*/ 10 w 68"/>
                <a:gd name="T13" fmla="*/ 18 h 40"/>
                <a:gd name="T14" fmla="*/ 10 w 68"/>
                <a:gd name="T15" fmla="*/ 19 h 40"/>
                <a:gd name="T16" fmla="*/ 10 w 68"/>
                <a:gd name="T17" fmla="*/ 19 h 40"/>
                <a:gd name="T18" fmla="*/ 0 w 68"/>
                <a:gd name="T19" fmla="*/ 30 h 40"/>
                <a:gd name="T20" fmla="*/ 10 w 68"/>
                <a:gd name="T21" fmla="*/ 40 h 40"/>
                <a:gd name="T22" fmla="*/ 61 w 68"/>
                <a:gd name="T23" fmla="*/ 40 h 40"/>
                <a:gd name="T24" fmla="*/ 68 w 68"/>
                <a:gd name="T25" fmla="*/ 33 h 40"/>
                <a:gd name="T26" fmla="*/ 61 w 68"/>
                <a:gd name="T2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0">
                  <a:moveTo>
                    <a:pt x="61" y="27"/>
                  </a:moveTo>
                  <a:cubicBezTo>
                    <a:pt x="61" y="27"/>
                    <a:pt x="61" y="27"/>
                    <a:pt x="61" y="27"/>
                  </a:cubicBezTo>
                  <a:cubicBezTo>
                    <a:pt x="61" y="25"/>
                    <a:pt x="61" y="24"/>
                    <a:pt x="61" y="23"/>
                  </a:cubicBezTo>
                  <a:cubicBezTo>
                    <a:pt x="61" y="17"/>
                    <a:pt x="57" y="12"/>
                    <a:pt x="51" y="12"/>
                  </a:cubicBezTo>
                  <a:cubicBezTo>
                    <a:pt x="49" y="12"/>
                    <a:pt x="48" y="12"/>
                    <a:pt x="46" y="13"/>
                  </a:cubicBezTo>
                  <a:cubicBezTo>
                    <a:pt x="44" y="6"/>
                    <a:pt x="37" y="0"/>
                    <a:pt x="29" y="0"/>
                  </a:cubicBezTo>
                  <a:cubicBezTo>
                    <a:pt x="19" y="0"/>
                    <a:pt x="10" y="8"/>
                    <a:pt x="10" y="18"/>
                  </a:cubicBezTo>
                  <a:cubicBezTo>
                    <a:pt x="10" y="19"/>
                    <a:pt x="10" y="19"/>
                    <a:pt x="10" y="19"/>
                  </a:cubicBezTo>
                  <a:cubicBezTo>
                    <a:pt x="10" y="19"/>
                    <a:pt x="10" y="19"/>
                    <a:pt x="10" y="19"/>
                  </a:cubicBezTo>
                  <a:cubicBezTo>
                    <a:pt x="5" y="19"/>
                    <a:pt x="0" y="24"/>
                    <a:pt x="0" y="30"/>
                  </a:cubicBezTo>
                  <a:cubicBezTo>
                    <a:pt x="0" y="35"/>
                    <a:pt x="5" y="40"/>
                    <a:pt x="10" y="40"/>
                  </a:cubicBezTo>
                  <a:cubicBezTo>
                    <a:pt x="61" y="40"/>
                    <a:pt x="61" y="40"/>
                    <a:pt x="61" y="40"/>
                  </a:cubicBezTo>
                  <a:cubicBezTo>
                    <a:pt x="65" y="40"/>
                    <a:pt x="68" y="37"/>
                    <a:pt x="68" y="33"/>
                  </a:cubicBezTo>
                  <a:cubicBezTo>
                    <a:pt x="68" y="30"/>
                    <a:pt x="65" y="27"/>
                    <a:pt x="6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2" name="Freeform 138"/>
            <p:cNvSpPr/>
            <p:nvPr>
              <p:custDataLst>
                <p:tags r:id="rId136"/>
              </p:custDataLst>
            </p:nvPr>
          </p:nvSpPr>
          <p:spPr bwMode="auto">
            <a:xfrm>
              <a:off x="7118351" y="3681412"/>
              <a:ext cx="52388" cy="28575"/>
            </a:xfrm>
            <a:custGeom>
              <a:avLst/>
              <a:gdLst>
                <a:gd name="T0" fmla="*/ 14 w 31"/>
                <a:gd name="T1" fmla="*/ 17 h 17"/>
                <a:gd name="T2" fmla="*/ 0 w 31"/>
                <a:gd name="T3" fmla="*/ 8 h 17"/>
                <a:gd name="T4" fmla="*/ 3 w 31"/>
                <a:gd name="T5" fmla="*/ 6 h 17"/>
                <a:gd name="T6" fmla="*/ 14 w 31"/>
                <a:gd name="T7" fmla="*/ 13 h 17"/>
                <a:gd name="T8" fmla="*/ 26 w 31"/>
                <a:gd name="T9" fmla="*/ 6 h 17"/>
                <a:gd name="T10" fmla="*/ 27 w 31"/>
                <a:gd name="T11" fmla="*/ 0 h 17"/>
                <a:gd name="T12" fmla="*/ 31 w 31"/>
                <a:gd name="T13" fmla="*/ 0 h 17"/>
                <a:gd name="T14" fmla="*/ 29 w 31"/>
                <a:gd name="T15" fmla="*/ 8 h 17"/>
                <a:gd name="T16" fmla="*/ 14 w 31"/>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7">
                  <a:moveTo>
                    <a:pt x="14" y="17"/>
                  </a:moveTo>
                  <a:cubicBezTo>
                    <a:pt x="8" y="17"/>
                    <a:pt x="3" y="13"/>
                    <a:pt x="0" y="8"/>
                  </a:cubicBezTo>
                  <a:cubicBezTo>
                    <a:pt x="3" y="6"/>
                    <a:pt x="3" y="6"/>
                    <a:pt x="3" y="6"/>
                  </a:cubicBezTo>
                  <a:cubicBezTo>
                    <a:pt x="6" y="10"/>
                    <a:pt x="10" y="13"/>
                    <a:pt x="14" y="13"/>
                  </a:cubicBezTo>
                  <a:cubicBezTo>
                    <a:pt x="19" y="13"/>
                    <a:pt x="23" y="10"/>
                    <a:pt x="26" y="6"/>
                  </a:cubicBezTo>
                  <a:cubicBezTo>
                    <a:pt x="26" y="4"/>
                    <a:pt x="27" y="2"/>
                    <a:pt x="27" y="0"/>
                  </a:cubicBezTo>
                  <a:cubicBezTo>
                    <a:pt x="31" y="0"/>
                    <a:pt x="31" y="0"/>
                    <a:pt x="31" y="0"/>
                  </a:cubicBezTo>
                  <a:cubicBezTo>
                    <a:pt x="31" y="3"/>
                    <a:pt x="30" y="5"/>
                    <a:pt x="29" y="8"/>
                  </a:cubicBezTo>
                  <a:cubicBezTo>
                    <a:pt x="26" y="13"/>
                    <a:pt x="21" y="17"/>
                    <a:pt x="14"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3" name="Freeform 139"/>
            <p:cNvSpPr/>
            <p:nvPr>
              <p:custDataLst>
                <p:tags r:id="rId137"/>
              </p:custDataLst>
            </p:nvPr>
          </p:nvSpPr>
          <p:spPr bwMode="auto">
            <a:xfrm>
              <a:off x="7113589" y="3684587"/>
              <a:ext cx="7938" cy="11113"/>
            </a:xfrm>
            <a:custGeom>
              <a:avLst/>
              <a:gdLst>
                <a:gd name="T0" fmla="*/ 2 w 5"/>
                <a:gd name="T1" fmla="*/ 0 h 7"/>
                <a:gd name="T2" fmla="*/ 0 w 5"/>
                <a:gd name="T3" fmla="*/ 7 h 7"/>
                <a:gd name="T4" fmla="*/ 5 w 5"/>
                <a:gd name="T5" fmla="*/ 5 h 7"/>
                <a:gd name="T6" fmla="*/ 2 w 5"/>
                <a:gd name="T7" fmla="*/ 0 h 7"/>
              </a:gdLst>
              <a:ahLst/>
              <a:cxnLst>
                <a:cxn ang="0">
                  <a:pos x="T0" y="T1"/>
                </a:cxn>
                <a:cxn ang="0">
                  <a:pos x="T2" y="T3"/>
                </a:cxn>
                <a:cxn ang="0">
                  <a:pos x="T4" y="T5"/>
                </a:cxn>
                <a:cxn ang="0">
                  <a:pos x="T6" y="T7"/>
                </a:cxn>
              </a:cxnLst>
              <a:rect l="0" t="0" r="r" b="b"/>
              <a:pathLst>
                <a:path w="5" h="7">
                  <a:moveTo>
                    <a:pt x="2" y="0"/>
                  </a:moveTo>
                  <a:lnTo>
                    <a:pt x="0" y="7"/>
                  </a:lnTo>
                  <a:lnTo>
                    <a:pt x="5" y="5"/>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4" name="Freeform 140"/>
            <p:cNvSpPr/>
            <p:nvPr>
              <p:custDataLst>
                <p:tags r:id="rId138"/>
              </p:custDataLst>
            </p:nvPr>
          </p:nvSpPr>
          <p:spPr bwMode="auto">
            <a:xfrm>
              <a:off x="7116764" y="3684587"/>
              <a:ext cx="11113" cy="7938"/>
            </a:xfrm>
            <a:custGeom>
              <a:avLst/>
              <a:gdLst>
                <a:gd name="T0" fmla="*/ 0 w 7"/>
                <a:gd name="T1" fmla="*/ 0 h 5"/>
                <a:gd name="T2" fmla="*/ 7 w 7"/>
                <a:gd name="T3" fmla="*/ 3 h 5"/>
                <a:gd name="T4" fmla="*/ 3 w 7"/>
                <a:gd name="T5" fmla="*/ 5 h 5"/>
                <a:gd name="T6" fmla="*/ 0 w 7"/>
                <a:gd name="T7" fmla="*/ 0 h 5"/>
              </a:gdLst>
              <a:ahLst/>
              <a:cxnLst>
                <a:cxn ang="0">
                  <a:pos x="T0" y="T1"/>
                </a:cxn>
                <a:cxn ang="0">
                  <a:pos x="T2" y="T3"/>
                </a:cxn>
                <a:cxn ang="0">
                  <a:pos x="T4" y="T5"/>
                </a:cxn>
                <a:cxn ang="0">
                  <a:pos x="T6" y="T7"/>
                </a:cxn>
              </a:cxnLst>
              <a:rect l="0" t="0" r="r" b="b"/>
              <a:pathLst>
                <a:path w="7" h="5">
                  <a:moveTo>
                    <a:pt x="0" y="0"/>
                  </a:moveTo>
                  <a:lnTo>
                    <a:pt x="7" y="3"/>
                  </a:lnTo>
                  <a:lnTo>
                    <a:pt x="3"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5" name="Freeform 141"/>
            <p:cNvSpPr/>
            <p:nvPr>
              <p:custDataLst>
                <p:tags r:id="rId139"/>
              </p:custDataLst>
            </p:nvPr>
          </p:nvSpPr>
          <p:spPr bwMode="auto">
            <a:xfrm>
              <a:off x="7337426" y="3411537"/>
              <a:ext cx="142875" cy="142875"/>
            </a:xfrm>
            <a:custGeom>
              <a:avLst/>
              <a:gdLst>
                <a:gd name="T0" fmla="*/ 71 w 83"/>
                <a:gd name="T1" fmla="*/ 64 h 83"/>
                <a:gd name="T2" fmla="*/ 19 w 83"/>
                <a:gd name="T3" fmla="*/ 71 h 83"/>
                <a:gd name="T4" fmla="*/ 12 w 83"/>
                <a:gd name="T5" fmla="*/ 19 h 83"/>
                <a:gd name="T6" fmla="*/ 63 w 83"/>
                <a:gd name="T7" fmla="*/ 12 h 83"/>
                <a:gd name="T8" fmla="*/ 71 w 83"/>
                <a:gd name="T9" fmla="*/ 64 h 83"/>
              </a:gdLst>
              <a:ahLst/>
              <a:cxnLst>
                <a:cxn ang="0">
                  <a:pos x="T0" y="T1"/>
                </a:cxn>
                <a:cxn ang="0">
                  <a:pos x="T2" y="T3"/>
                </a:cxn>
                <a:cxn ang="0">
                  <a:pos x="T4" y="T5"/>
                </a:cxn>
                <a:cxn ang="0">
                  <a:pos x="T6" y="T7"/>
                </a:cxn>
                <a:cxn ang="0">
                  <a:pos x="T8" y="T9"/>
                </a:cxn>
              </a:cxnLst>
              <a:rect l="0" t="0" r="r" b="b"/>
              <a:pathLst>
                <a:path w="83" h="83">
                  <a:moveTo>
                    <a:pt x="71" y="64"/>
                  </a:moveTo>
                  <a:cubicBezTo>
                    <a:pt x="59" y="80"/>
                    <a:pt x="36" y="83"/>
                    <a:pt x="19" y="71"/>
                  </a:cubicBezTo>
                  <a:cubicBezTo>
                    <a:pt x="3" y="59"/>
                    <a:pt x="0" y="36"/>
                    <a:pt x="12" y="19"/>
                  </a:cubicBezTo>
                  <a:cubicBezTo>
                    <a:pt x="24" y="3"/>
                    <a:pt x="47" y="0"/>
                    <a:pt x="63" y="12"/>
                  </a:cubicBezTo>
                  <a:cubicBezTo>
                    <a:pt x="80" y="24"/>
                    <a:pt x="83" y="47"/>
                    <a:pt x="71" y="64"/>
                  </a:cubicBezTo>
                  <a:close/>
                </a:path>
              </a:pathLst>
            </a:custGeom>
            <a:solidFill>
              <a:srgbClr val="965A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6" name="Freeform 142"/>
            <p:cNvSpPr/>
            <p:nvPr>
              <p:custDataLst>
                <p:tags r:id="rId140"/>
              </p:custDataLst>
            </p:nvPr>
          </p:nvSpPr>
          <p:spPr bwMode="auto">
            <a:xfrm>
              <a:off x="7391401" y="3467100"/>
              <a:ext cx="33338" cy="33338"/>
            </a:xfrm>
            <a:custGeom>
              <a:avLst/>
              <a:gdLst>
                <a:gd name="T0" fmla="*/ 3 w 21"/>
                <a:gd name="T1" fmla="*/ 21 h 21"/>
                <a:gd name="T2" fmla="*/ 0 w 21"/>
                <a:gd name="T3" fmla="*/ 18 h 21"/>
                <a:gd name="T4" fmla="*/ 18 w 21"/>
                <a:gd name="T5" fmla="*/ 0 h 21"/>
                <a:gd name="T6" fmla="*/ 21 w 21"/>
                <a:gd name="T7" fmla="*/ 3 h 21"/>
                <a:gd name="T8" fmla="*/ 3 w 21"/>
                <a:gd name="T9" fmla="*/ 21 h 21"/>
              </a:gdLst>
              <a:ahLst/>
              <a:cxnLst>
                <a:cxn ang="0">
                  <a:pos x="T0" y="T1"/>
                </a:cxn>
                <a:cxn ang="0">
                  <a:pos x="T2" y="T3"/>
                </a:cxn>
                <a:cxn ang="0">
                  <a:pos x="T4" y="T5"/>
                </a:cxn>
                <a:cxn ang="0">
                  <a:pos x="T6" y="T7"/>
                </a:cxn>
                <a:cxn ang="0">
                  <a:pos x="T8" y="T9"/>
                </a:cxn>
              </a:cxnLst>
              <a:rect l="0" t="0" r="r" b="b"/>
              <a:pathLst>
                <a:path w="21" h="21">
                  <a:moveTo>
                    <a:pt x="3" y="21"/>
                  </a:moveTo>
                  <a:lnTo>
                    <a:pt x="0" y="18"/>
                  </a:lnTo>
                  <a:lnTo>
                    <a:pt x="18" y="0"/>
                  </a:lnTo>
                  <a:lnTo>
                    <a:pt x="21" y="3"/>
                  </a:lnTo>
                  <a:lnTo>
                    <a:pt x="3" y="21"/>
                  </a:ln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7" name="Freeform 143"/>
            <p:cNvSpPr/>
            <p:nvPr>
              <p:custDataLst>
                <p:tags r:id="rId141"/>
              </p:custDataLst>
            </p:nvPr>
          </p:nvSpPr>
          <p:spPr bwMode="auto">
            <a:xfrm>
              <a:off x="7402514" y="3443287"/>
              <a:ext cx="46038" cy="46038"/>
            </a:xfrm>
            <a:custGeom>
              <a:avLst/>
              <a:gdLst>
                <a:gd name="T0" fmla="*/ 11 w 27"/>
                <a:gd name="T1" fmla="*/ 27 h 27"/>
                <a:gd name="T2" fmla="*/ 10 w 27"/>
                <a:gd name="T3" fmla="*/ 27 h 27"/>
                <a:gd name="T4" fmla="*/ 11 w 27"/>
                <a:gd name="T5" fmla="*/ 23 h 27"/>
                <a:gd name="T6" fmla="*/ 16 w 27"/>
                <a:gd name="T7" fmla="*/ 21 h 27"/>
                <a:gd name="T8" fmla="*/ 21 w 27"/>
                <a:gd name="T9" fmla="*/ 16 h 27"/>
                <a:gd name="T10" fmla="*/ 21 w 27"/>
                <a:gd name="T11" fmla="*/ 7 h 27"/>
                <a:gd name="T12" fmla="*/ 20 w 27"/>
                <a:gd name="T13" fmla="*/ 6 h 27"/>
                <a:gd name="T14" fmla="*/ 11 w 27"/>
                <a:gd name="T15" fmla="*/ 6 h 27"/>
                <a:gd name="T16" fmla="*/ 6 w 27"/>
                <a:gd name="T17" fmla="*/ 11 h 27"/>
                <a:gd name="T18" fmla="*/ 4 w 27"/>
                <a:gd name="T19" fmla="*/ 16 h 27"/>
                <a:gd name="T20" fmla="*/ 0 w 27"/>
                <a:gd name="T21" fmla="*/ 17 h 27"/>
                <a:gd name="T22" fmla="*/ 3 w 27"/>
                <a:gd name="T23" fmla="*/ 8 h 27"/>
                <a:gd name="T24" fmla="*/ 8 w 27"/>
                <a:gd name="T25" fmla="*/ 4 h 27"/>
                <a:gd name="T26" fmla="*/ 23 w 27"/>
                <a:gd name="T27" fmla="*/ 4 h 27"/>
                <a:gd name="T28" fmla="*/ 23 w 27"/>
                <a:gd name="T29" fmla="*/ 4 h 27"/>
                <a:gd name="T30" fmla="*/ 23 w 27"/>
                <a:gd name="T31" fmla="*/ 19 h 27"/>
                <a:gd name="T32" fmla="*/ 19 w 27"/>
                <a:gd name="T33" fmla="*/ 24 h 27"/>
                <a:gd name="T34" fmla="*/ 11 w 27"/>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7">
                  <a:moveTo>
                    <a:pt x="11" y="27"/>
                  </a:moveTo>
                  <a:cubicBezTo>
                    <a:pt x="10" y="27"/>
                    <a:pt x="10" y="27"/>
                    <a:pt x="10" y="27"/>
                  </a:cubicBezTo>
                  <a:cubicBezTo>
                    <a:pt x="11" y="23"/>
                    <a:pt x="11" y="23"/>
                    <a:pt x="11" y="23"/>
                  </a:cubicBezTo>
                  <a:cubicBezTo>
                    <a:pt x="13" y="23"/>
                    <a:pt x="14" y="22"/>
                    <a:pt x="16" y="21"/>
                  </a:cubicBezTo>
                  <a:cubicBezTo>
                    <a:pt x="21" y="16"/>
                    <a:pt x="21" y="16"/>
                    <a:pt x="21" y="16"/>
                  </a:cubicBezTo>
                  <a:cubicBezTo>
                    <a:pt x="23" y="14"/>
                    <a:pt x="23" y="9"/>
                    <a:pt x="21" y="7"/>
                  </a:cubicBezTo>
                  <a:cubicBezTo>
                    <a:pt x="20" y="6"/>
                    <a:pt x="20" y="6"/>
                    <a:pt x="20" y="6"/>
                  </a:cubicBezTo>
                  <a:cubicBezTo>
                    <a:pt x="18" y="4"/>
                    <a:pt x="13" y="4"/>
                    <a:pt x="11" y="6"/>
                  </a:cubicBezTo>
                  <a:cubicBezTo>
                    <a:pt x="6" y="11"/>
                    <a:pt x="6" y="11"/>
                    <a:pt x="6" y="11"/>
                  </a:cubicBezTo>
                  <a:cubicBezTo>
                    <a:pt x="5" y="13"/>
                    <a:pt x="4" y="14"/>
                    <a:pt x="4" y="16"/>
                  </a:cubicBezTo>
                  <a:cubicBezTo>
                    <a:pt x="0" y="17"/>
                    <a:pt x="0" y="17"/>
                    <a:pt x="0" y="17"/>
                  </a:cubicBezTo>
                  <a:cubicBezTo>
                    <a:pt x="0" y="14"/>
                    <a:pt x="1" y="11"/>
                    <a:pt x="3" y="8"/>
                  </a:cubicBezTo>
                  <a:cubicBezTo>
                    <a:pt x="8" y="4"/>
                    <a:pt x="8" y="4"/>
                    <a:pt x="8" y="4"/>
                  </a:cubicBezTo>
                  <a:cubicBezTo>
                    <a:pt x="12" y="0"/>
                    <a:pt x="19" y="0"/>
                    <a:pt x="23" y="4"/>
                  </a:cubicBezTo>
                  <a:cubicBezTo>
                    <a:pt x="23" y="4"/>
                    <a:pt x="23" y="4"/>
                    <a:pt x="23" y="4"/>
                  </a:cubicBezTo>
                  <a:cubicBezTo>
                    <a:pt x="27" y="8"/>
                    <a:pt x="27" y="15"/>
                    <a:pt x="23" y="19"/>
                  </a:cubicBezTo>
                  <a:cubicBezTo>
                    <a:pt x="19" y="24"/>
                    <a:pt x="19" y="24"/>
                    <a:pt x="19" y="24"/>
                  </a:cubicBezTo>
                  <a:cubicBezTo>
                    <a:pt x="17" y="26"/>
                    <a:pt x="14" y="27"/>
                    <a:pt x="11" y="27"/>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8" name="Freeform 144"/>
            <p:cNvSpPr/>
            <p:nvPr>
              <p:custDataLst>
                <p:tags r:id="rId142"/>
              </p:custDataLst>
            </p:nvPr>
          </p:nvSpPr>
          <p:spPr bwMode="auto">
            <a:xfrm>
              <a:off x="7367589" y="3476625"/>
              <a:ext cx="47625" cy="46038"/>
            </a:xfrm>
            <a:custGeom>
              <a:avLst/>
              <a:gdLst>
                <a:gd name="T0" fmla="*/ 11 w 27"/>
                <a:gd name="T1" fmla="*/ 27 h 27"/>
                <a:gd name="T2" fmla="*/ 4 w 27"/>
                <a:gd name="T3" fmla="*/ 24 h 27"/>
                <a:gd name="T4" fmla="*/ 3 w 27"/>
                <a:gd name="T5" fmla="*/ 23 h 27"/>
                <a:gd name="T6" fmla="*/ 0 w 27"/>
                <a:gd name="T7" fmla="*/ 16 h 27"/>
                <a:gd name="T8" fmla="*/ 3 w 27"/>
                <a:gd name="T9" fmla="*/ 8 h 27"/>
                <a:gd name="T10" fmla="*/ 8 w 27"/>
                <a:gd name="T11" fmla="*/ 4 h 27"/>
                <a:gd name="T12" fmla="*/ 16 w 27"/>
                <a:gd name="T13" fmla="*/ 1 h 27"/>
                <a:gd name="T14" fmla="*/ 16 w 27"/>
                <a:gd name="T15" fmla="*/ 5 h 27"/>
                <a:gd name="T16" fmla="*/ 11 w 27"/>
                <a:gd name="T17" fmla="*/ 6 h 27"/>
                <a:gd name="T18" fmla="*/ 6 w 27"/>
                <a:gd name="T19" fmla="*/ 11 h 27"/>
                <a:gd name="T20" fmla="*/ 4 w 27"/>
                <a:gd name="T21" fmla="*/ 16 h 27"/>
                <a:gd name="T22" fmla="*/ 6 w 27"/>
                <a:gd name="T23" fmla="*/ 20 h 27"/>
                <a:gd name="T24" fmla="*/ 7 w 27"/>
                <a:gd name="T25" fmla="*/ 21 h 27"/>
                <a:gd name="T26" fmla="*/ 16 w 27"/>
                <a:gd name="T27" fmla="*/ 21 h 27"/>
                <a:gd name="T28" fmla="*/ 21 w 27"/>
                <a:gd name="T29" fmla="*/ 16 h 27"/>
                <a:gd name="T30" fmla="*/ 22 w 27"/>
                <a:gd name="T31" fmla="*/ 11 h 27"/>
                <a:gd name="T32" fmla="*/ 26 w 27"/>
                <a:gd name="T33" fmla="*/ 11 h 27"/>
                <a:gd name="T34" fmla="*/ 23 w 27"/>
                <a:gd name="T35" fmla="*/ 19 h 27"/>
                <a:gd name="T36" fmla="*/ 19 w 27"/>
                <a:gd name="T37" fmla="*/ 24 h 27"/>
                <a:gd name="T38" fmla="*/ 11 w 27"/>
                <a:gd name="T3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7">
                  <a:moveTo>
                    <a:pt x="11" y="27"/>
                  </a:moveTo>
                  <a:cubicBezTo>
                    <a:pt x="9" y="27"/>
                    <a:pt x="6" y="26"/>
                    <a:pt x="4" y="24"/>
                  </a:cubicBezTo>
                  <a:cubicBezTo>
                    <a:pt x="3" y="23"/>
                    <a:pt x="3" y="23"/>
                    <a:pt x="3" y="23"/>
                  </a:cubicBezTo>
                  <a:cubicBezTo>
                    <a:pt x="1" y="21"/>
                    <a:pt x="0" y="18"/>
                    <a:pt x="0" y="16"/>
                  </a:cubicBezTo>
                  <a:cubicBezTo>
                    <a:pt x="0" y="13"/>
                    <a:pt x="1" y="10"/>
                    <a:pt x="3" y="8"/>
                  </a:cubicBezTo>
                  <a:cubicBezTo>
                    <a:pt x="8" y="4"/>
                    <a:pt x="8" y="4"/>
                    <a:pt x="8" y="4"/>
                  </a:cubicBezTo>
                  <a:cubicBezTo>
                    <a:pt x="10" y="2"/>
                    <a:pt x="13" y="0"/>
                    <a:pt x="16" y="1"/>
                  </a:cubicBezTo>
                  <a:cubicBezTo>
                    <a:pt x="16" y="5"/>
                    <a:pt x="16" y="5"/>
                    <a:pt x="16" y="5"/>
                  </a:cubicBezTo>
                  <a:cubicBezTo>
                    <a:pt x="14" y="4"/>
                    <a:pt x="12" y="5"/>
                    <a:pt x="11" y="6"/>
                  </a:cubicBezTo>
                  <a:cubicBezTo>
                    <a:pt x="6" y="11"/>
                    <a:pt x="6" y="11"/>
                    <a:pt x="6" y="11"/>
                  </a:cubicBezTo>
                  <a:cubicBezTo>
                    <a:pt x="5" y="12"/>
                    <a:pt x="4" y="14"/>
                    <a:pt x="4" y="16"/>
                  </a:cubicBezTo>
                  <a:cubicBezTo>
                    <a:pt x="4" y="17"/>
                    <a:pt x="5" y="19"/>
                    <a:pt x="6" y="20"/>
                  </a:cubicBezTo>
                  <a:cubicBezTo>
                    <a:pt x="7" y="21"/>
                    <a:pt x="7" y="21"/>
                    <a:pt x="7" y="21"/>
                  </a:cubicBezTo>
                  <a:cubicBezTo>
                    <a:pt x="9" y="23"/>
                    <a:pt x="13" y="23"/>
                    <a:pt x="16" y="21"/>
                  </a:cubicBezTo>
                  <a:cubicBezTo>
                    <a:pt x="21" y="16"/>
                    <a:pt x="21" y="16"/>
                    <a:pt x="21" y="16"/>
                  </a:cubicBezTo>
                  <a:cubicBezTo>
                    <a:pt x="22" y="15"/>
                    <a:pt x="23" y="13"/>
                    <a:pt x="22" y="11"/>
                  </a:cubicBezTo>
                  <a:cubicBezTo>
                    <a:pt x="26" y="11"/>
                    <a:pt x="26" y="11"/>
                    <a:pt x="26" y="11"/>
                  </a:cubicBezTo>
                  <a:cubicBezTo>
                    <a:pt x="27" y="14"/>
                    <a:pt x="25" y="17"/>
                    <a:pt x="23" y="19"/>
                  </a:cubicBezTo>
                  <a:cubicBezTo>
                    <a:pt x="19" y="24"/>
                    <a:pt x="19" y="24"/>
                    <a:pt x="19" y="24"/>
                  </a:cubicBezTo>
                  <a:cubicBezTo>
                    <a:pt x="17" y="26"/>
                    <a:pt x="14" y="27"/>
                    <a:pt x="11" y="27"/>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9" name="Freeform 145"/>
            <p:cNvSpPr/>
            <p:nvPr>
              <p:custDataLst>
                <p:tags r:id="rId143"/>
              </p:custDataLst>
            </p:nvPr>
          </p:nvSpPr>
          <p:spPr bwMode="auto">
            <a:xfrm>
              <a:off x="7327901" y="3648075"/>
              <a:ext cx="114300" cy="115888"/>
            </a:xfrm>
            <a:custGeom>
              <a:avLst/>
              <a:gdLst>
                <a:gd name="T0" fmla="*/ 38 w 67"/>
                <a:gd name="T1" fmla="*/ 65 h 67"/>
                <a:gd name="T2" fmla="*/ 2 w 67"/>
                <a:gd name="T3" fmla="*/ 38 h 67"/>
                <a:gd name="T4" fmla="*/ 29 w 67"/>
                <a:gd name="T5" fmla="*/ 3 h 67"/>
                <a:gd name="T6" fmla="*/ 64 w 67"/>
                <a:gd name="T7" fmla="*/ 29 h 67"/>
                <a:gd name="T8" fmla="*/ 38 w 67"/>
                <a:gd name="T9" fmla="*/ 65 h 67"/>
              </a:gdLst>
              <a:ahLst/>
              <a:cxnLst>
                <a:cxn ang="0">
                  <a:pos x="T0" y="T1"/>
                </a:cxn>
                <a:cxn ang="0">
                  <a:pos x="T2" y="T3"/>
                </a:cxn>
                <a:cxn ang="0">
                  <a:pos x="T4" y="T5"/>
                </a:cxn>
                <a:cxn ang="0">
                  <a:pos x="T6" y="T7"/>
                </a:cxn>
                <a:cxn ang="0">
                  <a:pos x="T8" y="T9"/>
                </a:cxn>
              </a:cxnLst>
              <a:rect l="0" t="0" r="r" b="b"/>
              <a:pathLst>
                <a:path w="67" h="67">
                  <a:moveTo>
                    <a:pt x="38" y="65"/>
                  </a:moveTo>
                  <a:cubicBezTo>
                    <a:pt x="20" y="67"/>
                    <a:pt x="5" y="55"/>
                    <a:pt x="2" y="38"/>
                  </a:cubicBezTo>
                  <a:cubicBezTo>
                    <a:pt x="0" y="21"/>
                    <a:pt x="11" y="5"/>
                    <a:pt x="29" y="3"/>
                  </a:cubicBezTo>
                  <a:cubicBezTo>
                    <a:pt x="46" y="0"/>
                    <a:pt x="62" y="12"/>
                    <a:pt x="64" y="29"/>
                  </a:cubicBezTo>
                  <a:cubicBezTo>
                    <a:pt x="67" y="46"/>
                    <a:pt x="55" y="62"/>
                    <a:pt x="38" y="65"/>
                  </a:cubicBezTo>
                  <a:close/>
                </a:path>
              </a:pathLst>
            </a:custGeom>
            <a:solidFill>
              <a:srgbClr val="7EC7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0" name="Freeform 146"/>
            <p:cNvSpPr>
              <a:spLocks noEditPoints="1"/>
            </p:cNvSpPr>
            <p:nvPr>
              <p:custDataLst>
                <p:tags r:id="rId144"/>
              </p:custDataLst>
            </p:nvPr>
          </p:nvSpPr>
          <p:spPr bwMode="auto">
            <a:xfrm>
              <a:off x="7350126" y="3668712"/>
              <a:ext cx="65088" cy="63500"/>
            </a:xfrm>
            <a:custGeom>
              <a:avLst/>
              <a:gdLst>
                <a:gd name="T0" fmla="*/ 0 w 41"/>
                <a:gd name="T1" fmla="*/ 40 h 40"/>
                <a:gd name="T2" fmla="*/ 1 w 41"/>
                <a:gd name="T3" fmla="*/ 29 h 40"/>
                <a:gd name="T4" fmla="*/ 29 w 41"/>
                <a:gd name="T5" fmla="*/ 0 h 40"/>
                <a:gd name="T6" fmla="*/ 41 w 41"/>
                <a:gd name="T7" fmla="*/ 11 h 40"/>
                <a:gd name="T8" fmla="*/ 11 w 41"/>
                <a:gd name="T9" fmla="*/ 40 h 40"/>
                <a:gd name="T10" fmla="*/ 0 w 41"/>
                <a:gd name="T11" fmla="*/ 40 h 40"/>
                <a:gd name="T12" fmla="*/ 4 w 41"/>
                <a:gd name="T13" fmla="*/ 30 h 40"/>
                <a:gd name="T14" fmla="*/ 4 w 41"/>
                <a:gd name="T15" fmla="*/ 37 h 40"/>
                <a:gd name="T16" fmla="*/ 10 w 41"/>
                <a:gd name="T17" fmla="*/ 36 h 40"/>
                <a:gd name="T18" fmla="*/ 35 w 41"/>
                <a:gd name="T19" fmla="*/ 11 h 40"/>
                <a:gd name="T20" fmla="*/ 29 w 41"/>
                <a:gd name="T21" fmla="*/ 6 h 40"/>
                <a:gd name="T22" fmla="*/ 4 w 41"/>
                <a:gd name="T23"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40">
                  <a:moveTo>
                    <a:pt x="0" y="40"/>
                  </a:moveTo>
                  <a:lnTo>
                    <a:pt x="1" y="29"/>
                  </a:lnTo>
                  <a:lnTo>
                    <a:pt x="29" y="0"/>
                  </a:lnTo>
                  <a:lnTo>
                    <a:pt x="41" y="11"/>
                  </a:lnTo>
                  <a:lnTo>
                    <a:pt x="11" y="40"/>
                  </a:lnTo>
                  <a:lnTo>
                    <a:pt x="0" y="40"/>
                  </a:lnTo>
                  <a:close/>
                  <a:moveTo>
                    <a:pt x="4" y="30"/>
                  </a:moveTo>
                  <a:lnTo>
                    <a:pt x="4" y="37"/>
                  </a:lnTo>
                  <a:lnTo>
                    <a:pt x="10" y="36"/>
                  </a:lnTo>
                  <a:lnTo>
                    <a:pt x="35" y="11"/>
                  </a:lnTo>
                  <a:lnTo>
                    <a:pt x="29" y="6"/>
                  </a:lnTo>
                  <a:lnTo>
                    <a:pt x="4"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1" name="Freeform 147"/>
            <p:cNvSpPr/>
            <p:nvPr>
              <p:custDataLst>
                <p:tags r:id="rId145"/>
              </p:custDataLst>
            </p:nvPr>
          </p:nvSpPr>
          <p:spPr bwMode="auto">
            <a:xfrm>
              <a:off x="7388226" y="3679825"/>
              <a:ext cx="15875" cy="14288"/>
            </a:xfrm>
            <a:custGeom>
              <a:avLst/>
              <a:gdLst>
                <a:gd name="T0" fmla="*/ 8 w 10"/>
                <a:gd name="T1" fmla="*/ 9 h 9"/>
                <a:gd name="T2" fmla="*/ 0 w 10"/>
                <a:gd name="T3" fmla="*/ 2 h 9"/>
                <a:gd name="T4" fmla="*/ 3 w 10"/>
                <a:gd name="T5" fmla="*/ 0 h 9"/>
                <a:gd name="T6" fmla="*/ 10 w 10"/>
                <a:gd name="T7" fmla="*/ 7 h 9"/>
                <a:gd name="T8" fmla="*/ 8 w 10"/>
                <a:gd name="T9" fmla="*/ 9 h 9"/>
              </a:gdLst>
              <a:ahLst/>
              <a:cxnLst>
                <a:cxn ang="0">
                  <a:pos x="T0" y="T1"/>
                </a:cxn>
                <a:cxn ang="0">
                  <a:pos x="T2" y="T3"/>
                </a:cxn>
                <a:cxn ang="0">
                  <a:pos x="T4" y="T5"/>
                </a:cxn>
                <a:cxn ang="0">
                  <a:pos x="T6" y="T7"/>
                </a:cxn>
                <a:cxn ang="0">
                  <a:pos x="T8" y="T9"/>
                </a:cxn>
              </a:cxnLst>
              <a:rect l="0" t="0" r="r" b="b"/>
              <a:pathLst>
                <a:path w="10" h="9">
                  <a:moveTo>
                    <a:pt x="8" y="9"/>
                  </a:moveTo>
                  <a:lnTo>
                    <a:pt x="0" y="2"/>
                  </a:lnTo>
                  <a:lnTo>
                    <a:pt x="3" y="0"/>
                  </a:lnTo>
                  <a:lnTo>
                    <a:pt x="10" y="7"/>
                  </a:lnTo>
                  <a:lnTo>
                    <a:pt x="8"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2" name="Freeform 148"/>
            <p:cNvSpPr/>
            <p:nvPr>
              <p:custDataLst>
                <p:tags r:id="rId146"/>
              </p:custDataLst>
            </p:nvPr>
          </p:nvSpPr>
          <p:spPr bwMode="auto">
            <a:xfrm>
              <a:off x="7361239" y="3684587"/>
              <a:ext cx="36513" cy="38100"/>
            </a:xfrm>
            <a:custGeom>
              <a:avLst/>
              <a:gdLst>
                <a:gd name="T0" fmla="*/ 2 w 23"/>
                <a:gd name="T1" fmla="*/ 24 h 24"/>
                <a:gd name="T2" fmla="*/ 0 w 23"/>
                <a:gd name="T3" fmla="*/ 21 h 24"/>
                <a:gd name="T4" fmla="*/ 21 w 23"/>
                <a:gd name="T5" fmla="*/ 0 h 24"/>
                <a:gd name="T6" fmla="*/ 23 w 23"/>
                <a:gd name="T7" fmla="*/ 3 h 24"/>
                <a:gd name="T8" fmla="*/ 2 w 23"/>
                <a:gd name="T9" fmla="*/ 24 h 24"/>
              </a:gdLst>
              <a:ahLst/>
              <a:cxnLst>
                <a:cxn ang="0">
                  <a:pos x="T0" y="T1"/>
                </a:cxn>
                <a:cxn ang="0">
                  <a:pos x="T2" y="T3"/>
                </a:cxn>
                <a:cxn ang="0">
                  <a:pos x="T4" y="T5"/>
                </a:cxn>
                <a:cxn ang="0">
                  <a:pos x="T6" y="T7"/>
                </a:cxn>
                <a:cxn ang="0">
                  <a:pos x="T8" y="T9"/>
                </a:cxn>
              </a:cxnLst>
              <a:rect l="0" t="0" r="r" b="b"/>
              <a:pathLst>
                <a:path w="23" h="24">
                  <a:moveTo>
                    <a:pt x="2" y="24"/>
                  </a:moveTo>
                  <a:lnTo>
                    <a:pt x="0" y="21"/>
                  </a:lnTo>
                  <a:lnTo>
                    <a:pt x="21" y="0"/>
                  </a:lnTo>
                  <a:lnTo>
                    <a:pt x="23" y="3"/>
                  </a:ln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3" name="Freeform 149"/>
            <p:cNvSpPr/>
            <p:nvPr>
              <p:custDataLst>
                <p:tags r:id="rId147"/>
              </p:custDataLst>
            </p:nvPr>
          </p:nvSpPr>
          <p:spPr bwMode="auto">
            <a:xfrm>
              <a:off x="7353301" y="3722687"/>
              <a:ext cx="6350" cy="7938"/>
            </a:xfrm>
            <a:custGeom>
              <a:avLst/>
              <a:gdLst>
                <a:gd name="T0" fmla="*/ 1 w 4"/>
                <a:gd name="T1" fmla="*/ 0 h 5"/>
                <a:gd name="T2" fmla="*/ 1 w 4"/>
                <a:gd name="T3" fmla="*/ 0 h 5"/>
                <a:gd name="T4" fmla="*/ 0 w 4"/>
                <a:gd name="T5" fmla="*/ 1 h 5"/>
                <a:gd name="T6" fmla="*/ 0 w 4"/>
                <a:gd name="T7" fmla="*/ 5 h 5"/>
                <a:gd name="T8" fmla="*/ 4 w 4"/>
                <a:gd name="T9" fmla="*/ 4 h 5"/>
                <a:gd name="T10" fmla="*/ 4 w 4"/>
                <a:gd name="T11" fmla="*/ 4 h 5"/>
                <a:gd name="T12" fmla="*/ 1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0"/>
                  </a:moveTo>
                  <a:cubicBezTo>
                    <a:pt x="1" y="0"/>
                    <a:pt x="1" y="0"/>
                    <a:pt x="1" y="0"/>
                  </a:cubicBezTo>
                  <a:cubicBezTo>
                    <a:pt x="0" y="1"/>
                    <a:pt x="0" y="1"/>
                    <a:pt x="0" y="1"/>
                  </a:cubicBezTo>
                  <a:cubicBezTo>
                    <a:pt x="0" y="5"/>
                    <a:pt x="0" y="5"/>
                    <a:pt x="0" y="5"/>
                  </a:cubicBezTo>
                  <a:cubicBezTo>
                    <a:pt x="4" y="4"/>
                    <a:pt x="4" y="4"/>
                    <a:pt x="4" y="4"/>
                  </a:cubicBezTo>
                  <a:cubicBezTo>
                    <a:pt x="4" y="4"/>
                    <a:pt x="4" y="4"/>
                    <a:pt x="4" y="4"/>
                  </a:cubicBezTo>
                  <a:cubicBezTo>
                    <a:pt x="4" y="2"/>
                    <a:pt x="3"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4" name="Rectangle 150"/>
            <p:cNvSpPr>
              <a:spLocks noChangeArrowheads="1"/>
            </p:cNvSpPr>
            <p:nvPr>
              <p:custDataLst>
                <p:tags r:id="rId148"/>
              </p:custDataLst>
            </p:nvPr>
          </p:nvSpPr>
          <p:spPr bwMode="auto">
            <a:xfrm>
              <a:off x="7381876" y="3727450"/>
              <a:ext cx="317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5" name="Freeform 151"/>
            <p:cNvSpPr/>
            <p:nvPr>
              <p:custDataLst>
                <p:tags r:id="rId149"/>
              </p:custDataLst>
            </p:nvPr>
          </p:nvSpPr>
          <p:spPr bwMode="auto">
            <a:xfrm>
              <a:off x="7199314" y="3244850"/>
              <a:ext cx="153988" cy="153988"/>
            </a:xfrm>
            <a:custGeom>
              <a:avLst/>
              <a:gdLst>
                <a:gd name="T0" fmla="*/ 21 w 90"/>
                <a:gd name="T1" fmla="*/ 77 h 90"/>
                <a:gd name="T2" fmla="*/ 13 w 90"/>
                <a:gd name="T3" fmla="*/ 21 h 90"/>
                <a:gd name="T4" fmla="*/ 69 w 90"/>
                <a:gd name="T5" fmla="*/ 13 h 90"/>
                <a:gd name="T6" fmla="*/ 77 w 90"/>
                <a:gd name="T7" fmla="*/ 69 h 90"/>
                <a:gd name="T8" fmla="*/ 21 w 90"/>
                <a:gd name="T9" fmla="*/ 77 h 90"/>
              </a:gdLst>
              <a:ahLst/>
              <a:cxnLst>
                <a:cxn ang="0">
                  <a:pos x="T0" y="T1"/>
                </a:cxn>
                <a:cxn ang="0">
                  <a:pos x="T2" y="T3"/>
                </a:cxn>
                <a:cxn ang="0">
                  <a:pos x="T4" y="T5"/>
                </a:cxn>
                <a:cxn ang="0">
                  <a:pos x="T6" y="T7"/>
                </a:cxn>
                <a:cxn ang="0">
                  <a:pos x="T8" y="T9"/>
                </a:cxn>
              </a:cxnLst>
              <a:rect l="0" t="0" r="r" b="b"/>
              <a:pathLst>
                <a:path w="90" h="90">
                  <a:moveTo>
                    <a:pt x="21" y="77"/>
                  </a:moveTo>
                  <a:cubicBezTo>
                    <a:pt x="4" y="64"/>
                    <a:pt x="0" y="39"/>
                    <a:pt x="13" y="21"/>
                  </a:cubicBezTo>
                  <a:cubicBezTo>
                    <a:pt x="27" y="4"/>
                    <a:pt x="51" y="0"/>
                    <a:pt x="69" y="13"/>
                  </a:cubicBezTo>
                  <a:cubicBezTo>
                    <a:pt x="87" y="26"/>
                    <a:pt x="90" y="51"/>
                    <a:pt x="77" y="69"/>
                  </a:cubicBezTo>
                  <a:cubicBezTo>
                    <a:pt x="64" y="87"/>
                    <a:pt x="39" y="90"/>
                    <a:pt x="21" y="77"/>
                  </a:cubicBezTo>
                  <a:close/>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6" name="Freeform 152"/>
            <p:cNvSpPr>
              <a:spLocks noEditPoints="1"/>
            </p:cNvSpPr>
            <p:nvPr>
              <p:custDataLst>
                <p:tags r:id="rId150"/>
              </p:custDataLst>
            </p:nvPr>
          </p:nvSpPr>
          <p:spPr bwMode="auto">
            <a:xfrm>
              <a:off x="7235826" y="3278187"/>
              <a:ext cx="84138" cy="84138"/>
            </a:xfrm>
            <a:custGeom>
              <a:avLst/>
              <a:gdLst>
                <a:gd name="T0" fmla="*/ 21 w 49"/>
                <a:gd name="T1" fmla="*/ 49 h 49"/>
                <a:gd name="T2" fmla="*/ 18 w 49"/>
                <a:gd name="T3" fmla="*/ 42 h 49"/>
                <a:gd name="T4" fmla="*/ 14 w 49"/>
                <a:gd name="T5" fmla="*/ 44 h 49"/>
                <a:gd name="T6" fmla="*/ 5 w 49"/>
                <a:gd name="T7" fmla="*/ 40 h 49"/>
                <a:gd name="T8" fmla="*/ 5 w 49"/>
                <a:gd name="T9" fmla="*/ 35 h 49"/>
                <a:gd name="T10" fmla="*/ 7 w 49"/>
                <a:gd name="T11" fmla="*/ 31 h 49"/>
                <a:gd name="T12" fmla="*/ 0 w 49"/>
                <a:gd name="T13" fmla="*/ 27 h 49"/>
                <a:gd name="T14" fmla="*/ 3 w 49"/>
                <a:gd name="T15" fmla="*/ 18 h 49"/>
                <a:gd name="T16" fmla="*/ 7 w 49"/>
                <a:gd name="T17" fmla="*/ 17 h 49"/>
                <a:gd name="T18" fmla="*/ 4 w 49"/>
                <a:gd name="T19" fmla="*/ 12 h 49"/>
                <a:gd name="T20" fmla="*/ 9 w 49"/>
                <a:gd name="T21" fmla="*/ 5 h 49"/>
                <a:gd name="T22" fmla="*/ 16 w 49"/>
                <a:gd name="T23" fmla="*/ 8 h 49"/>
                <a:gd name="T24" fmla="*/ 18 w 49"/>
                <a:gd name="T25" fmla="*/ 3 h 49"/>
                <a:gd name="T26" fmla="*/ 27 w 49"/>
                <a:gd name="T27" fmla="*/ 0 h 49"/>
                <a:gd name="T28" fmla="*/ 30 w 49"/>
                <a:gd name="T29" fmla="*/ 7 h 49"/>
                <a:gd name="T30" fmla="*/ 34 w 49"/>
                <a:gd name="T31" fmla="*/ 5 h 49"/>
                <a:gd name="T32" fmla="*/ 39 w 49"/>
                <a:gd name="T33" fmla="*/ 5 h 49"/>
                <a:gd name="T34" fmla="*/ 44 w 49"/>
                <a:gd name="T35" fmla="*/ 12 h 49"/>
                <a:gd name="T36" fmla="*/ 41 w 49"/>
                <a:gd name="T37" fmla="*/ 16 h 49"/>
                <a:gd name="T38" fmla="*/ 45 w 49"/>
                <a:gd name="T39" fmla="*/ 18 h 49"/>
                <a:gd name="T40" fmla="*/ 49 w 49"/>
                <a:gd name="T41" fmla="*/ 27 h 49"/>
                <a:gd name="T42" fmla="*/ 42 w 49"/>
                <a:gd name="T43" fmla="*/ 31 h 49"/>
                <a:gd name="T44" fmla="*/ 43 w 49"/>
                <a:gd name="T45" fmla="*/ 35 h 49"/>
                <a:gd name="T46" fmla="*/ 43 w 49"/>
                <a:gd name="T47" fmla="*/ 40 h 49"/>
                <a:gd name="T48" fmla="*/ 34 w 49"/>
                <a:gd name="T49" fmla="*/ 44 h 49"/>
                <a:gd name="T50" fmla="*/ 30 w 49"/>
                <a:gd name="T51" fmla="*/ 42 h 49"/>
                <a:gd name="T52" fmla="*/ 27 w 49"/>
                <a:gd name="T53" fmla="*/ 49 h 49"/>
                <a:gd name="T54" fmla="*/ 26 w 49"/>
                <a:gd name="T55" fmla="*/ 45 h 49"/>
                <a:gd name="T56" fmla="*/ 29 w 49"/>
                <a:gd name="T57" fmla="*/ 38 h 49"/>
                <a:gd name="T58" fmla="*/ 32 w 49"/>
                <a:gd name="T59" fmla="*/ 37 h 49"/>
                <a:gd name="T60" fmla="*/ 37 w 49"/>
                <a:gd name="T61" fmla="*/ 40 h 49"/>
                <a:gd name="T62" fmla="*/ 38 w 49"/>
                <a:gd name="T63" fmla="*/ 35 h 49"/>
                <a:gd name="T64" fmla="*/ 38 w 49"/>
                <a:gd name="T65" fmla="*/ 29 h 49"/>
                <a:gd name="T66" fmla="*/ 44 w 49"/>
                <a:gd name="T67" fmla="*/ 26 h 49"/>
                <a:gd name="T68" fmla="*/ 42 w 49"/>
                <a:gd name="T69" fmla="*/ 22 h 49"/>
                <a:gd name="T70" fmla="*/ 37 w 49"/>
                <a:gd name="T71" fmla="*/ 18 h 49"/>
                <a:gd name="T72" fmla="*/ 40 w 49"/>
                <a:gd name="T73" fmla="*/ 12 h 49"/>
                <a:gd name="T74" fmla="*/ 35 w 49"/>
                <a:gd name="T75" fmla="*/ 11 h 49"/>
                <a:gd name="T76" fmla="*/ 29 w 49"/>
                <a:gd name="T77" fmla="*/ 11 h 49"/>
                <a:gd name="T78" fmla="*/ 26 w 49"/>
                <a:gd name="T79" fmla="*/ 4 h 49"/>
                <a:gd name="T80" fmla="*/ 22 w 49"/>
                <a:gd name="T81" fmla="*/ 7 h 49"/>
                <a:gd name="T82" fmla="*/ 18 w 49"/>
                <a:gd name="T83" fmla="*/ 11 h 49"/>
                <a:gd name="T84" fmla="*/ 13 w 49"/>
                <a:gd name="T85" fmla="*/ 11 h 49"/>
                <a:gd name="T86" fmla="*/ 8 w 49"/>
                <a:gd name="T87" fmla="*/ 12 h 49"/>
                <a:gd name="T88" fmla="*/ 11 w 49"/>
                <a:gd name="T89" fmla="*/ 18 h 49"/>
                <a:gd name="T90" fmla="*/ 7 w 49"/>
                <a:gd name="T91" fmla="*/ 22 h 49"/>
                <a:gd name="T92" fmla="*/ 4 w 49"/>
                <a:gd name="T93" fmla="*/ 26 h 49"/>
                <a:gd name="T94" fmla="*/ 10 w 49"/>
                <a:gd name="T95" fmla="*/ 29 h 49"/>
                <a:gd name="T96" fmla="*/ 10 w 49"/>
                <a:gd name="T97" fmla="*/ 35 h 49"/>
                <a:gd name="T98" fmla="*/ 11 w 49"/>
                <a:gd name="T99" fmla="*/ 40 h 49"/>
                <a:gd name="T100" fmla="*/ 18 w 49"/>
                <a:gd name="T101" fmla="*/ 37 h 49"/>
                <a:gd name="T102" fmla="*/ 22 w 49"/>
                <a:gd name="T103" fmla="*/ 42 h 49"/>
                <a:gd name="T104" fmla="*/ 24 w 49"/>
                <a:gd name="T105" fmla="*/ 34 h 49"/>
                <a:gd name="T106" fmla="*/ 24 w 49"/>
                <a:gd name="T107" fmla="*/ 15 h 49"/>
                <a:gd name="T108" fmla="*/ 24 w 49"/>
                <a:gd name="T109" fmla="*/ 34 h 49"/>
                <a:gd name="T110" fmla="*/ 19 w 49"/>
                <a:gd name="T111" fmla="*/ 24 h 49"/>
                <a:gd name="T112" fmla="*/ 29 w 49"/>
                <a:gd name="T113"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49">
                  <a:moveTo>
                    <a:pt x="27" y="49"/>
                  </a:moveTo>
                  <a:cubicBezTo>
                    <a:pt x="21" y="49"/>
                    <a:pt x="21" y="49"/>
                    <a:pt x="21" y="49"/>
                  </a:cubicBezTo>
                  <a:cubicBezTo>
                    <a:pt x="19" y="49"/>
                    <a:pt x="18" y="47"/>
                    <a:pt x="18" y="45"/>
                  </a:cubicBezTo>
                  <a:cubicBezTo>
                    <a:pt x="18" y="42"/>
                    <a:pt x="18" y="42"/>
                    <a:pt x="18" y="42"/>
                  </a:cubicBezTo>
                  <a:cubicBezTo>
                    <a:pt x="16" y="41"/>
                    <a:pt x="16" y="41"/>
                    <a:pt x="16" y="41"/>
                  </a:cubicBezTo>
                  <a:cubicBezTo>
                    <a:pt x="14" y="44"/>
                    <a:pt x="14" y="44"/>
                    <a:pt x="14" y="44"/>
                  </a:cubicBezTo>
                  <a:cubicBezTo>
                    <a:pt x="12" y="45"/>
                    <a:pt x="10" y="45"/>
                    <a:pt x="9" y="44"/>
                  </a:cubicBezTo>
                  <a:cubicBezTo>
                    <a:pt x="5" y="40"/>
                    <a:pt x="5" y="40"/>
                    <a:pt x="5" y="40"/>
                  </a:cubicBezTo>
                  <a:cubicBezTo>
                    <a:pt x="4" y="39"/>
                    <a:pt x="4" y="38"/>
                    <a:pt x="4" y="37"/>
                  </a:cubicBezTo>
                  <a:cubicBezTo>
                    <a:pt x="4" y="36"/>
                    <a:pt x="4" y="35"/>
                    <a:pt x="5" y="35"/>
                  </a:cubicBezTo>
                  <a:cubicBezTo>
                    <a:pt x="7" y="32"/>
                    <a:pt x="7" y="32"/>
                    <a:pt x="7" y="32"/>
                  </a:cubicBezTo>
                  <a:cubicBezTo>
                    <a:pt x="7" y="31"/>
                    <a:pt x="7" y="31"/>
                    <a:pt x="7" y="31"/>
                  </a:cubicBezTo>
                  <a:cubicBezTo>
                    <a:pt x="3" y="31"/>
                    <a:pt x="3" y="31"/>
                    <a:pt x="3" y="31"/>
                  </a:cubicBezTo>
                  <a:cubicBezTo>
                    <a:pt x="1" y="31"/>
                    <a:pt x="0" y="29"/>
                    <a:pt x="0" y="27"/>
                  </a:cubicBezTo>
                  <a:cubicBezTo>
                    <a:pt x="0" y="22"/>
                    <a:pt x="0" y="22"/>
                    <a:pt x="0" y="22"/>
                  </a:cubicBezTo>
                  <a:cubicBezTo>
                    <a:pt x="0" y="20"/>
                    <a:pt x="1" y="18"/>
                    <a:pt x="3" y="18"/>
                  </a:cubicBezTo>
                  <a:cubicBezTo>
                    <a:pt x="7" y="18"/>
                    <a:pt x="7" y="18"/>
                    <a:pt x="7" y="18"/>
                  </a:cubicBezTo>
                  <a:cubicBezTo>
                    <a:pt x="7" y="17"/>
                    <a:pt x="7" y="17"/>
                    <a:pt x="7" y="17"/>
                  </a:cubicBezTo>
                  <a:cubicBezTo>
                    <a:pt x="5" y="14"/>
                    <a:pt x="5" y="14"/>
                    <a:pt x="5" y="14"/>
                  </a:cubicBezTo>
                  <a:cubicBezTo>
                    <a:pt x="4" y="13"/>
                    <a:pt x="4" y="12"/>
                    <a:pt x="4" y="12"/>
                  </a:cubicBezTo>
                  <a:cubicBezTo>
                    <a:pt x="4" y="11"/>
                    <a:pt x="4" y="10"/>
                    <a:pt x="5" y="9"/>
                  </a:cubicBezTo>
                  <a:cubicBezTo>
                    <a:pt x="9" y="5"/>
                    <a:pt x="9" y="5"/>
                    <a:pt x="9" y="5"/>
                  </a:cubicBezTo>
                  <a:cubicBezTo>
                    <a:pt x="10" y="4"/>
                    <a:pt x="12" y="4"/>
                    <a:pt x="14" y="5"/>
                  </a:cubicBezTo>
                  <a:cubicBezTo>
                    <a:pt x="16" y="8"/>
                    <a:pt x="16" y="8"/>
                    <a:pt x="16" y="8"/>
                  </a:cubicBezTo>
                  <a:cubicBezTo>
                    <a:pt x="18" y="7"/>
                    <a:pt x="18" y="7"/>
                    <a:pt x="18" y="7"/>
                  </a:cubicBezTo>
                  <a:cubicBezTo>
                    <a:pt x="18" y="3"/>
                    <a:pt x="18" y="3"/>
                    <a:pt x="18" y="3"/>
                  </a:cubicBezTo>
                  <a:cubicBezTo>
                    <a:pt x="18" y="2"/>
                    <a:pt x="19" y="0"/>
                    <a:pt x="21" y="0"/>
                  </a:cubicBezTo>
                  <a:cubicBezTo>
                    <a:pt x="27" y="0"/>
                    <a:pt x="27" y="0"/>
                    <a:pt x="27" y="0"/>
                  </a:cubicBezTo>
                  <a:cubicBezTo>
                    <a:pt x="29" y="0"/>
                    <a:pt x="30" y="2"/>
                    <a:pt x="30" y="3"/>
                  </a:cubicBezTo>
                  <a:cubicBezTo>
                    <a:pt x="30" y="7"/>
                    <a:pt x="30" y="7"/>
                    <a:pt x="30" y="7"/>
                  </a:cubicBezTo>
                  <a:cubicBezTo>
                    <a:pt x="32" y="8"/>
                    <a:pt x="32" y="8"/>
                    <a:pt x="32" y="8"/>
                  </a:cubicBezTo>
                  <a:cubicBezTo>
                    <a:pt x="34" y="5"/>
                    <a:pt x="34" y="5"/>
                    <a:pt x="34" y="5"/>
                  </a:cubicBezTo>
                  <a:cubicBezTo>
                    <a:pt x="35" y="5"/>
                    <a:pt x="36" y="4"/>
                    <a:pt x="37" y="4"/>
                  </a:cubicBezTo>
                  <a:cubicBezTo>
                    <a:pt x="38" y="4"/>
                    <a:pt x="39" y="5"/>
                    <a:pt x="39" y="5"/>
                  </a:cubicBezTo>
                  <a:cubicBezTo>
                    <a:pt x="43" y="9"/>
                    <a:pt x="43" y="9"/>
                    <a:pt x="43" y="9"/>
                  </a:cubicBezTo>
                  <a:cubicBezTo>
                    <a:pt x="44" y="10"/>
                    <a:pt x="44" y="11"/>
                    <a:pt x="44" y="12"/>
                  </a:cubicBezTo>
                  <a:cubicBezTo>
                    <a:pt x="44" y="12"/>
                    <a:pt x="44" y="13"/>
                    <a:pt x="43" y="14"/>
                  </a:cubicBezTo>
                  <a:cubicBezTo>
                    <a:pt x="41" y="16"/>
                    <a:pt x="41" y="16"/>
                    <a:pt x="41" y="16"/>
                  </a:cubicBezTo>
                  <a:cubicBezTo>
                    <a:pt x="42" y="18"/>
                    <a:pt x="42" y="18"/>
                    <a:pt x="42" y="18"/>
                  </a:cubicBezTo>
                  <a:cubicBezTo>
                    <a:pt x="45" y="18"/>
                    <a:pt x="45" y="18"/>
                    <a:pt x="45" y="18"/>
                  </a:cubicBezTo>
                  <a:cubicBezTo>
                    <a:pt x="47" y="18"/>
                    <a:pt x="49" y="20"/>
                    <a:pt x="49" y="22"/>
                  </a:cubicBezTo>
                  <a:cubicBezTo>
                    <a:pt x="49" y="27"/>
                    <a:pt x="49" y="27"/>
                    <a:pt x="49" y="27"/>
                  </a:cubicBezTo>
                  <a:cubicBezTo>
                    <a:pt x="49" y="29"/>
                    <a:pt x="47" y="31"/>
                    <a:pt x="45" y="31"/>
                  </a:cubicBezTo>
                  <a:cubicBezTo>
                    <a:pt x="42" y="31"/>
                    <a:pt x="42" y="31"/>
                    <a:pt x="42" y="31"/>
                  </a:cubicBezTo>
                  <a:cubicBezTo>
                    <a:pt x="41" y="32"/>
                    <a:pt x="41" y="32"/>
                    <a:pt x="41" y="32"/>
                  </a:cubicBezTo>
                  <a:cubicBezTo>
                    <a:pt x="43" y="35"/>
                    <a:pt x="43" y="35"/>
                    <a:pt x="43" y="35"/>
                  </a:cubicBezTo>
                  <a:cubicBezTo>
                    <a:pt x="44" y="35"/>
                    <a:pt x="44" y="36"/>
                    <a:pt x="44" y="37"/>
                  </a:cubicBezTo>
                  <a:cubicBezTo>
                    <a:pt x="44" y="38"/>
                    <a:pt x="44" y="39"/>
                    <a:pt x="43" y="40"/>
                  </a:cubicBezTo>
                  <a:cubicBezTo>
                    <a:pt x="39" y="44"/>
                    <a:pt x="39" y="44"/>
                    <a:pt x="39" y="44"/>
                  </a:cubicBezTo>
                  <a:cubicBezTo>
                    <a:pt x="38" y="45"/>
                    <a:pt x="36" y="45"/>
                    <a:pt x="34" y="44"/>
                  </a:cubicBezTo>
                  <a:cubicBezTo>
                    <a:pt x="32" y="41"/>
                    <a:pt x="32" y="41"/>
                    <a:pt x="32" y="41"/>
                  </a:cubicBezTo>
                  <a:cubicBezTo>
                    <a:pt x="30" y="42"/>
                    <a:pt x="30" y="42"/>
                    <a:pt x="30" y="42"/>
                  </a:cubicBezTo>
                  <a:cubicBezTo>
                    <a:pt x="30" y="45"/>
                    <a:pt x="30" y="45"/>
                    <a:pt x="30" y="45"/>
                  </a:cubicBezTo>
                  <a:cubicBezTo>
                    <a:pt x="30" y="47"/>
                    <a:pt x="29" y="49"/>
                    <a:pt x="27" y="49"/>
                  </a:cubicBezTo>
                  <a:close/>
                  <a:moveTo>
                    <a:pt x="22" y="45"/>
                  </a:moveTo>
                  <a:cubicBezTo>
                    <a:pt x="26" y="45"/>
                    <a:pt x="26" y="45"/>
                    <a:pt x="26" y="45"/>
                  </a:cubicBezTo>
                  <a:cubicBezTo>
                    <a:pt x="26" y="42"/>
                    <a:pt x="26" y="42"/>
                    <a:pt x="26" y="42"/>
                  </a:cubicBezTo>
                  <a:cubicBezTo>
                    <a:pt x="26" y="40"/>
                    <a:pt x="27" y="39"/>
                    <a:pt x="29" y="38"/>
                  </a:cubicBezTo>
                  <a:cubicBezTo>
                    <a:pt x="30" y="37"/>
                    <a:pt x="30" y="37"/>
                    <a:pt x="30" y="37"/>
                  </a:cubicBezTo>
                  <a:cubicBezTo>
                    <a:pt x="31" y="37"/>
                    <a:pt x="31" y="37"/>
                    <a:pt x="32" y="37"/>
                  </a:cubicBezTo>
                  <a:cubicBezTo>
                    <a:pt x="33" y="37"/>
                    <a:pt x="34" y="37"/>
                    <a:pt x="35" y="38"/>
                  </a:cubicBezTo>
                  <a:cubicBezTo>
                    <a:pt x="37" y="40"/>
                    <a:pt x="37" y="40"/>
                    <a:pt x="37" y="40"/>
                  </a:cubicBezTo>
                  <a:cubicBezTo>
                    <a:pt x="40" y="37"/>
                    <a:pt x="40" y="37"/>
                    <a:pt x="40" y="37"/>
                  </a:cubicBezTo>
                  <a:cubicBezTo>
                    <a:pt x="38" y="35"/>
                    <a:pt x="38" y="35"/>
                    <a:pt x="38" y="35"/>
                  </a:cubicBezTo>
                  <a:cubicBezTo>
                    <a:pt x="37" y="34"/>
                    <a:pt x="36" y="32"/>
                    <a:pt x="37" y="31"/>
                  </a:cubicBezTo>
                  <a:cubicBezTo>
                    <a:pt x="38" y="29"/>
                    <a:pt x="38" y="29"/>
                    <a:pt x="38" y="29"/>
                  </a:cubicBezTo>
                  <a:cubicBezTo>
                    <a:pt x="38" y="28"/>
                    <a:pt x="40" y="26"/>
                    <a:pt x="42" y="26"/>
                  </a:cubicBezTo>
                  <a:cubicBezTo>
                    <a:pt x="44" y="26"/>
                    <a:pt x="44" y="26"/>
                    <a:pt x="44" y="26"/>
                  </a:cubicBezTo>
                  <a:cubicBezTo>
                    <a:pt x="44" y="22"/>
                    <a:pt x="44" y="22"/>
                    <a:pt x="44" y="22"/>
                  </a:cubicBezTo>
                  <a:cubicBezTo>
                    <a:pt x="42" y="22"/>
                    <a:pt x="42" y="22"/>
                    <a:pt x="42" y="22"/>
                  </a:cubicBezTo>
                  <a:cubicBezTo>
                    <a:pt x="40" y="22"/>
                    <a:pt x="38" y="21"/>
                    <a:pt x="38" y="20"/>
                  </a:cubicBezTo>
                  <a:cubicBezTo>
                    <a:pt x="37" y="18"/>
                    <a:pt x="37" y="18"/>
                    <a:pt x="37" y="18"/>
                  </a:cubicBezTo>
                  <a:cubicBezTo>
                    <a:pt x="36" y="17"/>
                    <a:pt x="37" y="15"/>
                    <a:pt x="38" y="14"/>
                  </a:cubicBezTo>
                  <a:cubicBezTo>
                    <a:pt x="40" y="12"/>
                    <a:pt x="40" y="12"/>
                    <a:pt x="40" y="12"/>
                  </a:cubicBezTo>
                  <a:cubicBezTo>
                    <a:pt x="37" y="9"/>
                    <a:pt x="37" y="9"/>
                    <a:pt x="37" y="9"/>
                  </a:cubicBezTo>
                  <a:cubicBezTo>
                    <a:pt x="35" y="11"/>
                    <a:pt x="35" y="11"/>
                    <a:pt x="35" y="11"/>
                  </a:cubicBezTo>
                  <a:cubicBezTo>
                    <a:pt x="34" y="12"/>
                    <a:pt x="32" y="12"/>
                    <a:pt x="30" y="11"/>
                  </a:cubicBezTo>
                  <a:cubicBezTo>
                    <a:pt x="29" y="11"/>
                    <a:pt x="29" y="11"/>
                    <a:pt x="29" y="11"/>
                  </a:cubicBezTo>
                  <a:cubicBezTo>
                    <a:pt x="27" y="10"/>
                    <a:pt x="26" y="9"/>
                    <a:pt x="26" y="7"/>
                  </a:cubicBezTo>
                  <a:cubicBezTo>
                    <a:pt x="26" y="4"/>
                    <a:pt x="26" y="4"/>
                    <a:pt x="26" y="4"/>
                  </a:cubicBezTo>
                  <a:cubicBezTo>
                    <a:pt x="22" y="4"/>
                    <a:pt x="22" y="4"/>
                    <a:pt x="22" y="4"/>
                  </a:cubicBezTo>
                  <a:cubicBezTo>
                    <a:pt x="22" y="7"/>
                    <a:pt x="22" y="7"/>
                    <a:pt x="22" y="7"/>
                  </a:cubicBezTo>
                  <a:cubicBezTo>
                    <a:pt x="22" y="9"/>
                    <a:pt x="21" y="10"/>
                    <a:pt x="19" y="11"/>
                  </a:cubicBezTo>
                  <a:cubicBezTo>
                    <a:pt x="18" y="11"/>
                    <a:pt x="18" y="11"/>
                    <a:pt x="18" y="11"/>
                  </a:cubicBezTo>
                  <a:cubicBezTo>
                    <a:pt x="17" y="12"/>
                    <a:pt x="17" y="12"/>
                    <a:pt x="16" y="12"/>
                  </a:cubicBezTo>
                  <a:cubicBezTo>
                    <a:pt x="15" y="12"/>
                    <a:pt x="14" y="11"/>
                    <a:pt x="13" y="11"/>
                  </a:cubicBezTo>
                  <a:cubicBezTo>
                    <a:pt x="11" y="9"/>
                    <a:pt x="11" y="9"/>
                    <a:pt x="11" y="9"/>
                  </a:cubicBezTo>
                  <a:cubicBezTo>
                    <a:pt x="8" y="12"/>
                    <a:pt x="8" y="12"/>
                    <a:pt x="8" y="12"/>
                  </a:cubicBezTo>
                  <a:cubicBezTo>
                    <a:pt x="10" y="14"/>
                    <a:pt x="10" y="14"/>
                    <a:pt x="10" y="14"/>
                  </a:cubicBezTo>
                  <a:cubicBezTo>
                    <a:pt x="11" y="15"/>
                    <a:pt x="12" y="17"/>
                    <a:pt x="11" y="18"/>
                  </a:cubicBezTo>
                  <a:cubicBezTo>
                    <a:pt x="10" y="20"/>
                    <a:pt x="10" y="20"/>
                    <a:pt x="10" y="20"/>
                  </a:cubicBezTo>
                  <a:cubicBezTo>
                    <a:pt x="10" y="21"/>
                    <a:pt x="8" y="22"/>
                    <a:pt x="7" y="22"/>
                  </a:cubicBezTo>
                  <a:cubicBezTo>
                    <a:pt x="4" y="22"/>
                    <a:pt x="4" y="22"/>
                    <a:pt x="4" y="22"/>
                  </a:cubicBezTo>
                  <a:cubicBezTo>
                    <a:pt x="4" y="26"/>
                    <a:pt x="4" y="26"/>
                    <a:pt x="4" y="26"/>
                  </a:cubicBezTo>
                  <a:cubicBezTo>
                    <a:pt x="7" y="26"/>
                    <a:pt x="7" y="26"/>
                    <a:pt x="7" y="26"/>
                  </a:cubicBezTo>
                  <a:cubicBezTo>
                    <a:pt x="8" y="26"/>
                    <a:pt x="10" y="28"/>
                    <a:pt x="10" y="29"/>
                  </a:cubicBezTo>
                  <a:cubicBezTo>
                    <a:pt x="11" y="31"/>
                    <a:pt x="11" y="31"/>
                    <a:pt x="11" y="31"/>
                  </a:cubicBezTo>
                  <a:cubicBezTo>
                    <a:pt x="12" y="32"/>
                    <a:pt x="11" y="34"/>
                    <a:pt x="10" y="35"/>
                  </a:cubicBezTo>
                  <a:cubicBezTo>
                    <a:pt x="8" y="37"/>
                    <a:pt x="8" y="37"/>
                    <a:pt x="8" y="37"/>
                  </a:cubicBezTo>
                  <a:cubicBezTo>
                    <a:pt x="11" y="40"/>
                    <a:pt x="11" y="40"/>
                    <a:pt x="11" y="40"/>
                  </a:cubicBezTo>
                  <a:cubicBezTo>
                    <a:pt x="13" y="38"/>
                    <a:pt x="13" y="38"/>
                    <a:pt x="13" y="38"/>
                  </a:cubicBezTo>
                  <a:cubicBezTo>
                    <a:pt x="14" y="37"/>
                    <a:pt x="16" y="37"/>
                    <a:pt x="18" y="37"/>
                  </a:cubicBezTo>
                  <a:cubicBezTo>
                    <a:pt x="19" y="38"/>
                    <a:pt x="19" y="38"/>
                    <a:pt x="19" y="38"/>
                  </a:cubicBezTo>
                  <a:cubicBezTo>
                    <a:pt x="21" y="39"/>
                    <a:pt x="22" y="40"/>
                    <a:pt x="22" y="42"/>
                  </a:cubicBezTo>
                  <a:lnTo>
                    <a:pt x="22" y="45"/>
                  </a:lnTo>
                  <a:close/>
                  <a:moveTo>
                    <a:pt x="24" y="34"/>
                  </a:moveTo>
                  <a:cubicBezTo>
                    <a:pt x="19" y="34"/>
                    <a:pt x="15" y="29"/>
                    <a:pt x="15" y="24"/>
                  </a:cubicBezTo>
                  <a:cubicBezTo>
                    <a:pt x="15" y="19"/>
                    <a:pt x="19" y="15"/>
                    <a:pt x="24" y="15"/>
                  </a:cubicBezTo>
                  <a:cubicBezTo>
                    <a:pt x="29" y="15"/>
                    <a:pt x="33" y="19"/>
                    <a:pt x="33" y="24"/>
                  </a:cubicBezTo>
                  <a:cubicBezTo>
                    <a:pt x="33" y="29"/>
                    <a:pt x="29" y="34"/>
                    <a:pt x="24" y="34"/>
                  </a:cubicBezTo>
                  <a:close/>
                  <a:moveTo>
                    <a:pt x="24" y="19"/>
                  </a:moveTo>
                  <a:cubicBezTo>
                    <a:pt x="21" y="19"/>
                    <a:pt x="19" y="22"/>
                    <a:pt x="19" y="24"/>
                  </a:cubicBezTo>
                  <a:cubicBezTo>
                    <a:pt x="19" y="27"/>
                    <a:pt x="21" y="29"/>
                    <a:pt x="24" y="29"/>
                  </a:cubicBezTo>
                  <a:cubicBezTo>
                    <a:pt x="27" y="29"/>
                    <a:pt x="29" y="27"/>
                    <a:pt x="29" y="24"/>
                  </a:cubicBezTo>
                  <a:cubicBezTo>
                    <a:pt x="29" y="22"/>
                    <a:pt x="27" y="19"/>
                    <a:pt x="24" y="19"/>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7" name="Freeform 153"/>
            <p:cNvSpPr>
              <a:spLocks noEditPoints="1"/>
            </p:cNvSpPr>
            <p:nvPr>
              <p:custDataLst>
                <p:tags r:id="rId151"/>
              </p:custDataLst>
            </p:nvPr>
          </p:nvSpPr>
          <p:spPr bwMode="auto">
            <a:xfrm>
              <a:off x="7510464" y="3506787"/>
              <a:ext cx="255588" cy="249238"/>
            </a:xfrm>
            <a:custGeom>
              <a:avLst/>
              <a:gdLst>
                <a:gd name="T0" fmla="*/ 134 w 149"/>
                <a:gd name="T1" fmla="*/ 31 h 146"/>
                <a:gd name="T2" fmla="*/ 87 w 149"/>
                <a:gd name="T3" fmla="*/ 3 h 146"/>
                <a:gd name="T4" fmla="*/ 34 w 149"/>
                <a:gd name="T5" fmla="*/ 16 h 146"/>
                <a:gd name="T6" fmla="*/ 6 w 149"/>
                <a:gd name="T7" fmla="*/ 62 h 146"/>
                <a:gd name="T8" fmla="*/ 66 w 149"/>
                <a:gd name="T9" fmla="*/ 143 h 146"/>
                <a:gd name="T10" fmla="*/ 118 w 149"/>
                <a:gd name="T11" fmla="*/ 130 h 146"/>
                <a:gd name="T12" fmla="*/ 146 w 149"/>
                <a:gd name="T13" fmla="*/ 84 h 146"/>
                <a:gd name="T14" fmla="*/ 134 w 149"/>
                <a:gd name="T15" fmla="*/ 31 h 146"/>
                <a:gd name="T16" fmla="*/ 111 w 149"/>
                <a:gd name="T17" fmla="*/ 119 h 146"/>
                <a:gd name="T18" fmla="*/ 68 w 149"/>
                <a:gd name="T19" fmla="*/ 130 h 146"/>
                <a:gd name="T20" fmla="*/ 19 w 149"/>
                <a:gd name="T21" fmla="*/ 64 h 146"/>
                <a:gd name="T22" fmla="*/ 42 w 149"/>
                <a:gd name="T23" fmla="*/ 26 h 146"/>
                <a:gd name="T24" fmla="*/ 85 w 149"/>
                <a:gd name="T25" fmla="*/ 16 h 146"/>
                <a:gd name="T26" fmla="*/ 123 w 149"/>
                <a:gd name="T27" fmla="*/ 39 h 146"/>
                <a:gd name="T28" fmla="*/ 133 w 149"/>
                <a:gd name="T29" fmla="*/ 82 h 146"/>
                <a:gd name="T30" fmla="*/ 111 w 149"/>
                <a:gd name="T31"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146">
                  <a:moveTo>
                    <a:pt x="134" y="31"/>
                  </a:moveTo>
                  <a:cubicBezTo>
                    <a:pt x="122" y="16"/>
                    <a:pt x="106" y="6"/>
                    <a:pt x="87" y="3"/>
                  </a:cubicBezTo>
                  <a:cubicBezTo>
                    <a:pt x="69" y="0"/>
                    <a:pt x="50" y="5"/>
                    <a:pt x="34" y="16"/>
                  </a:cubicBezTo>
                  <a:cubicBezTo>
                    <a:pt x="19" y="27"/>
                    <a:pt x="9" y="43"/>
                    <a:pt x="6" y="62"/>
                  </a:cubicBezTo>
                  <a:cubicBezTo>
                    <a:pt x="0" y="101"/>
                    <a:pt x="27" y="137"/>
                    <a:pt x="66" y="143"/>
                  </a:cubicBezTo>
                  <a:cubicBezTo>
                    <a:pt x="84" y="146"/>
                    <a:pt x="103" y="141"/>
                    <a:pt x="118" y="130"/>
                  </a:cubicBezTo>
                  <a:cubicBezTo>
                    <a:pt x="134" y="119"/>
                    <a:pt x="144" y="102"/>
                    <a:pt x="146" y="84"/>
                  </a:cubicBezTo>
                  <a:cubicBezTo>
                    <a:pt x="149" y="65"/>
                    <a:pt x="145" y="46"/>
                    <a:pt x="134" y="31"/>
                  </a:cubicBezTo>
                  <a:moveTo>
                    <a:pt x="111" y="119"/>
                  </a:moveTo>
                  <a:cubicBezTo>
                    <a:pt x="98" y="128"/>
                    <a:pt x="83" y="132"/>
                    <a:pt x="68" y="130"/>
                  </a:cubicBezTo>
                  <a:cubicBezTo>
                    <a:pt x="36" y="125"/>
                    <a:pt x="15" y="95"/>
                    <a:pt x="19" y="64"/>
                  </a:cubicBezTo>
                  <a:cubicBezTo>
                    <a:pt x="22" y="49"/>
                    <a:pt x="30" y="36"/>
                    <a:pt x="42" y="26"/>
                  </a:cubicBezTo>
                  <a:cubicBezTo>
                    <a:pt x="55" y="17"/>
                    <a:pt x="70" y="14"/>
                    <a:pt x="85" y="16"/>
                  </a:cubicBezTo>
                  <a:cubicBezTo>
                    <a:pt x="100" y="18"/>
                    <a:pt x="114" y="26"/>
                    <a:pt x="123" y="39"/>
                  </a:cubicBezTo>
                  <a:cubicBezTo>
                    <a:pt x="132" y="51"/>
                    <a:pt x="136" y="67"/>
                    <a:pt x="133" y="82"/>
                  </a:cubicBezTo>
                  <a:cubicBezTo>
                    <a:pt x="131" y="97"/>
                    <a:pt x="123" y="110"/>
                    <a:pt x="111" y="119"/>
                  </a:cubicBezTo>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8" name="Freeform 154"/>
            <p:cNvSpPr>
              <a:spLocks noEditPoints="1"/>
            </p:cNvSpPr>
            <p:nvPr>
              <p:custDataLst>
                <p:tags r:id="rId152"/>
              </p:custDataLst>
            </p:nvPr>
          </p:nvSpPr>
          <p:spPr bwMode="auto">
            <a:xfrm>
              <a:off x="7539039" y="3548062"/>
              <a:ext cx="203200" cy="166688"/>
            </a:xfrm>
            <a:custGeom>
              <a:avLst/>
              <a:gdLst>
                <a:gd name="T0" fmla="*/ 18 w 118"/>
                <a:gd name="T1" fmla="*/ 86 h 98"/>
                <a:gd name="T2" fmla="*/ 18 w 118"/>
                <a:gd name="T3" fmla="*/ 89 h 98"/>
                <a:gd name="T4" fmla="*/ 30 w 118"/>
                <a:gd name="T5" fmla="*/ 98 h 98"/>
                <a:gd name="T6" fmla="*/ 30 w 118"/>
                <a:gd name="T7" fmla="*/ 96 h 98"/>
                <a:gd name="T8" fmla="*/ 18 w 118"/>
                <a:gd name="T9" fmla="*/ 86 h 98"/>
                <a:gd name="T10" fmla="*/ 16 w 118"/>
                <a:gd name="T11" fmla="*/ 55 h 98"/>
                <a:gd name="T12" fmla="*/ 16 w 118"/>
                <a:gd name="T13" fmla="*/ 59 h 98"/>
                <a:gd name="T14" fmla="*/ 16 w 118"/>
                <a:gd name="T15" fmla="*/ 55 h 98"/>
                <a:gd name="T16" fmla="*/ 112 w 118"/>
                <a:gd name="T17" fmla="*/ 26 h 98"/>
                <a:gd name="T18" fmla="*/ 112 w 118"/>
                <a:gd name="T19" fmla="*/ 72 h 98"/>
                <a:gd name="T20" fmla="*/ 116 w 118"/>
                <a:gd name="T21" fmla="*/ 58 h 98"/>
                <a:gd name="T22" fmla="*/ 112 w 118"/>
                <a:gd name="T23" fmla="*/ 26 h 98"/>
                <a:gd name="T24" fmla="*/ 30 w 118"/>
                <a:gd name="T25" fmla="*/ 20 h 98"/>
                <a:gd name="T26" fmla="*/ 18 w 118"/>
                <a:gd name="T27" fmla="*/ 42 h 98"/>
                <a:gd name="T28" fmla="*/ 18 w 118"/>
                <a:gd name="T29" fmla="*/ 72 h 98"/>
                <a:gd name="T30" fmla="*/ 27 w 118"/>
                <a:gd name="T31" fmla="*/ 90 h 98"/>
                <a:gd name="T32" fmla="*/ 30 w 118"/>
                <a:gd name="T33" fmla="*/ 94 h 98"/>
                <a:gd name="T34" fmla="*/ 30 w 118"/>
                <a:gd name="T35" fmla="*/ 20 h 98"/>
                <a:gd name="T36" fmla="*/ 11 w 118"/>
                <a:gd name="T37" fmla="*/ 19 h 98"/>
                <a:gd name="T38" fmla="*/ 3 w 118"/>
                <a:gd name="T39" fmla="*/ 40 h 98"/>
                <a:gd name="T40" fmla="*/ 16 w 118"/>
                <a:gd name="T41" fmla="*/ 86 h 98"/>
                <a:gd name="T42" fmla="*/ 16 w 118"/>
                <a:gd name="T43" fmla="*/ 83 h 98"/>
                <a:gd name="T44" fmla="*/ 15 w 118"/>
                <a:gd name="T45" fmla="*/ 82 h 98"/>
                <a:gd name="T46" fmla="*/ 5 w 118"/>
                <a:gd name="T47" fmla="*/ 40 h 98"/>
                <a:gd name="T48" fmla="*/ 12 w 118"/>
                <a:gd name="T49" fmla="*/ 20 h 98"/>
                <a:gd name="T50" fmla="*/ 11 w 118"/>
                <a:gd name="T51" fmla="*/ 19 h 98"/>
                <a:gd name="T52" fmla="*/ 30 w 118"/>
                <a:gd name="T53" fmla="*/ 0 h 98"/>
                <a:gd name="T54" fmla="*/ 25 w 118"/>
                <a:gd name="T55" fmla="*/ 3 h 98"/>
                <a:gd name="T56" fmla="*/ 12 w 118"/>
                <a:gd name="T57" fmla="*/ 17 h 98"/>
                <a:gd name="T58" fmla="*/ 13 w 118"/>
                <a:gd name="T59" fmla="*/ 18 h 98"/>
                <a:gd name="T60" fmla="*/ 27 w 118"/>
                <a:gd name="T61" fmla="*/ 4 h 98"/>
                <a:gd name="T62" fmla="*/ 30 w 118"/>
                <a:gd name="T63" fmla="*/ 2 h 98"/>
                <a:gd name="T64" fmla="*/ 30 w 118"/>
                <a:gd name="T6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98">
                  <a:moveTo>
                    <a:pt x="18" y="86"/>
                  </a:moveTo>
                  <a:cubicBezTo>
                    <a:pt x="18" y="89"/>
                    <a:pt x="18" y="89"/>
                    <a:pt x="18" y="89"/>
                  </a:cubicBezTo>
                  <a:cubicBezTo>
                    <a:pt x="21" y="92"/>
                    <a:pt x="25" y="95"/>
                    <a:pt x="30" y="98"/>
                  </a:cubicBezTo>
                  <a:cubicBezTo>
                    <a:pt x="30" y="96"/>
                    <a:pt x="30" y="96"/>
                    <a:pt x="30" y="96"/>
                  </a:cubicBezTo>
                  <a:cubicBezTo>
                    <a:pt x="25" y="93"/>
                    <a:pt x="21" y="90"/>
                    <a:pt x="18" y="86"/>
                  </a:cubicBezTo>
                  <a:moveTo>
                    <a:pt x="16" y="55"/>
                  </a:moveTo>
                  <a:cubicBezTo>
                    <a:pt x="16" y="56"/>
                    <a:pt x="16" y="58"/>
                    <a:pt x="16" y="59"/>
                  </a:cubicBezTo>
                  <a:cubicBezTo>
                    <a:pt x="16" y="55"/>
                    <a:pt x="16" y="55"/>
                    <a:pt x="16" y="55"/>
                  </a:cubicBezTo>
                  <a:moveTo>
                    <a:pt x="112" y="26"/>
                  </a:moveTo>
                  <a:cubicBezTo>
                    <a:pt x="112" y="72"/>
                    <a:pt x="112" y="72"/>
                    <a:pt x="112" y="72"/>
                  </a:cubicBezTo>
                  <a:cubicBezTo>
                    <a:pt x="114" y="67"/>
                    <a:pt x="115" y="63"/>
                    <a:pt x="116" y="58"/>
                  </a:cubicBezTo>
                  <a:cubicBezTo>
                    <a:pt x="118" y="47"/>
                    <a:pt x="116" y="36"/>
                    <a:pt x="112" y="26"/>
                  </a:cubicBezTo>
                  <a:moveTo>
                    <a:pt x="30" y="20"/>
                  </a:moveTo>
                  <a:cubicBezTo>
                    <a:pt x="24" y="27"/>
                    <a:pt x="20" y="34"/>
                    <a:pt x="18" y="42"/>
                  </a:cubicBezTo>
                  <a:cubicBezTo>
                    <a:pt x="18" y="72"/>
                    <a:pt x="18" y="72"/>
                    <a:pt x="18" y="72"/>
                  </a:cubicBezTo>
                  <a:cubicBezTo>
                    <a:pt x="20" y="78"/>
                    <a:pt x="23" y="84"/>
                    <a:pt x="27" y="90"/>
                  </a:cubicBezTo>
                  <a:cubicBezTo>
                    <a:pt x="28" y="91"/>
                    <a:pt x="29" y="92"/>
                    <a:pt x="30" y="94"/>
                  </a:cubicBezTo>
                  <a:cubicBezTo>
                    <a:pt x="30" y="20"/>
                    <a:pt x="30" y="20"/>
                    <a:pt x="30" y="20"/>
                  </a:cubicBezTo>
                  <a:moveTo>
                    <a:pt x="11" y="19"/>
                  </a:moveTo>
                  <a:cubicBezTo>
                    <a:pt x="7" y="25"/>
                    <a:pt x="4" y="32"/>
                    <a:pt x="3" y="40"/>
                  </a:cubicBezTo>
                  <a:cubicBezTo>
                    <a:pt x="0" y="57"/>
                    <a:pt x="5" y="74"/>
                    <a:pt x="16" y="86"/>
                  </a:cubicBezTo>
                  <a:cubicBezTo>
                    <a:pt x="16" y="83"/>
                    <a:pt x="16" y="83"/>
                    <a:pt x="16" y="83"/>
                  </a:cubicBezTo>
                  <a:cubicBezTo>
                    <a:pt x="15" y="83"/>
                    <a:pt x="15" y="82"/>
                    <a:pt x="15" y="82"/>
                  </a:cubicBezTo>
                  <a:cubicBezTo>
                    <a:pt x="6" y="70"/>
                    <a:pt x="2" y="55"/>
                    <a:pt x="5" y="40"/>
                  </a:cubicBezTo>
                  <a:cubicBezTo>
                    <a:pt x="6" y="33"/>
                    <a:pt x="8" y="26"/>
                    <a:pt x="12" y="20"/>
                  </a:cubicBezTo>
                  <a:cubicBezTo>
                    <a:pt x="11" y="20"/>
                    <a:pt x="11" y="19"/>
                    <a:pt x="11" y="19"/>
                  </a:cubicBezTo>
                  <a:moveTo>
                    <a:pt x="30" y="0"/>
                  </a:moveTo>
                  <a:cubicBezTo>
                    <a:pt x="28" y="1"/>
                    <a:pt x="27" y="2"/>
                    <a:pt x="25" y="3"/>
                  </a:cubicBezTo>
                  <a:cubicBezTo>
                    <a:pt x="20" y="7"/>
                    <a:pt x="15" y="11"/>
                    <a:pt x="12" y="17"/>
                  </a:cubicBezTo>
                  <a:cubicBezTo>
                    <a:pt x="12" y="17"/>
                    <a:pt x="13" y="18"/>
                    <a:pt x="13" y="18"/>
                  </a:cubicBezTo>
                  <a:cubicBezTo>
                    <a:pt x="17" y="13"/>
                    <a:pt x="21" y="8"/>
                    <a:pt x="27" y="4"/>
                  </a:cubicBezTo>
                  <a:cubicBezTo>
                    <a:pt x="28" y="3"/>
                    <a:pt x="29" y="3"/>
                    <a:pt x="30" y="2"/>
                  </a:cubicBezTo>
                  <a:cubicBezTo>
                    <a:pt x="30" y="0"/>
                    <a:pt x="30" y="0"/>
                    <a:pt x="3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19" name="Freeform 155"/>
            <p:cNvSpPr>
              <a:spLocks noEditPoints="1"/>
            </p:cNvSpPr>
            <p:nvPr>
              <p:custDataLst>
                <p:tags r:id="rId153"/>
              </p:custDataLst>
            </p:nvPr>
          </p:nvSpPr>
          <p:spPr bwMode="auto">
            <a:xfrm>
              <a:off x="7591426" y="3532187"/>
              <a:ext cx="139700" cy="196850"/>
            </a:xfrm>
            <a:custGeom>
              <a:avLst/>
              <a:gdLst>
                <a:gd name="T0" fmla="*/ 37 w 82"/>
                <a:gd name="T1" fmla="*/ 103 h 115"/>
                <a:gd name="T2" fmla="*/ 37 w 82"/>
                <a:gd name="T3" fmla="*/ 113 h 115"/>
                <a:gd name="T4" fmla="*/ 27 w 82"/>
                <a:gd name="T5" fmla="*/ 109 h 115"/>
                <a:gd name="T6" fmla="*/ 10 w 82"/>
                <a:gd name="T7" fmla="*/ 82 h 115"/>
                <a:gd name="T8" fmla="*/ 19 w 82"/>
                <a:gd name="T9" fmla="*/ 92 h 115"/>
                <a:gd name="T10" fmla="*/ 8 w 82"/>
                <a:gd name="T11" fmla="*/ 88 h 115"/>
                <a:gd name="T12" fmla="*/ 28 w 82"/>
                <a:gd name="T13" fmla="*/ 82 h 115"/>
                <a:gd name="T14" fmla="*/ 38 w 82"/>
                <a:gd name="T15" fmla="*/ 91 h 115"/>
                <a:gd name="T16" fmla="*/ 32 w 82"/>
                <a:gd name="T17" fmla="*/ 93 h 115"/>
                <a:gd name="T18" fmla="*/ 47 w 82"/>
                <a:gd name="T19" fmla="*/ 83 h 115"/>
                <a:gd name="T20" fmla="*/ 57 w 82"/>
                <a:gd name="T21" fmla="*/ 84 h 115"/>
                <a:gd name="T22" fmla="*/ 52 w 82"/>
                <a:gd name="T23" fmla="*/ 93 h 115"/>
                <a:gd name="T24" fmla="*/ 47 w 82"/>
                <a:gd name="T25" fmla="*/ 83 h 115"/>
                <a:gd name="T26" fmla="*/ 73 w 82"/>
                <a:gd name="T27" fmla="*/ 82 h 115"/>
                <a:gd name="T28" fmla="*/ 73 w 82"/>
                <a:gd name="T29" fmla="*/ 91 h 115"/>
                <a:gd name="T30" fmla="*/ 63 w 82"/>
                <a:gd name="T31" fmla="*/ 87 h 115"/>
                <a:gd name="T32" fmla="*/ 10 w 82"/>
                <a:gd name="T33" fmla="*/ 60 h 115"/>
                <a:gd name="T34" fmla="*/ 19 w 82"/>
                <a:gd name="T35" fmla="*/ 71 h 115"/>
                <a:gd name="T36" fmla="*/ 8 w 82"/>
                <a:gd name="T37" fmla="*/ 66 h 115"/>
                <a:gd name="T38" fmla="*/ 28 w 82"/>
                <a:gd name="T39" fmla="*/ 60 h 115"/>
                <a:gd name="T40" fmla="*/ 38 w 82"/>
                <a:gd name="T41" fmla="*/ 69 h 115"/>
                <a:gd name="T42" fmla="*/ 32 w 82"/>
                <a:gd name="T43" fmla="*/ 71 h 115"/>
                <a:gd name="T44" fmla="*/ 47 w 82"/>
                <a:gd name="T45" fmla="*/ 61 h 115"/>
                <a:gd name="T46" fmla="*/ 57 w 82"/>
                <a:gd name="T47" fmla="*/ 62 h 115"/>
                <a:gd name="T48" fmla="*/ 52 w 82"/>
                <a:gd name="T49" fmla="*/ 71 h 115"/>
                <a:gd name="T50" fmla="*/ 47 w 82"/>
                <a:gd name="T51" fmla="*/ 61 h 115"/>
                <a:gd name="T52" fmla="*/ 73 w 82"/>
                <a:gd name="T53" fmla="*/ 60 h 115"/>
                <a:gd name="T54" fmla="*/ 73 w 82"/>
                <a:gd name="T55" fmla="*/ 70 h 115"/>
                <a:gd name="T56" fmla="*/ 63 w 82"/>
                <a:gd name="T57" fmla="*/ 65 h 115"/>
                <a:gd name="T58" fmla="*/ 10 w 82"/>
                <a:gd name="T59" fmla="*/ 38 h 115"/>
                <a:gd name="T60" fmla="*/ 19 w 82"/>
                <a:gd name="T61" fmla="*/ 49 h 115"/>
                <a:gd name="T62" fmla="*/ 8 w 82"/>
                <a:gd name="T63" fmla="*/ 44 h 115"/>
                <a:gd name="T64" fmla="*/ 28 w 82"/>
                <a:gd name="T65" fmla="*/ 38 h 115"/>
                <a:gd name="T66" fmla="*/ 38 w 82"/>
                <a:gd name="T67" fmla="*/ 47 h 115"/>
                <a:gd name="T68" fmla="*/ 32 w 82"/>
                <a:gd name="T69" fmla="*/ 49 h 115"/>
                <a:gd name="T70" fmla="*/ 47 w 82"/>
                <a:gd name="T71" fmla="*/ 39 h 115"/>
                <a:gd name="T72" fmla="*/ 57 w 82"/>
                <a:gd name="T73" fmla="*/ 40 h 115"/>
                <a:gd name="T74" fmla="*/ 52 w 82"/>
                <a:gd name="T75" fmla="*/ 49 h 115"/>
                <a:gd name="T76" fmla="*/ 47 w 82"/>
                <a:gd name="T77" fmla="*/ 39 h 115"/>
                <a:gd name="T78" fmla="*/ 73 w 82"/>
                <a:gd name="T79" fmla="*/ 38 h 115"/>
                <a:gd name="T80" fmla="*/ 73 w 82"/>
                <a:gd name="T81" fmla="*/ 48 h 115"/>
                <a:gd name="T82" fmla="*/ 63 w 82"/>
                <a:gd name="T83" fmla="*/ 43 h 115"/>
                <a:gd name="T84" fmla="*/ 75 w 82"/>
                <a:gd name="T85" fmla="*/ 24 h 115"/>
                <a:gd name="T86" fmla="*/ 9 w 82"/>
                <a:gd name="T87" fmla="*/ 21 h 115"/>
                <a:gd name="T88" fmla="*/ 5 w 82"/>
                <a:gd name="T89" fmla="*/ 108 h 115"/>
                <a:gd name="T90" fmla="*/ 8 w 82"/>
                <a:gd name="T91" fmla="*/ 109 h 115"/>
                <a:gd name="T92" fmla="*/ 10 w 82"/>
                <a:gd name="T93" fmla="*/ 103 h 115"/>
                <a:gd name="T94" fmla="*/ 19 w 82"/>
                <a:gd name="T95" fmla="*/ 114 h 115"/>
                <a:gd name="T96" fmla="*/ 30 w 82"/>
                <a:gd name="T97" fmla="*/ 115 h 115"/>
                <a:gd name="T98" fmla="*/ 47 w 82"/>
                <a:gd name="T99" fmla="*/ 104 h 115"/>
                <a:gd name="T100" fmla="*/ 57 w 82"/>
                <a:gd name="T101" fmla="*/ 106 h 115"/>
                <a:gd name="T102" fmla="*/ 82 w 82"/>
                <a:gd name="T103" fmla="*/ 35 h 115"/>
                <a:gd name="T104" fmla="*/ 65 w 82"/>
                <a:gd name="T105" fmla="*/ 15 h 115"/>
                <a:gd name="T106" fmla="*/ 12 w 82"/>
                <a:gd name="T107" fmla="*/ 19 h 115"/>
                <a:gd name="T108" fmla="*/ 0 w 82"/>
                <a:gd name="T109" fmla="*/ 9 h 115"/>
                <a:gd name="T110" fmla="*/ 17 w 82"/>
                <a:gd name="T111" fmla="*/ 4 h 115"/>
                <a:gd name="T112" fmla="*/ 41 w 82"/>
                <a:gd name="T113"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 h="115">
                  <a:moveTo>
                    <a:pt x="29" y="104"/>
                  </a:moveTo>
                  <a:cubicBezTo>
                    <a:pt x="28" y="104"/>
                    <a:pt x="28" y="104"/>
                    <a:pt x="28" y="104"/>
                  </a:cubicBezTo>
                  <a:cubicBezTo>
                    <a:pt x="28" y="103"/>
                    <a:pt x="28" y="103"/>
                    <a:pt x="28" y="103"/>
                  </a:cubicBezTo>
                  <a:cubicBezTo>
                    <a:pt x="37" y="103"/>
                    <a:pt x="37" y="103"/>
                    <a:pt x="37" y="103"/>
                  </a:cubicBezTo>
                  <a:cubicBezTo>
                    <a:pt x="38" y="103"/>
                    <a:pt x="38" y="104"/>
                    <a:pt x="38" y="106"/>
                  </a:cubicBezTo>
                  <a:cubicBezTo>
                    <a:pt x="38" y="112"/>
                    <a:pt x="38" y="112"/>
                    <a:pt x="38" y="112"/>
                  </a:cubicBezTo>
                  <a:cubicBezTo>
                    <a:pt x="38" y="113"/>
                    <a:pt x="38" y="114"/>
                    <a:pt x="38" y="114"/>
                  </a:cubicBezTo>
                  <a:cubicBezTo>
                    <a:pt x="37" y="113"/>
                    <a:pt x="37" y="113"/>
                    <a:pt x="37" y="113"/>
                  </a:cubicBezTo>
                  <a:cubicBezTo>
                    <a:pt x="36" y="114"/>
                    <a:pt x="35" y="115"/>
                    <a:pt x="33" y="115"/>
                  </a:cubicBezTo>
                  <a:cubicBezTo>
                    <a:pt x="32" y="115"/>
                    <a:pt x="32" y="115"/>
                    <a:pt x="32" y="115"/>
                  </a:cubicBezTo>
                  <a:cubicBezTo>
                    <a:pt x="29" y="115"/>
                    <a:pt x="27" y="112"/>
                    <a:pt x="27" y="109"/>
                  </a:cubicBezTo>
                  <a:cubicBezTo>
                    <a:pt x="27" y="109"/>
                    <a:pt x="27" y="109"/>
                    <a:pt x="27" y="109"/>
                  </a:cubicBezTo>
                  <a:cubicBezTo>
                    <a:pt x="27" y="107"/>
                    <a:pt x="27" y="105"/>
                    <a:pt x="29" y="104"/>
                  </a:cubicBezTo>
                  <a:moveTo>
                    <a:pt x="10" y="83"/>
                  </a:moveTo>
                  <a:cubicBezTo>
                    <a:pt x="9" y="82"/>
                    <a:pt x="9" y="82"/>
                    <a:pt x="9" y="82"/>
                  </a:cubicBezTo>
                  <a:cubicBezTo>
                    <a:pt x="10" y="82"/>
                    <a:pt x="10" y="82"/>
                    <a:pt x="10" y="82"/>
                  </a:cubicBezTo>
                  <a:cubicBezTo>
                    <a:pt x="18" y="82"/>
                    <a:pt x="18" y="82"/>
                    <a:pt x="18" y="82"/>
                  </a:cubicBezTo>
                  <a:cubicBezTo>
                    <a:pt x="19" y="82"/>
                    <a:pt x="20" y="83"/>
                    <a:pt x="20" y="84"/>
                  </a:cubicBezTo>
                  <a:cubicBezTo>
                    <a:pt x="20" y="91"/>
                    <a:pt x="20" y="91"/>
                    <a:pt x="20" y="91"/>
                  </a:cubicBezTo>
                  <a:cubicBezTo>
                    <a:pt x="20" y="91"/>
                    <a:pt x="20" y="92"/>
                    <a:pt x="19" y="92"/>
                  </a:cubicBezTo>
                  <a:cubicBezTo>
                    <a:pt x="18" y="91"/>
                    <a:pt x="18" y="91"/>
                    <a:pt x="18" y="91"/>
                  </a:cubicBezTo>
                  <a:cubicBezTo>
                    <a:pt x="17" y="92"/>
                    <a:pt x="16" y="93"/>
                    <a:pt x="15" y="93"/>
                  </a:cubicBezTo>
                  <a:cubicBezTo>
                    <a:pt x="13" y="93"/>
                    <a:pt x="13" y="93"/>
                    <a:pt x="13" y="93"/>
                  </a:cubicBezTo>
                  <a:cubicBezTo>
                    <a:pt x="11" y="93"/>
                    <a:pt x="8" y="90"/>
                    <a:pt x="8" y="88"/>
                  </a:cubicBezTo>
                  <a:cubicBezTo>
                    <a:pt x="8" y="87"/>
                    <a:pt x="8" y="87"/>
                    <a:pt x="8" y="87"/>
                  </a:cubicBezTo>
                  <a:cubicBezTo>
                    <a:pt x="8" y="85"/>
                    <a:pt x="9" y="84"/>
                    <a:pt x="10" y="83"/>
                  </a:cubicBezTo>
                  <a:moveTo>
                    <a:pt x="29" y="83"/>
                  </a:moveTo>
                  <a:cubicBezTo>
                    <a:pt x="28" y="82"/>
                    <a:pt x="28" y="82"/>
                    <a:pt x="28" y="82"/>
                  </a:cubicBezTo>
                  <a:cubicBezTo>
                    <a:pt x="28" y="82"/>
                    <a:pt x="28" y="82"/>
                    <a:pt x="28" y="82"/>
                  </a:cubicBezTo>
                  <a:cubicBezTo>
                    <a:pt x="37" y="82"/>
                    <a:pt x="37" y="82"/>
                    <a:pt x="37" y="82"/>
                  </a:cubicBezTo>
                  <a:cubicBezTo>
                    <a:pt x="38" y="82"/>
                    <a:pt x="38" y="83"/>
                    <a:pt x="38" y="84"/>
                  </a:cubicBezTo>
                  <a:cubicBezTo>
                    <a:pt x="38" y="91"/>
                    <a:pt x="38" y="91"/>
                    <a:pt x="38" y="91"/>
                  </a:cubicBezTo>
                  <a:cubicBezTo>
                    <a:pt x="38" y="91"/>
                    <a:pt x="38" y="92"/>
                    <a:pt x="38" y="92"/>
                  </a:cubicBezTo>
                  <a:cubicBezTo>
                    <a:pt x="37" y="91"/>
                    <a:pt x="37" y="91"/>
                    <a:pt x="37" y="91"/>
                  </a:cubicBezTo>
                  <a:cubicBezTo>
                    <a:pt x="36" y="92"/>
                    <a:pt x="35" y="93"/>
                    <a:pt x="33" y="93"/>
                  </a:cubicBezTo>
                  <a:cubicBezTo>
                    <a:pt x="32" y="93"/>
                    <a:pt x="32" y="93"/>
                    <a:pt x="32" y="93"/>
                  </a:cubicBezTo>
                  <a:cubicBezTo>
                    <a:pt x="29" y="93"/>
                    <a:pt x="27" y="90"/>
                    <a:pt x="27" y="88"/>
                  </a:cubicBezTo>
                  <a:cubicBezTo>
                    <a:pt x="27" y="87"/>
                    <a:pt x="27" y="87"/>
                    <a:pt x="27" y="87"/>
                  </a:cubicBezTo>
                  <a:cubicBezTo>
                    <a:pt x="27" y="85"/>
                    <a:pt x="27" y="84"/>
                    <a:pt x="29" y="83"/>
                  </a:cubicBezTo>
                  <a:moveTo>
                    <a:pt x="47" y="83"/>
                  </a:moveTo>
                  <a:cubicBezTo>
                    <a:pt x="46" y="82"/>
                    <a:pt x="46" y="82"/>
                    <a:pt x="46" y="82"/>
                  </a:cubicBezTo>
                  <a:cubicBezTo>
                    <a:pt x="47" y="82"/>
                    <a:pt x="47" y="82"/>
                    <a:pt x="47" y="82"/>
                  </a:cubicBezTo>
                  <a:cubicBezTo>
                    <a:pt x="55" y="82"/>
                    <a:pt x="55" y="82"/>
                    <a:pt x="55" y="82"/>
                  </a:cubicBezTo>
                  <a:cubicBezTo>
                    <a:pt x="56" y="82"/>
                    <a:pt x="57" y="83"/>
                    <a:pt x="57" y="84"/>
                  </a:cubicBezTo>
                  <a:cubicBezTo>
                    <a:pt x="57" y="91"/>
                    <a:pt x="57" y="91"/>
                    <a:pt x="57" y="91"/>
                  </a:cubicBezTo>
                  <a:cubicBezTo>
                    <a:pt x="57" y="91"/>
                    <a:pt x="56" y="92"/>
                    <a:pt x="56" y="92"/>
                  </a:cubicBezTo>
                  <a:cubicBezTo>
                    <a:pt x="55" y="91"/>
                    <a:pt x="55" y="91"/>
                    <a:pt x="55" y="91"/>
                  </a:cubicBezTo>
                  <a:cubicBezTo>
                    <a:pt x="54" y="92"/>
                    <a:pt x="53" y="93"/>
                    <a:pt x="52" y="93"/>
                  </a:cubicBezTo>
                  <a:cubicBezTo>
                    <a:pt x="50" y="93"/>
                    <a:pt x="50" y="93"/>
                    <a:pt x="50" y="93"/>
                  </a:cubicBezTo>
                  <a:cubicBezTo>
                    <a:pt x="47" y="93"/>
                    <a:pt x="45" y="90"/>
                    <a:pt x="45" y="88"/>
                  </a:cubicBezTo>
                  <a:cubicBezTo>
                    <a:pt x="45" y="87"/>
                    <a:pt x="45" y="87"/>
                    <a:pt x="45" y="87"/>
                  </a:cubicBezTo>
                  <a:cubicBezTo>
                    <a:pt x="45" y="85"/>
                    <a:pt x="46" y="84"/>
                    <a:pt x="47" y="83"/>
                  </a:cubicBezTo>
                  <a:moveTo>
                    <a:pt x="65" y="83"/>
                  </a:moveTo>
                  <a:cubicBezTo>
                    <a:pt x="64" y="82"/>
                    <a:pt x="64" y="82"/>
                    <a:pt x="64" y="82"/>
                  </a:cubicBezTo>
                  <a:cubicBezTo>
                    <a:pt x="65" y="82"/>
                    <a:pt x="65" y="82"/>
                    <a:pt x="65" y="82"/>
                  </a:cubicBezTo>
                  <a:cubicBezTo>
                    <a:pt x="73" y="82"/>
                    <a:pt x="73" y="82"/>
                    <a:pt x="73" y="82"/>
                  </a:cubicBezTo>
                  <a:cubicBezTo>
                    <a:pt x="74" y="82"/>
                    <a:pt x="75" y="83"/>
                    <a:pt x="75" y="84"/>
                  </a:cubicBezTo>
                  <a:cubicBezTo>
                    <a:pt x="75" y="91"/>
                    <a:pt x="75" y="91"/>
                    <a:pt x="75" y="91"/>
                  </a:cubicBezTo>
                  <a:cubicBezTo>
                    <a:pt x="75" y="91"/>
                    <a:pt x="75" y="92"/>
                    <a:pt x="74" y="92"/>
                  </a:cubicBezTo>
                  <a:cubicBezTo>
                    <a:pt x="73" y="91"/>
                    <a:pt x="73" y="91"/>
                    <a:pt x="73" y="91"/>
                  </a:cubicBezTo>
                  <a:cubicBezTo>
                    <a:pt x="72" y="92"/>
                    <a:pt x="71" y="93"/>
                    <a:pt x="70" y="93"/>
                  </a:cubicBezTo>
                  <a:cubicBezTo>
                    <a:pt x="68" y="93"/>
                    <a:pt x="68" y="93"/>
                    <a:pt x="68" y="93"/>
                  </a:cubicBezTo>
                  <a:cubicBezTo>
                    <a:pt x="65" y="93"/>
                    <a:pt x="63" y="90"/>
                    <a:pt x="63" y="88"/>
                  </a:cubicBezTo>
                  <a:cubicBezTo>
                    <a:pt x="63" y="87"/>
                    <a:pt x="63" y="87"/>
                    <a:pt x="63" y="87"/>
                  </a:cubicBezTo>
                  <a:cubicBezTo>
                    <a:pt x="63" y="85"/>
                    <a:pt x="64" y="84"/>
                    <a:pt x="65" y="83"/>
                  </a:cubicBezTo>
                  <a:moveTo>
                    <a:pt x="10" y="61"/>
                  </a:moveTo>
                  <a:cubicBezTo>
                    <a:pt x="9" y="60"/>
                    <a:pt x="9" y="60"/>
                    <a:pt x="9" y="60"/>
                  </a:cubicBezTo>
                  <a:cubicBezTo>
                    <a:pt x="10" y="60"/>
                    <a:pt x="10" y="60"/>
                    <a:pt x="10" y="60"/>
                  </a:cubicBezTo>
                  <a:cubicBezTo>
                    <a:pt x="18" y="60"/>
                    <a:pt x="18" y="60"/>
                    <a:pt x="18" y="60"/>
                  </a:cubicBezTo>
                  <a:cubicBezTo>
                    <a:pt x="19" y="60"/>
                    <a:pt x="20" y="61"/>
                    <a:pt x="20" y="62"/>
                  </a:cubicBezTo>
                  <a:cubicBezTo>
                    <a:pt x="20" y="69"/>
                    <a:pt x="20" y="69"/>
                    <a:pt x="20" y="69"/>
                  </a:cubicBezTo>
                  <a:cubicBezTo>
                    <a:pt x="20" y="69"/>
                    <a:pt x="20" y="70"/>
                    <a:pt x="19" y="71"/>
                  </a:cubicBezTo>
                  <a:cubicBezTo>
                    <a:pt x="18" y="70"/>
                    <a:pt x="18" y="70"/>
                    <a:pt x="18" y="70"/>
                  </a:cubicBezTo>
                  <a:cubicBezTo>
                    <a:pt x="17" y="70"/>
                    <a:pt x="16" y="71"/>
                    <a:pt x="15" y="71"/>
                  </a:cubicBezTo>
                  <a:cubicBezTo>
                    <a:pt x="13" y="71"/>
                    <a:pt x="13" y="71"/>
                    <a:pt x="13" y="71"/>
                  </a:cubicBezTo>
                  <a:cubicBezTo>
                    <a:pt x="11" y="71"/>
                    <a:pt x="8" y="69"/>
                    <a:pt x="8" y="66"/>
                  </a:cubicBezTo>
                  <a:cubicBezTo>
                    <a:pt x="8" y="65"/>
                    <a:pt x="8" y="65"/>
                    <a:pt x="8" y="65"/>
                  </a:cubicBezTo>
                  <a:cubicBezTo>
                    <a:pt x="8" y="63"/>
                    <a:pt x="9" y="62"/>
                    <a:pt x="10" y="61"/>
                  </a:cubicBezTo>
                  <a:moveTo>
                    <a:pt x="29" y="61"/>
                  </a:moveTo>
                  <a:cubicBezTo>
                    <a:pt x="28" y="60"/>
                    <a:pt x="28" y="60"/>
                    <a:pt x="28" y="60"/>
                  </a:cubicBezTo>
                  <a:cubicBezTo>
                    <a:pt x="28" y="60"/>
                    <a:pt x="28" y="60"/>
                    <a:pt x="28" y="60"/>
                  </a:cubicBezTo>
                  <a:cubicBezTo>
                    <a:pt x="37" y="60"/>
                    <a:pt x="37" y="60"/>
                    <a:pt x="37" y="60"/>
                  </a:cubicBezTo>
                  <a:cubicBezTo>
                    <a:pt x="38" y="60"/>
                    <a:pt x="38" y="61"/>
                    <a:pt x="38" y="62"/>
                  </a:cubicBezTo>
                  <a:cubicBezTo>
                    <a:pt x="38" y="69"/>
                    <a:pt x="38" y="69"/>
                    <a:pt x="38" y="69"/>
                  </a:cubicBezTo>
                  <a:cubicBezTo>
                    <a:pt x="38" y="69"/>
                    <a:pt x="38" y="70"/>
                    <a:pt x="38" y="71"/>
                  </a:cubicBezTo>
                  <a:cubicBezTo>
                    <a:pt x="37" y="70"/>
                    <a:pt x="37" y="70"/>
                    <a:pt x="37" y="70"/>
                  </a:cubicBezTo>
                  <a:cubicBezTo>
                    <a:pt x="36" y="70"/>
                    <a:pt x="35" y="71"/>
                    <a:pt x="33" y="71"/>
                  </a:cubicBezTo>
                  <a:cubicBezTo>
                    <a:pt x="32" y="71"/>
                    <a:pt x="32" y="71"/>
                    <a:pt x="32" y="71"/>
                  </a:cubicBezTo>
                  <a:cubicBezTo>
                    <a:pt x="29" y="71"/>
                    <a:pt x="27" y="69"/>
                    <a:pt x="27" y="66"/>
                  </a:cubicBezTo>
                  <a:cubicBezTo>
                    <a:pt x="27" y="65"/>
                    <a:pt x="27" y="65"/>
                    <a:pt x="27" y="65"/>
                  </a:cubicBezTo>
                  <a:cubicBezTo>
                    <a:pt x="27" y="63"/>
                    <a:pt x="27" y="62"/>
                    <a:pt x="29" y="61"/>
                  </a:cubicBezTo>
                  <a:moveTo>
                    <a:pt x="47" y="61"/>
                  </a:moveTo>
                  <a:cubicBezTo>
                    <a:pt x="46" y="60"/>
                    <a:pt x="46" y="60"/>
                    <a:pt x="46" y="60"/>
                  </a:cubicBezTo>
                  <a:cubicBezTo>
                    <a:pt x="47" y="60"/>
                    <a:pt x="47" y="60"/>
                    <a:pt x="47" y="60"/>
                  </a:cubicBezTo>
                  <a:cubicBezTo>
                    <a:pt x="55" y="60"/>
                    <a:pt x="55" y="60"/>
                    <a:pt x="55" y="60"/>
                  </a:cubicBezTo>
                  <a:cubicBezTo>
                    <a:pt x="56" y="60"/>
                    <a:pt x="57" y="61"/>
                    <a:pt x="57" y="62"/>
                  </a:cubicBezTo>
                  <a:cubicBezTo>
                    <a:pt x="57" y="69"/>
                    <a:pt x="57" y="69"/>
                    <a:pt x="57" y="69"/>
                  </a:cubicBezTo>
                  <a:cubicBezTo>
                    <a:pt x="57" y="69"/>
                    <a:pt x="56" y="70"/>
                    <a:pt x="56" y="71"/>
                  </a:cubicBezTo>
                  <a:cubicBezTo>
                    <a:pt x="55" y="70"/>
                    <a:pt x="55" y="70"/>
                    <a:pt x="55" y="70"/>
                  </a:cubicBezTo>
                  <a:cubicBezTo>
                    <a:pt x="54" y="70"/>
                    <a:pt x="53" y="71"/>
                    <a:pt x="52" y="71"/>
                  </a:cubicBezTo>
                  <a:cubicBezTo>
                    <a:pt x="50" y="71"/>
                    <a:pt x="50" y="71"/>
                    <a:pt x="50" y="71"/>
                  </a:cubicBezTo>
                  <a:cubicBezTo>
                    <a:pt x="47" y="71"/>
                    <a:pt x="45" y="69"/>
                    <a:pt x="45" y="66"/>
                  </a:cubicBezTo>
                  <a:cubicBezTo>
                    <a:pt x="45" y="65"/>
                    <a:pt x="45" y="65"/>
                    <a:pt x="45" y="65"/>
                  </a:cubicBezTo>
                  <a:cubicBezTo>
                    <a:pt x="45" y="63"/>
                    <a:pt x="46" y="62"/>
                    <a:pt x="47" y="61"/>
                  </a:cubicBezTo>
                  <a:moveTo>
                    <a:pt x="65" y="61"/>
                  </a:moveTo>
                  <a:cubicBezTo>
                    <a:pt x="64" y="60"/>
                    <a:pt x="64" y="60"/>
                    <a:pt x="64" y="60"/>
                  </a:cubicBezTo>
                  <a:cubicBezTo>
                    <a:pt x="65" y="60"/>
                    <a:pt x="65" y="60"/>
                    <a:pt x="65" y="60"/>
                  </a:cubicBezTo>
                  <a:cubicBezTo>
                    <a:pt x="73" y="60"/>
                    <a:pt x="73" y="60"/>
                    <a:pt x="73" y="60"/>
                  </a:cubicBezTo>
                  <a:cubicBezTo>
                    <a:pt x="74" y="60"/>
                    <a:pt x="75" y="61"/>
                    <a:pt x="75" y="62"/>
                  </a:cubicBezTo>
                  <a:cubicBezTo>
                    <a:pt x="75" y="69"/>
                    <a:pt x="75" y="69"/>
                    <a:pt x="75" y="69"/>
                  </a:cubicBezTo>
                  <a:cubicBezTo>
                    <a:pt x="75" y="69"/>
                    <a:pt x="75" y="70"/>
                    <a:pt x="74" y="71"/>
                  </a:cubicBezTo>
                  <a:cubicBezTo>
                    <a:pt x="73" y="70"/>
                    <a:pt x="73" y="70"/>
                    <a:pt x="73" y="70"/>
                  </a:cubicBezTo>
                  <a:cubicBezTo>
                    <a:pt x="72" y="70"/>
                    <a:pt x="71" y="71"/>
                    <a:pt x="70" y="71"/>
                  </a:cubicBezTo>
                  <a:cubicBezTo>
                    <a:pt x="68" y="71"/>
                    <a:pt x="68" y="71"/>
                    <a:pt x="68" y="71"/>
                  </a:cubicBezTo>
                  <a:cubicBezTo>
                    <a:pt x="65" y="71"/>
                    <a:pt x="63" y="69"/>
                    <a:pt x="63" y="66"/>
                  </a:cubicBezTo>
                  <a:cubicBezTo>
                    <a:pt x="63" y="65"/>
                    <a:pt x="63" y="65"/>
                    <a:pt x="63" y="65"/>
                  </a:cubicBezTo>
                  <a:cubicBezTo>
                    <a:pt x="63" y="63"/>
                    <a:pt x="64" y="62"/>
                    <a:pt x="65" y="61"/>
                  </a:cubicBezTo>
                  <a:moveTo>
                    <a:pt x="10" y="39"/>
                  </a:moveTo>
                  <a:cubicBezTo>
                    <a:pt x="9" y="38"/>
                    <a:pt x="9" y="38"/>
                    <a:pt x="9" y="38"/>
                  </a:cubicBezTo>
                  <a:cubicBezTo>
                    <a:pt x="10" y="38"/>
                    <a:pt x="10" y="38"/>
                    <a:pt x="10" y="38"/>
                  </a:cubicBezTo>
                  <a:cubicBezTo>
                    <a:pt x="18" y="38"/>
                    <a:pt x="18" y="38"/>
                    <a:pt x="18" y="38"/>
                  </a:cubicBezTo>
                  <a:cubicBezTo>
                    <a:pt x="19" y="38"/>
                    <a:pt x="20" y="39"/>
                    <a:pt x="20" y="40"/>
                  </a:cubicBezTo>
                  <a:cubicBezTo>
                    <a:pt x="20" y="47"/>
                    <a:pt x="20" y="47"/>
                    <a:pt x="20" y="47"/>
                  </a:cubicBezTo>
                  <a:cubicBezTo>
                    <a:pt x="20" y="48"/>
                    <a:pt x="20" y="48"/>
                    <a:pt x="19" y="49"/>
                  </a:cubicBezTo>
                  <a:cubicBezTo>
                    <a:pt x="18" y="48"/>
                    <a:pt x="18" y="48"/>
                    <a:pt x="18" y="48"/>
                  </a:cubicBezTo>
                  <a:cubicBezTo>
                    <a:pt x="17" y="49"/>
                    <a:pt x="16" y="49"/>
                    <a:pt x="15" y="49"/>
                  </a:cubicBezTo>
                  <a:cubicBezTo>
                    <a:pt x="13" y="49"/>
                    <a:pt x="13" y="49"/>
                    <a:pt x="13" y="49"/>
                  </a:cubicBezTo>
                  <a:cubicBezTo>
                    <a:pt x="11" y="49"/>
                    <a:pt x="8" y="47"/>
                    <a:pt x="8" y="44"/>
                  </a:cubicBezTo>
                  <a:cubicBezTo>
                    <a:pt x="8" y="43"/>
                    <a:pt x="8" y="43"/>
                    <a:pt x="8" y="43"/>
                  </a:cubicBezTo>
                  <a:cubicBezTo>
                    <a:pt x="8" y="42"/>
                    <a:pt x="9" y="40"/>
                    <a:pt x="10" y="39"/>
                  </a:cubicBezTo>
                  <a:moveTo>
                    <a:pt x="29" y="39"/>
                  </a:moveTo>
                  <a:cubicBezTo>
                    <a:pt x="28" y="38"/>
                    <a:pt x="28" y="38"/>
                    <a:pt x="28" y="38"/>
                  </a:cubicBezTo>
                  <a:cubicBezTo>
                    <a:pt x="28" y="38"/>
                    <a:pt x="28" y="38"/>
                    <a:pt x="28" y="38"/>
                  </a:cubicBezTo>
                  <a:cubicBezTo>
                    <a:pt x="37" y="38"/>
                    <a:pt x="37" y="38"/>
                    <a:pt x="37" y="38"/>
                  </a:cubicBezTo>
                  <a:cubicBezTo>
                    <a:pt x="38" y="38"/>
                    <a:pt x="38" y="39"/>
                    <a:pt x="38" y="40"/>
                  </a:cubicBezTo>
                  <a:cubicBezTo>
                    <a:pt x="38" y="47"/>
                    <a:pt x="38" y="47"/>
                    <a:pt x="38" y="47"/>
                  </a:cubicBezTo>
                  <a:cubicBezTo>
                    <a:pt x="38" y="48"/>
                    <a:pt x="38" y="48"/>
                    <a:pt x="38" y="49"/>
                  </a:cubicBezTo>
                  <a:cubicBezTo>
                    <a:pt x="37" y="48"/>
                    <a:pt x="37" y="48"/>
                    <a:pt x="37" y="48"/>
                  </a:cubicBezTo>
                  <a:cubicBezTo>
                    <a:pt x="36" y="49"/>
                    <a:pt x="35" y="49"/>
                    <a:pt x="33" y="49"/>
                  </a:cubicBezTo>
                  <a:cubicBezTo>
                    <a:pt x="32" y="49"/>
                    <a:pt x="32" y="49"/>
                    <a:pt x="32" y="49"/>
                  </a:cubicBezTo>
                  <a:cubicBezTo>
                    <a:pt x="29" y="49"/>
                    <a:pt x="27" y="47"/>
                    <a:pt x="27" y="44"/>
                  </a:cubicBezTo>
                  <a:cubicBezTo>
                    <a:pt x="27" y="43"/>
                    <a:pt x="27" y="43"/>
                    <a:pt x="27" y="43"/>
                  </a:cubicBezTo>
                  <a:cubicBezTo>
                    <a:pt x="27" y="42"/>
                    <a:pt x="27" y="40"/>
                    <a:pt x="29" y="39"/>
                  </a:cubicBezTo>
                  <a:moveTo>
                    <a:pt x="47" y="39"/>
                  </a:moveTo>
                  <a:cubicBezTo>
                    <a:pt x="46" y="38"/>
                    <a:pt x="46" y="38"/>
                    <a:pt x="46" y="38"/>
                  </a:cubicBezTo>
                  <a:cubicBezTo>
                    <a:pt x="47" y="38"/>
                    <a:pt x="47" y="38"/>
                    <a:pt x="47" y="38"/>
                  </a:cubicBezTo>
                  <a:cubicBezTo>
                    <a:pt x="55" y="38"/>
                    <a:pt x="55" y="38"/>
                    <a:pt x="55" y="38"/>
                  </a:cubicBezTo>
                  <a:cubicBezTo>
                    <a:pt x="56" y="38"/>
                    <a:pt x="57" y="39"/>
                    <a:pt x="57" y="40"/>
                  </a:cubicBezTo>
                  <a:cubicBezTo>
                    <a:pt x="57" y="47"/>
                    <a:pt x="57" y="47"/>
                    <a:pt x="57" y="47"/>
                  </a:cubicBezTo>
                  <a:cubicBezTo>
                    <a:pt x="57" y="48"/>
                    <a:pt x="56" y="48"/>
                    <a:pt x="56" y="49"/>
                  </a:cubicBezTo>
                  <a:cubicBezTo>
                    <a:pt x="55" y="48"/>
                    <a:pt x="55" y="48"/>
                    <a:pt x="55" y="48"/>
                  </a:cubicBezTo>
                  <a:cubicBezTo>
                    <a:pt x="54" y="49"/>
                    <a:pt x="53" y="49"/>
                    <a:pt x="52" y="49"/>
                  </a:cubicBezTo>
                  <a:cubicBezTo>
                    <a:pt x="50" y="49"/>
                    <a:pt x="50" y="49"/>
                    <a:pt x="50" y="49"/>
                  </a:cubicBezTo>
                  <a:cubicBezTo>
                    <a:pt x="47" y="49"/>
                    <a:pt x="45" y="47"/>
                    <a:pt x="45" y="44"/>
                  </a:cubicBezTo>
                  <a:cubicBezTo>
                    <a:pt x="45" y="43"/>
                    <a:pt x="45" y="43"/>
                    <a:pt x="45" y="43"/>
                  </a:cubicBezTo>
                  <a:cubicBezTo>
                    <a:pt x="45" y="42"/>
                    <a:pt x="46" y="40"/>
                    <a:pt x="47" y="39"/>
                  </a:cubicBezTo>
                  <a:moveTo>
                    <a:pt x="65" y="39"/>
                  </a:moveTo>
                  <a:cubicBezTo>
                    <a:pt x="64" y="38"/>
                    <a:pt x="64" y="38"/>
                    <a:pt x="64" y="38"/>
                  </a:cubicBezTo>
                  <a:cubicBezTo>
                    <a:pt x="65" y="38"/>
                    <a:pt x="65" y="38"/>
                    <a:pt x="65" y="38"/>
                  </a:cubicBezTo>
                  <a:cubicBezTo>
                    <a:pt x="73" y="38"/>
                    <a:pt x="73" y="38"/>
                    <a:pt x="73" y="38"/>
                  </a:cubicBezTo>
                  <a:cubicBezTo>
                    <a:pt x="74" y="38"/>
                    <a:pt x="75" y="39"/>
                    <a:pt x="75" y="40"/>
                  </a:cubicBezTo>
                  <a:cubicBezTo>
                    <a:pt x="75" y="47"/>
                    <a:pt x="75" y="47"/>
                    <a:pt x="75" y="47"/>
                  </a:cubicBezTo>
                  <a:cubicBezTo>
                    <a:pt x="75" y="48"/>
                    <a:pt x="75" y="48"/>
                    <a:pt x="74" y="49"/>
                  </a:cubicBezTo>
                  <a:cubicBezTo>
                    <a:pt x="73" y="48"/>
                    <a:pt x="73" y="48"/>
                    <a:pt x="73" y="48"/>
                  </a:cubicBezTo>
                  <a:cubicBezTo>
                    <a:pt x="72" y="49"/>
                    <a:pt x="71" y="49"/>
                    <a:pt x="70" y="49"/>
                  </a:cubicBezTo>
                  <a:cubicBezTo>
                    <a:pt x="68" y="49"/>
                    <a:pt x="68" y="49"/>
                    <a:pt x="68" y="49"/>
                  </a:cubicBezTo>
                  <a:cubicBezTo>
                    <a:pt x="65" y="49"/>
                    <a:pt x="63" y="47"/>
                    <a:pt x="63" y="44"/>
                  </a:cubicBezTo>
                  <a:cubicBezTo>
                    <a:pt x="63" y="43"/>
                    <a:pt x="63" y="43"/>
                    <a:pt x="63" y="43"/>
                  </a:cubicBezTo>
                  <a:cubicBezTo>
                    <a:pt x="63" y="42"/>
                    <a:pt x="64" y="40"/>
                    <a:pt x="65" y="39"/>
                  </a:cubicBezTo>
                  <a:moveTo>
                    <a:pt x="7" y="26"/>
                  </a:moveTo>
                  <a:cubicBezTo>
                    <a:pt x="7" y="24"/>
                    <a:pt x="7" y="24"/>
                    <a:pt x="7" y="24"/>
                  </a:cubicBezTo>
                  <a:cubicBezTo>
                    <a:pt x="75" y="24"/>
                    <a:pt x="75" y="24"/>
                    <a:pt x="75" y="24"/>
                  </a:cubicBezTo>
                  <a:cubicBezTo>
                    <a:pt x="75" y="26"/>
                    <a:pt x="75" y="26"/>
                    <a:pt x="75" y="26"/>
                  </a:cubicBezTo>
                  <a:cubicBezTo>
                    <a:pt x="7" y="26"/>
                    <a:pt x="7" y="26"/>
                    <a:pt x="7" y="26"/>
                  </a:cubicBezTo>
                  <a:moveTo>
                    <a:pt x="73" y="21"/>
                  </a:moveTo>
                  <a:cubicBezTo>
                    <a:pt x="9" y="21"/>
                    <a:pt x="9" y="21"/>
                    <a:pt x="9" y="21"/>
                  </a:cubicBezTo>
                  <a:cubicBezTo>
                    <a:pt x="9" y="21"/>
                    <a:pt x="9" y="21"/>
                    <a:pt x="9" y="21"/>
                  </a:cubicBezTo>
                  <a:cubicBezTo>
                    <a:pt x="5" y="24"/>
                    <a:pt x="2" y="26"/>
                    <a:pt x="0" y="29"/>
                  </a:cubicBezTo>
                  <a:cubicBezTo>
                    <a:pt x="0" y="103"/>
                    <a:pt x="0" y="103"/>
                    <a:pt x="0" y="103"/>
                  </a:cubicBezTo>
                  <a:cubicBezTo>
                    <a:pt x="1" y="104"/>
                    <a:pt x="3" y="106"/>
                    <a:pt x="5" y="108"/>
                  </a:cubicBezTo>
                  <a:cubicBezTo>
                    <a:pt x="3" y="107"/>
                    <a:pt x="1" y="106"/>
                    <a:pt x="0" y="105"/>
                  </a:cubicBezTo>
                  <a:cubicBezTo>
                    <a:pt x="0" y="107"/>
                    <a:pt x="0" y="107"/>
                    <a:pt x="0" y="107"/>
                  </a:cubicBezTo>
                  <a:cubicBezTo>
                    <a:pt x="3" y="109"/>
                    <a:pt x="6" y="110"/>
                    <a:pt x="9" y="111"/>
                  </a:cubicBezTo>
                  <a:cubicBezTo>
                    <a:pt x="8" y="111"/>
                    <a:pt x="8" y="110"/>
                    <a:pt x="8" y="109"/>
                  </a:cubicBezTo>
                  <a:cubicBezTo>
                    <a:pt x="8" y="109"/>
                    <a:pt x="8" y="109"/>
                    <a:pt x="8" y="109"/>
                  </a:cubicBezTo>
                  <a:cubicBezTo>
                    <a:pt x="8" y="107"/>
                    <a:pt x="9" y="105"/>
                    <a:pt x="10" y="104"/>
                  </a:cubicBezTo>
                  <a:cubicBezTo>
                    <a:pt x="9" y="104"/>
                    <a:pt x="9" y="104"/>
                    <a:pt x="9" y="104"/>
                  </a:cubicBezTo>
                  <a:cubicBezTo>
                    <a:pt x="10" y="103"/>
                    <a:pt x="10" y="103"/>
                    <a:pt x="10" y="103"/>
                  </a:cubicBezTo>
                  <a:cubicBezTo>
                    <a:pt x="18" y="103"/>
                    <a:pt x="18" y="103"/>
                    <a:pt x="18" y="103"/>
                  </a:cubicBezTo>
                  <a:cubicBezTo>
                    <a:pt x="19" y="103"/>
                    <a:pt x="20" y="104"/>
                    <a:pt x="20" y="106"/>
                  </a:cubicBezTo>
                  <a:cubicBezTo>
                    <a:pt x="20" y="112"/>
                    <a:pt x="20" y="112"/>
                    <a:pt x="20" y="112"/>
                  </a:cubicBezTo>
                  <a:cubicBezTo>
                    <a:pt x="20" y="113"/>
                    <a:pt x="20" y="114"/>
                    <a:pt x="19" y="114"/>
                  </a:cubicBezTo>
                  <a:cubicBezTo>
                    <a:pt x="18" y="113"/>
                    <a:pt x="18" y="113"/>
                    <a:pt x="18" y="113"/>
                  </a:cubicBezTo>
                  <a:cubicBezTo>
                    <a:pt x="18" y="113"/>
                    <a:pt x="18" y="114"/>
                    <a:pt x="17" y="114"/>
                  </a:cubicBezTo>
                  <a:cubicBezTo>
                    <a:pt x="18" y="114"/>
                    <a:pt x="19" y="114"/>
                    <a:pt x="21" y="115"/>
                  </a:cubicBezTo>
                  <a:cubicBezTo>
                    <a:pt x="24" y="115"/>
                    <a:pt x="27" y="115"/>
                    <a:pt x="30" y="115"/>
                  </a:cubicBezTo>
                  <a:cubicBezTo>
                    <a:pt x="35" y="115"/>
                    <a:pt x="41" y="114"/>
                    <a:pt x="46" y="113"/>
                  </a:cubicBezTo>
                  <a:cubicBezTo>
                    <a:pt x="45" y="112"/>
                    <a:pt x="45" y="111"/>
                    <a:pt x="45" y="109"/>
                  </a:cubicBezTo>
                  <a:cubicBezTo>
                    <a:pt x="45" y="109"/>
                    <a:pt x="45" y="109"/>
                    <a:pt x="45" y="109"/>
                  </a:cubicBezTo>
                  <a:cubicBezTo>
                    <a:pt x="45" y="107"/>
                    <a:pt x="46" y="105"/>
                    <a:pt x="47" y="104"/>
                  </a:cubicBezTo>
                  <a:cubicBezTo>
                    <a:pt x="46" y="104"/>
                    <a:pt x="46" y="104"/>
                    <a:pt x="46" y="104"/>
                  </a:cubicBezTo>
                  <a:cubicBezTo>
                    <a:pt x="47" y="103"/>
                    <a:pt x="47" y="103"/>
                    <a:pt x="47" y="103"/>
                  </a:cubicBezTo>
                  <a:cubicBezTo>
                    <a:pt x="55" y="103"/>
                    <a:pt x="55" y="103"/>
                    <a:pt x="55" y="103"/>
                  </a:cubicBezTo>
                  <a:cubicBezTo>
                    <a:pt x="56" y="103"/>
                    <a:pt x="57" y="104"/>
                    <a:pt x="57" y="106"/>
                  </a:cubicBezTo>
                  <a:cubicBezTo>
                    <a:pt x="57" y="108"/>
                    <a:pt x="57" y="108"/>
                    <a:pt x="57" y="108"/>
                  </a:cubicBezTo>
                  <a:cubicBezTo>
                    <a:pt x="59" y="107"/>
                    <a:pt x="61" y="106"/>
                    <a:pt x="63" y="104"/>
                  </a:cubicBezTo>
                  <a:cubicBezTo>
                    <a:pt x="72" y="98"/>
                    <a:pt x="78" y="90"/>
                    <a:pt x="82" y="81"/>
                  </a:cubicBezTo>
                  <a:cubicBezTo>
                    <a:pt x="82" y="35"/>
                    <a:pt x="82" y="35"/>
                    <a:pt x="82" y="35"/>
                  </a:cubicBezTo>
                  <a:cubicBezTo>
                    <a:pt x="80" y="31"/>
                    <a:pt x="78" y="28"/>
                    <a:pt x="76" y="24"/>
                  </a:cubicBezTo>
                  <a:cubicBezTo>
                    <a:pt x="75" y="23"/>
                    <a:pt x="74" y="22"/>
                    <a:pt x="73" y="21"/>
                  </a:cubicBezTo>
                  <a:moveTo>
                    <a:pt x="68" y="15"/>
                  </a:moveTo>
                  <a:cubicBezTo>
                    <a:pt x="65" y="15"/>
                    <a:pt x="65" y="15"/>
                    <a:pt x="65" y="15"/>
                  </a:cubicBezTo>
                  <a:cubicBezTo>
                    <a:pt x="65" y="16"/>
                    <a:pt x="66" y="16"/>
                    <a:pt x="66" y="16"/>
                  </a:cubicBezTo>
                  <a:cubicBezTo>
                    <a:pt x="65" y="16"/>
                    <a:pt x="65" y="16"/>
                    <a:pt x="64" y="15"/>
                  </a:cubicBezTo>
                  <a:cubicBezTo>
                    <a:pt x="19" y="15"/>
                    <a:pt x="19" y="15"/>
                    <a:pt x="19" y="15"/>
                  </a:cubicBezTo>
                  <a:cubicBezTo>
                    <a:pt x="17" y="16"/>
                    <a:pt x="14" y="18"/>
                    <a:pt x="12" y="19"/>
                  </a:cubicBezTo>
                  <a:cubicBezTo>
                    <a:pt x="72" y="19"/>
                    <a:pt x="72" y="19"/>
                    <a:pt x="72" y="19"/>
                  </a:cubicBezTo>
                  <a:cubicBezTo>
                    <a:pt x="70" y="18"/>
                    <a:pt x="69" y="16"/>
                    <a:pt x="68" y="15"/>
                  </a:cubicBezTo>
                  <a:moveTo>
                    <a:pt x="29" y="0"/>
                  </a:moveTo>
                  <a:cubicBezTo>
                    <a:pt x="19" y="0"/>
                    <a:pt x="9" y="3"/>
                    <a:pt x="0" y="9"/>
                  </a:cubicBezTo>
                  <a:cubicBezTo>
                    <a:pt x="0" y="11"/>
                    <a:pt x="0" y="11"/>
                    <a:pt x="0" y="11"/>
                  </a:cubicBezTo>
                  <a:cubicBezTo>
                    <a:pt x="2" y="10"/>
                    <a:pt x="4" y="8"/>
                    <a:pt x="6" y="7"/>
                  </a:cubicBezTo>
                  <a:cubicBezTo>
                    <a:pt x="7" y="5"/>
                    <a:pt x="9" y="4"/>
                    <a:pt x="12" y="4"/>
                  </a:cubicBezTo>
                  <a:cubicBezTo>
                    <a:pt x="17" y="4"/>
                    <a:pt x="17" y="4"/>
                    <a:pt x="17" y="4"/>
                  </a:cubicBezTo>
                  <a:cubicBezTo>
                    <a:pt x="21" y="3"/>
                    <a:pt x="25" y="2"/>
                    <a:pt x="29" y="2"/>
                  </a:cubicBezTo>
                  <a:cubicBezTo>
                    <a:pt x="32" y="2"/>
                    <a:pt x="35" y="3"/>
                    <a:pt x="38" y="3"/>
                  </a:cubicBezTo>
                  <a:cubicBezTo>
                    <a:pt x="38" y="3"/>
                    <a:pt x="38" y="3"/>
                    <a:pt x="38" y="3"/>
                  </a:cubicBezTo>
                  <a:cubicBezTo>
                    <a:pt x="39" y="3"/>
                    <a:pt x="40" y="3"/>
                    <a:pt x="41" y="4"/>
                  </a:cubicBezTo>
                  <a:cubicBezTo>
                    <a:pt x="48" y="4"/>
                    <a:pt x="48" y="4"/>
                    <a:pt x="48" y="4"/>
                  </a:cubicBezTo>
                  <a:cubicBezTo>
                    <a:pt x="45" y="3"/>
                    <a:pt x="42" y="2"/>
                    <a:pt x="38" y="1"/>
                  </a:cubicBezTo>
                  <a:cubicBezTo>
                    <a:pt x="35" y="1"/>
                    <a:pt x="32" y="0"/>
                    <a:pt x="29"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0" name="Freeform 156"/>
            <p:cNvSpPr>
              <a:spLocks noEditPoints="1"/>
            </p:cNvSpPr>
            <p:nvPr>
              <p:custDataLst>
                <p:tags r:id="rId154"/>
              </p:custDataLst>
            </p:nvPr>
          </p:nvSpPr>
          <p:spPr bwMode="auto">
            <a:xfrm>
              <a:off x="7632701" y="3541712"/>
              <a:ext cx="69850" cy="12700"/>
            </a:xfrm>
            <a:custGeom>
              <a:avLst/>
              <a:gdLst>
                <a:gd name="T0" fmla="*/ 17 w 41"/>
                <a:gd name="T1" fmla="*/ 4 h 7"/>
                <a:gd name="T2" fmla="*/ 0 w 41"/>
                <a:gd name="T3" fmla="*/ 7 h 7"/>
                <a:gd name="T4" fmla="*/ 35 w 41"/>
                <a:gd name="T5" fmla="*/ 7 h 7"/>
                <a:gd name="T6" fmla="*/ 26 w 41"/>
                <a:gd name="T7" fmla="*/ 5 h 7"/>
                <a:gd name="T8" fmla="*/ 26 w 41"/>
                <a:gd name="T9" fmla="*/ 5 h 7"/>
                <a:gd name="T10" fmla="*/ 17 w 41"/>
                <a:gd name="T11" fmla="*/ 4 h 7"/>
                <a:gd name="T12" fmla="*/ 29 w 41"/>
                <a:gd name="T13" fmla="*/ 0 h 7"/>
                <a:gd name="T14" fmla="*/ 24 w 41"/>
                <a:gd name="T15" fmla="*/ 0 h 7"/>
                <a:gd name="T16" fmla="*/ 38 w 41"/>
                <a:gd name="T17" fmla="*/ 7 h 7"/>
                <a:gd name="T18" fmla="*/ 41 w 41"/>
                <a:gd name="T19" fmla="*/ 7 h 7"/>
                <a:gd name="T20" fmla="*/ 29 w 41"/>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
                  <a:moveTo>
                    <a:pt x="17" y="4"/>
                  </a:moveTo>
                  <a:cubicBezTo>
                    <a:pt x="11" y="4"/>
                    <a:pt x="6" y="5"/>
                    <a:pt x="0" y="7"/>
                  </a:cubicBezTo>
                  <a:cubicBezTo>
                    <a:pt x="35" y="7"/>
                    <a:pt x="35" y="7"/>
                    <a:pt x="35" y="7"/>
                  </a:cubicBezTo>
                  <a:cubicBezTo>
                    <a:pt x="32" y="6"/>
                    <a:pt x="29" y="6"/>
                    <a:pt x="26" y="5"/>
                  </a:cubicBezTo>
                  <a:cubicBezTo>
                    <a:pt x="26" y="5"/>
                    <a:pt x="26" y="5"/>
                    <a:pt x="26" y="5"/>
                  </a:cubicBezTo>
                  <a:cubicBezTo>
                    <a:pt x="23" y="5"/>
                    <a:pt x="20" y="4"/>
                    <a:pt x="17" y="4"/>
                  </a:cubicBezTo>
                  <a:moveTo>
                    <a:pt x="29" y="0"/>
                  </a:moveTo>
                  <a:cubicBezTo>
                    <a:pt x="24" y="0"/>
                    <a:pt x="24" y="0"/>
                    <a:pt x="24" y="0"/>
                  </a:cubicBezTo>
                  <a:cubicBezTo>
                    <a:pt x="29" y="2"/>
                    <a:pt x="34" y="4"/>
                    <a:pt x="38" y="7"/>
                  </a:cubicBezTo>
                  <a:cubicBezTo>
                    <a:pt x="41" y="7"/>
                    <a:pt x="41" y="7"/>
                    <a:pt x="41" y="7"/>
                  </a:cubicBezTo>
                  <a:cubicBezTo>
                    <a:pt x="38" y="4"/>
                    <a:pt x="34" y="2"/>
                    <a:pt x="29"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1" name="Freeform 157"/>
            <p:cNvSpPr>
              <a:spLocks noEditPoints="1"/>
            </p:cNvSpPr>
            <p:nvPr>
              <p:custDataLst>
                <p:tags r:id="rId155"/>
              </p:custDataLst>
            </p:nvPr>
          </p:nvSpPr>
          <p:spPr bwMode="auto">
            <a:xfrm>
              <a:off x="7600951" y="3538537"/>
              <a:ext cx="106363" cy="19050"/>
            </a:xfrm>
            <a:custGeom>
              <a:avLst/>
              <a:gdLst>
                <a:gd name="T0" fmla="*/ 53 w 62"/>
                <a:gd name="T1" fmla="*/ 9 h 11"/>
                <a:gd name="T2" fmla="*/ 18 w 62"/>
                <a:gd name="T3" fmla="*/ 9 h 11"/>
                <a:gd name="T4" fmla="*/ 13 w 62"/>
                <a:gd name="T5" fmla="*/ 11 h 11"/>
                <a:gd name="T6" fmla="*/ 58 w 62"/>
                <a:gd name="T7" fmla="*/ 11 h 11"/>
                <a:gd name="T8" fmla="*/ 53 w 62"/>
                <a:gd name="T9" fmla="*/ 9 h 11"/>
                <a:gd name="T10" fmla="*/ 59 w 62"/>
                <a:gd name="T11" fmla="*/ 9 h 11"/>
                <a:gd name="T12" fmla="*/ 56 w 62"/>
                <a:gd name="T13" fmla="*/ 9 h 11"/>
                <a:gd name="T14" fmla="*/ 59 w 62"/>
                <a:gd name="T15" fmla="*/ 11 h 11"/>
                <a:gd name="T16" fmla="*/ 62 w 62"/>
                <a:gd name="T17" fmla="*/ 11 h 11"/>
                <a:gd name="T18" fmla="*/ 59 w 62"/>
                <a:gd name="T19" fmla="*/ 9 h 11"/>
                <a:gd name="T20" fmla="*/ 11 w 62"/>
                <a:gd name="T21" fmla="*/ 0 h 11"/>
                <a:gd name="T22" fmla="*/ 6 w 62"/>
                <a:gd name="T23" fmla="*/ 0 h 11"/>
                <a:gd name="T24" fmla="*/ 0 w 62"/>
                <a:gd name="T25" fmla="*/ 3 h 11"/>
                <a:gd name="T26" fmla="*/ 11 w 62"/>
                <a:gd name="T27" fmla="*/ 0 h 11"/>
                <a:gd name="T28" fmla="*/ 42 w 62"/>
                <a:gd name="T29" fmla="*/ 0 h 11"/>
                <a:gd name="T30" fmla="*/ 35 w 62"/>
                <a:gd name="T31" fmla="*/ 0 h 11"/>
                <a:gd name="T32" fmla="*/ 42 w 62"/>
                <a:gd name="T33" fmla="*/ 2 h 11"/>
                <a:gd name="T34" fmla="*/ 47 w 62"/>
                <a:gd name="T35" fmla="*/ 2 h 11"/>
                <a:gd name="T36" fmla="*/ 42 w 62"/>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1">
                  <a:moveTo>
                    <a:pt x="53" y="9"/>
                  </a:moveTo>
                  <a:cubicBezTo>
                    <a:pt x="18" y="9"/>
                    <a:pt x="18" y="9"/>
                    <a:pt x="18" y="9"/>
                  </a:cubicBezTo>
                  <a:cubicBezTo>
                    <a:pt x="16" y="10"/>
                    <a:pt x="15" y="10"/>
                    <a:pt x="13" y="11"/>
                  </a:cubicBezTo>
                  <a:cubicBezTo>
                    <a:pt x="58" y="11"/>
                    <a:pt x="58" y="11"/>
                    <a:pt x="58" y="11"/>
                  </a:cubicBezTo>
                  <a:cubicBezTo>
                    <a:pt x="56" y="10"/>
                    <a:pt x="54" y="10"/>
                    <a:pt x="53" y="9"/>
                  </a:cubicBezTo>
                  <a:moveTo>
                    <a:pt x="59" y="9"/>
                  </a:moveTo>
                  <a:cubicBezTo>
                    <a:pt x="56" y="9"/>
                    <a:pt x="56" y="9"/>
                    <a:pt x="56" y="9"/>
                  </a:cubicBezTo>
                  <a:cubicBezTo>
                    <a:pt x="57" y="10"/>
                    <a:pt x="58" y="10"/>
                    <a:pt x="59" y="11"/>
                  </a:cubicBezTo>
                  <a:cubicBezTo>
                    <a:pt x="62" y="11"/>
                    <a:pt x="62" y="11"/>
                    <a:pt x="62" y="11"/>
                  </a:cubicBezTo>
                  <a:cubicBezTo>
                    <a:pt x="61" y="10"/>
                    <a:pt x="60" y="10"/>
                    <a:pt x="59" y="9"/>
                  </a:cubicBezTo>
                  <a:moveTo>
                    <a:pt x="11" y="0"/>
                  </a:moveTo>
                  <a:cubicBezTo>
                    <a:pt x="6" y="0"/>
                    <a:pt x="6" y="0"/>
                    <a:pt x="6" y="0"/>
                  </a:cubicBezTo>
                  <a:cubicBezTo>
                    <a:pt x="3" y="0"/>
                    <a:pt x="1" y="1"/>
                    <a:pt x="0" y="3"/>
                  </a:cubicBezTo>
                  <a:cubicBezTo>
                    <a:pt x="4" y="2"/>
                    <a:pt x="8" y="1"/>
                    <a:pt x="11" y="0"/>
                  </a:cubicBezTo>
                  <a:moveTo>
                    <a:pt x="42" y="0"/>
                  </a:moveTo>
                  <a:cubicBezTo>
                    <a:pt x="35" y="0"/>
                    <a:pt x="35" y="0"/>
                    <a:pt x="35" y="0"/>
                  </a:cubicBezTo>
                  <a:cubicBezTo>
                    <a:pt x="38" y="0"/>
                    <a:pt x="40" y="1"/>
                    <a:pt x="42" y="2"/>
                  </a:cubicBezTo>
                  <a:cubicBezTo>
                    <a:pt x="47" y="2"/>
                    <a:pt x="47" y="2"/>
                    <a:pt x="47" y="2"/>
                  </a:cubicBezTo>
                  <a:cubicBezTo>
                    <a:pt x="46" y="1"/>
                    <a:pt x="44" y="0"/>
                    <a:pt x="42" y="0"/>
                  </a:cubicBezTo>
                </a:path>
              </a:pathLst>
            </a:custGeom>
            <a:solidFill>
              <a:srgbClr val="CF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2" name="Freeform 158"/>
            <p:cNvSpPr/>
            <p:nvPr>
              <p:custDataLst>
                <p:tags r:id="rId156"/>
              </p:custDataLst>
            </p:nvPr>
          </p:nvSpPr>
          <p:spPr bwMode="auto">
            <a:xfrm>
              <a:off x="7607301" y="3563937"/>
              <a:ext cx="109538" cy="4763"/>
            </a:xfrm>
            <a:custGeom>
              <a:avLst/>
              <a:gdLst>
                <a:gd name="T0" fmla="*/ 63 w 64"/>
                <a:gd name="T1" fmla="*/ 0 h 2"/>
                <a:gd name="T2" fmla="*/ 3 w 64"/>
                <a:gd name="T3" fmla="*/ 0 h 2"/>
                <a:gd name="T4" fmla="*/ 0 w 64"/>
                <a:gd name="T5" fmla="*/ 2 h 2"/>
                <a:gd name="T6" fmla="*/ 64 w 64"/>
                <a:gd name="T7" fmla="*/ 2 h 2"/>
                <a:gd name="T8" fmla="*/ 63 w 64"/>
                <a:gd name="T9" fmla="*/ 0 h 2"/>
              </a:gdLst>
              <a:ahLst/>
              <a:cxnLst>
                <a:cxn ang="0">
                  <a:pos x="T0" y="T1"/>
                </a:cxn>
                <a:cxn ang="0">
                  <a:pos x="T2" y="T3"/>
                </a:cxn>
                <a:cxn ang="0">
                  <a:pos x="T4" y="T5"/>
                </a:cxn>
                <a:cxn ang="0">
                  <a:pos x="T6" y="T7"/>
                </a:cxn>
                <a:cxn ang="0">
                  <a:pos x="T8" y="T9"/>
                </a:cxn>
              </a:cxnLst>
              <a:rect l="0" t="0" r="r" b="b"/>
              <a:pathLst>
                <a:path w="64" h="2">
                  <a:moveTo>
                    <a:pt x="63" y="0"/>
                  </a:moveTo>
                  <a:cubicBezTo>
                    <a:pt x="3" y="0"/>
                    <a:pt x="3" y="0"/>
                    <a:pt x="3" y="0"/>
                  </a:cubicBezTo>
                  <a:cubicBezTo>
                    <a:pt x="2" y="1"/>
                    <a:pt x="1" y="1"/>
                    <a:pt x="0" y="2"/>
                  </a:cubicBezTo>
                  <a:cubicBezTo>
                    <a:pt x="64" y="2"/>
                    <a:pt x="64" y="2"/>
                    <a:pt x="64" y="2"/>
                  </a:cubicBezTo>
                  <a:cubicBezTo>
                    <a:pt x="64" y="1"/>
                    <a:pt x="63" y="1"/>
                    <a:pt x="63"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3" name="Rectangle 159"/>
            <p:cNvSpPr>
              <a:spLocks noChangeArrowheads="1"/>
            </p:cNvSpPr>
            <p:nvPr>
              <p:custDataLst>
                <p:tags r:id="rId157"/>
              </p:custDataLst>
            </p:nvPr>
          </p:nvSpPr>
          <p:spPr bwMode="auto">
            <a:xfrm>
              <a:off x="7602539" y="3573462"/>
              <a:ext cx="117475" cy="3175"/>
            </a:xfrm>
            <a:prstGeom prst="rect">
              <a:avLst/>
            </a:prstGeom>
            <a:solidFill>
              <a:srgbClr val="F0F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4" name="Rectangle 160"/>
            <p:cNvSpPr>
              <a:spLocks noChangeArrowheads="1"/>
            </p:cNvSpPr>
            <p:nvPr>
              <p:custDataLst>
                <p:tags r:id="rId158"/>
              </p:custDataLst>
            </p:nvPr>
          </p:nvSpPr>
          <p:spPr bwMode="auto">
            <a:xfrm>
              <a:off x="7602539" y="3573462"/>
              <a:ext cx="1174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5" name="Freeform 161"/>
            <p:cNvSpPr>
              <a:spLocks noEditPoints="1"/>
            </p:cNvSpPr>
            <p:nvPr>
              <p:custDataLst>
                <p:tags r:id="rId159"/>
              </p:custDataLst>
            </p:nvPr>
          </p:nvSpPr>
          <p:spPr bwMode="auto">
            <a:xfrm>
              <a:off x="7558089" y="3576637"/>
              <a:ext cx="12700" cy="123825"/>
            </a:xfrm>
            <a:custGeom>
              <a:avLst/>
              <a:gdLst>
                <a:gd name="T0" fmla="*/ 5 w 7"/>
                <a:gd name="T1" fmla="*/ 66 h 72"/>
                <a:gd name="T2" fmla="*/ 5 w 7"/>
                <a:gd name="T3" fmla="*/ 69 h 72"/>
                <a:gd name="T4" fmla="*/ 7 w 7"/>
                <a:gd name="T5" fmla="*/ 72 h 72"/>
                <a:gd name="T6" fmla="*/ 7 w 7"/>
                <a:gd name="T7" fmla="*/ 69 h 72"/>
                <a:gd name="T8" fmla="*/ 5 w 7"/>
                <a:gd name="T9" fmla="*/ 66 h 72"/>
                <a:gd name="T10" fmla="*/ 7 w 7"/>
                <a:gd name="T11" fmla="*/ 25 h 72"/>
                <a:gd name="T12" fmla="*/ 6 w 7"/>
                <a:gd name="T13" fmla="*/ 31 h 72"/>
                <a:gd name="T14" fmla="*/ 5 w 7"/>
                <a:gd name="T15" fmla="*/ 38 h 72"/>
                <a:gd name="T16" fmla="*/ 5 w 7"/>
                <a:gd name="T17" fmla="*/ 42 h 72"/>
                <a:gd name="T18" fmla="*/ 7 w 7"/>
                <a:gd name="T19" fmla="*/ 55 h 72"/>
                <a:gd name="T20" fmla="*/ 7 w 7"/>
                <a:gd name="T21" fmla="*/ 25 h 72"/>
                <a:gd name="T22" fmla="*/ 1 w 7"/>
                <a:gd name="T23" fmla="*/ 0 h 72"/>
                <a:gd name="T24" fmla="*/ 0 w 7"/>
                <a:gd name="T25" fmla="*/ 2 h 72"/>
                <a:gd name="T26" fmla="*/ 1 w 7"/>
                <a:gd name="T27" fmla="*/ 3 h 72"/>
                <a:gd name="T28" fmla="*/ 2 w 7"/>
                <a:gd name="T29" fmla="*/ 1 h 72"/>
                <a:gd name="T30" fmla="*/ 1 w 7"/>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2">
                  <a:moveTo>
                    <a:pt x="5" y="66"/>
                  </a:moveTo>
                  <a:cubicBezTo>
                    <a:pt x="5" y="69"/>
                    <a:pt x="5" y="69"/>
                    <a:pt x="5" y="69"/>
                  </a:cubicBezTo>
                  <a:cubicBezTo>
                    <a:pt x="6" y="70"/>
                    <a:pt x="6" y="71"/>
                    <a:pt x="7" y="72"/>
                  </a:cubicBezTo>
                  <a:cubicBezTo>
                    <a:pt x="7" y="69"/>
                    <a:pt x="7" y="69"/>
                    <a:pt x="7" y="69"/>
                  </a:cubicBezTo>
                  <a:cubicBezTo>
                    <a:pt x="6" y="68"/>
                    <a:pt x="6" y="67"/>
                    <a:pt x="5" y="66"/>
                  </a:cubicBezTo>
                  <a:moveTo>
                    <a:pt x="7" y="25"/>
                  </a:moveTo>
                  <a:cubicBezTo>
                    <a:pt x="6" y="27"/>
                    <a:pt x="6" y="29"/>
                    <a:pt x="6" y="31"/>
                  </a:cubicBezTo>
                  <a:cubicBezTo>
                    <a:pt x="5" y="34"/>
                    <a:pt x="5" y="36"/>
                    <a:pt x="5" y="38"/>
                  </a:cubicBezTo>
                  <a:cubicBezTo>
                    <a:pt x="5" y="42"/>
                    <a:pt x="5" y="42"/>
                    <a:pt x="5" y="42"/>
                  </a:cubicBezTo>
                  <a:cubicBezTo>
                    <a:pt x="5" y="47"/>
                    <a:pt x="6" y="51"/>
                    <a:pt x="7" y="55"/>
                  </a:cubicBezTo>
                  <a:cubicBezTo>
                    <a:pt x="7" y="25"/>
                    <a:pt x="7" y="25"/>
                    <a:pt x="7" y="25"/>
                  </a:cubicBezTo>
                  <a:moveTo>
                    <a:pt x="1" y="0"/>
                  </a:moveTo>
                  <a:cubicBezTo>
                    <a:pt x="0" y="0"/>
                    <a:pt x="0" y="1"/>
                    <a:pt x="0" y="2"/>
                  </a:cubicBezTo>
                  <a:cubicBezTo>
                    <a:pt x="0" y="2"/>
                    <a:pt x="0" y="3"/>
                    <a:pt x="1" y="3"/>
                  </a:cubicBezTo>
                  <a:cubicBezTo>
                    <a:pt x="1" y="3"/>
                    <a:pt x="2" y="2"/>
                    <a:pt x="2" y="1"/>
                  </a:cubicBezTo>
                  <a:cubicBezTo>
                    <a:pt x="2" y="1"/>
                    <a:pt x="1" y="0"/>
                    <a:pt x="1" y="0"/>
                  </a:cubicBezTo>
                </a:path>
              </a:pathLst>
            </a:custGeom>
            <a:solidFill>
              <a:srgbClr val="E1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6" name="Freeform 162"/>
            <p:cNvSpPr/>
            <p:nvPr>
              <p:custDataLst>
                <p:tags r:id="rId160"/>
              </p:custDataLst>
            </p:nvPr>
          </p:nvSpPr>
          <p:spPr bwMode="auto">
            <a:xfrm>
              <a:off x="7605714" y="3598862"/>
              <a:ext cx="15875"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3"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7" name="Freeform 163"/>
            <p:cNvSpPr/>
            <p:nvPr>
              <p:custDataLst>
                <p:tags r:id="rId161"/>
              </p:custDataLst>
            </p:nvPr>
          </p:nvSpPr>
          <p:spPr bwMode="auto">
            <a:xfrm>
              <a:off x="7607301" y="3597275"/>
              <a:ext cx="19050" cy="19050"/>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8" name="Freeform 164"/>
            <p:cNvSpPr/>
            <p:nvPr>
              <p:custDataLst>
                <p:tags r:id="rId162"/>
              </p:custDataLst>
            </p:nvPr>
          </p:nvSpPr>
          <p:spPr bwMode="auto">
            <a:xfrm>
              <a:off x="7637464" y="3598862"/>
              <a:ext cx="17463" cy="17463"/>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3"/>
                    <a:pt x="0" y="4"/>
                  </a:cubicBezTo>
                  <a:cubicBezTo>
                    <a:pt x="0" y="5"/>
                    <a:pt x="0" y="5"/>
                    <a:pt x="0" y="5"/>
                  </a:cubicBezTo>
                  <a:cubicBezTo>
                    <a:pt x="0" y="8"/>
                    <a:pt x="2" y="10"/>
                    <a:pt x="5" y="10"/>
                  </a:cubicBezTo>
                  <a:cubicBezTo>
                    <a:pt x="6" y="10"/>
                    <a:pt x="6" y="10"/>
                    <a:pt x="6"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29" name="Freeform 165"/>
            <p:cNvSpPr/>
            <p:nvPr>
              <p:custDataLst>
                <p:tags r:id="rId163"/>
              </p:custDataLst>
            </p:nvPr>
          </p:nvSpPr>
          <p:spPr bwMode="auto">
            <a:xfrm>
              <a:off x="7639051" y="3597275"/>
              <a:ext cx="17463" cy="19050"/>
            </a:xfrm>
            <a:custGeom>
              <a:avLst/>
              <a:gdLst>
                <a:gd name="T0" fmla="*/ 9 w 10"/>
                <a:gd name="T1" fmla="*/ 0 h 11"/>
                <a:gd name="T2" fmla="*/ 0 w 10"/>
                <a:gd name="T3" fmla="*/ 0 h 11"/>
                <a:gd name="T4" fmla="*/ 0 w 10"/>
                <a:gd name="T5" fmla="*/ 0 h 11"/>
                <a:gd name="T6" fmla="*/ 1 w 10"/>
                <a:gd name="T7" fmla="*/ 1 h 11"/>
                <a:gd name="T8" fmla="*/ 9 w 10"/>
                <a:gd name="T9" fmla="*/ 10 h 11"/>
                <a:gd name="T10" fmla="*/ 10 w 10"/>
                <a:gd name="T11" fmla="*/ 11 h 11"/>
                <a:gd name="T12" fmla="*/ 10 w 10"/>
                <a:gd name="T13" fmla="*/ 9 h 11"/>
                <a:gd name="T14" fmla="*/ 10 w 10"/>
                <a:gd name="T15" fmla="*/ 2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0"/>
                    <a:pt x="0" y="0"/>
                    <a:pt x="0" y="0"/>
                  </a:cubicBezTo>
                  <a:cubicBezTo>
                    <a:pt x="1" y="1"/>
                    <a:pt x="1" y="1"/>
                    <a:pt x="1" y="1"/>
                  </a:cubicBezTo>
                  <a:cubicBezTo>
                    <a:pt x="9" y="10"/>
                    <a:pt x="9" y="10"/>
                    <a:pt x="9" y="10"/>
                  </a:cubicBezTo>
                  <a:cubicBezTo>
                    <a:pt x="10" y="11"/>
                    <a:pt x="10" y="11"/>
                    <a:pt x="10" y="11"/>
                  </a:cubicBezTo>
                  <a:cubicBezTo>
                    <a:pt x="10" y="10"/>
                    <a:pt x="10" y="10"/>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0" name="Freeform 166"/>
            <p:cNvSpPr/>
            <p:nvPr>
              <p:custDataLst>
                <p:tags r:id="rId164"/>
              </p:custDataLst>
            </p:nvPr>
          </p:nvSpPr>
          <p:spPr bwMode="auto">
            <a:xfrm>
              <a:off x="7669214" y="3598862"/>
              <a:ext cx="15875"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2"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1" name="Freeform 167"/>
            <p:cNvSpPr/>
            <p:nvPr>
              <p:custDataLst>
                <p:tags r:id="rId165"/>
              </p:custDataLst>
            </p:nvPr>
          </p:nvSpPr>
          <p:spPr bwMode="auto">
            <a:xfrm>
              <a:off x="7670801" y="3597275"/>
              <a:ext cx="17463" cy="19050"/>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0"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2" name="Freeform 168"/>
            <p:cNvSpPr/>
            <p:nvPr>
              <p:custDataLst>
                <p:tags r:id="rId166"/>
              </p:custDataLst>
            </p:nvPr>
          </p:nvSpPr>
          <p:spPr bwMode="auto">
            <a:xfrm>
              <a:off x="7699376" y="3598862"/>
              <a:ext cx="17463"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2"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3" name="Freeform 169"/>
            <p:cNvSpPr/>
            <p:nvPr>
              <p:custDataLst>
                <p:tags r:id="rId167"/>
              </p:custDataLst>
            </p:nvPr>
          </p:nvSpPr>
          <p:spPr bwMode="auto">
            <a:xfrm>
              <a:off x="7700964" y="3597275"/>
              <a:ext cx="19050" cy="19050"/>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4" name="Freeform 170"/>
            <p:cNvSpPr/>
            <p:nvPr>
              <p:custDataLst>
                <p:tags r:id="rId168"/>
              </p:custDataLst>
            </p:nvPr>
          </p:nvSpPr>
          <p:spPr bwMode="auto">
            <a:xfrm>
              <a:off x="7605714" y="3636962"/>
              <a:ext cx="15875" cy="15875"/>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3"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5" name="Freeform 171"/>
            <p:cNvSpPr/>
            <p:nvPr>
              <p:custDataLst>
                <p:tags r:id="rId169"/>
              </p:custDataLst>
            </p:nvPr>
          </p:nvSpPr>
          <p:spPr bwMode="auto">
            <a:xfrm>
              <a:off x="7607301" y="3635375"/>
              <a:ext cx="19050" cy="17463"/>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6" name="Freeform 172"/>
            <p:cNvSpPr/>
            <p:nvPr>
              <p:custDataLst>
                <p:tags r:id="rId170"/>
              </p:custDataLst>
            </p:nvPr>
          </p:nvSpPr>
          <p:spPr bwMode="auto">
            <a:xfrm>
              <a:off x="7637464" y="3636962"/>
              <a:ext cx="17463" cy="15875"/>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2"/>
                    <a:pt x="0" y="4"/>
                  </a:cubicBezTo>
                  <a:cubicBezTo>
                    <a:pt x="0" y="5"/>
                    <a:pt x="0" y="5"/>
                    <a:pt x="0" y="5"/>
                  </a:cubicBezTo>
                  <a:cubicBezTo>
                    <a:pt x="0" y="8"/>
                    <a:pt x="2" y="10"/>
                    <a:pt x="5" y="10"/>
                  </a:cubicBezTo>
                  <a:cubicBezTo>
                    <a:pt x="6" y="10"/>
                    <a:pt x="6" y="10"/>
                    <a:pt x="6"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7" name="Freeform 173"/>
            <p:cNvSpPr/>
            <p:nvPr>
              <p:custDataLst>
                <p:tags r:id="rId171"/>
              </p:custDataLst>
            </p:nvPr>
          </p:nvSpPr>
          <p:spPr bwMode="auto">
            <a:xfrm>
              <a:off x="7639051" y="3635375"/>
              <a:ext cx="17463" cy="17463"/>
            </a:xfrm>
            <a:custGeom>
              <a:avLst/>
              <a:gdLst>
                <a:gd name="T0" fmla="*/ 9 w 10"/>
                <a:gd name="T1" fmla="*/ 0 h 11"/>
                <a:gd name="T2" fmla="*/ 0 w 10"/>
                <a:gd name="T3" fmla="*/ 0 h 11"/>
                <a:gd name="T4" fmla="*/ 0 w 10"/>
                <a:gd name="T5" fmla="*/ 0 h 11"/>
                <a:gd name="T6" fmla="*/ 1 w 10"/>
                <a:gd name="T7" fmla="*/ 1 h 11"/>
                <a:gd name="T8" fmla="*/ 9 w 10"/>
                <a:gd name="T9" fmla="*/ 10 h 11"/>
                <a:gd name="T10" fmla="*/ 10 w 10"/>
                <a:gd name="T11" fmla="*/ 11 h 11"/>
                <a:gd name="T12" fmla="*/ 10 w 10"/>
                <a:gd name="T13" fmla="*/ 9 h 11"/>
                <a:gd name="T14" fmla="*/ 10 w 10"/>
                <a:gd name="T15" fmla="*/ 2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0"/>
                    <a:pt x="0" y="0"/>
                    <a:pt x="0" y="0"/>
                  </a:cubicBezTo>
                  <a:cubicBezTo>
                    <a:pt x="1" y="1"/>
                    <a:pt x="1" y="1"/>
                    <a:pt x="1" y="1"/>
                  </a:cubicBezTo>
                  <a:cubicBezTo>
                    <a:pt x="9" y="10"/>
                    <a:pt x="9" y="10"/>
                    <a:pt x="9" y="10"/>
                  </a:cubicBezTo>
                  <a:cubicBezTo>
                    <a:pt x="10" y="11"/>
                    <a:pt x="10" y="11"/>
                    <a:pt x="10" y="11"/>
                  </a:cubicBezTo>
                  <a:cubicBezTo>
                    <a:pt x="10" y="10"/>
                    <a:pt x="10" y="9"/>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8" name="Freeform 174"/>
            <p:cNvSpPr/>
            <p:nvPr>
              <p:custDataLst>
                <p:tags r:id="rId172"/>
              </p:custDataLst>
            </p:nvPr>
          </p:nvSpPr>
          <p:spPr bwMode="auto">
            <a:xfrm>
              <a:off x="7669214" y="3636962"/>
              <a:ext cx="15875" cy="15875"/>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2"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9" name="Freeform 175"/>
            <p:cNvSpPr/>
            <p:nvPr>
              <p:custDataLst>
                <p:tags r:id="rId173"/>
              </p:custDataLst>
            </p:nvPr>
          </p:nvSpPr>
          <p:spPr bwMode="auto">
            <a:xfrm>
              <a:off x="7670801" y="3635375"/>
              <a:ext cx="17463" cy="17463"/>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0"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0" name="Freeform 176"/>
            <p:cNvSpPr/>
            <p:nvPr>
              <p:custDataLst>
                <p:tags r:id="rId174"/>
              </p:custDataLst>
            </p:nvPr>
          </p:nvSpPr>
          <p:spPr bwMode="auto">
            <a:xfrm>
              <a:off x="7699376" y="3636962"/>
              <a:ext cx="17463" cy="15875"/>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2"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1" name="Freeform 177"/>
            <p:cNvSpPr/>
            <p:nvPr>
              <p:custDataLst>
                <p:tags r:id="rId175"/>
              </p:custDataLst>
            </p:nvPr>
          </p:nvSpPr>
          <p:spPr bwMode="auto">
            <a:xfrm>
              <a:off x="7700964" y="3635375"/>
              <a:ext cx="19050" cy="17463"/>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2" name="Freeform 178"/>
            <p:cNvSpPr/>
            <p:nvPr>
              <p:custDataLst>
                <p:tags r:id="rId176"/>
              </p:custDataLst>
            </p:nvPr>
          </p:nvSpPr>
          <p:spPr bwMode="auto">
            <a:xfrm>
              <a:off x="7605714" y="3673475"/>
              <a:ext cx="15875"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3"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3" name="Freeform 179"/>
            <p:cNvSpPr/>
            <p:nvPr>
              <p:custDataLst>
                <p:tags r:id="rId177"/>
              </p:custDataLst>
            </p:nvPr>
          </p:nvSpPr>
          <p:spPr bwMode="auto">
            <a:xfrm>
              <a:off x="7607301" y="3671887"/>
              <a:ext cx="19050" cy="17463"/>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4" name="Freeform 180"/>
            <p:cNvSpPr/>
            <p:nvPr>
              <p:custDataLst>
                <p:tags r:id="rId178"/>
              </p:custDataLst>
            </p:nvPr>
          </p:nvSpPr>
          <p:spPr bwMode="auto">
            <a:xfrm>
              <a:off x="7637464" y="3673475"/>
              <a:ext cx="17463" cy="17463"/>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2"/>
                    <a:pt x="0" y="4"/>
                  </a:cubicBezTo>
                  <a:cubicBezTo>
                    <a:pt x="0" y="5"/>
                    <a:pt x="0" y="5"/>
                    <a:pt x="0" y="5"/>
                  </a:cubicBezTo>
                  <a:cubicBezTo>
                    <a:pt x="0" y="7"/>
                    <a:pt x="2" y="10"/>
                    <a:pt x="5" y="10"/>
                  </a:cubicBezTo>
                  <a:cubicBezTo>
                    <a:pt x="6" y="10"/>
                    <a:pt x="6" y="10"/>
                    <a:pt x="6"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5" name="Freeform 181"/>
            <p:cNvSpPr/>
            <p:nvPr>
              <p:custDataLst>
                <p:tags r:id="rId179"/>
              </p:custDataLst>
            </p:nvPr>
          </p:nvSpPr>
          <p:spPr bwMode="auto">
            <a:xfrm>
              <a:off x="7639051" y="3671887"/>
              <a:ext cx="17463" cy="17463"/>
            </a:xfrm>
            <a:custGeom>
              <a:avLst/>
              <a:gdLst>
                <a:gd name="T0" fmla="*/ 9 w 10"/>
                <a:gd name="T1" fmla="*/ 0 h 10"/>
                <a:gd name="T2" fmla="*/ 0 w 10"/>
                <a:gd name="T3" fmla="*/ 0 h 10"/>
                <a:gd name="T4" fmla="*/ 0 w 10"/>
                <a:gd name="T5" fmla="*/ 0 h 10"/>
                <a:gd name="T6" fmla="*/ 1 w 10"/>
                <a:gd name="T7" fmla="*/ 1 h 10"/>
                <a:gd name="T8" fmla="*/ 9 w 10"/>
                <a:gd name="T9" fmla="*/ 9 h 10"/>
                <a:gd name="T10" fmla="*/ 10 w 10"/>
                <a:gd name="T11" fmla="*/ 10 h 10"/>
                <a:gd name="T12" fmla="*/ 10 w 10"/>
                <a:gd name="T13" fmla="*/ 9 h 10"/>
                <a:gd name="T14" fmla="*/ 10 w 10"/>
                <a:gd name="T15" fmla="*/ 2 h 10"/>
                <a:gd name="T16" fmla="*/ 9 w 10"/>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9" y="0"/>
                  </a:moveTo>
                  <a:cubicBezTo>
                    <a:pt x="0" y="0"/>
                    <a:pt x="0" y="0"/>
                    <a:pt x="0" y="0"/>
                  </a:cubicBezTo>
                  <a:cubicBezTo>
                    <a:pt x="0" y="0"/>
                    <a:pt x="0" y="0"/>
                    <a:pt x="0" y="0"/>
                  </a:cubicBezTo>
                  <a:cubicBezTo>
                    <a:pt x="1" y="1"/>
                    <a:pt x="1" y="1"/>
                    <a:pt x="1" y="1"/>
                  </a:cubicBezTo>
                  <a:cubicBezTo>
                    <a:pt x="9" y="9"/>
                    <a:pt x="9" y="9"/>
                    <a:pt x="9" y="9"/>
                  </a:cubicBezTo>
                  <a:cubicBezTo>
                    <a:pt x="10" y="10"/>
                    <a:pt x="10" y="10"/>
                    <a:pt x="10" y="10"/>
                  </a:cubicBezTo>
                  <a:cubicBezTo>
                    <a:pt x="10" y="10"/>
                    <a:pt x="10" y="9"/>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6" name="Freeform 182"/>
            <p:cNvSpPr/>
            <p:nvPr>
              <p:custDataLst>
                <p:tags r:id="rId180"/>
              </p:custDataLst>
            </p:nvPr>
          </p:nvSpPr>
          <p:spPr bwMode="auto">
            <a:xfrm>
              <a:off x="7669214" y="3673475"/>
              <a:ext cx="15875"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2"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7" name="Freeform 183"/>
            <p:cNvSpPr/>
            <p:nvPr>
              <p:custDataLst>
                <p:tags r:id="rId181"/>
              </p:custDataLst>
            </p:nvPr>
          </p:nvSpPr>
          <p:spPr bwMode="auto">
            <a:xfrm>
              <a:off x="7670801" y="3671887"/>
              <a:ext cx="17463" cy="17463"/>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0"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8" name="Freeform 184"/>
            <p:cNvSpPr/>
            <p:nvPr>
              <p:custDataLst>
                <p:tags r:id="rId182"/>
              </p:custDataLst>
            </p:nvPr>
          </p:nvSpPr>
          <p:spPr bwMode="auto">
            <a:xfrm>
              <a:off x="7699376" y="3673475"/>
              <a:ext cx="17463"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2"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9" name="Freeform 185"/>
            <p:cNvSpPr/>
            <p:nvPr>
              <p:custDataLst>
                <p:tags r:id="rId183"/>
              </p:custDataLst>
            </p:nvPr>
          </p:nvSpPr>
          <p:spPr bwMode="auto">
            <a:xfrm>
              <a:off x="7700964" y="3671887"/>
              <a:ext cx="19050" cy="17463"/>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0" name="Freeform 186"/>
            <p:cNvSpPr/>
            <p:nvPr>
              <p:custDataLst>
                <p:tags r:id="rId184"/>
              </p:custDataLst>
            </p:nvPr>
          </p:nvSpPr>
          <p:spPr bwMode="auto">
            <a:xfrm>
              <a:off x="7605714" y="3709987"/>
              <a:ext cx="15875" cy="17463"/>
            </a:xfrm>
            <a:custGeom>
              <a:avLst/>
              <a:gdLst>
                <a:gd name="T0" fmla="*/ 2 w 10"/>
                <a:gd name="T1" fmla="*/ 0 h 10"/>
                <a:gd name="T2" fmla="*/ 0 w 10"/>
                <a:gd name="T3" fmla="*/ 5 h 10"/>
                <a:gd name="T4" fmla="*/ 0 w 10"/>
                <a:gd name="T5" fmla="*/ 5 h 10"/>
                <a:gd name="T6" fmla="*/ 1 w 10"/>
                <a:gd name="T7" fmla="*/ 7 h 10"/>
                <a:gd name="T8" fmla="*/ 9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5"/>
                  </a:cubicBezTo>
                  <a:cubicBezTo>
                    <a:pt x="0" y="5"/>
                    <a:pt x="0" y="5"/>
                    <a:pt x="0" y="5"/>
                  </a:cubicBezTo>
                  <a:cubicBezTo>
                    <a:pt x="0" y="6"/>
                    <a:pt x="0" y="7"/>
                    <a:pt x="1" y="7"/>
                  </a:cubicBezTo>
                  <a:cubicBezTo>
                    <a:pt x="3" y="9"/>
                    <a:pt x="6" y="9"/>
                    <a:pt x="9" y="10"/>
                  </a:cubicBezTo>
                  <a:cubicBezTo>
                    <a:pt x="10" y="10"/>
                    <a:pt x="10"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1" name="Freeform 187"/>
            <p:cNvSpPr/>
            <p:nvPr>
              <p:custDataLst>
                <p:tags r:id="rId185"/>
              </p:custDataLst>
            </p:nvPr>
          </p:nvSpPr>
          <p:spPr bwMode="auto">
            <a:xfrm>
              <a:off x="7607301" y="3708400"/>
              <a:ext cx="19050" cy="19050"/>
            </a:xfrm>
            <a:custGeom>
              <a:avLst/>
              <a:gdLst>
                <a:gd name="T0" fmla="*/ 9 w 11"/>
                <a:gd name="T1" fmla="*/ 0 h 11"/>
                <a:gd name="T2" fmla="*/ 1 w 11"/>
                <a:gd name="T3" fmla="*/ 0 h 11"/>
                <a:gd name="T4" fmla="*/ 0 w 11"/>
                <a:gd name="T5" fmla="*/ 1 h 11"/>
                <a:gd name="T6" fmla="*/ 1 w 11"/>
                <a:gd name="T7" fmla="*/ 1 h 11"/>
                <a:gd name="T8" fmla="*/ 9 w 11"/>
                <a:gd name="T9" fmla="*/ 10 h 11"/>
                <a:gd name="T10" fmla="*/ 10 w 11"/>
                <a:gd name="T11" fmla="*/ 11 h 11"/>
                <a:gd name="T12" fmla="*/ 11 w 11"/>
                <a:gd name="T13" fmla="*/ 9 h 11"/>
                <a:gd name="T14" fmla="*/ 11 w 11"/>
                <a:gd name="T15" fmla="*/ 3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1"/>
                    <a:pt x="0" y="1"/>
                    <a:pt x="0" y="1"/>
                  </a:cubicBezTo>
                  <a:cubicBezTo>
                    <a:pt x="1" y="1"/>
                    <a:pt x="1" y="1"/>
                    <a:pt x="1" y="1"/>
                  </a:cubicBezTo>
                  <a:cubicBezTo>
                    <a:pt x="9" y="10"/>
                    <a:pt x="9" y="10"/>
                    <a:pt x="9" y="10"/>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2" name="Freeform 188"/>
            <p:cNvSpPr/>
            <p:nvPr>
              <p:custDataLst>
                <p:tags r:id="rId186"/>
              </p:custDataLst>
            </p:nvPr>
          </p:nvSpPr>
          <p:spPr bwMode="auto">
            <a:xfrm>
              <a:off x="7637464" y="3709987"/>
              <a:ext cx="17463" cy="19050"/>
            </a:xfrm>
            <a:custGeom>
              <a:avLst/>
              <a:gdLst>
                <a:gd name="T0" fmla="*/ 2 w 10"/>
                <a:gd name="T1" fmla="*/ 0 h 11"/>
                <a:gd name="T2" fmla="*/ 0 w 10"/>
                <a:gd name="T3" fmla="*/ 5 h 11"/>
                <a:gd name="T4" fmla="*/ 0 w 10"/>
                <a:gd name="T5" fmla="*/ 5 h 11"/>
                <a:gd name="T6" fmla="*/ 5 w 10"/>
                <a:gd name="T7" fmla="*/ 11 h 11"/>
                <a:gd name="T8" fmla="*/ 6 w 10"/>
                <a:gd name="T9" fmla="*/ 11 h 11"/>
                <a:gd name="T10" fmla="*/ 10 w 10"/>
                <a:gd name="T11" fmla="*/ 9 h 11"/>
                <a:gd name="T12" fmla="*/ 2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2" y="0"/>
                  </a:moveTo>
                  <a:cubicBezTo>
                    <a:pt x="0" y="1"/>
                    <a:pt x="0" y="3"/>
                    <a:pt x="0" y="5"/>
                  </a:cubicBezTo>
                  <a:cubicBezTo>
                    <a:pt x="0" y="5"/>
                    <a:pt x="0" y="5"/>
                    <a:pt x="0" y="5"/>
                  </a:cubicBezTo>
                  <a:cubicBezTo>
                    <a:pt x="0" y="8"/>
                    <a:pt x="2" y="11"/>
                    <a:pt x="5" y="11"/>
                  </a:cubicBezTo>
                  <a:cubicBezTo>
                    <a:pt x="6" y="11"/>
                    <a:pt x="6" y="11"/>
                    <a:pt x="6" y="11"/>
                  </a:cubicBezTo>
                  <a:cubicBezTo>
                    <a:pt x="8" y="11"/>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3" name="Freeform 189"/>
            <p:cNvSpPr/>
            <p:nvPr>
              <p:custDataLst>
                <p:tags r:id="rId187"/>
              </p:custDataLst>
            </p:nvPr>
          </p:nvSpPr>
          <p:spPr bwMode="auto">
            <a:xfrm>
              <a:off x="7639051" y="3708400"/>
              <a:ext cx="17463" cy="19050"/>
            </a:xfrm>
            <a:custGeom>
              <a:avLst/>
              <a:gdLst>
                <a:gd name="T0" fmla="*/ 9 w 10"/>
                <a:gd name="T1" fmla="*/ 0 h 11"/>
                <a:gd name="T2" fmla="*/ 0 w 10"/>
                <a:gd name="T3" fmla="*/ 0 h 11"/>
                <a:gd name="T4" fmla="*/ 0 w 10"/>
                <a:gd name="T5" fmla="*/ 1 h 11"/>
                <a:gd name="T6" fmla="*/ 1 w 10"/>
                <a:gd name="T7" fmla="*/ 1 h 11"/>
                <a:gd name="T8" fmla="*/ 9 w 10"/>
                <a:gd name="T9" fmla="*/ 10 h 11"/>
                <a:gd name="T10" fmla="*/ 10 w 10"/>
                <a:gd name="T11" fmla="*/ 11 h 11"/>
                <a:gd name="T12" fmla="*/ 10 w 10"/>
                <a:gd name="T13" fmla="*/ 9 h 11"/>
                <a:gd name="T14" fmla="*/ 10 w 10"/>
                <a:gd name="T15" fmla="*/ 3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1"/>
                    <a:pt x="0" y="1"/>
                    <a:pt x="0" y="1"/>
                  </a:cubicBezTo>
                  <a:cubicBezTo>
                    <a:pt x="1" y="1"/>
                    <a:pt x="1" y="1"/>
                    <a:pt x="1" y="1"/>
                  </a:cubicBezTo>
                  <a:cubicBezTo>
                    <a:pt x="9" y="10"/>
                    <a:pt x="9" y="10"/>
                    <a:pt x="9" y="10"/>
                  </a:cubicBezTo>
                  <a:cubicBezTo>
                    <a:pt x="10" y="11"/>
                    <a:pt x="10" y="11"/>
                    <a:pt x="10" y="11"/>
                  </a:cubicBezTo>
                  <a:cubicBezTo>
                    <a:pt x="10" y="11"/>
                    <a:pt x="10" y="10"/>
                    <a:pt x="10" y="9"/>
                  </a:cubicBezTo>
                  <a:cubicBezTo>
                    <a:pt x="10" y="3"/>
                    <a:pt x="10" y="3"/>
                    <a:pt x="10" y="3"/>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4" name="Freeform 190"/>
            <p:cNvSpPr/>
            <p:nvPr>
              <p:custDataLst>
                <p:tags r:id="rId188"/>
              </p:custDataLst>
            </p:nvPr>
          </p:nvSpPr>
          <p:spPr bwMode="auto">
            <a:xfrm>
              <a:off x="7669214" y="3709987"/>
              <a:ext cx="12700" cy="15875"/>
            </a:xfrm>
            <a:custGeom>
              <a:avLst/>
              <a:gdLst>
                <a:gd name="T0" fmla="*/ 2 w 8"/>
                <a:gd name="T1" fmla="*/ 0 h 9"/>
                <a:gd name="T2" fmla="*/ 0 w 8"/>
                <a:gd name="T3" fmla="*/ 5 h 9"/>
                <a:gd name="T4" fmla="*/ 0 w 8"/>
                <a:gd name="T5" fmla="*/ 5 h 9"/>
                <a:gd name="T6" fmla="*/ 1 w 8"/>
                <a:gd name="T7" fmla="*/ 9 h 9"/>
                <a:gd name="T8" fmla="*/ 8 w 8"/>
                <a:gd name="T9" fmla="*/ 6 h 9"/>
                <a:gd name="T10" fmla="*/ 2 w 8"/>
                <a:gd name="T11" fmla="*/ 0 h 9"/>
              </a:gdLst>
              <a:ahLst/>
              <a:cxnLst>
                <a:cxn ang="0">
                  <a:pos x="T0" y="T1"/>
                </a:cxn>
                <a:cxn ang="0">
                  <a:pos x="T2" y="T3"/>
                </a:cxn>
                <a:cxn ang="0">
                  <a:pos x="T4" y="T5"/>
                </a:cxn>
                <a:cxn ang="0">
                  <a:pos x="T6" y="T7"/>
                </a:cxn>
                <a:cxn ang="0">
                  <a:pos x="T8" y="T9"/>
                </a:cxn>
                <a:cxn ang="0">
                  <a:pos x="T10" y="T11"/>
                </a:cxn>
              </a:cxnLst>
              <a:rect l="0" t="0" r="r" b="b"/>
              <a:pathLst>
                <a:path w="8" h="9">
                  <a:moveTo>
                    <a:pt x="2" y="0"/>
                  </a:moveTo>
                  <a:cubicBezTo>
                    <a:pt x="1" y="1"/>
                    <a:pt x="0" y="3"/>
                    <a:pt x="0" y="5"/>
                  </a:cubicBezTo>
                  <a:cubicBezTo>
                    <a:pt x="0" y="5"/>
                    <a:pt x="0" y="5"/>
                    <a:pt x="0" y="5"/>
                  </a:cubicBezTo>
                  <a:cubicBezTo>
                    <a:pt x="0" y="7"/>
                    <a:pt x="0" y="8"/>
                    <a:pt x="1" y="9"/>
                  </a:cubicBezTo>
                  <a:cubicBezTo>
                    <a:pt x="3" y="8"/>
                    <a:pt x="5" y="7"/>
                    <a:pt x="8" y="6"/>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5" name="Freeform 191"/>
            <p:cNvSpPr/>
            <p:nvPr>
              <p:custDataLst>
                <p:tags r:id="rId189"/>
              </p:custDataLst>
            </p:nvPr>
          </p:nvSpPr>
          <p:spPr bwMode="auto">
            <a:xfrm>
              <a:off x="7670801" y="3708400"/>
              <a:ext cx="17463" cy="12700"/>
            </a:xfrm>
            <a:custGeom>
              <a:avLst/>
              <a:gdLst>
                <a:gd name="T0" fmla="*/ 9 w 11"/>
                <a:gd name="T1" fmla="*/ 0 h 7"/>
                <a:gd name="T2" fmla="*/ 1 w 11"/>
                <a:gd name="T3" fmla="*/ 0 h 7"/>
                <a:gd name="T4" fmla="*/ 0 w 11"/>
                <a:gd name="T5" fmla="*/ 1 h 7"/>
                <a:gd name="T6" fmla="*/ 1 w 11"/>
                <a:gd name="T7" fmla="*/ 1 h 7"/>
                <a:gd name="T8" fmla="*/ 7 w 11"/>
                <a:gd name="T9" fmla="*/ 7 h 7"/>
                <a:gd name="T10" fmla="*/ 11 w 11"/>
                <a:gd name="T11" fmla="*/ 5 h 7"/>
                <a:gd name="T12" fmla="*/ 11 w 11"/>
                <a:gd name="T13" fmla="*/ 3 h 7"/>
                <a:gd name="T14" fmla="*/ 9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9" y="0"/>
                  </a:moveTo>
                  <a:cubicBezTo>
                    <a:pt x="1" y="0"/>
                    <a:pt x="1" y="0"/>
                    <a:pt x="1" y="0"/>
                  </a:cubicBezTo>
                  <a:cubicBezTo>
                    <a:pt x="0" y="1"/>
                    <a:pt x="0" y="1"/>
                    <a:pt x="0" y="1"/>
                  </a:cubicBezTo>
                  <a:cubicBezTo>
                    <a:pt x="1" y="1"/>
                    <a:pt x="1" y="1"/>
                    <a:pt x="1" y="1"/>
                  </a:cubicBezTo>
                  <a:cubicBezTo>
                    <a:pt x="7" y="7"/>
                    <a:pt x="7" y="7"/>
                    <a:pt x="7" y="7"/>
                  </a:cubicBezTo>
                  <a:cubicBezTo>
                    <a:pt x="8" y="7"/>
                    <a:pt x="9" y="6"/>
                    <a:pt x="11" y="5"/>
                  </a:cubicBezTo>
                  <a:cubicBezTo>
                    <a:pt x="11" y="3"/>
                    <a:pt x="11" y="3"/>
                    <a:pt x="11" y="3"/>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6" name="Freeform 192"/>
            <p:cNvSpPr>
              <a:spLocks noEditPoints="1"/>
            </p:cNvSpPr>
            <p:nvPr>
              <p:custDataLst>
                <p:tags r:id="rId190"/>
              </p:custDataLst>
            </p:nvPr>
          </p:nvSpPr>
          <p:spPr bwMode="auto">
            <a:xfrm>
              <a:off x="7543801" y="3551237"/>
              <a:ext cx="47625" cy="160338"/>
            </a:xfrm>
            <a:custGeom>
              <a:avLst/>
              <a:gdLst>
                <a:gd name="T0" fmla="*/ 16 w 28"/>
                <a:gd name="T1" fmla="*/ 70 h 94"/>
                <a:gd name="T2" fmla="*/ 16 w 28"/>
                <a:gd name="T3" fmla="*/ 84 h 94"/>
                <a:gd name="T4" fmla="*/ 28 w 28"/>
                <a:gd name="T5" fmla="*/ 94 h 94"/>
                <a:gd name="T6" fmla="*/ 28 w 28"/>
                <a:gd name="T7" fmla="*/ 92 h 94"/>
                <a:gd name="T8" fmla="*/ 25 w 28"/>
                <a:gd name="T9" fmla="*/ 88 h 94"/>
                <a:gd name="T10" fmla="*/ 16 w 28"/>
                <a:gd name="T11" fmla="*/ 70 h 94"/>
                <a:gd name="T12" fmla="*/ 10 w 28"/>
                <a:gd name="T13" fmla="*/ 18 h 94"/>
                <a:gd name="T14" fmla="*/ 3 w 28"/>
                <a:gd name="T15" fmla="*/ 38 h 94"/>
                <a:gd name="T16" fmla="*/ 13 w 28"/>
                <a:gd name="T17" fmla="*/ 80 h 94"/>
                <a:gd name="T18" fmla="*/ 14 w 28"/>
                <a:gd name="T19" fmla="*/ 81 h 94"/>
                <a:gd name="T20" fmla="*/ 14 w 28"/>
                <a:gd name="T21" fmla="*/ 57 h 94"/>
                <a:gd name="T22" fmla="*/ 14 w 28"/>
                <a:gd name="T23" fmla="*/ 53 h 94"/>
                <a:gd name="T24" fmla="*/ 14 w 28"/>
                <a:gd name="T25" fmla="*/ 33 h 94"/>
                <a:gd name="T26" fmla="*/ 10 w 28"/>
                <a:gd name="T27" fmla="*/ 18 h 94"/>
                <a:gd name="T28" fmla="*/ 28 w 28"/>
                <a:gd name="T29" fmla="*/ 0 h 94"/>
                <a:gd name="T30" fmla="*/ 25 w 28"/>
                <a:gd name="T31" fmla="*/ 2 h 94"/>
                <a:gd name="T32" fmla="*/ 11 w 28"/>
                <a:gd name="T33" fmla="*/ 16 h 94"/>
                <a:gd name="T34" fmla="*/ 16 w 28"/>
                <a:gd name="T35" fmla="*/ 33 h 94"/>
                <a:gd name="T36" fmla="*/ 16 w 28"/>
                <a:gd name="T37" fmla="*/ 40 h 94"/>
                <a:gd name="T38" fmla="*/ 28 w 28"/>
                <a:gd name="T39" fmla="*/ 18 h 94"/>
                <a:gd name="T40" fmla="*/ 28 w 28"/>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94">
                  <a:moveTo>
                    <a:pt x="16" y="70"/>
                  </a:moveTo>
                  <a:cubicBezTo>
                    <a:pt x="16" y="84"/>
                    <a:pt x="16" y="84"/>
                    <a:pt x="16" y="84"/>
                  </a:cubicBezTo>
                  <a:cubicBezTo>
                    <a:pt x="19" y="88"/>
                    <a:pt x="23" y="91"/>
                    <a:pt x="28" y="94"/>
                  </a:cubicBezTo>
                  <a:cubicBezTo>
                    <a:pt x="28" y="92"/>
                    <a:pt x="28" y="92"/>
                    <a:pt x="28" y="92"/>
                  </a:cubicBezTo>
                  <a:cubicBezTo>
                    <a:pt x="27" y="90"/>
                    <a:pt x="26" y="89"/>
                    <a:pt x="25" y="88"/>
                  </a:cubicBezTo>
                  <a:cubicBezTo>
                    <a:pt x="21" y="82"/>
                    <a:pt x="18" y="76"/>
                    <a:pt x="16" y="70"/>
                  </a:cubicBezTo>
                  <a:moveTo>
                    <a:pt x="10" y="18"/>
                  </a:moveTo>
                  <a:cubicBezTo>
                    <a:pt x="6" y="24"/>
                    <a:pt x="4" y="31"/>
                    <a:pt x="3" y="38"/>
                  </a:cubicBezTo>
                  <a:cubicBezTo>
                    <a:pt x="0" y="53"/>
                    <a:pt x="4" y="68"/>
                    <a:pt x="13" y="80"/>
                  </a:cubicBezTo>
                  <a:cubicBezTo>
                    <a:pt x="13" y="80"/>
                    <a:pt x="13" y="81"/>
                    <a:pt x="14" y="81"/>
                  </a:cubicBezTo>
                  <a:cubicBezTo>
                    <a:pt x="14" y="57"/>
                    <a:pt x="14" y="57"/>
                    <a:pt x="14" y="57"/>
                  </a:cubicBezTo>
                  <a:cubicBezTo>
                    <a:pt x="14" y="56"/>
                    <a:pt x="14" y="54"/>
                    <a:pt x="14" y="53"/>
                  </a:cubicBezTo>
                  <a:cubicBezTo>
                    <a:pt x="14" y="33"/>
                    <a:pt x="14" y="33"/>
                    <a:pt x="14" y="33"/>
                  </a:cubicBezTo>
                  <a:cubicBezTo>
                    <a:pt x="14" y="27"/>
                    <a:pt x="12" y="22"/>
                    <a:pt x="10" y="18"/>
                  </a:cubicBezTo>
                  <a:moveTo>
                    <a:pt x="28" y="0"/>
                  </a:moveTo>
                  <a:cubicBezTo>
                    <a:pt x="27" y="1"/>
                    <a:pt x="26" y="1"/>
                    <a:pt x="25" y="2"/>
                  </a:cubicBezTo>
                  <a:cubicBezTo>
                    <a:pt x="19" y="6"/>
                    <a:pt x="15" y="11"/>
                    <a:pt x="11" y="16"/>
                  </a:cubicBezTo>
                  <a:cubicBezTo>
                    <a:pt x="14" y="21"/>
                    <a:pt x="16" y="27"/>
                    <a:pt x="16" y="33"/>
                  </a:cubicBezTo>
                  <a:cubicBezTo>
                    <a:pt x="16" y="40"/>
                    <a:pt x="16" y="40"/>
                    <a:pt x="16" y="40"/>
                  </a:cubicBezTo>
                  <a:cubicBezTo>
                    <a:pt x="18" y="32"/>
                    <a:pt x="22" y="25"/>
                    <a:pt x="28" y="18"/>
                  </a:cubicBezTo>
                  <a:cubicBezTo>
                    <a:pt x="28" y="0"/>
                    <a:pt x="28" y="0"/>
                    <a:pt x="2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7" name="Freeform 193"/>
            <p:cNvSpPr>
              <a:spLocks noEditPoints="1"/>
            </p:cNvSpPr>
            <p:nvPr>
              <p:custDataLst>
                <p:tags r:id="rId191"/>
              </p:custDataLst>
            </p:nvPr>
          </p:nvSpPr>
          <p:spPr bwMode="auto">
            <a:xfrm>
              <a:off x="7591426" y="3535362"/>
              <a:ext cx="112713" cy="180975"/>
            </a:xfrm>
            <a:custGeom>
              <a:avLst/>
              <a:gdLst>
                <a:gd name="T0" fmla="*/ 0 w 66"/>
                <a:gd name="T1" fmla="*/ 101 h 106"/>
                <a:gd name="T2" fmla="*/ 0 w 66"/>
                <a:gd name="T3" fmla="*/ 103 h 106"/>
                <a:gd name="T4" fmla="*/ 5 w 66"/>
                <a:gd name="T5" fmla="*/ 106 h 106"/>
                <a:gd name="T6" fmla="*/ 0 w 66"/>
                <a:gd name="T7" fmla="*/ 101 h 106"/>
                <a:gd name="T8" fmla="*/ 65 w 66"/>
                <a:gd name="T9" fmla="*/ 13 h 106"/>
                <a:gd name="T10" fmla="*/ 64 w 66"/>
                <a:gd name="T11" fmla="*/ 13 h 106"/>
                <a:gd name="T12" fmla="*/ 66 w 66"/>
                <a:gd name="T13" fmla="*/ 14 h 106"/>
                <a:gd name="T14" fmla="*/ 65 w 66"/>
                <a:gd name="T15" fmla="*/ 13 h 106"/>
                <a:gd name="T16" fmla="*/ 6 w 66"/>
                <a:gd name="T17" fmla="*/ 5 h 106"/>
                <a:gd name="T18" fmla="*/ 0 w 66"/>
                <a:gd name="T19" fmla="*/ 9 h 106"/>
                <a:gd name="T20" fmla="*/ 0 w 66"/>
                <a:gd name="T21" fmla="*/ 27 h 106"/>
                <a:gd name="T22" fmla="*/ 9 w 66"/>
                <a:gd name="T23" fmla="*/ 19 h 106"/>
                <a:gd name="T24" fmla="*/ 9 w 66"/>
                <a:gd name="T25" fmla="*/ 19 h 106"/>
                <a:gd name="T26" fmla="*/ 7 w 66"/>
                <a:gd name="T27" fmla="*/ 19 h 106"/>
                <a:gd name="T28" fmla="*/ 7 w 66"/>
                <a:gd name="T29" fmla="*/ 17 h 106"/>
                <a:gd name="T30" fmla="*/ 12 w 66"/>
                <a:gd name="T31" fmla="*/ 17 h 106"/>
                <a:gd name="T32" fmla="*/ 19 w 66"/>
                <a:gd name="T33" fmla="*/ 13 h 106"/>
                <a:gd name="T34" fmla="*/ 12 w 66"/>
                <a:gd name="T35" fmla="*/ 13 h 106"/>
                <a:gd name="T36" fmla="*/ 6 w 66"/>
                <a:gd name="T37" fmla="*/ 8 h 106"/>
                <a:gd name="T38" fmla="*/ 6 w 66"/>
                <a:gd name="T39" fmla="*/ 7 h 106"/>
                <a:gd name="T40" fmla="*/ 6 w 66"/>
                <a:gd name="T41" fmla="*/ 5 h 106"/>
                <a:gd name="T42" fmla="*/ 29 w 66"/>
                <a:gd name="T43" fmla="*/ 0 h 106"/>
                <a:gd name="T44" fmla="*/ 17 w 66"/>
                <a:gd name="T45" fmla="*/ 2 h 106"/>
                <a:gd name="T46" fmla="*/ 41 w 66"/>
                <a:gd name="T47" fmla="*/ 2 h 106"/>
                <a:gd name="T48" fmla="*/ 38 w 66"/>
                <a:gd name="T49" fmla="*/ 1 h 106"/>
                <a:gd name="T50" fmla="*/ 38 w 66"/>
                <a:gd name="T51" fmla="*/ 1 h 106"/>
                <a:gd name="T52" fmla="*/ 29 w 66"/>
                <a:gd name="T5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106">
                  <a:moveTo>
                    <a:pt x="0" y="101"/>
                  </a:moveTo>
                  <a:cubicBezTo>
                    <a:pt x="0" y="103"/>
                    <a:pt x="0" y="103"/>
                    <a:pt x="0" y="103"/>
                  </a:cubicBezTo>
                  <a:cubicBezTo>
                    <a:pt x="1" y="104"/>
                    <a:pt x="3" y="105"/>
                    <a:pt x="5" y="106"/>
                  </a:cubicBezTo>
                  <a:cubicBezTo>
                    <a:pt x="3" y="104"/>
                    <a:pt x="1" y="102"/>
                    <a:pt x="0" y="101"/>
                  </a:cubicBezTo>
                  <a:moveTo>
                    <a:pt x="65" y="13"/>
                  </a:moveTo>
                  <a:cubicBezTo>
                    <a:pt x="64" y="13"/>
                    <a:pt x="64" y="13"/>
                    <a:pt x="64" y="13"/>
                  </a:cubicBezTo>
                  <a:cubicBezTo>
                    <a:pt x="65" y="14"/>
                    <a:pt x="65" y="14"/>
                    <a:pt x="66" y="14"/>
                  </a:cubicBezTo>
                  <a:cubicBezTo>
                    <a:pt x="66" y="14"/>
                    <a:pt x="65" y="14"/>
                    <a:pt x="65" y="13"/>
                  </a:cubicBezTo>
                  <a:moveTo>
                    <a:pt x="6" y="5"/>
                  </a:moveTo>
                  <a:cubicBezTo>
                    <a:pt x="4" y="6"/>
                    <a:pt x="2" y="8"/>
                    <a:pt x="0" y="9"/>
                  </a:cubicBezTo>
                  <a:cubicBezTo>
                    <a:pt x="0" y="27"/>
                    <a:pt x="0" y="27"/>
                    <a:pt x="0" y="27"/>
                  </a:cubicBezTo>
                  <a:cubicBezTo>
                    <a:pt x="2" y="24"/>
                    <a:pt x="5" y="22"/>
                    <a:pt x="9" y="19"/>
                  </a:cubicBezTo>
                  <a:cubicBezTo>
                    <a:pt x="9" y="19"/>
                    <a:pt x="9" y="19"/>
                    <a:pt x="9" y="19"/>
                  </a:cubicBezTo>
                  <a:cubicBezTo>
                    <a:pt x="7" y="19"/>
                    <a:pt x="7" y="19"/>
                    <a:pt x="7" y="19"/>
                  </a:cubicBezTo>
                  <a:cubicBezTo>
                    <a:pt x="7" y="17"/>
                    <a:pt x="7" y="17"/>
                    <a:pt x="7" y="17"/>
                  </a:cubicBezTo>
                  <a:cubicBezTo>
                    <a:pt x="12" y="17"/>
                    <a:pt x="12" y="17"/>
                    <a:pt x="12" y="17"/>
                  </a:cubicBezTo>
                  <a:cubicBezTo>
                    <a:pt x="14" y="16"/>
                    <a:pt x="17" y="14"/>
                    <a:pt x="19" y="13"/>
                  </a:cubicBezTo>
                  <a:cubicBezTo>
                    <a:pt x="12" y="13"/>
                    <a:pt x="12" y="13"/>
                    <a:pt x="12" y="13"/>
                  </a:cubicBezTo>
                  <a:cubicBezTo>
                    <a:pt x="9" y="13"/>
                    <a:pt x="6" y="11"/>
                    <a:pt x="6" y="8"/>
                  </a:cubicBezTo>
                  <a:cubicBezTo>
                    <a:pt x="6" y="7"/>
                    <a:pt x="6" y="7"/>
                    <a:pt x="6" y="7"/>
                  </a:cubicBezTo>
                  <a:cubicBezTo>
                    <a:pt x="6" y="7"/>
                    <a:pt x="6" y="6"/>
                    <a:pt x="6" y="5"/>
                  </a:cubicBezTo>
                  <a:moveTo>
                    <a:pt x="29" y="0"/>
                  </a:moveTo>
                  <a:cubicBezTo>
                    <a:pt x="25" y="0"/>
                    <a:pt x="21" y="1"/>
                    <a:pt x="17" y="2"/>
                  </a:cubicBezTo>
                  <a:cubicBezTo>
                    <a:pt x="41" y="2"/>
                    <a:pt x="41" y="2"/>
                    <a:pt x="41" y="2"/>
                  </a:cubicBezTo>
                  <a:cubicBezTo>
                    <a:pt x="40" y="1"/>
                    <a:pt x="39" y="1"/>
                    <a:pt x="38" y="1"/>
                  </a:cubicBezTo>
                  <a:cubicBezTo>
                    <a:pt x="38" y="1"/>
                    <a:pt x="38" y="1"/>
                    <a:pt x="38" y="1"/>
                  </a:cubicBezTo>
                  <a:cubicBezTo>
                    <a:pt x="35" y="1"/>
                    <a:pt x="32" y="0"/>
                    <a:pt x="29"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8" name="Freeform 194"/>
            <p:cNvSpPr/>
            <p:nvPr>
              <p:custDataLst>
                <p:tags r:id="rId192"/>
              </p:custDataLst>
            </p:nvPr>
          </p:nvSpPr>
          <p:spPr bwMode="auto">
            <a:xfrm>
              <a:off x="7605714" y="3541712"/>
              <a:ext cx="92075" cy="12700"/>
            </a:xfrm>
            <a:custGeom>
              <a:avLst/>
              <a:gdLst>
                <a:gd name="T0" fmla="*/ 40 w 54"/>
                <a:gd name="T1" fmla="*/ 0 h 7"/>
                <a:gd name="T2" fmla="*/ 4 w 54"/>
                <a:gd name="T3" fmla="*/ 0 h 7"/>
                <a:gd name="T4" fmla="*/ 0 w 54"/>
                <a:gd name="T5" fmla="*/ 3 h 7"/>
                <a:gd name="T6" fmla="*/ 0 w 54"/>
                <a:gd name="T7" fmla="*/ 4 h 7"/>
                <a:gd name="T8" fmla="*/ 4 w 54"/>
                <a:gd name="T9" fmla="*/ 7 h 7"/>
                <a:gd name="T10" fmla="*/ 16 w 54"/>
                <a:gd name="T11" fmla="*/ 7 h 7"/>
                <a:gd name="T12" fmla="*/ 33 w 54"/>
                <a:gd name="T13" fmla="*/ 4 h 7"/>
                <a:gd name="T14" fmla="*/ 42 w 54"/>
                <a:gd name="T15" fmla="*/ 5 h 7"/>
                <a:gd name="T16" fmla="*/ 42 w 54"/>
                <a:gd name="T17" fmla="*/ 5 h 7"/>
                <a:gd name="T18" fmla="*/ 51 w 54"/>
                <a:gd name="T19" fmla="*/ 7 h 7"/>
                <a:gd name="T20" fmla="*/ 54 w 54"/>
                <a:gd name="T21" fmla="*/ 7 h 7"/>
                <a:gd name="T22" fmla="*/ 40 w 5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
                  <a:moveTo>
                    <a:pt x="40" y="0"/>
                  </a:moveTo>
                  <a:cubicBezTo>
                    <a:pt x="4" y="0"/>
                    <a:pt x="4" y="0"/>
                    <a:pt x="4" y="0"/>
                  </a:cubicBezTo>
                  <a:cubicBezTo>
                    <a:pt x="2" y="0"/>
                    <a:pt x="0" y="1"/>
                    <a:pt x="0" y="3"/>
                  </a:cubicBezTo>
                  <a:cubicBezTo>
                    <a:pt x="0" y="4"/>
                    <a:pt x="0" y="4"/>
                    <a:pt x="0" y="4"/>
                  </a:cubicBezTo>
                  <a:cubicBezTo>
                    <a:pt x="0" y="6"/>
                    <a:pt x="2" y="7"/>
                    <a:pt x="4" y="7"/>
                  </a:cubicBezTo>
                  <a:cubicBezTo>
                    <a:pt x="16" y="7"/>
                    <a:pt x="16" y="7"/>
                    <a:pt x="16" y="7"/>
                  </a:cubicBezTo>
                  <a:cubicBezTo>
                    <a:pt x="22" y="5"/>
                    <a:pt x="27" y="4"/>
                    <a:pt x="33" y="4"/>
                  </a:cubicBezTo>
                  <a:cubicBezTo>
                    <a:pt x="36" y="4"/>
                    <a:pt x="39" y="5"/>
                    <a:pt x="42" y="5"/>
                  </a:cubicBezTo>
                  <a:cubicBezTo>
                    <a:pt x="42" y="5"/>
                    <a:pt x="42" y="5"/>
                    <a:pt x="42" y="5"/>
                  </a:cubicBezTo>
                  <a:cubicBezTo>
                    <a:pt x="45" y="6"/>
                    <a:pt x="48" y="6"/>
                    <a:pt x="51" y="7"/>
                  </a:cubicBezTo>
                  <a:cubicBezTo>
                    <a:pt x="54" y="7"/>
                    <a:pt x="54" y="7"/>
                    <a:pt x="54" y="7"/>
                  </a:cubicBezTo>
                  <a:cubicBezTo>
                    <a:pt x="50" y="4"/>
                    <a:pt x="45" y="2"/>
                    <a:pt x="4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9" name="Freeform 195"/>
            <p:cNvSpPr>
              <a:spLocks noEditPoints="1"/>
            </p:cNvSpPr>
            <p:nvPr>
              <p:custDataLst>
                <p:tags r:id="rId193"/>
              </p:custDataLst>
            </p:nvPr>
          </p:nvSpPr>
          <p:spPr bwMode="auto">
            <a:xfrm>
              <a:off x="7600951" y="3538537"/>
              <a:ext cx="101600" cy="19050"/>
            </a:xfrm>
            <a:custGeom>
              <a:avLst/>
              <a:gdLst>
                <a:gd name="T0" fmla="*/ 56 w 59"/>
                <a:gd name="T1" fmla="*/ 9 h 11"/>
                <a:gd name="T2" fmla="*/ 53 w 59"/>
                <a:gd name="T3" fmla="*/ 9 h 11"/>
                <a:gd name="T4" fmla="*/ 58 w 59"/>
                <a:gd name="T5" fmla="*/ 11 h 11"/>
                <a:gd name="T6" fmla="*/ 59 w 59"/>
                <a:gd name="T7" fmla="*/ 11 h 11"/>
                <a:gd name="T8" fmla="*/ 56 w 59"/>
                <a:gd name="T9" fmla="*/ 9 h 11"/>
                <a:gd name="T10" fmla="*/ 35 w 59"/>
                <a:gd name="T11" fmla="*/ 0 h 11"/>
                <a:gd name="T12" fmla="*/ 11 w 59"/>
                <a:gd name="T13" fmla="*/ 0 h 11"/>
                <a:gd name="T14" fmla="*/ 0 w 59"/>
                <a:gd name="T15" fmla="*/ 3 h 11"/>
                <a:gd name="T16" fmla="*/ 0 w 59"/>
                <a:gd name="T17" fmla="*/ 5 h 11"/>
                <a:gd name="T18" fmla="*/ 0 w 59"/>
                <a:gd name="T19" fmla="*/ 6 h 11"/>
                <a:gd name="T20" fmla="*/ 6 w 59"/>
                <a:gd name="T21" fmla="*/ 11 h 11"/>
                <a:gd name="T22" fmla="*/ 13 w 59"/>
                <a:gd name="T23" fmla="*/ 11 h 11"/>
                <a:gd name="T24" fmla="*/ 18 w 59"/>
                <a:gd name="T25" fmla="*/ 9 h 11"/>
                <a:gd name="T26" fmla="*/ 6 w 59"/>
                <a:gd name="T27" fmla="*/ 9 h 11"/>
                <a:gd name="T28" fmla="*/ 2 w 59"/>
                <a:gd name="T29" fmla="*/ 6 h 11"/>
                <a:gd name="T30" fmla="*/ 2 w 59"/>
                <a:gd name="T31" fmla="*/ 5 h 11"/>
                <a:gd name="T32" fmla="*/ 6 w 59"/>
                <a:gd name="T33" fmla="*/ 2 h 11"/>
                <a:gd name="T34" fmla="*/ 42 w 59"/>
                <a:gd name="T35" fmla="*/ 2 h 11"/>
                <a:gd name="T36" fmla="*/ 35 w 59"/>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1">
                  <a:moveTo>
                    <a:pt x="56" y="9"/>
                  </a:moveTo>
                  <a:cubicBezTo>
                    <a:pt x="53" y="9"/>
                    <a:pt x="53" y="9"/>
                    <a:pt x="53" y="9"/>
                  </a:cubicBezTo>
                  <a:cubicBezTo>
                    <a:pt x="54" y="10"/>
                    <a:pt x="56" y="10"/>
                    <a:pt x="58" y="11"/>
                  </a:cubicBezTo>
                  <a:cubicBezTo>
                    <a:pt x="59" y="11"/>
                    <a:pt x="59" y="11"/>
                    <a:pt x="59" y="11"/>
                  </a:cubicBezTo>
                  <a:cubicBezTo>
                    <a:pt x="58" y="10"/>
                    <a:pt x="57" y="10"/>
                    <a:pt x="56" y="9"/>
                  </a:cubicBezTo>
                  <a:moveTo>
                    <a:pt x="35" y="0"/>
                  </a:moveTo>
                  <a:cubicBezTo>
                    <a:pt x="11" y="0"/>
                    <a:pt x="11" y="0"/>
                    <a:pt x="11" y="0"/>
                  </a:cubicBezTo>
                  <a:cubicBezTo>
                    <a:pt x="8" y="1"/>
                    <a:pt x="4" y="2"/>
                    <a:pt x="0" y="3"/>
                  </a:cubicBezTo>
                  <a:cubicBezTo>
                    <a:pt x="0" y="4"/>
                    <a:pt x="0" y="5"/>
                    <a:pt x="0" y="5"/>
                  </a:cubicBezTo>
                  <a:cubicBezTo>
                    <a:pt x="0" y="6"/>
                    <a:pt x="0" y="6"/>
                    <a:pt x="0" y="6"/>
                  </a:cubicBezTo>
                  <a:cubicBezTo>
                    <a:pt x="0" y="9"/>
                    <a:pt x="3" y="11"/>
                    <a:pt x="6" y="11"/>
                  </a:cubicBezTo>
                  <a:cubicBezTo>
                    <a:pt x="13" y="11"/>
                    <a:pt x="13" y="11"/>
                    <a:pt x="13" y="11"/>
                  </a:cubicBezTo>
                  <a:cubicBezTo>
                    <a:pt x="15" y="10"/>
                    <a:pt x="16" y="10"/>
                    <a:pt x="18" y="9"/>
                  </a:cubicBezTo>
                  <a:cubicBezTo>
                    <a:pt x="6" y="9"/>
                    <a:pt x="6" y="9"/>
                    <a:pt x="6" y="9"/>
                  </a:cubicBezTo>
                  <a:cubicBezTo>
                    <a:pt x="4" y="9"/>
                    <a:pt x="2" y="8"/>
                    <a:pt x="2" y="6"/>
                  </a:cubicBezTo>
                  <a:cubicBezTo>
                    <a:pt x="2" y="5"/>
                    <a:pt x="2" y="5"/>
                    <a:pt x="2" y="5"/>
                  </a:cubicBezTo>
                  <a:cubicBezTo>
                    <a:pt x="2" y="3"/>
                    <a:pt x="4" y="2"/>
                    <a:pt x="6" y="2"/>
                  </a:cubicBezTo>
                  <a:cubicBezTo>
                    <a:pt x="42" y="2"/>
                    <a:pt x="42" y="2"/>
                    <a:pt x="42" y="2"/>
                  </a:cubicBezTo>
                  <a:cubicBezTo>
                    <a:pt x="40" y="1"/>
                    <a:pt x="38" y="0"/>
                    <a:pt x="35"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0" name="Freeform 196"/>
            <p:cNvSpPr/>
            <p:nvPr>
              <p:custDataLst>
                <p:tags r:id="rId194"/>
              </p:custDataLst>
            </p:nvPr>
          </p:nvSpPr>
          <p:spPr bwMode="auto">
            <a:xfrm>
              <a:off x="7602539" y="3563937"/>
              <a:ext cx="9525" cy="4763"/>
            </a:xfrm>
            <a:custGeom>
              <a:avLst/>
              <a:gdLst>
                <a:gd name="T0" fmla="*/ 5 w 5"/>
                <a:gd name="T1" fmla="*/ 0 h 2"/>
                <a:gd name="T2" fmla="*/ 0 w 5"/>
                <a:gd name="T3" fmla="*/ 0 h 2"/>
                <a:gd name="T4" fmla="*/ 0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0" y="0"/>
                    <a:pt x="0" y="0"/>
                    <a:pt x="0" y="0"/>
                  </a:cubicBezTo>
                  <a:cubicBezTo>
                    <a:pt x="0" y="2"/>
                    <a:pt x="0" y="2"/>
                    <a:pt x="0" y="2"/>
                  </a:cubicBezTo>
                  <a:cubicBezTo>
                    <a:pt x="2" y="2"/>
                    <a:pt x="2" y="2"/>
                    <a:pt x="2" y="2"/>
                  </a:cubicBezTo>
                  <a:cubicBezTo>
                    <a:pt x="3" y="1"/>
                    <a:pt x="4" y="1"/>
                    <a:pt x="5" y="0"/>
                  </a:cubicBezTo>
                </a:path>
              </a:pathLst>
            </a:custGeom>
            <a:solidFill>
              <a:srgbClr val="F3F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1" name="Freeform 197"/>
            <p:cNvSpPr>
              <a:spLocks noEditPoints="1"/>
            </p:cNvSpPr>
            <p:nvPr>
              <p:custDataLst>
                <p:tags r:id="rId195"/>
              </p:custDataLst>
            </p:nvPr>
          </p:nvSpPr>
          <p:spPr bwMode="auto">
            <a:xfrm>
              <a:off x="7559676" y="3578225"/>
              <a:ext cx="11113" cy="115888"/>
            </a:xfrm>
            <a:custGeom>
              <a:avLst/>
              <a:gdLst>
                <a:gd name="T0" fmla="*/ 4 w 6"/>
                <a:gd name="T1" fmla="*/ 41 h 68"/>
                <a:gd name="T2" fmla="*/ 4 w 6"/>
                <a:gd name="T3" fmla="*/ 65 h 68"/>
                <a:gd name="T4" fmla="*/ 6 w 6"/>
                <a:gd name="T5" fmla="*/ 68 h 68"/>
                <a:gd name="T6" fmla="*/ 6 w 6"/>
                <a:gd name="T7" fmla="*/ 54 h 68"/>
                <a:gd name="T8" fmla="*/ 4 w 6"/>
                <a:gd name="T9" fmla="*/ 41 h 68"/>
                <a:gd name="T10" fmla="*/ 1 w 6"/>
                <a:gd name="T11" fmla="*/ 0 h 68"/>
                <a:gd name="T12" fmla="*/ 0 w 6"/>
                <a:gd name="T13" fmla="*/ 2 h 68"/>
                <a:gd name="T14" fmla="*/ 4 w 6"/>
                <a:gd name="T15" fmla="*/ 17 h 68"/>
                <a:gd name="T16" fmla="*/ 4 w 6"/>
                <a:gd name="T17" fmla="*/ 37 h 68"/>
                <a:gd name="T18" fmla="*/ 5 w 6"/>
                <a:gd name="T19" fmla="*/ 30 h 68"/>
                <a:gd name="T20" fmla="*/ 6 w 6"/>
                <a:gd name="T21" fmla="*/ 24 h 68"/>
                <a:gd name="T22" fmla="*/ 6 w 6"/>
                <a:gd name="T23" fmla="*/ 17 h 68"/>
                <a:gd name="T24" fmla="*/ 1 w 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8">
                  <a:moveTo>
                    <a:pt x="4" y="41"/>
                  </a:moveTo>
                  <a:cubicBezTo>
                    <a:pt x="4" y="65"/>
                    <a:pt x="4" y="65"/>
                    <a:pt x="4" y="65"/>
                  </a:cubicBezTo>
                  <a:cubicBezTo>
                    <a:pt x="5" y="66"/>
                    <a:pt x="5" y="67"/>
                    <a:pt x="6" y="68"/>
                  </a:cubicBezTo>
                  <a:cubicBezTo>
                    <a:pt x="6" y="54"/>
                    <a:pt x="6" y="54"/>
                    <a:pt x="6" y="54"/>
                  </a:cubicBezTo>
                  <a:cubicBezTo>
                    <a:pt x="5" y="50"/>
                    <a:pt x="4" y="46"/>
                    <a:pt x="4" y="41"/>
                  </a:cubicBezTo>
                  <a:moveTo>
                    <a:pt x="1" y="0"/>
                  </a:moveTo>
                  <a:cubicBezTo>
                    <a:pt x="1" y="1"/>
                    <a:pt x="0" y="2"/>
                    <a:pt x="0" y="2"/>
                  </a:cubicBezTo>
                  <a:cubicBezTo>
                    <a:pt x="2" y="6"/>
                    <a:pt x="4" y="11"/>
                    <a:pt x="4" y="17"/>
                  </a:cubicBezTo>
                  <a:cubicBezTo>
                    <a:pt x="4" y="37"/>
                    <a:pt x="4" y="37"/>
                    <a:pt x="4" y="37"/>
                  </a:cubicBezTo>
                  <a:cubicBezTo>
                    <a:pt x="4" y="35"/>
                    <a:pt x="4" y="33"/>
                    <a:pt x="5" y="30"/>
                  </a:cubicBezTo>
                  <a:cubicBezTo>
                    <a:pt x="5" y="28"/>
                    <a:pt x="5" y="26"/>
                    <a:pt x="6" y="24"/>
                  </a:cubicBezTo>
                  <a:cubicBezTo>
                    <a:pt x="6" y="17"/>
                    <a:pt x="6" y="17"/>
                    <a:pt x="6" y="17"/>
                  </a:cubicBezTo>
                  <a:cubicBezTo>
                    <a:pt x="6" y="11"/>
                    <a:pt x="4" y="5"/>
                    <a:pt x="1" y="0"/>
                  </a:cubicBezTo>
                </a:path>
              </a:pathLst>
            </a:custGeom>
            <a:solidFill>
              <a:srgbClr val="E7AD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2" name="Freeform 198"/>
            <p:cNvSpPr/>
            <p:nvPr>
              <p:custDataLst>
                <p:tags r:id="rId196"/>
              </p:custDataLst>
            </p:nvPr>
          </p:nvSpPr>
          <p:spPr bwMode="auto">
            <a:xfrm>
              <a:off x="7519989" y="3513137"/>
              <a:ext cx="139700" cy="231775"/>
            </a:xfrm>
            <a:custGeom>
              <a:avLst/>
              <a:gdLst>
                <a:gd name="T0" fmla="*/ 62 w 82"/>
                <a:gd name="T1" fmla="*/ 129 h 135"/>
                <a:gd name="T2" fmla="*/ 11 w 82"/>
                <a:gd name="T3" fmla="*/ 60 h 135"/>
                <a:gd name="T4" fmla="*/ 35 w 82"/>
                <a:gd name="T5" fmla="*/ 20 h 135"/>
                <a:gd name="T6" fmla="*/ 81 w 82"/>
                <a:gd name="T7" fmla="*/ 9 h 135"/>
                <a:gd name="T8" fmla="*/ 82 w 82"/>
                <a:gd name="T9" fmla="*/ 3 h 135"/>
                <a:gd name="T10" fmla="*/ 81 w 82"/>
                <a:gd name="T11" fmla="*/ 3 h 135"/>
                <a:gd name="T12" fmla="*/ 32 w 82"/>
                <a:gd name="T13" fmla="*/ 15 h 135"/>
                <a:gd name="T14" fmla="*/ 5 w 82"/>
                <a:gd name="T15" fmla="*/ 59 h 135"/>
                <a:gd name="T16" fmla="*/ 61 w 82"/>
                <a:gd name="T17" fmla="*/ 135 h 135"/>
                <a:gd name="T18" fmla="*/ 62 w 82"/>
                <a:gd name="T19"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5">
                  <a:moveTo>
                    <a:pt x="62" y="129"/>
                  </a:moveTo>
                  <a:cubicBezTo>
                    <a:pt x="29" y="124"/>
                    <a:pt x="6" y="93"/>
                    <a:pt x="11" y="60"/>
                  </a:cubicBezTo>
                  <a:cubicBezTo>
                    <a:pt x="14" y="44"/>
                    <a:pt x="22" y="29"/>
                    <a:pt x="35" y="20"/>
                  </a:cubicBezTo>
                  <a:cubicBezTo>
                    <a:pt x="49" y="10"/>
                    <a:pt x="65" y="6"/>
                    <a:pt x="81" y="9"/>
                  </a:cubicBezTo>
                  <a:cubicBezTo>
                    <a:pt x="82" y="3"/>
                    <a:pt x="82" y="3"/>
                    <a:pt x="82" y="3"/>
                  </a:cubicBezTo>
                  <a:cubicBezTo>
                    <a:pt x="81" y="3"/>
                    <a:pt x="81" y="3"/>
                    <a:pt x="81" y="3"/>
                  </a:cubicBezTo>
                  <a:cubicBezTo>
                    <a:pt x="64" y="0"/>
                    <a:pt x="46" y="4"/>
                    <a:pt x="32" y="15"/>
                  </a:cubicBezTo>
                  <a:cubicBezTo>
                    <a:pt x="17" y="26"/>
                    <a:pt x="8" y="41"/>
                    <a:pt x="5" y="59"/>
                  </a:cubicBezTo>
                  <a:cubicBezTo>
                    <a:pt x="0" y="95"/>
                    <a:pt x="25" y="129"/>
                    <a:pt x="61" y="135"/>
                  </a:cubicBezTo>
                  <a:cubicBezTo>
                    <a:pt x="62" y="129"/>
                    <a:pt x="62" y="129"/>
                    <a:pt x="62" y="129"/>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3" name="Freeform 199"/>
            <p:cNvSpPr/>
            <p:nvPr>
              <p:custDataLst>
                <p:tags r:id="rId197"/>
              </p:custDataLst>
            </p:nvPr>
          </p:nvSpPr>
          <p:spPr bwMode="auto">
            <a:xfrm>
              <a:off x="7694614" y="3708400"/>
              <a:ext cx="49213" cy="55563"/>
            </a:xfrm>
            <a:custGeom>
              <a:avLst/>
              <a:gdLst>
                <a:gd name="T0" fmla="*/ 26 w 29"/>
                <a:gd name="T1" fmla="*/ 17 h 32"/>
                <a:gd name="T2" fmla="*/ 16 w 29"/>
                <a:gd name="T3" fmla="*/ 3 h 32"/>
                <a:gd name="T4" fmla="*/ 10 w 29"/>
                <a:gd name="T5" fmla="*/ 0 h 32"/>
                <a:gd name="T6" fmla="*/ 6 w 29"/>
                <a:gd name="T7" fmla="*/ 4 h 32"/>
                <a:gd name="T8" fmla="*/ 0 w 29"/>
                <a:gd name="T9" fmla="*/ 7 h 32"/>
                <a:gd name="T10" fmla="*/ 2 w 29"/>
                <a:gd name="T11" fmla="*/ 14 h 32"/>
                <a:gd name="T12" fmla="*/ 11 w 29"/>
                <a:gd name="T13" fmla="*/ 27 h 32"/>
                <a:gd name="T14" fmla="*/ 23 w 29"/>
                <a:gd name="T15" fmla="*/ 28 h 32"/>
                <a:gd name="T16" fmla="*/ 23 w 29"/>
                <a:gd name="T17" fmla="*/ 28 h 32"/>
                <a:gd name="T18" fmla="*/ 26 w 29"/>
                <a:gd name="T1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2">
                  <a:moveTo>
                    <a:pt x="26" y="17"/>
                  </a:moveTo>
                  <a:cubicBezTo>
                    <a:pt x="23" y="12"/>
                    <a:pt x="19" y="8"/>
                    <a:pt x="16" y="3"/>
                  </a:cubicBezTo>
                  <a:cubicBezTo>
                    <a:pt x="15" y="1"/>
                    <a:pt x="13" y="0"/>
                    <a:pt x="10" y="0"/>
                  </a:cubicBezTo>
                  <a:cubicBezTo>
                    <a:pt x="9" y="1"/>
                    <a:pt x="7" y="3"/>
                    <a:pt x="6" y="4"/>
                  </a:cubicBezTo>
                  <a:cubicBezTo>
                    <a:pt x="4" y="5"/>
                    <a:pt x="2" y="6"/>
                    <a:pt x="0" y="7"/>
                  </a:cubicBezTo>
                  <a:cubicBezTo>
                    <a:pt x="0" y="10"/>
                    <a:pt x="0" y="12"/>
                    <a:pt x="2" y="14"/>
                  </a:cubicBezTo>
                  <a:cubicBezTo>
                    <a:pt x="5" y="19"/>
                    <a:pt x="8" y="23"/>
                    <a:pt x="11" y="27"/>
                  </a:cubicBezTo>
                  <a:cubicBezTo>
                    <a:pt x="14" y="32"/>
                    <a:pt x="19" y="31"/>
                    <a:pt x="23" y="28"/>
                  </a:cubicBezTo>
                  <a:cubicBezTo>
                    <a:pt x="23" y="28"/>
                    <a:pt x="23" y="28"/>
                    <a:pt x="23" y="28"/>
                  </a:cubicBezTo>
                  <a:cubicBezTo>
                    <a:pt x="27" y="25"/>
                    <a:pt x="29" y="21"/>
                    <a:pt x="26" y="17"/>
                  </a:cubicBezTo>
                  <a:close/>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4" name="Freeform 200"/>
            <p:cNvSpPr/>
            <p:nvPr>
              <p:custDataLst>
                <p:tags r:id="rId198"/>
              </p:custDataLst>
            </p:nvPr>
          </p:nvSpPr>
          <p:spPr bwMode="auto">
            <a:xfrm>
              <a:off x="7704139" y="3730625"/>
              <a:ext cx="131763" cy="153988"/>
            </a:xfrm>
            <a:custGeom>
              <a:avLst/>
              <a:gdLst>
                <a:gd name="T0" fmla="*/ 83 w 83"/>
                <a:gd name="T1" fmla="*/ 79 h 97"/>
                <a:gd name="T2" fmla="*/ 59 w 83"/>
                <a:gd name="T3" fmla="*/ 97 h 97"/>
                <a:gd name="T4" fmla="*/ 0 w 83"/>
                <a:gd name="T5" fmla="*/ 18 h 97"/>
                <a:gd name="T6" fmla="*/ 26 w 83"/>
                <a:gd name="T7" fmla="*/ 0 h 97"/>
                <a:gd name="T8" fmla="*/ 83 w 83"/>
                <a:gd name="T9" fmla="*/ 79 h 97"/>
              </a:gdLst>
              <a:ahLst/>
              <a:cxnLst>
                <a:cxn ang="0">
                  <a:pos x="T0" y="T1"/>
                </a:cxn>
                <a:cxn ang="0">
                  <a:pos x="T2" y="T3"/>
                </a:cxn>
                <a:cxn ang="0">
                  <a:pos x="T4" y="T5"/>
                </a:cxn>
                <a:cxn ang="0">
                  <a:pos x="T6" y="T7"/>
                </a:cxn>
                <a:cxn ang="0">
                  <a:pos x="T8" y="T9"/>
                </a:cxn>
              </a:cxnLst>
              <a:rect l="0" t="0" r="r" b="b"/>
              <a:pathLst>
                <a:path w="83" h="97">
                  <a:moveTo>
                    <a:pt x="83" y="79"/>
                  </a:moveTo>
                  <a:lnTo>
                    <a:pt x="59" y="97"/>
                  </a:lnTo>
                  <a:lnTo>
                    <a:pt x="0" y="18"/>
                  </a:lnTo>
                  <a:lnTo>
                    <a:pt x="26" y="0"/>
                  </a:lnTo>
                  <a:lnTo>
                    <a:pt x="83" y="7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5" name="Freeform 201"/>
            <p:cNvSpPr/>
            <p:nvPr>
              <p:custDataLst>
                <p:tags r:id="rId199"/>
              </p:custDataLst>
            </p:nvPr>
          </p:nvSpPr>
          <p:spPr bwMode="auto">
            <a:xfrm>
              <a:off x="7724776" y="3732212"/>
              <a:ext cx="107950" cy="136525"/>
            </a:xfrm>
            <a:custGeom>
              <a:avLst/>
              <a:gdLst>
                <a:gd name="T0" fmla="*/ 68 w 68"/>
                <a:gd name="T1" fmla="*/ 79 h 86"/>
                <a:gd name="T2" fmla="*/ 57 w 68"/>
                <a:gd name="T3" fmla="*/ 86 h 86"/>
                <a:gd name="T4" fmla="*/ 0 w 68"/>
                <a:gd name="T5" fmla="*/ 8 h 86"/>
                <a:gd name="T6" fmla="*/ 11 w 68"/>
                <a:gd name="T7" fmla="*/ 0 h 86"/>
                <a:gd name="T8" fmla="*/ 68 w 68"/>
                <a:gd name="T9" fmla="*/ 79 h 86"/>
              </a:gdLst>
              <a:ahLst/>
              <a:cxnLst>
                <a:cxn ang="0">
                  <a:pos x="T0" y="T1"/>
                </a:cxn>
                <a:cxn ang="0">
                  <a:pos x="T2" y="T3"/>
                </a:cxn>
                <a:cxn ang="0">
                  <a:pos x="T4" y="T5"/>
                </a:cxn>
                <a:cxn ang="0">
                  <a:pos x="T6" y="T7"/>
                </a:cxn>
                <a:cxn ang="0">
                  <a:pos x="T8" y="T9"/>
                </a:cxn>
              </a:cxnLst>
              <a:rect l="0" t="0" r="r" b="b"/>
              <a:pathLst>
                <a:path w="68" h="86">
                  <a:moveTo>
                    <a:pt x="68" y="79"/>
                  </a:moveTo>
                  <a:lnTo>
                    <a:pt x="57" y="86"/>
                  </a:lnTo>
                  <a:lnTo>
                    <a:pt x="0" y="8"/>
                  </a:lnTo>
                  <a:lnTo>
                    <a:pt x="11" y="0"/>
                  </a:lnTo>
                  <a:lnTo>
                    <a:pt x="68" y="79"/>
                  </a:lnTo>
                  <a:close/>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6" name="Freeform 202"/>
            <p:cNvSpPr/>
            <p:nvPr>
              <p:custDataLst>
                <p:tags r:id="rId200"/>
              </p:custDataLst>
            </p:nvPr>
          </p:nvSpPr>
          <p:spPr bwMode="auto">
            <a:xfrm>
              <a:off x="7704139" y="3730625"/>
              <a:ext cx="47625" cy="38100"/>
            </a:xfrm>
            <a:custGeom>
              <a:avLst/>
              <a:gdLst>
                <a:gd name="T0" fmla="*/ 30 w 30"/>
                <a:gd name="T1" fmla="*/ 5 h 24"/>
                <a:gd name="T2" fmla="*/ 5 w 30"/>
                <a:gd name="T3" fmla="*/ 24 h 24"/>
                <a:gd name="T4" fmla="*/ 0 w 30"/>
                <a:gd name="T5" fmla="*/ 18 h 24"/>
                <a:gd name="T6" fmla="*/ 26 w 30"/>
                <a:gd name="T7" fmla="*/ 0 h 24"/>
                <a:gd name="T8" fmla="*/ 30 w 30"/>
                <a:gd name="T9" fmla="*/ 5 h 24"/>
              </a:gdLst>
              <a:ahLst/>
              <a:cxnLst>
                <a:cxn ang="0">
                  <a:pos x="T0" y="T1"/>
                </a:cxn>
                <a:cxn ang="0">
                  <a:pos x="T2" y="T3"/>
                </a:cxn>
                <a:cxn ang="0">
                  <a:pos x="T4" y="T5"/>
                </a:cxn>
                <a:cxn ang="0">
                  <a:pos x="T6" y="T7"/>
                </a:cxn>
                <a:cxn ang="0">
                  <a:pos x="T8" y="T9"/>
                </a:cxn>
              </a:cxnLst>
              <a:rect l="0" t="0" r="r" b="b"/>
              <a:pathLst>
                <a:path w="30" h="24">
                  <a:moveTo>
                    <a:pt x="30" y="5"/>
                  </a:moveTo>
                  <a:lnTo>
                    <a:pt x="5" y="24"/>
                  </a:lnTo>
                  <a:lnTo>
                    <a:pt x="0" y="18"/>
                  </a:lnTo>
                  <a:lnTo>
                    <a:pt x="26" y="0"/>
                  </a:lnTo>
                  <a:lnTo>
                    <a:pt x="30" y="5"/>
                  </a:lnTo>
                  <a:close/>
                </a:path>
              </a:pathLst>
            </a:custGeom>
            <a:solidFill>
              <a:srgbClr val="E4E7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7" name="Freeform 203"/>
            <p:cNvSpPr/>
            <p:nvPr>
              <p:custDataLst>
                <p:tags r:id="rId201"/>
              </p:custDataLst>
            </p:nvPr>
          </p:nvSpPr>
          <p:spPr bwMode="auto">
            <a:xfrm>
              <a:off x="7724776" y="3735387"/>
              <a:ext cx="22225" cy="19050"/>
            </a:xfrm>
            <a:custGeom>
              <a:avLst/>
              <a:gdLst>
                <a:gd name="T0" fmla="*/ 14 w 14"/>
                <a:gd name="T1" fmla="*/ 3 h 12"/>
                <a:gd name="T2" fmla="*/ 3 w 14"/>
                <a:gd name="T3" fmla="*/ 12 h 12"/>
                <a:gd name="T4" fmla="*/ 0 w 14"/>
                <a:gd name="T5" fmla="*/ 8 h 12"/>
                <a:gd name="T6" fmla="*/ 11 w 14"/>
                <a:gd name="T7" fmla="*/ 0 h 12"/>
                <a:gd name="T8" fmla="*/ 14 w 14"/>
                <a:gd name="T9" fmla="*/ 3 h 12"/>
              </a:gdLst>
              <a:ahLst/>
              <a:cxnLst>
                <a:cxn ang="0">
                  <a:pos x="T0" y="T1"/>
                </a:cxn>
                <a:cxn ang="0">
                  <a:pos x="T2" y="T3"/>
                </a:cxn>
                <a:cxn ang="0">
                  <a:pos x="T4" y="T5"/>
                </a:cxn>
                <a:cxn ang="0">
                  <a:pos x="T6" y="T7"/>
                </a:cxn>
                <a:cxn ang="0">
                  <a:pos x="T8" y="T9"/>
                </a:cxn>
              </a:cxnLst>
              <a:rect l="0" t="0" r="r" b="b"/>
              <a:pathLst>
                <a:path w="14" h="12">
                  <a:moveTo>
                    <a:pt x="14" y="3"/>
                  </a:moveTo>
                  <a:lnTo>
                    <a:pt x="3" y="12"/>
                  </a:lnTo>
                  <a:lnTo>
                    <a:pt x="0" y="8"/>
                  </a:lnTo>
                  <a:lnTo>
                    <a:pt x="11" y="0"/>
                  </a:lnTo>
                  <a:lnTo>
                    <a:pt x="14" y="3"/>
                  </a:lnTo>
                  <a:close/>
                </a:path>
              </a:pathLst>
            </a:custGeom>
            <a:solidFill>
              <a:srgbClr val="CCD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8" name="Freeform 204"/>
            <p:cNvSpPr/>
            <p:nvPr>
              <p:custDataLst>
                <p:tags r:id="rId202"/>
              </p:custDataLst>
            </p:nvPr>
          </p:nvSpPr>
          <p:spPr bwMode="auto">
            <a:xfrm>
              <a:off x="7797801" y="3856037"/>
              <a:ext cx="46038" cy="41275"/>
            </a:xfrm>
            <a:custGeom>
              <a:avLst/>
              <a:gdLst>
                <a:gd name="T0" fmla="*/ 27 w 27"/>
                <a:gd name="T1" fmla="*/ 5 h 24"/>
                <a:gd name="T2" fmla="*/ 4 w 27"/>
                <a:gd name="T3" fmla="*/ 22 h 24"/>
                <a:gd name="T4" fmla="*/ 0 w 27"/>
                <a:gd name="T5" fmla="*/ 17 h 24"/>
                <a:gd name="T6" fmla="*/ 23 w 27"/>
                <a:gd name="T7" fmla="*/ 0 h 24"/>
                <a:gd name="T8" fmla="*/ 27 w 27"/>
                <a:gd name="T9" fmla="*/ 5 h 24"/>
              </a:gdLst>
              <a:ahLst/>
              <a:cxnLst>
                <a:cxn ang="0">
                  <a:pos x="T0" y="T1"/>
                </a:cxn>
                <a:cxn ang="0">
                  <a:pos x="T2" y="T3"/>
                </a:cxn>
                <a:cxn ang="0">
                  <a:pos x="T4" y="T5"/>
                </a:cxn>
                <a:cxn ang="0">
                  <a:pos x="T6" y="T7"/>
                </a:cxn>
                <a:cxn ang="0">
                  <a:pos x="T8" y="T9"/>
                </a:cxn>
              </a:cxnLst>
              <a:rect l="0" t="0" r="r" b="b"/>
              <a:pathLst>
                <a:path w="27" h="24">
                  <a:moveTo>
                    <a:pt x="27" y="5"/>
                  </a:moveTo>
                  <a:cubicBezTo>
                    <a:pt x="25" y="16"/>
                    <a:pt x="15" y="24"/>
                    <a:pt x="4" y="22"/>
                  </a:cubicBezTo>
                  <a:cubicBezTo>
                    <a:pt x="2" y="20"/>
                    <a:pt x="1" y="18"/>
                    <a:pt x="0" y="17"/>
                  </a:cubicBezTo>
                  <a:cubicBezTo>
                    <a:pt x="7" y="11"/>
                    <a:pt x="15" y="5"/>
                    <a:pt x="23" y="0"/>
                  </a:cubicBezTo>
                  <a:cubicBezTo>
                    <a:pt x="24" y="1"/>
                    <a:pt x="26" y="3"/>
                    <a:pt x="27" y="5"/>
                  </a:cubicBezTo>
                  <a:close/>
                </a:path>
              </a:pathLst>
            </a:custGeom>
            <a:solidFill>
              <a:srgbClr val="E4E7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9" name="Freeform 206"/>
            <p:cNvSpPr/>
            <p:nvPr>
              <p:custDataLst>
                <p:tags r:id="rId203"/>
              </p:custDataLst>
            </p:nvPr>
          </p:nvSpPr>
          <p:spPr bwMode="auto">
            <a:xfrm>
              <a:off x="7815264" y="3859212"/>
              <a:ext cx="25400" cy="20638"/>
            </a:xfrm>
            <a:custGeom>
              <a:avLst/>
              <a:gdLst>
                <a:gd name="T0" fmla="*/ 16 w 16"/>
                <a:gd name="T1" fmla="*/ 5 h 13"/>
                <a:gd name="T2" fmla="*/ 4 w 16"/>
                <a:gd name="T3" fmla="*/ 13 h 13"/>
                <a:gd name="T4" fmla="*/ 0 w 16"/>
                <a:gd name="T5" fmla="*/ 7 h 13"/>
                <a:gd name="T6" fmla="*/ 11 w 16"/>
                <a:gd name="T7" fmla="*/ 0 h 13"/>
                <a:gd name="T8" fmla="*/ 16 w 16"/>
                <a:gd name="T9" fmla="*/ 5 h 13"/>
              </a:gdLst>
              <a:ahLst/>
              <a:cxnLst>
                <a:cxn ang="0">
                  <a:pos x="T0" y="T1"/>
                </a:cxn>
                <a:cxn ang="0">
                  <a:pos x="T2" y="T3"/>
                </a:cxn>
                <a:cxn ang="0">
                  <a:pos x="T4" y="T5"/>
                </a:cxn>
                <a:cxn ang="0">
                  <a:pos x="T6" y="T7"/>
                </a:cxn>
                <a:cxn ang="0">
                  <a:pos x="T8" y="T9"/>
                </a:cxn>
              </a:cxnLst>
              <a:rect l="0" t="0" r="r" b="b"/>
              <a:pathLst>
                <a:path w="16" h="13">
                  <a:moveTo>
                    <a:pt x="16" y="5"/>
                  </a:moveTo>
                  <a:lnTo>
                    <a:pt x="4" y="13"/>
                  </a:lnTo>
                  <a:lnTo>
                    <a:pt x="0" y="7"/>
                  </a:lnTo>
                  <a:lnTo>
                    <a:pt x="11" y="0"/>
                  </a:lnTo>
                  <a:lnTo>
                    <a:pt x="16" y="5"/>
                  </a:lnTo>
                  <a:close/>
                </a:path>
              </a:pathLst>
            </a:custGeom>
            <a:solidFill>
              <a:srgbClr val="CCD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0" name="Freeform 207"/>
            <p:cNvSpPr/>
            <p:nvPr>
              <p:custDataLst>
                <p:tags r:id="rId204"/>
              </p:custDataLst>
            </p:nvPr>
          </p:nvSpPr>
          <p:spPr bwMode="auto">
            <a:xfrm>
              <a:off x="7534277" y="3163887"/>
              <a:ext cx="303213" cy="314325"/>
            </a:xfrm>
            <a:custGeom>
              <a:avLst/>
              <a:gdLst>
                <a:gd name="T0" fmla="*/ 89 w 177"/>
                <a:gd name="T1" fmla="*/ 0 h 184"/>
                <a:gd name="T2" fmla="*/ 0 w 177"/>
                <a:gd name="T3" fmla="*/ 88 h 184"/>
                <a:gd name="T4" fmla="*/ 21 w 177"/>
                <a:gd name="T5" fmla="*/ 145 h 184"/>
                <a:gd name="T6" fmla="*/ 1 w 177"/>
                <a:gd name="T7" fmla="*/ 184 h 184"/>
                <a:gd name="T8" fmla="*/ 38 w 177"/>
                <a:gd name="T9" fmla="*/ 160 h 184"/>
                <a:gd name="T10" fmla="*/ 89 w 177"/>
                <a:gd name="T11" fmla="*/ 176 h 184"/>
                <a:gd name="T12" fmla="*/ 177 w 177"/>
                <a:gd name="T13" fmla="*/ 88 h 184"/>
                <a:gd name="T14" fmla="*/ 89 w 177"/>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184">
                  <a:moveTo>
                    <a:pt x="89" y="0"/>
                  </a:moveTo>
                  <a:cubicBezTo>
                    <a:pt x="40" y="0"/>
                    <a:pt x="0" y="39"/>
                    <a:pt x="0" y="88"/>
                  </a:cubicBezTo>
                  <a:cubicBezTo>
                    <a:pt x="0" y="110"/>
                    <a:pt x="8" y="130"/>
                    <a:pt x="21" y="145"/>
                  </a:cubicBezTo>
                  <a:cubicBezTo>
                    <a:pt x="1" y="184"/>
                    <a:pt x="1" y="184"/>
                    <a:pt x="1" y="184"/>
                  </a:cubicBezTo>
                  <a:cubicBezTo>
                    <a:pt x="38" y="160"/>
                    <a:pt x="38" y="160"/>
                    <a:pt x="38" y="160"/>
                  </a:cubicBezTo>
                  <a:cubicBezTo>
                    <a:pt x="53" y="170"/>
                    <a:pt x="70" y="176"/>
                    <a:pt x="89" y="176"/>
                  </a:cubicBezTo>
                  <a:cubicBezTo>
                    <a:pt x="137" y="176"/>
                    <a:pt x="177" y="137"/>
                    <a:pt x="177" y="88"/>
                  </a:cubicBezTo>
                  <a:cubicBezTo>
                    <a:pt x="177" y="39"/>
                    <a:pt x="137" y="0"/>
                    <a:pt x="89" y="0"/>
                  </a:cubicBezTo>
                  <a:close/>
                </a:path>
              </a:pathLst>
            </a:custGeom>
            <a:solidFill>
              <a:srgbClr val="F67B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1" name="Freeform 208"/>
            <p:cNvSpPr/>
            <p:nvPr>
              <p:custDataLst>
                <p:tags r:id="rId205"/>
              </p:custDataLst>
            </p:nvPr>
          </p:nvSpPr>
          <p:spPr bwMode="auto">
            <a:xfrm>
              <a:off x="7629527" y="3209925"/>
              <a:ext cx="114300" cy="209550"/>
            </a:xfrm>
            <a:custGeom>
              <a:avLst/>
              <a:gdLst>
                <a:gd name="T0" fmla="*/ 26 w 67"/>
                <a:gd name="T1" fmla="*/ 122 h 122"/>
                <a:gd name="T2" fmla="*/ 26 w 67"/>
                <a:gd name="T3" fmla="*/ 108 h 122"/>
                <a:gd name="T4" fmla="*/ 0 w 67"/>
                <a:gd name="T5" fmla="*/ 101 h 122"/>
                <a:gd name="T6" fmla="*/ 5 w 67"/>
                <a:gd name="T7" fmla="*/ 84 h 122"/>
                <a:gd name="T8" fmla="*/ 30 w 67"/>
                <a:gd name="T9" fmla="*/ 90 h 122"/>
                <a:gd name="T10" fmla="*/ 44 w 67"/>
                <a:gd name="T11" fmla="*/ 81 h 122"/>
                <a:gd name="T12" fmla="*/ 28 w 67"/>
                <a:gd name="T13" fmla="*/ 68 h 122"/>
                <a:gd name="T14" fmla="*/ 1 w 67"/>
                <a:gd name="T15" fmla="*/ 41 h 122"/>
                <a:gd name="T16" fmla="*/ 26 w 67"/>
                <a:gd name="T17" fmla="*/ 14 h 122"/>
                <a:gd name="T18" fmla="*/ 26 w 67"/>
                <a:gd name="T19" fmla="*/ 0 h 122"/>
                <a:gd name="T20" fmla="*/ 41 w 67"/>
                <a:gd name="T21" fmla="*/ 0 h 122"/>
                <a:gd name="T22" fmla="*/ 41 w 67"/>
                <a:gd name="T23" fmla="*/ 13 h 122"/>
                <a:gd name="T24" fmla="*/ 63 w 67"/>
                <a:gd name="T25" fmla="*/ 18 h 122"/>
                <a:gd name="T26" fmla="*/ 58 w 67"/>
                <a:gd name="T27" fmla="*/ 35 h 122"/>
                <a:gd name="T28" fmla="*/ 37 w 67"/>
                <a:gd name="T29" fmla="*/ 30 h 122"/>
                <a:gd name="T30" fmla="*/ 24 w 67"/>
                <a:gd name="T31" fmla="*/ 38 h 122"/>
                <a:gd name="T32" fmla="*/ 42 w 67"/>
                <a:gd name="T33" fmla="*/ 51 h 122"/>
                <a:gd name="T34" fmla="*/ 67 w 67"/>
                <a:gd name="T35" fmla="*/ 79 h 122"/>
                <a:gd name="T36" fmla="*/ 40 w 67"/>
                <a:gd name="T37" fmla="*/ 107 h 122"/>
                <a:gd name="T38" fmla="*/ 40 w 67"/>
                <a:gd name="T39" fmla="*/ 122 h 122"/>
                <a:gd name="T40" fmla="*/ 26 w 67"/>
                <a:gd name="T4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22">
                  <a:moveTo>
                    <a:pt x="26" y="122"/>
                  </a:moveTo>
                  <a:cubicBezTo>
                    <a:pt x="26" y="108"/>
                    <a:pt x="26" y="108"/>
                    <a:pt x="26" y="108"/>
                  </a:cubicBezTo>
                  <a:cubicBezTo>
                    <a:pt x="16" y="107"/>
                    <a:pt x="6" y="104"/>
                    <a:pt x="0" y="101"/>
                  </a:cubicBezTo>
                  <a:cubicBezTo>
                    <a:pt x="5" y="84"/>
                    <a:pt x="5" y="84"/>
                    <a:pt x="5" y="84"/>
                  </a:cubicBezTo>
                  <a:cubicBezTo>
                    <a:pt x="11" y="87"/>
                    <a:pt x="20" y="90"/>
                    <a:pt x="30" y="90"/>
                  </a:cubicBezTo>
                  <a:cubicBezTo>
                    <a:pt x="38" y="90"/>
                    <a:pt x="44" y="87"/>
                    <a:pt x="44" y="81"/>
                  </a:cubicBezTo>
                  <a:cubicBezTo>
                    <a:pt x="44" y="76"/>
                    <a:pt x="39" y="72"/>
                    <a:pt x="28" y="68"/>
                  </a:cubicBezTo>
                  <a:cubicBezTo>
                    <a:pt x="12" y="63"/>
                    <a:pt x="1" y="55"/>
                    <a:pt x="1" y="41"/>
                  </a:cubicBezTo>
                  <a:cubicBezTo>
                    <a:pt x="1" y="28"/>
                    <a:pt x="10" y="17"/>
                    <a:pt x="26" y="14"/>
                  </a:cubicBezTo>
                  <a:cubicBezTo>
                    <a:pt x="26" y="0"/>
                    <a:pt x="26" y="0"/>
                    <a:pt x="26" y="0"/>
                  </a:cubicBezTo>
                  <a:cubicBezTo>
                    <a:pt x="41" y="0"/>
                    <a:pt x="41" y="0"/>
                    <a:pt x="41" y="0"/>
                  </a:cubicBezTo>
                  <a:cubicBezTo>
                    <a:pt x="41" y="13"/>
                    <a:pt x="41" y="13"/>
                    <a:pt x="41" y="13"/>
                  </a:cubicBezTo>
                  <a:cubicBezTo>
                    <a:pt x="51" y="14"/>
                    <a:pt x="58" y="16"/>
                    <a:pt x="63" y="18"/>
                  </a:cubicBezTo>
                  <a:cubicBezTo>
                    <a:pt x="58" y="35"/>
                    <a:pt x="58" y="35"/>
                    <a:pt x="58" y="35"/>
                  </a:cubicBezTo>
                  <a:cubicBezTo>
                    <a:pt x="55" y="33"/>
                    <a:pt x="48" y="30"/>
                    <a:pt x="37" y="30"/>
                  </a:cubicBezTo>
                  <a:cubicBezTo>
                    <a:pt x="27" y="30"/>
                    <a:pt x="24" y="34"/>
                    <a:pt x="24" y="38"/>
                  </a:cubicBezTo>
                  <a:cubicBezTo>
                    <a:pt x="24" y="43"/>
                    <a:pt x="29" y="47"/>
                    <a:pt x="42" y="51"/>
                  </a:cubicBezTo>
                  <a:cubicBezTo>
                    <a:pt x="60" y="57"/>
                    <a:pt x="67" y="66"/>
                    <a:pt x="67" y="79"/>
                  </a:cubicBezTo>
                  <a:cubicBezTo>
                    <a:pt x="67" y="92"/>
                    <a:pt x="58" y="104"/>
                    <a:pt x="40" y="107"/>
                  </a:cubicBezTo>
                  <a:cubicBezTo>
                    <a:pt x="40" y="122"/>
                    <a:pt x="40" y="122"/>
                    <a:pt x="40" y="122"/>
                  </a:cubicBezTo>
                  <a:lnTo>
                    <a:pt x="26" y="1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2" name="Freeform 209"/>
            <p:cNvSpPr/>
            <p:nvPr>
              <p:custDataLst>
                <p:tags r:id="rId206"/>
              </p:custDataLst>
            </p:nvPr>
          </p:nvSpPr>
          <p:spPr bwMode="auto">
            <a:xfrm>
              <a:off x="6902452" y="3235325"/>
              <a:ext cx="239713" cy="239713"/>
            </a:xfrm>
            <a:custGeom>
              <a:avLst/>
              <a:gdLst>
                <a:gd name="T0" fmla="*/ 6 w 140"/>
                <a:gd name="T1" fmla="*/ 79 h 140"/>
                <a:gd name="T2" fmla="*/ 61 w 140"/>
                <a:gd name="T3" fmla="*/ 6 h 140"/>
                <a:gd name="T4" fmla="*/ 135 w 140"/>
                <a:gd name="T5" fmla="*/ 61 h 140"/>
                <a:gd name="T6" fmla="*/ 79 w 140"/>
                <a:gd name="T7" fmla="*/ 135 h 140"/>
                <a:gd name="T8" fmla="*/ 6 w 140"/>
                <a:gd name="T9" fmla="*/ 79 h 140"/>
              </a:gdLst>
              <a:ahLst/>
              <a:cxnLst>
                <a:cxn ang="0">
                  <a:pos x="T0" y="T1"/>
                </a:cxn>
                <a:cxn ang="0">
                  <a:pos x="T2" y="T3"/>
                </a:cxn>
                <a:cxn ang="0">
                  <a:pos x="T4" y="T5"/>
                </a:cxn>
                <a:cxn ang="0">
                  <a:pos x="T6" y="T7"/>
                </a:cxn>
                <a:cxn ang="0">
                  <a:pos x="T8" y="T9"/>
                </a:cxn>
              </a:cxnLst>
              <a:rect l="0" t="0" r="r" b="b"/>
              <a:pathLst>
                <a:path w="140" h="140">
                  <a:moveTo>
                    <a:pt x="6" y="79"/>
                  </a:moveTo>
                  <a:cubicBezTo>
                    <a:pt x="0" y="44"/>
                    <a:pt x="25" y="11"/>
                    <a:pt x="61" y="6"/>
                  </a:cubicBezTo>
                  <a:cubicBezTo>
                    <a:pt x="96" y="0"/>
                    <a:pt x="129" y="25"/>
                    <a:pt x="135" y="61"/>
                  </a:cubicBezTo>
                  <a:cubicBezTo>
                    <a:pt x="140" y="96"/>
                    <a:pt x="115" y="129"/>
                    <a:pt x="79" y="135"/>
                  </a:cubicBezTo>
                  <a:cubicBezTo>
                    <a:pt x="44" y="140"/>
                    <a:pt x="11" y="115"/>
                    <a:pt x="6" y="79"/>
                  </a:cubicBez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3" name="Freeform 210"/>
            <p:cNvSpPr>
              <a:spLocks noEditPoints="1"/>
            </p:cNvSpPr>
            <p:nvPr>
              <p:custDataLst>
                <p:tags r:id="rId207"/>
              </p:custDataLst>
            </p:nvPr>
          </p:nvSpPr>
          <p:spPr bwMode="auto">
            <a:xfrm>
              <a:off x="6953252" y="3302000"/>
              <a:ext cx="136525" cy="100013"/>
            </a:xfrm>
            <a:custGeom>
              <a:avLst/>
              <a:gdLst>
                <a:gd name="T0" fmla="*/ 86 w 86"/>
                <a:gd name="T1" fmla="*/ 63 h 63"/>
                <a:gd name="T2" fmla="*/ 0 w 86"/>
                <a:gd name="T3" fmla="*/ 63 h 63"/>
                <a:gd name="T4" fmla="*/ 0 w 86"/>
                <a:gd name="T5" fmla="*/ 0 h 63"/>
                <a:gd name="T6" fmla="*/ 86 w 86"/>
                <a:gd name="T7" fmla="*/ 0 h 63"/>
                <a:gd name="T8" fmla="*/ 86 w 86"/>
                <a:gd name="T9" fmla="*/ 63 h 63"/>
                <a:gd name="T10" fmla="*/ 8 w 86"/>
                <a:gd name="T11" fmla="*/ 56 h 63"/>
                <a:gd name="T12" fmla="*/ 79 w 86"/>
                <a:gd name="T13" fmla="*/ 56 h 63"/>
                <a:gd name="T14" fmla="*/ 79 w 86"/>
                <a:gd name="T15" fmla="*/ 8 h 63"/>
                <a:gd name="T16" fmla="*/ 8 w 86"/>
                <a:gd name="T17" fmla="*/ 8 h 63"/>
                <a:gd name="T18" fmla="*/ 8 w 86"/>
                <a:gd name="T1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3">
                  <a:moveTo>
                    <a:pt x="86" y="63"/>
                  </a:moveTo>
                  <a:lnTo>
                    <a:pt x="0" y="63"/>
                  </a:lnTo>
                  <a:lnTo>
                    <a:pt x="0" y="0"/>
                  </a:lnTo>
                  <a:lnTo>
                    <a:pt x="86" y="0"/>
                  </a:lnTo>
                  <a:lnTo>
                    <a:pt x="86" y="63"/>
                  </a:lnTo>
                  <a:close/>
                  <a:moveTo>
                    <a:pt x="8" y="56"/>
                  </a:moveTo>
                  <a:lnTo>
                    <a:pt x="79" y="56"/>
                  </a:lnTo>
                  <a:lnTo>
                    <a:pt x="79" y="8"/>
                  </a:lnTo>
                  <a:lnTo>
                    <a:pt x="8" y="8"/>
                  </a:lnTo>
                  <a:lnTo>
                    <a:pt x="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4" name="Rectangle 211"/>
            <p:cNvSpPr>
              <a:spLocks noChangeArrowheads="1"/>
            </p:cNvSpPr>
            <p:nvPr>
              <p:custDataLst>
                <p:tags r:id="rId208"/>
              </p:custDataLst>
            </p:nvPr>
          </p:nvSpPr>
          <p:spPr bwMode="auto">
            <a:xfrm>
              <a:off x="7016752" y="3400425"/>
              <a:ext cx="9525" cy="20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5" name="Freeform 212"/>
            <p:cNvSpPr/>
            <p:nvPr>
              <p:custDataLst>
                <p:tags r:id="rId209"/>
              </p:custDataLst>
            </p:nvPr>
          </p:nvSpPr>
          <p:spPr bwMode="auto">
            <a:xfrm>
              <a:off x="6989764" y="3392487"/>
              <a:ext cx="65088" cy="41275"/>
            </a:xfrm>
            <a:custGeom>
              <a:avLst/>
              <a:gdLst>
                <a:gd name="T0" fmla="*/ 5 w 41"/>
                <a:gd name="T1" fmla="*/ 26 h 26"/>
                <a:gd name="T2" fmla="*/ 0 w 41"/>
                <a:gd name="T3" fmla="*/ 21 h 26"/>
                <a:gd name="T4" fmla="*/ 20 w 41"/>
                <a:gd name="T5" fmla="*/ 0 h 26"/>
                <a:gd name="T6" fmla="*/ 41 w 41"/>
                <a:gd name="T7" fmla="*/ 21 h 26"/>
                <a:gd name="T8" fmla="*/ 35 w 41"/>
                <a:gd name="T9" fmla="*/ 26 h 26"/>
                <a:gd name="T10" fmla="*/ 20 w 41"/>
                <a:gd name="T11" fmla="*/ 11 h 26"/>
                <a:gd name="T12" fmla="*/ 5 w 41"/>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 h="26">
                  <a:moveTo>
                    <a:pt x="5" y="26"/>
                  </a:moveTo>
                  <a:lnTo>
                    <a:pt x="0" y="21"/>
                  </a:lnTo>
                  <a:lnTo>
                    <a:pt x="20" y="0"/>
                  </a:lnTo>
                  <a:lnTo>
                    <a:pt x="41" y="21"/>
                  </a:lnTo>
                  <a:lnTo>
                    <a:pt x="35" y="26"/>
                  </a:lnTo>
                  <a:lnTo>
                    <a:pt x="20" y="11"/>
                  </a:lnTo>
                  <a:lnTo>
                    <a:pt x="5"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6" name="Rectangle 213"/>
            <p:cNvSpPr>
              <a:spLocks noChangeArrowheads="1"/>
            </p:cNvSpPr>
            <p:nvPr>
              <p:custDataLst>
                <p:tags r:id="rId210"/>
              </p:custDataLst>
            </p:nvPr>
          </p:nvSpPr>
          <p:spPr bwMode="auto">
            <a:xfrm>
              <a:off x="6959602" y="3322637"/>
              <a:ext cx="123825"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7" name="Rectangle 214"/>
            <p:cNvSpPr>
              <a:spLocks noChangeArrowheads="1"/>
            </p:cNvSpPr>
            <p:nvPr>
              <p:custDataLst>
                <p:tags r:id="rId211"/>
              </p:custDataLst>
            </p:nvPr>
          </p:nvSpPr>
          <p:spPr bwMode="auto">
            <a:xfrm>
              <a:off x="6983414" y="3360737"/>
              <a:ext cx="127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8" name="Rectangle 215"/>
            <p:cNvSpPr>
              <a:spLocks noChangeArrowheads="1"/>
            </p:cNvSpPr>
            <p:nvPr>
              <p:custDataLst>
                <p:tags r:id="rId212"/>
              </p:custDataLst>
            </p:nvPr>
          </p:nvSpPr>
          <p:spPr bwMode="auto">
            <a:xfrm>
              <a:off x="7004052" y="3341687"/>
              <a:ext cx="12700" cy="38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9" name="Rectangle 216"/>
            <p:cNvSpPr>
              <a:spLocks noChangeArrowheads="1"/>
            </p:cNvSpPr>
            <p:nvPr>
              <p:custDataLst>
                <p:tags r:id="rId213"/>
              </p:custDataLst>
            </p:nvPr>
          </p:nvSpPr>
          <p:spPr bwMode="auto">
            <a:xfrm>
              <a:off x="7026277" y="3367087"/>
              <a:ext cx="127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0" name="Rectangle 217"/>
            <p:cNvSpPr>
              <a:spLocks noChangeArrowheads="1"/>
            </p:cNvSpPr>
            <p:nvPr>
              <p:custDataLst>
                <p:tags r:id="rId214"/>
              </p:custDataLst>
            </p:nvPr>
          </p:nvSpPr>
          <p:spPr bwMode="auto">
            <a:xfrm>
              <a:off x="7046914" y="3349625"/>
              <a:ext cx="12700" cy="30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1" name="Freeform 218"/>
            <p:cNvSpPr/>
            <p:nvPr>
              <p:custDataLst>
                <p:tags r:id="rId215"/>
              </p:custDataLst>
            </p:nvPr>
          </p:nvSpPr>
          <p:spPr bwMode="auto">
            <a:xfrm>
              <a:off x="7088189" y="3425825"/>
              <a:ext cx="33338" cy="36513"/>
            </a:xfrm>
            <a:custGeom>
              <a:avLst/>
              <a:gdLst>
                <a:gd name="T0" fmla="*/ 21 w 21"/>
                <a:gd name="T1" fmla="*/ 23 h 23"/>
                <a:gd name="T2" fmla="*/ 10 w 21"/>
                <a:gd name="T3" fmla="*/ 16 h 23"/>
                <a:gd name="T4" fmla="*/ 0 w 21"/>
                <a:gd name="T5" fmla="*/ 10 h 23"/>
                <a:gd name="T6" fmla="*/ 6 w 21"/>
                <a:gd name="T7" fmla="*/ 4 h 23"/>
                <a:gd name="T8" fmla="*/ 12 w 21"/>
                <a:gd name="T9" fmla="*/ 0 h 23"/>
                <a:gd name="T10" fmla="*/ 17 w 21"/>
                <a:gd name="T11" fmla="*/ 11 h 23"/>
                <a:gd name="T12" fmla="*/ 21 w 21"/>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1" h="23">
                  <a:moveTo>
                    <a:pt x="21" y="23"/>
                  </a:moveTo>
                  <a:lnTo>
                    <a:pt x="10" y="16"/>
                  </a:lnTo>
                  <a:lnTo>
                    <a:pt x="0" y="10"/>
                  </a:lnTo>
                  <a:lnTo>
                    <a:pt x="6" y="4"/>
                  </a:lnTo>
                  <a:lnTo>
                    <a:pt x="12" y="0"/>
                  </a:lnTo>
                  <a:lnTo>
                    <a:pt x="17" y="11"/>
                  </a:lnTo>
                  <a:lnTo>
                    <a:pt x="21" y="23"/>
                  </a:ln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2" name="Rectangle 219"/>
            <p:cNvSpPr>
              <a:spLocks noChangeArrowheads="1"/>
            </p:cNvSpPr>
            <p:nvPr>
              <p:custDataLst>
                <p:tags r:id="rId216"/>
              </p:custDataLst>
            </p:nvPr>
          </p:nvSpPr>
          <p:spPr bwMode="auto">
            <a:xfrm>
              <a:off x="9523414" y="3036887"/>
              <a:ext cx="1204913" cy="120173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3" name="Rectangle 220"/>
            <p:cNvSpPr>
              <a:spLocks noChangeArrowheads="1"/>
            </p:cNvSpPr>
            <p:nvPr>
              <p:custDataLst>
                <p:tags r:id="rId217"/>
              </p:custDataLst>
            </p:nvPr>
          </p:nvSpPr>
          <p:spPr bwMode="auto">
            <a:xfrm>
              <a:off x="9523414" y="3036887"/>
              <a:ext cx="1204913"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4" name="Freeform 221"/>
            <p:cNvSpPr>
              <a:spLocks noEditPoints="1"/>
            </p:cNvSpPr>
            <p:nvPr>
              <p:custDataLst>
                <p:tags r:id="rId218"/>
              </p:custDataLst>
            </p:nvPr>
          </p:nvSpPr>
          <p:spPr bwMode="auto">
            <a:xfrm>
              <a:off x="9704389" y="3216275"/>
              <a:ext cx="842963" cy="841375"/>
            </a:xfrm>
            <a:custGeom>
              <a:avLst/>
              <a:gdLst>
                <a:gd name="T0" fmla="*/ 131 w 492"/>
                <a:gd name="T1" fmla="*/ 396 h 491"/>
                <a:gd name="T2" fmla="*/ 51 w 492"/>
                <a:gd name="T3" fmla="*/ 396 h 491"/>
                <a:gd name="T4" fmla="*/ 84 w 492"/>
                <a:gd name="T5" fmla="*/ 430 h 491"/>
                <a:gd name="T6" fmla="*/ 131 w 492"/>
                <a:gd name="T7" fmla="*/ 396 h 491"/>
                <a:gd name="T8" fmla="*/ 353 w 492"/>
                <a:gd name="T9" fmla="*/ 396 h 491"/>
                <a:gd name="T10" fmla="*/ 147 w 492"/>
                <a:gd name="T11" fmla="*/ 396 h 491"/>
                <a:gd name="T12" fmla="*/ 91 w 492"/>
                <a:gd name="T13" fmla="*/ 437 h 491"/>
                <a:gd name="T14" fmla="*/ 246 w 492"/>
                <a:gd name="T15" fmla="*/ 491 h 491"/>
                <a:gd name="T16" fmla="*/ 388 w 492"/>
                <a:gd name="T17" fmla="*/ 447 h 491"/>
                <a:gd name="T18" fmla="*/ 377 w 492"/>
                <a:gd name="T19" fmla="*/ 415 h 491"/>
                <a:gd name="T20" fmla="*/ 375 w 492"/>
                <a:gd name="T21" fmla="*/ 412 h 491"/>
                <a:gd name="T22" fmla="*/ 353 w 492"/>
                <a:gd name="T23" fmla="*/ 396 h 491"/>
                <a:gd name="T24" fmla="*/ 4 w 492"/>
                <a:gd name="T25" fmla="*/ 207 h 491"/>
                <a:gd name="T26" fmla="*/ 0 w 492"/>
                <a:gd name="T27" fmla="*/ 246 h 491"/>
                <a:gd name="T28" fmla="*/ 4 w 492"/>
                <a:gd name="T29" fmla="*/ 285 h 491"/>
                <a:gd name="T30" fmla="*/ 4 w 492"/>
                <a:gd name="T31" fmla="*/ 207 h 491"/>
                <a:gd name="T32" fmla="*/ 455 w 492"/>
                <a:gd name="T33" fmla="*/ 117 h 491"/>
                <a:gd name="T34" fmla="*/ 455 w 492"/>
                <a:gd name="T35" fmla="*/ 247 h 491"/>
                <a:gd name="T36" fmla="*/ 488 w 492"/>
                <a:gd name="T37" fmla="*/ 257 h 491"/>
                <a:gd name="T38" fmla="*/ 486 w 492"/>
                <a:gd name="T39" fmla="*/ 271 h 491"/>
                <a:gd name="T40" fmla="*/ 486 w 492"/>
                <a:gd name="T41" fmla="*/ 271 h 491"/>
                <a:gd name="T42" fmla="*/ 482 w 492"/>
                <a:gd name="T43" fmla="*/ 313 h 491"/>
                <a:gd name="T44" fmla="*/ 492 w 492"/>
                <a:gd name="T45" fmla="*/ 246 h 491"/>
                <a:gd name="T46" fmla="*/ 455 w 492"/>
                <a:gd name="T47" fmla="*/ 117 h 491"/>
                <a:gd name="T48" fmla="*/ 246 w 492"/>
                <a:gd name="T49" fmla="*/ 0 h 491"/>
                <a:gd name="T50" fmla="*/ 58 w 492"/>
                <a:gd name="T51" fmla="*/ 88 h 491"/>
                <a:gd name="T52" fmla="*/ 427 w 492"/>
                <a:gd name="T53" fmla="*/ 88 h 491"/>
                <a:gd name="T54" fmla="*/ 435 w 492"/>
                <a:gd name="T55" fmla="*/ 89 h 491"/>
                <a:gd name="T56" fmla="*/ 246 w 492"/>
                <a:gd name="T57"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2" h="491">
                  <a:moveTo>
                    <a:pt x="131" y="396"/>
                  </a:moveTo>
                  <a:cubicBezTo>
                    <a:pt x="51" y="396"/>
                    <a:pt x="51" y="396"/>
                    <a:pt x="51" y="396"/>
                  </a:cubicBezTo>
                  <a:cubicBezTo>
                    <a:pt x="61" y="408"/>
                    <a:pt x="72" y="420"/>
                    <a:pt x="84" y="430"/>
                  </a:cubicBezTo>
                  <a:cubicBezTo>
                    <a:pt x="131" y="396"/>
                    <a:pt x="131" y="396"/>
                    <a:pt x="131" y="396"/>
                  </a:cubicBezTo>
                  <a:moveTo>
                    <a:pt x="353" y="396"/>
                  </a:moveTo>
                  <a:cubicBezTo>
                    <a:pt x="147" y="396"/>
                    <a:pt x="147" y="396"/>
                    <a:pt x="147" y="396"/>
                  </a:cubicBezTo>
                  <a:cubicBezTo>
                    <a:pt x="91" y="437"/>
                    <a:pt x="91" y="437"/>
                    <a:pt x="91" y="437"/>
                  </a:cubicBezTo>
                  <a:cubicBezTo>
                    <a:pt x="134" y="471"/>
                    <a:pt x="187" y="491"/>
                    <a:pt x="246" y="491"/>
                  </a:cubicBezTo>
                  <a:cubicBezTo>
                    <a:pt x="299" y="491"/>
                    <a:pt x="348" y="475"/>
                    <a:pt x="388" y="447"/>
                  </a:cubicBezTo>
                  <a:cubicBezTo>
                    <a:pt x="387" y="437"/>
                    <a:pt x="384" y="427"/>
                    <a:pt x="377" y="415"/>
                  </a:cubicBezTo>
                  <a:cubicBezTo>
                    <a:pt x="376" y="414"/>
                    <a:pt x="376" y="413"/>
                    <a:pt x="375" y="412"/>
                  </a:cubicBezTo>
                  <a:cubicBezTo>
                    <a:pt x="353" y="396"/>
                    <a:pt x="353" y="396"/>
                    <a:pt x="353" y="396"/>
                  </a:cubicBezTo>
                  <a:moveTo>
                    <a:pt x="4" y="207"/>
                  </a:moveTo>
                  <a:cubicBezTo>
                    <a:pt x="2" y="220"/>
                    <a:pt x="0" y="233"/>
                    <a:pt x="0" y="246"/>
                  </a:cubicBezTo>
                  <a:cubicBezTo>
                    <a:pt x="0" y="259"/>
                    <a:pt x="2" y="272"/>
                    <a:pt x="4" y="285"/>
                  </a:cubicBezTo>
                  <a:cubicBezTo>
                    <a:pt x="4" y="207"/>
                    <a:pt x="4" y="207"/>
                    <a:pt x="4" y="207"/>
                  </a:cubicBezTo>
                  <a:moveTo>
                    <a:pt x="455" y="117"/>
                  </a:moveTo>
                  <a:cubicBezTo>
                    <a:pt x="455" y="247"/>
                    <a:pt x="455" y="247"/>
                    <a:pt x="455" y="247"/>
                  </a:cubicBezTo>
                  <a:cubicBezTo>
                    <a:pt x="488" y="257"/>
                    <a:pt x="488" y="257"/>
                    <a:pt x="488" y="257"/>
                  </a:cubicBezTo>
                  <a:cubicBezTo>
                    <a:pt x="486" y="271"/>
                    <a:pt x="486" y="271"/>
                    <a:pt x="486" y="271"/>
                  </a:cubicBezTo>
                  <a:cubicBezTo>
                    <a:pt x="486" y="271"/>
                    <a:pt x="486" y="271"/>
                    <a:pt x="486" y="271"/>
                  </a:cubicBezTo>
                  <a:cubicBezTo>
                    <a:pt x="485" y="287"/>
                    <a:pt x="484" y="301"/>
                    <a:pt x="482" y="313"/>
                  </a:cubicBezTo>
                  <a:cubicBezTo>
                    <a:pt x="488" y="291"/>
                    <a:pt x="492" y="269"/>
                    <a:pt x="492" y="246"/>
                  </a:cubicBezTo>
                  <a:cubicBezTo>
                    <a:pt x="492" y="199"/>
                    <a:pt x="478" y="154"/>
                    <a:pt x="455" y="117"/>
                  </a:cubicBezTo>
                  <a:moveTo>
                    <a:pt x="246" y="0"/>
                  </a:moveTo>
                  <a:cubicBezTo>
                    <a:pt x="171" y="0"/>
                    <a:pt x="103" y="34"/>
                    <a:pt x="58" y="88"/>
                  </a:cubicBezTo>
                  <a:cubicBezTo>
                    <a:pt x="427" y="88"/>
                    <a:pt x="427" y="88"/>
                    <a:pt x="427" y="88"/>
                  </a:cubicBezTo>
                  <a:cubicBezTo>
                    <a:pt x="429" y="88"/>
                    <a:pt x="432" y="88"/>
                    <a:pt x="435" y="89"/>
                  </a:cubicBezTo>
                  <a:cubicBezTo>
                    <a:pt x="390" y="35"/>
                    <a:pt x="322" y="0"/>
                    <a:pt x="246"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5" name="Freeform 222"/>
            <p:cNvSpPr/>
            <p:nvPr>
              <p:custDataLst>
                <p:tags r:id="rId219"/>
              </p:custDataLst>
            </p:nvPr>
          </p:nvSpPr>
          <p:spPr bwMode="auto">
            <a:xfrm>
              <a:off x="9832977" y="3952875"/>
              <a:ext cx="26988" cy="23813"/>
            </a:xfrm>
            <a:custGeom>
              <a:avLst/>
              <a:gdLst>
                <a:gd name="T0" fmla="*/ 9 w 16"/>
                <a:gd name="T1" fmla="*/ 0 h 14"/>
                <a:gd name="T2" fmla="*/ 0 w 16"/>
                <a:gd name="T3" fmla="*/ 7 h 14"/>
                <a:gd name="T4" fmla="*/ 7 w 16"/>
                <a:gd name="T5" fmla="*/ 14 h 14"/>
                <a:gd name="T6" fmla="*/ 16 w 16"/>
                <a:gd name="T7" fmla="*/ 7 h 14"/>
                <a:gd name="T8" fmla="*/ 9 w 16"/>
                <a:gd name="T9" fmla="*/ 0 h 14"/>
              </a:gdLst>
              <a:ahLst/>
              <a:cxnLst>
                <a:cxn ang="0">
                  <a:pos x="T0" y="T1"/>
                </a:cxn>
                <a:cxn ang="0">
                  <a:pos x="T2" y="T3"/>
                </a:cxn>
                <a:cxn ang="0">
                  <a:pos x="T4" y="T5"/>
                </a:cxn>
                <a:cxn ang="0">
                  <a:pos x="T6" y="T7"/>
                </a:cxn>
                <a:cxn ang="0">
                  <a:pos x="T8" y="T9"/>
                </a:cxn>
              </a:cxnLst>
              <a:rect l="0" t="0" r="r" b="b"/>
              <a:pathLst>
                <a:path w="16" h="14">
                  <a:moveTo>
                    <a:pt x="9" y="0"/>
                  </a:moveTo>
                  <a:cubicBezTo>
                    <a:pt x="0" y="7"/>
                    <a:pt x="0" y="7"/>
                    <a:pt x="0" y="7"/>
                  </a:cubicBezTo>
                  <a:cubicBezTo>
                    <a:pt x="3" y="9"/>
                    <a:pt x="5" y="11"/>
                    <a:pt x="7" y="14"/>
                  </a:cubicBezTo>
                  <a:cubicBezTo>
                    <a:pt x="16" y="7"/>
                    <a:pt x="16" y="7"/>
                    <a:pt x="16" y="7"/>
                  </a:cubicBezTo>
                  <a:cubicBezTo>
                    <a:pt x="14" y="5"/>
                    <a:pt x="11" y="2"/>
                    <a:pt x="9"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6" name="Freeform 223"/>
            <p:cNvSpPr>
              <a:spLocks noEditPoints="1"/>
            </p:cNvSpPr>
            <p:nvPr>
              <p:custDataLst>
                <p:tags r:id="rId220"/>
              </p:custDataLst>
            </p:nvPr>
          </p:nvSpPr>
          <p:spPr bwMode="auto">
            <a:xfrm>
              <a:off x="9848852" y="3895725"/>
              <a:ext cx="498475" cy="69850"/>
            </a:xfrm>
            <a:custGeom>
              <a:avLst/>
              <a:gdLst>
                <a:gd name="T0" fmla="*/ 63 w 291"/>
                <a:gd name="T1" fmla="*/ 0 h 41"/>
                <a:gd name="T2" fmla="*/ 47 w 291"/>
                <a:gd name="T3" fmla="*/ 0 h 41"/>
                <a:gd name="T4" fmla="*/ 0 w 291"/>
                <a:gd name="T5" fmla="*/ 34 h 41"/>
                <a:gd name="T6" fmla="*/ 7 w 291"/>
                <a:gd name="T7" fmla="*/ 41 h 41"/>
                <a:gd name="T8" fmla="*/ 63 w 291"/>
                <a:gd name="T9" fmla="*/ 0 h 41"/>
                <a:gd name="T10" fmla="*/ 284 w 291"/>
                <a:gd name="T11" fmla="*/ 0 h 41"/>
                <a:gd name="T12" fmla="*/ 269 w 291"/>
                <a:gd name="T13" fmla="*/ 0 h 41"/>
                <a:gd name="T14" fmla="*/ 291 w 291"/>
                <a:gd name="T15" fmla="*/ 16 h 41"/>
                <a:gd name="T16" fmla="*/ 284 w 291"/>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41">
                  <a:moveTo>
                    <a:pt x="63" y="0"/>
                  </a:moveTo>
                  <a:cubicBezTo>
                    <a:pt x="47" y="0"/>
                    <a:pt x="47" y="0"/>
                    <a:pt x="47" y="0"/>
                  </a:cubicBezTo>
                  <a:cubicBezTo>
                    <a:pt x="0" y="34"/>
                    <a:pt x="0" y="34"/>
                    <a:pt x="0" y="34"/>
                  </a:cubicBezTo>
                  <a:cubicBezTo>
                    <a:pt x="2" y="36"/>
                    <a:pt x="5" y="39"/>
                    <a:pt x="7" y="41"/>
                  </a:cubicBezTo>
                  <a:cubicBezTo>
                    <a:pt x="63" y="0"/>
                    <a:pt x="63" y="0"/>
                    <a:pt x="63" y="0"/>
                  </a:cubicBezTo>
                  <a:moveTo>
                    <a:pt x="284" y="0"/>
                  </a:moveTo>
                  <a:cubicBezTo>
                    <a:pt x="269" y="0"/>
                    <a:pt x="269" y="0"/>
                    <a:pt x="269" y="0"/>
                  </a:cubicBezTo>
                  <a:cubicBezTo>
                    <a:pt x="291" y="16"/>
                    <a:pt x="291" y="16"/>
                    <a:pt x="291" y="16"/>
                  </a:cubicBezTo>
                  <a:cubicBezTo>
                    <a:pt x="288" y="10"/>
                    <a:pt x="285" y="5"/>
                    <a:pt x="284" y="0"/>
                  </a:cubicBezTo>
                </a:path>
              </a:pathLst>
            </a:custGeom>
            <a:solidFill>
              <a:srgbClr val="B9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7" name="Freeform 224"/>
            <p:cNvSpPr>
              <a:spLocks noEditPoints="1"/>
            </p:cNvSpPr>
            <p:nvPr>
              <p:custDataLst>
                <p:tags r:id="rId221"/>
              </p:custDataLst>
            </p:nvPr>
          </p:nvSpPr>
          <p:spPr bwMode="auto">
            <a:xfrm>
              <a:off x="9650414" y="3832225"/>
              <a:ext cx="974725" cy="150813"/>
            </a:xfrm>
            <a:custGeom>
              <a:avLst/>
              <a:gdLst>
                <a:gd name="T0" fmla="*/ 6 w 568"/>
                <a:gd name="T1" fmla="*/ 7 h 88"/>
                <a:gd name="T2" fmla="*/ 0 w 568"/>
                <a:gd name="T3" fmla="*/ 12 h 88"/>
                <a:gd name="T4" fmla="*/ 71 w 568"/>
                <a:gd name="T5" fmla="*/ 88 h 88"/>
                <a:gd name="T6" fmla="*/ 76 w 568"/>
                <a:gd name="T7" fmla="*/ 81 h 88"/>
                <a:gd name="T8" fmla="*/ 6 w 568"/>
                <a:gd name="T9" fmla="*/ 7 h 88"/>
                <a:gd name="T10" fmla="*/ 562 w 568"/>
                <a:gd name="T11" fmla="*/ 0 h 88"/>
                <a:gd name="T12" fmla="*/ 516 w 568"/>
                <a:gd name="T13" fmla="*/ 50 h 88"/>
                <a:gd name="T14" fmla="*/ 509 w 568"/>
                <a:gd name="T15" fmla="*/ 69 h 88"/>
                <a:gd name="T16" fmla="*/ 568 w 568"/>
                <a:gd name="T17" fmla="*/ 6 h 88"/>
                <a:gd name="T18" fmla="*/ 562 w 568"/>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88">
                  <a:moveTo>
                    <a:pt x="6" y="7"/>
                  </a:moveTo>
                  <a:cubicBezTo>
                    <a:pt x="4" y="9"/>
                    <a:pt x="2" y="11"/>
                    <a:pt x="0" y="12"/>
                  </a:cubicBezTo>
                  <a:cubicBezTo>
                    <a:pt x="71" y="88"/>
                    <a:pt x="71" y="88"/>
                    <a:pt x="71" y="88"/>
                  </a:cubicBezTo>
                  <a:cubicBezTo>
                    <a:pt x="72" y="85"/>
                    <a:pt x="74" y="83"/>
                    <a:pt x="76" y="81"/>
                  </a:cubicBezTo>
                  <a:cubicBezTo>
                    <a:pt x="6" y="7"/>
                    <a:pt x="6" y="7"/>
                    <a:pt x="6" y="7"/>
                  </a:cubicBezTo>
                  <a:moveTo>
                    <a:pt x="562" y="0"/>
                  </a:moveTo>
                  <a:cubicBezTo>
                    <a:pt x="516" y="50"/>
                    <a:pt x="516" y="50"/>
                    <a:pt x="516" y="50"/>
                  </a:cubicBezTo>
                  <a:cubicBezTo>
                    <a:pt x="514" y="57"/>
                    <a:pt x="512" y="63"/>
                    <a:pt x="509" y="69"/>
                  </a:cubicBezTo>
                  <a:cubicBezTo>
                    <a:pt x="568" y="6"/>
                    <a:pt x="568" y="6"/>
                    <a:pt x="568" y="6"/>
                  </a:cubicBezTo>
                  <a:cubicBezTo>
                    <a:pt x="562" y="0"/>
                    <a:pt x="562" y="0"/>
                    <a:pt x="562"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8" name="Freeform 225"/>
            <p:cNvSpPr/>
            <p:nvPr>
              <p:custDataLst>
                <p:tags r:id="rId222"/>
              </p:custDataLst>
            </p:nvPr>
          </p:nvSpPr>
          <p:spPr bwMode="auto">
            <a:xfrm>
              <a:off x="9585327" y="3776662"/>
              <a:ext cx="84138" cy="82550"/>
            </a:xfrm>
            <a:custGeom>
              <a:avLst/>
              <a:gdLst>
                <a:gd name="T0" fmla="*/ 25 w 49"/>
                <a:gd name="T1" fmla="*/ 0 h 48"/>
                <a:gd name="T2" fmla="*/ 0 w 49"/>
                <a:gd name="T3" fmla="*/ 24 h 48"/>
                <a:gd name="T4" fmla="*/ 25 w 49"/>
                <a:gd name="T5" fmla="*/ 48 h 48"/>
                <a:gd name="T6" fmla="*/ 38 w 49"/>
                <a:gd name="T7" fmla="*/ 44 h 48"/>
                <a:gd name="T8" fmla="*/ 44 w 49"/>
                <a:gd name="T9" fmla="*/ 39 h 48"/>
                <a:gd name="T10" fmla="*/ 49 w 49"/>
                <a:gd name="T11" fmla="*/ 24 h 48"/>
                <a:gd name="T12" fmla="*/ 25 w 49"/>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25" y="0"/>
                  </a:moveTo>
                  <a:cubicBezTo>
                    <a:pt x="11" y="0"/>
                    <a:pt x="0" y="11"/>
                    <a:pt x="0" y="24"/>
                  </a:cubicBezTo>
                  <a:cubicBezTo>
                    <a:pt x="0" y="37"/>
                    <a:pt x="11" y="48"/>
                    <a:pt x="25" y="48"/>
                  </a:cubicBezTo>
                  <a:cubicBezTo>
                    <a:pt x="30" y="48"/>
                    <a:pt x="34" y="47"/>
                    <a:pt x="38" y="44"/>
                  </a:cubicBezTo>
                  <a:cubicBezTo>
                    <a:pt x="40" y="43"/>
                    <a:pt x="42" y="41"/>
                    <a:pt x="44" y="39"/>
                  </a:cubicBezTo>
                  <a:cubicBezTo>
                    <a:pt x="47" y="35"/>
                    <a:pt x="49" y="30"/>
                    <a:pt x="49" y="24"/>
                  </a:cubicBezTo>
                  <a:cubicBezTo>
                    <a:pt x="49" y="11"/>
                    <a:pt x="38" y="0"/>
                    <a:pt x="25"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9" name="Freeform 226"/>
            <p:cNvSpPr/>
            <p:nvPr>
              <p:custDataLst>
                <p:tags r:id="rId223"/>
              </p:custDataLst>
            </p:nvPr>
          </p:nvSpPr>
          <p:spPr bwMode="auto">
            <a:xfrm>
              <a:off x="9769477" y="3959225"/>
              <a:ext cx="82550" cy="80963"/>
            </a:xfrm>
            <a:custGeom>
              <a:avLst/>
              <a:gdLst>
                <a:gd name="T0" fmla="*/ 24 w 48"/>
                <a:gd name="T1" fmla="*/ 0 h 48"/>
                <a:gd name="T2" fmla="*/ 7 w 48"/>
                <a:gd name="T3" fmla="*/ 7 h 48"/>
                <a:gd name="T4" fmla="*/ 2 w 48"/>
                <a:gd name="T5" fmla="*/ 14 h 48"/>
                <a:gd name="T6" fmla="*/ 0 w 48"/>
                <a:gd name="T7" fmla="*/ 24 h 48"/>
                <a:gd name="T8" fmla="*/ 24 w 48"/>
                <a:gd name="T9" fmla="*/ 48 h 48"/>
                <a:gd name="T10" fmla="*/ 48 w 48"/>
                <a:gd name="T11" fmla="*/ 24 h 48"/>
                <a:gd name="T12" fmla="*/ 44 w 48"/>
                <a:gd name="T13" fmla="*/ 11 h 48"/>
                <a:gd name="T14" fmla="*/ 37 w 48"/>
                <a:gd name="T15" fmla="*/ 4 h 48"/>
                <a:gd name="T16" fmla="*/ 24 w 4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8">
                  <a:moveTo>
                    <a:pt x="24" y="0"/>
                  </a:moveTo>
                  <a:cubicBezTo>
                    <a:pt x="17" y="0"/>
                    <a:pt x="11" y="3"/>
                    <a:pt x="7" y="7"/>
                  </a:cubicBezTo>
                  <a:cubicBezTo>
                    <a:pt x="5" y="9"/>
                    <a:pt x="3" y="11"/>
                    <a:pt x="2" y="14"/>
                  </a:cubicBezTo>
                  <a:cubicBezTo>
                    <a:pt x="0" y="17"/>
                    <a:pt x="0" y="20"/>
                    <a:pt x="0" y="24"/>
                  </a:cubicBezTo>
                  <a:cubicBezTo>
                    <a:pt x="0" y="38"/>
                    <a:pt x="10" y="48"/>
                    <a:pt x="24" y="48"/>
                  </a:cubicBezTo>
                  <a:cubicBezTo>
                    <a:pt x="37" y="48"/>
                    <a:pt x="48" y="38"/>
                    <a:pt x="48" y="24"/>
                  </a:cubicBezTo>
                  <a:cubicBezTo>
                    <a:pt x="48" y="19"/>
                    <a:pt x="46" y="14"/>
                    <a:pt x="44" y="11"/>
                  </a:cubicBezTo>
                  <a:cubicBezTo>
                    <a:pt x="42" y="8"/>
                    <a:pt x="40" y="6"/>
                    <a:pt x="37" y="4"/>
                  </a:cubicBezTo>
                  <a:cubicBezTo>
                    <a:pt x="33" y="1"/>
                    <a:pt x="29" y="0"/>
                    <a:pt x="24"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0" name="Freeform 227"/>
            <p:cNvSpPr/>
            <p:nvPr>
              <p:custDataLst>
                <p:tags r:id="rId224"/>
              </p:custDataLst>
            </p:nvPr>
          </p:nvSpPr>
          <p:spPr bwMode="auto">
            <a:xfrm>
              <a:off x="10434639" y="3983037"/>
              <a:ext cx="68263" cy="57150"/>
            </a:xfrm>
            <a:custGeom>
              <a:avLst/>
              <a:gdLst>
                <a:gd name="T0" fmla="*/ 38 w 40"/>
                <a:gd name="T1" fmla="*/ 0 h 34"/>
                <a:gd name="T2" fmla="*/ 0 w 40"/>
                <a:gd name="T3" fmla="*/ 28 h 34"/>
                <a:gd name="T4" fmla="*/ 16 w 40"/>
                <a:gd name="T5" fmla="*/ 34 h 34"/>
                <a:gd name="T6" fmla="*/ 40 w 40"/>
                <a:gd name="T7" fmla="*/ 10 h 34"/>
                <a:gd name="T8" fmla="*/ 38 w 40"/>
                <a:gd name="T9" fmla="*/ 0 h 34"/>
              </a:gdLst>
              <a:ahLst/>
              <a:cxnLst>
                <a:cxn ang="0">
                  <a:pos x="T0" y="T1"/>
                </a:cxn>
                <a:cxn ang="0">
                  <a:pos x="T2" y="T3"/>
                </a:cxn>
                <a:cxn ang="0">
                  <a:pos x="T4" y="T5"/>
                </a:cxn>
                <a:cxn ang="0">
                  <a:pos x="T6" y="T7"/>
                </a:cxn>
                <a:cxn ang="0">
                  <a:pos x="T8" y="T9"/>
                </a:cxn>
              </a:cxnLst>
              <a:rect l="0" t="0" r="r" b="b"/>
              <a:pathLst>
                <a:path w="40" h="34">
                  <a:moveTo>
                    <a:pt x="38" y="0"/>
                  </a:moveTo>
                  <a:cubicBezTo>
                    <a:pt x="28" y="12"/>
                    <a:pt x="14" y="21"/>
                    <a:pt x="0" y="28"/>
                  </a:cubicBezTo>
                  <a:cubicBezTo>
                    <a:pt x="4" y="32"/>
                    <a:pt x="10" y="34"/>
                    <a:pt x="16" y="34"/>
                  </a:cubicBezTo>
                  <a:cubicBezTo>
                    <a:pt x="30" y="34"/>
                    <a:pt x="40" y="24"/>
                    <a:pt x="40" y="10"/>
                  </a:cubicBezTo>
                  <a:cubicBezTo>
                    <a:pt x="40" y="7"/>
                    <a:pt x="40" y="3"/>
                    <a:pt x="38"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1" name="Freeform 228"/>
            <p:cNvSpPr/>
            <p:nvPr>
              <p:custDataLst>
                <p:tags r:id="rId225"/>
              </p:custDataLst>
            </p:nvPr>
          </p:nvSpPr>
          <p:spPr bwMode="auto">
            <a:xfrm>
              <a:off x="10577514" y="3794125"/>
              <a:ext cx="82550" cy="82550"/>
            </a:xfrm>
            <a:custGeom>
              <a:avLst/>
              <a:gdLst>
                <a:gd name="T0" fmla="*/ 52 w 52"/>
                <a:gd name="T1" fmla="*/ 0 h 52"/>
                <a:gd name="T2" fmla="*/ 0 w 52"/>
                <a:gd name="T3" fmla="*/ 0 h 52"/>
                <a:gd name="T4" fmla="*/ 23 w 52"/>
                <a:gd name="T5" fmla="*/ 24 h 52"/>
                <a:gd name="T6" fmla="*/ 30 w 52"/>
                <a:gd name="T7" fmla="*/ 30 h 52"/>
                <a:gd name="T8" fmla="*/ 52 w 52"/>
                <a:gd name="T9" fmla="*/ 52 h 52"/>
                <a:gd name="T10" fmla="*/ 52 w 52"/>
                <a:gd name="T11" fmla="*/ 0 h 52"/>
              </a:gdLst>
              <a:ahLst/>
              <a:cxnLst>
                <a:cxn ang="0">
                  <a:pos x="T0" y="T1"/>
                </a:cxn>
                <a:cxn ang="0">
                  <a:pos x="T2" y="T3"/>
                </a:cxn>
                <a:cxn ang="0">
                  <a:pos x="T4" y="T5"/>
                </a:cxn>
                <a:cxn ang="0">
                  <a:pos x="T6" y="T7"/>
                </a:cxn>
                <a:cxn ang="0">
                  <a:pos x="T8" y="T9"/>
                </a:cxn>
                <a:cxn ang="0">
                  <a:pos x="T10" y="T11"/>
                </a:cxn>
              </a:cxnLst>
              <a:rect l="0" t="0" r="r" b="b"/>
              <a:pathLst>
                <a:path w="52" h="52">
                  <a:moveTo>
                    <a:pt x="52" y="0"/>
                  </a:moveTo>
                  <a:lnTo>
                    <a:pt x="0" y="0"/>
                  </a:lnTo>
                  <a:lnTo>
                    <a:pt x="23" y="24"/>
                  </a:lnTo>
                  <a:lnTo>
                    <a:pt x="30" y="30"/>
                  </a:lnTo>
                  <a:lnTo>
                    <a:pt x="52" y="52"/>
                  </a:lnTo>
                  <a:lnTo>
                    <a:pt x="52" y="0"/>
                  </a:lnTo>
                  <a:close/>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2" name="Freeform 229"/>
            <p:cNvSpPr/>
            <p:nvPr>
              <p:custDataLst>
                <p:tags r:id="rId226"/>
              </p:custDataLst>
            </p:nvPr>
          </p:nvSpPr>
          <p:spPr bwMode="auto">
            <a:xfrm>
              <a:off x="10577514" y="3794125"/>
              <a:ext cx="82550" cy="82550"/>
            </a:xfrm>
            <a:custGeom>
              <a:avLst/>
              <a:gdLst>
                <a:gd name="T0" fmla="*/ 52 w 52"/>
                <a:gd name="T1" fmla="*/ 0 h 52"/>
                <a:gd name="T2" fmla="*/ 0 w 52"/>
                <a:gd name="T3" fmla="*/ 0 h 52"/>
                <a:gd name="T4" fmla="*/ 23 w 52"/>
                <a:gd name="T5" fmla="*/ 24 h 52"/>
                <a:gd name="T6" fmla="*/ 30 w 52"/>
                <a:gd name="T7" fmla="*/ 30 h 52"/>
                <a:gd name="T8" fmla="*/ 52 w 52"/>
                <a:gd name="T9" fmla="*/ 52 h 52"/>
                <a:gd name="T10" fmla="*/ 52 w 52"/>
                <a:gd name="T11" fmla="*/ 0 h 52"/>
              </a:gdLst>
              <a:ahLst/>
              <a:cxnLst>
                <a:cxn ang="0">
                  <a:pos x="T0" y="T1"/>
                </a:cxn>
                <a:cxn ang="0">
                  <a:pos x="T2" y="T3"/>
                </a:cxn>
                <a:cxn ang="0">
                  <a:pos x="T4" y="T5"/>
                </a:cxn>
                <a:cxn ang="0">
                  <a:pos x="T6" y="T7"/>
                </a:cxn>
                <a:cxn ang="0">
                  <a:pos x="T8" y="T9"/>
                </a:cxn>
                <a:cxn ang="0">
                  <a:pos x="T10" y="T11"/>
                </a:cxn>
              </a:cxnLst>
              <a:rect l="0" t="0" r="r" b="b"/>
              <a:pathLst>
                <a:path w="52" h="52">
                  <a:moveTo>
                    <a:pt x="52" y="0"/>
                  </a:moveTo>
                  <a:lnTo>
                    <a:pt x="0" y="0"/>
                  </a:lnTo>
                  <a:lnTo>
                    <a:pt x="23" y="24"/>
                  </a:lnTo>
                  <a:lnTo>
                    <a:pt x="30" y="30"/>
                  </a:lnTo>
                  <a:lnTo>
                    <a:pt x="52" y="52"/>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3" name="Freeform 230"/>
            <p:cNvSpPr/>
            <p:nvPr>
              <p:custDataLst>
                <p:tags r:id="rId227"/>
              </p:custDataLst>
            </p:nvPr>
          </p:nvSpPr>
          <p:spPr bwMode="auto">
            <a:xfrm>
              <a:off x="9710739" y="3367087"/>
              <a:ext cx="773113" cy="528638"/>
            </a:xfrm>
            <a:custGeom>
              <a:avLst/>
              <a:gdLst>
                <a:gd name="T0" fmla="*/ 423 w 451"/>
                <a:gd name="T1" fmla="*/ 308 h 308"/>
                <a:gd name="T2" fmla="*/ 28 w 451"/>
                <a:gd name="T3" fmla="*/ 308 h 308"/>
                <a:gd name="T4" fmla="*/ 0 w 451"/>
                <a:gd name="T5" fmla="*/ 279 h 308"/>
                <a:gd name="T6" fmla="*/ 0 w 451"/>
                <a:gd name="T7" fmla="*/ 28 h 308"/>
                <a:gd name="T8" fmla="*/ 28 w 451"/>
                <a:gd name="T9" fmla="*/ 0 h 308"/>
                <a:gd name="T10" fmla="*/ 423 w 451"/>
                <a:gd name="T11" fmla="*/ 0 h 308"/>
                <a:gd name="T12" fmla="*/ 451 w 451"/>
                <a:gd name="T13" fmla="*/ 28 h 308"/>
                <a:gd name="T14" fmla="*/ 451 w 451"/>
                <a:gd name="T15" fmla="*/ 279 h 308"/>
                <a:gd name="T16" fmla="*/ 423 w 451"/>
                <a:gd name="T17"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1" h="308">
                  <a:moveTo>
                    <a:pt x="423" y="308"/>
                  </a:moveTo>
                  <a:cubicBezTo>
                    <a:pt x="28" y="308"/>
                    <a:pt x="28" y="308"/>
                    <a:pt x="28" y="308"/>
                  </a:cubicBezTo>
                  <a:cubicBezTo>
                    <a:pt x="12" y="308"/>
                    <a:pt x="0" y="295"/>
                    <a:pt x="0" y="279"/>
                  </a:cubicBezTo>
                  <a:cubicBezTo>
                    <a:pt x="0" y="28"/>
                    <a:pt x="0" y="28"/>
                    <a:pt x="0" y="28"/>
                  </a:cubicBezTo>
                  <a:cubicBezTo>
                    <a:pt x="0" y="12"/>
                    <a:pt x="12" y="0"/>
                    <a:pt x="28" y="0"/>
                  </a:cubicBezTo>
                  <a:cubicBezTo>
                    <a:pt x="423" y="0"/>
                    <a:pt x="423" y="0"/>
                    <a:pt x="423" y="0"/>
                  </a:cubicBezTo>
                  <a:cubicBezTo>
                    <a:pt x="438" y="0"/>
                    <a:pt x="451" y="12"/>
                    <a:pt x="451" y="28"/>
                  </a:cubicBezTo>
                  <a:cubicBezTo>
                    <a:pt x="451" y="279"/>
                    <a:pt x="451" y="279"/>
                    <a:pt x="451" y="279"/>
                  </a:cubicBezTo>
                  <a:cubicBezTo>
                    <a:pt x="451" y="295"/>
                    <a:pt x="438" y="308"/>
                    <a:pt x="423" y="3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4" name="Rectangle 231"/>
            <p:cNvSpPr>
              <a:spLocks noChangeArrowheads="1"/>
            </p:cNvSpPr>
            <p:nvPr>
              <p:custDataLst>
                <p:tags r:id="rId228"/>
              </p:custDataLst>
            </p:nvPr>
          </p:nvSpPr>
          <p:spPr bwMode="auto">
            <a:xfrm>
              <a:off x="10313989" y="3390900"/>
              <a:ext cx="269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5" name="Freeform 232"/>
            <p:cNvSpPr/>
            <p:nvPr>
              <p:custDataLst>
                <p:tags r:id="rId229"/>
              </p:custDataLst>
            </p:nvPr>
          </p:nvSpPr>
          <p:spPr bwMode="auto">
            <a:xfrm>
              <a:off x="10440989" y="3386137"/>
              <a:ext cx="22225" cy="22225"/>
            </a:xfrm>
            <a:custGeom>
              <a:avLst/>
              <a:gdLst>
                <a:gd name="T0" fmla="*/ 12 w 14"/>
                <a:gd name="T1" fmla="*/ 14 h 14"/>
                <a:gd name="T2" fmla="*/ 0 w 14"/>
                <a:gd name="T3" fmla="*/ 2 h 14"/>
                <a:gd name="T4" fmla="*/ 3 w 14"/>
                <a:gd name="T5" fmla="*/ 0 h 14"/>
                <a:gd name="T6" fmla="*/ 14 w 14"/>
                <a:gd name="T7" fmla="*/ 11 h 14"/>
                <a:gd name="T8" fmla="*/ 12 w 14"/>
                <a:gd name="T9" fmla="*/ 14 h 14"/>
              </a:gdLst>
              <a:ahLst/>
              <a:cxnLst>
                <a:cxn ang="0">
                  <a:pos x="T0" y="T1"/>
                </a:cxn>
                <a:cxn ang="0">
                  <a:pos x="T2" y="T3"/>
                </a:cxn>
                <a:cxn ang="0">
                  <a:pos x="T4" y="T5"/>
                </a:cxn>
                <a:cxn ang="0">
                  <a:pos x="T6" y="T7"/>
                </a:cxn>
                <a:cxn ang="0">
                  <a:pos x="T8" y="T9"/>
                </a:cxn>
              </a:cxnLst>
              <a:rect l="0" t="0" r="r" b="b"/>
              <a:pathLst>
                <a:path w="14" h="14">
                  <a:moveTo>
                    <a:pt x="12" y="14"/>
                  </a:moveTo>
                  <a:lnTo>
                    <a:pt x="0" y="2"/>
                  </a:lnTo>
                  <a:lnTo>
                    <a:pt x="3" y="0"/>
                  </a:lnTo>
                  <a:lnTo>
                    <a:pt x="14" y="11"/>
                  </a:lnTo>
                  <a:lnTo>
                    <a:pt x="12" y="14"/>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6" name="Freeform 233"/>
            <p:cNvSpPr/>
            <p:nvPr>
              <p:custDataLst>
                <p:tags r:id="rId230"/>
              </p:custDataLst>
            </p:nvPr>
          </p:nvSpPr>
          <p:spPr bwMode="auto">
            <a:xfrm>
              <a:off x="10440989" y="3386137"/>
              <a:ext cx="22225" cy="22225"/>
            </a:xfrm>
            <a:custGeom>
              <a:avLst/>
              <a:gdLst>
                <a:gd name="T0" fmla="*/ 3 w 14"/>
                <a:gd name="T1" fmla="*/ 14 h 14"/>
                <a:gd name="T2" fmla="*/ 14 w 14"/>
                <a:gd name="T3" fmla="*/ 2 h 14"/>
                <a:gd name="T4" fmla="*/ 12 w 14"/>
                <a:gd name="T5" fmla="*/ 0 h 14"/>
                <a:gd name="T6" fmla="*/ 0 w 14"/>
                <a:gd name="T7" fmla="*/ 11 h 14"/>
                <a:gd name="T8" fmla="*/ 3 w 14"/>
                <a:gd name="T9" fmla="*/ 14 h 14"/>
              </a:gdLst>
              <a:ahLst/>
              <a:cxnLst>
                <a:cxn ang="0">
                  <a:pos x="T0" y="T1"/>
                </a:cxn>
                <a:cxn ang="0">
                  <a:pos x="T2" y="T3"/>
                </a:cxn>
                <a:cxn ang="0">
                  <a:pos x="T4" y="T5"/>
                </a:cxn>
                <a:cxn ang="0">
                  <a:pos x="T6" y="T7"/>
                </a:cxn>
                <a:cxn ang="0">
                  <a:pos x="T8" y="T9"/>
                </a:cxn>
              </a:cxnLst>
              <a:rect l="0" t="0" r="r" b="b"/>
              <a:pathLst>
                <a:path w="14" h="14">
                  <a:moveTo>
                    <a:pt x="3" y="14"/>
                  </a:moveTo>
                  <a:lnTo>
                    <a:pt x="14" y="2"/>
                  </a:lnTo>
                  <a:lnTo>
                    <a:pt x="12" y="0"/>
                  </a:lnTo>
                  <a:lnTo>
                    <a:pt x="0" y="11"/>
                  </a:lnTo>
                  <a:lnTo>
                    <a:pt x="3" y="14"/>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7" name="Freeform 234"/>
            <p:cNvSpPr/>
            <p:nvPr>
              <p:custDataLst>
                <p:tags r:id="rId231"/>
              </p:custDataLst>
            </p:nvPr>
          </p:nvSpPr>
          <p:spPr bwMode="auto">
            <a:xfrm>
              <a:off x="10382252" y="3376612"/>
              <a:ext cx="33338" cy="33338"/>
            </a:xfrm>
            <a:custGeom>
              <a:avLst/>
              <a:gdLst>
                <a:gd name="T0" fmla="*/ 17 w 21"/>
                <a:gd name="T1" fmla="*/ 17 h 21"/>
                <a:gd name="T2" fmla="*/ 17 w 21"/>
                <a:gd name="T3" fmla="*/ 13 h 21"/>
                <a:gd name="T4" fmla="*/ 8 w 21"/>
                <a:gd name="T5" fmla="*/ 13 h 21"/>
                <a:gd name="T6" fmla="*/ 8 w 21"/>
                <a:gd name="T7" fmla="*/ 8 h 21"/>
                <a:gd name="T8" fmla="*/ 13 w 21"/>
                <a:gd name="T9" fmla="*/ 8 h 21"/>
                <a:gd name="T10" fmla="*/ 13 w 21"/>
                <a:gd name="T11" fmla="*/ 17 h 21"/>
                <a:gd name="T12" fmla="*/ 17 w 21"/>
                <a:gd name="T13" fmla="*/ 17 h 21"/>
                <a:gd name="T14" fmla="*/ 17 w 21"/>
                <a:gd name="T15" fmla="*/ 13 h 21"/>
                <a:gd name="T16" fmla="*/ 17 w 21"/>
                <a:gd name="T17" fmla="*/ 17 h 21"/>
                <a:gd name="T18" fmla="*/ 21 w 21"/>
                <a:gd name="T19" fmla="*/ 17 h 21"/>
                <a:gd name="T20" fmla="*/ 21 w 21"/>
                <a:gd name="T21" fmla="*/ 0 h 21"/>
                <a:gd name="T22" fmla="*/ 0 w 21"/>
                <a:gd name="T23" fmla="*/ 0 h 21"/>
                <a:gd name="T24" fmla="*/ 0 w 21"/>
                <a:gd name="T25" fmla="*/ 21 h 21"/>
                <a:gd name="T26" fmla="*/ 21 w 21"/>
                <a:gd name="T27" fmla="*/ 21 h 21"/>
                <a:gd name="T28" fmla="*/ 21 w 21"/>
                <a:gd name="T29" fmla="*/ 17 h 21"/>
                <a:gd name="T30" fmla="*/ 17 w 21"/>
                <a:gd name="T31"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1">
                  <a:moveTo>
                    <a:pt x="17" y="17"/>
                  </a:moveTo>
                  <a:lnTo>
                    <a:pt x="17" y="13"/>
                  </a:lnTo>
                  <a:lnTo>
                    <a:pt x="8" y="13"/>
                  </a:lnTo>
                  <a:lnTo>
                    <a:pt x="8" y="8"/>
                  </a:lnTo>
                  <a:lnTo>
                    <a:pt x="13" y="8"/>
                  </a:lnTo>
                  <a:lnTo>
                    <a:pt x="13" y="17"/>
                  </a:lnTo>
                  <a:lnTo>
                    <a:pt x="17" y="17"/>
                  </a:lnTo>
                  <a:lnTo>
                    <a:pt x="17" y="13"/>
                  </a:lnTo>
                  <a:lnTo>
                    <a:pt x="17" y="17"/>
                  </a:lnTo>
                  <a:lnTo>
                    <a:pt x="21" y="17"/>
                  </a:lnTo>
                  <a:lnTo>
                    <a:pt x="21" y="0"/>
                  </a:lnTo>
                  <a:lnTo>
                    <a:pt x="0" y="0"/>
                  </a:lnTo>
                  <a:lnTo>
                    <a:pt x="0" y="21"/>
                  </a:lnTo>
                  <a:lnTo>
                    <a:pt x="21" y="21"/>
                  </a:lnTo>
                  <a:lnTo>
                    <a:pt x="21" y="17"/>
                  </a:lnTo>
                  <a:lnTo>
                    <a:pt x="17" y="17"/>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8" name="Rectangle 235"/>
            <p:cNvSpPr>
              <a:spLocks noChangeArrowheads="1"/>
            </p:cNvSpPr>
            <p:nvPr>
              <p:custDataLst>
                <p:tags r:id="rId232"/>
              </p:custDataLst>
            </p:nvPr>
          </p:nvSpPr>
          <p:spPr bwMode="auto">
            <a:xfrm>
              <a:off x="10377489" y="3390900"/>
              <a:ext cx="20638" cy="17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9" name="Freeform 236"/>
            <p:cNvSpPr/>
            <p:nvPr>
              <p:custDataLst>
                <p:tags r:id="rId233"/>
              </p:custDataLst>
            </p:nvPr>
          </p:nvSpPr>
          <p:spPr bwMode="auto">
            <a:xfrm>
              <a:off x="10371139" y="3384550"/>
              <a:ext cx="34925" cy="30163"/>
            </a:xfrm>
            <a:custGeom>
              <a:avLst/>
              <a:gdLst>
                <a:gd name="T0" fmla="*/ 17 w 22"/>
                <a:gd name="T1" fmla="*/ 15 h 19"/>
                <a:gd name="T2" fmla="*/ 17 w 22"/>
                <a:gd name="T3" fmla="*/ 11 h 19"/>
                <a:gd name="T4" fmla="*/ 9 w 22"/>
                <a:gd name="T5" fmla="*/ 11 h 19"/>
                <a:gd name="T6" fmla="*/ 9 w 22"/>
                <a:gd name="T7" fmla="*/ 9 h 19"/>
                <a:gd name="T8" fmla="*/ 13 w 22"/>
                <a:gd name="T9" fmla="*/ 9 h 19"/>
                <a:gd name="T10" fmla="*/ 13 w 22"/>
                <a:gd name="T11" fmla="*/ 15 h 19"/>
                <a:gd name="T12" fmla="*/ 17 w 22"/>
                <a:gd name="T13" fmla="*/ 15 h 19"/>
                <a:gd name="T14" fmla="*/ 17 w 22"/>
                <a:gd name="T15" fmla="*/ 11 h 19"/>
                <a:gd name="T16" fmla="*/ 17 w 22"/>
                <a:gd name="T17" fmla="*/ 15 h 19"/>
                <a:gd name="T18" fmla="*/ 22 w 22"/>
                <a:gd name="T19" fmla="*/ 15 h 19"/>
                <a:gd name="T20" fmla="*/ 22 w 22"/>
                <a:gd name="T21" fmla="*/ 0 h 19"/>
                <a:gd name="T22" fmla="*/ 0 w 22"/>
                <a:gd name="T23" fmla="*/ 0 h 19"/>
                <a:gd name="T24" fmla="*/ 0 w 22"/>
                <a:gd name="T25" fmla="*/ 19 h 19"/>
                <a:gd name="T26" fmla="*/ 22 w 22"/>
                <a:gd name="T27" fmla="*/ 19 h 19"/>
                <a:gd name="T28" fmla="*/ 22 w 22"/>
                <a:gd name="T29" fmla="*/ 15 h 19"/>
                <a:gd name="T30" fmla="*/ 17 w 22"/>
                <a:gd name="T3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9">
                  <a:moveTo>
                    <a:pt x="17" y="15"/>
                  </a:moveTo>
                  <a:lnTo>
                    <a:pt x="17" y="11"/>
                  </a:lnTo>
                  <a:lnTo>
                    <a:pt x="9" y="11"/>
                  </a:lnTo>
                  <a:lnTo>
                    <a:pt x="9" y="9"/>
                  </a:lnTo>
                  <a:lnTo>
                    <a:pt x="13" y="9"/>
                  </a:lnTo>
                  <a:lnTo>
                    <a:pt x="13" y="15"/>
                  </a:lnTo>
                  <a:lnTo>
                    <a:pt x="17" y="15"/>
                  </a:lnTo>
                  <a:lnTo>
                    <a:pt x="17" y="11"/>
                  </a:lnTo>
                  <a:lnTo>
                    <a:pt x="17" y="15"/>
                  </a:lnTo>
                  <a:lnTo>
                    <a:pt x="22" y="15"/>
                  </a:lnTo>
                  <a:lnTo>
                    <a:pt x="22" y="0"/>
                  </a:lnTo>
                  <a:lnTo>
                    <a:pt x="0" y="0"/>
                  </a:lnTo>
                  <a:lnTo>
                    <a:pt x="0" y="19"/>
                  </a:lnTo>
                  <a:lnTo>
                    <a:pt x="22" y="19"/>
                  </a:lnTo>
                  <a:lnTo>
                    <a:pt x="22" y="15"/>
                  </a:lnTo>
                  <a:lnTo>
                    <a:pt x="17" y="15"/>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0" name="Freeform 237"/>
            <p:cNvSpPr/>
            <p:nvPr>
              <p:custDataLst>
                <p:tags r:id="rId234"/>
              </p:custDataLst>
            </p:nvPr>
          </p:nvSpPr>
          <p:spPr bwMode="auto">
            <a:xfrm>
              <a:off x="9752014" y="3424237"/>
              <a:ext cx="690563" cy="431800"/>
            </a:xfrm>
            <a:custGeom>
              <a:avLst/>
              <a:gdLst>
                <a:gd name="T0" fmla="*/ 434 w 435"/>
                <a:gd name="T1" fmla="*/ 272 h 272"/>
                <a:gd name="T2" fmla="*/ 434 w 435"/>
                <a:gd name="T3" fmla="*/ 271 h 272"/>
                <a:gd name="T4" fmla="*/ 1 w 435"/>
                <a:gd name="T5" fmla="*/ 271 h 272"/>
                <a:gd name="T6" fmla="*/ 1 w 435"/>
                <a:gd name="T7" fmla="*/ 1 h 272"/>
                <a:gd name="T8" fmla="*/ 434 w 435"/>
                <a:gd name="T9" fmla="*/ 1 h 272"/>
                <a:gd name="T10" fmla="*/ 434 w 435"/>
                <a:gd name="T11" fmla="*/ 272 h 272"/>
                <a:gd name="T12" fmla="*/ 434 w 435"/>
                <a:gd name="T13" fmla="*/ 272 h 272"/>
                <a:gd name="T14" fmla="*/ 434 w 435"/>
                <a:gd name="T15" fmla="*/ 271 h 272"/>
                <a:gd name="T16" fmla="*/ 434 w 435"/>
                <a:gd name="T17" fmla="*/ 272 h 272"/>
                <a:gd name="T18" fmla="*/ 435 w 435"/>
                <a:gd name="T19" fmla="*/ 272 h 272"/>
                <a:gd name="T20" fmla="*/ 435 w 435"/>
                <a:gd name="T21" fmla="*/ 0 h 272"/>
                <a:gd name="T22" fmla="*/ 0 w 435"/>
                <a:gd name="T23" fmla="*/ 0 h 272"/>
                <a:gd name="T24" fmla="*/ 0 w 435"/>
                <a:gd name="T25" fmla="*/ 272 h 272"/>
                <a:gd name="T26" fmla="*/ 435 w 435"/>
                <a:gd name="T27" fmla="*/ 272 h 272"/>
                <a:gd name="T28" fmla="*/ 435 w 435"/>
                <a:gd name="T29" fmla="*/ 272 h 272"/>
                <a:gd name="T30" fmla="*/ 434 w 435"/>
                <a:gd name="T3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272">
                  <a:moveTo>
                    <a:pt x="434" y="272"/>
                  </a:moveTo>
                  <a:lnTo>
                    <a:pt x="434" y="271"/>
                  </a:lnTo>
                  <a:lnTo>
                    <a:pt x="1" y="271"/>
                  </a:lnTo>
                  <a:lnTo>
                    <a:pt x="1" y="1"/>
                  </a:lnTo>
                  <a:lnTo>
                    <a:pt x="434" y="1"/>
                  </a:lnTo>
                  <a:lnTo>
                    <a:pt x="434" y="272"/>
                  </a:lnTo>
                  <a:lnTo>
                    <a:pt x="434" y="272"/>
                  </a:lnTo>
                  <a:lnTo>
                    <a:pt x="434" y="271"/>
                  </a:lnTo>
                  <a:lnTo>
                    <a:pt x="434" y="272"/>
                  </a:lnTo>
                  <a:lnTo>
                    <a:pt x="435" y="272"/>
                  </a:lnTo>
                  <a:lnTo>
                    <a:pt x="435" y="0"/>
                  </a:lnTo>
                  <a:lnTo>
                    <a:pt x="0" y="0"/>
                  </a:lnTo>
                  <a:lnTo>
                    <a:pt x="0" y="272"/>
                  </a:lnTo>
                  <a:lnTo>
                    <a:pt x="435" y="272"/>
                  </a:lnTo>
                  <a:lnTo>
                    <a:pt x="435" y="272"/>
                  </a:lnTo>
                  <a:lnTo>
                    <a:pt x="434" y="272"/>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1" name="Freeform 238"/>
            <p:cNvSpPr/>
            <p:nvPr>
              <p:custDataLst>
                <p:tags r:id="rId235"/>
              </p:custDataLst>
            </p:nvPr>
          </p:nvSpPr>
          <p:spPr bwMode="auto">
            <a:xfrm>
              <a:off x="9752014" y="3424237"/>
              <a:ext cx="690563" cy="431800"/>
            </a:xfrm>
            <a:custGeom>
              <a:avLst/>
              <a:gdLst>
                <a:gd name="T0" fmla="*/ 434 w 435"/>
                <a:gd name="T1" fmla="*/ 272 h 272"/>
                <a:gd name="T2" fmla="*/ 434 w 435"/>
                <a:gd name="T3" fmla="*/ 271 h 272"/>
                <a:gd name="T4" fmla="*/ 1 w 435"/>
                <a:gd name="T5" fmla="*/ 271 h 272"/>
                <a:gd name="T6" fmla="*/ 1 w 435"/>
                <a:gd name="T7" fmla="*/ 1 h 272"/>
                <a:gd name="T8" fmla="*/ 434 w 435"/>
                <a:gd name="T9" fmla="*/ 1 h 272"/>
                <a:gd name="T10" fmla="*/ 434 w 435"/>
                <a:gd name="T11" fmla="*/ 272 h 272"/>
                <a:gd name="T12" fmla="*/ 434 w 435"/>
                <a:gd name="T13" fmla="*/ 272 h 272"/>
                <a:gd name="T14" fmla="*/ 434 w 435"/>
                <a:gd name="T15" fmla="*/ 271 h 272"/>
                <a:gd name="T16" fmla="*/ 434 w 435"/>
                <a:gd name="T17" fmla="*/ 272 h 272"/>
                <a:gd name="T18" fmla="*/ 435 w 435"/>
                <a:gd name="T19" fmla="*/ 272 h 272"/>
                <a:gd name="T20" fmla="*/ 435 w 435"/>
                <a:gd name="T21" fmla="*/ 0 h 272"/>
                <a:gd name="T22" fmla="*/ 0 w 435"/>
                <a:gd name="T23" fmla="*/ 0 h 272"/>
                <a:gd name="T24" fmla="*/ 0 w 435"/>
                <a:gd name="T25" fmla="*/ 272 h 272"/>
                <a:gd name="T26" fmla="*/ 435 w 435"/>
                <a:gd name="T27" fmla="*/ 272 h 272"/>
                <a:gd name="T28" fmla="*/ 435 w 435"/>
                <a:gd name="T29" fmla="*/ 272 h 272"/>
                <a:gd name="T30" fmla="*/ 434 w 435"/>
                <a:gd name="T3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272">
                  <a:moveTo>
                    <a:pt x="434" y="272"/>
                  </a:moveTo>
                  <a:lnTo>
                    <a:pt x="434" y="271"/>
                  </a:lnTo>
                  <a:lnTo>
                    <a:pt x="1" y="271"/>
                  </a:lnTo>
                  <a:lnTo>
                    <a:pt x="1" y="1"/>
                  </a:lnTo>
                  <a:lnTo>
                    <a:pt x="434" y="1"/>
                  </a:lnTo>
                  <a:lnTo>
                    <a:pt x="434" y="272"/>
                  </a:lnTo>
                  <a:lnTo>
                    <a:pt x="434" y="272"/>
                  </a:lnTo>
                  <a:lnTo>
                    <a:pt x="434" y="271"/>
                  </a:lnTo>
                  <a:lnTo>
                    <a:pt x="434" y="272"/>
                  </a:lnTo>
                  <a:lnTo>
                    <a:pt x="435" y="272"/>
                  </a:lnTo>
                  <a:lnTo>
                    <a:pt x="435" y="0"/>
                  </a:lnTo>
                  <a:lnTo>
                    <a:pt x="0" y="0"/>
                  </a:lnTo>
                  <a:lnTo>
                    <a:pt x="0" y="272"/>
                  </a:lnTo>
                  <a:lnTo>
                    <a:pt x="435" y="272"/>
                  </a:lnTo>
                  <a:lnTo>
                    <a:pt x="435" y="272"/>
                  </a:lnTo>
                  <a:lnTo>
                    <a:pt x="434" y="2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2" name="Rectangle 239"/>
            <p:cNvSpPr>
              <a:spLocks noChangeArrowheads="1"/>
            </p:cNvSpPr>
            <p:nvPr>
              <p:custDataLst>
                <p:tags r:id="rId236"/>
              </p:custDataLst>
            </p:nvPr>
          </p:nvSpPr>
          <p:spPr bwMode="auto">
            <a:xfrm>
              <a:off x="9752014" y="3425825"/>
              <a:ext cx="688975" cy="4762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3" name="Rectangle 240"/>
            <p:cNvSpPr>
              <a:spLocks noChangeArrowheads="1"/>
            </p:cNvSpPr>
            <p:nvPr>
              <p:custDataLst>
                <p:tags r:id="rId237"/>
              </p:custDataLst>
            </p:nvPr>
          </p:nvSpPr>
          <p:spPr bwMode="auto">
            <a:xfrm>
              <a:off x="9771064" y="3490912"/>
              <a:ext cx="123825" cy="123825"/>
            </a:xfrm>
            <a:prstGeom prst="rect">
              <a:avLst/>
            </a:prstGeom>
            <a:solidFill>
              <a:srgbClr val="F7C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4" name="Rectangle 241"/>
            <p:cNvSpPr>
              <a:spLocks noChangeArrowheads="1"/>
            </p:cNvSpPr>
            <p:nvPr>
              <p:custDataLst>
                <p:tags r:id="rId238"/>
              </p:custDataLst>
            </p:nvPr>
          </p:nvSpPr>
          <p:spPr bwMode="auto">
            <a:xfrm>
              <a:off x="9902827" y="3490912"/>
              <a:ext cx="123825" cy="123825"/>
            </a:xfrm>
            <a:prstGeom prst="rect">
              <a:avLst/>
            </a:prstGeom>
            <a:solidFill>
              <a:srgbClr val="EC7D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5" name="Rectangle 242"/>
            <p:cNvSpPr>
              <a:spLocks noChangeArrowheads="1"/>
            </p:cNvSpPr>
            <p:nvPr>
              <p:custDataLst>
                <p:tags r:id="rId239"/>
              </p:custDataLst>
            </p:nvPr>
          </p:nvSpPr>
          <p:spPr bwMode="auto">
            <a:xfrm>
              <a:off x="10036177" y="3490912"/>
              <a:ext cx="123825" cy="123825"/>
            </a:xfrm>
            <a:prstGeom prst="rect">
              <a:avLst/>
            </a:prstGeom>
            <a:solidFill>
              <a:srgbClr val="7EC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6" name="Rectangle 243"/>
            <p:cNvSpPr>
              <a:spLocks noChangeArrowheads="1"/>
            </p:cNvSpPr>
            <p:nvPr>
              <p:custDataLst>
                <p:tags r:id="rId240"/>
              </p:custDataLst>
            </p:nvPr>
          </p:nvSpPr>
          <p:spPr bwMode="auto">
            <a:xfrm>
              <a:off x="10169527" y="3490912"/>
              <a:ext cx="122238" cy="123825"/>
            </a:xfrm>
            <a:prstGeom prst="rect">
              <a:avLst/>
            </a:prstGeom>
            <a:solidFill>
              <a:srgbClr val="9BDD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7" name="Rectangle 244"/>
            <p:cNvSpPr>
              <a:spLocks noChangeArrowheads="1"/>
            </p:cNvSpPr>
            <p:nvPr>
              <p:custDataLst>
                <p:tags r:id="rId241"/>
              </p:custDataLst>
            </p:nvPr>
          </p:nvSpPr>
          <p:spPr bwMode="auto">
            <a:xfrm>
              <a:off x="10301289" y="3490912"/>
              <a:ext cx="123825" cy="123825"/>
            </a:xfrm>
            <a:prstGeom prst="rect">
              <a:avLst/>
            </a:prstGeom>
            <a:solidFill>
              <a:srgbClr val="57B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8" name="Rectangle 245"/>
            <p:cNvSpPr>
              <a:spLocks noChangeArrowheads="1"/>
            </p:cNvSpPr>
            <p:nvPr>
              <p:custDataLst>
                <p:tags r:id="rId242"/>
              </p:custDataLst>
            </p:nvPr>
          </p:nvSpPr>
          <p:spPr bwMode="auto">
            <a:xfrm>
              <a:off x="10301289" y="3490912"/>
              <a:ext cx="1238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9" name="Rectangle 246"/>
            <p:cNvSpPr>
              <a:spLocks noChangeArrowheads="1"/>
            </p:cNvSpPr>
            <p:nvPr>
              <p:custDataLst>
                <p:tags r:id="rId243"/>
              </p:custDataLst>
            </p:nvPr>
          </p:nvSpPr>
          <p:spPr bwMode="auto">
            <a:xfrm>
              <a:off x="9771064" y="3633787"/>
              <a:ext cx="520700" cy="793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0" name="Rectangle 247"/>
            <p:cNvSpPr>
              <a:spLocks noChangeArrowheads="1"/>
            </p:cNvSpPr>
            <p:nvPr>
              <p:custDataLst>
                <p:tags r:id="rId244"/>
              </p:custDataLst>
            </p:nvPr>
          </p:nvSpPr>
          <p:spPr bwMode="auto">
            <a:xfrm>
              <a:off x="10301289" y="3633787"/>
              <a:ext cx="123825" cy="793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1" name="Rectangle 248"/>
            <p:cNvSpPr>
              <a:spLocks noChangeArrowheads="1"/>
            </p:cNvSpPr>
            <p:nvPr>
              <p:custDataLst>
                <p:tags r:id="rId245"/>
              </p:custDataLst>
            </p:nvPr>
          </p:nvSpPr>
          <p:spPr bwMode="auto">
            <a:xfrm>
              <a:off x="10301289" y="3675062"/>
              <a:ext cx="123825"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2" name="Rectangle 249"/>
            <p:cNvSpPr>
              <a:spLocks noChangeArrowheads="1"/>
            </p:cNvSpPr>
            <p:nvPr>
              <p:custDataLst>
                <p:tags r:id="rId246"/>
              </p:custDataLst>
            </p:nvPr>
          </p:nvSpPr>
          <p:spPr bwMode="auto">
            <a:xfrm>
              <a:off x="10131427" y="3675062"/>
              <a:ext cx="160338"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3" name="Rectangle 250"/>
            <p:cNvSpPr>
              <a:spLocks noChangeArrowheads="1"/>
            </p:cNvSpPr>
            <p:nvPr>
              <p:custDataLst>
                <p:tags r:id="rId247"/>
              </p:custDataLst>
            </p:nvPr>
          </p:nvSpPr>
          <p:spPr bwMode="auto">
            <a:xfrm>
              <a:off x="9771064" y="3652837"/>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4" name="Rectangle 251"/>
            <p:cNvSpPr>
              <a:spLocks noChangeArrowheads="1"/>
            </p:cNvSpPr>
            <p:nvPr>
              <p:custDataLst>
                <p:tags r:id="rId248"/>
              </p:custDataLst>
            </p:nvPr>
          </p:nvSpPr>
          <p:spPr bwMode="auto">
            <a:xfrm>
              <a:off x="9829802" y="3652837"/>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5" name="Rectangle 252"/>
            <p:cNvSpPr>
              <a:spLocks noChangeArrowheads="1"/>
            </p:cNvSpPr>
            <p:nvPr>
              <p:custDataLst>
                <p:tags r:id="rId249"/>
              </p:custDataLst>
            </p:nvPr>
          </p:nvSpPr>
          <p:spPr bwMode="auto">
            <a:xfrm>
              <a:off x="9886952" y="3652837"/>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6" name="Rectangle 253"/>
            <p:cNvSpPr>
              <a:spLocks noChangeArrowheads="1"/>
            </p:cNvSpPr>
            <p:nvPr>
              <p:custDataLst>
                <p:tags r:id="rId250"/>
              </p:custDataLst>
            </p:nvPr>
          </p:nvSpPr>
          <p:spPr bwMode="auto">
            <a:xfrm>
              <a:off x="9944102" y="3652837"/>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7" name="Rectangle 254"/>
            <p:cNvSpPr>
              <a:spLocks noChangeArrowheads="1"/>
            </p:cNvSpPr>
            <p:nvPr>
              <p:custDataLst>
                <p:tags r:id="rId251"/>
              </p:custDataLst>
            </p:nvPr>
          </p:nvSpPr>
          <p:spPr bwMode="auto">
            <a:xfrm>
              <a:off x="10002839" y="3652837"/>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8" name="Rectangle 255"/>
            <p:cNvSpPr>
              <a:spLocks noChangeArrowheads="1"/>
            </p:cNvSpPr>
            <p:nvPr>
              <p:custDataLst>
                <p:tags r:id="rId252"/>
              </p:custDataLst>
            </p:nvPr>
          </p:nvSpPr>
          <p:spPr bwMode="auto">
            <a:xfrm>
              <a:off x="10061577" y="3652837"/>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9" name="Rectangle 256"/>
            <p:cNvSpPr>
              <a:spLocks noChangeArrowheads="1"/>
            </p:cNvSpPr>
            <p:nvPr>
              <p:custDataLst>
                <p:tags r:id="rId253"/>
              </p:custDataLst>
            </p:nvPr>
          </p:nvSpPr>
          <p:spPr bwMode="auto">
            <a:xfrm>
              <a:off x="10301289" y="3738562"/>
              <a:ext cx="123825"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0" name="Rectangle 257"/>
            <p:cNvSpPr>
              <a:spLocks noChangeArrowheads="1"/>
            </p:cNvSpPr>
            <p:nvPr>
              <p:custDataLst>
                <p:tags r:id="rId254"/>
              </p:custDataLst>
            </p:nvPr>
          </p:nvSpPr>
          <p:spPr bwMode="auto">
            <a:xfrm>
              <a:off x="10131427" y="3738562"/>
              <a:ext cx="160338"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1" name="Rectangle 258"/>
            <p:cNvSpPr>
              <a:spLocks noChangeArrowheads="1"/>
            </p:cNvSpPr>
            <p:nvPr>
              <p:custDataLst>
                <p:tags r:id="rId255"/>
              </p:custDataLst>
            </p:nvPr>
          </p:nvSpPr>
          <p:spPr bwMode="auto">
            <a:xfrm>
              <a:off x="9771064" y="3717925"/>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2" name="Rectangle 259"/>
            <p:cNvSpPr>
              <a:spLocks noChangeArrowheads="1"/>
            </p:cNvSpPr>
            <p:nvPr>
              <p:custDataLst>
                <p:tags r:id="rId256"/>
              </p:custDataLst>
            </p:nvPr>
          </p:nvSpPr>
          <p:spPr bwMode="auto">
            <a:xfrm>
              <a:off x="9829802" y="3717925"/>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3" name="Rectangle 260"/>
            <p:cNvSpPr>
              <a:spLocks noChangeArrowheads="1"/>
            </p:cNvSpPr>
            <p:nvPr>
              <p:custDataLst>
                <p:tags r:id="rId257"/>
              </p:custDataLst>
            </p:nvPr>
          </p:nvSpPr>
          <p:spPr bwMode="auto">
            <a:xfrm>
              <a:off x="9886952" y="3717925"/>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4" name="Rectangle 261"/>
            <p:cNvSpPr>
              <a:spLocks noChangeArrowheads="1"/>
            </p:cNvSpPr>
            <p:nvPr>
              <p:custDataLst>
                <p:tags r:id="rId258"/>
              </p:custDataLst>
            </p:nvPr>
          </p:nvSpPr>
          <p:spPr bwMode="auto">
            <a:xfrm>
              <a:off x="9944102" y="3717925"/>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5" name="Rectangle 262"/>
            <p:cNvSpPr>
              <a:spLocks noChangeArrowheads="1"/>
            </p:cNvSpPr>
            <p:nvPr>
              <p:custDataLst>
                <p:tags r:id="rId259"/>
              </p:custDataLst>
            </p:nvPr>
          </p:nvSpPr>
          <p:spPr bwMode="auto">
            <a:xfrm>
              <a:off x="10002839" y="3717925"/>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6" name="Rectangle 263"/>
            <p:cNvSpPr>
              <a:spLocks noChangeArrowheads="1"/>
            </p:cNvSpPr>
            <p:nvPr>
              <p:custDataLst>
                <p:tags r:id="rId260"/>
              </p:custDataLst>
            </p:nvPr>
          </p:nvSpPr>
          <p:spPr bwMode="auto">
            <a:xfrm>
              <a:off x="10061577" y="3717925"/>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7" name="Rectangle 264"/>
            <p:cNvSpPr>
              <a:spLocks noChangeArrowheads="1"/>
            </p:cNvSpPr>
            <p:nvPr>
              <p:custDataLst>
                <p:tags r:id="rId261"/>
              </p:custDataLst>
            </p:nvPr>
          </p:nvSpPr>
          <p:spPr bwMode="auto">
            <a:xfrm>
              <a:off x="10301289" y="3803650"/>
              <a:ext cx="123825"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8" name="Rectangle 265"/>
            <p:cNvSpPr>
              <a:spLocks noChangeArrowheads="1"/>
            </p:cNvSpPr>
            <p:nvPr>
              <p:custDataLst>
                <p:tags r:id="rId262"/>
              </p:custDataLst>
            </p:nvPr>
          </p:nvSpPr>
          <p:spPr bwMode="auto">
            <a:xfrm>
              <a:off x="10131427" y="3803650"/>
              <a:ext cx="160338"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9" name="Rectangle 266"/>
            <p:cNvSpPr>
              <a:spLocks noChangeArrowheads="1"/>
            </p:cNvSpPr>
            <p:nvPr>
              <p:custDataLst>
                <p:tags r:id="rId263"/>
              </p:custDataLst>
            </p:nvPr>
          </p:nvSpPr>
          <p:spPr bwMode="auto">
            <a:xfrm>
              <a:off x="9771064" y="3783012"/>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0" name="Rectangle 267"/>
            <p:cNvSpPr>
              <a:spLocks noChangeArrowheads="1"/>
            </p:cNvSpPr>
            <p:nvPr>
              <p:custDataLst>
                <p:tags r:id="rId264"/>
              </p:custDataLst>
            </p:nvPr>
          </p:nvSpPr>
          <p:spPr bwMode="auto">
            <a:xfrm>
              <a:off x="9829802" y="3783012"/>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1" name="Rectangle 268"/>
            <p:cNvSpPr>
              <a:spLocks noChangeArrowheads="1"/>
            </p:cNvSpPr>
            <p:nvPr>
              <p:custDataLst>
                <p:tags r:id="rId265"/>
              </p:custDataLst>
            </p:nvPr>
          </p:nvSpPr>
          <p:spPr bwMode="auto">
            <a:xfrm>
              <a:off x="9886952" y="3783012"/>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2" name="Rectangle 269"/>
            <p:cNvSpPr>
              <a:spLocks noChangeArrowheads="1"/>
            </p:cNvSpPr>
            <p:nvPr>
              <p:custDataLst>
                <p:tags r:id="rId266"/>
              </p:custDataLst>
            </p:nvPr>
          </p:nvSpPr>
          <p:spPr bwMode="auto">
            <a:xfrm>
              <a:off x="9944102" y="3783012"/>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3" name="Rectangle 270"/>
            <p:cNvSpPr>
              <a:spLocks noChangeArrowheads="1"/>
            </p:cNvSpPr>
            <p:nvPr>
              <p:custDataLst>
                <p:tags r:id="rId267"/>
              </p:custDataLst>
            </p:nvPr>
          </p:nvSpPr>
          <p:spPr bwMode="auto">
            <a:xfrm>
              <a:off x="10002839" y="3783012"/>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4" name="Rectangle 271"/>
            <p:cNvSpPr>
              <a:spLocks noChangeArrowheads="1"/>
            </p:cNvSpPr>
            <p:nvPr>
              <p:custDataLst>
                <p:tags r:id="rId268"/>
              </p:custDataLst>
            </p:nvPr>
          </p:nvSpPr>
          <p:spPr bwMode="auto">
            <a:xfrm>
              <a:off x="10061577" y="3783012"/>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5" name="Freeform 272"/>
            <p:cNvSpPr/>
            <p:nvPr>
              <p:custDataLst>
                <p:tags r:id="rId269"/>
              </p:custDataLst>
            </p:nvPr>
          </p:nvSpPr>
          <p:spPr bwMode="auto">
            <a:xfrm>
              <a:off x="10379077" y="3619500"/>
              <a:ext cx="161925" cy="188913"/>
            </a:xfrm>
            <a:custGeom>
              <a:avLst/>
              <a:gdLst>
                <a:gd name="T0" fmla="*/ 92 w 102"/>
                <a:gd name="T1" fmla="*/ 119 h 119"/>
                <a:gd name="T2" fmla="*/ 102 w 102"/>
                <a:gd name="T3" fmla="*/ 24 h 119"/>
                <a:gd name="T4" fmla="*/ 25 w 102"/>
                <a:gd name="T5" fmla="*/ 0 h 119"/>
                <a:gd name="T6" fmla="*/ 0 w 102"/>
                <a:gd name="T7" fmla="*/ 97 h 119"/>
                <a:gd name="T8" fmla="*/ 92 w 102"/>
                <a:gd name="T9" fmla="*/ 119 h 119"/>
              </a:gdLst>
              <a:ahLst/>
              <a:cxnLst>
                <a:cxn ang="0">
                  <a:pos x="T0" y="T1"/>
                </a:cxn>
                <a:cxn ang="0">
                  <a:pos x="T2" y="T3"/>
                </a:cxn>
                <a:cxn ang="0">
                  <a:pos x="T4" y="T5"/>
                </a:cxn>
                <a:cxn ang="0">
                  <a:pos x="T6" y="T7"/>
                </a:cxn>
                <a:cxn ang="0">
                  <a:pos x="T8" y="T9"/>
                </a:cxn>
              </a:cxnLst>
              <a:rect l="0" t="0" r="r" b="b"/>
              <a:pathLst>
                <a:path w="102" h="119">
                  <a:moveTo>
                    <a:pt x="92" y="119"/>
                  </a:moveTo>
                  <a:lnTo>
                    <a:pt x="102" y="24"/>
                  </a:lnTo>
                  <a:lnTo>
                    <a:pt x="25" y="0"/>
                  </a:lnTo>
                  <a:lnTo>
                    <a:pt x="0" y="97"/>
                  </a:lnTo>
                  <a:lnTo>
                    <a:pt x="92"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6" name="Freeform 273"/>
            <p:cNvSpPr/>
            <p:nvPr>
              <p:custDataLst>
                <p:tags r:id="rId270"/>
              </p:custDataLst>
            </p:nvPr>
          </p:nvSpPr>
          <p:spPr bwMode="auto">
            <a:xfrm>
              <a:off x="10379077" y="3619500"/>
              <a:ext cx="161925" cy="188913"/>
            </a:xfrm>
            <a:custGeom>
              <a:avLst/>
              <a:gdLst>
                <a:gd name="T0" fmla="*/ 92 w 102"/>
                <a:gd name="T1" fmla="*/ 119 h 119"/>
                <a:gd name="T2" fmla="*/ 102 w 102"/>
                <a:gd name="T3" fmla="*/ 24 h 119"/>
                <a:gd name="T4" fmla="*/ 25 w 102"/>
                <a:gd name="T5" fmla="*/ 0 h 119"/>
                <a:gd name="T6" fmla="*/ 0 w 102"/>
                <a:gd name="T7" fmla="*/ 97 h 119"/>
                <a:gd name="T8" fmla="*/ 92 w 102"/>
                <a:gd name="T9" fmla="*/ 119 h 119"/>
              </a:gdLst>
              <a:ahLst/>
              <a:cxnLst>
                <a:cxn ang="0">
                  <a:pos x="T0" y="T1"/>
                </a:cxn>
                <a:cxn ang="0">
                  <a:pos x="T2" y="T3"/>
                </a:cxn>
                <a:cxn ang="0">
                  <a:pos x="T4" y="T5"/>
                </a:cxn>
                <a:cxn ang="0">
                  <a:pos x="T6" y="T7"/>
                </a:cxn>
                <a:cxn ang="0">
                  <a:pos x="T8" y="T9"/>
                </a:cxn>
              </a:cxnLst>
              <a:rect l="0" t="0" r="r" b="b"/>
              <a:pathLst>
                <a:path w="102" h="119">
                  <a:moveTo>
                    <a:pt x="92" y="119"/>
                  </a:moveTo>
                  <a:lnTo>
                    <a:pt x="102" y="24"/>
                  </a:lnTo>
                  <a:lnTo>
                    <a:pt x="25" y="0"/>
                  </a:lnTo>
                  <a:lnTo>
                    <a:pt x="0" y="97"/>
                  </a:lnTo>
                  <a:lnTo>
                    <a:pt x="92"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7" name="Freeform 274"/>
            <p:cNvSpPr/>
            <p:nvPr>
              <p:custDataLst>
                <p:tags r:id="rId271"/>
              </p:custDataLst>
            </p:nvPr>
          </p:nvSpPr>
          <p:spPr bwMode="auto">
            <a:xfrm>
              <a:off x="10418764" y="3208337"/>
              <a:ext cx="160338" cy="449263"/>
            </a:xfrm>
            <a:custGeom>
              <a:avLst/>
              <a:gdLst>
                <a:gd name="T0" fmla="*/ 88 w 93"/>
                <a:gd name="T1" fmla="*/ 87 h 262"/>
                <a:gd name="T2" fmla="*/ 71 w 93"/>
                <a:gd name="T3" fmla="*/ 262 h 262"/>
                <a:gd name="T4" fmla="*/ 0 w 93"/>
                <a:gd name="T5" fmla="*/ 244 h 262"/>
                <a:gd name="T6" fmla="*/ 42 w 93"/>
                <a:gd name="T7" fmla="*/ 82 h 262"/>
                <a:gd name="T8" fmla="*/ 81 w 93"/>
                <a:gd name="T9" fmla="*/ 4 h 262"/>
                <a:gd name="T10" fmla="*/ 88 w 93"/>
                <a:gd name="T11" fmla="*/ 87 h 262"/>
              </a:gdLst>
              <a:ahLst/>
              <a:cxnLst>
                <a:cxn ang="0">
                  <a:pos x="T0" y="T1"/>
                </a:cxn>
                <a:cxn ang="0">
                  <a:pos x="T2" y="T3"/>
                </a:cxn>
                <a:cxn ang="0">
                  <a:pos x="T4" y="T5"/>
                </a:cxn>
                <a:cxn ang="0">
                  <a:pos x="T6" y="T7"/>
                </a:cxn>
                <a:cxn ang="0">
                  <a:pos x="T8" y="T9"/>
                </a:cxn>
                <a:cxn ang="0">
                  <a:pos x="T10" y="T11"/>
                </a:cxn>
              </a:cxnLst>
              <a:rect l="0" t="0" r="r" b="b"/>
              <a:pathLst>
                <a:path w="93" h="262">
                  <a:moveTo>
                    <a:pt x="88" y="87"/>
                  </a:moveTo>
                  <a:cubicBezTo>
                    <a:pt x="85" y="117"/>
                    <a:pt x="77" y="198"/>
                    <a:pt x="71" y="262"/>
                  </a:cubicBezTo>
                  <a:cubicBezTo>
                    <a:pt x="0" y="244"/>
                    <a:pt x="0" y="244"/>
                    <a:pt x="0" y="244"/>
                  </a:cubicBezTo>
                  <a:cubicBezTo>
                    <a:pt x="15" y="183"/>
                    <a:pt x="35" y="109"/>
                    <a:pt x="42" y="82"/>
                  </a:cubicBezTo>
                  <a:cubicBezTo>
                    <a:pt x="54" y="34"/>
                    <a:pt x="71" y="0"/>
                    <a:pt x="81" y="4"/>
                  </a:cubicBezTo>
                  <a:cubicBezTo>
                    <a:pt x="87" y="5"/>
                    <a:pt x="93" y="36"/>
                    <a:pt x="88" y="87"/>
                  </a:cubicBezTo>
                  <a:close/>
                </a:path>
              </a:pathLst>
            </a:custGeom>
            <a:solidFill>
              <a:srgbClr val="4750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8" name="Freeform 275"/>
            <p:cNvSpPr/>
            <p:nvPr>
              <p:custDataLst>
                <p:tags r:id="rId272"/>
              </p:custDataLst>
            </p:nvPr>
          </p:nvSpPr>
          <p:spPr bwMode="auto">
            <a:xfrm>
              <a:off x="10387014" y="3648075"/>
              <a:ext cx="150813" cy="134938"/>
            </a:xfrm>
            <a:custGeom>
              <a:avLst/>
              <a:gdLst>
                <a:gd name="T0" fmla="*/ 88 w 88"/>
                <a:gd name="T1" fmla="*/ 19 h 79"/>
                <a:gd name="T2" fmla="*/ 83 w 88"/>
                <a:gd name="T3" fmla="*/ 79 h 79"/>
                <a:gd name="T4" fmla="*/ 0 w 88"/>
                <a:gd name="T5" fmla="*/ 59 h 79"/>
                <a:gd name="T6" fmla="*/ 15 w 88"/>
                <a:gd name="T7" fmla="*/ 0 h 79"/>
                <a:gd name="T8" fmla="*/ 88 w 88"/>
                <a:gd name="T9" fmla="*/ 19 h 79"/>
              </a:gdLst>
              <a:ahLst/>
              <a:cxnLst>
                <a:cxn ang="0">
                  <a:pos x="T0" y="T1"/>
                </a:cxn>
                <a:cxn ang="0">
                  <a:pos x="T2" y="T3"/>
                </a:cxn>
                <a:cxn ang="0">
                  <a:pos x="T4" y="T5"/>
                </a:cxn>
                <a:cxn ang="0">
                  <a:pos x="T6" y="T7"/>
                </a:cxn>
                <a:cxn ang="0">
                  <a:pos x="T8" y="T9"/>
                </a:cxn>
              </a:cxnLst>
              <a:rect l="0" t="0" r="r" b="b"/>
              <a:pathLst>
                <a:path w="88" h="79">
                  <a:moveTo>
                    <a:pt x="88" y="19"/>
                  </a:moveTo>
                  <a:cubicBezTo>
                    <a:pt x="86" y="44"/>
                    <a:pt x="84" y="66"/>
                    <a:pt x="83" y="79"/>
                  </a:cubicBezTo>
                  <a:cubicBezTo>
                    <a:pt x="0" y="59"/>
                    <a:pt x="0" y="59"/>
                    <a:pt x="0" y="59"/>
                  </a:cubicBezTo>
                  <a:cubicBezTo>
                    <a:pt x="3" y="46"/>
                    <a:pt x="9" y="25"/>
                    <a:pt x="15" y="0"/>
                  </a:cubicBezTo>
                  <a:cubicBezTo>
                    <a:pt x="88" y="19"/>
                    <a:pt x="88" y="19"/>
                    <a:pt x="88" y="19"/>
                  </a:cubicBezTo>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9" name="Freeform 276"/>
            <p:cNvSpPr/>
            <p:nvPr>
              <p:custDataLst>
                <p:tags r:id="rId273"/>
              </p:custDataLst>
            </p:nvPr>
          </p:nvSpPr>
          <p:spPr bwMode="auto">
            <a:xfrm>
              <a:off x="10293352" y="3773487"/>
              <a:ext cx="311150" cy="293688"/>
            </a:xfrm>
            <a:custGeom>
              <a:avLst/>
              <a:gdLst>
                <a:gd name="T0" fmla="*/ 135 w 181"/>
                <a:gd name="T1" fmla="*/ 20 h 171"/>
                <a:gd name="T2" fmla="*/ 135 w 181"/>
                <a:gd name="T3" fmla="*/ 20 h 171"/>
                <a:gd name="T4" fmla="*/ 8 w 181"/>
                <a:gd name="T5" fmla="*/ 171 h 171"/>
                <a:gd name="T6" fmla="*/ 33 w 181"/>
                <a:gd name="T7" fmla="*/ 90 h 171"/>
                <a:gd name="T8" fmla="*/ 50 w 181"/>
                <a:gd name="T9" fmla="*/ 0 h 171"/>
                <a:gd name="T10" fmla="*/ 135 w 181"/>
                <a:gd name="T11" fmla="*/ 20 h 171"/>
                <a:gd name="T12" fmla="*/ 135 w 181"/>
                <a:gd name="T13" fmla="*/ 20 h 171"/>
              </a:gdLst>
              <a:ahLst/>
              <a:cxnLst>
                <a:cxn ang="0">
                  <a:pos x="T0" y="T1"/>
                </a:cxn>
                <a:cxn ang="0">
                  <a:pos x="T2" y="T3"/>
                </a:cxn>
                <a:cxn ang="0">
                  <a:pos x="T4" y="T5"/>
                </a:cxn>
                <a:cxn ang="0">
                  <a:pos x="T6" y="T7"/>
                </a:cxn>
                <a:cxn ang="0">
                  <a:pos x="T8" y="T9"/>
                </a:cxn>
                <a:cxn ang="0">
                  <a:pos x="T10" y="T11"/>
                </a:cxn>
                <a:cxn ang="0">
                  <a:pos x="T12" y="T13"/>
                </a:cxn>
              </a:cxnLst>
              <a:rect l="0" t="0" r="r" b="b"/>
              <a:pathLst>
                <a:path w="181" h="171">
                  <a:moveTo>
                    <a:pt x="135" y="20"/>
                  </a:moveTo>
                  <a:cubicBezTo>
                    <a:pt x="135" y="20"/>
                    <a:pt x="135" y="20"/>
                    <a:pt x="135" y="20"/>
                  </a:cubicBezTo>
                  <a:cubicBezTo>
                    <a:pt x="181" y="157"/>
                    <a:pt x="8" y="171"/>
                    <a:pt x="8" y="171"/>
                  </a:cubicBezTo>
                  <a:cubicBezTo>
                    <a:pt x="8" y="171"/>
                    <a:pt x="67" y="144"/>
                    <a:pt x="33" y="90"/>
                  </a:cubicBezTo>
                  <a:cubicBezTo>
                    <a:pt x="0" y="39"/>
                    <a:pt x="47" y="2"/>
                    <a:pt x="50" y="0"/>
                  </a:cubicBezTo>
                  <a:cubicBezTo>
                    <a:pt x="135" y="20"/>
                    <a:pt x="135" y="20"/>
                    <a:pt x="135" y="20"/>
                  </a:cubicBezTo>
                  <a:cubicBezTo>
                    <a:pt x="135" y="20"/>
                    <a:pt x="135" y="20"/>
                    <a:pt x="135" y="20"/>
                  </a:cubicBezTo>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0" name="Freeform 277"/>
            <p:cNvSpPr/>
            <p:nvPr>
              <p:custDataLst>
                <p:tags r:id="rId274"/>
              </p:custDataLst>
            </p:nvPr>
          </p:nvSpPr>
          <p:spPr bwMode="auto">
            <a:xfrm>
              <a:off x="10412414" y="3648075"/>
              <a:ext cx="0" cy="1588"/>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path>
              </a:pathLst>
            </a:custGeom>
            <a:solidFill>
              <a:srgbClr val="E1CF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1" name="Freeform 278"/>
            <p:cNvSpPr/>
            <p:nvPr>
              <p:custDataLst>
                <p:tags r:id="rId275"/>
              </p:custDataLst>
            </p:nvPr>
          </p:nvSpPr>
          <p:spPr bwMode="auto">
            <a:xfrm>
              <a:off x="10412414" y="3648075"/>
              <a:ext cx="125413" cy="134938"/>
            </a:xfrm>
            <a:custGeom>
              <a:avLst/>
              <a:gdLst>
                <a:gd name="T0" fmla="*/ 0 w 73"/>
                <a:gd name="T1" fmla="*/ 0 h 79"/>
                <a:gd name="T2" fmla="*/ 0 w 73"/>
                <a:gd name="T3" fmla="*/ 1 h 79"/>
                <a:gd name="T4" fmla="*/ 62 w 73"/>
                <a:gd name="T5" fmla="*/ 17 h 79"/>
                <a:gd name="T6" fmla="*/ 56 w 73"/>
                <a:gd name="T7" fmla="*/ 76 h 79"/>
                <a:gd name="T8" fmla="*/ 68 w 73"/>
                <a:gd name="T9" fmla="*/ 79 h 79"/>
                <a:gd name="T10" fmla="*/ 68 w 73"/>
                <a:gd name="T11" fmla="*/ 79 h 79"/>
                <a:gd name="T12" fmla="*/ 73 w 73"/>
                <a:gd name="T13" fmla="*/ 19 h 79"/>
                <a:gd name="T14" fmla="*/ 0 w 73"/>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9">
                  <a:moveTo>
                    <a:pt x="0" y="0"/>
                  </a:moveTo>
                  <a:cubicBezTo>
                    <a:pt x="0" y="1"/>
                    <a:pt x="0" y="1"/>
                    <a:pt x="0" y="1"/>
                  </a:cubicBezTo>
                  <a:cubicBezTo>
                    <a:pt x="62" y="17"/>
                    <a:pt x="62" y="17"/>
                    <a:pt x="62" y="17"/>
                  </a:cubicBezTo>
                  <a:cubicBezTo>
                    <a:pt x="60" y="42"/>
                    <a:pt x="58" y="63"/>
                    <a:pt x="56" y="76"/>
                  </a:cubicBezTo>
                  <a:cubicBezTo>
                    <a:pt x="68" y="79"/>
                    <a:pt x="68" y="79"/>
                    <a:pt x="68" y="79"/>
                  </a:cubicBezTo>
                  <a:cubicBezTo>
                    <a:pt x="68" y="79"/>
                    <a:pt x="68" y="79"/>
                    <a:pt x="68" y="79"/>
                  </a:cubicBezTo>
                  <a:cubicBezTo>
                    <a:pt x="69" y="66"/>
                    <a:pt x="71" y="44"/>
                    <a:pt x="73" y="19"/>
                  </a:cubicBezTo>
                  <a:cubicBezTo>
                    <a:pt x="0" y="0"/>
                    <a:pt x="0" y="0"/>
                    <a:pt x="0" y="0"/>
                  </a:cubicBezTo>
                </a:path>
              </a:pathLst>
            </a:custGeom>
            <a:solidFill>
              <a:srgbClr val="DBA5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2" name="Freeform 279"/>
            <p:cNvSpPr/>
            <p:nvPr>
              <p:custDataLst>
                <p:tags r:id="rId276"/>
              </p:custDataLst>
            </p:nvPr>
          </p:nvSpPr>
          <p:spPr bwMode="auto">
            <a:xfrm>
              <a:off x="10379077" y="37734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E1CF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3" name="Freeform 280"/>
            <p:cNvSpPr/>
            <p:nvPr>
              <p:custDataLst>
                <p:tags r:id="rId277"/>
              </p:custDataLst>
            </p:nvPr>
          </p:nvSpPr>
          <p:spPr bwMode="auto">
            <a:xfrm>
              <a:off x="10307639" y="4056062"/>
              <a:ext cx="15875" cy="11113"/>
            </a:xfrm>
            <a:custGeom>
              <a:avLst/>
              <a:gdLst>
                <a:gd name="T0" fmla="*/ 9 w 9"/>
                <a:gd name="T1" fmla="*/ 0 h 6"/>
                <a:gd name="T2" fmla="*/ 9 w 9"/>
                <a:gd name="T3" fmla="*/ 0 h 6"/>
                <a:gd name="T4" fmla="*/ 0 w 9"/>
                <a:gd name="T5" fmla="*/ 6 h 6"/>
                <a:gd name="T6" fmla="*/ 9 w 9"/>
                <a:gd name="T7" fmla="*/ 0 h 6"/>
              </a:gdLst>
              <a:ahLst/>
              <a:cxnLst>
                <a:cxn ang="0">
                  <a:pos x="T0" y="T1"/>
                </a:cxn>
                <a:cxn ang="0">
                  <a:pos x="T2" y="T3"/>
                </a:cxn>
                <a:cxn ang="0">
                  <a:pos x="T4" y="T5"/>
                </a:cxn>
                <a:cxn ang="0">
                  <a:pos x="T6" y="T7"/>
                </a:cxn>
              </a:cxnLst>
              <a:rect l="0" t="0" r="r" b="b"/>
              <a:pathLst>
                <a:path w="9" h="6">
                  <a:moveTo>
                    <a:pt x="9" y="0"/>
                  </a:moveTo>
                  <a:cubicBezTo>
                    <a:pt x="9" y="0"/>
                    <a:pt x="9" y="0"/>
                    <a:pt x="9" y="0"/>
                  </a:cubicBezTo>
                  <a:cubicBezTo>
                    <a:pt x="4" y="4"/>
                    <a:pt x="0" y="6"/>
                    <a:pt x="0" y="6"/>
                  </a:cubicBezTo>
                  <a:cubicBezTo>
                    <a:pt x="0" y="6"/>
                    <a:pt x="4" y="4"/>
                    <a:pt x="9" y="0"/>
                  </a:cubicBezTo>
                </a:path>
              </a:pathLst>
            </a:custGeom>
            <a:solidFill>
              <a:srgbClr val="7AA7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4" name="Freeform 281"/>
            <p:cNvSpPr/>
            <p:nvPr>
              <p:custDataLst>
                <p:tags r:id="rId278"/>
              </p:custDataLst>
            </p:nvPr>
          </p:nvSpPr>
          <p:spPr bwMode="auto">
            <a:xfrm>
              <a:off x="10307639" y="3773487"/>
              <a:ext cx="258763" cy="293688"/>
            </a:xfrm>
            <a:custGeom>
              <a:avLst/>
              <a:gdLst>
                <a:gd name="T0" fmla="*/ 42 w 151"/>
                <a:gd name="T1" fmla="*/ 0 h 171"/>
                <a:gd name="T2" fmla="*/ 42 w 151"/>
                <a:gd name="T3" fmla="*/ 0 h 171"/>
                <a:gd name="T4" fmla="*/ 42 w 151"/>
                <a:gd name="T5" fmla="*/ 0 h 171"/>
                <a:gd name="T6" fmla="*/ 42 w 151"/>
                <a:gd name="T7" fmla="*/ 0 h 171"/>
                <a:gd name="T8" fmla="*/ 116 w 151"/>
                <a:gd name="T9" fmla="*/ 18 h 171"/>
                <a:gd name="T10" fmla="*/ 116 w 151"/>
                <a:gd name="T11" fmla="*/ 18 h 171"/>
                <a:gd name="T12" fmla="*/ 116 w 151"/>
                <a:gd name="T13" fmla="*/ 18 h 171"/>
                <a:gd name="T14" fmla="*/ 9 w 151"/>
                <a:gd name="T15" fmla="*/ 165 h 171"/>
                <a:gd name="T16" fmla="*/ 0 w 151"/>
                <a:gd name="T17" fmla="*/ 171 h 171"/>
                <a:gd name="T18" fmla="*/ 0 w 151"/>
                <a:gd name="T19" fmla="*/ 171 h 171"/>
                <a:gd name="T20" fmla="*/ 135 w 151"/>
                <a:gd name="T21" fmla="*/ 63 h 171"/>
                <a:gd name="T22" fmla="*/ 127 w 151"/>
                <a:gd name="T23" fmla="*/ 20 h 171"/>
                <a:gd name="T24" fmla="*/ 127 w 151"/>
                <a:gd name="T25" fmla="*/ 20 h 171"/>
                <a:gd name="T26" fmla="*/ 127 w 151"/>
                <a:gd name="T27" fmla="*/ 20 h 171"/>
                <a:gd name="T28" fmla="*/ 127 w 151"/>
                <a:gd name="T29" fmla="*/ 20 h 171"/>
                <a:gd name="T30" fmla="*/ 127 w 151"/>
                <a:gd name="T31" fmla="*/ 20 h 171"/>
                <a:gd name="T32" fmla="*/ 127 w 151"/>
                <a:gd name="T33" fmla="*/ 20 h 171"/>
                <a:gd name="T34" fmla="*/ 42 w 151"/>
                <a:gd name="T3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1" h="171">
                  <a:moveTo>
                    <a:pt x="42" y="0"/>
                  </a:moveTo>
                  <a:cubicBezTo>
                    <a:pt x="42" y="0"/>
                    <a:pt x="42" y="0"/>
                    <a:pt x="42" y="0"/>
                  </a:cubicBezTo>
                  <a:cubicBezTo>
                    <a:pt x="42" y="0"/>
                    <a:pt x="42" y="0"/>
                    <a:pt x="42" y="0"/>
                  </a:cubicBezTo>
                  <a:cubicBezTo>
                    <a:pt x="42" y="0"/>
                    <a:pt x="42" y="0"/>
                    <a:pt x="42" y="0"/>
                  </a:cubicBezTo>
                  <a:cubicBezTo>
                    <a:pt x="116" y="18"/>
                    <a:pt x="116" y="18"/>
                    <a:pt x="116" y="18"/>
                  </a:cubicBezTo>
                  <a:cubicBezTo>
                    <a:pt x="116" y="18"/>
                    <a:pt x="116" y="18"/>
                    <a:pt x="116" y="18"/>
                  </a:cubicBezTo>
                  <a:cubicBezTo>
                    <a:pt x="116" y="18"/>
                    <a:pt x="116" y="18"/>
                    <a:pt x="116" y="18"/>
                  </a:cubicBezTo>
                  <a:cubicBezTo>
                    <a:pt x="151" y="124"/>
                    <a:pt x="54" y="156"/>
                    <a:pt x="9" y="165"/>
                  </a:cubicBezTo>
                  <a:cubicBezTo>
                    <a:pt x="4" y="169"/>
                    <a:pt x="0" y="171"/>
                    <a:pt x="0" y="171"/>
                  </a:cubicBezTo>
                  <a:cubicBezTo>
                    <a:pt x="0" y="171"/>
                    <a:pt x="0" y="171"/>
                    <a:pt x="0" y="171"/>
                  </a:cubicBezTo>
                  <a:cubicBezTo>
                    <a:pt x="0" y="171"/>
                    <a:pt x="135" y="160"/>
                    <a:pt x="135" y="63"/>
                  </a:cubicBezTo>
                  <a:cubicBezTo>
                    <a:pt x="135" y="50"/>
                    <a:pt x="132" y="36"/>
                    <a:pt x="127" y="20"/>
                  </a:cubicBezTo>
                  <a:cubicBezTo>
                    <a:pt x="127" y="20"/>
                    <a:pt x="127" y="20"/>
                    <a:pt x="127" y="20"/>
                  </a:cubicBezTo>
                  <a:cubicBezTo>
                    <a:pt x="127" y="20"/>
                    <a:pt x="127" y="20"/>
                    <a:pt x="127" y="20"/>
                  </a:cubicBezTo>
                  <a:cubicBezTo>
                    <a:pt x="127" y="20"/>
                    <a:pt x="127" y="20"/>
                    <a:pt x="127" y="20"/>
                  </a:cubicBezTo>
                  <a:cubicBezTo>
                    <a:pt x="127" y="20"/>
                    <a:pt x="127" y="20"/>
                    <a:pt x="127" y="20"/>
                  </a:cubicBezTo>
                  <a:cubicBezTo>
                    <a:pt x="127" y="20"/>
                    <a:pt x="127" y="20"/>
                    <a:pt x="127" y="20"/>
                  </a:cubicBezTo>
                  <a:cubicBezTo>
                    <a:pt x="42" y="0"/>
                    <a:pt x="42" y="0"/>
                    <a:pt x="42" y="0"/>
                  </a:cubicBezTo>
                </a:path>
              </a:pathLst>
            </a:custGeom>
            <a:solidFill>
              <a:srgbClr val="DBA5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5" name="Freeform 282"/>
            <p:cNvSpPr/>
            <p:nvPr>
              <p:custDataLst>
                <p:tags r:id="rId279"/>
              </p:custDataLst>
            </p:nvPr>
          </p:nvSpPr>
          <p:spPr bwMode="auto">
            <a:xfrm>
              <a:off x="10521952" y="3213100"/>
              <a:ext cx="57150" cy="444500"/>
            </a:xfrm>
            <a:custGeom>
              <a:avLst/>
              <a:gdLst>
                <a:gd name="T0" fmla="*/ 21 w 33"/>
                <a:gd name="T1" fmla="*/ 1 h 259"/>
                <a:gd name="T2" fmla="*/ 12 w 33"/>
                <a:gd name="T3" fmla="*/ 4 h 259"/>
                <a:gd name="T4" fmla="*/ 17 w 33"/>
                <a:gd name="T5" fmla="*/ 86 h 259"/>
                <a:gd name="T6" fmla="*/ 0 w 33"/>
                <a:gd name="T7" fmla="*/ 256 h 259"/>
                <a:gd name="T8" fmla="*/ 11 w 33"/>
                <a:gd name="T9" fmla="*/ 259 h 259"/>
                <a:gd name="T10" fmla="*/ 28 w 33"/>
                <a:gd name="T11" fmla="*/ 84 h 259"/>
                <a:gd name="T12" fmla="*/ 21 w 33"/>
                <a:gd name="T13" fmla="*/ 1 h 259"/>
              </a:gdLst>
              <a:ahLst/>
              <a:cxnLst>
                <a:cxn ang="0">
                  <a:pos x="T0" y="T1"/>
                </a:cxn>
                <a:cxn ang="0">
                  <a:pos x="T2" y="T3"/>
                </a:cxn>
                <a:cxn ang="0">
                  <a:pos x="T4" y="T5"/>
                </a:cxn>
                <a:cxn ang="0">
                  <a:pos x="T6" y="T7"/>
                </a:cxn>
                <a:cxn ang="0">
                  <a:pos x="T8" y="T9"/>
                </a:cxn>
                <a:cxn ang="0">
                  <a:pos x="T10" y="T11"/>
                </a:cxn>
                <a:cxn ang="0">
                  <a:pos x="T12" y="T13"/>
                </a:cxn>
              </a:cxnLst>
              <a:rect l="0" t="0" r="r" b="b"/>
              <a:pathLst>
                <a:path w="33" h="259">
                  <a:moveTo>
                    <a:pt x="21" y="1"/>
                  </a:moveTo>
                  <a:cubicBezTo>
                    <a:pt x="18" y="0"/>
                    <a:pt x="15" y="1"/>
                    <a:pt x="12" y="4"/>
                  </a:cubicBezTo>
                  <a:cubicBezTo>
                    <a:pt x="18" y="12"/>
                    <a:pt x="21" y="42"/>
                    <a:pt x="17" y="86"/>
                  </a:cubicBezTo>
                  <a:cubicBezTo>
                    <a:pt x="14" y="115"/>
                    <a:pt x="7" y="193"/>
                    <a:pt x="0" y="256"/>
                  </a:cubicBezTo>
                  <a:cubicBezTo>
                    <a:pt x="11" y="259"/>
                    <a:pt x="11" y="259"/>
                    <a:pt x="11" y="259"/>
                  </a:cubicBezTo>
                  <a:cubicBezTo>
                    <a:pt x="17" y="195"/>
                    <a:pt x="25" y="114"/>
                    <a:pt x="28" y="84"/>
                  </a:cubicBezTo>
                  <a:cubicBezTo>
                    <a:pt x="33" y="33"/>
                    <a:pt x="27" y="2"/>
                    <a:pt x="21" y="1"/>
                  </a:cubicBezTo>
                  <a:close/>
                </a:path>
              </a:pathLst>
            </a:custGeom>
            <a:solidFill>
              <a:srgbClr val="4E9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6" name="Freeform 283"/>
            <p:cNvSpPr/>
            <p:nvPr>
              <p:custDataLst>
                <p:tags r:id="rId280"/>
              </p:custDataLst>
            </p:nvPr>
          </p:nvSpPr>
          <p:spPr bwMode="auto">
            <a:xfrm>
              <a:off x="10515602" y="3213100"/>
              <a:ext cx="63500" cy="444500"/>
            </a:xfrm>
            <a:custGeom>
              <a:avLst/>
              <a:gdLst>
                <a:gd name="T0" fmla="*/ 25 w 37"/>
                <a:gd name="T1" fmla="*/ 1 h 259"/>
                <a:gd name="T2" fmla="*/ 14 w 37"/>
                <a:gd name="T3" fmla="*/ 7 h 259"/>
                <a:gd name="T4" fmla="*/ 16 w 37"/>
                <a:gd name="T5" fmla="*/ 82 h 259"/>
                <a:gd name="T6" fmla="*/ 0 w 37"/>
                <a:gd name="T7" fmla="*/ 255 h 259"/>
                <a:gd name="T8" fmla="*/ 15 w 37"/>
                <a:gd name="T9" fmla="*/ 259 h 259"/>
                <a:gd name="T10" fmla="*/ 32 w 37"/>
                <a:gd name="T11" fmla="*/ 84 h 259"/>
                <a:gd name="T12" fmla="*/ 25 w 37"/>
                <a:gd name="T13" fmla="*/ 1 h 259"/>
              </a:gdLst>
              <a:ahLst/>
              <a:cxnLst>
                <a:cxn ang="0">
                  <a:pos x="T0" y="T1"/>
                </a:cxn>
                <a:cxn ang="0">
                  <a:pos x="T2" y="T3"/>
                </a:cxn>
                <a:cxn ang="0">
                  <a:pos x="T4" y="T5"/>
                </a:cxn>
                <a:cxn ang="0">
                  <a:pos x="T6" y="T7"/>
                </a:cxn>
                <a:cxn ang="0">
                  <a:pos x="T8" y="T9"/>
                </a:cxn>
                <a:cxn ang="0">
                  <a:pos x="T10" y="T11"/>
                </a:cxn>
                <a:cxn ang="0">
                  <a:pos x="T12" y="T13"/>
                </a:cxn>
              </a:cxnLst>
              <a:rect l="0" t="0" r="r" b="b"/>
              <a:pathLst>
                <a:path w="37" h="259">
                  <a:moveTo>
                    <a:pt x="25" y="1"/>
                  </a:moveTo>
                  <a:cubicBezTo>
                    <a:pt x="22" y="0"/>
                    <a:pt x="18" y="2"/>
                    <a:pt x="14" y="7"/>
                  </a:cubicBezTo>
                  <a:cubicBezTo>
                    <a:pt x="18" y="19"/>
                    <a:pt x="20" y="46"/>
                    <a:pt x="16" y="82"/>
                  </a:cubicBezTo>
                  <a:cubicBezTo>
                    <a:pt x="13" y="111"/>
                    <a:pt x="6" y="191"/>
                    <a:pt x="0" y="255"/>
                  </a:cubicBezTo>
                  <a:cubicBezTo>
                    <a:pt x="15" y="259"/>
                    <a:pt x="15" y="259"/>
                    <a:pt x="15" y="259"/>
                  </a:cubicBezTo>
                  <a:cubicBezTo>
                    <a:pt x="21" y="195"/>
                    <a:pt x="29" y="114"/>
                    <a:pt x="32" y="84"/>
                  </a:cubicBezTo>
                  <a:cubicBezTo>
                    <a:pt x="37" y="33"/>
                    <a:pt x="31" y="2"/>
                    <a:pt x="25" y="1"/>
                  </a:cubicBez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7" name="Rectangle 284"/>
            <p:cNvSpPr>
              <a:spLocks noChangeArrowheads="1"/>
            </p:cNvSpPr>
            <p:nvPr>
              <p:custDataLst>
                <p:tags r:id="rId281"/>
              </p:custDataLst>
            </p:nvPr>
          </p:nvSpPr>
          <p:spPr bwMode="auto">
            <a:xfrm>
              <a:off x="8158164" y="3043237"/>
              <a:ext cx="1195388" cy="11922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8" name="Rectangle 285"/>
            <p:cNvSpPr>
              <a:spLocks noChangeArrowheads="1"/>
            </p:cNvSpPr>
            <p:nvPr>
              <p:custDataLst>
                <p:tags r:id="rId282"/>
              </p:custDataLst>
            </p:nvPr>
          </p:nvSpPr>
          <p:spPr bwMode="auto">
            <a:xfrm>
              <a:off x="8158164" y="3043237"/>
              <a:ext cx="1195388"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9" name="Freeform 286"/>
            <p:cNvSpPr>
              <a:spLocks noEditPoints="1"/>
            </p:cNvSpPr>
            <p:nvPr>
              <p:custDataLst>
                <p:tags r:id="rId283"/>
              </p:custDataLst>
            </p:nvPr>
          </p:nvSpPr>
          <p:spPr bwMode="auto">
            <a:xfrm>
              <a:off x="8339139" y="3224212"/>
              <a:ext cx="771525" cy="833438"/>
            </a:xfrm>
            <a:custGeom>
              <a:avLst/>
              <a:gdLst>
                <a:gd name="T0" fmla="*/ 132 w 450"/>
                <a:gd name="T1" fmla="*/ 372 h 487"/>
                <a:gd name="T2" fmla="*/ 37 w 450"/>
                <a:gd name="T3" fmla="*/ 372 h 487"/>
                <a:gd name="T4" fmla="*/ 100 w 450"/>
                <a:gd name="T5" fmla="*/ 440 h 487"/>
                <a:gd name="T6" fmla="*/ 132 w 450"/>
                <a:gd name="T7" fmla="*/ 372 h 487"/>
                <a:gd name="T8" fmla="*/ 354 w 450"/>
                <a:gd name="T9" fmla="*/ 372 h 487"/>
                <a:gd name="T10" fmla="*/ 150 w 450"/>
                <a:gd name="T11" fmla="*/ 372 h 487"/>
                <a:gd name="T12" fmla="*/ 114 w 450"/>
                <a:gd name="T13" fmla="*/ 450 h 487"/>
                <a:gd name="T14" fmla="*/ 244 w 450"/>
                <a:gd name="T15" fmla="*/ 487 h 487"/>
                <a:gd name="T16" fmla="*/ 386 w 450"/>
                <a:gd name="T17" fmla="*/ 441 h 487"/>
                <a:gd name="T18" fmla="*/ 354 w 450"/>
                <a:gd name="T19" fmla="*/ 372 h 487"/>
                <a:gd name="T20" fmla="*/ 450 w 450"/>
                <a:gd name="T21" fmla="*/ 372 h 487"/>
                <a:gd name="T22" fmla="*/ 372 w 450"/>
                <a:gd name="T23" fmla="*/ 372 h 487"/>
                <a:gd name="T24" fmla="*/ 399 w 450"/>
                <a:gd name="T25" fmla="*/ 431 h 487"/>
                <a:gd name="T26" fmla="*/ 450 w 450"/>
                <a:gd name="T27" fmla="*/ 372 h 487"/>
                <a:gd name="T28" fmla="*/ 11 w 450"/>
                <a:gd name="T29" fmla="*/ 171 h 487"/>
                <a:gd name="T30" fmla="*/ 0 w 450"/>
                <a:gd name="T31" fmla="*/ 243 h 487"/>
                <a:gd name="T32" fmla="*/ 11 w 450"/>
                <a:gd name="T33" fmla="*/ 315 h 487"/>
                <a:gd name="T34" fmla="*/ 11 w 450"/>
                <a:gd name="T35" fmla="*/ 171 h 487"/>
                <a:gd name="T36" fmla="*/ 218 w 450"/>
                <a:gd name="T37" fmla="*/ 0 h 487"/>
                <a:gd name="T38" fmla="*/ 100 w 450"/>
                <a:gd name="T39" fmla="*/ 46 h 487"/>
                <a:gd name="T40" fmla="*/ 181 w 450"/>
                <a:gd name="T41" fmla="*/ 46 h 487"/>
                <a:gd name="T42" fmla="*/ 211 w 450"/>
                <a:gd name="T43" fmla="*/ 7 h 487"/>
                <a:gd name="T44" fmla="*/ 218 w 450"/>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0" h="487">
                  <a:moveTo>
                    <a:pt x="132" y="372"/>
                  </a:moveTo>
                  <a:cubicBezTo>
                    <a:pt x="37" y="372"/>
                    <a:pt x="37" y="372"/>
                    <a:pt x="37" y="372"/>
                  </a:cubicBezTo>
                  <a:cubicBezTo>
                    <a:pt x="54" y="399"/>
                    <a:pt x="75" y="422"/>
                    <a:pt x="100" y="440"/>
                  </a:cubicBezTo>
                  <a:cubicBezTo>
                    <a:pt x="132" y="372"/>
                    <a:pt x="132" y="372"/>
                    <a:pt x="132" y="372"/>
                  </a:cubicBezTo>
                  <a:moveTo>
                    <a:pt x="354" y="372"/>
                  </a:moveTo>
                  <a:cubicBezTo>
                    <a:pt x="150" y="372"/>
                    <a:pt x="150" y="372"/>
                    <a:pt x="150" y="372"/>
                  </a:cubicBezTo>
                  <a:cubicBezTo>
                    <a:pt x="114" y="450"/>
                    <a:pt x="114" y="450"/>
                    <a:pt x="114" y="450"/>
                  </a:cubicBezTo>
                  <a:cubicBezTo>
                    <a:pt x="152" y="473"/>
                    <a:pt x="196" y="487"/>
                    <a:pt x="244" y="487"/>
                  </a:cubicBezTo>
                  <a:cubicBezTo>
                    <a:pt x="297" y="487"/>
                    <a:pt x="346" y="470"/>
                    <a:pt x="386" y="441"/>
                  </a:cubicBezTo>
                  <a:cubicBezTo>
                    <a:pt x="354" y="372"/>
                    <a:pt x="354" y="372"/>
                    <a:pt x="354" y="372"/>
                  </a:cubicBezTo>
                  <a:moveTo>
                    <a:pt x="450" y="372"/>
                  </a:moveTo>
                  <a:cubicBezTo>
                    <a:pt x="372" y="372"/>
                    <a:pt x="372" y="372"/>
                    <a:pt x="372" y="372"/>
                  </a:cubicBezTo>
                  <a:cubicBezTo>
                    <a:pt x="399" y="431"/>
                    <a:pt x="399" y="431"/>
                    <a:pt x="399" y="431"/>
                  </a:cubicBezTo>
                  <a:cubicBezTo>
                    <a:pt x="419" y="414"/>
                    <a:pt x="436" y="394"/>
                    <a:pt x="450" y="372"/>
                  </a:cubicBezTo>
                  <a:moveTo>
                    <a:pt x="11" y="171"/>
                  </a:moveTo>
                  <a:cubicBezTo>
                    <a:pt x="4" y="194"/>
                    <a:pt x="0" y="218"/>
                    <a:pt x="0" y="243"/>
                  </a:cubicBezTo>
                  <a:cubicBezTo>
                    <a:pt x="0" y="268"/>
                    <a:pt x="4" y="292"/>
                    <a:pt x="11" y="315"/>
                  </a:cubicBezTo>
                  <a:cubicBezTo>
                    <a:pt x="11" y="171"/>
                    <a:pt x="11" y="171"/>
                    <a:pt x="11" y="171"/>
                  </a:cubicBezTo>
                  <a:moveTo>
                    <a:pt x="218" y="0"/>
                  </a:moveTo>
                  <a:cubicBezTo>
                    <a:pt x="174" y="5"/>
                    <a:pt x="134" y="21"/>
                    <a:pt x="100" y="46"/>
                  </a:cubicBezTo>
                  <a:cubicBezTo>
                    <a:pt x="181" y="46"/>
                    <a:pt x="181" y="46"/>
                    <a:pt x="181" y="46"/>
                  </a:cubicBezTo>
                  <a:cubicBezTo>
                    <a:pt x="189" y="32"/>
                    <a:pt x="199" y="18"/>
                    <a:pt x="211" y="7"/>
                  </a:cubicBezTo>
                  <a:cubicBezTo>
                    <a:pt x="213" y="5"/>
                    <a:pt x="215" y="3"/>
                    <a:pt x="218" y="0"/>
                  </a:cubicBezTo>
                </a:path>
              </a:pathLst>
            </a:custGeom>
            <a:solidFill>
              <a:schemeClr val="accent3">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0" name="Rectangle 287"/>
            <p:cNvSpPr>
              <a:spLocks noChangeArrowheads="1"/>
            </p:cNvSpPr>
            <p:nvPr>
              <p:custDataLst>
                <p:tags r:id="rId284"/>
              </p:custDataLst>
            </p:nvPr>
          </p:nvSpPr>
          <p:spPr bwMode="auto">
            <a:xfrm>
              <a:off x="8758239" y="3848100"/>
              <a:ext cx="26988" cy="11588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1" name="Freeform 288"/>
            <p:cNvSpPr/>
            <p:nvPr>
              <p:custDataLst>
                <p:tags r:id="rId285"/>
              </p:custDataLst>
            </p:nvPr>
          </p:nvSpPr>
          <p:spPr bwMode="auto">
            <a:xfrm>
              <a:off x="8499477" y="3778250"/>
              <a:ext cx="136525" cy="220663"/>
            </a:xfrm>
            <a:custGeom>
              <a:avLst/>
              <a:gdLst>
                <a:gd name="T0" fmla="*/ 21 w 86"/>
                <a:gd name="T1" fmla="*/ 139 h 139"/>
                <a:gd name="T2" fmla="*/ 86 w 86"/>
                <a:gd name="T3" fmla="*/ 0 h 139"/>
                <a:gd name="T4" fmla="*/ 65 w 86"/>
                <a:gd name="T5" fmla="*/ 0 h 139"/>
                <a:gd name="T6" fmla="*/ 0 w 86"/>
                <a:gd name="T7" fmla="*/ 139 h 139"/>
                <a:gd name="T8" fmla="*/ 21 w 86"/>
                <a:gd name="T9" fmla="*/ 139 h 139"/>
              </a:gdLst>
              <a:ahLst/>
              <a:cxnLst>
                <a:cxn ang="0">
                  <a:pos x="T0" y="T1"/>
                </a:cxn>
                <a:cxn ang="0">
                  <a:pos x="T2" y="T3"/>
                </a:cxn>
                <a:cxn ang="0">
                  <a:pos x="T4" y="T5"/>
                </a:cxn>
                <a:cxn ang="0">
                  <a:pos x="T6" y="T7"/>
                </a:cxn>
                <a:cxn ang="0">
                  <a:pos x="T8" y="T9"/>
                </a:cxn>
              </a:cxnLst>
              <a:rect l="0" t="0" r="r" b="b"/>
              <a:pathLst>
                <a:path w="86" h="139">
                  <a:moveTo>
                    <a:pt x="21" y="139"/>
                  </a:moveTo>
                  <a:lnTo>
                    <a:pt x="86" y="0"/>
                  </a:lnTo>
                  <a:lnTo>
                    <a:pt x="65" y="0"/>
                  </a:lnTo>
                  <a:lnTo>
                    <a:pt x="0" y="139"/>
                  </a:lnTo>
                  <a:lnTo>
                    <a:pt x="21" y="13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2" name="Freeform 289"/>
            <p:cNvSpPr/>
            <p:nvPr>
              <p:custDataLst>
                <p:tags r:id="rId286"/>
              </p:custDataLst>
            </p:nvPr>
          </p:nvSpPr>
          <p:spPr bwMode="auto">
            <a:xfrm>
              <a:off x="8499477" y="3778250"/>
              <a:ext cx="136525" cy="220663"/>
            </a:xfrm>
            <a:custGeom>
              <a:avLst/>
              <a:gdLst>
                <a:gd name="T0" fmla="*/ 21 w 86"/>
                <a:gd name="T1" fmla="*/ 139 h 139"/>
                <a:gd name="T2" fmla="*/ 86 w 86"/>
                <a:gd name="T3" fmla="*/ 0 h 139"/>
                <a:gd name="T4" fmla="*/ 65 w 86"/>
                <a:gd name="T5" fmla="*/ 0 h 139"/>
                <a:gd name="T6" fmla="*/ 0 w 86"/>
                <a:gd name="T7" fmla="*/ 139 h 139"/>
                <a:gd name="T8" fmla="*/ 21 w 86"/>
                <a:gd name="T9" fmla="*/ 139 h 139"/>
              </a:gdLst>
              <a:ahLst/>
              <a:cxnLst>
                <a:cxn ang="0">
                  <a:pos x="T0" y="T1"/>
                </a:cxn>
                <a:cxn ang="0">
                  <a:pos x="T2" y="T3"/>
                </a:cxn>
                <a:cxn ang="0">
                  <a:pos x="T4" y="T5"/>
                </a:cxn>
                <a:cxn ang="0">
                  <a:pos x="T6" y="T7"/>
                </a:cxn>
                <a:cxn ang="0">
                  <a:pos x="T8" y="T9"/>
                </a:cxn>
              </a:cxnLst>
              <a:rect l="0" t="0" r="r" b="b"/>
              <a:pathLst>
                <a:path w="86" h="139">
                  <a:moveTo>
                    <a:pt x="21" y="139"/>
                  </a:moveTo>
                  <a:lnTo>
                    <a:pt x="86" y="0"/>
                  </a:lnTo>
                  <a:lnTo>
                    <a:pt x="65" y="0"/>
                  </a:lnTo>
                  <a:lnTo>
                    <a:pt x="0" y="139"/>
                  </a:lnTo>
                  <a:lnTo>
                    <a:pt x="21"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3" name="Freeform 290"/>
            <p:cNvSpPr/>
            <p:nvPr>
              <p:custDataLst>
                <p:tags r:id="rId287"/>
              </p:custDataLst>
            </p:nvPr>
          </p:nvSpPr>
          <p:spPr bwMode="auto">
            <a:xfrm>
              <a:off x="8907464" y="3778250"/>
              <a:ext cx="134938" cy="220663"/>
            </a:xfrm>
            <a:custGeom>
              <a:avLst/>
              <a:gdLst>
                <a:gd name="T0" fmla="*/ 64 w 85"/>
                <a:gd name="T1" fmla="*/ 139 h 139"/>
                <a:gd name="T2" fmla="*/ 0 w 85"/>
                <a:gd name="T3" fmla="*/ 0 h 139"/>
                <a:gd name="T4" fmla="*/ 19 w 85"/>
                <a:gd name="T5" fmla="*/ 0 h 139"/>
                <a:gd name="T6" fmla="*/ 85 w 85"/>
                <a:gd name="T7" fmla="*/ 139 h 139"/>
                <a:gd name="T8" fmla="*/ 64 w 85"/>
                <a:gd name="T9" fmla="*/ 139 h 139"/>
              </a:gdLst>
              <a:ahLst/>
              <a:cxnLst>
                <a:cxn ang="0">
                  <a:pos x="T0" y="T1"/>
                </a:cxn>
                <a:cxn ang="0">
                  <a:pos x="T2" y="T3"/>
                </a:cxn>
                <a:cxn ang="0">
                  <a:pos x="T4" y="T5"/>
                </a:cxn>
                <a:cxn ang="0">
                  <a:pos x="T6" y="T7"/>
                </a:cxn>
                <a:cxn ang="0">
                  <a:pos x="T8" y="T9"/>
                </a:cxn>
              </a:cxnLst>
              <a:rect l="0" t="0" r="r" b="b"/>
              <a:pathLst>
                <a:path w="85" h="139">
                  <a:moveTo>
                    <a:pt x="64" y="139"/>
                  </a:moveTo>
                  <a:lnTo>
                    <a:pt x="0" y="0"/>
                  </a:lnTo>
                  <a:lnTo>
                    <a:pt x="19" y="0"/>
                  </a:lnTo>
                  <a:lnTo>
                    <a:pt x="85" y="139"/>
                  </a:lnTo>
                  <a:lnTo>
                    <a:pt x="64" y="13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4" name="Freeform 291"/>
            <p:cNvSpPr/>
            <p:nvPr>
              <p:custDataLst>
                <p:tags r:id="rId288"/>
              </p:custDataLst>
            </p:nvPr>
          </p:nvSpPr>
          <p:spPr bwMode="auto">
            <a:xfrm>
              <a:off x="8907464" y="3778250"/>
              <a:ext cx="134938" cy="220663"/>
            </a:xfrm>
            <a:custGeom>
              <a:avLst/>
              <a:gdLst>
                <a:gd name="T0" fmla="*/ 64 w 85"/>
                <a:gd name="T1" fmla="*/ 139 h 139"/>
                <a:gd name="T2" fmla="*/ 0 w 85"/>
                <a:gd name="T3" fmla="*/ 0 h 139"/>
                <a:gd name="T4" fmla="*/ 19 w 85"/>
                <a:gd name="T5" fmla="*/ 0 h 139"/>
                <a:gd name="T6" fmla="*/ 85 w 85"/>
                <a:gd name="T7" fmla="*/ 139 h 139"/>
                <a:gd name="T8" fmla="*/ 64 w 85"/>
                <a:gd name="T9" fmla="*/ 139 h 139"/>
              </a:gdLst>
              <a:ahLst/>
              <a:cxnLst>
                <a:cxn ang="0">
                  <a:pos x="T0" y="T1"/>
                </a:cxn>
                <a:cxn ang="0">
                  <a:pos x="T2" y="T3"/>
                </a:cxn>
                <a:cxn ang="0">
                  <a:pos x="T4" y="T5"/>
                </a:cxn>
                <a:cxn ang="0">
                  <a:pos x="T6" y="T7"/>
                </a:cxn>
                <a:cxn ang="0">
                  <a:pos x="T8" y="T9"/>
                </a:cxn>
              </a:cxnLst>
              <a:rect l="0" t="0" r="r" b="b"/>
              <a:pathLst>
                <a:path w="85" h="139">
                  <a:moveTo>
                    <a:pt x="64" y="139"/>
                  </a:moveTo>
                  <a:lnTo>
                    <a:pt x="0" y="0"/>
                  </a:lnTo>
                  <a:lnTo>
                    <a:pt x="19" y="0"/>
                  </a:lnTo>
                  <a:lnTo>
                    <a:pt x="85" y="139"/>
                  </a:lnTo>
                  <a:lnTo>
                    <a:pt x="64"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5" name="Rectangle 292"/>
            <p:cNvSpPr>
              <a:spLocks noChangeArrowheads="1"/>
            </p:cNvSpPr>
            <p:nvPr>
              <p:custDataLst>
                <p:tags r:id="rId289"/>
              </p:custDataLst>
            </p:nvPr>
          </p:nvSpPr>
          <p:spPr bwMode="auto">
            <a:xfrm>
              <a:off x="8358189" y="3360737"/>
              <a:ext cx="827088" cy="500063"/>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6" name="Rectangle 293"/>
            <p:cNvSpPr>
              <a:spLocks noChangeArrowheads="1"/>
            </p:cNvSpPr>
            <p:nvPr>
              <p:custDataLst>
                <p:tags r:id="rId290"/>
              </p:custDataLst>
            </p:nvPr>
          </p:nvSpPr>
          <p:spPr bwMode="auto">
            <a:xfrm>
              <a:off x="8358189" y="3360737"/>
              <a:ext cx="8270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7" name="Rectangle 294"/>
            <p:cNvSpPr>
              <a:spLocks noChangeArrowheads="1"/>
            </p:cNvSpPr>
            <p:nvPr>
              <p:custDataLst>
                <p:tags r:id="rId291"/>
              </p:custDataLst>
            </p:nvPr>
          </p:nvSpPr>
          <p:spPr bwMode="auto">
            <a:xfrm>
              <a:off x="8404227" y="3541712"/>
              <a:ext cx="325438" cy="142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8" name="Rectangle 295"/>
            <p:cNvSpPr>
              <a:spLocks noChangeArrowheads="1"/>
            </p:cNvSpPr>
            <p:nvPr>
              <p:custDataLst>
                <p:tags r:id="rId292"/>
              </p:custDataLst>
            </p:nvPr>
          </p:nvSpPr>
          <p:spPr bwMode="auto">
            <a:xfrm>
              <a:off x="8404227" y="3541712"/>
              <a:ext cx="32543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9" name="Rectangle 296"/>
            <p:cNvSpPr>
              <a:spLocks noChangeArrowheads="1"/>
            </p:cNvSpPr>
            <p:nvPr>
              <p:custDataLst>
                <p:tags r:id="rId293"/>
              </p:custDataLst>
            </p:nvPr>
          </p:nvSpPr>
          <p:spPr bwMode="auto">
            <a:xfrm>
              <a:off x="8404227" y="3568700"/>
              <a:ext cx="325438" cy="12700"/>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0" name="Rectangle 297"/>
            <p:cNvSpPr>
              <a:spLocks noChangeArrowheads="1"/>
            </p:cNvSpPr>
            <p:nvPr>
              <p:custDataLst>
                <p:tags r:id="rId294"/>
              </p:custDataLst>
            </p:nvPr>
          </p:nvSpPr>
          <p:spPr bwMode="auto">
            <a:xfrm>
              <a:off x="8404227" y="3568700"/>
              <a:ext cx="325438"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1" name="Rectangle 298"/>
            <p:cNvSpPr>
              <a:spLocks noChangeArrowheads="1"/>
            </p:cNvSpPr>
            <p:nvPr>
              <p:custDataLst>
                <p:tags r:id="rId295"/>
              </p:custDataLst>
            </p:nvPr>
          </p:nvSpPr>
          <p:spPr bwMode="auto">
            <a:xfrm>
              <a:off x="8404227" y="3486150"/>
              <a:ext cx="400050" cy="222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2" name="Rectangle 299"/>
            <p:cNvSpPr>
              <a:spLocks noChangeArrowheads="1"/>
            </p:cNvSpPr>
            <p:nvPr>
              <p:custDataLst>
                <p:tags r:id="rId296"/>
              </p:custDataLst>
            </p:nvPr>
          </p:nvSpPr>
          <p:spPr bwMode="auto">
            <a:xfrm>
              <a:off x="8404227" y="3486150"/>
              <a:ext cx="400050"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3" name="Rectangle 300"/>
            <p:cNvSpPr>
              <a:spLocks noChangeArrowheads="1"/>
            </p:cNvSpPr>
            <p:nvPr>
              <p:custDataLst>
                <p:tags r:id="rId297"/>
              </p:custDataLst>
            </p:nvPr>
          </p:nvSpPr>
          <p:spPr bwMode="auto">
            <a:xfrm>
              <a:off x="8331202" y="3302000"/>
              <a:ext cx="881063" cy="53975"/>
            </a:xfrm>
            <a:prstGeom prst="rect">
              <a:avLst/>
            </a:prstGeom>
            <a:solidFill>
              <a:srgbClr val="48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4" name="Rectangle 301"/>
            <p:cNvSpPr>
              <a:spLocks noChangeArrowheads="1"/>
            </p:cNvSpPr>
            <p:nvPr>
              <p:custDataLst>
                <p:tags r:id="rId298"/>
              </p:custDataLst>
            </p:nvPr>
          </p:nvSpPr>
          <p:spPr bwMode="auto">
            <a:xfrm>
              <a:off x="8331202" y="3302000"/>
              <a:ext cx="881063" cy="5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5" name="Rectangle 302"/>
            <p:cNvSpPr>
              <a:spLocks noChangeArrowheads="1"/>
            </p:cNvSpPr>
            <p:nvPr>
              <p:custDataLst>
                <p:tags r:id="rId299"/>
              </p:custDataLst>
            </p:nvPr>
          </p:nvSpPr>
          <p:spPr bwMode="auto">
            <a:xfrm>
              <a:off x="8331202" y="3330575"/>
              <a:ext cx="881063" cy="333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6" name="Rectangle 303"/>
            <p:cNvSpPr>
              <a:spLocks noChangeArrowheads="1"/>
            </p:cNvSpPr>
            <p:nvPr>
              <p:custDataLst>
                <p:tags r:id="rId300"/>
              </p:custDataLst>
            </p:nvPr>
          </p:nvSpPr>
          <p:spPr bwMode="auto">
            <a:xfrm>
              <a:off x="8331202" y="3330575"/>
              <a:ext cx="881063"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7" name="Rectangle 304"/>
            <p:cNvSpPr>
              <a:spLocks noChangeArrowheads="1"/>
            </p:cNvSpPr>
            <p:nvPr>
              <p:custDataLst>
                <p:tags r:id="rId301"/>
              </p:custDataLst>
            </p:nvPr>
          </p:nvSpPr>
          <p:spPr bwMode="auto">
            <a:xfrm>
              <a:off x="8331202" y="3851275"/>
              <a:ext cx="881063" cy="26988"/>
            </a:xfrm>
            <a:prstGeom prst="rect">
              <a:avLst/>
            </a:prstGeom>
            <a:solidFill>
              <a:srgbClr val="48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8" name="Freeform 305"/>
            <p:cNvSpPr/>
            <p:nvPr>
              <p:custDataLst>
                <p:tags r:id="rId302"/>
              </p:custDataLst>
            </p:nvPr>
          </p:nvSpPr>
          <p:spPr bwMode="auto">
            <a:xfrm>
              <a:off x="8537577" y="3681412"/>
              <a:ext cx="90488" cy="100013"/>
            </a:xfrm>
            <a:custGeom>
              <a:avLst/>
              <a:gdLst>
                <a:gd name="T0" fmla="*/ 10 w 57"/>
                <a:gd name="T1" fmla="*/ 0 h 63"/>
                <a:gd name="T2" fmla="*/ 10 w 57"/>
                <a:gd name="T3" fmla="*/ 0 h 63"/>
                <a:gd name="T4" fmla="*/ 0 w 57"/>
                <a:gd name="T5" fmla="*/ 15 h 63"/>
                <a:gd name="T6" fmla="*/ 47 w 57"/>
                <a:gd name="T7" fmla="*/ 63 h 63"/>
                <a:gd name="T8" fmla="*/ 47 w 57"/>
                <a:gd name="T9" fmla="*/ 63 h 63"/>
                <a:gd name="T10" fmla="*/ 57 w 57"/>
                <a:gd name="T11" fmla="*/ 49 h 63"/>
                <a:gd name="T12" fmla="*/ 10 w 57"/>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7" h="63">
                  <a:moveTo>
                    <a:pt x="10" y="0"/>
                  </a:moveTo>
                  <a:lnTo>
                    <a:pt x="10" y="0"/>
                  </a:lnTo>
                  <a:lnTo>
                    <a:pt x="0" y="15"/>
                  </a:lnTo>
                  <a:lnTo>
                    <a:pt x="47" y="63"/>
                  </a:lnTo>
                  <a:lnTo>
                    <a:pt x="47" y="63"/>
                  </a:lnTo>
                  <a:lnTo>
                    <a:pt x="57" y="49"/>
                  </a:lnTo>
                  <a:lnTo>
                    <a:pt x="10" y="0"/>
                  </a:lnTo>
                  <a:close/>
                </a:path>
              </a:pathLst>
            </a:custGeom>
            <a:solidFill>
              <a:srgbClr val="B696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9" name="Freeform 306"/>
            <p:cNvSpPr/>
            <p:nvPr>
              <p:custDataLst>
                <p:tags r:id="rId303"/>
              </p:custDataLst>
            </p:nvPr>
          </p:nvSpPr>
          <p:spPr bwMode="auto">
            <a:xfrm>
              <a:off x="8537577" y="3681412"/>
              <a:ext cx="90488" cy="100013"/>
            </a:xfrm>
            <a:custGeom>
              <a:avLst/>
              <a:gdLst>
                <a:gd name="T0" fmla="*/ 10 w 57"/>
                <a:gd name="T1" fmla="*/ 0 h 63"/>
                <a:gd name="T2" fmla="*/ 10 w 57"/>
                <a:gd name="T3" fmla="*/ 0 h 63"/>
                <a:gd name="T4" fmla="*/ 0 w 57"/>
                <a:gd name="T5" fmla="*/ 15 h 63"/>
                <a:gd name="T6" fmla="*/ 47 w 57"/>
                <a:gd name="T7" fmla="*/ 63 h 63"/>
                <a:gd name="T8" fmla="*/ 47 w 57"/>
                <a:gd name="T9" fmla="*/ 63 h 63"/>
                <a:gd name="T10" fmla="*/ 57 w 57"/>
                <a:gd name="T11" fmla="*/ 49 h 63"/>
                <a:gd name="T12" fmla="*/ 10 w 57"/>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7" h="63">
                  <a:moveTo>
                    <a:pt x="10" y="0"/>
                  </a:moveTo>
                  <a:lnTo>
                    <a:pt x="10" y="0"/>
                  </a:lnTo>
                  <a:lnTo>
                    <a:pt x="0" y="15"/>
                  </a:lnTo>
                  <a:lnTo>
                    <a:pt x="47" y="63"/>
                  </a:lnTo>
                  <a:lnTo>
                    <a:pt x="47" y="63"/>
                  </a:lnTo>
                  <a:lnTo>
                    <a:pt x="57" y="49"/>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0" name="Freeform 307"/>
            <p:cNvSpPr/>
            <p:nvPr>
              <p:custDataLst>
                <p:tags r:id="rId304"/>
              </p:custDataLst>
            </p:nvPr>
          </p:nvSpPr>
          <p:spPr bwMode="auto">
            <a:xfrm>
              <a:off x="8612189" y="3711575"/>
              <a:ext cx="76200" cy="69850"/>
            </a:xfrm>
            <a:custGeom>
              <a:avLst/>
              <a:gdLst>
                <a:gd name="T0" fmla="*/ 33 w 45"/>
                <a:gd name="T1" fmla="*/ 0 h 41"/>
                <a:gd name="T2" fmla="*/ 10 w 45"/>
                <a:gd name="T3" fmla="*/ 28 h 41"/>
                <a:gd name="T4" fmla="*/ 0 w 45"/>
                <a:gd name="T5" fmla="*/ 41 h 41"/>
                <a:gd name="T6" fmla="*/ 0 w 45"/>
                <a:gd name="T7" fmla="*/ 41 h 41"/>
                <a:gd name="T8" fmla="*/ 23 w 45"/>
                <a:gd name="T9" fmla="*/ 41 h 41"/>
                <a:gd name="T10" fmla="*/ 45 w 45"/>
                <a:gd name="T11" fmla="*/ 14 h 41"/>
                <a:gd name="T12" fmla="*/ 33 w 45"/>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5" h="41">
                  <a:moveTo>
                    <a:pt x="33" y="0"/>
                  </a:moveTo>
                  <a:cubicBezTo>
                    <a:pt x="10" y="28"/>
                    <a:pt x="10" y="28"/>
                    <a:pt x="10" y="28"/>
                  </a:cubicBezTo>
                  <a:cubicBezTo>
                    <a:pt x="0" y="41"/>
                    <a:pt x="0" y="41"/>
                    <a:pt x="0" y="41"/>
                  </a:cubicBezTo>
                  <a:cubicBezTo>
                    <a:pt x="0" y="41"/>
                    <a:pt x="0" y="41"/>
                    <a:pt x="0" y="41"/>
                  </a:cubicBezTo>
                  <a:cubicBezTo>
                    <a:pt x="23" y="41"/>
                    <a:pt x="23" y="41"/>
                    <a:pt x="23" y="41"/>
                  </a:cubicBezTo>
                  <a:cubicBezTo>
                    <a:pt x="45" y="14"/>
                    <a:pt x="45" y="14"/>
                    <a:pt x="45" y="14"/>
                  </a:cubicBezTo>
                  <a:cubicBezTo>
                    <a:pt x="41" y="9"/>
                    <a:pt x="37" y="5"/>
                    <a:pt x="33" y="0"/>
                  </a:cubicBezTo>
                </a:path>
              </a:pathLst>
            </a:custGeom>
            <a:solidFill>
              <a:srgbClr val="F2D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1" name="Freeform 308"/>
            <p:cNvSpPr/>
            <p:nvPr>
              <p:custDataLst>
                <p:tags r:id="rId305"/>
              </p:custDataLst>
            </p:nvPr>
          </p:nvSpPr>
          <p:spPr bwMode="auto">
            <a:xfrm>
              <a:off x="8448677" y="3681412"/>
              <a:ext cx="104775" cy="98425"/>
            </a:xfrm>
            <a:custGeom>
              <a:avLst/>
              <a:gdLst>
                <a:gd name="T0" fmla="*/ 66 w 66"/>
                <a:gd name="T1" fmla="*/ 0 h 62"/>
                <a:gd name="T2" fmla="*/ 42 w 66"/>
                <a:gd name="T3" fmla="*/ 0 h 62"/>
                <a:gd name="T4" fmla="*/ 0 w 66"/>
                <a:gd name="T5" fmla="*/ 62 h 62"/>
                <a:gd name="T6" fmla="*/ 24 w 66"/>
                <a:gd name="T7" fmla="*/ 62 h 62"/>
                <a:gd name="T8" fmla="*/ 56 w 66"/>
                <a:gd name="T9" fmla="*/ 15 h 62"/>
                <a:gd name="T10" fmla="*/ 66 w 66"/>
                <a:gd name="T11" fmla="*/ 0 h 62"/>
                <a:gd name="T12" fmla="*/ 66 w 66"/>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6" h="62">
                  <a:moveTo>
                    <a:pt x="66" y="0"/>
                  </a:moveTo>
                  <a:lnTo>
                    <a:pt x="42" y="0"/>
                  </a:lnTo>
                  <a:lnTo>
                    <a:pt x="0" y="62"/>
                  </a:lnTo>
                  <a:lnTo>
                    <a:pt x="24" y="62"/>
                  </a:lnTo>
                  <a:lnTo>
                    <a:pt x="56" y="15"/>
                  </a:lnTo>
                  <a:lnTo>
                    <a:pt x="66" y="0"/>
                  </a:lnTo>
                  <a:lnTo>
                    <a:pt x="66" y="0"/>
                  </a:lnTo>
                  <a:close/>
                </a:path>
              </a:pathLst>
            </a:custGeom>
            <a:solidFill>
              <a:srgbClr val="F2D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2" name="Freeform 309"/>
            <p:cNvSpPr/>
            <p:nvPr>
              <p:custDataLst>
                <p:tags r:id="rId306"/>
              </p:custDataLst>
            </p:nvPr>
          </p:nvSpPr>
          <p:spPr bwMode="auto">
            <a:xfrm>
              <a:off x="8448677" y="3681412"/>
              <a:ext cx="104775" cy="98425"/>
            </a:xfrm>
            <a:custGeom>
              <a:avLst/>
              <a:gdLst>
                <a:gd name="T0" fmla="*/ 66 w 66"/>
                <a:gd name="T1" fmla="*/ 0 h 62"/>
                <a:gd name="T2" fmla="*/ 42 w 66"/>
                <a:gd name="T3" fmla="*/ 0 h 62"/>
                <a:gd name="T4" fmla="*/ 0 w 66"/>
                <a:gd name="T5" fmla="*/ 62 h 62"/>
                <a:gd name="T6" fmla="*/ 24 w 66"/>
                <a:gd name="T7" fmla="*/ 62 h 62"/>
                <a:gd name="T8" fmla="*/ 56 w 66"/>
                <a:gd name="T9" fmla="*/ 15 h 62"/>
                <a:gd name="T10" fmla="*/ 66 w 66"/>
                <a:gd name="T11" fmla="*/ 0 h 62"/>
                <a:gd name="T12" fmla="*/ 66 w 66"/>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6" h="62">
                  <a:moveTo>
                    <a:pt x="66" y="0"/>
                  </a:moveTo>
                  <a:lnTo>
                    <a:pt x="42" y="0"/>
                  </a:lnTo>
                  <a:lnTo>
                    <a:pt x="0" y="62"/>
                  </a:lnTo>
                  <a:lnTo>
                    <a:pt x="24" y="62"/>
                  </a:lnTo>
                  <a:lnTo>
                    <a:pt x="56" y="15"/>
                  </a:lnTo>
                  <a:lnTo>
                    <a:pt x="66" y="0"/>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3" name="Freeform 310"/>
            <p:cNvSpPr/>
            <p:nvPr>
              <p:custDataLst>
                <p:tags r:id="rId307"/>
              </p:custDataLst>
            </p:nvPr>
          </p:nvSpPr>
          <p:spPr bwMode="auto">
            <a:xfrm>
              <a:off x="8643939" y="3182937"/>
              <a:ext cx="628650" cy="625475"/>
            </a:xfrm>
            <a:custGeom>
              <a:avLst/>
              <a:gdLst>
                <a:gd name="T0" fmla="*/ 196 w 366"/>
                <a:gd name="T1" fmla="*/ 365 h 365"/>
                <a:gd name="T2" fmla="*/ 170 w 366"/>
                <a:gd name="T3" fmla="*/ 365 h 365"/>
                <a:gd name="T4" fmla="*/ 0 w 366"/>
                <a:gd name="T5" fmla="*/ 195 h 365"/>
                <a:gd name="T6" fmla="*/ 0 w 366"/>
                <a:gd name="T7" fmla="*/ 170 h 365"/>
                <a:gd name="T8" fmla="*/ 170 w 366"/>
                <a:gd name="T9" fmla="*/ 0 h 365"/>
                <a:gd name="T10" fmla="*/ 196 w 366"/>
                <a:gd name="T11" fmla="*/ 0 h 365"/>
                <a:gd name="T12" fmla="*/ 366 w 366"/>
                <a:gd name="T13" fmla="*/ 170 h 365"/>
                <a:gd name="T14" fmla="*/ 366 w 366"/>
                <a:gd name="T15" fmla="*/ 195 h 365"/>
                <a:gd name="T16" fmla="*/ 196 w 366"/>
                <a:gd name="T17"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65">
                  <a:moveTo>
                    <a:pt x="196" y="365"/>
                  </a:moveTo>
                  <a:cubicBezTo>
                    <a:pt x="170" y="365"/>
                    <a:pt x="170" y="365"/>
                    <a:pt x="170" y="365"/>
                  </a:cubicBezTo>
                  <a:cubicBezTo>
                    <a:pt x="76" y="365"/>
                    <a:pt x="0" y="289"/>
                    <a:pt x="0" y="195"/>
                  </a:cubicBezTo>
                  <a:cubicBezTo>
                    <a:pt x="0" y="170"/>
                    <a:pt x="0" y="170"/>
                    <a:pt x="0" y="170"/>
                  </a:cubicBezTo>
                  <a:cubicBezTo>
                    <a:pt x="0" y="76"/>
                    <a:pt x="76" y="0"/>
                    <a:pt x="170" y="0"/>
                  </a:cubicBezTo>
                  <a:cubicBezTo>
                    <a:pt x="196" y="0"/>
                    <a:pt x="196" y="0"/>
                    <a:pt x="196" y="0"/>
                  </a:cubicBezTo>
                  <a:cubicBezTo>
                    <a:pt x="290" y="0"/>
                    <a:pt x="366" y="76"/>
                    <a:pt x="366" y="170"/>
                  </a:cubicBezTo>
                  <a:cubicBezTo>
                    <a:pt x="366" y="195"/>
                    <a:pt x="366" y="195"/>
                    <a:pt x="366" y="195"/>
                  </a:cubicBezTo>
                  <a:cubicBezTo>
                    <a:pt x="366" y="289"/>
                    <a:pt x="290" y="365"/>
                    <a:pt x="196" y="3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4" name="Freeform 311"/>
            <p:cNvSpPr/>
            <p:nvPr>
              <p:custDataLst>
                <p:tags r:id="rId308"/>
              </p:custDataLst>
            </p:nvPr>
          </p:nvSpPr>
          <p:spPr bwMode="auto">
            <a:xfrm>
              <a:off x="8791577" y="3533775"/>
              <a:ext cx="206375" cy="190500"/>
            </a:xfrm>
            <a:custGeom>
              <a:avLst/>
              <a:gdLst>
                <a:gd name="T0" fmla="*/ 130 w 130"/>
                <a:gd name="T1" fmla="*/ 120 h 120"/>
                <a:gd name="T2" fmla="*/ 43 w 130"/>
                <a:gd name="T3" fmla="*/ 0 h 120"/>
                <a:gd name="T4" fmla="*/ 0 w 130"/>
                <a:gd name="T5" fmla="*/ 0 h 120"/>
                <a:gd name="T6" fmla="*/ 88 w 130"/>
                <a:gd name="T7" fmla="*/ 120 h 120"/>
                <a:gd name="T8" fmla="*/ 130 w 130"/>
                <a:gd name="T9" fmla="*/ 120 h 120"/>
              </a:gdLst>
              <a:ahLst/>
              <a:cxnLst>
                <a:cxn ang="0">
                  <a:pos x="T0" y="T1"/>
                </a:cxn>
                <a:cxn ang="0">
                  <a:pos x="T2" y="T3"/>
                </a:cxn>
                <a:cxn ang="0">
                  <a:pos x="T4" y="T5"/>
                </a:cxn>
                <a:cxn ang="0">
                  <a:pos x="T6" y="T7"/>
                </a:cxn>
                <a:cxn ang="0">
                  <a:pos x="T8" y="T9"/>
                </a:cxn>
              </a:cxnLst>
              <a:rect l="0" t="0" r="r" b="b"/>
              <a:pathLst>
                <a:path w="130" h="120">
                  <a:moveTo>
                    <a:pt x="130" y="120"/>
                  </a:moveTo>
                  <a:lnTo>
                    <a:pt x="43" y="0"/>
                  </a:lnTo>
                  <a:lnTo>
                    <a:pt x="0" y="0"/>
                  </a:lnTo>
                  <a:lnTo>
                    <a:pt x="88" y="120"/>
                  </a:lnTo>
                  <a:lnTo>
                    <a:pt x="130" y="120"/>
                  </a:lnTo>
                  <a:close/>
                </a:path>
              </a:pathLst>
            </a:custGeom>
            <a:solidFill>
              <a:srgbClr val="965A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5" name="Freeform 312"/>
            <p:cNvSpPr/>
            <p:nvPr>
              <p:custDataLst>
                <p:tags r:id="rId309"/>
              </p:custDataLst>
            </p:nvPr>
          </p:nvSpPr>
          <p:spPr bwMode="auto">
            <a:xfrm>
              <a:off x="8929689" y="3392487"/>
              <a:ext cx="247650" cy="331788"/>
            </a:xfrm>
            <a:custGeom>
              <a:avLst/>
              <a:gdLst>
                <a:gd name="T0" fmla="*/ 42 w 156"/>
                <a:gd name="T1" fmla="*/ 209 h 209"/>
                <a:gd name="T2" fmla="*/ 156 w 156"/>
                <a:gd name="T3" fmla="*/ 0 h 209"/>
                <a:gd name="T4" fmla="*/ 114 w 156"/>
                <a:gd name="T5" fmla="*/ 0 h 209"/>
                <a:gd name="T6" fmla="*/ 0 w 156"/>
                <a:gd name="T7" fmla="*/ 209 h 209"/>
                <a:gd name="T8" fmla="*/ 42 w 156"/>
                <a:gd name="T9" fmla="*/ 209 h 209"/>
              </a:gdLst>
              <a:ahLst/>
              <a:cxnLst>
                <a:cxn ang="0">
                  <a:pos x="T0" y="T1"/>
                </a:cxn>
                <a:cxn ang="0">
                  <a:pos x="T2" y="T3"/>
                </a:cxn>
                <a:cxn ang="0">
                  <a:pos x="T4" y="T5"/>
                </a:cxn>
                <a:cxn ang="0">
                  <a:pos x="T6" y="T7"/>
                </a:cxn>
                <a:cxn ang="0">
                  <a:pos x="T8" y="T9"/>
                </a:cxn>
              </a:cxnLst>
              <a:rect l="0" t="0" r="r" b="b"/>
              <a:pathLst>
                <a:path w="156" h="209">
                  <a:moveTo>
                    <a:pt x="42" y="209"/>
                  </a:moveTo>
                  <a:lnTo>
                    <a:pt x="156" y="0"/>
                  </a:lnTo>
                  <a:lnTo>
                    <a:pt x="114" y="0"/>
                  </a:lnTo>
                  <a:lnTo>
                    <a:pt x="0" y="209"/>
                  </a:lnTo>
                  <a:lnTo>
                    <a:pt x="42" y="209"/>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6" name="Freeform 313"/>
            <p:cNvSpPr/>
            <p:nvPr>
              <p:custDataLst>
                <p:tags r:id="rId310"/>
              </p:custDataLst>
            </p:nvPr>
          </p:nvSpPr>
          <p:spPr bwMode="auto">
            <a:xfrm>
              <a:off x="9053514" y="3322637"/>
              <a:ext cx="131763" cy="98425"/>
            </a:xfrm>
            <a:custGeom>
              <a:avLst/>
              <a:gdLst>
                <a:gd name="T0" fmla="*/ 83 w 83"/>
                <a:gd name="T1" fmla="*/ 0 h 62"/>
                <a:gd name="T2" fmla="*/ 83 w 83"/>
                <a:gd name="T3" fmla="*/ 62 h 62"/>
                <a:gd name="T4" fmla="*/ 41 w 83"/>
                <a:gd name="T5" fmla="*/ 62 h 62"/>
                <a:gd name="T6" fmla="*/ 0 w 83"/>
                <a:gd name="T7" fmla="*/ 62 h 62"/>
                <a:gd name="T8" fmla="*/ 83 w 83"/>
                <a:gd name="T9" fmla="*/ 0 h 62"/>
              </a:gdLst>
              <a:ahLst/>
              <a:cxnLst>
                <a:cxn ang="0">
                  <a:pos x="T0" y="T1"/>
                </a:cxn>
                <a:cxn ang="0">
                  <a:pos x="T2" y="T3"/>
                </a:cxn>
                <a:cxn ang="0">
                  <a:pos x="T4" y="T5"/>
                </a:cxn>
                <a:cxn ang="0">
                  <a:pos x="T6" y="T7"/>
                </a:cxn>
                <a:cxn ang="0">
                  <a:pos x="T8" y="T9"/>
                </a:cxn>
              </a:cxnLst>
              <a:rect l="0" t="0" r="r" b="b"/>
              <a:pathLst>
                <a:path w="83" h="62">
                  <a:moveTo>
                    <a:pt x="83" y="0"/>
                  </a:moveTo>
                  <a:lnTo>
                    <a:pt x="83" y="62"/>
                  </a:lnTo>
                  <a:lnTo>
                    <a:pt x="41" y="62"/>
                  </a:lnTo>
                  <a:lnTo>
                    <a:pt x="0" y="62"/>
                  </a:lnTo>
                  <a:lnTo>
                    <a:pt x="83" y="0"/>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7" name="Freeform 314"/>
            <p:cNvSpPr/>
            <p:nvPr>
              <p:custDataLst>
                <p:tags r:id="rId311"/>
              </p:custDataLst>
            </p:nvPr>
          </p:nvSpPr>
          <p:spPr bwMode="auto">
            <a:xfrm>
              <a:off x="9053514" y="3322637"/>
              <a:ext cx="131763" cy="98425"/>
            </a:xfrm>
            <a:custGeom>
              <a:avLst/>
              <a:gdLst>
                <a:gd name="T0" fmla="*/ 83 w 83"/>
                <a:gd name="T1" fmla="*/ 0 h 62"/>
                <a:gd name="T2" fmla="*/ 83 w 83"/>
                <a:gd name="T3" fmla="*/ 62 h 62"/>
                <a:gd name="T4" fmla="*/ 41 w 83"/>
                <a:gd name="T5" fmla="*/ 62 h 62"/>
                <a:gd name="T6" fmla="*/ 0 w 83"/>
                <a:gd name="T7" fmla="*/ 62 h 62"/>
                <a:gd name="T8" fmla="*/ 83 w 83"/>
                <a:gd name="T9" fmla="*/ 0 h 62"/>
              </a:gdLst>
              <a:ahLst/>
              <a:cxnLst>
                <a:cxn ang="0">
                  <a:pos x="T0" y="T1"/>
                </a:cxn>
                <a:cxn ang="0">
                  <a:pos x="T2" y="T3"/>
                </a:cxn>
                <a:cxn ang="0">
                  <a:pos x="T4" y="T5"/>
                </a:cxn>
                <a:cxn ang="0">
                  <a:pos x="T6" y="T7"/>
                </a:cxn>
                <a:cxn ang="0">
                  <a:pos x="T8" y="T9"/>
                </a:cxn>
              </a:cxnLst>
              <a:rect l="0" t="0" r="r" b="b"/>
              <a:pathLst>
                <a:path w="83" h="62">
                  <a:moveTo>
                    <a:pt x="83" y="0"/>
                  </a:moveTo>
                  <a:lnTo>
                    <a:pt x="83" y="62"/>
                  </a:lnTo>
                  <a:lnTo>
                    <a:pt x="41" y="62"/>
                  </a:lnTo>
                  <a:lnTo>
                    <a:pt x="0" y="62"/>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8" name="Freeform 315"/>
            <p:cNvSpPr/>
            <p:nvPr>
              <p:custDataLst>
                <p:tags r:id="rId312"/>
              </p:custDataLst>
            </p:nvPr>
          </p:nvSpPr>
          <p:spPr bwMode="auto">
            <a:xfrm>
              <a:off x="8597902" y="3533775"/>
              <a:ext cx="263525" cy="307975"/>
            </a:xfrm>
            <a:custGeom>
              <a:avLst/>
              <a:gdLst>
                <a:gd name="T0" fmla="*/ 42 w 166"/>
                <a:gd name="T1" fmla="*/ 194 h 194"/>
                <a:gd name="T2" fmla="*/ 166 w 166"/>
                <a:gd name="T3" fmla="*/ 0 h 194"/>
                <a:gd name="T4" fmla="*/ 124 w 166"/>
                <a:gd name="T5" fmla="*/ 0 h 194"/>
                <a:gd name="T6" fmla="*/ 0 w 166"/>
                <a:gd name="T7" fmla="*/ 194 h 194"/>
                <a:gd name="T8" fmla="*/ 42 w 166"/>
                <a:gd name="T9" fmla="*/ 194 h 194"/>
              </a:gdLst>
              <a:ahLst/>
              <a:cxnLst>
                <a:cxn ang="0">
                  <a:pos x="T0" y="T1"/>
                </a:cxn>
                <a:cxn ang="0">
                  <a:pos x="T2" y="T3"/>
                </a:cxn>
                <a:cxn ang="0">
                  <a:pos x="T4" y="T5"/>
                </a:cxn>
                <a:cxn ang="0">
                  <a:pos x="T6" y="T7"/>
                </a:cxn>
                <a:cxn ang="0">
                  <a:pos x="T8" y="T9"/>
                </a:cxn>
              </a:cxnLst>
              <a:rect l="0" t="0" r="r" b="b"/>
              <a:pathLst>
                <a:path w="166" h="194">
                  <a:moveTo>
                    <a:pt x="42" y="194"/>
                  </a:moveTo>
                  <a:lnTo>
                    <a:pt x="166" y="0"/>
                  </a:lnTo>
                  <a:lnTo>
                    <a:pt x="124" y="0"/>
                  </a:lnTo>
                  <a:lnTo>
                    <a:pt x="0" y="194"/>
                  </a:lnTo>
                  <a:lnTo>
                    <a:pt x="42" y="194"/>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9" name="Freeform 316"/>
            <p:cNvSpPr/>
            <p:nvPr>
              <p:custDataLst>
                <p:tags r:id="rId313"/>
              </p:custDataLst>
            </p:nvPr>
          </p:nvSpPr>
          <p:spPr bwMode="auto">
            <a:xfrm>
              <a:off x="8597902" y="3533775"/>
              <a:ext cx="263525" cy="307975"/>
            </a:xfrm>
            <a:custGeom>
              <a:avLst/>
              <a:gdLst>
                <a:gd name="T0" fmla="*/ 42 w 166"/>
                <a:gd name="T1" fmla="*/ 194 h 194"/>
                <a:gd name="T2" fmla="*/ 166 w 166"/>
                <a:gd name="T3" fmla="*/ 0 h 194"/>
                <a:gd name="T4" fmla="*/ 124 w 166"/>
                <a:gd name="T5" fmla="*/ 0 h 194"/>
                <a:gd name="T6" fmla="*/ 0 w 166"/>
                <a:gd name="T7" fmla="*/ 194 h 194"/>
                <a:gd name="T8" fmla="*/ 42 w 166"/>
                <a:gd name="T9" fmla="*/ 194 h 194"/>
              </a:gdLst>
              <a:ahLst/>
              <a:cxnLst>
                <a:cxn ang="0">
                  <a:pos x="T0" y="T1"/>
                </a:cxn>
                <a:cxn ang="0">
                  <a:pos x="T2" y="T3"/>
                </a:cxn>
                <a:cxn ang="0">
                  <a:pos x="T4" y="T5"/>
                </a:cxn>
                <a:cxn ang="0">
                  <a:pos x="T6" y="T7"/>
                </a:cxn>
                <a:cxn ang="0">
                  <a:pos x="T8" y="T9"/>
                </a:cxn>
              </a:cxnLst>
              <a:rect l="0" t="0" r="r" b="b"/>
              <a:pathLst>
                <a:path w="166" h="194">
                  <a:moveTo>
                    <a:pt x="42" y="194"/>
                  </a:moveTo>
                  <a:lnTo>
                    <a:pt x="166" y="0"/>
                  </a:lnTo>
                  <a:lnTo>
                    <a:pt x="124" y="0"/>
                  </a:lnTo>
                  <a:lnTo>
                    <a:pt x="0" y="194"/>
                  </a:lnTo>
                  <a:lnTo>
                    <a:pt x="42" y="1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0" name="Rectangle 317"/>
            <p:cNvSpPr>
              <a:spLocks noChangeArrowheads="1"/>
            </p:cNvSpPr>
            <p:nvPr>
              <p:custDataLst>
                <p:tags r:id="rId314"/>
              </p:custDataLst>
            </p:nvPr>
          </p:nvSpPr>
          <p:spPr bwMode="auto">
            <a:xfrm>
              <a:off x="8656639" y="3387725"/>
              <a:ext cx="277813" cy="36513"/>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1" name="Rectangle 318"/>
            <p:cNvSpPr>
              <a:spLocks noChangeArrowheads="1"/>
            </p:cNvSpPr>
            <p:nvPr>
              <p:custDataLst>
                <p:tags r:id="rId315"/>
              </p:custDataLst>
            </p:nvPr>
          </p:nvSpPr>
          <p:spPr bwMode="auto">
            <a:xfrm>
              <a:off x="8656639" y="3387725"/>
              <a:ext cx="277813" cy="3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2" name="Rectangle 319"/>
            <p:cNvSpPr>
              <a:spLocks noChangeArrowheads="1"/>
            </p:cNvSpPr>
            <p:nvPr>
              <p:custDataLst>
                <p:tags r:id="rId316"/>
              </p:custDataLst>
            </p:nvPr>
          </p:nvSpPr>
          <p:spPr bwMode="auto">
            <a:xfrm>
              <a:off x="8656639" y="3433762"/>
              <a:ext cx="277813" cy="38100"/>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3" name="Rectangle 320"/>
            <p:cNvSpPr>
              <a:spLocks noChangeArrowheads="1"/>
            </p:cNvSpPr>
            <p:nvPr>
              <p:custDataLst>
                <p:tags r:id="rId317"/>
              </p:custDataLst>
            </p:nvPr>
          </p:nvSpPr>
          <p:spPr bwMode="auto">
            <a:xfrm>
              <a:off x="8656639" y="3433762"/>
              <a:ext cx="277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4" name="Rectangle 321"/>
            <p:cNvSpPr>
              <a:spLocks noChangeArrowheads="1"/>
            </p:cNvSpPr>
            <p:nvPr>
              <p:custDataLst>
                <p:tags r:id="rId318"/>
              </p:custDataLst>
            </p:nvPr>
          </p:nvSpPr>
          <p:spPr bwMode="auto">
            <a:xfrm>
              <a:off x="8656639" y="3233737"/>
              <a:ext cx="206375" cy="82550"/>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5" name="Rectangle 322"/>
            <p:cNvSpPr>
              <a:spLocks noChangeArrowheads="1"/>
            </p:cNvSpPr>
            <p:nvPr>
              <p:custDataLst>
                <p:tags r:id="rId319"/>
              </p:custDataLst>
            </p:nvPr>
          </p:nvSpPr>
          <p:spPr bwMode="auto">
            <a:xfrm>
              <a:off x="8656639" y="3233737"/>
              <a:ext cx="206375"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6" name="Freeform 323"/>
            <p:cNvSpPr/>
            <p:nvPr>
              <p:custDataLst>
                <p:tags r:id="rId320"/>
              </p:custDataLst>
            </p:nvPr>
          </p:nvSpPr>
          <p:spPr bwMode="auto">
            <a:xfrm>
              <a:off x="8712202" y="3138487"/>
              <a:ext cx="601663" cy="636588"/>
            </a:xfrm>
            <a:custGeom>
              <a:avLst/>
              <a:gdLst>
                <a:gd name="T0" fmla="*/ 156 w 350"/>
                <a:gd name="T1" fmla="*/ 0 h 372"/>
                <a:gd name="T2" fmla="*/ 156 w 350"/>
                <a:gd name="T3" fmla="*/ 0 h 372"/>
                <a:gd name="T4" fmla="*/ 130 w 350"/>
                <a:gd name="T5" fmla="*/ 0 h 372"/>
                <a:gd name="T6" fmla="*/ 0 w 350"/>
                <a:gd name="T7" fmla="*/ 50 h 372"/>
                <a:gd name="T8" fmla="*/ 26 w 350"/>
                <a:gd name="T9" fmla="*/ 49 h 372"/>
                <a:gd name="T10" fmla="*/ 43 w 350"/>
                <a:gd name="T11" fmla="*/ 50 h 372"/>
                <a:gd name="T12" fmla="*/ 130 w 350"/>
                <a:gd name="T13" fmla="*/ 26 h 372"/>
                <a:gd name="T14" fmla="*/ 156 w 350"/>
                <a:gd name="T15" fmla="*/ 26 h 372"/>
                <a:gd name="T16" fmla="*/ 326 w 350"/>
                <a:gd name="T17" fmla="*/ 196 h 372"/>
                <a:gd name="T18" fmla="*/ 326 w 350"/>
                <a:gd name="T19" fmla="*/ 221 h 372"/>
                <a:gd name="T20" fmla="*/ 275 w 350"/>
                <a:gd name="T21" fmla="*/ 342 h 372"/>
                <a:gd name="T22" fmla="*/ 275 w 350"/>
                <a:gd name="T23" fmla="*/ 372 h 372"/>
                <a:gd name="T24" fmla="*/ 293 w 350"/>
                <a:gd name="T25" fmla="*/ 357 h 372"/>
                <a:gd name="T26" fmla="*/ 350 w 350"/>
                <a:gd name="T27" fmla="*/ 219 h 372"/>
                <a:gd name="T28" fmla="*/ 350 w 350"/>
                <a:gd name="T29" fmla="*/ 194 h 372"/>
                <a:gd name="T30" fmla="*/ 293 w 350"/>
                <a:gd name="T31" fmla="*/ 57 h 372"/>
                <a:gd name="T32" fmla="*/ 156 w 350"/>
                <a:gd name="T3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0" h="372">
                  <a:moveTo>
                    <a:pt x="156" y="0"/>
                  </a:moveTo>
                  <a:cubicBezTo>
                    <a:pt x="156" y="0"/>
                    <a:pt x="156" y="0"/>
                    <a:pt x="156" y="0"/>
                  </a:cubicBezTo>
                  <a:cubicBezTo>
                    <a:pt x="130" y="0"/>
                    <a:pt x="130" y="0"/>
                    <a:pt x="130" y="0"/>
                  </a:cubicBezTo>
                  <a:cubicBezTo>
                    <a:pt x="80" y="0"/>
                    <a:pt x="34" y="19"/>
                    <a:pt x="0" y="50"/>
                  </a:cubicBezTo>
                  <a:cubicBezTo>
                    <a:pt x="8" y="50"/>
                    <a:pt x="17" y="49"/>
                    <a:pt x="26" y="49"/>
                  </a:cubicBezTo>
                  <a:cubicBezTo>
                    <a:pt x="32" y="49"/>
                    <a:pt x="37" y="49"/>
                    <a:pt x="43" y="50"/>
                  </a:cubicBezTo>
                  <a:cubicBezTo>
                    <a:pt x="69" y="34"/>
                    <a:pt x="99" y="26"/>
                    <a:pt x="130" y="26"/>
                  </a:cubicBezTo>
                  <a:cubicBezTo>
                    <a:pt x="156" y="26"/>
                    <a:pt x="156" y="26"/>
                    <a:pt x="156" y="26"/>
                  </a:cubicBezTo>
                  <a:cubicBezTo>
                    <a:pt x="250" y="26"/>
                    <a:pt x="326" y="102"/>
                    <a:pt x="326" y="196"/>
                  </a:cubicBezTo>
                  <a:cubicBezTo>
                    <a:pt x="326" y="221"/>
                    <a:pt x="326" y="221"/>
                    <a:pt x="326" y="221"/>
                  </a:cubicBezTo>
                  <a:cubicBezTo>
                    <a:pt x="326" y="268"/>
                    <a:pt x="307" y="311"/>
                    <a:pt x="275" y="342"/>
                  </a:cubicBezTo>
                  <a:cubicBezTo>
                    <a:pt x="275" y="372"/>
                    <a:pt x="275" y="372"/>
                    <a:pt x="275" y="372"/>
                  </a:cubicBezTo>
                  <a:cubicBezTo>
                    <a:pt x="282" y="367"/>
                    <a:pt x="287" y="362"/>
                    <a:pt x="293" y="357"/>
                  </a:cubicBezTo>
                  <a:cubicBezTo>
                    <a:pt x="328" y="322"/>
                    <a:pt x="350" y="273"/>
                    <a:pt x="350" y="219"/>
                  </a:cubicBezTo>
                  <a:cubicBezTo>
                    <a:pt x="350" y="194"/>
                    <a:pt x="350" y="194"/>
                    <a:pt x="350" y="194"/>
                  </a:cubicBezTo>
                  <a:cubicBezTo>
                    <a:pt x="350" y="141"/>
                    <a:pt x="328" y="92"/>
                    <a:pt x="293" y="57"/>
                  </a:cubicBezTo>
                  <a:cubicBezTo>
                    <a:pt x="258" y="22"/>
                    <a:pt x="209" y="0"/>
                    <a:pt x="156" y="0"/>
                  </a:cubicBezTo>
                </a:path>
              </a:pathLst>
            </a:custGeom>
            <a:solidFill>
              <a:srgbClr val="CD8E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7" name="Freeform 324"/>
            <p:cNvSpPr/>
            <p:nvPr>
              <p:custDataLst>
                <p:tags r:id="rId321"/>
              </p:custDataLst>
            </p:nvPr>
          </p:nvSpPr>
          <p:spPr bwMode="auto">
            <a:xfrm>
              <a:off x="8648702" y="3222625"/>
              <a:ext cx="138113" cy="79375"/>
            </a:xfrm>
            <a:custGeom>
              <a:avLst/>
              <a:gdLst>
                <a:gd name="T0" fmla="*/ 63 w 80"/>
                <a:gd name="T1" fmla="*/ 0 h 47"/>
                <a:gd name="T2" fmla="*/ 37 w 80"/>
                <a:gd name="T3" fmla="*/ 1 h 47"/>
                <a:gd name="T4" fmla="*/ 30 w 80"/>
                <a:gd name="T5" fmla="*/ 8 h 47"/>
                <a:gd name="T6" fmla="*/ 0 w 80"/>
                <a:gd name="T7" fmla="*/ 47 h 47"/>
                <a:gd name="T8" fmla="*/ 30 w 80"/>
                <a:gd name="T9" fmla="*/ 47 h 47"/>
                <a:gd name="T10" fmla="*/ 80 w 80"/>
                <a:gd name="T11" fmla="*/ 1 h 47"/>
                <a:gd name="T12" fmla="*/ 63 w 8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0" h="47">
                  <a:moveTo>
                    <a:pt x="63" y="0"/>
                  </a:moveTo>
                  <a:cubicBezTo>
                    <a:pt x="54" y="0"/>
                    <a:pt x="45" y="1"/>
                    <a:pt x="37" y="1"/>
                  </a:cubicBezTo>
                  <a:cubicBezTo>
                    <a:pt x="34" y="4"/>
                    <a:pt x="32" y="6"/>
                    <a:pt x="30" y="8"/>
                  </a:cubicBezTo>
                  <a:cubicBezTo>
                    <a:pt x="18" y="19"/>
                    <a:pt x="8" y="33"/>
                    <a:pt x="0" y="47"/>
                  </a:cubicBezTo>
                  <a:cubicBezTo>
                    <a:pt x="30" y="47"/>
                    <a:pt x="30" y="47"/>
                    <a:pt x="30" y="47"/>
                  </a:cubicBezTo>
                  <a:cubicBezTo>
                    <a:pt x="43" y="28"/>
                    <a:pt x="60" y="13"/>
                    <a:pt x="80" y="1"/>
                  </a:cubicBezTo>
                  <a:cubicBezTo>
                    <a:pt x="74" y="0"/>
                    <a:pt x="69" y="0"/>
                    <a:pt x="63" y="0"/>
                  </a:cubicBezTo>
                </a:path>
              </a:pathLst>
            </a:custGeom>
            <a:solidFill>
              <a:srgbClr val="CD96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8" name="Freeform 325"/>
            <p:cNvSpPr>
              <a:spLocks noEditPoints="1"/>
            </p:cNvSpPr>
            <p:nvPr>
              <p:custDataLst>
                <p:tags r:id="rId322"/>
              </p:custDataLst>
            </p:nvPr>
          </p:nvSpPr>
          <p:spPr bwMode="auto">
            <a:xfrm>
              <a:off x="8602664" y="3363912"/>
              <a:ext cx="582613" cy="482600"/>
            </a:xfrm>
            <a:custGeom>
              <a:avLst/>
              <a:gdLst>
                <a:gd name="T0" fmla="*/ 64 w 339"/>
                <a:gd name="T1" fmla="*/ 199 h 282"/>
                <a:gd name="T2" fmla="*/ 50 w 339"/>
                <a:gd name="T3" fmla="*/ 217 h 282"/>
                <a:gd name="T4" fmla="*/ 57 w 339"/>
                <a:gd name="T5" fmla="*/ 225 h 282"/>
                <a:gd name="T6" fmla="*/ 194 w 339"/>
                <a:gd name="T7" fmla="*/ 282 h 282"/>
                <a:gd name="T8" fmla="*/ 194 w 339"/>
                <a:gd name="T9" fmla="*/ 282 h 282"/>
                <a:gd name="T10" fmla="*/ 220 w 339"/>
                <a:gd name="T11" fmla="*/ 282 h 282"/>
                <a:gd name="T12" fmla="*/ 339 w 339"/>
                <a:gd name="T13" fmla="*/ 240 h 282"/>
                <a:gd name="T14" fmla="*/ 339 w 339"/>
                <a:gd name="T15" fmla="*/ 210 h 282"/>
                <a:gd name="T16" fmla="*/ 220 w 339"/>
                <a:gd name="T17" fmla="*/ 259 h 282"/>
                <a:gd name="T18" fmla="*/ 194 w 339"/>
                <a:gd name="T19" fmla="*/ 259 h 282"/>
                <a:gd name="T20" fmla="*/ 64 w 339"/>
                <a:gd name="T21" fmla="*/ 199 h 282"/>
                <a:gd name="T22" fmla="*/ 28 w 339"/>
                <a:gd name="T23" fmla="*/ 127 h 282"/>
                <a:gd name="T24" fmla="*/ 4 w 339"/>
                <a:gd name="T25" fmla="*/ 127 h 282"/>
                <a:gd name="T26" fmla="*/ 38 w 339"/>
                <a:gd name="T27" fmla="*/ 203 h 282"/>
                <a:gd name="T28" fmla="*/ 53 w 339"/>
                <a:gd name="T29" fmla="*/ 184 h 282"/>
                <a:gd name="T30" fmla="*/ 28 w 339"/>
                <a:gd name="T31" fmla="*/ 127 h 282"/>
                <a:gd name="T32" fmla="*/ 26 w 339"/>
                <a:gd name="T33" fmla="*/ 112 h 282"/>
                <a:gd name="T34" fmla="*/ 2 w 339"/>
                <a:gd name="T35" fmla="*/ 112 h 282"/>
                <a:gd name="T36" fmla="*/ 3 w 339"/>
                <a:gd name="T37" fmla="*/ 119 h 282"/>
                <a:gd name="T38" fmla="*/ 27 w 339"/>
                <a:gd name="T39" fmla="*/ 119 h 282"/>
                <a:gd name="T40" fmla="*/ 26 w 339"/>
                <a:gd name="T41" fmla="*/ 112 h 282"/>
                <a:gd name="T42" fmla="*/ 24 w 339"/>
                <a:gd name="T43" fmla="*/ 84 h 282"/>
                <a:gd name="T44" fmla="*/ 0 w 339"/>
                <a:gd name="T45" fmla="*/ 84 h 282"/>
                <a:gd name="T46" fmla="*/ 0 w 339"/>
                <a:gd name="T47" fmla="*/ 87 h 282"/>
                <a:gd name="T48" fmla="*/ 1 w 339"/>
                <a:gd name="T49" fmla="*/ 104 h 282"/>
                <a:gd name="T50" fmla="*/ 25 w 339"/>
                <a:gd name="T51" fmla="*/ 104 h 282"/>
                <a:gd name="T52" fmla="*/ 24 w 339"/>
                <a:gd name="T53" fmla="*/ 89 h 282"/>
                <a:gd name="T54" fmla="*/ 24 w 339"/>
                <a:gd name="T55" fmla="*/ 84 h 282"/>
                <a:gd name="T56" fmla="*/ 37 w 339"/>
                <a:gd name="T57" fmla="*/ 0 h 282"/>
                <a:gd name="T58" fmla="*/ 10 w 339"/>
                <a:gd name="T59" fmla="*/ 0 h 282"/>
                <a:gd name="T60" fmla="*/ 0 w 339"/>
                <a:gd name="T61" fmla="*/ 62 h 282"/>
                <a:gd name="T62" fmla="*/ 0 w 339"/>
                <a:gd name="T63" fmla="*/ 71 h 282"/>
                <a:gd name="T64" fmla="*/ 24 w 339"/>
                <a:gd name="T65" fmla="*/ 71 h 282"/>
                <a:gd name="T66" fmla="*/ 24 w 339"/>
                <a:gd name="T67" fmla="*/ 64 h 282"/>
                <a:gd name="T68" fmla="*/ 37 w 339"/>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282">
                  <a:moveTo>
                    <a:pt x="64" y="199"/>
                  </a:moveTo>
                  <a:cubicBezTo>
                    <a:pt x="50" y="217"/>
                    <a:pt x="50" y="217"/>
                    <a:pt x="50" y="217"/>
                  </a:cubicBezTo>
                  <a:cubicBezTo>
                    <a:pt x="52" y="220"/>
                    <a:pt x="54" y="222"/>
                    <a:pt x="57" y="225"/>
                  </a:cubicBezTo>
                  <a:cubicBezTo>
                    <a:pt x="92" y="260"/>
                    <a:pt x="141" y="282"/>
                    <a:pt x="194" y="282"/>
                  </a:cubicBezTo>
                  <a:cubicBezTo>
                    <a:pt x="194" y="282"/>
                    <a:pt x="194" y="282"/>
                    <a:pt x="194" y="282"/>
                  </a:cubicBezTo>
                  <a:cubicBezTo>
                    <a:pt x="220" y="282"/>
                    <a:pt x="220" y="282"/>
                    <a:pt x="220" y="282"/>
                  </a:cubicBezTo>
                  <a:cubicBezTo>
                    <a:pt x="265" y="282"/>
                    <a:pt x="306" y="266"/>
                    <a:pt x="339" y="240"/>
                  </a:cubicBezTo>
                  <a:cubicBezTo>
                    <a:pt x="339" y="210"/>
                    <a:pt x="339" y="210"/>
                    <a:pt x="339" y="210"/>
                  </a:cubicBezTo>
                  <a:cubicBezTo>
                    <a:pt x="309" y="241"/>
                    <a:pt x="266" y="259"/>
                    <a:pt x="220" y="259"/>
                  </a:cubicBezTo>
                  <a:cubicBezTo>
                    <a:pt x="194" y="259"/>
                    <a:pt x="194" y="259"/>
                    <a:pt x="194" y="259"/>
                  </a:cubicBezTo>
                  <a:cubicBezTo>
                    <a:pt x="142" y="259"/>
                    <a:pt x="95" y="236"/>
                    <a:pt x="64" y="199"/>
                  </a:cubicBezTo>
                  <a:moveTo>
                    <a:pt x="28" y="127"/>
                  </a:moveTo>
                  <a:cubicBezTo>
                    <a:pt x="4" y="127"/>
                    <a:pt x="4" y="127"/>
                    <a:pt x="4" y="127"/>
                  </a:cubicBezTo>
                  <a:cubicBezTo>
                    <a:pt x="10" y="155"/>
                    <a:pt x="22" y="181"/>
                    <a:pt x="38" y="203"/>
                  </a:cubicBezTo>
                  <a:cubicBezTo>
                    <a:pt x="53" y="184"/>
                    <a:pt x="53" y="184"/>
                    <a:pt x="53" y="184"/>
                  </a:cubicBezTo>
                  <a:cubicBezTo>
                    <a:pt x="42" y="167"/>
                    <a:pt x="33" y="148"/>
                    <a:pt x="28" y="127"/>
                  </a:cubicBezTo>
                  <a:moveTo>
                    <a:pt x="26" y="112"/>
                  </a:moveTo>
                  <a:cubicBezTo>
                    <a:pt x="2" y="112"/>
                    <a:pt x="2" y="112"/>
                    <a:pt x="2" y="112"/>
                  </a:cubicBezTo>
                  <a:cubicBezTo>
                    <a:pt x="2" y="114"/>
                    <a:pt x="2" y="116"/>
                    <a:pt x="3" y="119"/>
                  </a:cubicBezTo>
                  <a:cubicBezTo>
                    <a:pt x="27" y="119"/>
                    <a:pt x="27" y="119"/>
                    <a:pt x="27" y="119"/>
                  </a:cubicBezTo>
                  <a:cubicBezTo>
                    <a:pt x="26" y="116"/>
                    <a:pt x="26" y="114"/>
                    <a:pt x="26" y="112"/>
                  </a:cubicBezTo>
                  <a:moveTo>
                    <a:pt x="24" y="84"/>
                  </a:moveTo>
                  <a:cubicBezTo>
                    <a:pt x="0" y="84"/>
                    <a:pt x="0" y="84"/>
                    <a:pt x="0" y="84"/>
                  </a:cubicBezTo>
                  <a:cubicBezTo>
                    <a:pt x="0" y="87"/>
                    <a:pt x="0" y="87"/>
                    <a:pt x="0" y="87"/>
                  </a:cubicBezTo>
                  <a:cubicBezTo>
                    <a:pt x="0" y="93"/>
                    <a:pt x="0" y="98"/>
                    <a:pt x="1" y="104"/>
                  </a:cubicBezTo>
                  <a:cubicBezTo>
                    <a:pt x="25" y="104"/>
                    <a:pt x="25" y="104"/>
                    <a:pt x="25" y="104"/>
                  </a:cubicBezTo>
                  <a:cubicBezTo>
                    <a:pt x="24" y="99"/>
                    <a:pt x="24" y="94"/>
                    <a:pt x="24" y="89"/>
                  </a:cubicBezTo>
                  <a:cubicBezTo>
                    <a:pt x="24" y="84"/>
                    <a:pt x="24" y="84"/>
                    <a:pt x="24" y="84"/>
                  </a:cubicBezTo>
                  <a:moveTo>
                    <a:pt x="37" y="0"/>
                  </a:moveTo>
                  <a:cubicBezTo>
                    <a:pt x="10" y="0"/>
                    <a:pt x="10" y="0"/>
                    <a:pt x="10" y="0"/>
                  </a:cubicBezTo>
                  <a:cubicBezTo>
                    <a:pt x="4" y="19"/>
                    <a:pt x="0" y="40"/>
                    <a:pt x="0" y="62"/>
                  </a:cubicBezTo>
                  <a:cubicBezTo>
                    <a:pt x="0" y="71"/>
                    <a:pt x="0" y="71"/>
                    <a:pt x="0" y="71"/>
                  </a:cubicBezTo>
                  <a:cubicBezTo>
                    <a:pt x="24" y="71"/>
                    <a:pt x="24" y="71"/>
                    <a:pt x="24" y="71"/>
                  </a:cubicBezTo>
                  <a:cubicBezTo>
                    <a:pt x="24" y="64"/>
                    <a:pt x="24" y="64"/>
                    <a:pt x="24" y="64"/>
                  </a:cubicBezTo>
                  <a:cubicBezTo>
                    <a:pt x="24" y="41"/>
                    <a:pt x="29" y="20"/>
                    <a:pt x="37" y="0"/>
                  </a:cubicBezTo>
                </a:path>
              </a:pathLst>
            </a:custGeom>
            <a:solidFill>
              <a:srgbClr val="BECD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9" name="Freeform 326"/>
            <p:cNvSpPr/>
            <p:nvPr>
              <p:custDataLst>
                <p:tags r:id="rId323"/>
              </p:custDataLst>
            </p:nvPr>
          </p:nvSpPr>
          <p:spPr bwMode="auto">
            <a:xfrm>
              <a:off x="8604252" y="3541712"/>
              <a:ext cx="42863" cy="14288"/>
            </a:xfrm>
            <a:custGeom>
              <a:avLst/>
              <a:gdLst>
                <a:gd name="T0" fmla="*/ 24 w 25"/>
                <a:gd name="T1" fmla="*/ 0 h 8"/>
                <a:gd name="T2" fmla="*/ 0 w 25"/>
                <a:gd name="T3" fmla="*/ 0 h 8"/>
                <a:gd name="T4" fmla="*/ 1 w 25"/>
                <a:gd name="T5" fmla="*/ 8 h 8"/>
                <a:gd name="T6" fmla="*/ 25 w 25"/>
                <a:gd name="T7" fmla="*/ 8 h 8"/>
                <a:gd name="T8" fmla="*/ 24 w 25"/>
                <a:gd name="T9" fmla="*/ 0 h 8"/>
              </a:gdLst>
              <a:ahLst/>
              <a:cxnLst>
                <a:cxn ang="0">
                  <a:pos x="T0" y="T1"/>
                </a:cxn>
                <a:cxn ang="0">
                  <a:pos x="T2" y="T3"/>
                </a:cxn>
                <a:cxn ang="0">
                  <a:pos x="T4" y="T5"/>
                </a:cxn>
                <a:cxn ang="0">
                  <a:pos x="T6" y="T7"/>
                </a:cxn>
                <a:cxn ang="0">
                  <a:pos x="T8" y="T9"/>
                </a:cxn>
              </a:cxnLst>
              <a:rect l="0" t="0" r="r" b="b"/>
              <a:pathLst>
                <a:path w="25" h="8">
                  <a:moveTo>
                    <a:pt x="24" y="0"/>
                  </a:moveTo>
                  <a:cubicBezTo>
                    <a:pt x="0" y="0"/>
                    <a:pt x="0" y="0"/>
                    <a:pt x="0" y="0"/>
                  </a:cubicBezTo>
                  <a:cubicBezTo>
                    <a:pt x="0" y="3"/>
                    <a:pt x="0" y="5"/>
                    <a:pt x="1" y="8"/>
                  </a:cubicBezTo>
                  <a:cubicBezTo>
                    <a:pt x="25" y="8"/>
                    <a:pt x="25" y="8"/>
                    <a:pt x="25" y="8"/>
                  </a:cubicBezTo>
                  <a:cubicBezTo>
                    <a:pt x="24" y="5"/>
                    <a:pt x="24" y="3"/>
                    <a:pt x="24" y="0"/>
                  </a:cubicBezTo>
                </a:path>
              </a:pathLst>
            </a:custGeom>
            <a:solidFill>
              <a:srgbClr val="A9BC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0" name="Freeform 327"/>
            <p:cNvSpPr/>
            <p:nvPr>
              <p:custDataLst>
                <p:tags r:id="rId324"/>
              </p:custDataLst>
            </p:nvPr>
          </p:nvSpPr>
          <p:spPr bwMode="auto">
            <a:xfrm>
              <a:off x="8609014" y="3568700"/>
              <a:ext cx="42863" cy="12700"/>
            </a:xfrm>
            <a:custGeom>
              <a:avLst/>
              <a:gdLst>
                <a:gd name="T0" fmla="*/ 24 w 25"/>
                <a:gd name="T1" fmla="*/ 0 h 8"/>
                <a:gd name="T2" fmla="*/ 0 w 25"/>
                <a:gd name="T3" fmla="*/ 0 h 8"/>
                <a:gd name="T4" fmla="*/ 1 w 25"/>
                <a:gd name="T5" fmla="*/ 8 h 8"/>
                <a:gd name="T6" fmla="*/ 25 w 25"/>
                <a:gd name="T7" fmla="*/ 8 h 8"/>
                <a:gd name="T8" fmla="*/ 24 w 25"/>
                <a:gd name="T9" fmla="*/ 0 h 8"/>
              </a:gdLst>
              <a:ahLst/>
              <a:cxnLst>
                <a:cxn ang="0">
                  <a:pos x="T0" y="T1"/>
                </a:cxn>
                <a:cxn ang="0">
                  <a:pos x="T2" y="T3"/>
                </a:cxn>
                <a:cxn ang="0">
                  <a:pos x="T4" y="T5"/>
                </a:cxn>
                <a:cxn ang="0">
                  <a:pos x="T6" y="T7"/>
                </a:cxn>
                <a:cxn ang="0">
                  <a:pos x="T8" y="T9"/>
                </a:cxn>
              </a:cxnLst>
              <a:rect l="0" t="0" r="r" b="b"/>
              <a:pathLst>
                <a:path w="25" h="8">
                  <a:moveTo>
                    <a:pt x="24" y="0"/>
                  </a:moveTo>
                  <a:cubicBezTo>
                    <a:pt x="0" y="0"/>
                    <a:pt x="0" y="0"/>
                    <a:pt x="0" y="0"/>
                  </a:cubicBezTo>
                  <a:cubicBezTo>
                    <a:pt x="0" y="3"/>
                    <a:pt x="1" y="5"/>
                    <a:pt x="1" y="8"/>
                  </a:cubicBezTo>
                  <a:cubicBezTo>
                    <a:pt x="25" y="8"/>
                    <a:pt x="25" y="8"/>
                    <a:pt x="25" y="8"/>
                  </a:cubicBezTo>
                  <a:cubicBezTo>
                    <a:pt x="25" y="5"/>
                    <a:pt x="24" y="3"/>
                    <a:pt x="24" y="0"/>
                  </a:cubicBezTo>
                </a:path>
              </a:pathLst>
            </a:custGeom>
            <a:solidFill>
              <a:srgbClr val="A9BC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1" name="Rectangle 328"/>
            <p:cNvSpPr>
              <a:spLocks noChangeArrowheads="1"/>
            </p:cNvSpPr>
            <p:nvPr>
              <p:custDataLst>
                <p:tags r:id="rId325"/>
              </p:custDataLst>
            </p:nvPr>
          </p:nvSpPr>
          <p:spPr bwMode="auto">
            <a:xfrm>
              <a:off x="8602664" y="3486150"/>
              <a:ext cx="41275" cy="22225"/>
            </a:xfrm>
            <a:prstGeom prst="rect">
              <a:avLst/>
            </a:prstGeom>
            <a:solidFill>
              <a:srgbClr val="A9B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2" name="Rectangle 329"/>
            <p:cNvSpPr>
              <a:spLocks noChangeArrowheads="1"/>
            </p:cNvSpPr>
            <p:nvPr>
              <p:custDataLst>
                <p:tags r:id="rId326"/>
              </p:custDataLst>
            </p:nvPr>
          </p:nvSpPr>
          <p:spPr bwMode="auto">
            <a:xfrm>
              <a:off x="8602664" y="3486150"/>
              <a:ext cx="4127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3" name="Freeform 330"/>
            <p:cNvSpPr/>
            <p:nvPr>
              <p:custDataLst>
                <p:tags r:id="rId327"/>
              </p:custDataLst>
            </p:nvPr>
          </p:nvSpPr>
          <p:spPr bwMode="auto">
            <a:xfrm>
              <a:off x="8634414" y="3302000"/>
              <a:ext cx="66675" cy="28575"/>
            </a:xfrm>
            <a:custGeom>
              <a:avLst/>
              <a:gdLst>
                <a:gd name="T0" fmla="*/ 39 w 39"/>
                <a:gd name="T1" fmla="*/ 0 h 16"/>
                <a:gd name="T2" fmla="*/ 9 w 39"/>
                <a:gd name="T3" fmla="*/ 0 h 16"/>
                <a:gd name="T4" fmla="*/ 0 w 39"/>
                <a:gd name="T5" fmla="*/ 16 h 16"/>
                <a:gd name="T6" fmla="*/ 28 w 39"/>
                <a:gd name="T7" fmla="*/ 16 h 16"/>
                <a:gd name="T8" fmla="*/ 39 w 39"/>
                <a:gd name="T9" fmla="*/ 0 h 16"/>
              </a:gdLst>
              <a:ahLst/>
              <a:cxnLst>
                <a:cxn ang="0">
                  <a:pos x="T0" y="T1"/>
                </a:cxn>
                <a:cxn ang="0">
                  <a:pos x="T2" y="T3"/>
                </a:cxn>
                <a:cxn ang="0">
                  <a:pos x="T4" y="T5"/>
                </a:cxn>
                <a:cxn ang="0">
                  <a:pos x="T6" y="T7"/>
                </a:cxn>
                <a:cxn ang="0">
                  <a:pos x="T8" y="T9"/>
                </a:cxn>
              </a:cxnLst>
              <a:rect l="0" t="0" r="r" b="b"/>
              <a:pathLst>
                <a:path w="39" h="16">
                  <a:moveTo>
                    <a:pt x="39" y="0"/>
                  </a:moveTo>
                  <a:cubicBezTo>
                    <a:pt x="9" y="0"/>
                    <a:pt x="9" y="0"/>
                    <a:pt x="9" y="0"/>
                  </a:cubicBezTo>
                  <a:cubicBezTo>
                    <a:pt x="6" y="5"/>
                    <a:pt x="3" y="11"/>
                    <a:pt x="0" y="16"/>
                  </a:cubicBezTo>
                  <a:cubicBezTo>
                    <a:pt x="28" y="16"/>
                    <a:pt x="28" y="16"/>
                    <a:pt x="28" y="16"/>
                  </a:cubicBezTo>
                  <a:cubicBezTo>
                    <a:pt x="31" y="11"/>
                    <a:pt x="35" y="5"/>
                    <a:pt x="39" y="0"/>
                  </a:cubicBezTo>
                </a:path>
              </a:pathLst>
            </a:custGeom>
            <a:solidFill>
              <a:srgbClr val="606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4" name="Freeform 331"/>
            <p:cNvSpPr/>
            <p:nvPr>
              <p:custDataLst>
                <p:tags r:id="rId328"/>
              </p:custDataLst>
            </p:nvPr>
          </p:nvSpPr>
          <p:spPr bwMode="auto">
            <a:xfrm>
              <a:off x="8620127" y="3330575"/>
              <a:ext cx="61913" cy="33338"/>
            </a:xfrm>
            <a:custGeom>
              <a:avLst/>
              <a:gdLst>
                <a:gd name="T0" fmla="*/ 36 w 36"/>
                <a:gd name="T1" fmla="*/ 0 h 20"/>
                <a:gd name="T2" fmla="*/ 8 w 36"/>
                <a:gd name="T3" fmla="*/ 0 h 20"/>
                <a:gd name="T4" fmla="*/ 0 w 36"/>
                <a:gd name="T5" fmla="*/ 20 h 20"/>
                <a:gd name="T6" fmla="*/ 27 w 36"/>
                <a:gd name="T7" fmla="*/ 20 h 20"/>
                <a:gd name="T8" fmla="*/ 36 w 36"/>
                <a:gd name="T9" fmla="*/ 0 h 20"/>
              </a:gdLst>
              <a:ahLst/>
              <a:cxnLst>
                <a:cxn ang="0">
                  <a:pos x="T0" y="T1"/>
                </a:cxn>
                <a:cxn ang="0">
                  <a:pos x="T2" y="T3"/>
                </a:cxn>
                <a:cxn ang="0">
                  <a:pos x="T4" y="T5"/>
                </a:cxn>
                <a:cxn ang="0">
                  <a:pos x="T6" y="T7"/>
                </a:cxn>
                <a:cxn ang="0">
                  <a:pos x="T8" y="T9"/>
                </a:cxn>
              </a:cxnLst>
              <a:rect l="0" t="0" r="r" b="b"/>
              <a:pathLst>
                <a:path w="36" h="20">
                  <a:moveTo>
                    <a:pt x="36" y="0"/>
                  </a:moveTo>
                  <a:cubicBezTo>
                    <a:pt x="8" y="0"/>
                    <a:pt x="8" y="0"/>
                    <a:pt x="8" y="0"/>
                  </a:cubicBezTo>
                  <a:cubicBezTo>
                    <a:pt x="5" y="7"/>
                    <a:pt x="3" y="13"/>
                    <a:pt x="0" y="20"/>
                  </a:cubicBezTo>
                  <a:cubicBezTo>
                    <a:pt x="27" y="20"/>
                    <a:pt x="27" y="20"/>
                    <a:pt x="27" y="20"/>
                  </a:cubicBezTo>
                  <a:cubicBezTo>
                    <a:pt x="29" y="13"/>
                    <a:pt x="33" y="6"/>
                    <a:pt x="36" y="0"/>
                  </a:cubicBezTo>
                </a:path>
              </a:pathLst>
            </a:custGeom>
            <a:solidFill>
              <a:srgbClr val="515E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5" name="Freeform 332"/>
            <p:cNvSpPr/>
            <p:nvPr>
              <p:custDataLst>
                <p:tags r:id="rId329"/>
              </p:custDataLst>
            </p:nvPr>
          </p:nvSpPr>
          <p:spPr bwMode="auto">
            <a:xfrm>
              <a:off x="8667752" y="3679825"/>
              <a:ext cx="44450" cy="55563"/>
            </a:xfrm>
            <a:custGeom>
              <a:avLst/>
              <a:gdLst>
                <a:gd name="T0" fmla="*/ 15 w 26"/>
                <a:gd name="T1" fmla="*/ 0 h 33"/>
                <a:gd name="T2" fmla="*/ 0 w 26"/>
                <a:gd name="T3" fmla="*/ 19 h 33"/>
                <a:gd name="T4" fmla="*/ 12 w 26"/>
                <a:gd name="T5" fmla="*/ 33 h 33"/>
                <a:gd name="T6" fmla="*/ 26 w 26"/>
                <a:gd name="T7" fmla="*/ 15 h 33"/>
                <a:gd name="T8" fmla="*/ 15 w 26"/>
                <a:gd name="T9" fmla="*/ 0 h 33"/>
              </a:gdLst>
              <a:ahLst/>
              <a:cxnLst>
                <a:cxn ang="0">
                  <a:pos x="T0" y="T1"/>
                </a:cxn>
                <a:cxn ang="0">
                  <a:pos x="T2" y="T3"/>
                </a:cxn>
                <a:cxn ang="0">
                  <a:pos x="T4" y="T5"/>
                </a:cxn>
                <a:cxn ang="0">
                  <a:pos x="T6" y="T7"/>
                </a:cxn>
                <a:cxn ang="0">
                  <a:pos x="T8" y="T9"/>
                </a:cxn>
              </a:cxnLst>
              <a:rect l="0" t="0" r="r" b="b"/>
              <a:pathLst>
                <a:path w="26" h="33">
                  <a:moveTo>
                    <a:pt x="15" y="0"/>
                  </a:moveTo>
                  <a:cubicBezTo>
                    <a:pt x="0" y="19"/>
                    <a:pt x="0" y="19"/>
                    <a:pt x="0" y="19"/>
                  </a:cubicBezTo>
                  <a:cubicBezTo>
                    <a:pt x="4" y="24"/>
                    <a:pt x="8" y="28"/>
                    <a:pt x="12" y="33"/>
                  </a:cubicBezTo>
                  <a:cubicBezTo>
                    <a:pt x="26" y="15"/>
                    <a:pt x="26" y="15"/>
                    <a:pt x="26" y="15"/>
                  </a:cubicBezTo>
                  <a:cubicBezTo>
                    <a:pt x="22" y="10"/>
                    <a:pt x="19" y="5"/>
                    <a:pt x="15" y="0"/>
                  </a:cubicBezTo>
                </a:path>
              </a:pathLst>
            </a:custGeom>
            <a:solidFill>
              <a:srgbClr val="C6C3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6" name="Freeform 333"/>
            <p:cNvSpPr>
              <a:spLocks noEditPoints="1"/>
            </p:cNvSpPr>
            <p:nvPr>
              <p:custDataLst>
                <p:tags r:id="rId330"/>
              </p:custDataLst>
            </p:nvPr>
          </p:nvSpPr>
          <p:spPr bwMode="auto">
            <a:xfrm>
              <a:off x="8643939" y="3182937"/>
              <a:ext cx="628650" cy="625475"/>
            </a:xfrm>
            <a:custGeom>
              <a:avLst/>
              <a:gdLst>
                <a:gd name="T0" fmla="*/ 122 w 366"/>
                <a:gd name="T1" fmla="*/ 30 h 365"/>
                <a:gd name="T2" fmla="*/ 170 w 366"/>
                <a:gd name="T3" fmla="*/ 22 h 365"/>
                <a:gd name="T4" fmla="*/ 196 w 366"/>
                <a:gd name="T5" fmla="*/ 22 h 365"/>
                <a:gd name="T6" fmla="*/ 299 w 366"/>
                <a:gd name="T7" fmla="*/ 65 h 365"/>
                <a:gd name="T8" fmla="*/ 314 w 366"/>
                <a:gd name="T9" fmla="*/ 82 h 365"/>
                <a:gd name="T10" fmla="*/ 315 w 366"/>
                <a:gd name="T11" fmla="*/ 82 h 365"/>
                <a:gd name="T12" fmla="*/ 315 w 366"/>
                <a:gd name="T13" fmla="*/ 83 h 365"/>
                <a:gd name="T14" fmla="*/ 342 w 366"/>
                <a:gd name="T15" fmla="*/ 168 h 365"/>
                <a:gd name="T16" fmla="*/ 342 w 366"/>
                <a:gd name="T17" fmla="*/ 193 h 365"/>
                <a:gd name="T18" fmla="*/ 299 w 366"/>
                <a:gd name="T19" fmla="*/ 297 h 365"/>
                <a:gd name="T20" fmla="*/ 196 w 366"/>
                <a:gd name="T21" fmla="*/ 340 h 365"/>
                <a:gd name="T22" fmla="*/ 196 w 366"/>
                <a:gd name="T23" fmla="*/ 340 h 365"/>
                <a:gd name="T24" fmla="*/ 170 w 366"/>
                <a:gd name="T25" fmla="*/ 340 h 365"/>
                <a:gd name="T26" fmla="*/ 68 w 366"/>
                <a:gd name="T27" fmla="*/ 298 h 365"/>
                <a:gd name="T28" fmla="*/ 58 w 366"/>
                <a:gd name="T29" fmla="*/ 313 h 365"/>
                <a:gd name="T30" fmla="*/ 35 w 366"/>
                <a:gd name="T31" fmla="*/ 287 h 365"/>
                <a:gd name="T32" fmla="*/ 46 w 366"/>
                <a:gd name="T33" fmla="*/ 270 h 365"/>
                <a:gd name="T34" fmla="*/ 24 w 366"/>
                <a:gd name="T35" fmla="*/ 193 h 365"/>
                <a:gd name="T36" fmla="*/ 24 w 366"/>
                <a:gd name="T37" fmla="*/ 169 h 365"/>
                <a:gd name="T38" fmla="*/ 7 w 366"/>
                <a:gd name="T39" fmla="*/ 169 h 365"/>
                <a:gd name="T40" fmla="*/ 9 w 366"/>
                <a:gd name="T41" fmla="*/ 147 h 365"/>
                <a:gd name="T42" fmla="*/ 26 w 366"/>
                <a:gd name="T43" fmla="*/ 147 h 365"/>
                <a:gd name="T44" fmla="*/ 27 w 366"/>
                <a:gd name="T45" fmla="*/ 141 h 365"/>
                <a:gd name="T46" fmla="*/ 10 w 366"/>
                <a:gd name="T47" fmla="*/ 141 h 365"/>
                <a:gd name="T48" fmla="*/ 15 w 366"/>
                <a:gd name="T49" fmla="*/ 120 h 365"/>
                <a:gd name="T50" fmla="*/ 32 w 366"/>
                <a:gd name="T51" fmla="*/ 120 h 365"/>
                <a:gd name="T52" fmla="*/ 56 w 366"/>
                <a:gd name="T53" fmla="*/ 78 h 365"/>
                <a:gd name="T54" fmla="*/ 36 w 366"/>
                <a:gd name="T55" fmla="*/ 78 h 365"/>
                <a:gd name="T56" fmla="*/ 87 w 366"/>
                <a:gd name="T57" fmla="*/ 30 h 365"/>
                <a:gd name="T58" fmla="*/ 122 w 366"/>
                <a:gd name="T59" fmla="*/ 30 h 365"/>
                <a:gd name="T60" fmla="*/ 196 w 366"/>
                <a:gd name="T61" fmla="*/ 0 h 365"/>
                <a:gd name="T62" fmla="*/ 170 w 366"/>
                <a:gd name="T63" fmla="*/ 0 h 365"/>
                <a:gd name="T64" fmla="*/ 83 w 366"/>
                <a:gd name="T65" fmla="*/ 24 h 365"/>
                <a:gd name="T66" fmla="*/ 33 w 366"/>
                <a:gd name="T67" fmla="*/ 70 h 365"/>
                <a:gd name="T68" fmla="*/ 22 w 366"/>
                <a:gd name="T69" fmla="*/ 86 h 365"/>
                <a:gd name="T70" fmla="*/ 13 w 366"/>
                <a:gd name="T71" fmla="*/ 106 h 365"/>
                <a:gd name="T72" fmla="*/ 0 w 366"/>
                <a:gd name="T73" fmla="*/ 170 h 365"/>
                <a:gd name="T74" fmla="*/ 0 w 366"/>
                <a:gd name="T75" fmla="*/ 177 h 365"/>
                <a:gd name="T76" fmla="*/ 0 w 366"/>
                <a:gd name="T77" fmla="*/ 190 h 365"/>
                <a:gd name="T78" fmla="*/ 0 w 366"/>
                <a:gd name="T79" fmla="*/ 195 h 365"/>
                <a:gd name="T80" fmla="*/ 1 w 366"/>
                <a:gd name="T81" fmla="*/ 210 h 365"/>
                <a:gd name="T82" fmla="*/ 2 w 366"/>
                <a:gd name="T83" fmla="*/ 218 h 365"/>
                <a:gd name="T84" fmla="*/ 3 w 366"/>
                <a:gd name="T85" fmla="*/ 225 h 365"/>
                <a:gd name="T86" fmla="*/ 4 w 366"/>
                <a:gd name="T87" fmla="*/ 233 h 365"/>
                <a:gd name="T88" fmla="*/ 29 w 366"/>
                <a:gd name="T89" fmla="*/ 290 h 365"/>
                <a:gd name="T90" fmla="*/ 40 w 366"/>
                <a:gd name="T91" fmla="*/ 305 h 365"/>
                <a:gd name="T92" fmla="*/ 170 w 366"/>
                <a:gd name="T93" fmla="*/ 365 h 365"/>
                <a:gd name="T94" fmla="*/ 196 w 366"/>
                <a:gd name="T95" fmla="*/ 365 h 365"/>
                <a:gd name="T96" fmla="*/ 315 w 366"/>
                <a:gd name="T97" fmla="*/ 316 h 365"/>
                <a:gd name="T98" fmla="*/ 366 w 366"/>
                <a:gd name="T99" fmla="*/ 195 h 365"/>
                <a:gd name="T100" fmla="*/ 366 w 366"/>
                <a:gd name="T101" fmla="*/ 170 h 365"/>
                <a:gd name="T102" fmla="*/ 196 w 366"/>
                <a:gd name="T103"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6" h="365">
                  <a:moveTo>
                    <a:pt x="122" y="30"/>
                  </a:moveTo>
                  <a:cubicBezTo>
                    <a:pt x="137" y="25"/>
                    <a:pt x="154" y="22"/>
                    <a:pt x="170" y="22"/>
                  </a:cubicBezTo>
                  <a:cubicBezTo>
                    <a:pt x="196" y="22"/>
                    <a:pt x="196" y="22"/>
                    <a:pt x="196" y="22"/>
                  </a:cubicBezTo>
                  <a:cubicBezTo>
                    <a:pt x="236" y="22"/>
                    <a:pt x="272" y="38"/>
                    <a:pt x="299" y="65"/>
                  </a:cubicBezTo>
                  <a:cubicBezTo>
                    <a:pt x="304" y="70"/>
                    <a:pt x="309" y="76"/>
                    <a:pt x="314" y="82"/>
                  </a:cubicBezTo>
                  <a:cubicBezTo>
                    <a:pt x="315" y="82"/>
                    <a:pt x="315" y="82"/>
                    <a:pt x="315" y="82"/>
                  </a:cubicBezTo>
                  <a:cubicBezTo>
                    <a:pt x="315" y="83"/>
                    <a:pt x="315" y="83"/>
                    <a:pt x="315" y="83"/>
                  </a:cubicBezTo>
                  <a:cubicBezTo>
                    <a:pt x="332" y="107"/>
                    <a:pt x="342" y="136"/>
                    <a:pt x="342" y="168"/>
                  </a:cubicBezTo>
                  <a:cubicBezTo>
                    <a:pt x="342" y="193"/>
                    <a:pt x="342" y="193"/>
                    <a:pt x="342" y="193"/>
                  </a:cubicBezTo>
                  <a:cubicBezTo>
                    <a:pt x="342" y="234"/>
                    <a:pt x="325" y="270"/>
                    <a:pt x="299" y="297"/>
                  </a:cubicBezTo>
                  <a:cubicBezTo>
                    <a:pt x="272" y="323"/>
                    <a:pt x="236" y="340"/>
                    <a:pt x="196" y="340"/>
                  </a:cubicBezTo>
                  <a:cubicBezTo>
                    <a:pt x="196" y="340"/>
                    <a:pt x="196" y="340"/>
                    <a:pt x="196" y="340"/>
                  </a:cubicBezTo>
                  <a:cubicBezTo>
                    <a:pt x="170" y="340"/>
                    <a:pt x="170" y="340"/>
                    <a:pt x="170" y="340"/>
                  </a:cubicBezTo>
                  <a:cubicBezTo>
                    <a:pt x="130" y="340"/>
                    <a:pt x="94" y="324"/>
                    <a:pt x="68" y="298"/>
                  </a:cubicBezTo>
                  <a:cubicBezTo>
                    <a:pt x="58" y="313"/>
                    <a:pt x="58" y="313"/>
                    <a:pt x="58" y="313"/>
                  </a:cubicBezTo>
                  <a:cubicBezTo>
                    <a:pt x="49" y="305"/>
                    <a:pt x="42" y="296"/>
                    <a:pt x="35" y="287"/>
                  </a:cubicBezTo>
                  <a:cubicBezTo>
                    <a:pt x="46" y="270"/>
                    <a:pt x="46" y="270"/>
                    <a:pt x="46" y="270"/>
                  </a:cubicBezTo>
                  <a:cubicBezTo>
                    <a:pt x="32" y="248"/>
                    <a:pt x="24" y="222"/>
                    <a:pt x="24" y="193"/>
                  </a:cubicBezTo>
                  <a:cubicBezTo>
                    <a:pt x="24" y="169"/>
                    <a:pt x="24" y="169"/>
                    <a:pt x="24" y="169"/>
                  </a:cubicBezTo>
                  <a:cubicBezTo>
                    <a:pt x="7" y="169"/>
                    <a:pt x="7" y="169"/>
                    <a:pt x="7" y="169"/>
                  </a:cubicBezTo>
                  <a:cubicBezTo>
                    <a:pt x="7" y="161"/>
                    <a:pt x="8" y="154"/>
                    <a:pt x="9" y="147"/>
                  </a:cubicBezTo>
                  <a:cubicBezTo>
                    <a:pt x="26" y="147"/>
                    <a:pt x="26" y="147"/>
                    <a:pt x="26" y="147"/>
                  </a:cubicBezTo>
                  <a:cubicBezTo>
                    <a:pt x="26" y="145"/>
                    <a:pt x="26" y="143"/>
                    <a:pt x="27" y="141"/>
                  </a:cubicBezTo>
                  <a:cubicBezTo>
                    <a:pt x="10" y="141"/>
                    <a:pt x="10" y="141"/>
                    <a:pt x="10" y="141"/>
                  </a:cubicBezTo>
                  <a:cubicBezTo>
                    <a:pt x="11" y="134"/>
                    <a:pt x="13" y="127"/>
                    <a:pt x="15" y="120"/>
                  </a:cubicBezTo>
                  <a:cubicBezTo>
                    <a:pt x="32" y="120"/>
                    <a:pt x="32" y="120"/>
                    <a:pt x="32" y="120"/>
                  </a:cubicBezTo>
                  <a:cubicBezTo>
                    <a:pt x="38" y="104"/>
                    <a:pt x="46" y="90"/>
                    <a:pt x="56" y="78"/>
                  </a:cubicBezTo>
                  <a:cubicBezTo>
                    <a:pt x="36" y="78"/>
                    <a:pt x="36" y="78"/>
                    <a:pt x="36" y="78"/>
                  </a:cubicBezTo>
                  <a:cubicBezTo>
                    <a:pt x="49" y="58"/>
                    <a:pt x="67" y="42"/>
                    <a:pt x="87" y="30"/>
                  </a:cubicBezTo>
                  <a:cubicBezTo>
                    <a:pt x="122" y="30"/>
                    <a:pt x="122" y="30"/>
                    <a:pt x="122" y="30"/>
                  </a:cubicBezTo>
                  <a:moveTo>
                    <a:pt x="196" y="0"/>
                  </a:moveTo>
                  <a:cubicBezTo>
                    <a:pt x="170" y="0"/>
                    <a:pt x="170" y="0"/>
                    <a:pt x="170" y="0"/>
                  </a:cubicBezTo>
                  <a:cubicBezTo>
                    <a:pt x="139" y="0"/>
                    <a:pt x="109" y="8"/>
                    <a:pt x="83" y="24"/>
                  </a:cubicBezTo>
                  <a:cubicBezTo>
                    <a:pt x="63" y="36"/>
                    <a:pt x="46" y="51"/>
                    <a:pt x="33" y="70"/>
                  </a:cubicBezTo>
                  <a:cubicBezTo>
                    <a:pt x="29" y="75"/>
                    <a:pt x="25" y="81"/>
                    <a:pt x="22" y="86"/>
                  </a:cubicBezTo>
                  <a:cubicBezTo>
                    <a:pt x="19" y="92"/>
                    <a:pt x="15" y="99"/>
                    <a:pt x="13" y="106"/>
                  </a:cubicBezTo>
                  <a:cubicBezTo>
                    <a:pt x="5" y="126"/>
                    <a:pt x="0" y="147"/>
                    <a:pt x="0" y="170"/>
                  </a:cubicBezTo>
                  <a:cubicBezTo>
                    <a:pt x="0" y="177"/>
                    <a:pt x="0" y="177"/>
                    <a:pt x="0" y="177"/>
                  </a:cubicBezTo>
                  <a:cubicBezTo>
                    <a:pt x="0" y="190"/>
                    <a:pt x="0" y="190"/>
                    <a:pt x="0" y="190"/>
                  </a:cubicBezTo>
                  <a:cubicBezTo>
                    <a:pt x="0" y="195"/>
                    <a:pt x="0" y="195"/>
                    <a:pt x="0" y="195"/>
                  </a:cubicBezTo>
                  <a:cubicBezTo>
                    <a:pt x="0" y="200"/>
                    <a:pt x="0" y="205"/>
                    <a:pt x="1" y="210"/>
                  </a:cubicBezTo>
                  <a:cubicBezTo>
                    <a:pt x="1" y="213"/>
                    <a:pt x="1" y="215"/>
                    <a:pt x="2" y="218"/>
                  </a:cubicBezTo>
                  <a:cubicBezTo>
                    <a:pt x="2" y="220"/>
                    <a:pt x="2" y="222"/>
                    <a:pt x="3" y="225"/>
                  </a:cubicBezTo>
                  <a:cubicBezTo>
                    <a:pt x="3" y="228"/>
                    <a:pt x="4" y="230"/>
                    <a:pt x="4" y="233"/>
                  </a:cubicBezTo>
                  <a:cubicBezTo>
                    <a:pt x="9" y="254"/>
                    <a:pt x="18" y="273"/>
                    <a:pt x="29" y="290"/>
                  </a:cubicBezTo>
                  <a:cubicBezTo>
                    <a:pt x="33" y="295"/>
                    <a:pt x="36" y="300"/>
                    <a:pt x="40" y="305"/>
                  </a:cubicBezTo>
                  <a:cubicBezTo>
                    <a:pt x="71" y="342"/>
                    <a:pt x="118" y="365"/>
                    <a:pt x="170" y="365"/>
                  </a:cubicBezTo>
                  <a:cubicBezTo>
                    <a:pt x="196" y="365"/>
                    <a:pt x="196" y="365"/>
                    <a:pt x="196" y="365"/>
                  </a:cubicBezTo>
                  <a:cubicBezTo>
                    <a:pt x="242" y="365"/>
                    <a:pt x="285" y="347"/>
                    <a:pt x="315" y="316"/>
                  </a:cubicBezTo>
                  <a:cubicBezTo>
                    <a:pt x="347" y="285"/>
                    <a:pt x="366" y="242"/>
                    <a:pt x="366" y="195"/>
                  </a:cubicBezTo>
                  <a:cubicBezTo>
                    <a:pt x="366" y="170"/>
                    <a:pt x="366" y="170"/>
                    <a:pt x="366" y="170"/>
                  </a:cubicBezTo>
                  <a:cubicBezTo>
                    <a:pt x="366" y="76"/>
                    <a:pt x="290" y="0"/>
                    <a:pt x="196" y="0"/>
                  </a:cubicBezTo>
                </a:path>
              </a:pathLst>
            </a:custGeom>
            <a:solidFill>
              <a:srgbClr val="CDD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7" name="Freeform 334"/>
            <p:cNvSpPr/>
            <p:nvPr>
              <p:custDataLst>
                <p:tags r:id="rId331"/>
              </p:custDataLst>
            </p:nvPr>
          </p:nvSpPr>
          <p:spPr bwMode="auto">
            <a:xfrm>
              <a:off x="9182102" y="3322637"/>
              <a:ext cx="3175" cy="1588"/>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1"/>
                    <a:pt x="0" y="1"/>
                    <a:pt x="1" y="1"/>
                  </a:cubicBezTo>
                  <a:cubicBezTo>
                    <a:pt x="1" y="0"/>
                    <a:pt x="1" y="0"/>
                    <a:pt x="1" y="0"/>
                  </a:cubicBezTo>
                </a:path>
              </a:pathLst>
            </a:custGeom>
            <a:solidFill>
              <a:srgbClr val="CABB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8" name="Freeform 335"/>
            <p:cNvSpPr/>
            <p:nvPr>
              <p:custDataLst>
                <p:tags r:id="rId332"/>
              </p:custDataLst>
            </p:nvPr>
          </p:nvSpPr>
          <p:spPr bwMode="auto">
            <a:xfrm>
              <a:off x="8704264" y="3644900"/>
              <a:ext cx="57150" cy="73025"/>
            </a:xfrm>
            <a:custGeom>
              <a:avLst/>
              <a:gdLst>
                <a:gd name="T0" fmla="*/ 11 w 33"/>
                <a:gd name="T1" fmla="*/ 0 h 43"/>
                <a:gd name="T2" fmla="*/ 0 w 33"/>
                <a:gd name="T3" fmla="*/ 17 h 43"/>
                <a:gd name="T4" fmla="*/ 23 w 33"/>
                <a:gd name="T5" fmla="*/ 43 h 43"/>
                <a:gd name="T6" fmla="*/ 33 w 33"/>
                <a:gd name="T7" fmla="*/ 28 h 43"/>
                <a:gd name="T8" fmla="*/ 32 w 33"/>
                <a:gd name="T9" fmla="*/ 27 h 43"/>
                <a:gd name="T10" fmla="*/ 11 w 33"/>
                <a:gd name="T11" fmla="*/ 0 h 43"/>
              </a:gdLst>
              <a:ahLst/>
              <a:cxnLst>
                <a:cxn ang="0">
                  <a:pos x="T0" y="T1"/>
                </a:cxn>
                <a:cxn ang="0">
                  <a:pos x="T2" y="T3"/>
                </a:cxn>
                <a:cxn ang="0">
                  <a:pos x="T4" y="T5"/>
                </a:cxn>
                <a:cxn ang="0">
                  <a:pos x="T6" y="T7"/>
                </a:cxn>
                <a:cxn ang="0">
                  <a:pos x="T8" y="T9"/>
                </a:cxn>
                <a:cxn ang="0">
                  <a:pos x="T10" y="T11"/>
                </a:cxn>
              </a:cxnLst>
              <a:rect l="0" t="0" r="r" b="b"/>
              <a:pathLst>
                <a:path w="33" h="43">
                  <a:moveTo>
                    <a:pt x="11" y="0"/>
                  </a:moveTo>
                  <a:cubicBezTo>
                    <a:pt x="0" y="17"/>
                    <a:pt x="0" y="17"/>
                    <a:pt x="0" y="17"/>
                  </a:cubicBezTo>
                  <a:cubicBezTo>
                    <a:pt x="7" y="26"/>
                    <a:pt x="14" y="35"/>
                    <a:pt x="23" y="43"/>
                  </a:cubicBezTo>
                  <a:cubicBezTo>
                    <a:pt x="33" y="28"/>
                    <a:pt x="33" y="28"/>
                    <a:pt x="33" y="28"/>
                  </a:cubicBezTo>
                  <a:cubicBezTo>
                    <a:pt x="33" y="27"/>
                    <a:pt x="32" y="27"/>
                    <a:pt x="32" y="27"/>
                  </a:cubicBezTo>
                  <a:cubicBezTo>
                    <a:pt x="24" y="19"/>
                    <a:pt x="17" y="10"/>
                    <a:pt x="11" y="0"/>
                  </a:cubicBezTo>
                </a:path>
              </a:pathLst>
            </a:custGeom>
            <a:solidFill>
              <a:srgbClr val="CABB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9" name="Freeform 336"/>
            <p:cNvSpPr/>
            <p:nvPr>
              <p:custDataLst>
                <p:tags r:id="rId333"/>
              </p:custDataLst>
            </p:nvPr>
          </p:nvSpPr>
          <p:spPr bwMode="auto">
            <a:xfrm>
              <a:off x="8661402" y="3387725"/>
              <a:ext cx="38100" cy="36513"/>
            </a:xfrm>
            <a:custGeom>
              <a:avLst/>
              <a:gdLst>
                <a:gd name="T0" fmla="*/ 22 w 22"/>
                <a:gd name="T1" fmla="*/ 0 h 21"/>
                <a:gd name="T2" fmla="*/ 5 w 22"/>
                <a:gd name="T3" fmla="*/ 0 h 21"/>
                <a:gd name="T4" fmla="*/ 0 w 22"/>
                <a:gd name="T5" fmla="*/ 21 h 21"/>
                <a:gd name="T6" fmla="*/ 17 w 22"/>
                <a:gd name="T7" fmla="*/ 21 h 21"/>
                <a:gd name="T8" fmla="*/ 22 w 22"/>
                <a:gd name="T9" fmla="*/ 0 h 21"/>
              </a:gdLst>
              <a:ahLst/>
              <a:cxnLst>
                <a:cxn ang="0">
                  <a:pos x="T0" y="T1"/>
                </a:cxn>
                <a:cxn ang="0">
                  <a:pos x="T2" y="T3"/>
                </a:cxn>
                <a:cxn ang="0">
                  <a:pos x="T4" y="T5"/>
                </a:cxn>
                <a:cxn ang="0">
                  <a:pos x="T6" y="T7"/>
                </a:cxn>
                <a:cxn ang="0">
                  <a:pos x="T8" y="T9"/>
                </a:cxn>
              </a:cxnLst>
              <a:rect l="0" t="0" r="r" b="b"/>
              <a:pathLst>
                <a:path w="22" h="21">
                  <a:moveTo>
                    <a:pt x="22" y="0"/>
                  </a:moveTo>
                  <a:cubicBezTo>
                    <a:pt x="5" y="0"/>
                    <a:pt x="5" y="0"/>
                    <a:pt x="5" y="0"/>
                  </a:cubicBezTo>
                  <a:cubicBezTo>
                    <a:pt x="3" y="7"/>
                    <a:pt x="1" y="14"/>
                    <a:pt x="0" y="21"/>
                  </a:cubicBezTo>
                  <a:cubicBezTo>
                    <a:pt x="17" y="21"/>
                    <a:pt x="17" y="21"/>
                    <a:pt x="17" y="21"/>
                  </a:cubicBezTo>
                  <a:cubicBezTo>
                    <a:pt x="18" y="14"/>
                    <a:pt x="20" y="7"/>
                    <a:pt x="22"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0" name="Freeform 337"/>
            <p:cNvSpPr/>
            <p:nvPr>
              <p:custDataLst>
                <p:tags r:id="rId334"/>
              </p:custDataLst>
            </p:nvPr>
          </p:nvSpPr>
          <p:spPr bwMode="auto">
            <a:xfrm>
              <a:off x="8656639" y="3433762"/>
              <a:ext cx="31750" cy="38100"/>
            </a:xfrm>
            <a:custGeom>
              <a:avLst/>
              <a:gdLst>
                <a:gd name="T0" fmla="*/ 19 w 19"/>
                <a:gd name="T1" fmla="*/ 0 h 22"/>
                <a:gd name="T2" fmla="*/ 2 w 19"/>
                <a:gd name="T3" fmla="*/ 0 h 22"/>
                <a:gd name="T4" fmla="*/ 0 w 19"/>
                <a:gd name="T5" fmla="*/ 22 h 22"/>
                <a:gd name="T6" fmla="*/ 17 w 19"/>
                <a:gd name="T7" fmla="*/ 22 h 22"/>
                <a:gd name="T8" fmla="*/ 17 w 19"/>
                <a:gd name="T9" fmla="*/ 21 h 22"/>
                <a:gd name="T10" fmla="*/ 19 w 19"/>
                <a:gd name="T11" fmla="*/ 0 h 22"/>
              </a:gdLst>
              <a:ahLst/>
              <a:cxnLst>
                <a:cxn ang="0">
                  <a:pos x="T0" y="T1"/>
                </a:cxn>
                <a:cxn ang="0">
                  <a:pos x="T2" y="T3"/>
                </a:cxn>
                <a:cxn ang="0">
                  <a:pos x="T4" y="T5"/>
                </a:cxn>
                <a:cxn ang="0">
                  <a:pos x="T6" y="T7"/>
                </a:cxn>
                <a:cxn ang="0">
                  <a:pos x="T8" y="T9"/>
                </a:cxn>
                <a:cxn ang="0">
                  <a:pos x="T10" y="T11"/>
                </a:cxn>
              </a:cxnLst>
              <a:rect l="0" t="0" r="r" b="b"/>
              <a:pathLst>
                <a:path w="19" h="22">
                  <a:moveTo>
                    <a:pt x="19" y="0"/>
                  </a:moveTo>
                  <a:cubicBezTo>
                    <a:pt x="2" y="0"/>
                    <a:pt x="2" y="0"/>
                    <a:pt x="2" y="0"/>
                  </a:cubicBezTo>
                  <a:cubicBezTo>
                    <a:pt x="1" y="7"/>
                    <a:pt x="0" y="14"/>
                    <a:pt x="0" y="22"/>
                  </a:cubicBezTo>
                  <a:cubicBezTo>
                    <a:pt x="17" y="22"/>
                    <a:pt x="17" y="22"/>
                    <a:pt x="17" y="22"/>
                  </a:cubicBezTo>
                  <a:cubicBezTo>
                    <a:pt x="17" y="21"/>
                    <a:pt x="17" y="21"/>
                    <a:pt x="17" y="21"/>
                  </a:cubicBezTo>
                  <a:cubicBezTo>
                    <a:pt x="17" y="14"/>
                    <a:pt x="18" y="7"/>
                    <a:pt x="19"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1" name="Freeform 338"/>
            <p:cNvSpPr/>
            <p:nvPr>
              <p:custDataLst>
                <p:tags r:id="rId335"/>
              </p:custDataLst>
            </p:nvPr>
          </p:nvSpPr>
          <p:spPr bwMode="auto">
            <a:xfrm>
              <a:off x="8705852" y="3233737"/>
              <a:ext cx="147638" cy="82550"/>
            </a:xfrm>
            <a:custGeom>
              <a:avLst/>
              <a:gdLst>
                <a:gd name="T0" fmla="*/ 86 w 86"/>
                <a:gd name="T1" fmla="*/ 0 h 48"/>
                <a:gd name="T2" fmla="*/ 51 w 86"/>
                <a:gd name="T3" fmla="*/ 0 h 48"/>
                <a:gd name="T4" fmla="*/ 0 w 86"/>
                <a:gd name="T5" fmla="*/ 48 h 48"/>
                <a:gd name="T6" fmla="*/ 20 w 86"/>
                <a:gd name="T7" fmla="*/ 48 h 48"/>
                <a:gd name="T8" fmla="*/ 31 w 86"/>
                <a:gd name="T9" fmla="*/ 35 h 48"/>
                <a:gd name="T10" fmla="*/ 86 w 86"/>
                <a:gd name="T11" fmla="*/ 0 h 48"/>
              </a:gdLst>
              <a:ahLst/>
              <a:cxnLst>
                <a:cxn ang="0">
                  <a:pos x="T0" y="T1"/>
                </a:cxn>
                <a:cxn ang="0">
                  <a:pos x="T2" y="T3"/>
                </a:cxn>
                <a:cxn ang="0">
                  <a:pos x="T4" y="T5"/>
                </a:cxn>
                <a:cxn ang="0">
                  <a:pos x="T6" y="T7"/>
                </a:cxn>
                <a:cxn ang="0">
                  <a:pos x="T8" y="T9"/>
                </a:cxn>
                <a:cxn ang="0">
                  <a:pos x="T10" y="T11"/>
                </a:cxn>
              </a:cxnLst>
              <a:rect l="0" t="0" r="r" b="b"/>
              <a:pathLst>
                <a:path w="86" h="48">
                  <a:moveTo>
                    <a:pt x="86" y="0"/>
                  </a:moveTo>
                  <a:cubicBezTo>
                    <a:pt x="51" y="0"/>
                    <a:pt x="51" y="0"/>
                    <a:pt x="51" y="0"/>
                  </a:cubicBezTo>
                  <a:cubicBezTo>
                    <a:pt x="31" y="12"/>
                    <a:pt x="13" y="28"/>
                    <a:pt x="0" y="48"/>
                  </a:cubicBezTo>
                  <a:cubicBezTo>
                    <a:pt x="20" y="48"/>
                    <a:pt x="20" y="48"/>
                    <a:pt x="20" y="48"/>
                  </a:cubicBezTo>
                  <a:cubicBezTo>
                    <a:pt x="23" y="43"/>
                    <a:pt x="27" y="39"/>
                    <a:pt x="31" y="35"/>
                  </a:cubicBezTo>
                  <a:cubicBezTo>
                    <a:pt x="46" y="19"/>
                    <a:pt x="65" y="7"/>
                    <a:pt x="86"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2" name="Rectangle 339"/>
            <p:cNvSpPr>
              <a:spLocks noChangeArrowheads="1"/>
            </p:cNvSpPr>
            <p:nvPr>
              <p:custDataLst>
                <p:tags r:id="rId336"/>
              </p:custDataLst>
            </p:nvPr>
          </p:nvSpPr>
          <p:spPr bwMode="auto">
            <a:xfrm>
              <a:off x="8156577" y="4425950"/>
              <a:ext cx="1196975" cy="11969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3" name="Rectangle 340"/>
            <p:cNvSpPr>
              <a:spLocks noChangeArrowheads="1"/>
            </p:cNvSpPr>
            <p:nvPr>
              <p:custDataLst>
                <p:tags r:id="rId337"/>
              </p:custDataLst>
            </p:nvPr>
          </p:nvSpPr>
          <p:spPr bwMode="auto">
            <a:xfrm>
              <a:off x="8156577" y="4425950"/>
              <a:ext cx="1196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4" name="Oval 341"/>
            <p:cNvSpPr>
              <a:spLocks noChangeArrowheads="1"/>
            </p:cNvSpPr>
            <p:nvPr>
              <p:custDataLst>
                <p:tags r:id="rId338"/>
              </p:custDataLst>
            </p:nvPr>
          </p:nvSpPr>
          <p:spPr bwMode="auto">
            <a:xfrm>
              <a:off x="8335964" y="4605337"/>
              <a:ext cx="838200" cy="838200"/>
            </a:xfrm>
            <a:prstGeom prst="ellipse">
              <a:avLst/>
            </a:pr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5" name="Rectangle 342"/>
            <p:cNvSpPr>
              <a:spLocks noChangeArrowheads="1"/>
            </p:cNvSpPr>
            <p:nvPr>
              <p:custDataLst>
                <p:tags r:id="rId339"/>
              </p:custDataLst>
            </p:nvPr>
          </p:nvSpPr>
          <p:spPr bwMode="auto">
            <a:xfrm>
              <a:off x="8453439" y="4699000"/>
              <a:ext cx="601663" cy="376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6" name="Rectangle 343"/>
            <p:cNvSpPr>
              <a:spLocks noChangeArrowheads="1"/>
            </p:cNvSpPr>
            <p:nvPr>
              <p:custDataLst>
                <p:tags r:id="rId340"/>
              </p:custDataLst>
            </p:nvPr>
          </p:nvSpPr>
          <p:spPr bwMode="auto">
            <a:xfrm>
              <a:off x="8507414" y="4767262"/>
              <a:ext cx="146050" cy="146050"/>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7" name="Rectangle 344"/>
            <p:cNvSpPr>
              <a:spLocks noChangeArrowheads="1"/>
            </p:cNvSpPr>
            <p:nvPr>
              <p:custDataLst>
                <p:tags r:id="rId341"/>
              </p:custDataLst>
            </p:nvPr>
          </p:nvSpPr>
          <p:spPr bwMode="auto">
            <a:xfrm>
              <a:off x="8507414" y="4941887"/>
              <a:ext cx="146050" cy="11113"/>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8" name="Rectangle 345"/>
            <p:cNvSpPr>
              <a:spLocks noChangeArrowheads="1"/>
            </p:cNvSpPr>
            <p:nvPr>
              <p:custDataLst>
                <p:tags r:id="rId342"/>
              </p:custDataLst>
            </p:nvPr>
          </p:nvSpPr>
          <p:spPr bwMode="auto">
            <a:xfrm>
              <a:off x="8507414" y="4967287"/>
              <a:ext cx="146050"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9" name="Rectangle 346"/>
            <p:cNvSpPr>
              <a:spLocks noChangeArrowheads="1"/>
            </p:cNvSpPr>
            <p:nvPr>
              <p:custDataLst>
                <p:tags r:id="rId343"/>
              </p:custDataLst>
            </p:nvPr>
          </p:nvSpPr>
          <p:spPr bwMode="auto">
            <a:xfrm>
              <a:off x="8507414" y="4994275"/>
              <a:ext cx="73025"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0" name="Rectangle 347"/>
            <p:cNvSpPr>
              <a:spLocks noChangeArrowheads="1"/>
            </p:cNvSpPr>
            <p:nvPr>
              <p:custDataLst>
                <p:tags r:id="rId344"/>
              </p:custDataLst>
            </p:nvPr>
          </p:nvSpPr>
          <p:spPr bwMode="auto">
            <a:xfrm>
              <a:off x="8682039" y="4767262"/>
              <a:ext cx="146050" cy="146050"/>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1" name="Rectangle 348"/>
            <p:cNvSpPr>
              <a:spLocks noChangeArrowheads="1"/>
            </p:cNvSpPr>
            <p:nvPr>
              <p:custDataLst>
                <p:tags r:id="rId345"/>
              </p:custDataLst>
            </p:nvPr>
          </p:nvSpPr>
          <p:spPr bwMode="auto">
            <a:xfrm>
              <a:off x="8682039" y="4941887"/>
              <a:ext cx="146050" cy="11113"/>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2" name="Rectangle 349"/>
            <p:cNvSpPr>
              <a:spLocks noChangeArrowheads="1"/>
            </p:cNvSpPr>
            <p:nvPr>
              <p:custDataLst>
                <p:tags r:id="rId346"/>
              </p:custDataLst>
            </p:nvPr>
          </p:nvSpPr>
          <p:spPr bwMode="auto">
            <a:xfrm>
              <a:off x="8682039" y="4967287"/>
              <a:ext cx="146050"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3" name="Rectangle 350"/>
            <p:cNvSpPr>
              <a:spLocks noChangeArrowheads="1"/>
            </p:cNvSpPr>
            <p:nvPr>
              <p:custDataLst>
                <p:tags r:id="rId347"/>
              </p:custDataLst>
            </p:nvPr>
          </p:nvSpPr>
          <p:spPr bwMode="auto">
            <a:xfrm>
              <a:off x="8682039" y="4994275"/>
              <a:ext cx="73025"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4" name="Rectangle 351"/>
            <p:cNvSpPr>
              <a:spLocks noChangeArrowheads="1"/>
            </p:cNvSpPr>
            <p:nvPr>
              <p:custDataLst>
                <p:tags r:id="rId348"/>
              </p:custDataLst>
            </p:nvPr>
          </p:nvSpPr>
          <p:spPr bwMode="auto">
            <a:xfrm>
              <a:off x="8856664" y="4767262"/>
              <a:ext cx="146050" cy="146050"/>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5" name="Rectangle 352"/>
            <p:cNvSpPr>
              <a:spLocks noChangeArrowheads="1"/>
            </p:cNvSpPr>
            <p:nvPr>
              <p:custDataLst>
                <p:tags r:id="rId349"/>
              </p:custDataLst>
            </p:nvPr>
          </p:nvSpPr>
          <p:spPr bwMode="auto">
            <a:xfrm>
              <a:off x="8856664" y="4941887"/>
              <a:ext cx="146050" cy="11113"/>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6" name="Rectangle 353"/>
            <p:cNvSpPr>
              <a:spLocks noChangeArrowheads="1"/>
            </p:cNvSpPr>
            <p:nvPr>
              <p:custDataLst>
                <p:tags r:id="rId350"/>
              </p:custDataLst>
            </p:nvPr>
          </p:nvSpPr>
          <p:spPr bwMode="auto">
            <a:xfrm>
              <a:off x="8856664" y="4967287"/>
              <a:ext cx="146050"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7" name="Rectangle 354"/>
            <p:cNvSpPr>
              <a:spLocks noChangeArrowheads="1"/>
            </p:cNvSpPr>
            <p:nvPr>
              <p:custDataLst>
                <p:tags r:id="rId351"/>
              </p:custDataLst>
            </p:nvPr>
          </p:nvSpPr>
          <p:spPr bwMode="auto">
            <a:xfrm>
              <a:off x="8856664" y="4994275"/>
              <a:ext cx="74613"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8" name="Rectangle 355"/>
            <p:cNvSpPr>
              <a:spLocks noChangeArrowheads="1"/>
            </p:cNvSpPr>
            <p:nvPr>
              <p:custDataLst>
                <p:tags r:id="rId352"/>
              </p:custDataLst>
            </p:nvPr>
          </p:nvSpPr>
          <p:spPr bwMode="auto">
            <a:xfrm>
              <a:off x="8453439" y="4637087"/>
              <a:ext cx="601663" cy="61913"/>
            </a:xfrm>
            <a:prstGeom prst="rect">
              <a:avLst/>
            </a:prstGeom>
            <a:solidFill>
              <a:srgbClr val="23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9" name="Rectangle 356"/>
            <p:cNvSpPr>
              <a:spLocks noChangeArrowheads="1"/>
            </p:cNvSpPr>
            <p:nvPr>
              <p:custDataLst>
                <p:tags r:id="rId353"/>
              </p:custDataLst>
            </p:nvPr>
          </p:nvSpPr>
          <p:spPr bwMode="auto">
            <a:xfrm>
              <a:off x="8281989" y="5233987"/>
              <a:ext cx="271463" cy="179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0" name="Rectangle 357"/>
            <p:cNvSpPr>
              <a:spLocks noChangeArrowheads="1"/>
            </p:cNvSpPr>
            <p:nvPr>
              <p:custDataLst>
                <p:tags r:id="rId354"/>
              </p:custDataLst>
            </p:nvPr>
          </p:nvSpPr>
          <p:spPr bwMode="auto">
            <a:xfrm>
              <a:off x="8324852" y="5289550"/>
              <a:ext cx="185738"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1" name="Rectangle 358"/>
            <p:cNvSpPr>
              <a:spLocks noChangeArrowheads="1"/>
            </p:cNvSpPr>
            <p:nvPr>
              <p:custDataLst>
                <p:tags r:id="rId355"/>
              </p:custDataLst>
            </p:nvPr>
          </p:nvSpPr>
          <p:spPr bwMode="auto">
            <a:xfrm>
              <a:off x="8324852" y="5316537"/>
              <a:ext cx="185738"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2" name="Rectangle 359"/>
            <p:cNvSpPr>
              <a:spLocks noChangeArrowheads="1"/>
            </p:cNvSpPr>
            <p:nvPr>
              <p:custDataLst>
                <p:tags r:id="rId356"/>
              </p:custDataLst>
            </p:nvPr>
          </p:nvSpPr>
          <p:spPr bwMode="auto">
            <a:xfrm>
              <a:off x="8324852" y="5341937"/>
              <a:ext cx="93663"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3" name="Rectangle 360"/>
            <p:cNvSpPr>
              <a:spLocks noChangeArrowheads="1"/>
            </p:cNvSpPr>
            <p:nvPr>
              <p:custDataLst>
                <p:tags r:id="rId357"/>
              </p:custDataLst>
            </p:nvPr>
          </p:nvSpPr>
          <p:spPr bwMode="auto">
            <a:xfrm>
              <a:off x="8620127" y="5233987"/>
              <a:ext cx="271463" cy="179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4" name="Rectangle 361"/>
            <p:cNvSpPr>
              <a:spLocks noChangeArrowheads="1"/>
            </p:cNvSpPr>
            <p:nvPr>
              <p:custDataLst>
                <p:tags r:id="rId358"/>
              </p:custDataLst>
            </p:nvPr>
          </p:nvSpPr>
          <p:spPr bwMode="auto">
            <a:xfrm>
              <a:off x="8662989" y="5289550"/>
              <a:ext cx="185738"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5" name="Rectangle 362"/>
            <p:cNvSpPr>
              <a:spLocks noChangeArrowheads="1"/>
            </p:cNvSpPr>
            <p:nvPr>
              <p:custDataLst>
                <p:tags r:id="rId359"/>
              </p:custDataLst>
            </p:nvPr>
          </p:nvSpPr>
          <p:spPr bwMode="auto">
            <a:xfrm>
              <a:off x="8662989" y="5316537"/>
              <a:ext cx="185738"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6" name="Rectangle 363"/>
            <p:cNvSpPr>
              <a:spLocks noChangeArrowheads="1"/>
            </p:cNvSpPr>
            <p:nvPr>
              <p:custDataLst>
                <p:tags r:id="rId360"/>
              </p:custDataLst>
            </p:nvPr>
          </p:nvSpPr>
          <p:spPr bwMode="auto">
            <a:xfrm>
              <a:off x="8662989" y="5341937"/>
              <a:ext cx="92075"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7" name="Rectangle 364"/>
            <p:cNvSpPr>
              <a:spLocks noChangeArrowheads="1"/>
            </p:cNvSpPr>
            <p:nvPr>
              <p:custDataLst>
                <p:tags r:id="rId361"/>
              </p:custDataLst>
            </p:nvPr>
          </p:nvSpPr>
          <p:spPr bwMode="auto">
            <a:xfrm>
              <a:off x="8958264" y="5233987"/>
              <a:ext cx="271463" cy="179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8" name="Rectangle 365"/>
            <p:cNvSpPr>
              <a:spLocks noChangeArrowheads="1"/>
            </p:cNvSpPr>
            <p:nvPr>
              <p:custDataLst>
                <p:tags r:id="rId362"/>
              </p:custDataLst>
            </p:nvPr>
          </p:nvSpPr>
          <p:spPr bwMode="auto">
            <a:xfrm>
              <a:off x="8999539" y="5289550"/>
              <a:ext cx="187325"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9" name="Rectangle 366"/>
            <p:cNvSpPr>
              <a:spLocks noChangeArrowheads="1"/>
            </p:cNvSpPr>
            <p:nvPr>
              <p:custDataLst>
                <p:tags r:id="rId363"/>
              </p:custDataLst>
            </p:nvPr>
          </p:nvSpPr>
          <p:spPr bwMode="auto">
            <a:xfrm>
              <a:off x="8999539" y="5316537"/>
              <a:ext cx="187325"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0" name="Rectangle 367"/>
            <p:cNvSpPr>
              <a:spLocks noChangeArrowheads="1"/>
            </p:cNvSpPr>
            <p:nvPr>
              <p:custDataLst>
                <p:tags r:id="rId364"/>
              </p:custDataLst>
            </p:nvPr>
          </p:nvSpPr>
          <p:spPr bwMode="auto">
            <a:xfrm>
              <a:off x="8999539" y="5341937"/>
              <a:ext cx="93663"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1" name="Freeform 368"/>
            <p:cNvSpPr/>
            <p:nvPr>
              <p:custDataLst>
                <p:tags r:id="rId365"/>
              </p:custDataLst>
            </p:nvPr>
          </p:nvSpPr>
          <p:spPr bwMode="auto">
            <a:xfrm>
              <a:off x="8407402" y="5145087"/>
              <a:ext cx="695325" cy="88900"/>
            </a:xfrm>
            <a:custGeom>
              <a:avLst/>
              <a:gdLst>
                <a:gd name="T0" fmla="*/ 438 w 438"/>
                <a:gd name="T1" fmla="*/ 56 h 56"/>
                <a:gd name="T2" fmla="*/ 426 w 438"/>
                <a:gd name="T3" fmla="*/ 56 h 56"/>
                <a:gd name="T4" fmla="*/ 426 w 438"/>
                <a:gd name="T5" fmla="*/ 12 h 56"/>
                <a:gd name="T6" fmla="*/ 13 w 438"/>
                <a:gd name="T7" fmla="*/ 12 h 56"/>
                <a:gd name="T8" fmla="*/ 13 w 438"/>
                <a:gd name="T9" fmla="*/ 56 h 56"/>
                <a:gd name="T10" fmla="*/ 0 w 438"/>
                <a:gd name="T11" fmla="*/ 56 h 56"/>
                <a:gd name="T12" fmla="*/ 0 w 438"/>
                <a:gd name="T13" fmla="*/ 0 h 56"/>
                <a:gd name="T14" fmla="*/ 438 w 438"/>
                <a:gd name="T15" fmla="*/ 0 h 56"/>
                <a:gd name="T16" fmla="*/ 438 w 43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56">
                  <a:moveTo>
                    <a:pt x="438" y="56"/>
                  </a:moveTo>
                  <a:lnTo>
                    <a:pt x="426" y="56"/>
                  </a:lnTo>
                  <a:lnTo>
                    <a:pt x="426" y="12"/>
                  </a:lnTo>
                  <a:lnTo>
                    <a:pt x="13" y="12"/>
                  </a:lnTo>
                  <a:lnTo>
                    <a:pt x="13" y="56"/>
                  </a:lnTo>
                  <a:lnTo>
                    <a:pt x="0" y="56"/>
                  </a:lnTo>
                  <a:lnTo>
                    <a:pt x="0" y="0"/>
                  </a:lnTo>
                  <a:lnTo>
                    <a:pt x="438" y="0"/>
                  </a:lnTo>
                  <a:lnTo>
                    <a:pt x="43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2" name="Rectangle 369"/>
            <p:cNvSpPr>
              <a:spLocks noChangeArrowheads="1"/>
            </p:cNvSpPr>
            <p:nvPr>
              <p:custDataLst>
                <p:tags r:id="rId366"/>
              </p:custDataLst>
            </p:nvPr>
          </p:nvSpPr>
          <p:spPr bwMode="auto">
            <a:xfrm>
              <a:off x="8745539" y="5075237"/>
              <a:ext cx="19050" cy="158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3" name="Rectangle 370"/>
            <p:cNvSpPr>
              <a:spLocks noChangeArrowheads="1"/>
            </p:cNvSpPr>
            <p:nvPr>
              <p:custDataLst>
                <p:tags r:id="rId367"/>
              </p:custDataLst>
            </p:nvPr>
          </p:nvSpPr>
          <p:spPr bwMode="auto">
            <a:xfrm>
              <a:off x="6780214" y="4425950"/>
              <a:ext cx="1200150" cy="120173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4" name="Rectangle 371"/>
            <p:cNvSpPr>
              <a:spLocks noChangeArrowheads="1"/>
            </p:cNvSpPr>
            <p:nvPr>
              <p:custDataLst>
                <p:tags r:id="rId368"/>
              </p:custDataLst>
            </p:nvPr>
          </p:nvSpPr>
          <p:spPr bwMode="auto">
            <a:xfrm>
              <a:off x="6780214" y="4425950"/>
              <a:ext cx="12001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5" name="Freeform 372"/>
            <p:cNvSpPr>
              <a:spLocks noEditPoints="1"/>
            </p:cNvSpPr>
            <p:nvPr>
              <p:custDataLst>
                <p:tags r:id="rId369"/>
              </p:custDataLst>
            </p:nvPr>
          </p:nvSpPr>
          <p:spPr bwMode="auto">
            <a:xfrm>
              <a:off x="6959602" y="4605337"/>
              <a:ext cx="841375" cy="841375"/>
            </a:xfrm>
            <a:custGeom>
              <a:avLst/>
              <a:gdLst>
                <a:gd name="T0" fmla="*/ 353 w 490"/>
                <a:gd name="T1" fmla="*/ 466 h 491"/>
                <a:gd name="T2" fmla="*/ 138 w 490"/>
                <a:gd name="T3" fmla="*/ 466 h 491"/>
                <a:gd name="T4" fmla="*/ 245 w 490"/>
                <a:gd name="T5" fmla="*/ 491 h 491"/>
                <a:gd name="T6" fmla="*/ 353 w 490"/>
                <a:gd name="T7" fmla="*/ 466 h 491"/>
                <a:gd name="T8" fmla="*/ 482 w 490"/>
                <a:gd name="T9" fmla="*/ 184 h 491"/>
                <a:gd name="T10" fmla="*/ 482 w 490"/>
                <a:gd name="T11" fmla="*/ 308 h 491"/>
                <a:gd name="T12" fmla="*/ 490 w 490"/>
                <a:gd name="T13" fmla="*/ 246 h 491"/>
                <a:gd name="T14" fmla="*/ 482 w 490"/>
                <a:gd name="T15" fmla="*/ 184 h 491"/>
                <a:gd name="T16" fmla="*/ 245 w 490"/>
                <a:gd name="T17" fmla="*/ 0 h 491"/>
                <a:gd name="T18" fmla="*/ 0 w 490"/>
                <a:gd name="T19" fmla="*/ 246 h 491"/>
                <a:gd name="T20" fmla="*/ 36 w 490"/>
                <a:gd name="T21" fmla="*/ 374 h 491"/>
                <a:gd name="T22" fmla="*/ 36 w 490"/>
                <a:gd name="T23" fmla="*/ 154 h 491"/>
                <a:gd name="T24" fmla="*/ 473 w 490"/>
                <a:gd name="T25" fmla="*/ 154 h 491"/>
                <a:gd name="T26" fmla="*/ 473 w 490"/>
                <a:gd name="T27" fmla="*/ 154 h 491"/>
                <a:gd name="T28" fmla="*/ 36 w 490"/>
                <a:gd name="T29" fmla="*/ 154 h 491"/>
                <a:gd name="T30" fmla="*/ 36 w 490"/>
                <a:gd name="T31" fmla="*/ 119 h 491"/>
                <a:gd name="T32" fmla="*/ 455 w 490"/>
                <a:gd name="T33" fmla="*/ 119 h 491"/>
                <a:gd name="T34" fmla="*/ 245 w 490"/>
                <a:gd name="T3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491">
                  <a:moveTo>
                    <a:pt x="353" y="466"/>
                  </a:moveTo>
                  <a:cubicBezTo>
                    <a:pt x="138" y="466"/>
                    <a:pt x="138" y="466"/>
                    <a:pt x="138" y="466"/>
                  </a:cubicBezTo>
                  <a:cubicBezTo>
                    <a:pt x="170" y="482"/>
                    <a:pt x="206" y="491"/>
                    <a:pt x="245" y="491"/>
                  </a:cubicBezTo>
                  <a:cubicBezTo>
                    <a:pt x="284" y="491"/>
                    <a:pt x="320" y="482"/>
                    <a:pt x="353" y="466"/>
                  </a:cubicBezTo>
                  <a:moveTo>
                    <a:pt x="482" y="184"/>
                  </a:moveTo>
                  <a:cubicBezTo>
                    <a:pt x="482" y="308"/>
                    <a:pt x="482" y="308"/>
                    <a:pt x="482" y="308"/>
                  </a:cubicBezTo>
                  <a:cubicBezTo>
                    <a:pt x="487" y="288"/>
                    <a:pt x="490" y="267"/>
                    <a:pt x="490" y="246"/>
                  </a:cubicBezTo>
                  <a:cubicBezTo>
                    <a:pt x="490" y="224"/>
                    <a:pt x="487" y="204"/>
                    <a:pt x="482" y="184"/>
                  </a:cubicBezTo>
                  <a:moveTo>
                    <a:pt x="245" y="0"/>
                  </a:moveTo>
                  <a:cubicBezTo>
                    <a:pt x="110" y="0"/>
                    <a:pt x="0" y="110"/>
                    <a:pt x="0" y="246"/>
                  </a:cubicBezTo>
                  <a:cubicBezTo>
                    <a:pt x="0" y="293"/>
                    <a:pt x="13" y="337"/>
                    <a:pt x="36" y="374"/>
                  </a:cubicBezTo>
                  <a:cubicBezTo>
                    <a:pt x="36" y="154"/>
                    <a:pt x="36" y="154"/>
                    <a:pt x="36" y="154"/>
                  </a:cubicBezTo>
                  <a:cubicBezTo>
                    <a:pt x="473" y="154"/>
                    <a:pt x="473" y="154"/>
                    <a:pt x="473" y="154"/>
                  </a:cubicBezTo>
                  <a:cubicBezTo>
                    <a:pt x="473" y="154"/>
                    <a:pt x="473" y="154"/>
                    <a:pt x="473" y="154"/>
                  </a:cubicBezTo>
                  <a:cubicBezTo>
                    <a:pt x="36" y="154"/>
                    <a:pt x="36" y="154"/>
                    <a:pt x="36" y="154"/>
                  </a:cubicBezTo>
                  <a:cubicBezTo>
                    <a:pt x="36" y="119"/>
                    <a:pt x="36" y="119"/>
                    <a:pt x="36" y="119"/>
                  </a:cubicBezTo>
                  <a:cubicBezTo>
                    <a:pt x="455" y="119"/>
                    <a:pt x="455" y="119"/>
                    <a:pt x="455" y="119"/>
                  </a:cubicBezTo>
                  <a:cubicBezTo>
                    <a:pt x="412" y="48"/>
                    <a:pt x="334" y="0"/>
                    <a:pt x="245"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6" name="Freeform 373"/>
            <p:cNvSpPr>
              <a:spLocks noEditPoints="1"/>
            </p:cNvSpPr>
            <p:nvPr>
              <p:custDataLst>
                <p:tags r:id="rId370"/>
              </p:custDataLst>
            </p:nvPr>
          </p:nvSpPr>
          <p:spPr bwMode="auto">
            <a:xfrm>
              <a:off x="7021514" y="4870450"/>
              <a:ext cx="765175" cy="533400"/>
            </a:xfrm>
            <a:custGeom>
              <a:avLst/>
              <a:gdLst>
                <a:gd name="T0" fmla="*/ 0 w 446"/>
                <a:gd name="T1" fmla="*/ 220 h 312"/>
                <a:gd name="T2" fmla="*/ 0 w 446"/>
                <a:gd name="T3" fmla="*/ 312 h 312"/>
                <a:gd name="T4" fmla="*/ 102 w 446"/>
                <a:gd name="T5" fmla="*/ 312 h 312"/>
                <a:gd name="T6" fmla="*/ 0 w 446"/>
                <a:gd name="T7" fmla="*/ 220 h 312"/>
                <a:gd name="T8" fmla="*/ 446 w 446"/>
                <a:gd name="T9" fmla="*/ 154 h 312"/>
                <a:gd name="T10" fmla="*/ 317 w 446"/>
                <a:gd name="T11" fmla="*/ 312 h 312"/>
                <a:gd name="T12" fmla="*/ 446 w 446"/>
                <a:gd name="T13" fmla="*/ 312 h 312"/>
                <a:gd name="T14" fmla="*/ 446 w 446"/>
                <a:gd name="T15" fmla="*/ 154 h 312"/>
                <a:gd name="T16" fmla="*/ 446 w 446"/>
                <a:gd name="T17" fmla="*/ 0 h 312"/>
                <a:gd name="T18" fmla="*/ 437 w 446"/>
                <a:gd name="T19" fmla="*/ 0 h 312"/>
                <a:gd name="T20" fmla="*/ 446 w 446"/>
                <a:gd name="T21" fmla="*/ 30 h 312"/>
                <a:gd name="T22" fmla="*/ 446 w 446"/>
                <a:gd name="T2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312">
                  <a:moveTo>
                    <a:pt x="0" y="220"/>
                  </a:moveTo>
                  <a:cubicBezTo>
                    <a:pt x="0" y="312"/>
                    <a:pt x="0" y="312"/>
                    <a:pt x="0" y="312"/>
                  </a:cubicBezTo>
                  <a:cubicBezTo>
                    <a:pt x="102" y="312"/>
                    <a:pt x="102" y="312"/>
                    <a:pt x="102" y="312"/>
                  </a:cubicBezTo>
                  <a:cubicBezTo>
                    <a:pt x="60" y="292"/>
                    <a:pt x="24" y="260"/>
                    <a:pt x="0" y="220"/>
                  </a:cubicBezTo>
                  <a:moveTo>
                    <a:pt x="446" y="154"/>
                  </a:moveTo>
                  <a:cubicBezTo>
                    <a:pt x="428" y="223"/>
                    <a:pt x="380" y="281"/>
                    <a:pt x="317" y="312"/>
                  </a:cubicBezTo>
                  <a:cubicBezTo>
                    <a:pt x="446" y="312"/>
                    <a:pt x="446" y="312"/>
                    <a:pt x="446" y="312"/>
                  </a:cubicBezTo>
                  <a:cubicBezTo>
                    <a:pt x="446" y="154"/>
                    <a:pt x="446" y="154"/>
                    <a:pt x="446" y="154"/>
                  </a:cubicBezTo>
                  <a:moveTo>
                    <a:pt x="446" y="0"/>
                  </a:moveTo>
                  <a:cubicBezTo>
                    <a:pt x="437" y="0"/>
                    <a:pt x="437" y="0"/>
                    <a:pt x="437" y="0"/>
                  </a:cubicBezTo>
                  <a:cubicBezTo>
                    <a:pt x="440" y="10"/>
                    <a:pt x="444" y="20"/>
                    <a:pt x="446" y="30"/>
                  </a:cubicBezTo>
                  <a:cubicBezTo>
                    <a:pt x="446" y="0"/>
                    <a:pt x="446" y="0"/>
                    <a:pt x="446" y="0"/>
                  </a:cubicBezTo>
                </a:path>
              </a:pathLst>
            </a:custGeom>
            <a:solidFill>
              <a:srgbClr val="C9EA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7" name="Freeform 374"/>
            <p:cNvSpPr/>
            <p:nvPr>
              <p:custDataLst>
                <p:tags r:id="rId371"/>
              </p:custDataLst>
            </p:nvPr>
          </p:nvSpPr>
          <p:spPr bwMode="auto">
            <a:xfrm>
              <a:off x="7021514" y="4870450"/>
              <a:ext cx="765175" cy="533400"/>
            </a:xfrm>
            <a:custGeom>
              <a:avLst/>
              <a:gdLst>
                <a:gd name="T0" fmla="*/ 437 w 446"/>
                <a:gd name="T1" fmla="*/ 0 h 312"/>
                <a:gd name="T2" fmla="*/ 0 w 446"/>
                <a:gd name="T3" fmla="*/ 0 h 312"/>
                <a:gd name="T4" fmla="*/ 0 w 446"/>
                <a:gd name="T5" fmla="*/ 220 h 312"/>
                <a:gd name="T6" fmla="*/ 102 w 446"/>
                <a:gd name="T7" fmla="*/ 312 h 312"/>
                <a:gd name="T8" fmla="*/ 317 w 446"/>
                <a:gd name="T9" fmla="*/ 312 h 312"/>
                <a:gd name="T10" fmla="*/ 446 w 446"/>
                <a:gd name="T11" fmla="*/ 154 h 312"/>
                <a:gd name="T12" fmla="*/ 446 w 446"/>
                <a:gd name="T13" fmla="*/ 30 h 312"/>
                <a:gd name="T14" fmla="*/ 437 w 446"/>
                <a:gd name="T15" fmla="*/ 0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6" h="312">
                  <a:moveTo>
                    <a:pt x="437" y="0"/>
                  </a:moveTo>
                  <a:cubicBezTo>
                    <a:pt x="0" y="0"/>
                    <a:pt x="0" y="0"/>
                    <a:pt x="0" y="0"/>
                  </a:cubicBezTo>
                  <a:cubicBezTo>
                    <a:pt x="0" y="220"/>
                    <a:pt x="0" y="220"/>
                    <a:pt x="0" y="220"/>
                  </a:cubicBezTo>
                  <a:cubicBezTo>
                    <a:pt x="24" y="260"/>
                    <a:pt x="60" y="292"/>
                    <a:pt x="102" y="312"/>
                  </a:cubicBezTo>
                  <a:cubicBezTo>
                    <a:pt x="317" y="312"/>
                    <a:pt x="317" y="312"/>
                    <a:pt x="317" y="312"/>
                  </a:cubicBezTo>
                  <a:cubicBezTo>
                    <a:pt x="380" y="281"/>
                    <a:pt x="428" y="223"/>
                    <a:pt x="446" y="154"/>
                  </a:cubicBezTo>
                  <a:cubicBezTo>
                    <a:pt x="446" y="30"/>
                    <a:pt x="446" y="30"/>
                    <a:pt x="446" y="30"/>
                  </a:cubicBezTo>
                  <a:cubicBezTo>
                    <a:pt x="444" y="20"/>
                    <a:pt x="440" y="10"/>
                    <a:pt x="437" y="0"/>
                  </a:cubicBezTo>
                </a:path>
              </a:pathLst>
            </a:custGeom>
            <a:solidFill>
              <a:srgbClr val="CF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8" name="Freeform 375"/>
            <p:cNvSpPr/>
            <p:nvPr>
              <p:custDataLst>
                <p:tags r:id="rId372"/>
              </p:custDataLst>
            </p:nvPr>
          </p:nvSpPr>
          <p:spPr bwMode="auto">
            <a:xfrm>
              <a:off x="7740652" y="4810125"/>
              <a:ext cx="46038" cy="60325"/>
            </a:xfrm>
            <a:custGeom>
              <a:avLst/>
              <a:gdLst>
                <a:gd name="T0" fmla="*/ 27 w 27"/>
                <a:gd name="T1" fmla="*/ 0 h 35"/>
                <a:gd name="T2" fmla="*/ 0 w 27"/>
                <a:gd name="T3" fmla="*/ 0 h 35"/>
                <a:gd name="T4" fmla="*/ 18 w 27"/>
                <a:gd name="T5" fmla="*/ 35 h 35"/>
                <a:gd name="T6" fmla="*/ 27 w 27"/>
                <a:gd name="T7" fmla="*/ 35 h 35"/>
                <a:gd name="T8" fmla="*/ 27 w 27"/>
                <a:gd name="T9" fmla="*/ 0 h 35"/>
              </a:gdLst>
              <a:ahLst/>
              <a:cxnLst>
                <a:cxn ang="0">
                  <a:pos x="T0" y="T1"/>
                </a:cxn>
                <a:cxn ang="0">
                  <a:pos x="T2" y="T3"/>
                </a:cxn>
                <a:cxn ang="0">
                  <a:pos x="T4" y="T5"/>
                </a:cxn>
                <a:cxn ang="0">
                  <a:pos x="T6" y="T7"/>
                </a:cxn>
                <a:cxn ang="0">
                  <a:pos x="T8" y="T9"/>
                </a:cxn>
              </a:cxnLst>
              <a:rect l="0" t="0" r="r" b="b"/>
              <a:pathLst>
                <a:path w="27" h="35">
                  <a:moveTo>
                    <a:pt x="27" y="0"/>
                  </a:moveTo>
                  <a:cubicBezTo>
                    <a:pt x="0" y="0"/>
                    <a:pt x="0" y="0"/>
                    <a:pt x="0" y="0"/>
                  </a:cubicBezTo>
                  <a:cubicBezTo>
                    <a:pt x="7" y="11"/>
                    <a:pt x="13" y="23"/>
                    <a:pt x="18" y="35"/>
                  </a:cubicBezTo>
                  <a:cubicBezTo>
                    <a:pt x="27" y="35"/>
                    <a:pt x="27" y="35"/>
                    <a:pt x="27" y="35"/>
                  </a:cubicBezTo>
                  <a:cubicBezTo>
                    <a:pt x="27" y="0"/>
                    <a:pt x="27" y="0"/>
                    <a:pt x="27" y="0"/>
                  </a:cubicBezTo>
                </a:path>
              </a:pathLst>
            </a:custGeom>
            <a:solidFill>
              <a:srgbClr val="BC8E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9" name="Freeform 376"/>
            <p:cNvSpPr/>
            <p:nvPr>
              <p:custDataLst>
                <p:tags r:id="rId373"/>
              </p:custDataLst>
            </p:nvPr>
          </p:nvSpPr>
          <p:spPr bwMode="auto">
            <a:xfrm>
              <a:off x="7021514" y="4810125"/>
              <a:ext cx="749300" cy="60325"/>
            </a:xfrm>
            <a:custGeom>
              <a:avLst/>
              <a:gdLst>
                <a:gd name="T0" fmla="*/ 419 w 437"/>
                <a:gd name="T1" fmla="*/ 0 h 35"/>
                <a:gd name="T2" fmla="*/ 0 w 437"/>
                <a:gd name="T3" fmla="*/ 0 h 35"/>
                <a:gd name="T4" fmla="*/ 0 w 437"/>
                <a:gd name="T5" fmla="*/ 35 h 35"/>
                <a:gd name="T6" fmla="*/ 437 w 437"/>
                <a:gd name="T7" fmla="*/ 35 h 35"/>
                <a:gd name="T8" fmla="*/ 419 w 437"/>
                <a:gd name="T9" fmla="*/ 0 h 35"/>
              </a:gdLst>
              <a:ahLst/>
              <a:cxnLst>
                <a:cxn ang="0">
                  <a:pos x="T0" y="T1"/>
                </a:cxn>
                <a:cxn ang="0">
                  <a:pos x="T2" y="T3"/>
                </a:cxn>
                <a:cxn ang="0">
                  <a:pos x="T4" y="T5"/>
                </a:cxn>
                <a:cxn ang="0">
                  <a:pos x="T6" y="T7"/>
                </a:cxn>
                <a:cxn ang="0">
                  <a:pos x="T8" y="T9"/>
                </a:cxn>
              </a:cxnLst>
              <a:rect l="0" t="0" r="r" b="b"/>
              <a:pathLst>
                <a:path w="437" h="35">
                  <a:moveTo>
                    <a:pt x="419" y="0"/>
                  </a:moveTo>
                  <a:cubicBezTo>
                    <a:pt x="0" y="0"/>
                    <a:pt x="0" y="0"/>
                    <a:pt x="0" y="0"/>
                  </a:cubicBezTo>
                  <a:cubicBezTo>
                    <a:pt x="0" y="35"/>
                    <a:pt x="0" y="35"/>
                    <a:pt x="0" y="35"/>
                  </a:cubicBezTo>
                  <a:cubicBezTo>
                    <a:pt x="437" y="35"/>
                    <a:pt x="437" y="35"/>
                    <a:pt x="437" y="35"/>
                  </a:cubicBezTo>
                  <a:cubicBezTo>
                    <a:pt x="432" y="23"/>
                    <a:pt x="426" y="11"/>
                    <a:pt x="419" y="0"/>
                  </a:cubicBezTo>
                </a:path>
              </a:pathLst>
            </a:custGeom>
            <a:solidFill>
              <a:srgbClr val="C290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0" name="Rectangle 377"/>
            <p:cNvSpPr>
              <a:spLocks noChangeArrowheads="1"/>
            </p:cNvSpPr>
            <p:nvPr>
              <p:custDataLst>
                <p:tags r:id="rId374"/>
              </p:custDataLst>
            </p:nvPr>
          </p:nvSpPr>
          <p:spPr bwMode="auto">
            <a:xfrm>
              <a:off x="6973889" y="4821237"/>
              <a:ext cx="773113" cy="541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1" name="Rectangle 378"/>
            <p:cNvSpPr>
              <a:spLocks noChangeArrowheads="1"/>
            </p:cNvSpPr>
            <p:nvPr>
              <p:custDataLst>
                <p:tags r:id="rId375"/>
              </p:custDataLst>
            </p:nvPr>
          </p:nvSpPr>
          <p:spPr bwMode="auto">
            <a:xfrm>
              <a:off x="6973889" y="4760912"/>
              <a:ext cx="773113" cy="60325"/>
            </a:xfrm>
            <a:prstGeom prst="rect">
              <a:avLst/>
            </a:prstGeom>
            <a:solidFill>
              <a:srgbClr val="EA6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2" name="Rectangle 379"/>
            <p:cNvSpPr>
              <a:spLocks noChangeArrowheads="1"/>
            </p:cNvSpPr>
            <p:nvPr>
              <p:custDataLst>
                <p:tags r:id="rId376"/>
              </p:custDataLst>
            </p:nvPr>
          </p:nvSpPr>
          <p:spPr bwMode="auto">
            <a:xfrm>
              <a:off x="7013577" y="5105400"/>
              <a:ext cx="203200" cy="103188"/>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3" name="Rectangle 380"/>
            <p:cNvSpPr>
              <a:spLocks noChangeArrowheads="1"/>
            </p:cNvSpPr>
            <p:nvPr>
              <p:custDataLst>
                <p:tags r:id="rId377"/>
              </p:custDataLst>
            </p:nvPr>
          </p:nvSpPr>
          <p:spPr bwMode="auto">
            <a:xfrm>
              <a:off x="7258052" y="5105400"/>
              <a:ext cx="204788" cy="103188"/>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4" name="Rectangle 381"/>
            <p:cNvSpPr>
              <a:spLocks noChangeArrowheads="1"/>
            </p:cNvSpPr>
            <p:nvPr>
              <p:custDataLst>
                <p:tags r:id="rId378"/>
              </p:custDataLst>
            </p:nvPr>
          </p:nvSpPr>
          <p:spPr bwMode="auto">
            <a:xfrm>
              <a:off x="7502527" y="5105400"/>
              <a:ext cx="203200" cy="103188"/>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5" name="Rectangle 382"/>
            <p:cNvSpPr>
              <a:spLocks noChangeArrowheads="1"/>
            </p:cNvSpPr>
            <p:nvPr>
              <p:custDataLst>
                <p:tags r:id="rId379"/>
              </p:custDataLst>
            </p:nvPr>
          </p:nvSpPr>
          <p:spPr bwMode="auto">
            <a:xfrm>
              <a:off x="7258052" y="4892675"/>
              <a:ext cx="447675" cy="1270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6" name="Rectangle 383"/>
            <p:cNvSpPr>
              <a:spLocks noChangeArrowheads="1"/>
            </p:cNvSpPr>
            <p:nvPr>
              <p:custDataLst>
                <p:tags r:id="rId380"/>
              </p:custDataLst>
            </p:nvPr>
          </p:nvSpPr>
          <p:spPr bwMode="auto">
            <a:xfrm>
              <a:off x="7258052" y="4921250"/>
              <a:ext cx="447675"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7" name="Rectangle 384"/>
            <p:cNvSpPr>
              <a:spLocks noChangeArrowheads="1"/>
            </p:cNvSpPr>
            <p:nvPr>
              <p:custDataLst>
                <p:tags r:id="rId381"/>
              </p:custDataLst>
            </p:nvPr>
          </p:nvSpPr>
          <p:spPr bwMode="auto">
            <a:xfrm>
              <a:off x="7258052" y="4949825"/>
              <a:ext cx="225425"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8" name="Rectangle 385"/>
            <p:cNvSpPr>
              <a:spLocks noChangeArrowheads="1"/>
            </p:cNvSpPr>
            <p:nvPr>
              <p:custDataLst>
                <p:tags r:id="rId382"/>
              </p:custDataLst>
            </p:nvPr>
          </p:nvSpPr>
          <p:spPr bwMode="auto">
            <a:xfrm>
              <a:off x="7013577" y="5248275"/>
              <a:ext cx="203200"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9" name="Rectangle 386"/>
            <p:cNvSpPr>
              <a:spLocks noChangeArrowheads="1"/>
            </p:cNvSpPr>
            <p:nvPr>
              <p:custDataLst>
                <p:tags r:id="rId383"/>
              </p:custDataLst>
            </p:nvPr>
          </p:nvSpPr>
          <p:spPr bwMode="auto">
            <a:xfrm>
              <a:off x="7013577" y="5276850"/>
              <a:ext cx="203200"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0" name="Rectangle 387"/>
            <p:cNvSpPr>
              <a:spLocks noChangeArrowheads="1"/>
            </p:cNvSpPr>
            <p:nvPr>
              <p:custDataLst>
                <p:tags r:id="rId384"/>
              </p:custDataLst>
            </p:nvPr>
          </p:nvSpPr>
          <p:spPr bwMode="auto">
            <a:xfrm>
              <a:off x="7013577" y="5307012"/>
              <a:ext cx="103188"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1" name="Rectangle 388"/>
            <p:cNvSpPr>
              <a:spLocks noChangeArrowheads="1"/>
            </p:cNvSpPr>
            <p:nvPr>
              <p:custDataLst>
                <p:tags r:id="rId385"/>
              </p:custDataLst>
            </p:nvPr>
          </p:nvSpPr>
          <p:spPr bwMode="auto">
            <a:xfrm>
              <a:off x="7258052" y="5248275"/>
              <a:ext cx="204788"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2" name="Rectangle 389"/>
            <p:cNvSpPr>
              <a:spLocks noChangeArrowheads="1"/>
            </p:cNvSpPr>
            <p:nvPr>
              <p:custDataLst>
                <p:tags r:id="rId386"/>
              </p:custDataLst>
            </p:nvPr>
          </p:nvSpPr>
          <p:spPr bwMode="auto">
            <a:xfrm>
              <a:off x="7258052" y="5276850"/>
              <a:ext cx="204788"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3" name="Rectangle 390"/>
            <p:cNvSpPr>
              <a:spLocks noChangeArrowheads="1"/>
            </p:cNvSpPr>
            <p:nvPr>
              <p:custDataLst>
                <p:tags r:id="rId387"/>
              </p:custDataLst>
            </p:nvPr>
          </p:nvSpPr>
          <p:spPr bwMode="auto">
            <a:xfrm>
              <a:off x="7258052" y="5307012"/>
              <a:ext cx="101600"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4" name="Rectangle 391"/>
            <p:cNvSpPr>
              <a:spLocks noChangeArrowheads="1"/>
            </p:cNvSpPr>
            <p:nvPr>
              <p:custDataLst>
                <p:tags r:id="rId388"/>
              </p:custDataLst>
            </p:nvPr>
          </p:nvSpPr>
          <p:spPr bwMode="auto">
            <a:xfrm>
              <a:off x="7502527" y="5248275"/>
              <a:ext cx="203200"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5" name="Rectangle 392"/>
            <p:cNvSpPr>
              <a:spLocks noChangeArrowheads="1"/>
            </p:cNvSpPr>
            <p:nvPr>
              <p:custDataLst>
                <p:tags r:id="rId389"/>
              </p:custDataLst>
            </p:nvPr>
          </p:nvSpPr>
          <p:spPr bwMode="auto">
            <a:xfrm>
              <a:off x="7502527" y="5276850"/>
              <a:ext cx="203200"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6" name="Rectangle 393"/>
            <p:cNvSpPr>
              <a:spLocks noChangeArrowheads="1"/>
            </p:cNvSpPr>
            <p:nvPr>
              <p:custDataLst>
                <p:tags r:id="rId390"/>
              </p:custDataLst>
            </p:nvPr>
          </p:nvSpPr>
          <p:spPr bwMode="auto">
            <a:xfrm>
              <a:off x="7502527" y="5307012"/>
              <a:ext cx="103188"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7" name="Rectangle 394"/>
            <p:cNvSpPr>
              <a:spLocks noChangeArrowheads="1"/>
            </p:cNvSpPr>
            <p:nvPr>
              <p:custDataLst>
                <p:tags r:id="rId391"/>
              </p:custDataLst>
            </p:nvPr>
          </p:nvSpPr>
          <p:spPr bwMode="auto">
            <a:xfrm>
              <a:off x="7010402" y="4859337"/>
              <a:ext cx="211138" cy="211138"/>
            </a:xfrm>
            <a:prstGeom prst="rect">
              <a:avLst/>
            </a:prstGeom>
            <a:solidFill>
              <a:srgbClr val="EA6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8" name="Freeform 395"/>
            <p:cNvSpPr>
              <a:spLocks noEditPoints="1"/>
            </p:cNvSpPr>
            <p:nvPr>
              <p:custDataLst>
                <p:tags r:id="rId392"/>
              </p:custDataLst>
            </p:nvPr>
          </p:nvSpPr>
          <p:spPr bwMode="auto">
            <a:xfrm>
              <a:off x="7050089" y="4902200"/>
              <a:ext cx="133350" cy="123825"/>
            </a:xfrm>
            <a:custGeom>
              <a:avLst/>
              <a:gdLst>
                <a:gd name="T0" fmla="*/ 55 w 84"/>
                <a:gd name="T1" fmla="*/ 0 h 78"/>
                <a:gd name="T2" fmla="*/ 29 w 84"/>
                <a:gd name="T3" fmla="*/ 0 h 78"/>
                <a:gd name="T4" fmla="*/ 0 w 84"/>
                <a:gd name="T5" fmla="*/ 78 h 78"/>
                <a:gd name="T6" fmla="*/ 23 w 84"/>
                <a:gd name="T7" fmla="*/ 78 h 78"/>
                <a:gd name="T8" fmla="*/ 28 w 84"/>
                <a:gd name="T9" fmla="*/ 65 h 78"/>
                <a:gd name="T10" fmla="*/ 55 w 84"/>
                <a:gd name="T11" fmla="*/ 65 h 78"/>
                <a:gd name="T12" fmla="*/ 59 w 84"/>
                <a:gd name="T13" fmla="*/ 78 h 78"/>
                <a:gd name="T14" fmla="*/ 84 w 84"/>
                <a:gd name="T15" fmla="*/ 78 h 78"/>
                <a:gd name="T16" fmla="*/ 55 w 84"/>
                <a:gd name="T17" fmla="*/ 0 h 78"/>
                <a:gd name="T18" fmla="*/ 33 w 84"/>
                <a:gd name="T19" fmla="*/ 49 h 78"/>
                <a:gd name="T20" fmla="*/ 42 w 84"/>
                <a:gd name="T21" fmla="*/ 21 h 78"/>
                <a:gd name="T22" fmla="*/ 49 w 84"/>
                <a:gd name="T23" fmla="*/ 49 h 78"/>
                <a:gd name="T24" fmla="*/ 33 w 84"/>
                <a:gd name="T2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8">
                  <a:moveTo>
                    <a:pt x="55" y="0"/>
                  </a:moveTo>
                  <a:lnTo>
                    <a:pt x="29" y="0"/>
                  </a:lnTo>
                  <a:lnTo>
                    <a:pt x="0" y="78"/>
                  </a:lnTo>
                  <a:lnTo>
                    <a:pt x="23" y="78"/>
                  </a:lnTo>
                  <a:lnTo>
                    <a:pt x="28" y="65"/>
                  </a:lnTo>
                  <a:lnTo>
                    <a:pt x="55" y="65"/>
                  </a:lnTo>
                  <a:lnTo>
                    <a:pt x="59" y="78"/>
                  </a:lnTo>
                  <a:lnTo>
                    <a:pt x="84" y="78"/>
                  </a:lnTo>
                  <a:lnTo>
                    <a:pt x="55" y="0"/>
                  </a:lnTo>
                  <a:close/>
                  <a:moveTo>
                    <a:pt x="33" y="49"/>
                  </a:moveTo>
                  <a:lnTo>
                    <a:pt x="42" y="21"/>
                  </a:lnTo>
                  <a:lnTo>
                    <a:pt x="49" y="49"/>
                  </a:lnTo>
                  <a:lnTo>
                    <a:pt x="33" y="4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9" name="Freeform 396"/>
            <p:cNvSpPr/>
            <p:nvPr>
              <p:custDataLst>
                <p:tags r:id="rId393"/>
              </p:custDataLst>
            </p:nvPr>
          </p:nvSpPr>
          <p:spPr bwMode="auto">
            <a:xfrm>
              <a:off x="7350127" y="4630737"/>
              <a:ext cx="498475" cy="234950"/>
            </a:xfrm>
            <a:custGeom>
              <a:avLst/>
              <a:gdLst>
                <a:gd name="T0" fmla="*/ 291 w 291"/>
                <a:gd name="T1" fmla="*/ 129 h 138"/>
                <a:gd name="T2" fmla="*/ 287 w 291"/>
                <a:gd name="T3" fmla="*/ 135 h 138"/>
                <a:gd name="T4" fmla="*/ 279 w 291"/>
                <a:gd name="T5" fmla="*/ 138 h 138"/>
                <a:gd name="T6" fmla="*/ 11 w 291"/>
                <a:gd name="T7" fmla="*/ 138 h 138"/>
                <a:gd name="T8" fmla="*/ 3 w 291"/>
                <a:gd name="T9" fmla="*/ 135 h 138"/>
                <a:gd name="T10" fmla="*/ 0 w 291"/>
                <a:gd name="T11" fmla="*/ 129 h 138"/>
                <a:gd name="T12" fmla="*/ 0 w 291"/>
                <a:gd name="T13" fmla="*/ 9 h 138"/>
                <a:gd name="T14" fmla="*/ 3 w 291"/>
                <a:gd name="T15" fmla="*/ 3 h 138"/>
                <a:gd name="T16" fmla="*/ 11 w 291"/>
                <a:gd name="T17" fmla="*/ 0 h 138"/>
                <a:gd name="T18" fmla="*/ 279 w 291"/>
                <a:gd name="T19" fmla="*/ 0 h 138"/>
                <a:gd name="T20" fmla="*/ 287 w 291"/>
                <a:gd name="T21" fmla="*/ 3 h 138"/>
                <a:gd name="T22" fmla="*/ 291 w 291"/>
                <a:gd name="T23" fmla="*/ 9 h 138"/>
                <a:gd name="T24" fmla="*/ 291 w 291"/>
                <a:gd name="T25" fmla="*/ 12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1" h="138">
                  <a:moveTo>
                    <a:pt x="291" y="129"/>
                  </a:moveTo>
                  <a:cubicBezTo>
                    <a:pt x="291" y="131"/>
                    <a:pt x="290" y="134"/>
                    <a:pt x="287" y="135"/>
                  </a:cubicBezTo>
                  <a:cubicBezTo>
                    <a:pt x="285" y="137"/>
                    <a:pt x="282" y="138"/>
                    <a:pt x="279" y="138"/>
                  </a:cubicBezTo>
                  <a:cubicBezTo>
                    <a:pt x="11" y="138"/>
                    <a:pt x="11" y="138"/>
                    <a:pt x="11" y="138"/>
                  </a:cubicBezTo>
                  <a:cubicBezTo>
                    <a:pt x="8" y="138"/>
                    <a:pt x="5" y="137"/>
                    <a:pt x="3" y="135"/>
                  </a:cubicBezTo>
                  <a:cubicBezTo>
                    <a:pt x="1" y="134"/>
                    <a:pt x="0" y="131"/>
                    <a:pt x="0" y="129"/>
                  </a:cubicBezTo>
                  <a:cubicBezTo>
                    <a:pt x="0" y="9"/>
                    <a:pt x="0" y="9"/>
                    <a:pt x="0" y="9"/>
                  </a:cubicBezTo>
                  <a:cubicBezTo>
                    <a:pt x="0" y="7"/>
                    <a:pt x="1" y="4"/>
                    <a:pt x="3" y="3"/>
                  </a:cubicBezTo>
                  <a:cubicBezTo>
                    <a:pt x="5" y="1"/>
                    <a:pt x="8" y="0"/>
                    <a:pt x="11" y="0"/>
                  </a:cubicBezTo>
                  <a:cubicBezTo>
                    <a:pt x="279" y="0"/>
                    <a:pt x="279" y="0"/>
                    <a:pt x="279" y="0"/>
                  </a:cubicBezTo>
                  <a:cubicBezTo>
                    <a:pt x="282" y="0"/>
                    <a:pt x="285" y="1"/>
                    <a:pt x="287" y="3"/>
                  </a:cubicBezTo>
                  <a:cubicBezTo>
                    <a:pt x="290" y="4"/>
                    <a:pt x="291" y="7"/>
                    <a:pt x="291" y="9"/>
                  </a:cubicBezTo>
                  <a:lnTo>
                    <a:pt x="291" y="129"/>
                  </a:lnTo>
                  <a:close/>
                </a:path>
              </a:pathLst>
            </a:custGeom>
            <a:solidFill>
              <a:srgbClr val="4750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0" name="Freeform 397"/>
            <p:cNvSpPr/>
            <p:nvPr>
              <p:custDataLst>
                <p:tags r:id="rId394"/>
              </p:custDataLst>
            </p:nvPr>
          </p:nvSpPr>
          <p:spPr bwMode="auto">
            <a:xfrm>
              <a:off x="7666039" y="4865687"/>
              <a:ext cx="63500" cy="49213"/>
            </a:xfrm>
            <a:custGeom>
              <a:avLst/>
              <a:gdLst>
                <a:gd name="T0" fmla="*/ 0 w 40"/>
                <a:gd name="T1" fmla="*/ 31 h 31"/>
                <a:gd name="T2" fmla="*/ 0 w 40"/>
                <a:gd name="T3" fmla="*/ 0 h 31"/>
                <a:gd name="T4" fmla="*/ 40 w 40"/>
                <a:gd name="T5" fmla="*/ 0 h 31"/>
                <a:gd name="T6" fmla="*/ 0 w 40"/>
                <a:gd name="T7" fmla="*/ 31 h 31"/>
              </a:gdLst>
              <a:ahLst/>
              <a:cxnLst>
                <a:cxn ang="0">
                  <a:pos x="T0" y="T1"/>
                </a:cxn>
                <a:cxn ang="0">
                  <a:pos x="T2" y="T3"/>
                </a:cxn>
                <a:cxn ang="0">
                  <a:pos x="T4" y="T5"/>
                </a:cxn>
                <a:cxn ang="0">
                  <a:pos x="T6" y="T7"/>
                </a:cxn>
              </a:cxnLst>
              <a:rect l="0" t="0" r="r" b="b"/>
              <a:pathLst>
                <a:path w="40" h="31">
                  <a:moveTo>
                    <a:pt x="0" y="31"/>
                  </a:moveTo>
                  <a:lnTo>
                    <a:pt x="0" y="0"/>
                  </a:lnTo>
                  <a:lnTo>
                    <a:pt x="40" y="0"/>
                  </a:lnTo>
                  <a:lnTo>
                    <a:pt x="0" y="31"/>
                  </a:lnTo>
                  <a:close/>
                </a:path>
              </a:pathLst>
            </a:cu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1" name="Freeform 398"/>
            <p:cNvSpPr/>
            <p:nvPr>
              <p:custDataLst>
                <p:tags r:id="rId395"/>
              </p:custDataLst>
            </p:nvPr>
          </p:nvSpPr>
          <p:spPr bwMode="auto">
            <a:xfrm>
              <a:off x="7405689" y="4786312"/>
              <a:ext cx="22225" cy="25400"/>
            </a:xfrm>
            <a:custGeom>
              <a:avLst/>
              <a:gdLst>
                <a:gd name="T0" fmla="*/ 0 w 13"/>
                <a:gd name="T1" fmla="*/ 8 h 15"/>
                <a:gd name="T2" fmla="*/ 6 w 13"/>
                <a:gd name="T3" fmla="*/ 0 h 15"/>
                <a:gd name="T4" fmla="*/ 13 w 13"/>
                <a:gd name="T5" fmla="*/ 8 h 15"/>
                <a:gd name="T6" fmla="*/ 6 w 13"/>
                <a:gd name="T7" fmla="*/ 15 h 15"/>
                <a:gd name="T8" fmla="*/ 0 w 13"/>
                <a:gd name="T9" fmla="*/ 8 h 15"/>
              </a:gdLst>
              <a:ahLst/>
              <a:cxnLst>
                <a:cxn ang="0">
                  <a:pos x="T0" y="T1"/>
                </a:cxn>
                <a:cxn ang="0">
                  <a:pos x="T2" y="T3"/>
                </a:cxn>
                <a:cxn ang="0">
                  <a:pos x="T4" y="T5"/>
                </a:cxn>
                <a:cxn ang="0">
                  <a:pos x="T6" y="T7"/>
                </a:cxn>
                <a:cxn ang="0">
                  <a:pos x="T8" y="T9"/>
                </a:cxn>
              </a:cxnLst>
              <a:rect l="0" t="0" r="r" b="b"/>
              <a:pathLst>
                <a:path w="13" h="15">
                  <a:moveTo>
                    <a:pt x="0" y="8"/>
                  </a:moveTo>
                  <a:cubicBezTo>
                    <a:pt x="0" y="3"/>
                    <a:pt x="3" y="0"/>
                    <a:pt x="6" y="0"/>
                  </a:cubicBezTo>
                  <a:cubicBezTo>
                    <a:pt x="10" y="0"/>
                    <a:pt x="13" y="3"/>
                    <a:pt x="13" y="8"/>
                  </a:cubicBezTo>
                  <a:cubicBezTo>
                    <a:pt x="13" y="12"/>
                    <a:pt x="10" y="15"/>
                    <a:pt x="6" y="15"/>
                  </a:cubicBezTo>
                  <a:cubicBezTo>
                    <a:pt x="2" y="15"/>
                    <a:pt x="0" y="11"/>
                    <a:pt x="0" y="8"/>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2" name="Freeform 399"/>
            <p:cNvSpPr/>
            <p:nvPr>
              <p:custDataLst>
                <p:tags r:id="rId396"/>
              </p:custDataLst>
            </p:nvPr>
          </p:nvSpPr>
          <p:spPr bwMode="auto">
            <a:xfrm>
              <a:off x="7437439" y="4705350"/>
              <a:ext cx="49213" cy="106363"/>
            </a:xfrm>
            <a:custGeom>
              <a:avLst/>
              <a:gdLst>
                <a:gd name="T0" fmla="*/ 7 w 29"/>
                <a:gd name="T1" fmla="*/ 3 h 62"/>
                <a:gd name="T2" fmla="*/ 17 w 29"/>
                <a:gd name="T3" fmla="*/ 0 h 62"/>
                <a:gd name="T4" fmla="*/ 17 w 29"/>
                <a:gd name="T5" fmla="*/ 12 h 62"/>
                <a:gd name="T6" fmla="*/ 29 w 29"/>
                <a:gd name="T7" fmla="*/ 12 h 62"/>
                <a:gd name="T8" fmla="*/ 29 w 29"/>
                <a:gd name="T9" fmla="*/ 19 h 62"/>
                <a:gd name="T10" fmla="*/ 17 w 29"/>
                <a:gd name="T11" fmla="*/ 19 h 62"/>
                <a:gd name="T12" fmla="*/ 17 w 29"/>
                <a:gd name="T13" fmla="*/ 44 h 62"/>
                <a:gd name="T14" fmla="*/ 23 w 29"/>
                <a:gd name="T15" fmla="*/ 53 h 62"/>
                <a:gd name="T16" fmla="*/ 28 w 29"/>
                <a:gd name="T17" fmla="*/ 53 h 62"/>
                <a:gd name="T18" fmla="*/ 28 w 29"/>
                <a:gd name="T19" fmla="*/ 60 h 62"/>
                <a:gd name="T20" fmla="*/ 20 w 29"/>
                <a:gd name="T21" fmla="*/ 62 h 62"/>
                <a:gd name="T22" fmla="*/ 11 w 29"/>
                <a:gd name="T23" fmla="*/ 58 h 62"/>
                <a:gd name="T24" fmla="*/ 7 w 29"/>
                <a:gd name="T25" fmla="*/ 45 h 62"/>
                <a:gd name="T26" fmla="*/ 7 w 29"/>
                <a:gd name="T27" fmla="*/ 19 h 62"/>
                <a:gd name="T28" fmla="*/ 0 w 29"/>
                <a:gd name="T29" fmla="*/ 19 h 62"/>
                <a:gd name="T30" fmla="*/ 0 w 29"/>
                <a:gd name="T31" fmla="*/ 12 h 62"/>
                <a:gd name="T32" fmla="*/ 7 w 29"/>
                <a:gd name="T33" fmla="*/ 12 h 62"/>
                <a:gd name="T34" fmla="*/ 7 w 29"/>
                <a:gd name="T35"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62">
                  <a:moveTo>
                    <a:pt x="7" y="3"/>
                  </a:moveTo>
                  <a:cubicBezTo>
                    <a:pt x="17" y="0"/>
                    <a:pt x="17" y="0"/>
                    <a:pt x="17" y="0"/>
                  </a:cubicBezTo>
                  <a:cubicBezTo>
                    <a:pt x="17" y="12"/>
                    <a:pt x="17" y="12"/>
                    <a:pt x="17" y="12"/>
                  </a:cubicBezTo>
                  <a:cubicBezTo>
                    <a:pt x="29" y="12"/>
                    <a:pt x="29" y="12"/>
                    <a:pt x="29" y="12"/>
                  </a:cubicBezTo>
                  <a:cubicBezTo>
                    <a:pt x="29" y="19"/>
                    <a:pt x="29" y="19"/>
                    <a:pt x="29" y="19"/>
                  </a:cubicBezTo>
                  <a:cubicBezTo>
                    <a:pt x="17" y="19"/>
                    <a:pt x="17" y="19"/>
                    <a:pt x="17" y="19"/>
                  </a:cubicBezTo>
                  <a:cubicBezTo>
                    <a:pt x="17" y="44"/>
                    <a:pt x="17" y="44"/>
                    <a:pt x="17" y="44"/>
                  </a:cubicBezTo>
                  <a:cubicBezTo>
                    <a:pt x="17" y="50"/>
                    <a:pt x="19" y="53"/>
                    <a:pt x="23" y="53"/>
                  </a:cubicBezTo>
                  <a:cubicBezTo>
                    <a:pt x="25" y="53"/>
                    <a:pt x="27" y="53"/>
                    <a:pt x="28" y="53"/>
                  </a:cubicBezTo>
                  <a:cubicBezTo>
                    <a:pt x="28" y="60"/>
                    <a:pt x="28" y="60"/>
                    <a:pt x="28" y="60"/>
                  </a:cubicBezTo>
                  <a:cubicBezTo>
                    <a:pt x="26" y="61"/>
                    <a:pt x="24" y="62"/>
                    <a:pt x="20" y="62"/>
                  </a:cubicBezTo>
                  <a:cubicBezTo>
                    <a:pt x="16" y="62"/>
                    <a:pt x="13" y="60"/>
                    <a:pt x="11" y="58"/>
                  </a:cubicBezTo>
                  <a:cubicBezTo>
                    <a:pt x="8" y="55"/>
                    <a:pt x="7" y="51"/>
                    <a:pt x="7" y="45"/>
                  </a:cubicBezTo>
                  <a:cubicBezTo>
                    <a:pt x="7" y="19"/>
                    <a:pt x="7" y="19"/>
                    <a:pt x="7" y="19"/>
                  </a:cubicBezTo>
                  <a:cubicBezTo>
                    <a:pt x="0" y="19"/>
                    <a:pt x="0" y="19"/>
                    <a:pt x="0" y="19"/>
                  </a:cubicBezTo>
                  <a:cubicBezTo>
                    <a:pt x="0" y="12"/>
                    <a:pt x="0" y="12"/>
                    <a:pt x="0" y="12"/>
                  </a:cubicBezTo>
                  <a:cubicBezTo>
                    <a:pt x="7" y="12"/>
                    <a:pt x="7" y="12"/>
                    <a:pt x="7" y="12"/>
                  </a:cubicBezTo>
                  <a:lnTo>
                    <a:pt x="7" y="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3" name="Freeform 400"/>
            <p:cNvSpPr/>
            <p:nvPr>
              <p:custDataLst>
                <p:tags r:id="rId397"/>
              </p:custDataLst>
            </p:nvPr>
          </p:nvSpPr>
          <p:spPr bwMode="auto">
            <a:xfrm>
              <a:off x="7502527" y="4686300"/>
              <a:ext cx="68263" cy="123825"/>
            </a:xfrm>
            <a:custGeom>
              <a:avLst/>
              <a:gdLst>
                <a:gd name="T0" fmla="*/ 40 w 40"/>
                <a:gd name="T1" fmla="*/ 72 h 72"/>
                <a:gd name="T2" fmla="*/ 30 w 40"/>
                <a:gd name="T3" fmla="*/ 72 h 72"/>
                <a:gd name="T4" fmla="*/ 30 w 40"/>
                <a:gd name="T5" fmla="*/ 43 h 72"/>
                <a:gd name="T6" fmla="*/ 20 w 40"/>
                <a:gd name="T7" fmla="*/ 30 h 72"/>
                <a:gd name="T8" fmla="*/ 10 w 40"/>
                <a:gd name="T9" fmla="*/ 42 h 72"/>
                <a:gd name="T10" fmla="*/ 10 w 40"/>
                <a:gd name="T11" fmla="*/ 72 h 72"/>
                <a:gd name="T12" fmla="*/ 0 w 40"/>
                <a:gd name="T13" fmla="*/ 72 h 72"/>
                <a:gd name="T14" fmla="*/ 0 w 40"/>
                <a:gd name="T15" fmla="*/ 0 h 72"/>
                <a:gd name="T16" fmla="*/ 10 w 40"/>
                <a:gd name="T17" fmla="*/ 0 h 72"/>
                <a:gd name="T18" fmla="*/ 10 w 40"/>
                <a:gd name="T19" fmla="*/ 29 h 72"/>
                <a:gd name="T20" fmla="*/ 10 w 40"/>
                <a:gd name="T21" fmla="*/ 29 h 72"/>
                <a:gd name="T22" fmla="*/ 24 w 40"/>
                <a:gd name="T23" fmla="*/ 22 h 72"/>
                <a:gd name="T24" fmla="*/ 40 w 40"/>
                <a:gd name="T25" fmla="*/ 42 h 72"/>
                <a:gd name="T26" fmla="*/ 40 w 40"/>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72">
                  <a:moveTo>
                    <a:pt x="40" y="72"/>
                  </a:moveTo>
                  <a:cubicBezTo>
                    <a:pt x="30" y="72"/>
                    <a:pt x="30" y="72"/>
                    <a:pt x="30" y="72"/>
                  </a:cubicBezTo>
                  <a:cubicBezTo>
                    <a:pt x="30" y="43"/>
                    <a:pt x="30" y="43"/>
                    <a:pt x="30" y="43"/>
                  </a:cubicBezTo>
                  <a:cubicBezTo>
                    <a:pt x="30" y="36"/>
                    <a:pt x="27" y="30"/>
                    <a:pt x="20" y="30"/>
                  </a:cubicBezTo>
                  <a:cubicBezTo>
                    <a:pt x="15" y="30"/>
                    <a:pt x="10" y="34"/>
                    <a:pt x="10" y="42"/>
                  </a:cubicBezTo>
                  <a:cubicBezTo>
                    <a:pt x="10" y="72"/>
                    <a:pt x="10" y="72"/>
                    <a:pt x="10" y="72"/>
                  </a:cubicBezTo>
                  <a:cubicBezTo>
                    <a:pt x="0" y="72"/>
                    <a:pt x="0" y="72"/>
                    <a:pt x="0" y="72"/>
                  </a:cubicBezTo>
                  <a:cubicBezTo>
                    <a:pt x="0" y="0"/>
                    <a:pt x="0" y="0"/>
                    <a:pt x="0" y="0"/>
                  </a:cubicBezTo>
                  <a:cubicBezTo>
                    <a:pt x="10" y="0"/>
                    <a:pt x="10" y="0"/>
                    <a:pt x="10" y="0"/>
                  </a:cubicBezTo>
                  <a:cubicBezTo>
                    <a:pt x="10" y="29"/>
                    <a:pt x="10" y="29"/>
                    <a:pt x="10" y="29"/>
                  </a:cubicBezTo>
                  <a:cubicBezTo>
                    <a:pt x="10" y="29"/>
                    <a:pt x="10" y="29"/>
                    <a:pt x="10" y="29"/>
                  </a:cubicBezTo>
                  <a:cubicBezTo>
                    <a:pt x="13" y="24"/>
                    <a:pt x="19" y="22"/>
                    <a:pt x="24" y="22"/>
                  </a:cubicBezTo>
                  <a:cubicBezTo>
                    <a:pt x="31" y="22"/>
                    <a:pt x="40" y="27"/>
                    <a:pt x="40" y="42"/>
                  </a:cubicBezTo>
                  <a:lnTo>
                    <a:pt x="40" y="7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4" name="Freeform 401"/>
            <p:cNvSpPr/>
            <p:nvPr>
              <p:custDataLst>
                <p:tags r:id="rId398"/>
              </p:custDataLst>
            </p:nvPr>
          </p:nvSpPr>
          <p:spPr bwMode="auto">
            <a:xfrm>
              <a:off x="7593014" y="4724400"/>
              <a:ext cx="114300" cy="85725"/>
            </a:xfrm>
            <a:custGeom>
              <a:avLst/>
              <a:gdLst>
                <a:gd name="T0" fmla="*/ 67 w 67"/>
                <a:gd name="T1" fmla="*/ 50 h 50"/>
                <a:gd name="T2" fmla="*/ 57 w 67"/>
                <a:gd name="T3" fmla="*/ 50 h 50"/>
                <a:gd name="T4" fmla="*/ 57 w 67"/>
                <a:gd name="T5" fmla="*/ 22 h 50"/>
                <a:gd name="T6" fmla="*/ 48 w 67"/>
                <a:gd name="T7" fmla="*/ 8 h 50"/>
                <a:gd name="T8" fmla="*/ 39 w 67"/>
                <a:gd name="T9" fmla="*/ 19 h 50"/>
                <a:gd name="T10" fmla="*/ 39 w 67"/>
                <a:gd name="T11" fmla="*/ 50 h 50"/>
                <a:gd name="T12" fmla="*/ 28 w 67"/>
                <a:gd name="T13" fmla="*/ 50 h 50"/>
                <a:gd name="T14" fmla="*/ 28 w 67"/>
                <a:gd name="T15" fmla="*/ 20 h 50"/>
                <a:gd name="T16" fmla="*/ 20 w 67"/>
                <a:gd name="T17" fmla="*/ 8 h 50"/>
                <a:gd name="T18" fmla="*/ 10 w 67"/>
                <a:gd name="T19" fmla="*/ 20 h 50"/>
                <a:gd name="T20" fmla="*/ 10 w 67"/>
                <a:gd name="T21" fmla="*/ 50 h 50"/>
                <a:gd name="T22" fmla="*/ 0 w 67"/>
                <a:gd name="T23" fmla="*/ 50 h 50"/>
                <a:gd name="T24" fmla="*/ 0 w 67"/>
                <a:gd name="T25" fmla="*/ 14 h 50"/>
                <a:gd name="T26" fmla="*/ 0 w 67"/>
                <a:gd name="T27" fmla="*/ 1 h 50"/>
                <a:gd name="T28" fmla="*/ 8 w 67"/>
                <a:gd name="T29" fmla="*/ 1 h 50"/>
                <a:gd name="T30" fmla="*/ 9 w 67"/>
                <a:gd name="T31" fmla="*/ 8 h 50"/>
                <a:gd name="T32" fmla="*/ 9 w 67"/>
                <a:gd name="T33" fmla="*/ 8 h 50"/>
                <a:gd name="T34" fmla="*/ 24 w 67"/>
                <a:gd name="T35" fmla="*/ 0 h 50"/>
                <a:gd name="T36" fmla="*/ 37 w 67"/>
                <a:gd name="T37" fmla="*/ 9 h 50"/>
                <a:gd name="T38" fmla="*/ 37 w 67"/>
                <a:gd name="T39" fmla="*/ 9 h 50"/>
                <a:gd name="T40" fmla="*/ 52 w 67"/>
                <a:gd name="T41" fmla="*/ 0 h 50"/>
                <a:gd name="T42" fmla="*/ 67 w 67"/>
                <a:gd name="T43" fmla="*/ 20 h 50"/>
                <a:gd name="T44" fmla="*/ 67 w 67"/>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50">
                  <a:moveTo>
                    <a:pt x="67" y="50"/>
                  </a:moveTo>
                  <a:cubicBezTo>
                    <a:pt x="57" y="50"/>
                    <a:pt x="57" y="50"/>
                    <a:pt x="57" y="50"/>
                  </a:cubicBezTo>
                  <a:cubicBezTo>
                    <a:pt x="57" y="22"/>
                    <a:pt x="57" y="22"/>
                    <a:pt x="57" y="22"/>
                  </a:cubicBezTo>
                  <a:cubicBezTo>
                    <a:pt x="57" y="13"/>
                    <a:pt x="54" y="8"/>
                    <a:pt x="48" y="8"/>
                  </a:cubicBezTo>
                  <a:cubicBezTo>
                    <a:pt x="43" y="8"/>
                    <a:pt x="39" y="12"/>
                    <a:pt x="39" y="19"/>
                  </a:cubicBezTo>
                  <a:cubicBezTo>
                    <a:pt x="39" y="50"/>
                    <a:pt x="39" y="50"/>
                    <a:pt x="39" y="50"/>
                  </a:cubicBezTo>
                  <a:cubicBezTo>
                    <a:pt x="28" y="50"/>
                    <a:pt x="28" y="50"/>
                    <a:pt x="28" y="50"/>
                  </a:cubicBezTo>
                  <a:cubicBezTo>
                    <a:pt x="28" y="20"/>
                    <a:pt x="28" y="20"/>
                    <a:pt x="28" y="20"/>
                  </a:cubicBezTo>
                  <a:cubicBezTo>
                    <a:pt x="28" y="13"/>
                    <a:pt x="26" y="8"/>
                    <a:pt x="20" y="8"/>
                  </a:cubicBezTo>
                  <a:cubicBezTo>
                    <a:pt x="15" y="8"/>
                    <a:pt x="10" y="12"/>
                    <a:pt x="10" y="20"/>
                  </a:cubicBezTo>
                  <a:cubicBezTo>
                    <a:pt x="10" y="50"/>
                    <a:pt x="10" y="50"/>
                    <a:pt x="10" y="50"/>
                  </a:cubicBezTo>
                  <a:cubicBezTo>
                    <a:pt x="0" y="50"/>
                    <a:pt x="0" y="50"/>
                    <a:pt x="0" y="50"/>
                  </a:cubicBezTo>
                  <a:cubicBezTo>
                    <a:pt x="0" y="14"/>
                    <a:pt x="0" y="14"/>
                    <a:pt x="0" y="14"/>
                  </a:cubicBezTo>
                  <a:cubicBezTo>
                    <a:pt x="0" y="9"/>
                    <a:pt x="0" y="5"/>
                    <a:pt x="0" y="1"/>
                  </a:cubicBezTo>
                  <a:cubicBezTo>
                    <a:pt x="8" y="1"/>
                    <a:pt x="8" y="1"/>
                    <a:pt x="8" y="1"/>
                  </a:cubicBezTo>
                  <a:cubicBezTo>
                    <a:pt x="9" y="8"/>
                    <a:pt x="9" y="8"/>
                    <a:pt x="9" y="8"/>
                  </a:cubicBezTo>
                  <a:cubicBezTo>
                    <a:pt x="9" y="8"/>
                    <a:pt x="9" y="8"/>
                    <a:pt x="9" y="8"/>
                  </a:cubicBezTo>
                  <a:cubicBezTo>
                    <a:pt x="12" y="4"/>
                    <a:pt x="16" y="0"/>
                    <a:pt x="24" y="0"/>
                  </a:cubicBezTo>
                  <a:cubicBezTo>
                    <a:pt x="30" y="0"/>
                    <a:pt x="34" y="3"/>
                    <a:pt x="37" y="9"/>
                  </a:cubicBezTo>
                  <a:cubicBezTo>
                    <a:pt x="37" y="9"/>
                    <a:pt x="37" y="9"/>
                    <a:pt x="37" y="9"/>
                  </a:cubicBezTo>
                  <a:cubicBezTo>
                    <a:pt x="40" y="3"/>
                    <a:pt x="45" y="0"/>
                    <a:pt x="52" y="0"/>
                  </a:cubicBezTo>
                  <a:cubicBezTo>
                    <a:pt x="59" y="0"/>
                    <a:pt x="67" y="5"/>
                    <a:pt x="67" y="20"/>
                  </a:cubicBezTo>
                  <a:lnTo>
                    <a:pt x="67" y="5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5" name="Freeform 402"/>
            <p:cNvSpPr/>
            <p:nvPr>
              <p:custDataLst>
                <p:tags r:id="rId399"/>
              </p:custDataLst>
            </p:nvPr>
          </p:nvSpPr>
          <p:spPr bwMode="auto">
            <a:xfrm>
              <a:off x="7720014" y="4725987"/>
              <a:ext cx="74613" cy="84138"/>
            </a:xfrm>
            <a:custGeom>
              <a:avLst/>
              <a:gdLst>
                <a:gd name="T0" fmla="*/ 43 w 44"/>
                <a:gd name="T1" fmla="*/ 0 h 49"/>
                <a:gd name="T2" fmla="*/ 28 w 44"/>
                <a:gd name="T3" fmla="*/ 23 h 49"/>
                <a:gd name="T4" fmla="*/ 44 w 44"/>
                <a:gd name="T5" fmla="*/ 49 h 49"/>
                <a:gd name="T6" fmla="*/ 32 w 44"/>
                <a:gd name="T7" fmla="*/ 49 h 49"/>
                <a:gd name="T8" fmla="*/ 26 w 44"/>
                <a:gd name="T9" fmla="*/ 38 h 49"/>
                <a:gd name="T10" fmla="*/ 22 w 44"/>
                <a:gd name="T11" fmla="*/ 30 h 49"/>
                <a:gd name="T12" fmla="*/ 21 w 44"/>
                <a:gd name="T13" fmla="*/ 30 h 49"/>
                <a:gd name="T14" fmla="*/ 17 w 44"/>
                <a:gd name="T15" fmla="*/ 38 h 49"/>
                <a:gd name="T16" fmla="*/ 11 w 44"/>
                <a:gd name="T17" fmla="*/ 49 h 49"/>
                <a:gd name="T18" fmla="*/ 0 w 44"/>
                <a:gd name="T19" fmla="*/ 49 h 49"/>
                <a:gd name="T20" fmla="*/ 16 w 44"/>
                <a:gd name="T21" fmla="*/ 24 h 49"/>
                <a:gd name="T22" fmla="*/ 1 w 44"/>
                <a:gd name="T23" fmla="*/ 0 h 49"/>
                <a:gd name="T24" fmla="*/ 12 w 44"/>
                <a:gd name="T25" fmla="*/ 0 h 49"/>
                <a:gd name="T26" fmla="*/ 18 w 44"/>
                <a:gd name="T27" fmla="*/ 10 h 49"/>
                <a:gd name="T28" fmla="*/ 22 w 44"/>
                <a:gd name="T29" fmla="*/ 17 h 49"/>
                <a:gd name="T30" fmla="*/ 22 w 44"/>
                <a:gd name="T31" fmla="*/ 17 h 49"/>
                <a:gd name="T32" fmla="*/ 27 w 44"/>
                <a:gd name="T33" fmla="*/ 9 h 49"/>
                <a:gd name="T34" fmla="*/ 32 w 44"/>
                <a:gd name="T35" fmla="*/ 0 h 49"/>
                <a:gd name="T36" fmla="*/ 43 w 44"/>
                <a:gd name="T3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9">
                  <a:moveTo>
                    <a:pt x="43" y="0"/>
                  </a:moveTo>
                  <a:cubicBezTo>
                    <a:pt x="28" y="23"/>
                    <a:pt x="28" y="23"/>
                    <a:pt x="28" y="23"/>
                  </a:cubicBezTo>
                  <a:cubicBezTo>
                    <a:pt x="44" y="49"/>
                    <a:pt x="44" y="49"/>
                    <a:pt x="44" y="49"/>
                  </a:cubicBezTo>
                  <a:cubicBezTo>
                    <a:pt x="32" y="49"/>
                    <a:pt x="32" y="49"/>
                    <a:pt x="32" y="49"/>
                  </a:cubicBezTo>
                  <a:cubicBezTo>
                    <a:pt x="26" y="38"/>
                    <a:pt x="26" y="38"/>
                    <a:pt x="26" y="38"/>
                  </a:cubicBezTo>
                  <a:cubicBezTo>
                    <a:pt x="24" y="35"/>
                    <a:pt x="23" y="33"/>
                    <a:pt x="22" y="30"/>
                  </a:cubicBezTo>
                  <a:cubicBezTo>
                    <a:pt x="21" y="30"/>
                    <a:pt x="21" y="30"/>
                    <a:pt x="21" y="30"/>
                  </a:cubicBezTo>
                  <a:cubicBezTo>
                    <a:pt x="20" y="33"/>
                    <a:pt x="19" y="35"/>
                    <a:pt x="17" y="38"/>
                  </a:cubicBezTo>
                  <a:cubicBezTo>
                    <a:pt x="11" y="49"/>
                    <a:pt x="11" y="49"/>
                    <a:pt x="11" y="49"/>
                  </a:cubicBezTo>
                  <a:cubicBezTo>
                    <a:pt x="0" y="49"/>
                    <a:pt x="0" y="49"/>
                    <a:pt x="0" y="49"/>
                  </a:cubicBezTo>
                  <a:cubicBezTo>
                    <a:pt x="16" y="24"/>
                    <a:pt x="16" y="24"/>
                    <a:pt x="16" y="24"/>
                  </a:cubicBezTo>
                  <a:cubicBezTo>
                    <a:pt x="1" y="0"/>
                    <a:pt x="1" y="0"/>
                    <a:pt x="1" y="0"/>
                  </a:cubicBezTo>
                  <a:cubicBezTo>
                    <a:pt x="12" y="0"/>
                    <a:pt x="12" y="0"/>
                    <a:pt x="12" y="0"/>
                  </a:cubicBezTo>
                  <a:cubicBezTo>
                    <a:pt x="18" y="10"/>
                    <a:pt x="18" y="10"/>
                    <a:pt x="18" y="10"/>
                  </a:cubicBezTo>
                  <a:cubicBezTo>
                    <a:pt x="20" y="12"/>
                    <a:pt x="21" y="15"/>
                    <a:pt x="22" y="17"/>
                  </a:cubicBezTo>
                  <a:cubicBezTo>
                    <a:pt x="22" y="17"/>
                    <a:pt x="22" y="17"/>
                    <a:pt x="22" y="17"/>
                  </a:cubicBezTo>
                  <a:cubicBezTo>
                    <a:pt x="24" y="15"/>
                    <a:pt x="25" y="12"/>
                    <a:pt x="27" y="9"/>
                  </a:cubicBezTo>
                  <a:cubicBezTo>
                    <a:pt x="32" y="0"/>
                    <a:pt x="32" y="0"/>
                    <a:pt x="32" y="0"/>
                  </a:cubicBezTo>
                  <a:lnTo>
                    <a:pt x="43"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6" name="Rectangle 403"/>
            <p:cNvSpPr>
              <a:spLocks noChangeArrowheads="1"/>
            </p:cNvSpPr>
            <p:nvPr>
              <p:custDataLst>
                <p:tags r:id="rId400"/>
              </p:custDataLst>
            </p:nvPr>
          </p:nvSpPr>
          <p:spPr bwMode="auto">
            <a:xfrm>
              <a:off x="9523414" y="4425950"/>
              <a:ext cx="1196975" cy="11969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7" name="Rectangle 404"/>
            <p:cNvSpPr>
              <a:spLocks noChangeArrowheads="1"/>
            </p:cNvSpPr>
            <p:nvPr>
              <p:custDataLst>
                <p:tags r:id="rId401"/>
              </p:custDataLst>
            </p:nvPr>
          </p:nvSpPr>
          <p:spPr bwMode="auto">
            <a:xfrm>
              <a:off x="9523414" y="4425950"/>
              <a:ext cx="1196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8" name="Freeform 405"/>
            <p:cNvSpPr/>
            <p:nvPr>
              <p:custDataLst>
                <p:tags r:id="rId402"/>
              </p:custDataLst>
            </p:nvPr>
          </p:nvSpPr>
          <p:spPr bwMode="auto">
            <a:xfrm>
              <a:off x="9704389" y="4605337"/>
              <a:ext cx="838200" cy="838200"/>
            </a:xfrm>
            <a:custGeom>
              <a:avLst/>
              <a:gdLst>
                <a:gd name="T0" fmla="*/ 244 w 489"/>
                <a:gd name="T1" fmla="*/ 0 h 489"/>
                <a:gd name="T2" fmla="*/ 0 w 489"/>
                <a:gd name="T3" fmla="*/ 244 h 489"/>
                <a:gd name="T4" fmla="*/ 244 w 489"/>
                <a:gd name="T5" fmla="*/ 489 h 489"/>
                <a:gd name="T6" fmla="*/ 303 w 489"/>
                <a:gd name="T7" fmla="*/ 482 h 489"/>
                <a:gd name="T8" fmla="*/ 294 w 489"/>
                <a:gd name="T9" fmla="*/ 482 h 489"/>
                <a:gd name="T10" fmla="*/ 294 w 489"/>
                <a:gd name="T11" fmla="*/ 240 h 489"/>
                <a:gd name="T12" fmla="*/ 418 w 489"/>
                <a:gd name="T13" fmla="*/ 240 h 489"/>
                <a:gd name="T14" fmla="*/ 418 w 489"/>
                <a:gd name="T15" fmla="*/ 416 h 489"/>
                <a:gd name="T16" fmla="*/ 489 w 489"/>
                <a:gd name="T17" fmla="*/ 244 h 489"/>
                <a:gd name="T18" fmla="*/ 244 w 489"/>
                <a:gd name="T19"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89">
                  <a:moveTo>
                    <a:pt x="244" y="0"/>
                  </a:moveTo>
                  <a:cubicBezTo>
                    <a:pt x="109" y="0"/>
                    <a:pt x="0" y="110"/>
                    <a:pt x="0" y="244"/>
                  </a:cubicBezTo>
                  <a:cubicBezTo>
                    <a:pt x="0" y="379"/>
                    <a:pt x="109" y="489"/>
                    <a:pt x="244" y="489"/>
                  </a:cubicBezTo>
                  <a:cubicBezTo>
                    <a:pt x="265" y="489"/>
                    <a:pt x="284" y="486"/>
                    <a:pt x="303" y="482"/>
                  </a:cubicBezTo>
                  <a:cubicBezTo>
                    <a:pt x="294" y="482"/>
                    <a:pt x="294" y="482"/>
                    <a:pt x="294" y="482"/>
                  </a:cubicBezTo>
                  <a:cubicBezTo>
                    <a:pt x="294" y="240"/>
                    <a:pt x="294" y="240"/>
                    <a:pt x="294" y="240"/>
                  </a:cubicBezTo>
                  <a:cubicBezTo>
                    <a:pt x="418" y="240"/>
                    <a:pt x="418" y="240"/>
                    <a:pt x="418" y="240"/>
                  </a:cubicBezTo>
                  <a:cubicBezTo>
                    <a:pt x="418" y="416"/>
                    <a:pt x="418" y="416"/>
                    <a:pt x="418" y="416"/>
                  </a:cubicBezTo>
                  <a:cubicBezTo>
                    <a:pt x="462" y="372"/>
                    <a:pt x="489" y="311"/>
                    <a:pt x="489" y="244"/>
                  </a:cubicBezTo>
                  <a:cubicBezTo>
                    <a:pt x="489" y="110"/>
                    <a:pt x="379" y="0"/>
                    <a:pt x="244"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 name="Freeform 407"/>
            <p:cNvSpPr/>
            <p:nvPr>
              <p:custDataLst>
                <p:tags r:id="rId403"/>
              </p:custDataLst>
            </p:nvPr>
          </p:nvSpPr>
          <p:spPr bwMode="auto">
            <a:xfrm>
              <a:off x="10031414" y="4941887"/>
              <a:ext cx="388938" cy="74613"/>
            </a:xfrm>
            <a:custGeom>
              <a:avLst/>
              <a:gdLst>
                <a:gd name="T0" fmla="*/ 238 w 245"/>
                <a:gd name="T1" fmla="*/ 0 h 47"/>
                <a:gd name="T2" fmla="*/ 245 w 245"/>
                <a:gd name="T3" fmla="*/ 47 h 47"/>
                <a:gd name="T4" fmla="*/ 9 w 245"/>
                <a:gd name="T5" fmla="*/ 47 h 47"/>
                <a:gd name="T6" fmla="*/ 0 w 245"/>
                <a:gd name="T7" fmla="*/ 0 h 47"/>
                <a:gd name="T8" fmla="*/ 238 w 245"/>
                <a:gd name="T9" fmla="*/ 0 h 47"/>
              </a:gdLst>
              <a:ahLst/>
              <a:cxnLst>
                <a:cxn ang="0">
                  <a:pos x="T0" y="T1"/>
                </a:cxn>
                <a:cxn ang="0">
                  <a:pos x="T2" y="T3"/>
                </a:cxn>
                <a:cxn ang="0">
                  <a:pos x="T4" y="T5"/>
                </a:cxn>
                <a:cxn ang="0">
                  <a:pos x="T6" y="T7"/>
                </a:cxn>
                <a:cxn ang="0">
                  <a:pos x="T8" y="T9"/>
                </a:cxn>
              </a:cxnLst>
              <a:rect l="0" t="0" r="r" b="b"/>
              <a:pathLst>
                <a:path w="245" h="47">
                  <a:moveTo>
                    <a:pt x="238" y="0"/>
                  </a:moveTo>
                  <a:lnTo>
                    <a:pt x="245" y="47"/>
                  </a:lnTo>
                  <a:lnTo>
                    <a:pt x="9" y="47"/>
                  </a:lnTo>
                  <a:lnTo>
                    <a:pt x="0" y="0"/>
                  </a:lnTo>
                  <a:lnTo>
                    <a:pt x="238" y="0"/>
                  </a:lnTo>
                  <a:close/>
                </a:path>
              </a:pathLst>
            </a:custGeom>
            <a:solidFill>
              <a:srgbClr val="FFE3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 name="Freeform 408"/>
            <p:cNvSpPr/>
            <p:nvPr>
              <p:custDataLst>
                <p:tags r:id="rId404"/>
              </p:custDataLst>
            </p:nvPr>
          </p:nvSpPr>
          <p:spPr bwMode="auto">
            <a:xfrm>
              <a:off x="9810751" y="4876799"/>
              <a:ext cx="234950" cy="139700"/>
            </a:xfrm>
            <a:custGeom>
              <a:avLst/>
              <a:gdLst>
                <a:gd name="T0" fmla="*/ 120 w 148"/>
                <a:gd name="T1" fmla="*/ 0 h 88"/>
                <a:gd name="T2" fmla="*/ 134 w 148"/>
                <a:gd name="T3" fmla="*/ 0 h 88"/>
                <a:gd name="T4" fmla="*/ 148 w 148"/>
                <a:gd name="T5" fmla="*/ 88 h 88"/>
                <a:gd name="T6" fmla="*/ 133 w 148"/>
                <a:gd name="T7" fmla="*/ 88 h 88"/>
                <a:gd name="T8" fmla="*/ 13 w 148"/>
                <a:gd name="T9" fmla="*/ 88 h 88"/>
                <a:gd name="T10" fmla="*/ 0 w 148"/>
                <a:gd name="T11" fmla="*/ 0 h 88"/>
                <a:gd name="T12" fmla="*/ 120 w 14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48" h="88">
                  <a:moveTo>
                    <a:pt x="120" y="0"/>
                  </a:moveTo>
                  <a:lnTo>
                    <a:pt x="134" y="0"/>
                  </a:lnTo>
                  <a:lnTo>
                    <a:pt x="148" y="88"/>
                  </a:lnTo>
                  <a:lnTo>
                    <a:pt x="133" y="88"/>
                  </a:lnTo>
                  <a:lnTo>
                    <a:pt x="13" y="88"/>
                  </a:lnTo>
                  <a:lnTo>
                    <a:pt x="0" y="0"/>
                  </a:lnTo>
                  <a:lnTo>
                    <a:pt x="120" y="0"/>
                  </a:lnTo>
                  <a:close/>
                </a:path>
              </a:pathLst>
            </a:custGeom>
            <a:solidFill>
              <a:srgbClr val="FBB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 name="Rectangle 409"/>
            <p:cNvSpPr>
              <a:spLocks noChangeArrowheads="1"/>
            </p:cNvSpPr>
            <p:nvPr>
              <p:custDataLst>
                <p:tags r:id="rId405"/>
              </p:custDataLst>
            </p:nvPr>
          </p:nvSpPr>
          <p:spPr bwMode="auto">
            <a:xfrm>
              <a:off x="9831389" y="5016499"/>
              <a:ext cx="400050" cy="415925"/>
            </a:xfrm>
            <a:prstGeom prst="rect">
              <a:avLst/>
            </a:prstGeom>
            <a:solidFill>
              <a:srgbClr val="FFD4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 name="Rectangle 410"/>
            <p:cNvSpPr>
              <a:spLocks noChangeArrowheads="1"/>
            </p:cNvSpPr>
            <p:nvPr>
              <p:custDataLst>
                <p:tags r:id="rId406"/>
              </p:custDataLst>
            </p:nvPr>
          </p:nvSpPr>
          <p:spPr bwMode="auto">
            <a:xfrm>
              <a:off x="10207626" y="5016499"/>
              <a:ext cx="212725" cy="415925"/>
            </a:xfrm>
            <a:prstGeom prst="rect">
              <a:avLst/>
            </a:prstGeom>
            <a:solidFill>
              <a:srgbClr val="FBBA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 name="Rectangle 411"/>
            <p:cNvSpPr>
              <a:spLocks noChangeArrowheads="1"/>
            </p:cNvSpPr>
            <p:nvPr>
              <p:custDataLst>
                <p:tags r:id="rId407"/>
              </p:custDataLst>
            </p:nvPr>
          </p:nvSpPr>
          <p:spPr bwMode="auto">
            <a:xfrm>
              <a:off x="10207626" y="5016499"/>
              <a:ext cx="2127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 name="Freeform 412"/>
            <p:cNvSpPr/>
            <p:nvPr>
              <p:custDataLst>
                <p:tags r:id="rId408"/>
              </p:custDataLst>
            </p:nvPr>
          </p:nvSpPr>
          <p:spPr bwMode="auto">
            <a:xfrm>
              <a:off x="9736139" y="4876799"/>
              <a:ext cx="471488" cy="141288"/>
            </a:xfrm>
            <a:custGeom>
              <a:avLst/>
              <a:gdLst>
                <a:gd name="T0" fmla="*/ 297 w 297"/>
                <a:gd name="T1" fmla="*/ 89 h 89"/>
                <a:gd name="T2" fmla="*/ 61 w 297"/>
                <a:gd name="T3" fmla="*/ 89 h 89"/>
                <a:gd name="T4" fmla="*/ 0 w 297"/>
                <a:gd name="T5" fmla="*/ 0 h 89"/>
                <a:gd name="T6" fmla="*/ 237 w 297"/>
                <a:gd name="T7" fmla="*/ 0 h 89"/>
                <a:gd name="T8" fmla="*/ 297 w 297"/>
                <a:gd name="T9" fmla="*/ 89 h 89"/>
              </a:gdLst>
              <a:ahLst/>
              <a:cxnLst>
                <a:cxn ang="0">
                  <a:pos x="T0" y="T1"/>
                </a:cxn>
                <a:cxn ang="0">
                  <a:pos x="T2" y="T3"/>
                </a:cxn>
                <a:cxn ang="0">
                  <a:pos x="T4" y="T5"/>
                </a:cxn>
                <a:cxn ang="0">
                  <a:pos x="T6" y="T7"/>
                </a:cxn>
                <a:cxn ang="0">
                  <a:pos x="T8" y="T9"/>
                </a:cxn>
              </a:cxnLst>
              <a:rect l="0" t="0" r="r" b="b"/>
              <a:pathLst>
                <a:path w="297" h="89">
                  <a:moveTo>
                    <a:pt x="297" y="89"/>
                  </a:moveTo>
                  <a:lnTo>
                    <a:pt x="61" y="89"/>
                  </a:lnTo>
                  <a:lnTo>
                    <a:pt x="0" y="0"/>
                  </a:lnTo>
                  <a:lnTo>
                    <a:pt x="237" y="0"/>
                  </a:lnTo>
                  <a:lnTo>
                    <a:pt x="297" y="89"/>
                  </a:lnTo>
                  <a:close/>
                </a:path>
              </a:pathLst>
            </a:custGeom>
            <a:solidFill>
              <a:srgbClr val="FBB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 name="Freeform 413"/>
            <p:cNvSpPr/>
            <p:nvPr>
              <p:custDataLst>
                <p:tags r:id="rId409"/>
              </p:custDataLst>
            </p:nvPr>
          </p:nvSpPr>
          <p:spPr bwMode="auto">
            <a:xfrm>
              <a:off x="10207626" y="4876799"/>
              <a:ext cx="301625" cy="141288"/>
            </a:xfrm>
            <a:custGeom>
              <a:avLst/>
              <a:gdLst>
                <a:gd name="T0" fmla="*/ 134 w 190"/>
                <a:gd name="T1" fmla="*/ 89 h 89"/>
                <a:gd name="T2" fmla="*/ 0 w 190"/>
                <a:gd name="T3" fmla="*/ 89 h 89"/>
                <a:gd name="T4" fmla="*/ 56 w 190"/>
                <a:gd name="T5" fmla="*/ 0 h 89"/>
                <a:gd name="T6" fmla="*/ 190 w 190"/>
                <a:gd name="T7" fmla="*/ 0 h 89"/>
                <a:gd name="T8" fmla="*/ 134 w 190"/>
                <a:gd name="T9" fmla="*/ 89 h 89"/>
              </a:gdLst>
              <a:ahLst/>
              <a:cxnLst>
                <a:cxn ang="0">
                  <a:pos x="T0" y="T1"/>
                </a:cxn>
                <a:cxn ang="0">
                  <a:pos x="T2" y="T3"/>
                </a:cxn>
                <a:cxn ang="0">
                  <a:pos x="T4" y="T5"/>
                </a:cxn>
                <a:cxn ang="0">
                  <a:pos x="T6" y="T7"/>
                </a:cxn>
                <a:cxn ang="0">
                  <a:pos x="T8" y="T9"/>
                </a:cxn>
              </a:cxnLst>
              <a:rect l="0" t="0" r="r" b="b"/>
              <a:pathLst>
                <a:path w="190" h="89">
                  <a:moveTo>
                    <a:pt x="134" y="89"/>
                  </a:moveTo>
                  <a:lnTo>
                    <a:pt x="0" y="89"/>
                  </a:lnTo>
                  <a:lnTo>
                    <a:pt x="56" y="0"/>
                  </a:lnTo>
                  <a:lnTo>
                    <a:pt x="190" y="0"/>
                  </a:lnTo>
                  <a:lnTo>
                    <a:pt x="134" y="89"/>
                  </a:lnTo>
                  <a:close/>
                </a:path>
              </a:pathLst>
            </a:custGeom>
            <a:solidFill>
              <a:srgbClr val="E7A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 name="Freeform 414"/>
            <p:cNvSpPr/>
            <p:nvPr>
              <p:custDataLst>
                <p:tags r:id="rId410"/>
              </p:custDataLst>
            </p:nvPr>
          </p:nvSpPr>
          <p:spPr bwMode="auto">
            <a:xfrm>
              <a:off x="9886951" y="5079999"/>
              <a:ext cx="260350" cy="246063"/>
            </a:xfrm>
            <a:custGeom>
              <a:avLst/>
              <a:gdLst>
                <a:gd name="T0" fmla="*/ 81 w 164"/>
                <a:gd name="T1" fmla="*/ 0 h 155"/>
                <a:gd name="T2" fmla="*/ 107 w 164"/>
                <a:gd name="T3" fmla="*/ 52 h 155"/>
                <a:gd name="T4" fmla="*/ 164 w 164"/>
                <a:gd name="T5" fmla="*/ 60 h 155"/>
                <a:gd name="T6" fmla="*/ 123 w 164"/>
                <a:gd name="T7" fmla="*/ 100 h 155"/>
                <a:gd name="T8" fmla="*/ 132 w 164"/>
                <a:gd name="T9" fmla="*/ 155 h 155"/>
                <a:gd name="T10" fmla="*/ 81 w 164"/>
                <a:gd name="T11" fmla="*/ 129 h 155"/>
                <a:gd name="T12" fmla="*/ 32 w 164"/>
                <a:gd name="T13" fmla="*/ 155 h 155"/>
                <a:gd name="T14" fmla="*/ 41 w 164"/>
                <a:gd name="T15" fmla="*/ 100 h 155"/>
                <a:gd name="T16" fmla="*/ 0 w 164"/>
                <a:gd name="T17" fmla="*/ 60 h 155"/>
                <a:gd name="T18" fmla="*/ 57 w 164"/>
                <a:gd name="T19" fmla="*/ 52 h 155"/>
                <a:gd name="T20" fmla="*/ 81 w 16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55">
                  <a:moveTo>
                    <a:pt x="81" y="0"/>
                  </a:moveTo>
                  <a:lnTo>
                    <a:pt x="107" y="52"/>
                  </a:lnTo>
                  <a:lnTo>
                    <a:pt x="164" y="60"/>
                  </a:lnTo>
                  <a:lnTo>
                    <a:pt x="123" y="100"/>
                  </a:lnTo>
                  <a:lnTo>
                    <a:pt x="132" y="155"/>
                  </a:lnTo>
                  <a:lnTo>
                    <a:pt x="81" y="129"/>
                  </a:lnTo>
                  <a:lnTo>
                    <a:pt x="32" y="155"/>
                  </a:lnTo>
                  <a:lnTo>
                    <a:pt x="41" y="100"/>
                  </a:lnTo>
                  <a:lnTo>
                    <a:pt x="0" y="60"/>
                  </a:lnTo>
                  <a:lnTo>
                    <a:pt x="57" y="52"/>
                  </a:lnTo>
                  <a:lnTo>
                    <a:pt x="81"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 name="Freeform 415"/>
            <p:cNvSpPr/>
            <p:nvPr>
              <p:custDataLst>
                <p:tags r:id="rId411"/>
              </p:custDataLst>
            </p:nvPr>
          </p:nvSpPr>
          <p:spPr bwMode="auto">
            <a:xfrm>
              <a:off x="9886951" y="4746624"/>
              <a:ext cx="74613" cy="69850"/>
            </a:xfrm>
            <a:custGeom>
              <a:avLst/>
              <a:gdLst>
                <a:gd name="T0" fmla="*/ 24 w 47"/>
                <a:gd name="T1" fmla="*/ 0 h 44"/>
                <a:gd name="T2" fmla="*/ 31 w 47"/>
                <a:gd name="T3" fmla="*/ 15 h 44"/>
                <a:gd name="T4" fmla="*/ 47 w 47"/>
                <a:gd name="T5" fmla="*/ 17 h 44"/>
                <a:gd name="T6" fmla="*/ 35 w 47"/>
                <a:gd name="T7" fmla="*/ 28 h 44"/>
                <a:gd name="T8" fmla="*/ 38 w 47"/>
                <a:gd name="T9" fmla="*/ 44 h 44"/>
                <a:gd name="T10" fmla="*/ 24 w 47"/>
                <a:gd name="T11" fmla="*/ 37 h 44"/>
                <a:gd name="T12" fmla="*/ 9 w 47"/>
                <a:gd name="T13" fmla="*/ 44 h 44"/>
                <a:gd name="T14" fmla="*/ 12 w 47"/>
                <a:gd name="T15" fmla="*/ 28 h 44"/>
                <a:gd name="T16" fmla="*/ 0 w 47"/>
                <a:gd name="T17" fmla="*/ 17 h 44"/>
                <a:gd name="T18" fmla="*/ 17 w 47"/>
                <a:gd name="T19" fmla="*/ 15 h 44"/>
                <a:gd name="T20" fmla="*/ 24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24" y="0"/>
                  </a:moveTo>
                  <a:lnTo>
                    <a:pt x="31" y="15"/>
                  </a:lnTo>
                  <a:lnTo>
                    <a:pt x="47" y="17"/>
                  </a:lnTo>
                  <a:lnTo>
                    <a:pt x="35" y="28"/>
                  </a:lnTo>
                  <a:lnTo>
                    <a:pt x="38" y="44"/>
                  </a:lnTo>
                  <a:lnTo>
                    <a:pt x="24" y="37"/>
                  </a:lnTo>
                  <a:lnTo>
                    <a:pt x="9" y="44"/>
                  </a:lnTo>
                  <a:lnTo>
                    <a:pt x="12" y="28"/>
                  </a:lnTo>
                  <a:lnTo>
                    <a:pt x="0" y="17"/>
                  </a:lnTo>
                  <a:lnTo>
                    <a:pt x="17" y="15"/>
                  </a:lnTo>
                  <a:lnTo>
                    <a:pt x="24"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 name="Freeform 416"/>
            <p:cNvSpPr/>
            <p:nvPr>
              <p:custDataLst>
                <p:tags r:id="rId412"/>
              </p:custDataLst>
            </p:nvPr>
          </p:nvSpPr>
          <p:spPr bwMode="auto">
            <a:xfrm>
              <a:off x="10239376" y="4700587"/>
              <a:ext cx="73025" cy="69850"/>
            </a:xfrm>
            <a:custGeom>
              <a:avLst/>
              <a:gdLst>
                <a:gd name="T0" fmla="*/ 23 w 46"/>
                <a:gd name="T1" fmla="*/ 0 h 44"/>
                <a:gd name="T2" fmla="*/ 30 w 46"/>
                <a:gd name="T3" fmla="*/ 15 h 44"/>
                <a:gd name="T4" fmla="*/ 46 w 46"/>
                <a:gd name="T5" fmla="*/ 17 h 44"/>
                <a:gd name="T6" fmla="*/ 34 w 46"/>
                <a:gd name="T7" fmla="*/ 28 h 44"/>
                <a:gd name="T8" fmla="*/ 38 w 46"/>
                <a:gd name="T9" fmla="*/ 44 h 44"/>
                <a:gd name="T10" fmla="*/ 23 w 46"/>
                <a:gd name="T11" fmla="*/ 36 h 44"/>
                <a:gd name="T12" fmla="*/ 9 w 46"/>
                <a:gd name="T13" fmla="*/ 44 h 44"/>
                <a:gd name="T14" fmla="*/ 12 w 46"/>
                <a:gd name="T15" fmla="*/ 28 h 44"/>
                <a:gd name="T16" fmla="*/ 0 w 46"/>
                <a:gd name="T17" fmla="*/ 17 h 44"/>
                <a:gd name="T18" fmla="*/ 16 w 46"/>
                <a:gd name="T19" fmla="*/ 15 h 44"/>
                <a:gd name="T20" fmla="*/ 23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23" y="0"/>
                  </a:moveTo>
                  <a:lnTo>
                    <a:pt x="30" y="15"/>
                  </a:lnTo>
                  <a:lnTo>
                    <a:pt x="46" y="17"/>
                  </a:lnTo>
                  <a:lnTo>
                    <a:pt x="34" y="28"/>
                  </a:lnTo>
                  <a:lnTo>
                    <a:pt x="38" y="44"/>
                  </a:lnTo>
                  <a:lnTo>
                    <a:pt x="23" y="36"/>
                  </a:lnTo>
                  <a:lnTo>
                    <a:pt x="9" y="44"/>
                  </a:lnTo>
                  <a:lnTo>
                    <a:pt x="12" y="28"/>
                  </a:lnTo>
                  <a:lnTo>
                    <a:pt x="0" y="17"/>
                  </a:lnTo>
                  <a:lnTo>
                    <a:pt x="16" y="15"/>
                  </a:lnTo>
                  <a:lnTo>
                    <a:pt x="23"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 name="Freeform 417"/>
            <p:cNvSpPr/>
            <p:nvPr>
              <p:custDataLst>
                <p:tags r:id="rId413"/>
              </p:custDataLst>
            </p:nvPr>
          </p:nvSpPr>
          <p:spPr bwMode="auto">
            <a:xfrm>
              <a:off x="10164764" y="4792662"/>
              <a:ext cx="74613" cy="69850"/>
            </a:xfrm>
            <a:custGeom>
              <a:avLst/>
              <a:gdLst>
                <a:gd name="T0" fmla="*/ 24 w 47"/>
                <a:gd name="T1" fmla="*/ 0 h 44"/>
                <a:gd name="T2" fmla="*/ 32 w 47"/>
                <a:gd name="T3" fmla="*/ 15 h 44"/>
                <a:gd name="T4" fmla="*/ 47 w 47"/>
                <a:gd name="T5" fmla="*/ 17 h 44"/>
                <a:gd name="T6" fmla="*/ 36 w 47"/>
                <a:gd name="T7" fmla="*/ 28 h 44"/>
                <a:gd name="T8" fmla="*/ 38 w 47"/>
                <a:gd name="T9" fmla="*/ 44 h 44"/>
                <a:gd name="T10" fmla="*/ 24 w 47"/>
                <a:gd name="T11" fmla="*/ 37 h 44"/>
                <a:gd name="T12" fmla="*/ 10 w 47"/>
                <a:gd name="T13" fmla="*/ 44 h 44"/>
                <a:gd name="T14" fmla="*/ 12 w 47"/>
                <a:gd name="T15" fmla="*/ 28 h 44"/>
                <a:gd name="T16" fmla="*/ 0 w 47"/>
                <a:gd name="T17" fmla="*/ 17 h 44"/>
                <a:gd name="T18" fmla="*/ 17 w 47"/>
                <a:gd name="T19" fmla="*/ 15 h 44"/>
                <a:gd name="T20" fmla="*/ 24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24" y="0"/>
                  </a:moveTo>
                  <a:lnTo>
                    <a:pt x="32" y="15"/>
                  </a:lnTo>
                  <a:lnTo>
                    <a:pt x="47" y="17"/>
                  </a:lnTo>
                  <a:lnTo>
                    <a:pt x="36" y="28"/>
                  </a:lnTo>
                  <a:lnTo>
                    <a:pt x="38" y="44"/>
                  </a:lnTo>
                  <a:lnTo>
                    <a:pt x="24" y="37"/>
                  </a:lnTo>
                  <a:lnTo>
                    <a:pt x="10" y="44"/>
                  </a:lnTo>
                  <a:lnTo>
                    <a:pt x="12" y="28"/>
                  </a:lnTo>
                  <a:lnTo>
                    <a:pt x="0" y="17"/>
                  </a:lnTo>
                  <a:lnTo>
                    <a:pt x="17" y="15"/>
                  </a:lnTo>
                  <a:lnTo>
                    <a:pt x="24"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 name="Freeform 418"/>
            <p:cNvSpPr/>
            <p:nvPr>
              <p:custDataLst>
                <p:tags r:id="rId414"/>
              </p:custDataLst>
            </p:nvPr>
          </p:nvSpPr>
          <p:spPr bwMode="auto">
            <a:xfrm>
              <a:off x="10028239" y="4618037"/>
              <a:ext cx="128588" cy="123825"/>
            </a:xfrm>
            <a:custGeom>
              <a:avLst/>
              <a:gdLst>
                <a:gd name="T0" fmla="*/ 41 w 81"/>
                <a:gd name="T1" fmla="*/ 0 h 78"/>
                <a:gd name="T2" fmla="*/ 53 w 81"/>
                <a:gd name="T3" fmla="*/ 26 h 78"/>
                <a:gd name="T4" fmla="*/ 81 w 81"/>
                <a:gd name="T5" fmla="*/ 30 h 78"/>
                <a:gd name="T6" fmla="*/ 61 w 81"/>
                <a:gd name="T7" fmla="*/ 50 h 78"/>
                <a:gd name="T8" fmla="*/ 66 w 81"/>
                <a:gd name="T9" fmla="*/ 78 h 78"/>
                <a:gd name="T10" fmla="*/ 41 w 81"/>
                <a:gd name="T11" fmla="*/ 65 h 78"/>
                <a:gd name="T12" fmla="*/ 15 w 81"/>
                <a:gd name="T13" fmla="*/ 78 h 78"/>
                <a:gd name="T14" fmla="*/ 21 w 81"/>
                <a:gd name="T15" fmla="*/ 50 h 78"/>
                <a:gd name="T16" fmla="*/ 0 w 81"/>
                <a:gd name="T17" fmla="*/ 30 h 78"/>
                <a:gd name="T18" fmla="*/ 28 w 81"/>
                <a:gd name="T19" fmla="*/ 26 h 78"/>
                <a:gd name="T20" fmla="*/ 41 w 81"/>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8">
                  <a:moveTo>
                    <a:pt x="41" y="0"/>
                  </a:moveTo>
                  <a:lnTo>
                    <a:pt x="53" y="26"/>
                  </a:lnTo>
                  <a:lnTo>
                    <a:pt x="81" y="30"/>
                  </a:lnTo>
                  <a:lnTo>
                    <a:pt x="61" y="50"/>
                  </a:lnTo>
                  <a:lnTo>
                    <a:pt x="66" y="78"/>
                  </a:lnTo>
                  <a:lnTo>
                    <a:pt x="41" y="65"/>
                  </a:lnTo>
                  <a:lnTo>
                    <a:pt x="15" y="78"/>
                  </a:lnTo>
                  <a:lnTo>
                    <a:pt x="21" y="50"/>
                  </a:lnTo>
                  <a:lnTo>
                    <a:pt x="0" y="30"/>
                  </a:lnTo>
                  <a:lnTo>
                    <a:pt x="28" y="26"/>
                  </a:lnTo>
                  <a:lnTo>
                    <a:pt x="41"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 name="Freeform 419"/>
            <p:cNvSpPr>
              <a:spLocks noEditPoints="1"/>
            </p:cNvSpPr>
            <p:nvPr>
              <p:custDataLst>
                <p:tags r:id="rId415"/>
              </p:custDataLst>
            </p:nvPr>
          </p:nvSpPr>
          <p:spPr bwMode="auto">
            <a:xfrm>
              <a:off x="10275889" y="5164137"/>
              <a:ext cx="100013" cy="122238"/>
            </a:xfrm>
            <a:custGeom>
              <a:avLst/>
              <a:gdLst>
                <a:gd name="T0" fmla="*/ 16 w 59"/>
                <a:gd name="T1" fmla="*/ 25 h 71"/>
                <a:gd name="T2" fmla="*/ 15 w 59"/>
                <a:gd name="T3" fmla="*/ 25 h 71"/>
                <a:gd name="T4" fmla="*/ 15 w 59"/>
                <a:gd name="T5" fmla="*/ 31 h 71"/>
                <a:gd name="T6" fmla="*/ 16 w 59"/>
                <a:gd name="T7" fmla="*/ 31 h 71"/>
                <a:gd name="T8" fmla="*/ 18 w 59"/>
                <a:gd name="T9" fmla="*/ 30 h 71"/>
                <a:gd name="T10" fmla="*/ 18 w 59"/>
                <a:gd name="T11" fmla="*/ 28 h 71"/>
                <a:gd name="T12" fmla="*/ 18 w 59"/>
                <a:gd name="T13" fmla="*/ 26 h 71"/>
                <a:gd name="T14" fmla="*/ 16 w 59"/>
                <a:gd name="T15" fmla="*/ 25 h 71"/>
                <a:gd name="T16" fmla="*/ 52 w 59"/>
                <a:gd name="T17" fmla="*/ 19 h 71"/>
                <a:gd name="T18" fmla="*/ 36 w 59"/>
                <a:gd name="T19" fmla="*/ 19 h 71"/>
                <a:gd name="T20" fmla="*/ 36 w 59"/>
                <a:gd name="T21" fmla="*/ 24 h 71"/>
                <a:gd name="T22" fmla="*/ 48 w 59"/>
                <a:gd name="T23" fmla="*/ 24 h 71"/>
                <a:gd name="T24" fmla="*/ 48 w 59"/>
                <a:gd name="T25" fmla="*/ 35 h 71"/>
                <a:gd name="T26" fmla="*/ 36 w 59"/>
                <a:gd name="T27" fmla="*/ 35 h 71"/>
                <a:gd name="T28" fmla="*/ 36 w 59"/>
                <a:gd name="T29" fmla="*/ 39 h 71"/>
                <a:gd name="T30" fmla="*/ 48 w 59"/>
                <a:gd name="T31" fmla="*/ 39 h 71"/>
                <a:gd name="T32" fmla="*/ 48 w 59"/>
                <a:gd name="T33" fmla="*/ 43 h 71"/>
                <a:gd name="T34" fmla="*/ 36 w 59"/>
                <a:gd name="T35" fmla="*/ 43 h 71"/>
                <a:gd name="T36" fmla="*/ 36 w 59"/>
                <a:gd name="T37" fmla="*/ 47 h 71"/>
                <a:gd name="T38" fmla="*/ 48 w 59"/>
                <a:gd name="T39" fmla="*/ 47 h 71"/>
                <a:gd name="T40" fmla="*/ 48 w 59"/>
                <a:gd name="T41" fmla="*/ 50 h 71"/>
                <a:gd name="T42" fmla="*/ 36 w 59"/>
                <a:gd name="T43" fmla="*/ 50 h 71"/>
                <a:gd name="T44" fmla="*/ 36 w 59"/>
                <a:gd name="T45" fmla="*/ 54 h 71"/>
                <a:gd name="T46" fmla="*/ 48 w 59"/>
                <a:gd name="T47" fmla="*/ 54 h 71"/>
                <a:gd name="T48" fmla="*/ 48 w 59"/>
                <a:gd name="T49" fmla="*/ 58 h 71"/>
                <a:gd name="T50" fmla="*/ 36 w 59"/>
                <a:gd name="T51" fmla="*/ 58 h 71"/>
                <a:gd name="T52" fmla="*/ 36 w 59"/>
                <a:gd name="T53" fmla="*/ 62 h 71"/>
                <a:gd name="T54" fmla="*/ 52 w 59"/>
                <a:gd name="T55" fmla="*/ 62 h 71"/>
                <a:gd name="T56" fmla="*/ 52 w 59"/>
                <a:gd name="T57" fmla="*/ 19 h 71"/>
                <a:gd name="T58" fmla="*/ 59 w 59"/>
                <a:gd name="T59" fmla="*/ 8 h 71"/>
                <a:gd name="T60" fmla="*/ 44 w 59"/>
                <a:gd name="T61" fmla="*/ 8 h 71"/>
                <a:gd name="T62" fmla="*/ 54 w 59"/>
                <a:gd name="T63" fmla="*/ 16 h 71"/>
                <a:gd name="T64" fmla="*/ 54 w 59"/>
                <a:gd name="T65" fmla="*/ 46 h 71"/>
                <a:gd name="T66" fmla="*/ 59 w 59"/>
                <a:gd name="T67" fmla="*/ 46 h 71"/>
                <a:gd name="T68" fmla="*/ 59 w 59"/>
                <a:gd name="T69" fmla="*/ 8 h 71"/>
                <a:gd name="T70" fmla="*/ 10 w 59"/>
                <a:gd name="T71" fmla="*/ 46 h 71"/>
                <a:gd name="T72" fmla="*/ 10 w 59"/>
                <a:gd name="T73" fmla="*/ 20 h 71"/>
                <a:gd name="T74" fmla="*/ 18 w 59"/>
                <a:gd name="T75" fmla="*/ 20 h 71"/>
                <a:gd name="T76" fmla="*/ 21 w 59"/>
                <a:gd name="T77" fmla="*/ 22 h 71"/>
                <a:gd name="T78" fmla="*/ 23 w 59"/>
                <a:gd name="T79" fmla="*/ 28 h 71"/>
                <a:gd name="T80" fmla="*/ 21 w 59"/>
                <a:gd name="T81" fmla="*/ 34 h 71"/>
                <a:gd name="T82" fmla="*/ 17 w 59"/>
                <a:gd name="T83" fmla="*/ 36 h 71"/>
                <a:gd name="T84" fmla="*/ 15 w 59"/>
                <a:gd name="T85" fmla="*/ 36 h 71"/>
                <a:gd name="T86" fmla="*/ 15 w 59"/>
                <a:gd name="T87" fmla="*/ 46 h 71"/>
                <a:gd name="T88" fmla="*/ 10 w 59"/>
                <a:gd name="T89" fmla="*/ 46 h 71"/>
                <a:gd name="T90" fmla="*/ 35 w 59"/>
                <a:gd name="T91" fmla="*/ 0 h 71"/>
                <a:gd name="T92" fmla="*/ 0 w 59"/>
                <a:gd name="T93" fmla="*/ 7 h 71"/>
                <a:gd name="T94" fmla="*/ 0 w 59"/>
                <a:gd name="T95" fmla="*/ 63 h 71"/>
                <a:gd name="T96" fmla="*/ 35 w 59"/>
                <a:gd name="T97" fmla="*/ 71 h 71"/>
                <a:gd name="T98" fmla="*/ 35 w 59"/>
                <a:gd name="T9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71">
                  <a:moveTo>
                    <a:pt x="16" y="25"/>
                  </a:moveTo>
                  <a:cubicBezTo>
                    <a:pt x="15" y="25"/>
                    <a:pt x="15" y="25"/>
                    <a:pt x="15" y="25"/>
                  </a:cubicBezTo>
                  <a:cubicBezTo>
                    <a:pt x="15" y="31"/>
                    <a:pt x="15" y="31"/>
                    <a:pt x="15" y="31"/>
                  </a:cubicBezTo>
                  <a:cubicBezTo>
                    <a:pt x="16" y="31"/>
                    <a:pt x="16" y="31"/>
                    <a:pt x="16" y="31"/>
                  </a:cubicBezTo>
                  <a:cubicBezTo>
                    <a:pt x="17" y="31"/>
                    <a:pt x="17" y="31"/>
                    <a:pt x="18" y="30"/>
                  </a:cubicBezTo>
                  <a:cubicBezTo>
                    <a:pt x="18" y="30"/>
                    <a:pt x="18" y="29"/>
                    <a:pt x="18" y="28"/>
                  </a:cubicBezTo>
                  <a:cubicBezTo>
                    <a:pt x="18" y="27"/>
                    <a:pt x="18" y="27"/>
                    <a:pt x="18" y="26"/>
                  </a:cubicBezTo>
                  <a:cubicBezTo>
                    <a:pt x="17" y="26"/>
                    <a:pt x="17" y="25"/>
                    <a:pt x="16" y="25"/>
                  </a:cubicBezTo>
                  <a:moveTo>
                    <a:pt x="52" y="19"/>
                  </a:moveTo>
                  <a:cubicBezTo>
                    <a:pt x="36" y="19"/>
                    <a:pt x="36" y="19"/>
                    <a:pt x="36" y="19"/>
                  </a:cubicBezTo>
                  <a:cubicBezTo>
                    <a:pt x="36" y="24"/>
                    <a:pt x="36" y="24"/>
                    <a:pt x="36" y="24"/>
                  </a:cubicBezTo>
                  <a:cubicBezTo>
                    <a:pt x="48" y="24"/>
                    <a:pt x="48" y="24"/>
                    <a:pt x="48" y="24"/>
                  </a:cubicBezTo>
                  <a:cubicBezTo>
                    <a:pt x="48" y="35"/>
                    <a:pt x="48" y="35"/>
                    <a:pt x="48" y="35"/>
                  </a:cubicBezTo>
                  <a:cubicBezTo>
                    <a:pt x="36" y="35"/>
                    <a:pt x="36" y="35"/>
                    <a:pt x="36" y="35"/>
                  </a:cubicBezTo>
                  <a:cubicBezTo>
                    <a:pt x="36" y="39"/>
                    <a:pt x="36" y="39"/>
                    <a:pt x="36" y="39"/>
                  </a:cubicBezTo>
                  <a:cubicBezTo>
                    <a:pt x="48" y="39"/>
                    <a:pt x="48" y="39"/>
                    <a:pt x="48" y="39"/>
                  </a:cubicBezTo>
                  <a:cubicBezTo>
                    <a:pt x="48" y="43"/>
                    <a:pt x="48" y="43"/>
                    <a:pt x="48" y="43"/>
                  </a:cubicBezTo>
                  <a:cubicBezTo>
                    <a:pt x="36" y="43"/>
                    <a:pt x="36" y="43"/>
                    <a:pt x="36" y="43"/>
                  </a:cubicBezTo>
                  <a:cubicBezTo>
                    <a:pt x="36" y="47"/>
                    <a:pt x="36" y="47"/>
                    <a:pt x="36" y="47"/>
                  </a:cubicBezTo>
                  <a:cubicBezTo>
                    <a:pt x="48" y="47"/>
                    <a:pt x="48" y="47"/>
                    <a:pt x="48" y="47"/>
                  </a:cubicBezTo>
                  <a:cubicBezTo>
                    <a:pt x="48" y="50"/>
                    <a:pt x="48" y="50"/>
                    <a:pt x="48" y="50"/>
                  </a:cubicBezTo>
                  <a:cubicBezTo>
                    <a:pt x="36" y="50"/>
                    <a:pt x="36" y="50"/>
                    <a:pt x="36" y="50"/>
                  </a:cubicBezTo>
                  <a:cubicBezTo>
                    <a:pt x="36" y="54"/>
                    <a:pt x="36" y="54"/>
                    <a:pt x="36" y="54"/>
                  </a:cubicBezTo>
                  <a:cubicBezTo>
                    <a:pt x="48" y="54"/>
                    <a:pt x="48" y="54"/>
                    <a:pt x="48" y="54"/>
                  </a:cubicBezTo>
                  <a:cubicBezTo>
                    <a:pt x="48" y="58"/>
                    <a:pt x="48" y="58"/>
                    <a:pt x="48" y="58"/>
                  </a:cubicBezTo>
                  <a:cubicBezTo>
                    <a:pt x="36" y="58"/>
                    <a:pt x="36" y="58"/>
                    <a:pt x="36" y="58"/>
                  </a:cubicBezTo>
                  <a:cubicBezTo>
                    <a:pt x="36" y="62"/>
                    <a:pt x="36" y="62"/>
                    <a:pt x="36" y="62"/>
                  </a:cubicBezTo>
                  <a:cubicBezTo>
                    <a:pt x="52" y="62"/>
                    <a:pt x="52" y="62"/>
                    <a:pt x="52" y="62"/>
                  </a:cubicBezTo>
                  <a:cubicBezTo>
                    <a:pt x="52" y="19"/>
                    <a:pt x="52" y="19"/>
                    <a:pt x="52" y="19"/>
                  </a:cubicBezTo>
                  <a:moveTo>
                    <a:pt x="59" y="8"/>
                  </a:moveTo>
                  <a:cubicBezTo>
                    <a:pt x="44" y="8"/>
                    <a:pt x="44" y="8"/>
                    <a:pt x="44" y="8"/>
                  </a:cubicBezTo>
                  <a:cubicBezTo>
                    <a:pt x="54" y="16"/>
                    <a:pt x="54" y="16"/>
                    <a:pt x="54" y="16"/>
                  </a:cubicBezTo>
                  <a:cubicBezTo>
                    <a:pt x="54" y="46"/>
                    <a:pt x="54" y="46"/>
                    <a:pt x="54" y="46"/>
                  </a:cubicBezTo>
                  <a:cubicBezTo>
                    <a:pt x="59" y="46"/>
                    <a:pt x="59" y="46"/>
                    <a:pt x="59" y="46"/>
                  </a:cubicBezTo>
                  <a:cubicBezTo>
                    <a:pt x="59" y="8"/>
                    <a:pt x="59" y="8"/>
                    <a:pt x="59" y="8"/>
                  </a:cubicBezTo>
                  <a:moveTo>
                    <a:pt x="10" y="46"/>
                  </a:moveTo>
                  <a:cubicBezTo>
                    <a:pt x="10" y="20"/>
                    <a:pt x="10" y="20"/>
                    <a:pt x="10" y="20"/>
                  </a:cubicBezTo>
                  <a:cubicBezTo>
                    <a:pt x="18" y="20"/>
                    <a:pt x="18" y="20"/>
                    <a:pt x="18" y="20"/>
                  </a:cubicBezTo>
                  <a:cubicBezTo>
                    <a:pt x="19" y="20"/>
                    <a:pt x="21" y="21"/>
                    <a:pt x="21" y="22"/>
                  </a:cubicBezTo>
                  <a:cubicBezTo>
                    <a:pt x="22" y="24"/>
                    <a:pt x="23" y="25"/>
                    <a:pt x="23" y="28"/>
                  </a:cubicBezTo>
                  <a:cubicBezTo>
                    <a:pt x="23" y="31"/>
                    <a:pt x="22" y="33"/>
                    <a:pt x="21" y="34"/>
                  </a:cubicBezTo>
                  <a:cubicBezTo>
                    <a:pt x="20" y="36"/>
                    <a:pt x="19" y="36"/>
                    <a:pt x="17" y="36"/>
                  </a:cubicBezTo>
                  <a:cubicBezTo>
                    <a:pt x="15" y="36"/>
                    <a:pt x="15" y="36"/>
                    <a:pt x="15" y="36"/>
                  </a:cubicBezTo>
                  <a:cubicBezTo>
                    <a:pt x="15" y="46"/>
                    <a:pt x="15" y="46"/>
                    <a:pt x="15" y="46"/>
                  </a:cubicBezTo>
                  <a:cubicBezTo>
                    <a:pt x="10" y="46"/>
                    <a:pt x="10" y="46"/>
                    <a:pt x="10" y="46"/>
                  </a:cubicBezTo>
                  <a:moveTo>
                    <a:pt x="35" y="0"/>
                  </a:moveTo>
                  <a:cubicBezTo>
                    <a:pt x="0" y="7"/>
                    <a:pt x="0" y="7"/>
                    <a:pt x="0" y="7"/>
                  </a:cubicBezTo>
                  <a:cubicBezTo>
                    <a:pt x="0" y="63"/>
                    <a:pt x="0" y="63"/>
                    <a:pt x="0" y="63"/>
                  </a:cubicBezTo>
                  <a:cubicBezTo>
                    <a:pt x="35" y="71"/>
                    <a:pt x="35" y="71"/>
                    <a:pt x="35" y="71"/>
                  </a:cubicBezTo>
                  <a:cubicBezTo>
                    <a:pt x="35" y="0"/>
                    <a:pt x="35" y="0"/>
                    <a:pt x="35" y="0"/>
                  </a:cubicBezTo>
                </a:path>
              </a:pathLst>
            </a:custGeom>
            <a:solidFill>
              <a:srgbClr val="FDDB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 name="Freeform 420"/>
            <p:cNvSpPr/>
            <p:nvPr>
              <p:custDataLst>
                <p:tags r:id="rId416"/>
              </p:custDataLst>
            </p:nvPr>
          </p:nvSpPr>
          <p:spPr bwMode="auto">
            <a:xfrm>
              <a:off x="10061576" y="3174999"/>
              <a:ext cx="292100" cy="101600"/>
            </a:xfrm>
            <a:custGeom>
              <a:avLst/>
              <a:gdLst>
                <a:gd name="T0" fmla="*/ 158 w 171"/>
                <a:gd name="T1" fmla="*/ 7 h 59"/>
                <a:gd name="T2" fmla="*/ 144 w 171"/>
                <a:gd name="T3" fmla="*/ 5 h 59"/>
                <a:gd name="T4" fmla="*/ 86 w 171"/>
                <a:gd name="T5" fmla="*/ 0 h 59"/>
                <a:gd name="T6" fmla="*/ 46 w 171"/>
                <a:gd name="T7" fmla="*/ 31 h 59"/>
                <a:gd name="T8" fmla="*/ 7 w 171"/>
                <a:gd name="T9" fmla="*/ 44 h 59"/>
                <a:gd name="T10" fmla="*/ 14 w 171"/>
                <a:gd name="T11" fmla="*/ 57 h 59"/>
                <a:gd name="T12" fmla="*/ 161 w 171"/>
                <a:gd name="T13" fmla="*/ 39 h 59"/>
                <a:gd name="T14" fmla="*/ 158 w 171"/>
                <a:gd name="T15" fmla="*/ 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59">
                  <a:moveTo>
                    <a:pt x="158" y="7"/>
                  </a:moveTo>
                  <a:cubicBezTo>
                    <a:pt x="144" y="5"/>
                    <a:pt x="144" y="5"/>
                    <a:pt x="144" y="5"/>
                  </a:cubicBezTo>
                  <a:cubicBezTo>
                    <a:pt x="86" y="0"/>
                    <a:pt x="86" y="0"/>
                    <a:pt x="86" y="0"/>
                  </a:cubicBezTo>
                  <a:cubicBezTo>
                    <a:pt x="86" y="0"/>
                    <a:pt x="56" y="26"/>
                    <a:pt x="46" y="31"/>
                  </a:cubicBezTo>
                  <a:cubicBezTo>
                    <a:pt x="35" y="35"/>
                    <a:pt x="7" y="44"/>
                    <a:pt x="7" y="44"/>
                  </a:cubicBezTo>
                  <a:cubicBezTo>
                    <a:pt x="7" y="44"/>
                    <a:pt x="0" y="55"/>
                    <a:pt x="14" y="57"/>
                  </a:cubicBezTo>
                  <a:cubicBezTo>
                    <a:pt x="28" y="59"/>
                    <a:pt x="152" y="52"/>
                    <a:pt x="161" y="39"/>
                  </a:cubicBezTo>
                  <a:cubicBezTo>
                    <a:pt x="171" y="25"/>
                    <a:pt x="158" y="7"/>
                    <a:pt x="158" y="7"/>
                  </a:cubicBezTo>
                  <a:close/>
                </a:path>
              </a:pathLst>
            </a:custGeom>
            <a:solidFill>
              <a:srgbClr val="3033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 name="Freeform 421"/>
            <p:cNvSpPr/>
            <p:nvPr>
              <p:custDataLst>
                <p:tags r:id="rId417"/>
              </p:custDataLst>
            </p:nvPr>
          </p:nvSpPr>
          <p:spPr bwMode="auto">
            <a:xfrm>
              <a:off x="9329739" y="3128962"/>
              <a:ext cx="214313" cy="169863"/>
            </a:xfrm>
            <a:custGeom>
              <a:avLst/>
              <a:gdLst>
                <a:gd name="T0" fmla="*/ 125 w 125"/>
                <a:gd name="T1" fmla="*/ 73 h 99"/>
                <a:gd name="T2" fmla="*/ 104 w 125"/>
                <a:gd name="T3" fmla="*/ 97 h 99"/>
                <a:gd name="T4" fmla="*/ 72 w 125"/>
                <a:gd name="T5" fmla="*/ 68 h 99"/>
                <a:gd name="T6" fmla="*/ 8 w 125"/>
                <a:gd name="T7" fmla="*/ 20 h 99"/>
                <a:gd name="T8" fmla="*/ 11 w 125"/>
                <a:gd name="T9" fmla="*/ 0 h 99"/>
                <a:gd name="T10" fmla="*/ 72 w 125"/>
                <a:gd name="T11" fmla="*/ 23 h 99"/>
                <a:gd name="T12" fmla="*/ 89 w 125"/>
                <a:gd name="T13" fmla="*/ 22 h 99"/>
                <a:gd name="T14" fmla="*/ 121 w 125"/>
                <a:gd name="T15" fmla="*/ 63 h 99"/>
                <a:gd name="T16" fmla="*/ 125 w 125"/>
                <a:gd name="T17" fmla="*/ 7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99">
                  <a:moveTo>
                    <a:pt x="125" y="73"/>
                  </a:moveTo>
                  <a:cubicBezTo>
                    <a:pt x="125" y="73"/>
                    <a:pt x="112" y="99"/>
                    <a:pt x="104" y="97"/>
                  </a:cubicBezTo>
                  <a:cubicBezTo>
                    <a:pt x="96" y="96"/>
                    <a:pt x="86" y="76"/>
                    <a:pt x="72" y="68"/>
                  </a:cubicBezTo>
                  <a:cubicBezTo>
                    <a:pt x="58" y="60"/>
                    <a:pt x="16" y="33"/>
                    <a:pt x="8" y="20"/>
                  </a:cubicBezTo>
                  <a:cubicBezTo>
                    <a:pt x="0" y="6"/>
                    <a:pt x="1" y="0"/>
                    <a:pt x="11" y="0"/>
                  </a:cubicBezTo>
                  <a:cubicBezTo>
                    <a:pt x="20" y="0"/>
                    <a:pt x="55" y="24"/>
                    <a:pt x="72" y="23"/>
                  </a:cubicBezTo>
                  <a:cubicBezTo>
                    <a:pt x="89" y="22"/>
                    <a:pt x="89" y="22"/>
                    <a:pt x="89" y="22"/>
                  </a:cubicBezTo>
                  <a:cubicBezTo>
                    <a:pt x="121" y="63"/>
                    <a:pt x="121" y="63"/>
                    <a:pt x="121" y="63"/>
                  </a:cubicBezTo>
                  <a:lnTo>
                    <a:pt x="125" y="73"/>
                  </a:lnTo>
                  <a:close/>
                </a:path>
              </a:pathLst>
            </a:custGeom>
            <a:solidFill>
              <a:srgbClr val="3033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 name="Freeform 422"/>
            <p:cNvSpPr/>
            <p:nvPr>
              <p:custDataLst>
                <p:tags r:id="rId418"/>
              </p:custDataLst>
            </p:nvPr>
          </p:nvSpPr>
          <p:spPr bwMode="auto">
            <a:xfrm>
              <a:off x="10207626" y="3125787"/>
              <a:ext cx="100013" cy="87313"/>
            </a:xfrm>
            <a:custGeom>
              <a:avLst/>
              <a:gdLst>
                <a:gd name="T0" fmla="*/ 48 w 58"/>
                <a:gd name="T1" fmla="*/ 7 h 51"/>
                <a:gd name="T2" fmla="*/ 58 w 58"/>
                <a:gd name="T3" fmla="*/ 34 h 51"/>
                <a:gd name="T4" fmla="*/ 24 w 58"/>
                <a:gd name="T5" fmla="*/ 42 h 51"/>
                <a:gd name="T6" fmla="*/ 0 w 58"/>
                <a:gd name="T7" fmla="*/ 29 h 51"/>
                <a:gd name="T8" fmla="*/ 2 w 58"/>
                <a:gd name="T9" fmla="*/ 0 h 51"/>
                <a:gd name="T10" fmla="*/ 48 w 58"/>
                <a:gd name="T11" fmla="*/ 7 h 51"/>
              </a:gdLst>
              <a:ahLst/>
              <a:cxnLst>
                <a:cxn ang="0">
                  <a:pos x="T0" y="T1"/>
                </a:cxn>
                <a:cxn ang="0">
                  <a:pos x="T2" y="T3"/>
                </a:cxn>
                <a:cxn ang="0">
                  <a:pos x="T4" y="T5"/>
                </a:cxn>
                <a:cxn ang="0">
                  <a:pos x="T6" y="T7"/>
                </a:cxn>
                <a:cxn ang="0">
                  <a:pos x="T8" y="T9"/>
                </a:cxn>
                <a:cxn ang="0">
                  <a:pos x="T10" y="T11"/>
                </a:cxn>
              </a:cxnLst>
              <a:rect l="0" t="0" r="r" b="b"/>
              <a:pathLst>
                <a:path w="58" h="51">
                  <a:moveTo>
                    <a:pt x="48" y="7"/>
                  </a:moveTo>
                  <a:cubicBezTo>
                    <a:pt x="58" y="34"/>
                    <a:pt x="58" y="34"/>
                    <a:pt x="58" y="34"/>
                  </a:cubicBezTo>
                  <a:cubicBezTo>
                    <a:pt x="58" y="34"/>
                    <a:pt x="40" y="51"/>
                    <a:pt x="24" y="42"/>
                  </a:cubicBezTo>
                  <a:cubicBezTo>
                    <a:pt x="8" y="33"/>
                    <a:pt x="0" y="29"/>
                    <a:pt x="0" y="29"/>
                  </a:cubicBezTo>
                  <a:cubicBezTo>
                    <a:pt x="2" y="0"/>
                    <a:pt x="2" y="0"/>
                    <a:pt x="2" y="0"/>
                  </a:cubicBezTo>
                  <a:lnTo>
                    <a:pt x="48" y="7"/>
                  </a:lnTo>
                  <a:close/>
                </a:path>
              </a:pathLst>
            </a:custGeom>
            <a:solidFill>
              <a:srgbClr val="F9A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 name="Freeform 423"/>
            <p:cNvSpPr/>
            <p:nvPr>
              <p:custDataLst>
                <p:tags r:id="rId419"/>
              </p:custDataLst>
            </p:nvPr>
          </p:nvSpPr>
          <p:spPr bwMode="auto">
            <a:xfrm>
              <a:off x="9482139" y="3146424"/>
              <a:ext cx="92075" cy="90488"/>
            </a:xfrm>
            <a:custGeom>
              <a:avLst/>
              <a:gdLst>
                <a:gd name="T0" fmla="*/ 53 w 53"/>
                <a:gd name="T1" fmla="*/ 26 h 53"/>
                <a:gd name="T2" fmla="*/ 32 w 53"/>
                <a:gd name="T3" fmla="*/ 53 h 53"/>
                <a:gd name="T4" fmla="*/ 10 w 53"/>
                <a:gd name="T5" fmla="*/ 44 h 53"/>
                <a:gd name="T6" fmla="*/ 0 w 53"/>
                <a:gd name="T7" fmla="*/ 12 h 53"/>
                <a:gd name="T8" fmla="*/ 17 w 53"/>
                <a:gd name="T9" fmla="*/ 0 h 53"/>
                <a:gd name="T10" fmla="*/ 53 w 53"/>
                <a:gd name="T11" fmla="*/ 26 h 53"/>
              </a:gdLst>
              <a:ahLst/>
              <a:cxnLst>
                <a:cxn ang="0">
                  <a:pos x="T0" y="T1"/>
                </a:cxn>
                <a:cxn ang="0">
                  <a:pos x="T2" y="T3"/>
                </a:cxn>
                <a:cxn ang="0">
                  <a:pos x="T4" y="T5"/>
                </a:cxn>
                <a:cxn ang="0">
                  <a:pos x="T6" y="T7"/>
                </a:cxn>
                <a:cxn ang="0">
                  <a:pos x="T8" y="T9"/>
                </a:cxn>
                <a:cxn ang="0">
                  <a:pos x="T10" y="T11"/>
                </a:cxn>
              </a:cxnLst>
              <a:rect l="0" t="0" r="r" b="b"/>
              <a:pathLst>
                <a:path w="53" h="53">
                  <a:moveTo>
                    <a:pt x="53" y="26"/>
                  </a:moveTo>
                  <a:cubicBezTo>
                    <a:pt x="32" y="53"/>
                    <a:pt x="32" y="53"/>
                    <a:pt x="32" y="53"/>
                  </a:cubicBezTo>
                  <a:cubicBezTo>
                    <a:pt x="32" y="53"/>
                    <a:pt x="16" y="50"/>
                    <a:pt x="10" y="44"/>
                  </a:cubicBezTo>
                  <a:cubicBezTo>
                    <a:pt x="0" y="34"/>
                    <a:pt x="0" y="12"/>
                    <a:pt x="0" y="12"/>
                  </a:cubicBezTo>
                  <a:cubicBezTo>
                    <a:pt x="17" y="0"/>
                    <a:pt x="17" y="0"/>
                    <a:pt x="17" y="0"/>
                  </a:cubicBezTo>
                  <a:lnTo>
                    <a:pt x="53" y="26"/>
                  </a:lnTo>
                  <a:close/>
                </a:path>
              </a:pathLst>
            </a:custGeom>
            <a:solidFill>
              <a:srgbClr val="F9A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 name="Freeform 424"/>
            <p:cNvSpPr/>
            <p:nvPr>
              <p:custDataLst>
                <p:tags r:id="rId420"/>
              </p:custDataLst>
            </p:nvPr>
          </p:nvSpPr>
          <p:spPr bwMode="auto">
            <a:xfrm>
              <a:off x="9482139" y="2620962"/>
              <a:ext cx="857250" cy="603250"/>
            </a:xfrm>
            <a:custGeom>
              <a:avLst/>
              <a:gdLst>
                <a:gd name="T0" fmla="*/ 52 w 499"/>
                <a:gd name="T1" fmla="*/ 352 h 352"/>
                <a:gd name="T2" fmla="*/ 0 w 499"/>
                <a:gd name="T3" fmla="*/ 302 h 352"/>
                <a:gd name="T4" fmla="*/ 314 w 499"/>
                <a:gd name="T5" fmla="*/ 28 h 352"/>
                <a:gd name="T6" fmla="*/ 471 w 499"/>
                <a:gd name="T7" fmla="*/ 0 h 352"/>
                <a:gd name="T8" fmla="*/ 499 w 499"/>
                <a:gd name="T9" fmla="*/ 51 h 352"/>
                <a:gd name="T10" fmla="*/ 52 w 499"/>
                <a:gd name="T11" fmla="*/ 352 h 352"/>
              </a:gdLst>
              <a:ahLst/>
              <a:cxnLst>
                <a:cxn ang="0">
                  <a:pos x="T0" y="T1"/>
                </a:cxn>
                <a:cxn ang="0">
                  <a:pos x="T2" y="T3"/>
                </a:cxn>
                <a:cxn ang="0">
                  <a:pos x="T4" y="T5"/>
                </a:cxn>
                <a:cxn ang="0">
                  <a:pos x="T6" y="T7"/>
                </a:cxn>
                <a:cxn ang="0">
                  <a:pos x="T8" y="T9"/>
                </a:cxn>
                <a:cxn ang="0">
                  <a:pos x="T10" y="T11"/>
                </a:cxn>
              </a:cxnLst>
              <a:rect l="0" t="0" r="r" b="b"/>
              <a:pathLst>
                <a:path w="499" h="352">
                  <a:moveTo>
                    <a:pt x="52" y="352"/>
                  </a:moveTo>
                  <a:cubicBezTo>
                    <a:pt x="52" y="352"/>
                    <a:pt x="15" y="338"/>
                    <a:pt x="0" y="302"/>
                  </a:cubicBezTo>
                  <a:cubicBezTo>
                    <a:pt x="314" y="28"/>
                    <a:pt x="314" y="28"/>
                    <a:pt x="314" y="28"/>
                  </a:cubicBezTo>
                  <a:cubicBezTo>
                    <a:pt x="471" y="0"/>
                    <a:pt x="471" y="0"/>
                    <a:pt x="471" y="0"/>
                  </a:cubicBezTo>
                  <a:cubicBezTo>
                    <a:pt x="499" y="51"/>
                    <a:pt x="499" y="51"/>
                    <a:pt x="499" y="51"/>
                  </a:cubicBezTo>
                  <a:lnTo>
                    <a:pt x="52" y="352"/>
                  </a:lnTo>
                  <a:close/>
                </a:path>
              </a:pathLst>
            </a:custGeom>
            <a:solidFill>
              <a:srgbClr val="283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 name="Freeform 425"/>
            <p:cNvSpPr/>
            <p:nvPr>
              <p:custDataLst>
                <p:tags r:id="rId421"/>
              </p:custDataLst>
            </p:nvPr>
          </p:nvSpPr>
          <p:spPr bwMode="auto">
            <a:xfrm>
              <a:off x="9885364" y="2424112"/>
              <a:ext cx="744538" cy="752475"/>
            </a:xfrm>
            <a:custGeom>
              <a:avLst/>
              <a:gdLst>
                <a:gd name="T0" fmla="*/ 252 w 434"/>
                <a:gd name="T1" fmla="*/ 422 h 440"/>
                <a:gd name="T2" fmla="*/ 173 w 434"/>
                <a:gd name="T3" fmla="*/ 418 h 440"/>
                <a:gd name="T4" fmla="*/ 2 w 434"/>
                <a:gd name="T5" fmla="*/ 85 h 440"/>
                <a:gd name="T6" fmla="*/ 48 w 434"/>
                <a:gd name="T7" fmla="*/ 26 h 440"/>
                <a:gd name="T8" fmla="*/ 133 w 434"/>
                <a:gd name="T9" fmla="*/ 18 h 440"/>
                <a:gd name="T10" fmla="*/ 276 w 434"/>
                <a:gd name="T11" fmla="*/ 0 h 440"/>
                <a:gd name="T12" fmla="*/ 410 w 434"/>
                <a:gd name="T13" fmla="*/ 22 h 440"/>
                <a:gd name="T14" fmla="*/ 399 w 434"/>
                <a:gd name="T15" fmla="*/ 121 h 440"/>
                <a:gd name="T16" fmla="*/ 281 w 434"/>
                <a:gd name="T17" fmla="*/ 171 h 440"/>
                <a:gd name="T18" fmla="*/ 161 w 434"/>
                <a:gd name="T19" fmla="*/ 162 h 440"/>
                <a:gd name="T20" fmla="*/ 252 w 434"/>
                <a:gd name="T21" fmla="*/ 42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4" h="440">
                  <a:moveTo>
                    <a:pt x="252" y="422"/>
                  </a:moveTo>
                  <a:cubicBezTo>
                    <a:pt x="252" y="422"/>
                    <a:pt x="208" y="440"/>
                    <a:pt x="173" y="418"/>
                  </a:cubicBezTo>
                  <a:cubicBezTo>
                    <a:pt x="139" y="396"/>
                    <a:pt x="2" y="85"/>
                    <a:pt x="2" y="85"/>
                  </a:cubicBezTo>
                  <a:cubicBezTo>
                    <a:pt x="2" y="85"/>
                    <a:pt x="0" y="34"/>
                    <a:pt x="48" y="26"/>
                  </a:cubicBezTo>
                  <a:cubicBezTo>
                    <a:pt x="97" y="18"/>
                    <a:pt x="133" y="18"/>
                    <a:pt x="133" y="18"/>
                  </a:cubicBezTo>
                  <a:cubicBezTo>
                    <a:pt x="276" y="0"/>
                    <a:pt x="276" y="0"/>
                    <a:pt x="276" y="0"/>
                  </a:cubicBezTo>
                  <a:cubicBezTo>
                    <a:pt x="410" y="22"/>
                    <a:pt x="410" y="22"/>
                    <a:pt x="410" y="22"/>
                  </a:cubicBezTo>
                  <a:cubicBezTo>
                    <a:pt x="410" y="22"/>
                    <a:pt x="434" y="83"/>
                    <a:pt x="399" y="121"/>
                  </a:cubicBezTo>
                  <a:cubicBezTo>
                    <a:pt x="365" y="160"/>
                    <a:pt x="319" y="173"/>
                    <a:pt x="281" y="171"/>
                  </a:cubicBezTo>
                  <a:cubicBezTo>
                    <a:pt x="243" y="169"/>
                    <a:pt x="161" y="162"/>
                    <a:pt x="161" y="162"/>
                  </a:cubicBezTo>
                  <a:lnTo>
                    <a:pt x="252" y="422"/>
                  </a:lnTo>
                  <a:close/>
                </a:path>
              </a:pathLst>
            </a:custGeom>
            <a:solidFill>
              <a:srgbClr val="3A3E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 name="Freeform 426"/>
            <p:cNvSpPr/>
            <p:nvPr>
              <p:custDataLst>
                <p:tags r:id="rId422"/>
              </p:custDataLst>
            </p:nvPr>
          </p:nvSpPr>
          <p:spPr bwMode="auto">
            <a:xfrm>
              <a:off x="10047289" y="1368424"/>
              <a:ext cx="565150" cy="428625"/>
            </a:xfrm>
            <a:custGeom>
              <a:avLst/>
              <a:gdLst>
                <a:gd name="T0" fmla="*/ 176 w 330"/>
                <a:gd name="T1" fmla="*/ 208 h 250"/>
                <a:gd name="T2" fmla="*/ 214 w 330"/>
                <a:gd name="T3" fmla="*/ 170 h 250"/>
                <a:gd name="T4" fmla="*/ 263 w 330"/>
                <a:gd name="T5" fmla="*/ 237 h 250"/>
                <a:gd name="T6" fmla="*/ 330 w 330"/>
                <a:gd name="T7" fmla="*/ 205 h 250"/>
                <a:gd name="T8" fmla="*/ 284 w 330"/>
                <a:gd name="T9" fmla="*/ 170 h 250"/>
                <a:gd name="T10" fmla="*/ 185 w 330"/>
                <a:gd name="T11" fmla="*/ 28 h 250"/>
                <a:gd name="T12" fmla="*/ 159 w 330"/>
                <a:gd name="T13" fmla="*/ 57 h 250"/>
                <a:gd name="T14" fmla="*/ 93 w 330"/>
                <a:gd name="T15" fmla="*/ 30 h 250"/>
                <a:gd name="T16" fmla="*/ 3 w 330"/>
                <a:gd name="T17" fmla="*/ 125 h 250"/>
                <a:gd name="T18" fmla="*/ 47 w 330"/>
                <a:gd name="T19" fmla="*/ 176 h 250"/>
                <a:gd name="T20" fmla="*/ 136 w 330"/>
                <a:gd name="T21" fmla="*/ 170 h 250"/>
                <a:gd name="T22" fmla="*/ 176 w 33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250">
                  <a:moveTo>
                    <a:pt x="176" y="208"/>
                  </a:moveTo>
                  <a:cubicBezTo>
                    <a:pt x="176" y="208"/>
                    <a:pt x="212" y="201"/>
                    <a:pt x="214" y="170"/>
                  </a:cubicBezTo>
                  <a:cubicBezTo>
                    <a:pt x="214" y="170"/>
                    <a:pt x="199" y="224"/>
                    <a:pt x="263" y="237"/>
                  </a:cubicBezTo>
                  <a:cubicBezTo>
                    <a:pt x="328" y="250"/>
                    <a:pt x="330" y="205"/>
                    <a:pt x="330" y="205"/>
                  </a:cubicBezTo>
                  <a:cubicBezTo>
                    <a:pt x="330" y="205"/>
                    <a:pt x="301" y="220"/>
                    <a:pt x="284" y="170"/>
                  </a:cubicBezTo>
                  <a:cubicBezTo>
                    <a:pt x="267" y="121"/>
                    <a:pt x="212" y="0"/>
                    <a:pt x="185" y="28"/>
                  </a:cubicBezTo>
                  <a:cubicBezTo>
                    <a:pt x="159" y="57"/>
                    <a:pt x="159" y="57"/>
                    <a:pt x="159" y="57"/>
                  </a:cubicBezTo>
                  <a:cubicBezTo>
                    <a:pt x="159" y="57"/>
                    <a:pt x="138" y="13"/>
                    <a:pt x="93" y="30"/>
                  </a:cubicBezTo>
                  <a:cubicBezTo>
                    <a:pt x="47" y="47"/>
                    <a:pt x="7" y="59"/>
                    <a:pt x="3" y="125"/>
                  </a:cubicBezTo>
                  <a:cubicBezTo>
                    <a:pt x="0" y="191"/>
                    <a:pt x="9" y="182"/>
                    <a:pt x="47" y="176"/>
                  </a:cubicBezTo>
                  <a:cubicBezTo>
                    <a:pt x="85" y="170"/>
                    <a:pt x="106" y="159"/>
                    <a:pt x="136" y="170"/>
                  </a:cubicBezTo>
                  <a:cubicBezTo>
                    <a:pt x="166" y="182"/>
                    <a:pt x="136" y="208"/>
                    <a:pt x="176" y="208"/>
                  </a:cubicBezTo>
                  <a:close/>
                </a:path>
              </a:pathLst>
            </a:custGeom>
            <a:solidFill>
              <a:srgbClr val="4D2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 name="Freeform 427"/>
            <p:cNvSpPr/>
            <p:nvPr>
              <p:custDataLst>
                <p:tags r:id="rId423"/>
              </p:custDataLst>
            </p:nvPr>
          </p:nvSpPr>
          <p:spPr bwMode="auto">
            <a:xfrm>
              <a:off x="9958389" y="1816099"/>
              <a:ext cx="688975" cy="652463"/>
            </a:xfrm>
            <a:custGeom>
              <a:avLst/>
              <a:gdLst>
                <a:gd name="T0" fmla="*/ 255 w 402"/>
                <a:gd name="T1" fmla="*/ 8 h 381"/>
                <a:gd name="T2" fmla="*/ 349 w 402"/>
                <a:gd name="T3" fmla="*/ 18 h 381"/>
                <a:gd name="T4" fmla="*/ 402 w 402"/>
                <a:gd name="T5" fmla="*/ 165 h 381"/>
                <a:gd name="T6" fmla="*/ 378 w 402"/>
                <a:gd name="T7" fmla="*/ 180 h 381"/>
                <a:gd name="T8" fmla="*/ 376 w 402"/>
                <a:gd name="T9" fmla="*/ 291 h 381"/>
                <a:gd name="T10" fmla="*/ 368 w 402"/>
                <a:gd name="T11" fmla="*/ 377 h 381"/>
                <a:gd name="T12" fmla="*/ 180 w 402"/>
                <a:gd name="T13" fmla="*/ 377 h 381"/>
                <a:gd name="T14" fmla="*/ 91 w 402"/>
                <a:gd name="T15" fmla="*/ 373 h 381"/>
                <a:gd name="T16" fmla="*/ 133 w 402"/>
                <a:gd name="T17" fmla="*/ 264 h 381"/>
                <a:gd name="T18" fmla="*/ 12 w 402"/>
                <a:gd name="T19" fmla="*/ 192 h 381"/>
                <a:gd name="T20" fmla="*/ 0 w 402"/>
                <a:gd name="T21" fmla="*/ 129 h 381"/>
                <a:gd name="T22" fmla="*/ 132 w 402"/>
                <a:gd name="T23" fmla="*/ 13 h 381"/>
                <a:gd name="T24" fmla="*/ 255 w 402"/>
                <a:gd name="T25" fmla="*/ 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381">
                  <a:moveTo>
                    <a:pt x="255" y="8"/>
                  </a:moveTo>
                  <a:cubicBezTo>
                    <a:pt x="255" y="8"/>
                    <a:pt x="303" y="0"/>
                    <a:pt x="349" y="18"/>
                  </a:cubicBezTo>
                  <a:cubicBezTo>
                    <a:pt x="396" y="36"/>
                    <a:pt x="402" y="165"/>
                    <a:pt x="402" y="165"/>
                  </a:cubicBezTo>
                  <a:cubicBezTo>
                    <a:pt x="378" y="180"/>
                    <a:pt x="378" y="180"/>
                    <a:pt x="378" y="180"/>
                  </a:cubicBezTo>
                  <a:cubicBezTo>
                    <a:pt x="378" y="180"/>
                    <a:pt x="374" y="256"/>
                    <a:pt x="376" y="291"/>
                  </a:cubicBezTo>
                  <a:cubicBezTo>
                    <a:pt x="378" y="325"/>
                    <a:pt x="382" y="373"/>
                    <a:pt x="368" y="377"/>
                  </a:cubicBezTo>
                  <a:cubicBezTo>
                    <a:pt x="353" y="381"/>
                    <a:pt x="210" y="375"/>
                    <a:pt x="180" y="377"/>
                  </a:cubicBezTo>
                  <a:cubicBezTo>
                    <a:pt x="150" y="379"/>
                    <a:pt x="93" y="381"/>
                    <a:pt x="91" y="373"/>
                  </a:cubicBezTo>
                  <a:cubicBezTo>
                    <a:pt x="89" y="365"/>
                    <a:pt x="140" y="272"/>
                    <a:pt x="133" y="264"/>
                  </a:cubicBezTo>
                  <a:cubicBezTo>
                    <a:pt x="127" y="256"/>
                    <a:pt x="12" y="192"/>
                    <a:pt x="12" y="192"/>
                  </a:cubicBezTo>
                  <a:cubicBezTo>
                    <a:pt x="0" y="129"/>
                    <a:pt x="0" y="129"/>
                    <a:pt x="0" y="129"/>
                  </a:cubicBezTo>
                  <a:cubicBezTo>
                    <a:pt x="0" y="129"/>
                    <a:pt x="35" y="14"/>
                    <a:pt x="132" y="13"/>
                  </a:cubicBezTo>
                  <a:cubicBezTo>
                    <a:pt x="228" y="12"/>
                    <a:pt x="255" y="8"/>
                    <a:pt x="255" y="8"/>
                  </a:cubicBezTo>
                  <a:close/>
                </a:path>
              </a:pathLst>
            </a:custGeom>
            <a:solidFill>
              <a:srgbClr val="529A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 name="Freeform 428"/>
            <p:cNvSpPr/>
            <p:nvPr>
              <p:custDataLst>
                <p:tags r:id="rId424"/>
              </p:custDataLst>
            </p:nvPr>
          </p:nvSpPr>
          <p:spPr bwMode="auto">
            <a:xfrm>
              <a:off x="10174289" y="1792287"/>
              <a:ext cx="231775" cy="176213"/>
            </a:xfrm>
            <a:custGeom>
              <a:avLst/>
              <a:gdLst>
                <a:gd name="T0" fmla="*/ 129 w 135"/>
                <a:gd name="T1" fmla="*/ 22 h 103"/>
                <a:gd name="T2" fmla="*/ 99 w 135"/>
                <a:gd name="T3" fmla="*/ 81 h 103"/>
                <a:gd name="T4" fmla="*/ 27 w 135"/>
                <a:gd name="T5" fmla="*/ 83 h 103"/>
                <a:gd name="T6" fmla="*/ 0 w 135"/>
                <a:gd name="T7" fmla="*/ 47 h 103"/>
                <a:gd name="T8" fmla="*/ 6 w 135"/>
                <a:gd name="T9" fmla="*/ 27 h 103"/>
                <a:gd name="T10" fmla="*/ 95 w 135"/>
                <a:gd name="T11" fmla="*/ 0 h 103"/>
                <a:gd name="T12" fmla="*/ 129 w 135"/>
                <a:gd name="T13" fmla="*/ 22 h 103"/>
              </a:gdLst>
              <a:ahLst/>
              <a:cxnLst>
                <a:cxn ang="0">
                  <a:pos x="T0" y="T1"/>
                </a:cxn>
                <a:cxn ang="0">
                  <a:pos x="T2" y="T3"/>
                </a:cxn>
                <a:cxn ang="0">
                  <a:pos x="T4" y="T5"/>
                </a:cxn>
                <a:cxn ang="0">
                  <a:pos x="T6" y="T7"/>
                </a:cxn>
                <a:cxn ang="0">
                  <a:pos x="T8" y="T9"/>
                </a:cxn>
                <a:cxn ang="0">
                  <a:pos x="T10" y="T11"/>
                </a:cxn>
                <a:cxn ang="0">
                  <a:pos x="T12" y="T13"/>
                </a:cxn>
              </a:cxnLst>
              <a:rect l="0" t="0" r="r" b="b"/>
              <a:pathLst>
                <a:path w="135" h="103">
                  <a:moveTo>
                    <a:pt x="129" y="22"/>
                  </a:moveTo>
                  <a:cubicBezTo>
                    <a:pt x="129" y="22"/>
                    <a:pt x="135" y="65"/>
                    <a:pt x="99" y="81"/>
                  </a:cubicBezTo>
                  <a:cubicBezTo>
                    <a:pt x="64" y="96"/>
                    <a:pt x="51" y="103"/>
                    <a:pt x="27" y="83"/>
                  </a:cubicBezTo>
                  <a:cubicBezTo>
                    <a:pt x="2" y="64"/>
                    <a:pt x="0" y="47"/>
                    <a:pt x="0" y="47"/>
                  </a:cubicBezTo>
                  <a:cubicBezTo>
                    <a:pt x="6" y="27"/>
                    <a:pt x="6" y="27"/>
                    <a:pt x="6" y="27"/>
                  </a:cubicBezTo>
                  <a:cubicBezTo>
                    <a:pt x="95" y="0"/>
                    <a:pt x="95" y="0"/>
                    <a:pt x="95" y="0"/>
                  </a:cubicBezTo>
                  <a:cubicBezTo>
                    <a:pt x="95" y="0"/>
                    <a:pt x="91" y="31"/>
                    <a:pt x="129" y="22"/>
                  </a:cubicBezTo>
                  <a:close/>
                </a:path>
              </a:pathLst>
            </a:custGeom>
            <a:solidFill>
              <a:srgbClr val="F0A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2" name="Freeform 429"/>
            <p:cNvSpPr/>
            <p:nvPr>
              <p:custDataLst>
                <p:tags r:id="rId425"/>
              </p:custDataLst>
            </p:nvPr>
          </p:nvSpPr>
          <p:spPr bwMode="auto">
            <a:xfrm>
              <a:off x="10460039" y="2054224"/>
              <a:ext cx="211138" cy="73025"/>
            </a:xfrm>
            <a:custGeom>
              <a:avLst/>
              <a:gdLst>
                <a:gd name="T0" fmla="*/ 109 w 123"/>
                <a:gd name="T1" fmla="*/ 26 h 43"/>
                <a:gd name="T2" fmla="*/ 85 w 123"/>
                <a:gd name="T3" fmla="*/ 41 h 43"/>
                <a:gd name="T4" fmla="*/ 0 w 123"/>
                <a:gd name="T5" fmla="*/ 6 h 43"/>
                <a:gd name="T6" fmla="*/ 109 w 123"/>
                <a:gd name="T7" fmla="*/ 26 h 43"/>
              </a:gdLst>
              <a:ahLst/>
              <a:cxnLst>
                <a:cxn ang="0">
                  <a:pos x="T0" y="T1"/>
                </a:cxn>
                <a:cxn ang="0">
                  <a:pos x="T2" y="T3"/>
                </a:cxn>
                <a:cxn ang="0">
                  <a:pos x="T4" y="T5"/>
                </a:cxn>
                <a:cxn ang="0">
                  <a:pos x="T6" y="T7"/>
                </a:cxn>
              </a:cxnLst>
              <a:rect l="0" t="0" r="r" b="b"/>
              <a:pathLst>
                <a:path w="123" h="43">
                  <a:moveTo>
                    <a:pt x="109" y="26"/>
                  </a:moveTo>
                  <a:cubicBezTo>
                    <a:pt x="109" y="26"/>
                    <a:pt x="123" y="39"/>
                    <a:pt x="85" y="41"/>
                  </a:cubicBezTo>
                  <a:cubicBezTo>
                    <a:pt x="46" y="43"/>
                    <a:pt x="0" y="6"/>
                    <a:pt x="0" y="6"/>
                  </a:cubicBezTo>
                  <a:cubicBezTo>
                    <a:pt x="0" y="6"/>
                    <a:pt x="81" y="0"/>
                    <a:pt x="109" y="26"/>
                  </a:cubicBezTo>
                  <a:close/>
                </a:path>
              </a:pathLst>
            </a:custGeom>
            <a:solidFill>
              <a:srgbClr val="0B75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3" name="Freeform 430"/>
            <p:cNvSpPr/>
            <p:nvPr>
              <p:custDataLst>
                <p:tags r:id="rId426"/>
              </p:custDataLst>
            </p:nvPr>
          </p:nvSpPr>
          <p:spPr bwMode="auto">
            <a:xfrm>
              <a:off x="9918701" y="1911349"/>
              <a:ext cx="723900" cy="317500"/>
            </a:xfrm>
            <a:custGeom>
              <a:avLst/>
              <a:gdLst>
                <a:gd name="T0" fmla="*/ 414 w 422"/>
                <a:gd name="T1" fmla="*/ 105 h 185"/>
                <a:gd name="T2" fmla="*/ 407 w 422"/>
                <a:gd name="T3" fmla="*/ 174 h 185"/>
                <a:gd name="T4" fmla="*/ 321 w 422"/>
                <a:gd name="T5" fmla="*/ 162 h 185"/>
                <a:gd name="T6" fmla="*/ 123 w 422"/>
                <a:gd name="T7" fmla="*/ 73 h 185"/>
                <a:gd name="T8" fmla="*/ 31 w 422"/>
                <a:gd name="T9" fmla="*/ 76 h 185"/>
                <a:gd name="T10" fmla="*/ 47 w 422"/>
                <a:gd name="T11" fmla="*/ 49 h 185"/>
                <a:gd name="T12" fmla="*/ 24 w 422"/>
                <a:gd name="T13" fmla="*/ 41 h 185"/>
                <a:gd name="T14" fmla="*/ 0 w 422"/>
                <a:gd name="T15" fmla="*/ 63 h 185"/>
                <a:gd name="T16" fmla="*/ 23 w 422"/>
                <a:gd name="T17" fmla="*/ 18 h 185"/>
                <a:gd name="T18" fmla="*/ 89 w 422"/>
                <a:gd name="T19" fmla="*/ 6 h 185"/>
                <a:gd name="T20" fmla="*/ 194 w 422"/>
                <a:gd name="T21" fmla="*/ 52 h 185"/>
                <a:gd name="T22" fmla="*/ 333 w 422"/>
                <a:gd name="T23" fmla="*/ 91 h 185"/>
                <a:gd name="T24" fmla="*/ 414 w 422"/>
                <a:gd name="T25" fmla="*/ 10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85">
                  <a:moveTo>
                    <a:pt x="414" y="105"/>
                  </a:moveTo>
                  <a:cubicBezTo>
                    <a:pt x="414" y="105"/>
                    <a:pt x="422" y="165"/>
                    <a:pt x="407" y="174"/>
                  </a:cubicBezTo>
                  <a:cubicBezTo>
                    <a:pt x="393" y="183"/>
                    <a:pt x="369" y="185"/>
                    <a:pt x="321" y="162"/>
                  </a:cubicBezTo>
                  <a:cubicBezTo>
                    <a:pt x="273" y="139"/>
                    <a:pt x="151" y="80"/>
                    <a:pt x="123" y="73"/>
                  </a:cubicBezTo>
                  <a:cubicBezTo>
                    <a:pt x="86" y="63"/>
                    <a:pt x="37" y="72"/>
                    <a:pt x="31" y="76"/>
                  </a:cubicBezTo>
                  <a:cubicBezTo>
                    <a:pt x="24" y="80"/>
                    <a:pt x="24" y="56"/>
                    <a:pt x="47" y="49"/>
                  </a:cubicBezTo>
                  <a:cubicBezTo>
                    <a:pt x="71" y="41"/>
                    <a:pt x="29" y="32"/>
                    <a:pt x="24" y="41"/>
                  </a:cubicBezTo>
                  <a:cubicBezTo>
                    <a:pt x="19" y="50"/>
                    <a:pt x="0" y="63"/>
                    <a:pt x="0" y="63"/>
                  </a:cubicBezTo>
                  <a:cubicBezTo>
                    <a:pt x="0" y="63"/>
                    <a:pt x="3" y="24"/>
                    <a:pt x="23" y="18"/>
                  </a:cubicBezTo>
                  <a:cubicBezTo>
                    <a:pt x="42" y="11"/>
                    <a:pt x="68" y="0"/>
                    <a:pt x="89" y="6"/>
                  </a:cubicBezTo>
                  <a:cubicBezTo>
                    <a:pt x="109" y="12"/>
                    <a:pt x="171" y="41"/>
                    <a:pt x="194" y="52"/>
                  </a:cubicBezTo>
                  <a:cubicBezTo>
                    <a:pt x="218" y="64"/>
                    <a:pt x="304" y="94"/>
                    <a:pt x="333" y="91"/>
                  </a:cubicBezTo>
                  <a:cubicBezTo>
                    <a:pt x="333" y="91"/>
                    <a:pt x="353" y="92"/>
                    <a:pt x="414" y="105"/>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4" name="Freeform 431"/>
            <p:cNvSpPr/>
            <p:nvPr>
              <p:custDataLst>
                <p:tags r:id="rId427"/>
              </p:custDataLst>
            </p:nvPr>
          </p:nvSpPr>
          <p:spPr bwMode="auto">
            <a:xfrm>
              <a:off x="9755189" y="2278062"/>
              <a:ext cx="647700" cy="17463"/>
            </a:xfrm>
            <a:custGeom>
              <a:avLst/>
              <a:gdLst>
                <a:gd name="T0" fmla="*/ 3 w 377"/>
                <a:gd name="T1" fmla="*/ 10 h 10"/>
                <a:gd name="T2" fmla="*/ 374 w 377"/>
                <a:gd name="T3" fmla="*/ 10 h 10"/>
                <a:gd name="T4" fmla="*/ 377 w 377"/>
                <a:gd name="T5" fmla="*/ 6 h 10"/>
                <a:gd name="T6" fmla="*/ 377 w 377"/>
                <a:gd name="T7" fmla="*/ 4 h 10"/>
                <a:gd name="T8" fmla="*/ 374 w 377"/>
                <a:gd name="T9" fmla="*/ 0 h 10"/>
                <a:gd name="T10" fmla="*/ 3 w 377"/>
                <a:gd name="T11" fmla="*/ 0 h 10"/>
                <a:gd name="T12" fmla="*/ 0 w 377"/>
                <a:gd name="T13" fmla="*/ 4 h 10"/>
                <a:gd name="T14" fmla="*/ 0 w 377"/>
                <a:gd name="T15" fmla="*/ 6 h 10"/>
                <a:gd name="T16" fmla="*/ 3 w 37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10">
                  <a:moveTo>
                    <a:pt x="3" y="10"/>
                  </a:moveTo>
                  <a:cubicBezTo>
                    <a:pt x="374" y="10"/>
                    <a:pt x="374" y="10"/>
                    <a:pt x="374" y="10"/>
                  </a:cubicBezTo>
                  <a:cubicBezTo>
                    <a:pt x="376" y="10"/>
                    <a:pt x="377" y="8"/>
                    <a:pt x="377" y="6"/>
                  </a:cubicBezTo>
                  <a:cubicBezTo>
                    <a:pt x="377" y="4"/>
                    <a:pt x="377" y="4"/>
                    <a:pt x="377" y="4"/>
                  </a:cubicBezTo>
                  <a:cubicBezTo>
                    <a:pt x="377" y="2"/>
                    <a:pt x="376" y="0"/>
                    <a:pt x="374" y="0"/>
                  </a:cubicBezTo>
                  <a:cubicBezTo>
                    <a:pt x="3" y="0"/>
                    <a:pt x="3" y="0"/>
                    <a:pt x="3" y="0"/>
                  </a:cubicBezTo>
                  <a:cubicBezTo>
                    <a:pt x="1" y="0"/>
                    <a:pt x="0" y="2"/>
                    <a:pt x="0" y="4"/>
                  </a:cubicBezTo>
                  <a:cubicBezTo>
                    <a:pt x="0" y="6"/>
                    <a:pt x="0" y="6"/>
                    <a:pt x="0" y="6"/>
                  </a:cubicBezTo>
                  <a:cubicBezTo>
                    <a:pt x="0" y="8"/>
                    <a:pt x="1" y="10"/>
                    <a:pt x="3" y="10"/>
                  </a:cubicBezTo>
                  <a:close/>
                </a:path>
              </a:pathLst>
            </a:custGeom>
            <a:solidFill>
              <a:srgbClr val="95CB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5" name="Freeform 432"/>
            <p:cNvSpPr/>
            <p:nvPr>
              <p:custDataLst>
                <p:tags r:id="rId428"/>
              </p:custDataLst>
            </p:nvPr>
          </p:nvSpPr>
          <p:spPr bwMode="auto">
            <a:xfrm>
              <a:off x="9588501" y="1990724"/>
              <a:ext cx="647700" cy="295275"/>
            </a:xfrm>
            <a:custGeom>
              <a:avLst/>
              <a:gdLst>
                <a:gd name="T0" fmla="*/ 371 w 377"/>
                <a:gd name="T1" fmla="*/ 161 h 173"/>
                <a:gd name="T2" fmla="*/ 262 w 377"/>
                <a:gd name="T3" fmla="*/ 10 h 173"/>
                <a:gd name="T4" fmla="*/ 226 w 377"/>
                <a:gd name="T5" fmla="*/ 0 h 173"/>
                <a:gd name="T6" fmla="*/ 21 w 377"/>
                <a:gd name="T7" fmla="*/ 1 h 173"/>
                <a:gd name="T8" fmla="*/ 8 w 377"/>
                <a:gd name="T9" fmla="*/ 20 h 173"/>
                <a:gd name="T10" fmla="*/ 97 w 377"/>
                <a:gd name="T11" fmla="*/ 173 h 173"/>
                <a:gd name="T12" fmla="*/ 377 w 377"/>
                <a:gd name="T13" fmla="*/ 168 h 173"/>
                <a:gd name="T14" fmla="*/ 371 w 377"/>
                <a:gd name="T15" fmla="*/ 161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173">
                  <a:moveTo>
                    <a:pt x="371" y="161"/>
                  </a:moveTo>
                  <a:cubicBezTo>
                    <a:pt x="262" y="10"/>
                    <a:pt x="262" y="10"/>
                    <a:pt x="262" y="10"/>
                  </a:cubicBezTo>
                  <a:cubicBezTo>
                    <a:pt x="262" y="10"/>
                    <a:pt x="263" y="0"/>
                    <a:pt x="226" y="0"/>
                  </a:cubicBezTo>
                  <a:cubicBezTo>
                    <a:pt x="190" y="0"/>
                    <a:pt x="21" y="1"/>
                    <a:pt x="21" y="1"/>
                  </a:cubicBezTo>
                  <a:cubicBezTo>
                    <a:pt x="21" y="1"/>
                    <a:pt x="0" y="0"/>
                    <a:pt x="8" y="20"/>
                  </a:cubicBezTo>
                  <a:cubicBezTo>
                    <a:pt x="17" y="40"/>
                    <a:pt x="97" y="173"/>
                    <a:pt x="97" y="173"/>
                  </a:cubicBezTo>
                  <a:cubicBezTo>
                    <a:pt x="377" y="168"/>
                    <a:pt x="377" y="168"/>
                    <a:pt x="377" y="168"/>
                  </a:cubicBezTo>
                  <a:lnTo>
                    <a:pt x="371" y="161"/>
                  </a:lnTo>
                  <a:close/>
                </a:path>
              </a:pathLst>
            </a:custGeom>
            <a:solidFill>
              <a:srgbClr val="E3E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6" name="Freeform 433"/>
            <p:cNvSpPr/>
            <p:nvPr>
              <p:custDataLst>
                <p:tags r:id="rId429"/>
              </p:custDataLst>
            </p:nvPr>
          </p:nvSpPr>
          <p:spPr bwMode="auto">
            <a:xfrm>
              <a:off x="10067926" y="1598612"/>
              <a:ext cx="298450" cy="279400"/>
            </a:xfrm>
            <a:custGeom>
              <a:avLst/>
              <a:gdLst>
                <a:gd name="T0" fmla="*/ 157 w 174"/>
                <a:gd name="T1" fmla="*/ 113 h 163"/>
                <a:gd name="T2" fmla="*/ 164 w 174"/>
                <a:gd name="T3" fmla="*/ 74 h 163"/>
                <a:gd name="T4" fmla="*/ 99 w 174"/>
                <a:gd name="T5" fmla="*/ 0 h 163"/>
                <a:gd name="T6" fmla="*/ 0 w 174"/>
                <a:gd name="T7" fmla="*/ 16 h 163"/>
                <a:gd name="T8" fmla="*/ 33 w 174"/>
                <a:gd name="T9" fmla="*/ 112 h 163"/>
                <a:gd name="T10" fmla="*/ 104 w 174"/>
                <a:gd name="T11" fmla="*/ 153 h 163"/>
                <a:gd name="T12" fmla="*/ 157 w 174"/>
                <a:gd name="T13" fmla="*/ 113 h 163"/>
              </a:gdLst>
              <a:ahLst/>
              <a:cxnLst>
                <a:cxn ang="0">
                  <a:pos x="T0" y="T1"/>
                </a:cxn>
                <a:cxn ang="0">
                  <a:pos x="T2" y="T3"/>
                </a:cxn>
                <a:cxn ang="0">
                  <a:pos x="T4" y="T5"/>
                </a:cxn>
                <a:cxn ang="0">
                  <a:pos x="T6" y="T7"/>
                </a:cxn>
                <a:cxn ang="0">
                  <a:pos x="T8" y="T9"/>
                </a:cxn>
                <a:cxn ang="0">
                  <a:pos x="T10" y="T11"/>
                </a:cxn>
                <a:cxn ang="0">
                  <a:pos x="T12" y="T13"/>
                </a:cxn>
              </a:cxnLst>
              <a:rect l="0" t="0" r="r" b="b"/>
              <a:pathLst>
                <a:path w="174" h="163">
                  <a:moveTo>
                    <a:pt x="157" y="113"/>
                  </a:moveTo>
                  <a:cubicBezTo>
                    <a:pt x="157" y="113"/>
                    <a:pt x="154" y="110"/>
                    <a:pt x="164" y="74"/>
                  </a:cubicBezTo>
                  <a:cubicBezTo>
                    <a:pt x="174" y="36"/>
                    <a:pt x="99" y="0"/>
                    <a:pt x="99" y="0"/>
                  </a:cubicBezTo>
                  <a:cubicBezTo>
                    <a:pt x="0" y="16"/>
                    <a:pt x="0" y="16"/>
                    <a:pt x="0" y="16"/>
                  </a:cubicBezTo>
                  <a:cubicBezTo>
                    <a:pt x="0" y="16"/>
                    <a:pt x="13" y="84"/>
                    <a:pt x="33" y="112"/>
                  </a:cubicBezTo>
                  <a:cubicBezTo>
                    <a:pt x="54" y="140"/>
                    <a:pt x="72" y="163"/>
                    <a:pt x="104" y="153"/>
                  </a:cubicBezTo>
                  <a:cubicBezTo>
                    <a:pt x="137" y="142"/>
                    <a:pt x="157" y="113"/>
                    <a:pt x="157" y="113"/>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7" name="Oval 434"/>
            <p:cNvSpPr>
              <a:spLocks noChangeArrowheads="1"/>
            </p:cNvSpPr>
            <p:nvPr>
              <p:custDataLst>
                <p:tags r:id="rId430"/>
              </p:custDataLst>
            </p:nvPr>
          </p:nvSpPr>
          <p:spPr bwMode="auto">
            <a:xfrm>
              <a:off x="10244139" y="1582737"/>
              <a:ext cx="120650" cy="114300"/>
            </a:xfrm>
            <a:prstGeom prst="ellipse">
              <a:avLst/>
            </a:prstGeom>
            <a:solidFill>
              <a:srgbClr val="FF9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8" name="Freeform 435"/>
            <p:cNvSpPr/>
            <p:nvPr>
              <p:custDataLst>
                <p:tags r:id="rId431"/>
              </p:custDataLst>
            </p:nvPr>
          </p:nvSpPr>
          <p:spPr bwMode="auto">
            <a:xfrm>
              <a:off x="10256839" y="1582737"/>
              <a:ext cx="107950" cy="101600"/>
            </a:xfrm>
            <a:custGeom>
              <a:avLst/>
              <a:gdLst>
                <a:gd name="T0" fmla="*/ 28 w 63"/>
                <a:gd name="T1" fmla="*/ 0 h 59"/>
                <a:gd name="T2" fmla="*/ 7 w 63"/>
                <a:gd name="T3" fmla="*/ 7 h 59"/>
                <a:gd name="T4" fmla="*/ 0 w 63"/>
                <a:gd name="T5" fmla="*/ 26 h 59"/>
                <a:gd name="T6" fmla="*/ 36 w 63"/>
                <a:gd name="T7" fmla="*/ 59 h 59"/>
                <a:gd name="T8" fmla="*/ 57 w 63"/>
                <a:gd name="T9" fmla="*/ 52 h 59"/>
                <a:gd name="T10" fmla="*/ 63 w 63"/>
                <a:gd name="T11" fmla="*/ 33 h 59"/>
                <a:gd name="T12" fmla="*/ 28 w 63"/>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3" h="59">
                  <a:moveTo>
                    <a:pt x="28" y="0"/>
                  </a:moveTo>
                  <a:cubicBezTo>
                    <a:pt x="20" y="0"/>
                    <a:pt x="12" y="2"/>
                    <a:pt x="7" y="7"/>
                  </a:cubicBezTo>
                  <a:cubicBezTo>
                    <a:pt x="3" y="12"/>
                    <a:pt x="0" y="19"/>
                    <a:pt x="0" y="26"/>
                  </a:cubicBezTo>
                  <a:cubicBezTo>
                    <a:pt x="0" y="44"/>
                    <a:pt x="16" y="59"/>
                    <a:pt x="36" y="59"/>
                  </a:cubicBezTo>
                  <a:cubicBezTo>
                    <a:pt x="44" y="59"/>
                    <a:pt x="51" y="57"/>
                    <a:pt x="57" y="52"/>
                  </a:cubicBezTo>
                  <a:cubicBezTo>
                    <a:pt x="61" y="47"/>
                    <a:pt x="63" y="40"/>
                    <a:pt x="63" y="33"/>
                  </a:cubicBezTo>
                  <a:cubicBezTo>
                    <a:pt x="63" y="15"/>
                    <a:pt x="47" y="0"/>
                    <a:pt x="28" y="0"/>
                  </a:cubicBezTo>
                  <a:close/>
                </a:path>
              </a:pathLst>
            </a:cu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9" name="Freeform 436"/>
            <p:cNvSpPr/>
            <p:nvPr>
              <p:custDataLst>
                <p:tags r:id="rId432"/>
              </p:custDataLst>
            </p:nvPr>
          </p:nvSpPr>
          <p:spPr bwMode="auto">
            <a:xfrm>
              <a:off x="10036176" y="1462087"/>
              <a:ext cx="276225" cy="146050"/>
            </a:xfrm>
            <a:custGeom>
              <a:avLst/>
              <a:gdLst>
                <a:gd name="T0" fmla="*/ 161 w 161"/>
                <a:gd name="T1" fmla="*/ 76 h 85"/>
                <a:gd name="T2" fmla="*/ 131 w 161"/>
                <a:gd name="T3" fmla="*/ 29 h 85"/>
                <a:gd name="T4" fmla="*/ 64 w 161"/>
                <a:gd name="T5" fmla="*/ 3 h 85"/>
                <a:gd name="T6" fmla="*/ 6 w 161"/>
                <a:gd name="T7" fmla="*/ 23 h 85"/>
                <a:gd name="T8" fmla="*/ 1 w 161"/>
                <a:gd name="T9" fmla="*/ 39 h 85"/>
                <a:gd name="T10" fmla="*/ 8 w 161"/>
                <a:gd name="T11" fmla="*/ 56 h 85"/>
                <a:gd name="T12" fmla="*/ 12 w 161"/>
                <a:gd name="T13" fmla="*/ 41 h 85"/>
                <a:gd name="T14" fmla="*/ 74 w 161"/>
                <a:gd name="T15" fmla="*/ 21 h 85"/>
                <a:gd name="T16" fmla="*/ 127 w 161"/>
                <a:gd name="T17" fmla="*/ 55 h 85"/>
                <a:gd name="T18" fmla="*/ 142 w 161"/>
                <a:gd name="T19" fmla="*/ 85 h 85"/>
                <a:gd name="T20" fmla="*/ 161 w 161"/>
                <a:gd name="T21"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85">
                  <a:moveTo>
                    <a:pt x="161" y="76"/>
                  </a:moveTo>
                  <a:cubicBezTo>
                    <a:pt x="161" y="76"/>
                    <a:pt x="142" y="43"/>
                    <a:pt x="131" y="29"/>
                  </a:cubicBezTo>
                  <a:cubicBezTo>
                    <a:pt x="122" y="19"/>
                    <a:pt x="103" y="0"/>
                    <a:pt x="64" y="3"/>
                  </a:cubicBezTo>
                  <a:cubicBezTo>
                    <a:pt x="36" y="5"/>
                    <a:pt x="14" y="11"/>
                    <a:pt x="6" y="23"/>
                  </a:cubicBezTo>
                  <a:cubicBezTo>
                    <a:pt x="4" y="27"/>
                    <a:pt x="0" y="36"/>
                    <a:pt x="1" y="39"/>
                  </a:cubicBezTo>
                  <a:cubicBezTo>
                    <a:pt x="1" y="44"/>
                    <a:pt x="8" y="56"/>
                    <a:pt x="8" y="56"/>
                  </a:cubicBezTo>
                  <a:cubicBezTo>
                    <a:pt x="12" y="41"/>
                    <a:pt x="12" y="41"/>
                    <a:pt x="12" y="41"/>
                  </a:cubicBezTo>
                  <a:cubicBezTo>
                    <a:pt x="12" y="41"/>
                    <a:pt x="41" y="15"/>
                    <a:pt x="74" y="21"/>
                  </a:cubicBezTo>
                  <a:cubicBezTo>
                    <a:pt x="96" y="25"/>
                    <a:pt x="119" y="39"/>
                    <a:pt x="127" y="55"/>
                  </a:cubicBezTo>
                  <a:cubicBezTo>
                    <a:pt x="135" y="72"/>
                    <a:pt x="142" y="85"/>
                    <a:pt x="142" y="85"/>
                  </a:cubicBezTo>
                  <a:lnTo>
                    <a:pt x="161" y="76"/>
                  </a:lnTo>
                  <a:close/>
                </a:path>
              </a:pathLst>
            </a:cu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0" name="Freeform 437"/>
            <p:cNvSpPr/>
            <p:nvPr>
              <p:custDataLst>
                <p:tags r:id="rId433"/>
              </p:custDataLst>
            </p:nvPr>
          </p:nvSpPr>
          <p:spPr bwMode="auto">
            <a:xfrm>
              <a:off x="11274426" y="3978274"/>
              <a:ext cx="184150" cy="338138"/>
            </a:xfrm>
            <a:custGeom>
              <a:avLst/>
              <a:gdLst>
                <a:gd name="T0" fmla="*/ 33 w 107"/>
                <a:gd name="T1" fmla="*/ 195 h 197"/>
                <a:gd name="T2" fmla="*/ 23 w 107"/>
                <a:gd name="T3" fmla="*/ 194 h 197"/>
                <a:gd name="T4" fmla="*/ 18 w 107"/>
                <a:gd name="T5" fmla="*/ 186 h 197"/>
                <a:gd name="T6" fmla="*/ 17 w 107"/>
                <a:gd name="T7" fmla="*/ 37 h 197"/>
                <a:gd name="T8" fmla="*/ 24 w 107"/>
                <a:gd name="T9" fmla="*/ 15 h 197"/>
                <a:gd name="T10" fmla="*/ 63 w 107"/>
                <a:gd name="T11" fmla="*/ 0 h 197"/>
                <a:gd name="T12" fmla="*/ 83 w 107"/>
                <a:gd name="T13" fmla="*/ 3 h 197"/>
                <a:gd name="T14" fmla="*/ 106 w 107"/>
                <a:gd name="T15" fmla="*/ 40 h 197"/>
                <a:gd name="T16" fmla="*/ 99 w 107"/>
                <a:gd name="T17" fmla="*/ 84 h 197"/>
                <a:gd name="T18" fmla="*/ 79 w 107"/>
                <a:gd name="T19" fmla="*/ 163 h 197"/>
                <a:gd name="T20" fmla="*/ 68 w 107"/>
                <a:gd name="T21" fmla="*/ 193 h 197"/>
                <a:gd name="T22" fmla="*/ 33 w 10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7">
                  <a:moveTo>
                    <a:pt x="33" y="195"/>
                  </a:moveTo>
                  <a:cubicBezTo>
                    <a:pt x="29" y="196"/>
                    <a:pt x="26" y="196"/>
                    <a:pt x="23" y="194"/>
                  </a:cubicBezTo>
                  <a:cubicBezTo>
                    <a:pt x="20" y="193"/>
                    <a:pt x="19" y="189"/>
                    <a:pt x="18" y="186"/>
                  </a:cubicBezTo>
                  <a:cubicBezTo>
                    <a:pt x="0" y="139"/>
                    <a:pt x="7" y="86"/>
                    <a:pt x="17" y="37"/>
                  </a:cubicBezTo>
                  <a:cubicBezTo>
                    <a:pt x="18" y="29"/>
                    <a:pt x="20" y="22"/>
                    <a:pt x="24" y="15"/>
                  </a:cubicBezTo>
                  <a:cubicBezTo>
                    <a:pt x="32" y="3"/>
                    <a:pt x="49" y="0"/>
                    <a:pt x="63" y="0"/>
                  </a:cubicBezTo>
                  <a:cubicBezTo>
                    <a:pt x="70" y="0"/>
                    <a:pt x="77" y="0"/>
                    <a:pt x="83" y="3"/>
                  </a:cubicBezTo>
                  <a:cubicBezTo>
                    <a:pt x="97" y="9"/>
                    <a:pt x="104" y="25"/>
                    <a:pt x="106" y="40"/>
                  </a:cubicBezTo>
                  <a:cubicBezTo>
                    <a:pt x="107" y="55"/>
                    <a:pt x="103" y="70"/>
                    <a:pt x="99" y="84"/>
                  </a:cubicBezTo>
                  <a:cubicBezTo>
                    <a:pt x="92" y="111"/>
                    <a:pt x="85" y="137"/>
                    <a:pt x="79" y="163"/>
                  </a:cubicBezTo>
                  <a:cubicBezTo>
                    <a:pt x="77" y="172"/>
                    <a:pt x="77" y="188"/>
                    <a:pt x="68" y="193"/>
                  </a:cubicBezTo>
                  <a:cubicBezTo>
                    <a:pt x="60" y="197"/>
                    <a:pt x="42" y="195"/>
                    <a:pt x="33" y="195"/>
                  </a:cubicBez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3" name="Freeform 438"/>
            <p:cNvSpPr/>
            <p:nvPr>
              <p:custDataLst>
                <p:tags r:id="rId434"/>
              </p:custDataLst>
            </p:nvPr>
          </p:nvSpPr>
          <p:spPr bwMode="auto">
            <a:xfrm>
              <a:off x="11236326" y="3987799"/>
              <a:ext cx="238125" cy="269875"/>
            </a:xfrm>
            <a:custGeom>
              <a:avLst/>
              <a:gdLst>
                <a:gd name="T0" fmla="*/ 130 w 139"/>
                <a:gd name="T1" fmla="*/ 86 h 158"/>
                <a:gd name="T2" fmla="*/ 48 w 139"/>
                <a:gd name="T3" fmla="*/ 149 h 158"/>
                <a:gd name="T4" fmla="*/ 9 w 139"/>
                <a:gd name="T5" fmla="*/ 54 h 158"/>
                <a:gd name="T6" fmla="*/ 86 w 139"/>
                <a:gd name="T7" fmla="*/ 9 h 158"/>
                <a:gd name="T8" fmla="*/ 130 w 139"/>
                <a:gd name="T9" fmla="*/ 86 h 158"/>
              </a:gdLst>
              <a:ahLst/>
              <a:cxnLst>
                <a:cxn ang="0">
                  <a:pos x="T0" y="T1"/>
                </a:cxn>
                <a:cxn ang="0">
                  <a:pos x="T2" y="T3"/>
                </a:cxn>
                <a:cxn ang="0">
                  <a:pos x="T4" y="T5"/>
                </a:cxn>
                <a:cxn ang="0">
                  <a:pos x="T6" y="T7"/>
                </a:cxn>
                <a:cxn ang="0">
                  <a:pos x="T8" y="T9"/>
                </a:cxn>
              </a:cxnLst>
              <a:rect l="0" t="0" r="r" b="b"/>
              <a:pathLst>
                <a:path w="139" h="158">
                  <a:moveTo>
                    <a:pt x="130" y="86"/>
                  </a:moveTo>
                  <a:cubicBezTo>
                    <a:pt x="121" y="119"/>
                    <a:pt x="82" y="158"/>
                    <a:pt x="48" y="149"/>
                  </a:cubicBezTo>
                  <a:cubicBezTo>
                    <a:pt x="15" y="140"/>
                    <a:pt x="0" y="87"/>
                    <a:pt x="9" y="54"/>
                  </a:cubicBezTo>
                  <a:cubicBezTo>
                    <a:pt x="18" y="20"/>
                    <a:pt x="52" y="0"/>
                    <a:pt x="86" y="9"/>
                  </a:cubicBezTo>
                  <a:cubicBezTo>
                    <a:pt x="119" y="18"/>
                    <a:pt x="139" y="52"/>
                    <a:pt x="130" y="86"/>
                  </a:cubicBez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4" name="Oval 439"/>
            <p:cNvSpPr>
              <a:spLocks noChangeArrowheads="1"/>
            </p:cNvSpPr>
            <p:nvPr>
              <p:custDataLst>
                <p:tags r:id="rId435"/>
              </p:custDataLst>
            </p:nvPr>
          </p:nvSpPr>
          <p:spPr bwMode="auto">
            <a:xfrm>
              <a:off x="10820401" y="3575049"/>
              <a:ext cx="100013" cy="98425"/>
            </a:xfrm>
            <a:prstGeom prst="ellipse">
              <a:avLst/>
            </a:pr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5" name="Freeform 440"/>
            <p:cNvSpPr/>
            <p:nvPr>
              <p:custDataLst>
                <p:tags r:id="rId436"/>
              </p:custDataLst>
            </p:nvPr>
          </p:nvSpPr>
          <p:spPr bwMode="auto">
            <a:xfrm>
              <a:off x="11176001" y="4743449"/>
              <a:ext cx="233363" cy="1108075"/>
            </a:xfrm>
            <a:custGeom>
              <a:avLst/>
              <a:gdLst>
                <a:gd name="T0" fmla="*/ 147 w 147"/>
                <a:gd name="T1" fmla="*/ 0 h 698"/>
                <a:gd name="T2" fmla="*/ 125 w 147"/>
                <a:gd name="T3" fmla="*/ 360 h 698"/>
                <a:gd name="T4" fmla="*/ 137 w 147"/>
                <a:gd name="T5" fmla="*/ 698 h 698"/>
                <a:gd name="T6" fmla="*/ 6 w 147"/>
                <a:gd name="T7" fmla="*/ 698 h 698"/>
                <a:gd name="T8" fmla="*/ 0 w 147"/>
                <a:gd name="T9" fmla="*/ 672 h 698"/>
                <a:gd name="T10" fmla="*/ 99 w 147"/>
                <a:gd name="T11" fmla="*/ 671 h 698"/>
                <a:gd name="T12" fmla="*/ 59 w 147"/>
                <a:gd name="T13" fmla="*/ 361 h 698"/>
                <a:gd name="T14" fmla="*/ 18 w 147"/>
                <a:gd name="T15" fmla="*/ 16 h 698"/>
                <a:gd name="T16" fmla="*/ 147 w 147"/>
                <a:gd name="T17"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698">
                  <a:moveTo>
                    <a:pt x="147" y="0"/>
                  </a:moveTo>
                  <a:lnTo>
                    <a:pt x="125" y="360"/>
                  </a:lnTo>
                  <a:lnTo>
                    <a:pt x="137" y="698"/>
                  </a:lnTo>
                  <a:lnTo>
                    <a:pt x="6" y="698"/>
                  </a:lnTo>
                  <a:lnTo>
                    <a:pt x="0" y="672"/>
                  </a:lnTo>
                  <a:lnTo>
                    <a:pt x="99" y="671"/>
                  </a:lnTo>
                  <a:lnTo>
                    <a:pt x="59" y="361"/>
                  </a:lnTo>
                  <a:lnTo>
                    <a:pt x="18" y="16"/>
                  </a:lnTo>
                  <a:lnTo>
                    <a:pt x="147" y="0"/>
                  </a:ln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6" name="Freeform 441"/>
            <p:cNvSpPr/>
            <p:nvPr>
              <p:custDataLst>
                <p:tags r:id="rId437"/>
              </p:custDataLst>
            </p:nvPr>
          </p:nvSpPr>
          <p:spPr bwMode="auto">
            <a:xfrm>
              <a:off x="11250614" y="4733924"/>
              <a:ext cx="515938" cy="1104900"/>
            </a:xfrm>
            <a:custGeom>
              <a:avLst/>
              <a:gdLst>
                <a:gd name="T0" fmla="*/ 142 w 325"/>
                <a:gd name="T1" fmla="*/ 0 h 696"/>
                <a:gd name="T2" fmla="*/ 171 w 325"/>
                <a:gd name="T3" fmla="*/ 305 h 696"/>
                <a:gd name="T4" fmla="*/ 325 w 325"/>
                <a:gd name="T5" fmla="*/ 615 h 696"/>
                <a:gd name="T6" fmla="*/ 294 w 325"/>
                <a:gd name="T7" fmla="*/ 696 h 696"/>
                <a:gd name="T8" fmla="*/ 234 w 325"/>
                <a:gd name="T9" fmla="*/ 696 h 696"/>
                <a:gd name="T10" fmla="*/ 270 w 325"/>
                <a:gd name="T11" fmla="*/ 669 h 696"/>
                <a:gd name="T12" fmla="*/ 288 w 325"/>
                <a:gd name="T13" fmla="*/ 607 h 696"/>
                <a:gd name="T14" fmla="*/ 137 w 325"/>
                <a:gd name="T15" fmla="*/ 374 h 696"/>
                <a:gd name="T16" fmla="*/ 0 w 325"/>
                <a:gd name="T17" fmla="*/ 18 h 696"/>
                <a:gd name="T18" fmla="*/ 142 w 325"/>
                <a:gd name="T1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696">
                  <a:moveTo>
                    <a:pt x="142" y="0"/>
                  </a:moveTo>
                  <a:lnTo>
                    <a:pt x="171" y="305"/>
                  </a:lnTo>
                  <a:lnTo>
                    <a:pt x="325" y="615"/>
                  </a:lnTo>
                  <a:lnTo>
                    <a:pt x="294" y="696"/>
                  </a:lnTo>
                  <a:lnTo>
                    <a:pt x="234" y="696"/>
                  </a:lnTo>
                  <a:lnTo>
                    <a:pt x="270" y="669"/>
                  </a:lnTo>
                  <a:lnTo>
                    <a:pt x="288" y="607"/>
                  </a:lnTo>
                  <a:lnTo>
                    <a:pt x="137" y="374"/>
                  </a:lnTo>
                  <a:lnTo>
                    <a:pt x="0" y="18"/>
                  </a:lnTo>
                  <a:lnTo>
                    <a:pt x="142" y="0"/>
                  </a:ln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7" name="Freeform 442"/>
            <p:cNvSpPr/>
            <p:nvPr>
              <p:custDataLst>
                <p:tags r:id="rId438"/>
              </p:custDataLst>
            </p:nvPr>
          </p:nvSpPr>
          <p:spPr bwMode="auto">
            <a:xfrm>
              <a:off x="10869614" y="3624262"/>
              <a:ext cx="606425" cy="1144588"/>
            </a:xfrm>
            <a:custGeom>
              <a:avLst/>
              <a:gdLst>
                <a:gd name="T0" fmla="*/ 0 w 382"/>
                <a:gd name="T1" fmla="*/ 31 h 721"/>
                <a:gd name="T2" fmla="*/ 32 w 382"/>
                <a:gd name="T3" fmla="*/ 0 h 721"/>
                <a:gd name="T4" fmla="*/ 99 w 382"/>
                <a:gd name="T5" fmla="*/ 238 h 721"/>
                <a:gd name="T6" fmla="*/ 241 w 382"/>
                <a:gd name="T7" fmla="*/ 368 h 721"/>
                <a:gd name="T8" fmla="*/ 343 w 382"/>
                <a:gd name="T9" fmla="*/ 414 h 721"/>
                <a:gd name="T10" fmla="*/ 344 w 382"/>
                <a:gd name="T11" fmla="*/ 597 h 721"/>
                <a:gd name="T12" fmla="*/ 382 w 382"/>
                <a:gd name="T13" fmla="*/ 699 h 721"/>
                <a:gd name="T14" fmla="*/ 211 w 382"/>
                <a:gd name="T15" fmla="*/ 721 h 721"/>
                <a:gd name="T16" fmla="*/ 214 w 382"/>
                <a:gd name="T17" fmla="*/ 587 h 721"/>
                <a:gd name="T18" fmla="*/ 211 w 382"/>
                <a:gd name="T19" fmla="*/ 441 h 721"/>
                <a:gd name="T20" fmla="*/ 43 w 382"/>
                <a:gd name="T21" fmla="*/ 258 h 721"/>
                <a:gd name="T22" fmla="*/ 0 w 382"/>
                <a:gd name="T23" fmla="*/ 31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2" h="721">
                  <a:moveTo>
                    <a:pt x="0" y="31"/>
                  </a:moveTo>
                  <a:lnTo>
                    <a:pt x="32" y="0"/>
                  </a:lnTo>
                  <a:lnTo>
                    <a:pt x="99" y="238"/>
                  </a:lnTo>
                  <a:lnTo>
                    <a:pt x="241" y="368"/>
                  </a:lnTo>
                  <a:lnTo>
                    <a:pt x="343" y="414"/>
                  </a:lnTo>
                  <a:lnTo>
                    <a:pt x="344" y="597"/>
                  </a:lnTo>
                  <a:lnTo>
                    <a:pt x="382" y="699"/>
                  </a:lnTo>
                  <a:lnTo>
                    <a:pt x="211" y="721"/>
                  </a:lnTo>
                  <a:lnTo>
                    <a:pt x="214" y="587"/>
                  </a:lnTo>
                  <a:lnTo>
                    <a:pt x="211" y="441"/>
                  </a:lnTo>
                  <a:lnTo>
                    <a:pt x="43" y="258"/>
                  </a:lnTo>
                  <a:lnTo>
                    <a:pt x="0" y="31"/>
                  </a:lnTo>
                  <a:close/>
                </a:path>
              </a:pathLst>
            </a:custGeom>
            <a:solidFill>
              <a:srgbClr val="FF5A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8" name="Freeform 443"/>
            <p:cNvSpPr/>
            <p:nvPr>
              <p:custDataLst>
                <p:tags r:id="rId439"/>
              </p:custDataLst>
            </p:nvPr>
          </p:nvSpPr>
          <p:spPr bwMode="auto">
            <a:xfrm>
              <a:off x="11336339" y="3990974"/>
              <a:ext cx="149225" cy="360363"/>
            </a:xfrm>
            <a:custGeom>
              <a:avLst/>
              <a:gdLst>
                <a:gd name="T0" fmla="*/ 1 w 87"/>
                <a:gd name="T1" fmla="*/ 37 h 210"/>
                <a:gd name="T2" fmla="*/ 13 w 87"/>
                <a:gd name="T3" fmla="*/ 74 h 210"/>
                <a:gd name="T4" fmla="*/ 38 w 87"/>
                <a:gd name="T5" fmla="*/ 72 h 210"/>
                <a:gd name="T6" fmla="*/ 38 w 87"/>
                <a:gd name="T7" fmla="*/ 98 h 210"/>
                <a:gd name="T8" fmla="*/ 13 w 87"/>
                <a:gd name="T9" fmla="*/ 107 h 210"/>
                <a:gd name="T10" fmla="*/ 18 w 87"/>
                <a:gd name="T11" fmla="*/ 210 h 210"/>
                <a:gd name="T12" fmla="*/ 75 w 87"/>
                <a:gd name="T13" fmla="*/ 208 h 210"/>
                <a:gd name="T14" fmla="*/ 81 w 87"/>
                <a:gd name="T15" fmla="*/ 61 h 210"/>
                <a:gd name="T16" fmla="*/ 74 w 87"/>
                <a:gd name="T17" fmla="*/ 31 h 210"/>
                <a:gd name="T18" fmla="*/ 54 w 87"/>
                <a:gd name="T19" fmla="*/ 8 h 210"/>
                <a:gd name="T20" fmla="*/ 32 w 87"/>
                <a:gd name="T21" fmla="*/ 2 h 210"/>
                <a:gd name="T22" fmla="*/ 13 w 87"/>
                <a:gd name="T23" fmla="*/ 2 h 210"/>
                <a:gd name="T24" fmla="*/ 1 w 87"/>
                <a:gd name="T25"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210">
                  <a:moveTo>
                    <a:pt x="1" y="37"/>
                  </a:moveTo>
                  <a:cubicBezTo>
                    <a:pt x="2" y="50"/>
                    <a:pt x="8" y="62"/>
                    <a:pt x="13" y="74"/>
                  </a:cubicBezTo>
                  <a:cubicBezTo>
                    <a:pt x="19" y="66"/>
                    <a:pt x="31" y="66"/>
                    <a:pt x="38" y="72"/>
                  </a:cubicBezTo>
                  <a:cubicBezTo>
                    <a:pt x="44" y="79"/>
                    <a:pt x="44" y="91"/>
                    <a:pt x="38" y="98"/>
                  </a:cubicBezTo>
                  <a:cubicBezTo>
                    <a:pt x="32" y="106"/>
                    <a:pt x="22" y="109"/>
                    <a:pt x="13" y="107"/>
                  </a:cubicBezTo>
                  <a:cubicBezTo>
                    <a:pt x="12" y="142"/>
                    <a:pt x="14" y="176"/>
                    <a:pt x="18" y="210"/>
                  </a:cubicBezTo>
                  <a:cubicBezTo>
                    <a:pt x="37" y="209"/>
                    <a:pt x="56" y="208"/>
                    <a:pt x="75" y="208"/>
                  </a:cubicBezTo>
                  <a:cubicBezTo>
                    <a:pt x="81" y="159"/>
                    <a:pt x="87" y="110"/>
                    <a:pt x="81" y="61"/>
                  </a:cubicBezTo>
                  <a:cubicBezTo>
                    <a:pt x="80" y="51"/>
                    <a:pt x="78" y="40"/>
                    <a:pt x="74" y="31"/>
                  </a:cubicBezTo>
                  <a:cubicBezTo>
                    <a:pt x="70" y="21"/>
                    <a:pt x="63" y="13"/>
                    <a:pt x="54" y="8"/>
                  </a:cubicBezTo>
                  <a:cubicBezTo>
                    <a:pt x="48" y="4"/>
                    <a:pt x="40" y="3"/>
                    <a:pt x="32" y="2"/>
                  </a:cubicBezTo>
                  <a:cubicBezTo>
                    <a:pt x="27" y="2"/>
                    <a:pt x="18" y="0"/>
                    <a:pt x="13" y="2"/>
                  </a:cubicBezTo>
                  <a:cubicBezTo>
                    <a:pt x="2" y="6"/>
                    <a:pt x="0" y="27"/>
                    <a:pt x="1" y="37"/>
                  </a:cubicBez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9" name="Freeform 444"/>
            <p:cNvSpPr/>
            <p:nvPr>
              <p:custDataLst>
                <p:tags r:id="rId440"/>
              </p:custDataLst>
            </p:nvPr>
          </p:nvSpPr>
          <p:spPr bwMode="auto">
            <a:xfrm>
              <a:off x="11204576" y="4733924"/>
              <a:ext cx="317500" cy="582613"/>
            </a:xfrm>
            <a:custGeom>
              <a:avLst/>
              <a:gdLst>
                <a:gd name="T0" fmla="*/ 171 w 200"/>
                <a:gd name="T1" fmla="*/ 0 h 367"/>
                <a:gd name="T2" fmla="*/ 200 w 200"/>
                <a:gd name="T3" fmla="*/ 305 h 367"/>
                <a:gd name="T4" fmla="*/ 41 w 200"/>
                <a:gd name="T5" fmla="*/ 367 h 367"/>
                <a:gd name="T6" fmla="*/ 0 w 200"/>
                <a:gd name="T7" fmla="*/ 22 h 367"/>
                <a:gd name="T8" fmla="*/ 171 w 200"/>
                <a:gd name="T9" fmla="*/ 0 h 367"/>
              </a:gdLst>
              <a:ahLst/>
              <a:cxnLst>
                <a:cxn ang="0">
                  <a:pos x="T0" y="T1"/>
                </a:cxn>
                <a:cxn ang="0">
                  <a:pos x="T2" y="T3"/>
                </a:cxn>
                <a:cxn ang="0">
                  <a:pos x="T4" y="T5"/>
                </a:cxn>
                <a:cxn ang="0">
                  <a:pos x="T6" y="T7"/>
                </a:cxn>
                <a:cxn ang="0">
                  <a:pos x="T8" y="T9"/>
                </a:cxn>
              </a:cxnLst>
              <a:rect l="0" t="0" r="r" b="b"/>
              <a:pathLst>
                <a:path w="200" h="367">
                  <a:moveTo>
                    <a:pt x="171" y="0"/>
                  </a:moveTo>
                  <a:lnTo>
                    <a:pt x="200" y="305"/>
                  </a:lnTo>
                  <a:lnTo>
                    <a:pt x="41" y="367"/>
                  </a:lnTo>
                  <a:lnTo>
                    <a:pt x="0" y="22"/>
                  </a:lnTo>
                  <a:lnTo>
                    <a:pt x="171" y="0"/>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0" name="Freeform 445"/>
            <p:cNvSpPr/>
            <p:nvPr>
              <p:custDataLst>
                <p:tags r:id="rId441"/>
              </p:custDataLst>
            </p:nvPr>
          </p:nvSpPr>
          <p:spPr bwMode="auto">
            <a:xfrm>
              <a:off x="11176001" y="5753099"/>
              <a:ext cx="217488" cy="98425"/>
            </a:xfrm>
            <a:custGeom>
              <a:avLst/>
              <a:gdLst>
                <a:gd name="T0" fmla="*/ 0 w 137"/>
                <a:gd name="T1" fmla="*/ 36 h 62"/>
                <a:gd name="T2" fmla="*/ 6 w 137"/>
                <a:gd name="T3" fmla="*/ 62 h 62"/>
                <a:gd name="T4" fmla="*/ 137 w 137"/>
                <a:gd name="T5" fmla="*/ 62 h 62"/>
                <a:gd name="T6" fmla="*/ 135 w 137"/>
                <a:gd name="T7" fmla="*/ 0 h 62"/>
                <a:gd name="T8" fmla="*/ 95 w 137"/>
                <a:gd name="T9" fmla="*/ 0 h 62"/>
                <a:gd name="T10" fmla="*/ 99 w 137"/>
                <a:gd name="T11" fmla="*/ 35 h 62"/>
                <a:gd name="T12" fmla="*/ 0 w 137"/>
                <a:gd name="T13" fmla="*/ 36 h 62"/>
              </a:gdLst>
              <a:ahLst/>
              <a:cxnLst>
                <a:cxn ang="0">
                  <a:pos x="T0" y="T1"/>
                </a:cxn>
                <a:cxn ang="0">
                  <a:pos x="T2" y="T3"/>
                </a:cxn>
                <a:cxn ang="0">
                  <a:pos x="T4" y="T5"/>
                </a:cxn>
                <a:cxn ang="0">
                  <a:pos x="T6" y="T7"/>
                </a:cxn>
                <a:cxn ang="0">
                  <a:pos x="T8" y="T9"/>
                </a:cxn>
                <a:cxn ang="0">
                  <a:pos x="T10" y="T11"/>
                </a:cxn>
                <a:cxn ang="0">
                  <a:pos x="T12" y="T13"/>
                </a:cxn>
              </a:cxnLst>
              <a:rect l="0" t="0" r="r" b="b"/>
              <a:pathLst>
                <a:path w="137" h="62">
                  <a:moveTo>
                    <a:pt x="0" y="36"/>
                  </a:moveTo>
                  <a:lnTo>
                    <a:pt x="6" y="62"/>
                  </a:lnTo>
                  <a:lnTo>
                    <a:pt x="137" y="62"/>
                  </a:lnTo>
                  <a:lnTo>
                    <a:pt x="135" y="0"/>
                  </a:lnTo>
                  <a:lnTo>
                    <a:pt x="95" y="0"/>
                  </a:lnTo>
                  <a:lnTo>
                    <a:pt x="99" y="35"/>
                  </a:lnTo>
                  <a:lnTo>
                    <a:pt x="0" y="36"/>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1" name="Freeform 446"/>
            <p:cNvSpPr/>
            <p:nvPr>
              <p:custDataLst>
                <p:tags r:id="rId442"/>
              </p:custDataLst>
            </p:nvPr>
          </p:nvSpPr>
          <p:spPr bwMode="auto">
            <a:xfrm>
              <a:off x="11622089" y="5645149"/>
              <a:ext cx="144463" cy="193675"/>
            </a:xfrm>
            <a:custGeom>
              <a:avLst/>
              <a:gdLst>
                <a:gd name="T0" fmla="*/ 71 w 91"/>
                <a:gd name="T1" fmla="*/ 0 h 122"/>
                <a:gd name="T2" fmla="*/ 43 w 91"/>
                <a:gd name="T3" fmla="*/ 17 h 122"/>
                <a:gd name="T4" fmla="*/ 54 w 91"/>
                <a:gd name="T5" fmla="*/ 33 h 122"/>
                <a:gd name="T6" fmla="*/ 36 w 91"/>
                <a:gd name="T7" fmla="*/ 95 h 122"/>
                <a:gd name="T8" fmla="*/ 0 w 91"/>
                <a:gd name="T9" fmla="*/ 122 h 122"/>
                <a:gd name="T10" fmla="*/ 60 w 91"/>
                <a:gd name="T11" fmla="*/ 122 h 122"/>
                <a:gd name="T12" fmla="*/ 91 w 91"/>
                <a:gd name="T13" fmla="*/ 41 h 122"/>
                <a:gd name="T14" fmla="*/ 71 w 91"/>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22">
                  <a:moveTo>
                    <a:pt x="71" y="0"/>
                  </a:moveTo>
                  <a:lnTo>
                    <a:pt x="43" y="17"/>
                  </a:lnTo>
                  <a:lnTo>
                    <a:pt x="54" y="33"/>
                  </a:lnTo>
                  <a:lnTo>
                    <a:pt x="36" y="95"/>
                  </a:lnTo>
                  <a:lnTo>
                    <a:pt x="0" y="122"/>
                  </a:lnTo>
                  <a:lnTo>
                    <a:pt x="60" y="122"/>
                  </a:lnTo>
                  <a:lnTo>
                    <a:pt x="91" y="41"/>
                  </a:lnTo>
                  <a:lnTo>
                    <a:pt x="71" y="0"/>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2" name="Freeform 447"/>
            <p:cNvSpPr/>
            <p:nvPr>
              <p:custDataLst>
                <p:tags r:id="rId443"/>
              </p:custDataLst>
            </p:nvPr>
          </p:nvSpPr>
          <p:spPr bwMode="auto">
            <a:xfrm>
              <a:off x="4826001" y="4098924"/>
              <a:ext cx="2043113" cy="1695450"/>
            </a:xfrm>
            <a:custGeom>
              <a:avLst/>
              <a:gdLst>
                <a:gd name="T0" fmla="*/ 1100 w 1191"/>
                <a:gd name="T1" fmla="*/ 990 h 990"/>
                <a:gd name="T2" fmla="*/ 91 w 1191"/>
                <a:gd name="T3" fmla="*/ 990 h 990"/>
                <a:gd name="T4" fmla="*/ 0 w 1191"/>
                <a:gd name="T5" fmla="*/ 899 h 990"/>
                <a:gd name="T6" fmla="*/ 0 w 1191"/>
                <a:gd name="T7" fmla="*/ 90 h 990"/>
                <a:gd name="T8" fmla="*/ 91 w 1191"/>
                <a:gd name="T9" fmla="*/ 0 h 990"/>
                <a:gd name="T10" fmla="*/ 1100 w 1191"/>
                <a:gd name="T11" fmla="*/ 0 h 990"/>
                <a:gd name="T12" fmla="*/ 1191 w 1191"/>
                <a:gd name="T13" fmla="*/ 90 h 990"/>
                <a:gd name="T14" fmla="*/ 1191 w 1191"/>
                <a:gd name="T15" fmla="*/ 899 h 990"/>
                <a:gd name="T16" fmla="*/ 1100 w 1191"/>
                <a:gd name="T17" fmla="*/ 99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1" h="990">
                  <a:moveTo>
                    <a:pt x="1100" y="990"/>
                  </a:moveTo>
                  <a:cubicBezTo>
                    <a:pt x="91" y="990"/>
                    <a:pt x="91" y="990"/>
                    <a:pt x="91" y="990"/>
                  </a:cubicBezTo>
                  <a:cubicBezTo>
                    <a:pt x="41" y="990"/>
                    <a:pt x="0" y="949"/>
                    <a:pt x="0" y="899"/>
                  </a:cubicBezTo>
                  <a:cubicBezTo>
                    <a:pt x="0" y="90"/>
                    <a:pt x="0" y="90"/>
                    <a:pt x="0" y="90"/>
                  </a:cubicBezTo>
                  <a:cubicBezTo>
                    <a:pt x="0" y="40"/>
                    <a:pt x="41" y="0"/>
                    <a:pt x="91" y="0"/>
                  </a:cubicBezTo>
                  <a:cubicBezTo>
                    <a:pt x="1100" y="0"/>
                    <a:pt x="1100" y="0"/>
                    <a:pt x="1100" y="0"/>
                  </a:cubicBezTo>
                  <a:cubicBezTo>
                    <a:pt x="1150" y="0"/>
                    <a:pt x="1191" y="40"/>
                    <a:pt x="1191" y="90"/>
                  </a:cubicBezTo>
                  <a:cubicBezTo>
                    <a:pt x="1191" y="899"/>
                    <a:pt x="1191" y="899"/>
                    <a:pt x="1191" y="899"/>
                  </a:cubicBezTo>
                  <a:cubicBezTo>
                    <a:pt x="1191" y="949"/>
                    <a:pt x="1150" y="990"/>
                    <a:pt x="1100" y="990"/>
                  </a:cubicBezTo>
                </a:path>
              </a:pathLst>
            </a:custGeom>
            <a:solidFill>
              <a:srgbClr val="F3A4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3" name="Rectangle 448"/>
            <p:cNvSpPr>
              <a:spLocks noChangeArrowheads="1"/>
            </p:cNvSpPr>
            <p:nvPr>
              <p:custDataLst>
                <p:tags r:id="rId444"/>
              </p:custDataLst>
            </p:nvPr>
          </p:nvSpPr>
          <p:spPr bwMode="auto">
            <a:xfrm>
              <a:off x="4873626" y="4278312"/>
              <a:ext cx="1949450" cy="1454150"/>
            </a:xfrm>
            <a:prstGeom prst="rect">
              <a:avLst/>
            </a:prstGeom>
            <a:solidFill>
              <a:srgbClr val="FBF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4" name="Rectangle 449"/>
            <p:cNvSpPr>
              <a:spLocks noChangeArrowheads="1"/>
            </p:cNvSpPr>
            <p:nvPr>
              <p:custDataLst>
                <p:tags r:id="rId445"/>
              </p:custDataLst>
            </p:nvPr>
          </p:nvSpPr>
          <p:spPr bwMode="auto">
            <a:xfrm>
              <a:off x="4873626" y="4278312"/>
              <a:ext cx="194945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5" name="Freeform 450"/>
            <p:cNvSpPr>
              <a:spLocks noEditPoints="1"/>
            </p:cNvSpPr>
            <p:nvPr>
              <p:custDataLst>
                <p:tags r:id="rId446"/>
              </p:custDataLst>
            </p:nvPr>
          </p:nvSpPr>
          <p:spPr bwMode="auto">
            <a:xfrm>
              <a:off x="5449889" y="4959349"/>
              <a:ext cx="42863" cy="427038"/>
            </a:xfrm>
            <a:custGeom>
              <a:avLst/>
              <a:gdLst>
                <a:gd name="T0" fmla="*/ 21 w 25"/>
                <a:gd name="T1" fmla="*/ 250 h 250"/>
                <a:gd name="T2" fmla="*/ 3 w 25"/>
                <a:gd name="T3" fmla="*/ 250 h 250"/>
                <a:gd name="T4" fmla="*/ 0 w 25"/>
                <a:gd name="T5" fmla="*/ 247 h 250"/>
                <a:gd name="T6" fmla="*/ 0 w 25"/>
                <a:gd name="T7" fmla="*/ 4 h 250"/>
                <a:gd name="T8" fmla="*/ 3 w 25"/>
                <a:gd name="T9" fmla="*/ 0 h 250"/>
                <a:gd name="T10" fmla="*/ 21 w 25"/>
                <a:gd name="T11" fmla="*/ 0 h 250"/>
                <a:gd name="T12" fmla="*/ 25 w 25"/>
                <a:gd name="T13" fmla="*/ 4 h 250"/>
                <a:gd name="T14" fmla="*/ 25 w 25"/>
                <a:gd name="T15" fmla="*/ 247 h 250"/>
                <a:gd name="T16" fmla="*/ 21 w 25"/>
                <a:gd name="T17" fmla="*/ 250 h 250"/>
                <a:gd name="T18" fmla="*/ 6 w 25"/>
                <a:gd name="T19" fmla="*/ 244 h 250"/>
                <a:gd name="T20" fmla="*/ 18 w 25"/>
                <a:gd name="T21" fmla="*/ 244 h 250"/>
                <a:gd name="T22" fmla="*/ 18 w 25"/>
                <a:gd name="T23" fmla="*/ 7 h 250"/>
                <a:gd name="T24" fmla="*/ 6 w 25"/>
                <a:gd name="T25" fmla="*/ 7 h 250"/>
                <a:gd name="T26" fmla="*/ 6 w 25"/>
                <a:gd name="T27" fmla="*/ 24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0">
                  <a:moveTo>
                    <a:pt x="21" y="250"/>
                  </a:moveTo>
                  <a:cubicBezTo>
                    <a:pt x="3" y="250"/>
                    <a:pt x="3" y="250"/>
                    <a:pt x="3" y="250"/>
                  </a:cubicBezTo>
                  <a:cubicBezTo>
                    <a:pt x="1" y="250"/>
                    <a:pt x="0" y="249"/>
                    <a:pt x="0" y="247"/>
                  </a:cubicBezTo>
                  <a:cubicBezTo>
                    <a:pt x="0" y="4"/>
                    <a:pt x="0" y="4"/>
                    <a:pt x="0" y="4"/>
                  </a:cubicBezTo>
                  <a:cubicBezTo>
                    <a:pt x="0" y="2"/>
                    <a:pt x="1" y="0"/>
                    <a:pt x="3" y="0"/>
                  </a:cubicBezTo>
                  <a:cubicBezTo>
                    <a:pt x="21" y="0"/>
                    <a:pt x="21" y="0"/>
                    <a:pt x="21" y="0"/>
                  </a:cubicBezTo>
                  <a:cubicBezTo>
                    <a:pt x="23" y="0"/>
                    <a:pt x="25" y="2"/>
                    <a:pt x="25" y="4"/>
                  </a:cubicBezTo>
                  <a:cubicBezTo>
                    <a:pt x="25" y="247"/>
                    <a:pt x="25" y="247"/>
                    <a:pt x="25" y="247"/>
                  </a:cubicBezTo>
                  <a:cubicBezTo>
                    <a:pt x="25" y="249"/>
                    <a:pt x="23" y="250"/>
                    <a:pt x="21" y="250"/>
                  </a:cubicBezTo>
                  <a:moveTo>
                    <a:pt x="6" y="244"/>
                  </a:moveTo>
                  <a:cubicBezTo>
                    <a:pt x="18" y="244"/>
                    <a:pt x="18" y="244"/>
                    <a:pt x="18" y="244"/>
                  </a:cubicBezTo>
                  <a:cubicBezTo>
                    <a:pt x="18" y="7"/>
                    <a:pt x="18" y="7"/>
                    <a:pt x="18" y="7"/>
                  </a:cubicBezTo>
                  <a:cubicBezTo>
                    <a:pt x="6" y="7"/>
                    <a:pt x="6" y="7"/>
                    <a:pt x="6" y="7"/>
                  </a:cubicBezTo>
                  <a:cubicBezTo>
                    <a:pt x="6" y="244"/>
                    <a:pt x="6" y="244"/>
                    <a:pt x="6" y="244"/>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6" name="Freeform 451"/>
            <p:cNvSpPr>
              <a:spLocks noEditPoints="1"/>
            </p:cNvSpPr>
            <p:nvPr>
              <p:custDataLst>
                <p:tags r:id="rId447"/>
              </p:custDataLst>
            </p:nvPr>
          </p:nvSpPr>
          <p:spPr bwMode="auto">
            <a:xfrm>
              <a:off x="5386389" y="5108574"/>
              <a:ext cx="42863" cy="277813"/>
            </a:xfrm>
            <a:custGeom>
              <a:avLst/>
              <a:gdLst>
                <a:gd name="T0" fmla="*/ 22 w 25"/>
                <a:gd name="T1" fmla="*/ 163 h 163"/>
                <a:gd name="T2" fmla="*/ 4 w 25"/>
                <a:gd name="T3" fmla="*/ 163 h 163"/>
                <a:gd name="T4" fmla="*/ 0 w 25"/>
                <a:gd name="T5" fmla="*/ 160 h 163"/>
                <a:gd name="T6" fmla="*/ 0 w 25"/>
                <a:gd name="T7" fmla="*/ 4 h 163"/>
                <a:gd name="T8" fmla="*/ 4 w 25"/>
                <a:gd name="T9" fmla="*/ 0 h 163"/>
                <a:gd name="T10" fmla="*/ 22 w 25"/>
                <a:gd name="T11" fmla="*/ 0 h 163"/>
                <a:gd name="T12" fmla="*/ 25 w 25"/>
                <a:gd name="T13" fmla="*/ 4 h 163"/>
                <a:gd name="T14" fmla="*/ 25 w 25"/>
                <a:gd name="T15" fmla="*/ 160 h 163"/>
                <a:gd name="T16" fmla="*/ 22 w 25"/>
                <a:gd name="T17" fmla="*/ 163 h 163"/>
                <a:gd name="T18" fmla="*/ 7 w 25"/>
                <a:gd name="T19" fmla="*/ 157 h 163"/>
                <a:gd name="T20" fmla="*/ 19 w 25"/>
                <a:gd name="T21" fmla="*/ 157 h 163"/>
                <a:gd name="T22" fmla="*/ 19 w 25"/>
                <a:gd name="T23" fmla="*/ 7 h 163"/>
                <a:gd name="T24" fmla="*/ 7 w 25"/>
                <a:gd name="T25" fmla="*/ 7 h 163"/>
                <a:gd name="T26" fmla="*/ 7 w 25"/>
                <a:gd name="T27" fmla="*/ 1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63">
                  <a:moveTo>
                    <a:pt x="22" y="163"/>
                  </a:moveTo>
                  <a:cubicBezTo>
                    <a:pt x="4" y="163"/>
                    <a:pt x="4" y="163"/>
                    <a:pt x="4" y="163"/>
                  </a:cubicBezTo>
                  <a:cubicBezTo>
                    <a:pt x="2" y="163"/>
                    <a:pt x="0" y="162"/>
                    <a:pt x="0" y="160"/>
                  </a:cubicBezTo>
                  <a:cubicBezTo>
                    <a:pt x="0" y="4"/>
                    <a:pt x="0" y="4"/>
                    <a:pt x="0" y="4"/>
                  </a:cubicBezTo>
                  <a:cubicBezTo>
                    <a:pt x="0" y="2"/>
                    <a:pt x="2" y="0"/>
                    <a:pt x="4" y="0"/>
                  </a:cubicBezTo>
                  <a:cubicBezTo>
                    <a:pt x="22" y="0"/>
                    <a:pt x="22" y="0"/>
                    <a:pt x="22" y="0"/>
                  </a:cubicBezTo>
                  <a:cubicBezTo>
                    <a:pt x="24" y="0"/>
                    <a:pt x="25" y="2"/>
                    <a:pt x="25" y="4"/>
                  </a:cubicBezTo>
                  <a:cubicBezTo>
                    <a:pt x="25" y="160"/>
                    <a:pt x="25" y="160"/>
                    <a:pt x="25" y="160"/>
                  </a:cubicBezTo>
                  <a:cubicBezTo>
                    <a:pt x="25" y="162"/>
                    <a:pt x="24" y="163"/>
                    <a:pt x="22" y="163"/>
                  </a:cubicBezTo>
                  <a:moveTo>
                    <a:pt x="7" y="157"/>
                  </a:moveTo>
                  <a:cubicBezTo>
                    <a:pt x="19" y="157"/>
                    <a:pt x="19" y="157"/>
                    <a:pt x="19" y="157"/>
                  </a:cubicBezTo>
                  <a:cubicBezTo>
                    <a:pt x="19" y="7"/>
                    <a:pt x="19" y="7"/>
                    <a:pt x="19" y="7"/>
                  </a:cubicBezTo>
                  <a:cubicBezTo>
                    <a:pt x="7" y="7"/>
                    <a:pt x="7" y="7"/>
                    <a:pt x="7" y="7"/>
                  </a:cubicBezTo>
                  <a:cubicBezTo>
                    <a:pt x="7" y="157"/>
                    <a:pt x="7" y="157"/>
                    <a:pt x="7" y="157"/>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7" name="Freeform 452"/>
            <p:cNvSpPr>
              <a:spLocks noEditPoints="1"/>
            </p:cNvSpPr>
            <p:nvPr>
              <p:custDataLst>
                <p:tags r:id="rId448"/>
              </p:custDataLst>
            </p:nvPr>
          </p:nvSpPr>
          <p:spPr bwMode="auto">
            <a:xfrm>
              <a:off x="5324476" y="4840287"/>
              <a:ext cx="42863" cy="546100"/>
            </a:xfrm>
            <a:custGeom>
              <a:avLst/>
              <a:gdLst>
                <a:gd name="T0" fmla="*/ 21 w 25"/>
                <a:gd name="T1" fmla="*/ 319 h 319"/>
                <a:gd name="T2" fmla="*/ 3 w 25"/>
                <a:gd name="T3" fmla="*/ 319 h 319"/>
                <a:gd name="T4" fmla="*/ 0 w 25"/>
                <a:gd name="T5" fmla="*/ 316 h 319"/>
                <a:gd name="T6" fmla="*/ 0 w 25"/>
                <a:gd name="T7" fmla="*/ 3 h 319"/>
                <a:gd name="T8" fmla="*/ 3 w 25"/>
                <a:gd name="T9" fmla="*/ 0 h 319"/>
                <a:gd name="T10" fmla="*/ 21 w 25"/>
                <a:gd name="T11" fmla="*/ 0 h 319"/>
                <a:gd name="T12" fmla="*/ 25 w 25"/>
                <a:gd name="T13" fmla="*/ 3 h 319"/>
                <a:gd name="T14" fmla="*/ 25 w 25"/>
                <a:gd name="T15" fmla="*/ 316 h 319"/>
                <a:gd name="T16" fmla="*/ 21 w 25"/>
                <a:gd name="T17" fmla="*/ 319 h 319"/>
                <a:gd name="T18" fmla="*/ 6 w 25"/>
                <a:gd name="T19" fmla="*/ 313 h 319"/>
                <a:gd name="T20" fmla="*/ 18 w 25"/>
                <a:gd name="T21" fmla="*/ 313 h 319"/>
                <a:gd name="T22" fmla="*/ 18 w 25"/>
                <a:gd name="T23" fmla="*/ 7 h 319"/>
                <a:gd name="T24" fmla="*/ 6 w 25"/>
                <a:gd name="T25" fmla="*/ 7 h 319"/>
                <a:gd name="T26" fmla="*/ 6 w 25"/>
                <a:gd name="T27"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9">
                  <a:moveTo>
                    <a:pt x="21" y="319"/>
                  </a:moveTo>
                  <a:cubicBezTo>
                    <a:pt x="3" y="319"/>
                    <a:pt x="3" y="319"/>
                    <a:pt x="3" y="319"/>
                  </a:cubicBezTo>
                  <a:cubicBezTo>
                    <a:pt x="1" y="319"/>
                    <a:pt x="0" y="318"/>
                    <a:pt x="0" y="316"/>
                  </a:cubicBezTo>
                  <a:cubicBezTo>
                    <a:pt x="0" y="3"/>
                    <a:pt x="0" y="3"/>
                    <a:pt x="0" y="3"/>
                  </a:cubicBezTo>
                  <a:cubicBezTo>
                    <a:pt x="0" y="2"/>
                    <a:pt x="1" y="0"/>
                    <a:pt x="3" y="0"/>
                  </a:cubicBezTo>
                  <a:cubicBezTo>
                    <a:pt x="21" y="0"/>
                    <a:pt x="21" y="0"/>
                    <a:pt x="21" y="0"/>
                  </a:cubicBezTo>
                  <a:cubicBezTo>
                    <a:pt x="23" y="0"/>
                    <a:pt x="25" y="2"/>
                    <a:pt x="25" y="3"/>
                  </a:cubicBezTo>
                  <a:cubicBezTo>
                    <a:pt x="25" y="316"/>
                    <a:pt x="25" y="316"/>
                    <a:pt x="25" y="316"/>
                  </a:cubicBezTo>
                  <a:cubicBezTo>
                    <a:pt x="25" y="318"/>
                    <a:pt x="23" y="319"/>
                    <a:pt x="21" y="319"/>
                  </a:cubicBezTo>
                  <a:moveTo>
                    <a:pt x="6" y="313"/>
                  </a:moveTo>
                  <a:cubicBezTo>
                    <a:pt x="18" y="313"/>
                    <a:pt x="18" y="313"/>
                    <a:pt x="18" y="313"/>
                  </a:cubicBezTo>
                  <a:cubicBezTo>
                    <a:pt x="18" y="7"/>
                    <a:pt x="18" y="7"/>
                    <a:pt x="18" y="7"/>
                  </a:cubicBezTo>
                  <a:cubicBezTo>
                    <a:pt x="6" y="7"/>
                    <a:pt x="6" y="7"/>
                    <a:pt x="6" y="7"/>
                  </a:cubicBezTo>
                  <a:cubicBezTo>
                    <a:pt x="6" y="313"/>
                    <a:pt x="6" y="313"/>
                    <a:pt x="6" y="313"/>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8" name="Freeform 453"/>
            <p:cNvSpPr>
              <a:spLocks noEditPoints="1"/>
            </p:cNvSpPr>
            <p:nvPr>
              <p:custDataLst>
                <p:tags r:id="rId449"/>
              </p:custDataLst>
            </p:nvPr>
          </p:nvSpPr>
          <p:spPr bwMode="auto">
            <a:xfrm>
              <a:off x="5260976" y="5105399"/>
              <a:ext cx="42863" cy="280988"/>
            </a:xfrm>
            <a:custGeom>
              <a:avLst/>
              <a:gdLst>
                <a:gd name="T0" fmla="*/ 22 w 25"/>
                <a:gd name="T1" fmla="*/ 164 h 164"/>
                <a:gd name="T2" fmla="*/ 4 w 25"/>
                <a:gd name="T3" fmla="*/ 164 h 164"/>
                <a:gd name="T4" fmla="*/ 0 w 25"/>
                <a:gd name="T5" fmla="*/ 161 h 164"/>
                <a:gd name="T6" fmla="*/ 0 w 25"/>
                <a:gd name="T7" fmla="*/ 3 h 164"/>
                <a:gd name="T8" fmla="*/ 4 w 25"/>
                <a:gd name="T9" fmla="*/ 0 h 164"/>
                <a:gd name="T10" fmla="*/ 22 w 25"/>
                <a:gd name="T11" fmla="*/ 0 h 164"/>
                <a:gd name="T12" fmla="*/ 25 w 25"/>
                <a:gd name="T13" fmla="*/ 3 h 164"/>
                <a:gd name="T14" fmla="*/ 25 w 25"/>
                <a:gd name="T15" fmla="*/ 161 h 164"/>
                <a:gd name="T16" fmla="*/ 22 w 25"/>
                <a:gd name="T17" fmla="*/ 164 h 164"/>
                <a:gd name="T18" fmla="*/ 7 w 25"/>
                <a:gd name="T19" fmla="*/ 158 h 164"/>
                <a:gd name="T20" fmla="*/ 19 w 25"/>
                <a:gd name="T21" fmla="*/ 158 h 164"/>
                <a:gd name="T22" fmla="*/ 19 w 25"/>
                <a:gd name="T23" fmla="*/ 6 h 164"/>
                <a:gd name="T24" fmla="*/ 7 w 25"/>
                <a:gd name="T25" fmla="*/ 6 h 164"/>
                <a:gd name="T26" fmla="*/ 7 w 25"/>
                <a:gd name="T27" fmla="*/ 15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64">
                  <a:moveTo>
                    <a:pt x="22" y="164"/>
                  </a:moveTo>
                  <a:cubicBezTo>
                    <a:pt x="4" y="164"/>
                    <a:pt x="4" y="164"/>
                    <a:pt x="4" y="164"/>
                  </a:cubicBezTo>
                  <a:cubicBezTo>
                    <a:pt x="2" y="164"/>
                    <a:pt x="0" y="163"/>
                    <a:pt x="0" y="161"/>
                  </a:cubicBezTo>
                  <a:cubicBezTo>
                    <a:pt x="0" y="3"/>
                    <a:pt x="0" y="3"/>
                    <a:pt x="0" y="3"/>
                  </a:cubicBezTo>
                  <a:cubicBezTo>
                    <a:pt x="0" y="1"/>
                    <a:pt x="2" y="0"/>
                    <a:pt x="4" y="0"/>
                  </a:cubicBezTo>
                  <a:cubicBezTo>
                    <a:pt x="22" y="0"/>
                    <a:pt x="22" y="0"/>
                    <a:pt x="22" y="0"/>
                  </a:cubicBezTo>
                  <a:cubicBezTo>
                    <a:pt x="24" y="0"/>
                    <a:pt x="25" y="1"/>
                    <a:pt x="25" y="3"/>
                  </a:cubicBezTo>
                  <a:cubicBezTo>
                    <a:pt x="25" y="161"/>
                    <a:pt x="25" y="161"/>
                    <a:pt x="25" y="161"/>
                  </a:cubicBezTo>
                  <a:cubicBezTo>
                    <a:pt x="25" y="163"/>
                    <a:pt x="24" y="164"/>
                    <a:pt x="22" y="164"/>
                  </a:cubicBezTo>
                  <a:moveTo>
                    <a:pt x="7" y="158"/>
                  </a:moveTo>
                  <a:cubicBezTo>
                    <a:pt x="19" y="158"/>
                    <a:pt x="19" y="158"/>
                    <a:pt x="19" y="158"/>
                  </a:cubicBezTo>
                  <a:cubicBezTo>
                    <a:pt x="19" y="6"/>
                    <a:pt x="19" y="6"/>
                    <a:pt x="19" y="6"/>
                  </a:cubicBezTo>
                  <a:cubicBezTo>
                    <a:pt x="7" y="6"/>
                    <a:pt x="7" y="6"/>
                    <a:pt x="7" y="6"/>
                  </a:cubicBezTo>
                  <a:cubicBezTo>
                    <a:pt x="7" y="158"/>
                    <a:pt x="7" y="158"/>
                    <a:pt x="7" y="158"/>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9" name="Freeform 454"/>
            <p:cNvSpPr>
              <a:spLocks noEditPoints="1"/>
            </p:cNvSpPr>
            <p:nvPr>
              <p:custDataLst>
                <p:tags r:id="rId450"/>
              </p:custDataLst>
            </p:nvPr>
          </p:nvSpPr>
          <p:spPr bwMode="auto">
            <a:xfrm>
              <a:off x="5199064" y="5254624"/>
              <a:ext cx="42863" cy="131763"/>
            </a:xfrm>
            <a:custGeom>
              <a:avLst/>
              <a:gdLst>
                <a:gd name="T0" fmla="*/ 21 w 25"/>
                <a:gd name="T1" fmla="*/ 77 h 77"/>
                <a:gd name="T2" fmla="*/ 3 w 25"/>
                <a:gd name="T3" fmla="*/ 77 h 77"/>
                <a:gd name="T4" fmla="*/ 0 w 25"/>
                <a:gd name="T5" fmla="*/ 74 h 77"/>
                <a:gd name="T6" fmla="*/ 0 w 25"/>
                <a:gd name="T7" fmla="*/ 3 h 77"/>
                <a:gd name="T8" fmla="*/ 3 w 25"/>
                <a:gd name="T9" fmla="*/ 0 h 77"/>
                <a:gd name="T10" fmla="*/ 21 w 25"/>
                <a:gd name="T11" fmla="*/ 0 h 77"/>
                <a:gd name="T12" fmla="*/ 25 w 25"/>
                <a:gd name="T13" fmla="*/ 3 h 77"/>
                <a:gd name="T14" fmla="*/ 25 w 25"/>
                <a:gd name="T15" fmla="*/ 74 h 77"/>
                <a:gd name="T16" fmla="*/ 21 w 25"/>
                <a:gd name="T17" fmla="*/ 77 h 77"/>
                <a:gd name="T18" fmla="*/ 6 w 25"/>
                <a:gd name="T19" fmla="*/ 71 h 77"/>
                <a:gd name="T20" fmla="*/ 18 w 25"/>
                <a:gd name="T21" fmla="*/ 71 h 77"/>
                <a:gd name="T22" fmla="*/ 18 w 25"/>
                <a:gd name="T23" fmla="*/ 7 h 77"/>
                <a:gd name="T24" fmla="*/ 6 w 25"/>
                <a:gd name="T25" fmla="*/ 7 h 77"/>
                <a:gd name="T26" fmla="*/ 6 w 25"/>
                <a:gd name="T2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77">
                  <a:moveTo>
                    <a:pt x="21" y="77"/>
                  </a:moveTo>
                  <a:cubicBezTo>
                    <a:pt x="3" y="77"/>
                    <a:pt x="3" y="77"/>
                    <a:pt x="3" y="77"/>
                  </a:cubicBezTo>
                  <a:cubicBezTo>
                    <a:pt x="1" y="77"/>
                    <a:pt x="0" y="76"/>
                    <a:pt x="0" y="74"/>
                  </a:cubicBezTo>
                  <a:cubicBezTo>
                    <a:pt x="0" y="3"/>
                    <a:pt x="0" y="3"/>
                    <a:pt x="0" y="3"/>
                  </a:cubicBezTo>
                  <a:cubicBezTo>
                    <a:pt x="0" y="2"/>
                    <a:pt x="1" y="0"/>
                    <a:pt x="3" y="0"/>
                  </a:cubicBezTo>
                  <a:cubicBezTo>
                    <a:pt x="21" y="0"/>
                    <a:pt x="21" y="0"/>
                    <a:pt x="21" y="0"/>
                  </a:cubicBezTo>
                  <a:cubicBezTo>
                    <a:pt x="23" y="0"/>
                    <a:pt x="25" y="2"/>
                    <a:pt x="25" y="3"/>
                  </a:cubicBezTo>
                  <a:cubicBezTo>
                    <a:pt x="25" y="74"/>
                    <a:pt x="25" y="74"/>
                    <a:pt x="25" y="74"/>
                  </a:cubicBezTo>
                  <a:cubicBezTo>
                    <a:pt x="25" y="76"/>
                    <a:pt x="23" y="77"/>
                    <a:pt x="21" y="77"/>
                  </a:cubicBezTo>
                  <a:moveTo>
                    <a:pt x="6" y="71"/>
                  </a:moveTo>
                  <a:cubicBezTo>
                    <a:pt x="18" y="71"/>
                    <a:pt x="18" y="71"/>
                    <a:pt x="18" y="71"/>
                  </a:cubicBezTo>
                  <a:cubicBezTo>
                    <a:pt x="18" y="7"/>
                    <a:pt x="18" y="7"/>
                    <a:pt x="18" y="7"/>
                  </a:cubicBezTo>
                  <a:cubicBezTo>
                    <a:pt x="6" y="7"/>
                    <a:pt x="6" y="7"/>
                    <a:pt x="6" y="7"/>
                  </a:cubicBezTo>
                  <a:cubicBezTo>
                    <a:pt x="6" y="71"/>
                    <a:pt x="6" y="71"/>
                    <a:pt x="6" y="71"/>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0" name="Freeform 455"/>
            <p:cNvSpPr>
              <a:spLocks noEditPoints="1"/>
            </p:cNvSpPr>
            <p:nvPr>
              <p:custDataLst>
                <p:tags r:id="rId451"/>
              </p:custDataLst>
            </p:nvPr>
          </p:nvSpPr>
          <p:spPr bwMode="auto">
            <a:xfrm>
              <a:off x="5137151" y="5033962"/>
              <a:ext cx="41275" cy="352425"/>
            </a:xfrm>
            <a:custGeom>
              <a:avLst/>
              <a:gdLst>
                <a:gd name="T0" fmla="*/ 21 w 24"/>
                <a:gd name="T1" fmla="*/ 206 h 206"/>
                <a:gd name="T2" fmla="*/ 3 w 24"/>
                <a:gd name="T3" fmla="*/ 206 h 206"/>
                <a:gd name="T4" fmla="*/ 0 w 24"/>
                <a:gd name="T5" fmla="*/ 203 h 206"/>
                <a:gd name="T6" fmla="*/ 0 w 24"/>
                <a:gd name="T7" fmla="*/ 3 h 206"/>
                <a:gd name="T8" fmla="*/ 3 w 24"/>
                <a:gd name="T9" fmla="*/ 0 h 206"/>
                <a:gd name="T10" fmla="*/ 21 w 24"/>
                <a:gd name="T11" fmla="*/ 0 h 206"/>
                <a:gd name="T12" fmla="*/ 24 w 24"/>
                <a:gd name="T13" fmla="*/ 3 h 206"/>
                <a:gd name="T14" fmla="*/ 24 w 24"/>
                <a:gd name="T15" fmla="*/ 203 h 206"/>
                <a:gd name="T16" fmla="*/ 21 w 24"/>
                <a:gd name="T17" fmla="*/ 206 h 206"/>
                <a:gd name="T18" fmla="*/ 6 w 24"/>
                <a:gd name="T19" fmla="*/ 200 h 206"/>
                <a:gd name="T20" fmla="*/ 18 w 24"/>
                <a:gd name="T21" fmla="*/ 200 h 206"/>
                <a:gd name="T22" fmla="*/ 18 w 24"/>
                <a:gd name="T23" fmla="*/ 6 h 206"/>
                <a:gd name="T24" fmla="*/ 6 w 24"/>
                <a:gd name="T25" fmla="*/ 6 h 206"/>
                <a:gd name="T26" fmla="*/ 6 w 24"/>
                <a:gd name="T27" fmla="*/ 20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6">
                  <a:moveTo>
                    <a:pt x="21" y="206"/>
                  </a:moveTo>
                  <a:cubicBezTo>
                    <a:pt x="3" y="206"/>
                    <a:pt x="3" y="206"/>
                    <a:pt x="3" y="206"/>
                  </a:cubicBezTo>
                  <a:cubicBezTo>
                    <a:pt x="1" y="206"/>
                    <a:pt x="0" y="205"/>
                    <a:pt x="0" y="203"/>
                  </a:cubicBezTo>
                  <a:cubicBezTo>
                    <a:pt x="0" y="3"/>
                    <a:pt x="0" y="3"/>
                    <a:pt x="0" y="3"/>
                  </a:cubicBezTo>
                  <a:cubicBezTo>
                    <a:pt x="0" y="1"/>
                    <a:pt x="1" y="0"/>
                    <a:pt x="3" y="0"/>
                  </a:cubicBezTo>
                  <a:cubicBezTo>
                    <a:pt x="21" y="0"/>
                    <a:pt x="21" y="0"/>
                    <a:pt x="21" y="0"/>
                  </a:cubicBezTo>
                  <a:cubicBezTo>
                    <a:pt x="23" y="0"/>
                    <a:pt x="24" y="1"/>
                    <a:pt x="24" y="3"/>
                  </a:cubicBezTo>
                  <a:cubicBezTo>
                    <a:pt x="24" y="203"/>
                    <a:pt x="24" y="203"/>
                    <a:pt x="24" y="203"/>
                  </a:cubicBezTo>
                  <a:cubicBezTo>
                    <a:pt x="24" y="205"/>
                    <a:pt x="23" y="206"/>
                    <a:pt x="21" y="206"/>
                  </a:cubicBezTo>
                  <a:close/>
                  <a:moveTo>
                    <a:pt x="6" y="200"/>
                  </a:moveTo>
                  <a:cubicBezTo>
                    <a:pt x="18" y="200"/>
                    <a:pt x="18" y="200"/>
                    <a:pt x="18" y="200"/>
                  </a:cubicBezTo>
                  <a:cubicBezTo>
                    <a:pt x="18" y="6"/>
                    <a:pt x="18" y="6"/>
                    <a:pt x="18" y="6"/>
                  </a:cubicBezTo>
                  <a:cubicBezTo>
                    <a:pt x="6" y="6"/>
                    <a:pt x="6" y="6"/>
                    <a:pt x="6" y="6"/>
                  </a:cubicBezTo>
                  <a:lnTo>
                    <a:pt x="6" y="200"/>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1" name="Freeform 456"/>
            <p:cNvSpPr>
              <a:spLocks noEditPoints="1"/>
            </p:cNvSpPr>
            <p:nvPr>
              <p:custDataLst>
                <p:tags r:id="rId452"/>
              </p:custDataLst>
            </p:nvPr>
          </p:nvSpPr>
          <p:spPr bwMode="auto">
            <a:xfrm>
              <a:off x="5073651" y="4959349"/>
              <a:ext cx="42863" cy="427038"/>
            </a:xfrm>
            <a:custGeom>
              <a:avLst/>
              <a:gdLst>
                <a:gd name="T0" fmla="*/ 22 w 25"/>
                <a:gd name="T1" fmla="*/ 250 h 250"/>
                <a:gd name="T2" fmla="*/ 3 w 25"/>
                <a:gd name="T3" fmla="*/ 250 h 250"/>
                <a:gd name="T4" fmla="*/ 0 w 25"/>
                <a:gd name="T5" fmla="*/ 247 h 250"/>
                <a:gd name="T6" fmla="*/ 0 w 25"/>
                <a:gd name="T7" fmla="*/ 3 h 250"/>
                <a:gd name="T8" fmla="*/ 3 w 25"/>
                <a:gd name="T9" fmla="*/ 0 h 250"/>
                <a:gd name="T10" fmla="*/ 22 w 25"/>
                <a:gd name="T11" fmla="*/ 0 h 250"/>
                <a:gd name="T12" fmla="*/ 25 w 25"/>
                <a:gd name="T13" fmla="*/ 3 h 250"/>
                <a:gd name="T14" fmla="*/ 25 w 25"/>
                <a:gd name="T15" fmla="*/ 247 h 250"/>
                <a:gd name="T16" fmla="*/ 22 w 25"/>
                <a:gd name="T17" fmla="*/ 250 h 250"/>
                <a:gd name="T18" fmla="*/ 7 w 25"/>
                <a:gd name="T19" fmla="*/ 244 h 250"/>
                <a:gd name="T20" fmla="*/ 18 w 25"/>
                <a:gd name="T21" fmla="*/ 244 h 250"/>
                <a:gd name="T22" fmla="*/ 18 w 25"/>
                <a:gd name="T23" fmla="*/ 6 h 250"/>
                <a:gd name="T24" fmla="*/ 7 w 25"/>
                <a:gd name="T25" fmla="*/ 6 h 250"/>
                <a:gd name="T26" fmla="*/ 7 w 25"/>
                <a:gd name="T27" fmla="*/ 24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0">
                  <a:moveTo>
                    <a:pt x="22" y="250"/>
                  </a:moveTo>
                  <a:cubicBezTo>
                    <a:pt x="3" y="250"/>
                    <a:pt x="3" y="250"/>
                    <a:pt x="3" y="250"/>
                  </a:cubicBezTo>
                  <a:cubicBezTo>
                    <a:pt x="2" y="250"/>
                    <a:pt x="0" y="249"/>
                    <a:pt x="0" y="247"/>
                  </a:cubicBezTo>
                  <a:cubicBezTo>
                    <a:pt x="0" y="3"/>
                    <a:pt x="0" y="3"/>
                    <a:pt x="0" y="3"/>
                  </a:cubicBezTo>
                  <a:cubicBezTo>
                    <a:pt x="0" y="1"/>
                    <a:pt x="2" y="0"/>
                    <a:pt x="3" y="0"/>
                  </a:cubicBezTo>
                  <a:cubicBezTo>
                    <a:pt x="22" y="0"/>
                    <a:pt x="22" y="0"/>
                    <a:pt x="22" y="0"/>
                  </a:cubicBezTo>
                  <a:cubicBezTo>
                    <a:pt x="23" y="0"/>
                    <a:pt x="25" y="1"/>
                    <a:pt x="25" y="3"/>
                  </a:cubicBezTo>
                  <a:cubicBezTo>
                    <a:pt x="25" y="247"/>
                    <a:pt x="25" y="247"/>
                    <a:pt x="25" y="247"/>
                  </a:cubicBezTo>
                  <a:cubicBezTo>
                    <a:pt x="25" y="249"/>
                    <a:pt x="23" y="250"/>
                    <a:pt x="22" y="250"/>
                  </a:cubicBezTo>
                  <a:close/>
                  <a:moveTo>
                    <a:pt x="7" y="244"/>
                  </a:moveTo>
                  <a:cubicBezTo>
                    <a:pt x="18" y="244"/>
                    <a:pt x="18" y="244"/>
                    <a:pt x="18" y="244"/>
                  </a:cubicBezTo>
                  <a:cubicBezTo>
                    <a:pt x="18" y="6"/>
                    <a:pt x="18" y="6"/>
                    <a:pt x="18" y="6"/>
                  </a:cubicBezTo>
                  <a:cubicBezTo>
                    <a:pt x="7" y="6"/>
                    <a:pt x="7" y="6"/>
                    <a:pt x="7" y="6"/>
                  </a:cubicBezTo>
                  <a:lnTo>
                    <a:pt x="7" y="244"/>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2" name="Freeform 457"/>
            <p:cNvSpPr>
              <a:spLocks noEditPoints="1"/>
            </p:cNvSpPr>
            <p:nvPr>
              <p:custDataLst>
                <p:tags r:id="rId453"/>
              </p:custDataLst>
            </p:nvPr>
          </p:nvSpPr>
          <p:spPr bwMode="auto">
            <a:xfrm>
              <a:off x="5011739" y="5206999"/>
              <a:ext cx="41275" cy="179388"/>
            </a:xfrm>
            <a:custGeom>
              <a:avLst/>
              <a:gdLst>
                <a:gd name="T0" fmla="*/ 21 w 24"/>
                <a:gd name="T1" fmla="*/ 105 h 105"/>
                <a:gd name="T2" fmla="*/ 3 w 24"/>
                <a:gd name="T3" fmla="*/ 105 h 105"/>
                <a:gd name="T4" fmla="*/ 0 w 24"/>
                <a:gd name="T5" fmla="*/ 102 h 105"/>
                <a:gd name="T6" fmla="*/ 0 w 24"/>
                <a:gd name="T7" fmla="*/ 3 h 105"/>
                <a:gd name="T8" fmla="*/ 3 w 24"/>
                <a:gd name="T9" fmla="*/ 0 h 105"/>
                <a:gd name="T10" fmla="*/ 21 w 24"/>
                <a:gd name="T11" fmla="*/ 0 h 105"/>
                <a:gd name="T12" fmla="*/ 24 w 24"/>
                <a:gd name="T13" fmla="*/ 3 h 105"/>
                <a:gd name="T14" fmla="*/ 24 w 24"/>
                <a:gd name="T15" fmla="*/ 102 h 105"/>
                <a:gd name="T16" fmla="*/ 21 w 24"/>
                <a:gd name="T17" fmla="*/ 105 h 105"/>
                <a:gd name="T18" fmla="*/ 6 w 24"/>
                <a:gd name="T19" fmla="*/ 99 h 105"/>
                <a:gd name="T20" fmla="*/ 18 w 24"/>
                <a:gd name="T21" fmla="*/ 99 h 105"/>
                <a:gd name="T22" fmla="*/ 18 w 24"/>
                <a:gd name="T23" fmla="*/ 6 h 105"/>
                <a:gd name="T24" fmla="*/ 6 w 24"/>
                <a:gd name="T25" fmla="*/ 6 h 105"/>
                <a:gd name="T26" fmla="*/ 6 w 24"/>
                <a:gd name="T27" fmla="*/ 9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05">
                  <a:moveTo>
                    <a:pt x="21" y="105"/>
                  </a:moveTo>
                  <a:cubicBezTo>
                    <a:pt x="3" y="105"/>
                    <a:pt x="3" y="105"/>
                    <a:pt x="3" y="105"/>
                  </a:cubicBezTo>
                  <a:cubicBezTo>
                    <a:pt x="1" y="105"/>
                    <a:pt x="0" y="104"/>
                    <a:pt x="0" y="102"/>
                  </a:cubicBezTo>
                  <a:cubicBezTo>
                    <a:pt x="0" y="3"/>
                    <a:pt x="0" y="3"/>
                    <a:pt x="0" y="3"/>
                  </a:cubicBezTo>
                  <a:cubicBezTo>
                    <a:pt x="0" y="1"/>
                    <a:pt x="1" y="0"/>
                    <a:pt x="3" y="0"/>
                  </a:cubicBezTo>
                  <a:cubicBezTo>
                    <a:pt x="21" y="0"/>
                    <a:pt x="21" y="0"/>
                    <a:pt x="21" y="0"/>
                  </a:cubicBezTo>
                  <a:cubicBezTo>
                    <a:pt x="23" y="0"/>
                    <a:pt x="24" y="1"/>
                    <a:pt x="24" y="3"/>
                  </a:cubicBezTo>
                  <a:cubicBezTo>
                    <a:pt x="24" y="102"/>
                    <a:pt x="24" y="102"/>
                    <a:pt x="24" y="102"/>
                  </a:cubicBezTo>
                  <a:cubicBezTo>
                    <a:pt x="24" y="104"/>
                    <a:pt x="23" y="105"/>
                    <a:pt x="21" y="105"/>
                  </a:cubicBezTo>
                  <a:close/>
                  <a:moveTo>
                    <a:pt x="6" y="99"/>
                  </a:moveTo>
                  <a:cubicBezTo>
                    <a:pt x="18" y="99"/>
                    <a:pt x="18" y="99"/>
                    <a:pt x="18" y="99"/>
                  </a:cubicBezTo>
                  <a:cubicBezTo>
                    <a:pt x="18" y="6"/>
                    <a:pt x="18" y="6"/>
                    <a:pt x="18" y="6"/>
                  </a:cubicBezTo>
                  <a:cubicBezTo>
                    <a:pt x="6" y="6"/>
                    <a:pt x="6" y="6"/>
                    <a:pt x="6" y="6"/>
                  </a:cubicBezTo>
                  <a:lnTo>
                    <a:pt x="6"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3" name="Freeform 458"/>
            <p:cNvSpPr>
              <a:spLocks noEditPoints="1"/>
            </p:cNvSpPr>
            <p:nvPr>
              <p:custDataLst>
                <p:tags r:id="rId454"/>
              </p:custDataLst>
            </p:nvPr>
          </p:nvSpPr>
          <p:spPr bwMode="auto">
            <a:xfrm>
              <a:off x="4948239" y="5289549"/>
              <a:ext cx="42863" cy="96838"/>
            </a:xfrm>
            <a:custGeom>
              <a:avLst/>
              <a:gdLst>
                <a:gd name="T0" fmla="*/ 22 w 25"/>
                <a:gd name="T1" fmla="*/ 57 h 57"/>
                <a:gd name="T2" fmla="*/ 3 w 25"/>
                <a:gd name="T3" fmla="*/ 57 h 57"/>
                <a:gd name="T4" fmla="*/ 0 w 25"/>
                <a:gd name="T5" fmla="*/ 54 h 57"/>
                <a:gd name="T6" fmla="*/ 0 w 25"/>
                <a:gd name="T7" fmla="*/ 4 h 57"/>
                <a:gd name="T8" fmla="*/ 3 w 25"/>
                <a:gd name="T9" fmla="*/ 0 h 57"/>
                <a:gd name="T10" fmla="*/ 22 w 25"/>
                <a:gd name="T11" fmla="*/ 0 h 57"/>
                <a:gd name="T12" fmla="*/ 25 w 25"/>
                <a:gd name="T13" fmla="*/ 4 h 57"/>
                <a:gd name="T14" fmla="*/ 25 w 25"/>
                <a:gd name="T15" fmla="*/ 54 h 57"/>
                <a:gd name="T16" fmla="*/ 22 w 25"/>
                <a:gd name="T17" fmla="*/ 57 h 57"/>
                <a:gd name="T18" fmla="*/ 7 w 25"/>
                <a:gd name="T19" fmla="*/ 51 h 57"/>
                <a:gd name="T20" fmla="*/ 18 w 25"/>
                <a:gd name="T21" fmla="*/ 51 h 57"/>
                <a:gd name="T22" fmla="*/ 18 w 25"/>
                <a:gd name="T23" fmla="*/ 7 h 57"/>
                <a:gd name="T24" fmla="*/ 7 w 25"/>
                <a:gd name="T25" fmla="*/ 7 h 57"/>
                <a:gd name="T26" fmla="*/ 7 w 25"/>
                <a:gd name="T2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7">
                  <a:moveTo>
                    <a:pt x="22" y="57"/>
                  </a:moveTo>
                  <a:cubicBezTo>
                    <a:pt x="3" y="57"/>
                    <a:pt x="3" y="57"/>
                    <a:pt x="3" y="57"/>
                  </a:cubicBezTo>
                  <a:cubicBezTo>
                    <a:pt x="2" y="57"/>
                    <a:pt x="0" y="56"/>
                    <a:pt x="0" y="54"/>
                  </a:cubicBezTo>
                  <a:cubicBezTo>
                    <a:pt x="0" y="4"/>
                    <a:pt x="0" y="4"/>
                    <a:pt x="0" y="4"/>
                  </a:cubicBezTo>
                  <a:cubicBezTo>
                    <a:pt x="0" y="2"/>
                    <a:pt x="2" y="0"/>
                    <a:pt x="3" y="0"/>
                  </a:cubicBezTo>
                  <a:cubicBezTo>
                    <a:pt x="22" y="0"/>
                    <a:pt x="22" y="0"/>
                    <a:pt x="22" y="0"/>
                  </a:cubicBezTo>
                  <a:cubicBezTo>
                    <a:pt x="23" y="0"/>
                    <a:pt x="25" y="2"/>
                    <a:pt x="25" y="4"/>
                  </a:cubicBezTo>
                  <a:cubicBezTo>
                    <a:pt x="25" y="54"/>
                    <a:pt x="25" y="54"/>
                    <a:pt x="25" y="54"/>
                  </a:cubicBezTo>
                  <a:cubicBezTo>
                    <a:pt x="25" y="56"/>
                    <a:pt x="23" y="57"/>
                    <a:pt x="22" y="57"/>
                  </a:cubicBezTo>
                  <a:close/>
                  <a:moveTo>
                    <a:pt x="7" y="51"/>
                  </a:moveTo>
                  <a:cubicBezTo>
                    <a:pt x="18" y="51"/>
                    <a:pt x="18" y="51"/>
                    <a:pt x="18" y="51"/>
                  </a:cubicBezTo>
                  <a:cubicBezTo>
                    <a:pt x="18" y="7"/>
                    <a:pt x="18" y="7"/>
                    <a:pt x="18" y="7"/>
                  </a:cubicBezTo>
                  <a:cubicBezTo>
                    <a:pt x="7" y="7"/>
                    <a:pt x="7" y="7"/>
                    <a:pt x="7" y="7"/>
                  </a:cubicBezTo>
                  <a:lnTo>
                    <a:pt x="7" y="51"/>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4" name="Freeform 459"/>
            <p:cNvSpPr>
              <a:spLocks noEditPoints="1"/>
            </p:cNvSpPr>
            <p:nvPr>
              <p:custDataLst>
                <p:tags r:id="rId455"/>
              </p:custDataLst>
            </p:nvPr>
          </p:nvSpPr>
          <p:spPr bwMode="auto">
            <a:xfrm>
              <a:off x="5260976" y="5411787"/>
              <a:ext cx="42863" cy="179388"/>
            </a:xfrm>
            <a:custGeom>
              <a:avLst/>
              <a:gdLst>
                <a:gd name="T0" fmla="*/ 22 w 25"/>
                <a:gd name="T1" fmla="*/ 105 h 105"/>
                <a:gd name="T2" fmla="*/ 3 w 25"/>
                <a:gd name="T3" fmla="*/ 105 h 105"/>
                <a:gd name="T4" fmla="*/ 0 w 25"/>
                <a:gd name="T5" fmla="*/ 102 h 105"/>
                <a:gd name="T6" fmla="*/ 0 w 25"/>
                <a:gd name="T7" fmla="*/ 3 h 105"/>
                <a:gd name="T8" fmla="*/ 3 w 25"/>
                <a:gd name="T9" fmla="*/ 0 h 105"/>
                <a:gd name="T10" fmla="*/ 22 w 25"/>
                <a:gd name="T11" fmla="*/ 0 h 105"/>
                <a:gd name="T12" fmla="*/ 25 w 25"/>
                <a:gd name="T13" fmla="*/ 3 h 105"/>
                <a:gd name="T14" fmla="*/ 25 w 25"/>
                <a:gd name="T15" fmla="*/ 102 h 105"/>
                <a:gd name="T16" fmla="*/ 22 w 25"/>
                <a:gd name="T17" fmla="*/ 105 h 105"/>
                <a:gd name="T18" fmla="*/ 7 w 25"/>
                <a:gd name="T19" fmla="*/ 99 h 105"/>
                <a:gd name="T20" fmla="*/ 18 w 25"/>
                <a:gd name="T21" fmla="*/ 99 h 105"/>
                <a:gd name="T22" fmla="*/ 18 w 25"/>
                <a:gd name="T23" fmla="*/ 6 h 105"/>
                <a:gd name="T24" fmla="*/ 7 w 25"/>
                <a:gd name="T25" fmla="*/ 6 h 105"/>
                <a:gd name="T26" fmla="*/ 7 w 25"/>
                <a:gd name="T27" fmla="*/ 9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05">
                  <a:moveTo>
                    <a:pt x="22" y="105"/>
                  </a:moveTo>
                  <a:cubicBezTo>
                    <a:pt x="3" y="105"/>
                    <a:pt x="3" y="105"/>
                    <a:pt x="3" y="105"/>
                  </a:cubicBezTo>
                  <a:cubicBezTo>
                    <a:pt x="2" y="105"/>
                    <a:pt x="0" y="104"/>
                    <a:pt x="0" y="102"/>
                  </a:cubicBezTo>
                  <a:cubicBezTo>
                    <a:pt x="0" y="3"/>
                    <a:pt x="0" y="3"/>
                    <a:pt x="0" y="3"/>
                  </a:cubicBezTo>
                  <a:cubicBezTo>
                    <a:pt x="0" y="1"/>
                    <a:pt x="2" y="0"/>
                    <a:pt x="3" y="0"/>
                  </a:cubicBezTo>
                  <a:cubicBezTo>
                    <a:pt x="22" y="0"/>
                    <a:pt x="22" y="0"/>
                    <a:pt x="22" y="0"/>
                  </a:cubicBezTo>
                  <a:cubicBezTo>
                    <a:pt x="23" y="0"/>
                    <a:pt x="25" y="1"/>
                    <a:pt x="25" y="3"/>
                  </a:cubicBezTo>
                  <a:cubicBezTo>
                    <a:pt x="25" y="102"/>
                    <a:pt x="25" y="102"/>
                    <a:pt x="25" y="102"/>
                  </a:cubicBezTo>
                  <a:cubicBezTo>
                    <a:pt x="25" y="104"/>
                    <a:pt x="23" y="105"/>
                    <a:pt x="22" y="105"/>
                  </a:cubicBezTo>
                  <a:close/>
                  <a:moveTo>
                    <a:pt x="7" y="99"/>
                  </a:moveTo>
                  <a:cubicBezTo>
                    <a:pt x="18" y="99"/>
                    <a:pt x="18" y="99"/>
                    <a:pt x="18" y="99"/>
                  </a:cubicBezTo>
                  <a:cubicBezTo>
                    <a:pt x="18" y="6"/>
                    <a:pt x="18" y="6"/>
                    <a:pt x="18" y="6"/>
                  </a:cubicBezTo>
                  <a:cubicBezTo>
                    <a:pt x="7" y="6"/>
                    <a:pt x="7" y="6"/>
                    <a:pt x="7" y="6"/>
                  </a:cubicBezTo>
                  <a:lnTo>
                    <a:pt x="7"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5" name="Freeform 460"/>
            <p:cNvSpPr>
              <a:spLocks noEditPoints="1"/>
            </p:cNvSpPr>
            <p:nvPr>
              <p:custDataLst>
                <p:tags r:id="rId456"/>
              </p:custDataLst>
            </p:nvPr>
          </p:nvSpPr>
          <p:spPr bwMode="auto">
            <a:xfrm>
              <a:off x="5324476" y="5411787"/>
              <a:ext cx="41275" cy="104775"/>
            </a:xfrm>
            <a:custGeom>
              <a:avLst/>
              <a:gdLst>
                <a:gd name="T0" fmla="*/ 21 w 24"/>
                <a:gd name="T1" fmla="*/ 62 h 62"/>
                <a:gd name="T2" fmla="*/ 3 w 24"/>
                <a:gd name="T3" fmla="*/ 62 h 62"/>
                <a:gd name="T4" fmla="*/ 0 w 24"/>
                <a:gd name="T5" fmla="*/ 58 h 62"/>
                <a:gd name="T6" fmla="*/ 0 w 24"/>
                <a:gd name="T7" fmla="*/ 3 h 62"/>
                <a:gd name="T8" fmla="*/ 3 w 24"/>
                <a:gd name="T9" fmla="*/ 0 h 62"/>
                <a:gd name="T10" fmla="*/ 21 w 24"/>
                <a:gd name="T11" fmla="*/ 0 h 62"/>
                <a:gd name="T12" fmla="*/ 24 w 24"/>
                <a:gd name="T13" fmla="*/ 3 h 62"/>
                <a:gd name="T14" fmla="*/ 24 w 24"/>
                <a:gd name="T15" fmla="*/ 58 h 62"/>
                <a:gd name="T16" fmla="*/ 21 w 24"/>
                <a:gd name="T17" fmla="*/ 62 h 62"/>
                <a:gd name="T18" fmla="*/ 6 w 24"/>
                <a:gd name="T19" fmla="*/ 55 h 62"/>
                <a:gd name="T20" fmla="*/ 18 w 24"/>
                <a:gd name="T21" fmla="*/ 55 h 62"/>
                <a:gd name="T22" fmla="*/ 18 w 24"/>
                <a:gd name="T23" fmla="*/ 6 h 62"/>
                <a:gd name="T24" fmla="*/ 6 w 24"/>
                <a:gd name="T25" fmla="*/ 6 h 62"/>
                <a:gd name="T26" fmla="*/ 6 w 24"/>
                <a:gd name="T27" fmla="*/ 5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2">
                  <a:moveTo>
                    <a:pt x="21" y="62"/>
                  </a:moveTo>
                  <a:cubicBezTo>
                    <a:pt x="3" y="62"/>
                    <a:pt x="3" y="62"/>
                    <a:pt x="3" y="62"/>
                  </a:cubicBezTo>
                  <a:cubicBezTo>
                    <a:pt x="1" y="62"/>
                    <a:pt x="0" y="60"/>
                    <a:pt x="0" y="58"/>
                  </a:cubicBezTo>
                  <a:cubicBezTo>
                    <a:pt x="0" y="3"/>
                    <a:pt x="0" y="3"/>
                    <a:pt x="0" y="3"/>
                  </a:cubicBezTo>
                  <a:cubicBezTo>
                    <a:pt x="0" y="1"/>
                    <a:pt x="1" y="0"/>
                    <a:pt x="3" y="0"/>
                  </a:cubicBezTo>
                  <a:cubicBezTo>
                    <a:pt x="21" y="0"/>
                    <a:pt x="21" y="0"/>
                    <a:pt x="21" y="0"/>
                  </a:cubicBezTo>
                  <a:cubicBezTo>
                    <a:pt x="23" y="0"/>
                    <a:pt x="24" y="1"/>
                    <a:pt x="24" y="3"/>
                  </a:cubicBezTo>
                  <a:cubicBezTo>
                    <a:pt x="24" y="58"/>
                    <a:pt x="24" y="58"/>
                    <a:pt x="24" y="58"/>
                  </a:cubicBezTo>
                  <a:cubicBezTo>
                    <a:pt x="24" y="60"/>
                    <a:pt x="23" y="62"/>
                    <a:pt x="21" y="62"/>
                  </a:cubicBezTo>
                  <a:close/>
                  <a:moveTo>
                    <a:pt x="6" y="55"/>
                  </a:moveTo>
                  <a:cubicBezTo>
                    <a:pt x="18" y="55"/>
                    <a:pt x="18" y="55"/>
                    <a:pt x="18" y="55"/>
                  </a:cubicBezTo>
                  <a:cubicBezTo>
                    <a:pt x="18" y="6"/>
                    <a:pt x="18" y="6"/>
                    <a:pt x="18" y="6"/>
                  </a:cubicBezTo>
                  <a:cubicBezTo>
                    <a:pt x="6" y="6"/>
                    <a:pt x="6" y="6"/>
                    <a:pt x="6" y="6"/>
                  </a:cubicBezTo>
                  <a:lnTo>
                    <a:pt x="6" y="55"/>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6" name="Freeform 461"/>
            <p:cNvSpPr>
              <a:spLocks noEditPoints="1"/>
            </p:cNvSpPr>
            <p:nvPr>
              <p:custDataLst>
                <p:tags r:id="rId457"/>
              </p:custDataLst>
            </p:nvPr>
          </p:nvSpPr>
          <p:spPr bwMode="auto">
            <a:xfrm>
              <a:off x="5386389" y="5411787"/>
              <a:ext cx="42863" cy="296863"/>
            </a:xfrm>
            <a:custGeom>
              <a:avLst/>
              <a:gdLst>
                <a:gd name="T0" fmla="*/ 22 w 25"/>
                <a:gd name="T1" fmla="*/ 174 h 174"/>
                <a:gd name="T2" fmla="*/ 3 w 25"/>
                <a:gd name="T3" fmla="*/ 174 h 174"/>
                <a:gd name="T4" fmla="*/ 0 w 25"/>
                <a:gd name="T5" fmla="*/ 171 h 174"/>
                <a:gd name="T6" fmla="*/ 0 w 25"/>
                <a:gd name="T7" fmla="*/ 3 h 174"/>
                <a:gd name="T8" fmla="*/ 3 w 25"/>
                <a:gd name="T9" fmla="*/ 0 h 174"/>
                <a:gd name="T10" fmla="*/ 22 w 25"/>
                <a:gd name="T11" fmla="*/ 0 h 174"/>
                <a:gd name="T12" fmla="*/ 25 w 25"/>
                <a:gd name="T13" fmla="*/ 3 h 174"/>
                <a:gd name="T14" fmla="*/ 25 w 25"/>
                <a:gd name="T15" fmla="*/ 171 h 174"/>
                <a:gd name="T16" fmla="*/ 22 w 25"/>
                <a:gd name="T17" fmla="*/ 174 h 174"/>
                <a:gd name="T18" fmla="*/ 7 w 25"/>
                <a:gd name="T19" fmla="*/ 168 h 174"/>
                <a:gd name="T20" fmla="*/ 18 w 25"/>
                <a:gd name="T21" fmla="*/ 168 h 174"/>
                <a:gd name="T22" fmla="*/ 18 w 25"/>
                <a:gd name="T23" fmla="*/ 6 h 174"/>
                <a:gd name="T24" fmla="*/ 7 w 25"/>
                <a:gd name="T25" fmla="*/ 6 h 174"/>
                <a:gd name="T26" fmla="*/ 7 w 25"/>
                <a:gd name="T27" fmla="*/ 1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4">
                  <a:moveTo>
                    <a:pt x="22" y="174"/>
                  </a:moveTo>
                  <a:cubicBezTo>
                    <a:pt x="3" y="174"/>
                    <a:pt x="3" y="174"/>
                    <a:pt x="3" y="174"/>
                  </a:cubicBezTo>
                  <a:cubicBezTo>
                    <a:pt x="2" y="174"/>
                    <a:pt x="0" y="173"/>
                    <a:pt x="0" y="171"/>
                  </a:cubicBezTo>
                  <a:cubicBezTo>
                    <a:pt x="0" y="3"/>
                    <a:pt x="0" y="3"/>
                    <a:pt x="0" y="3"/>
                  </a:cubicBezTo>
                  <a:cubicBezTo>
                    <a:pt x="0" y="1"/>
                    <a:pt x="2" y="0"/>
                    <a:pt x="3" y="0"/>
                  </a:cubicBezTo>
                  <a:cubicBezTo>
                    <a:pt x="22" y="0"/>
                    <a:pt x="22" y="0"/>
                    <a:pt x="22" y="0"/>
                  </a:cubicBezTo>
                  <a:cubicBezTo>
                    <a:pt x="23" y="0"/>
                    <a:pt x="25" y="1"/>
                    <a:pt x="25" y="3"/>
                  </a:cubicBezTo>
                  <a:cubicBezTo>
                    <a:pt x="25" y="171"/>
                    <a:pt x="25" y="171"/>
                    <a:pt x="25" y="171"/>
                  </a:cubicBezTo>
                  <a:cubicBezTo>
                    <a:pt x="25" y="173"/>
                    <a:pt x="23" y="174"/>
                    <a:pt x="22" y="174"/>
                  </a:cubicBezTo>
                  <a:close/>
                  <a:moveTo>
                    <a:pt x="7" y="168"/>
                  </a:moveTo>
                  <a:cubicBezTo>
                    <a:pt x="18" y="168"/>
                    <a:pt x="18" y="168"/>
                    <a:pt x="18" y="168"/>
                  </a:cubicBezTo>
                  <a:cubicBezTo>
                    <a:pt x="18" y="6"/>
                    <a:pt x="18" y="6"/>
                    <a:pt x="18" y="6"/>
                  </a:cubicBezTo>
                  <a:cubicBezTo>
                    <a:pt x="7" y="6"/>
                    <a:pt x="7" y="6"/>
                    <a:pt x="7" y="6"/>
                  </a:cubicBezTo>
                  <a:lnTo>
                    <a:pt x="7" y="168"/>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7" name="Freeform 462"/>
            <p:cNvSpPr>
              <a:spLocks noEditPoints="1"/>
            </p:cNvSpPr>
            <p:nvPr>
              <p:custDataLst>
                <p:tags r:id="rId458"/>
              </p:custDataLst>
            </p:nvPr>
          </p:nvSpPr>
          <p:spPr bwMode="auto">
            <a:xfrm>
              <a:off x="5449889" y="5411787"/>
              <a:ext cx="41275" cy="157163"/>
            </a:xfrm>
            <a:custGeom>
              <a:avLst/>
              <a:gdLst>
                <a:gd name="T0" fmla="*/ 21 w 24"/>
                <a:gd name="T1" fmla="*/ 92 h 92"/>
                <a:gd name="T2" fmla="*/ 3 w 24"/>
                <a:gd name="T3" fmla="*/ 92 h 92"/>
                <a:gd name="T4" fmla="*/ 0 w 24"/>
                <a:gd name="T5" fmla="*/ 89 h 92"/>
                <a:gd name="T6" fmla="*/ 0 w 24"/>
                <a:gd name="T7" fmla="*/ 3 h 92"/>
                <a:gd name="T8" fmla="*/ 3 w 24"/>
                <a:gd name="T9" fmla="*/ 0 h 92"/>
                <a:gd name="T10" fmla="*/ 21 w 24"/>
                <a:gd name="T11" fmla="*/ 0 h 92"/>
                <a:gd name="T12" fmla="*/ 24 w 24"/>
                <a:gd name="T13" fmla="*/ 3 h 92"/>
                <a:gd name="T14" fmla="*/ 24 w 24"/>
                <a:gd name="T15" fmla="*/ 89 h 92"/>
                <a:gd name="T16" fmla="*/ 21 w 24"/>
                <a:gd name="T17" fmla="*/ 92 h 92"/>
                <a:gd name="T18" fmla="*/ 6 w 24"/>
                <a:gd name="T19" fmla="*/ 86 h 92"/>
                <a:gd name="T20" fmla="*/ 18 w 24"/>
                <a:gd name="T21" fmla="*/ 86 h 92"/>
                <a:gd name="T22" fmla="*/ 18 w 24"/>
                <a:gd name="T23" fmla="*/ 6 h 92"/>
                <a:gd name="T24" fmla="*/ 6 w 24"/>
                <a:gd name="T25" fmla="*/ 6 h 92"/>
                <a:gd name="T26" fmla="*/ 6 w 24"/>
                <a:gd name="T27"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92">
                  <a:moveTo>
                    <a:pt x="21" y="92"/>
                  </a:moveTo>
                  <a:cubicBezTo>
                    <a:pt x="3" y="92"/>
                    <a:pt x="3" y="92"/>
                    <a:pt x="3" y="92"/>
                  </a:cubicBezTo>
                  <a:cubicBezTo>
                    <a:pt x="1" y="92"/>
                    <a:pt x="0" y="91"/>
                    <a:pt x="0" y="89"/>
                  </a:cubicBezTo>
                  <a:cubicBezTo>
                    <a:pt x="0" y="3"/>
                    <a:pt x="0" y="3"/>
                    <a:pt x="0" y="3"/>
                  </a:cubicBezTo>
                  <a:cubicBezTo>
                    <a:pt x="0" y="1"/>
                    <a:pt x="1" y="0"/>
                    <a:pt x="3" y="0"/>
                  </a:cubicBezTo>
                  <a:cubicBezTo>
                    <a:pt x="21" y="0"/>
                    <a:pt x="21" y="0"/>
                    <a:pt x="21" y="0"/>
                  </a:cubicBezTo>
                  <a:cubicBezTo>
                    <a:pt x="23" y="0"/>
                    <a:pt x="24" y="1"/>
                    <a:pt x="24" y="3"/>
                  </a:cubicBezTo>
                  <a:cubicBezTo>
                    <a:pt x="24" y="89"/>
                    <a:pt x="24" y="89"/>
                    <a:pt x="24" y="89"/>
                  </a:cubicBezTo>
                  <a:cubicBezTo>
                    <a:pt x="24" y="91"/>
                    <a:pt x="23" y="92"/>
                    <a:pt x="21" y="92"/>
                  </a:cubicBezTo>
                  <a:close/>
                  <a:moveTo>
                    <a:pt x="6" y="86"/>
                  </a:moveTo>
                  <a:cubicBezTo>
                    <a:pt x="18" y="86"/>
                    <a:pt x="18" y="86"/>
                    <a:pt x="18" y="86"/>
                  </a:cubicBezTo>
                  <a:cubicBezTo>
                    <a:pt x="18" y="6"/>
                    <a:pt x="18" y="6"/>
                    <a:pt x="18" y="6"/>
                  </a:cubicBezTo>
                  <a:cubicBezTo>
                    <a:pt x="6" y="6"/>
                    <a:pt x="6" y="6"/>
                    <a:pt x="6" y="6"/>
                  </a:cubicBezTo>
                  <a:lnTo>
                    <a:pt x="6" y="86"/>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8" name="Freeform 463"/>
            <p:cNvSpPr>
              <a:spLocks noEditPoints="1"/>
            </p:cNvSpPr>
            <p:nvPr>
              <p:custDataLst>
                <p:tags r:id="rId459"/>
              </p:custDataLst>
            </p:nvPr>
          </p:nvSpPr>
          <p:spPr bwMode="auto">
            <a:xfrm>
              <a:off x="5510214" y="5411787"/>
              <a:ext cx="42863" cy="57150"/>
            </a:xfrm>
            <a:custGeom>
              <a:avLst/>
              <a:gdLst>
                <a:gd name="T0" fmla="*/ 21 w 25"/>
                <a:gd name="T1" fmla="*/ 34 h 34"/>
                <a:gd name="T2" fmla="*/ 3 w 25"/>
                <a:gd name="T3" fmla="*/ 34 h 34"/>
                <a:gd name="T4" fmla="*/ 0 w 25"/>
                <a:gd name="T5" fmla="*/ 30 h 34"/>
                <a:gd name="T6" fmla="*/ 0 w 25"/>
                <a:gd name="T7" fmla="*/ 3 h 34"/>
                <a:gd name="T8" fmla="*/ 3 w 25"/>
                <a:gd name="T9" fmla="*/ 0 h 34"/>
                <a:gd name="T10" fmla="*/ 21 w 25"/>
                <a:gd name="T11" fmla="*/ 0 h 34"/>
                <a:gd name="T12" fmla="*/ 25 w 25"/>
                <a:gd name="T13" fmla="*/ 3 h 34"/>
                <a:gd name="T14" fmla="*/ 25 w 25"/>
                <a:gd name="T15" fmla="*/ 30 h 34"/>
                <a:gd name="T16" fmla="*/ 21 w 25"/>
                <a:gd name="T17" fmla="*/ 34 h 34"/>
                <a:gd name="T18" fmla="*/ 7 w 25"/>
                <a:gd name="T19" fmla="*/ 27 h 34"/>
                <a:gd name="T20" fmla="*/ 18 w 25"/>
                <a:gd name="T21" fmla="*/ 27 h 34"/>
                <a:gd name="T22" fmla="*/ 18 w 25"/>
                <a:gd name="T23" fmla="*/ 6 h 34"/>
                <a:gd name="T24" fmla="*/ 7 w 25"/>
                <a:gd name="T25" fmla="*/ 6 h 34"/>
                <a:gd name="T26" fmla="*/ 7 w 25"/>
                <a:gd name="T2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4">
                  <a:moveTo>
                    <a:pt x="21" y="34"/>
                  </a:moveTo>
                  <a:cubicBezTo>
                    <a:pt x="3" y="34"/>
                    <a:pt x="3" y="34"/>
                    <a:pt x="3" y="34"/>
                  </a:cubicBezTo>
                  <a:cubicBezTo>
                    <a:pt x="1" y="34"/>
                    <a:pt x="0" y="32"/>
                    <a:pt x="0" y="30"/>
                  </a:cubicBezTo>
                  <a:cubicBezTo>
                    <a:pt x="0" y="3"/>
                    <a:pt x="0" y="3"/>
                    <a:pt x="0" y="3"/>
                  </a:cubicBezTo>
                  <a:cubicBezTo>
                    <a:pt x="0" y="1"/>
                    <a:pt x="1" y="0"/>
                    <a:pt x="3" y="0"/>
                  </a:cubicBezTo>
                  <a:cubicBezTo>
                    <a:pt x="21" y="0"/>
                    <a:pt x="21" y="0"/>
                    <a:pt x="21" y="0"/>
                  </a:cubicBezTo>
                  <a:cubicBezTo>
                    <a:pt x="23" y="0"/>
                    <a:pt x="25" y="1"/>
                    <a:pt x="25" y="3"/>
                  </a:cubicBezTo>
                  <a:cubicBezTo>
                    <a:pt x="25" y="30"/>
                    <a:pt x="25" y="30"/>
                    <a:pt x="25" y="30"/>
                  </a:cubicBezTo>
                  <a:cubicBezTo>
                    <a:pt x="25" y="32"/>
                    <a:pt x="23" y="34"/>
                    <a:pt x="21" y="34"/>
                  </a:cubicBezTo>
                  <a:close/>
                  <a:moveTo>
                    <a:pt x="7" y="27"/>
                  </a:moveTo>
                  <a:cubicBezTo>
                    <a:pt x="18" y="27"/>
                    <a:pt x="18" y="27"/>
                    <a:pt x="18" y="27"/>
                  </a:cubicBezTo>
                  <a:cubicBezTo>
                    <a:pt x="18" y="6"/>
                    <a:pt x="18" y="6"/>
                    <a:pt x="18" y="6"/>
                  </a:cubicBezTo>
                  <a:cubicBezTo>
                    <a:pt x="7" y="6"/>
                    <a:pt x="7" y="6"/>
                    <a:pt x="7" y="6"/>
                  </a:cubicBezTo>
                  <a:lnTo>
                    <a:pt x="7" y="2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9" name="Freeform 464"/>
            <p:cNvSpPr>
              <a:spLocks noEditPoints="1"/>
            </p:cNvSpPr>
            <p:nvPr>
              <p:custDataLst>
                <p:tags r:id="rId460"/>
              </p:custDataLst>
            </p:nvPr>
          </p:nvSpPr>
          <p:spPr bwMode="auto">
            <a:xfrm>
              <a:off x="5572126" y="5411787"/>
              <a:ext cx="42863" cy="228600"/>
            </a:xfrm>
            <a:custGeom>
              <a:avLst/>
              <a:gdLst>
                <a:gd name="T0" fmla="*/ 22 w 25"/>
                <a:gd name="T1" fmla="*/ 134 h 134"/>
                <a:gd name="T2" fmla="*/ 4 w 25"/>
                <a:gd name="T3" fmla="*/ 134 h 134"/>
                <a:gd name="T4" fmla="*/ 0 w 25"/>
                <a:gd name="T5" fmla="*/ 131 h 134"/>
                <a:gd name="T6" fmla="*/ 0 w 25"/>
                <a:gd name="T7" fmla="*/ 3 h 134"/>
                <a:gd name="T8" fmla="*/ 4 w 25"/>
                <a:gd name="T9" fmla="*/ 0 h 134"/>
                <a:gd name="T10" fmla="*/ 22 w 25"/>
                <a:gd name="T11" fmla="*/ 0 h 134"/>
                <a:gd name="T12" fmla="*/ 25 w 25"/>
                <a:gd name="T13" fmla="*/ 3 h 134"/>
                <a:gd name="T14" fmla="*/ 25 w 25"/>
                <a:gd name="T15" fmla="*/ 131 h 134"/>
                <a:gd name="T16" fmla="*/ 22 w 25"/>
                <a:gd name="T17" fmla="*/ 134 h 134"/>
                <a:gd name="T18" fmla="*/ 7 w 25"/>
                <a:gd name="T19" fmla="*/ 128 h 134"/>
                <a:gd name="T20" fmla="*/ 19 w 25"/>
                <a:gd name="T21" fmla="*/ 128 h 134"/>
                <a:gd name="T22" fmla="*/ 19 w 25"/>
                <a:gd name="T23" fmla="*/ 6 h 134"/>
                <a:gd name="T24" fmla="*/ 7 w 25"/>
                <a:gd name="T25" fmla="*/ 6 h 134"/>
                <a:gd name="T26" fmla="*/ 7 w 25"/>
                <a:gd name="T27" fmla="*/ 1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4">
                  <a:moveTo>
                    <a:pt x="22" y="134"/>
                  </a:moveTo>
                  <a:cubicBezTo>
                    <a:pt x="4" y="134"/>
                    <a:pt x="4" y="134"/>
                    <a:pt x="4" y="134"/>
                  </a:cubicBezTo>
                  <a:cubicBezTo>
                    <a:pt x="2" y="134"/>
                    <a:pt x="0" y="133"/>
                    <a:pt x="0" y="131"/>
                  </a:cubicBezTo>
                  <a:cubicBezTo>
                    <a:pt x="0" y="3"/>
                    <a:pt x="0" y="3"/>
                    <a:pt x="0" y="3"/>
                  </a:cubicBezTo>
                  <a:cubicBezTo>
                    <a:pt x="0" y="1"/>
                    <a:pt x="2" y="0"/>
                    <a:pt x="4" y="0"/>
                  </a:cubicBezTo>
                  <a:cubicBezTo>
                    <a:pt x="22" y="0"/>
                    <a:pt x="22" y="0"/>
                    <a:pt x="22" y="0"/>
                  </a:cubicBezTo>
                  <a:cubicBezTo>
                    <a:pt x="24" y="0"/>
                    <a:pt x="25" y="1"/>
                    <a:pt x="25" y="3"/>
                  </a:cubicBezTo>
                  <a:cubicBezTo>
                    <a:pt x="25" y="131"/>
                    <a:pt x="25" y="131"/>
                    <a:pt x="25" y="131"/>
                  </a:cubicBezTo>
                  <a:cubicBezTo>
                    <a:pt x="25" y="133"/>
                    <a:pt x="24" y="134"/>
                    <a:pt x="22" y="134"/>
                  </a:cubicBezTo>
                  <a:close/>
                  <a:moveTo>
                    <a:pt x="7" y="128"/>
                  </a:moveTo>
                  <a:cubicBezTo>
                    <a:pt x="19" y="128"/>
                    <a:pt x="19" y="128"/>
                    <a:pt x="19" y="128"/>
                  </a:cubicBezTo>
                  <a:cubicBezTo>
                    <a:pt x="19" y="6"/>
                    <a:pt x="19" y="6"/>
                    <a:pt x="19" y="6"/>
                  </a:cubicBezTo>
                  <a:cubicBezTo>
                    <a:pt x="7" y="6"/>
                    <a:pt x="7" y="6"/>
                    <a:pt x="7" y="6"/>
                  </a:cubicBezTo>
                  <a:lnTo>
                    <a:pt x="7" y="128"/>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0" name="Freeform 465"/>
            <p:cNvSpPr>
              <a:spLocks noEditPoints="1"/>
            </p:cNvSpPr>
            <p:nvPr>
              <p:custDataLst>
                <p:tags r:id="rId461"/>
              </p:custDataLst>
            </p:nvPr>
          </p:nvSpPr>
          <p:spPr bwMode="auto">
            <a:xfrm>
              <a:off x="5635626" y="5411787"/>
              <a:ext cx="42863" cy="180975"/>
            </a:xfrm>
            <a:custGeom>
              <a:avLst/>
              <a:gdLst>
                <a:gd name="T0" fmla="*/ 21 w 25"/>
                <a:gd name="T1" fmla="*/ 106 h 106"/>
                <a:gd name="T2" fmla="*/ 3 w 25"/>
                <a:gd name="T3" fmla="*/ 106 h 106"/>
                <a:gd name="T4" fmla="*/ 0 w 25"/>
                <a:gd name="T5" fmla="*/ 103 h 106"/>
                <a:gd name="T6" fmla="*/ 0 w 25"/>
                <a:gd name="T7" fmla="*/ 3 h 106"/>
                <a:gd name="T8" fmla="*/ 3 w 25"/>
                <a:gd name="T9" fmla="*/ 0 h 106"/>
                <a:gd name="T10" fmla="*/ 21 w 25"/>
                <a:gd name="T11" fmla="*/ 0 h 106"/>
                <a:gd name="T12" fmla="*/ 25 w 25"/>
                <a:gd name="T13" fmla="*/ 3 h 106"/>
                <a:gd name="T14" fmla="*/ 25 w 25"/>
                <a:gd name="T15" fmla="*/ 103 h 106"/>
                <a:gd name="T16" fmla="*/ 21 w 25"/>
                <a:gd name="T17" fmla="*/ 106 h 106"/>
                <a:gd name="T18" fmla="*/ 6 w 25"/>
                <a:gd name="T19" fmla="*/ 99 h 106"/>
                <a:gd name="T20" fmla="*/ 18 w 25"/>
                <a:gd name="T21" fmla="*/ 99 h 106"/>
                <a:gd name="T22" fmla="*/ 18 w 25"/>
                <a:gd name="T23" fmla="*/ 6 h 106"/>
                <a:gd name="T24" fmla="*/ 6 w 25"/>
                <a:gd name="T25" fmla="*/ 6 h 106"/>
                <a:gd name="T26" fmla="*/ 6 w 25"/>
                <a:gd name="T2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06">
                  <a:moveTo>
                    <a:pt x="21" y="106"/>
                  </a:moveTo>
                  <a:cubicBezTo>
                    <a:pt x="3" y="106"/>
                    <a:pt x="3" y="106"/>
                    <a:pt x="3" y="106"/>
                  </a:cubicBezTo>
                  <a:cubicBezTo>
                    <a:pt x="1" y="106"/>
                    <a:pt x="0" y="105"/>
                    <a:pt x="0" y="103"/>
                  </a:cubicBezTo>
                  <a:cubicBezTo>
                    <a:pt x="0" y="3"/>
                    <a:pt x="0" y="3"/>
                    <a:pt x="0" y="3"/>
                  </a:cubicBezTo>
                  <a:cubicBezTo>
                    <a:pt x="0" y="1"/>
                    <a:pt x="1" y="0"/>
                    <a:pt x="3" y="0"/>
                  </a:cubicBezTo>
                  <a:cubicBezTo>
                    <a:pt x="21" y="0"/>
                    <a:pt x="21" y="0"/>
                    <a:pt x="21" y="0"/>
                  </a:cubicBezTo>
                  <a:cubicBezTo>
                    <a:pt x="23" y="0"/>
                    <a:pt x="25" y="1"/>
                    <a:pt x="25" y="3"/>
                  </a:cubicBezTo>
                  <a:cubicBezTo>
                    <a:pt x="25" y="103"/>
                    <a:pt x="25" y="103"/>
                    <a:pt x="25" y="103"/>
                  </a:cubicBezTo>
                  <a:cubicBezTo>
                    <a:pt x="25" y="105"/>
                    <a:pt x="23" y="106"/>
                    <a:pt x="21" y="106"/>
                  </a:cubicBezTo>
                  <a:close/>
                  <a:moveTo>
                    <a:pt x="6" y="99"/>
                  </a:moveTo>
                  <a:cubicBezTo>
                    <a:pt x="18" y="99"/>
                    <a:pt x="18" y="99"/>
                    <a:pt x="18" y="99"/>
                  </a:cubicBezTo>
                  <a:cubicBezTo>
                    <a:pt x="18" y="6"/>
                    <a:pt x="18" y="6"/>
                    <a:pt x="18" y="6"/>
                  </a:cubicBezTo>
                  <a:cubicBezTo>
                    <a:pt x="6" y="6"/>
                    <a:pt x="6" y="6"/>
                    <a:pt x="6" y="6"/>
                  </a:cubicBezTo>
                  <a:lnTo>
                    <a:pt x="6"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1" name="Freeform 466"/>
            <p:cNvSpPr>
              <a:spLocks noEditPoints="1"/>
            </p:cNvSpPr>
            <p:nvPr>
              <p:custDataLst>
                <p:tags r:id="rId462"/>
              </p:custDataLst>
            </p:nvPr>
          </p:nvSpPr>
          <p:spPr bwMode="auto">
            <a:xfrm>
              <a:off x="5697539" y="5411787"/>
              <a:ext cx="42863" cy="55563"/>
            </a:xfrm>
            <a:custGeom>
              <a:avLst/>
              <a:gdLst>
                <a:gd name="T0" fmla="*/ 22 w 25"/>
                <a:gd name="T1" fmla="*/ 33 h 33"/>
                <a:gd name="T2" fmla="*/ 4 w 25"/>
                <a:gd name="T3" fmla="*/ 33 h 33"/>
                <a:gd name="T4" fmla="*/ 0 w 25"/>
                <a:gd name="T5" fmla="*/ 30 h 33"/>
                <a:gd name="T6" fmla="*/ 0 w 25"/>
                <a:gd name="T7" fmla="*/ 3 h 33"/>
                <a:gd name="T8" fmla="*/ 4 w 25"/>
                <a:gd name="T9" fmla="*/ 0 h 33"/>
                <a:gd name="T10" fmla="*/ 22 w 25"/>
                <a:gd name="T11" fmla="*/ 0 h 33"/>
                <a:gd name="T12" fmla="*/ 25 w 25"/>
                <a:gd name="T13" fmla="*/ 3 h 33"/>
                <a:gd name="T14" fmla="*/ 25 w 25"/>
                <a:gd name="T15" fmla="*/ 30 h 33"/>
                <a:gd name="T16" fmla="*/ 22 w 25"/>
                <a:gd name="T17" fmla="*/ 33 h 33"/>
                <a:gd name="T18" fmla="*/ 7 w 25"/>
                <a:gd name="T19" fmla="*/ 27 h 33"/>
                <a:gd name="T20" fmla="*/ 19 w 25"/>
                <a:gd name="T21" fmla="*/ 27 h 33"/>
                <a:gd name="T22" fmla="*/ 19 w 25"/>
                <a:gd name="T23" fmla="*/ 6 h 33"/>
                <a:gd name="T24" fmla="*/ 7 w 25"/>
                <a:gd name="T25" fmla="*/ 6 h 33"/>
                <a:gd name="T26" fmla="*/ 7 w 25"/>
                <a:gd name="T27"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3">
                  <a:moveTo>
                    <a:pt x="22" y="33"/>
                  </a:moveTo>
                  <a:cubicBezTo>
                    <a:pt x="4" y="33"/>
                    <a:pt x="4" y="33"/>
                    <a:pt x="4" y="33"/>
                  </a:cubicBezTo>
                  <a:cubicBezTo>
                    <a:pt x="2" y="33"/>
                    <a:pt x="0" y="32"/>
                    <a:pt x="0" y="30"/>
                  </a:cubicBezTo>
                  <a:cubicBezTo>
                    <a:pt x="0" y="3"/>
                    <a:pt x="0" y="3"/>
                    <a:pt x="0" y="3"/>
                  </a:cubicBezTo>
                  <a:cubicBezTo>
                    <a:pt x="0" y="1"/>
                    <a:pt x="2" y="0"/>
                    <a:pt x="4" y="0"/>
                  </a:cubicBezTo>
                  <a:cubicBezTo>
                    <a:pt x="22" y="0"/>
                    <a:pt x="22" y="0"/>
                    <a:pt x="22" y="0"/>
                  </a:cubicBezTo>
                  <a:cubicBezTo>
                    <a:pt x="24" y="0"/>
                    <a:pt x="25" y="1"/>
                    <a:pt x="25" y="3"/>
                  </a:cubicBezTo>
                  <a:cubicBezTo>
                    <a:pt x="25" y="30"/>
                    <a:pt x="25" y="30"/>
                    <a:pt x="25" y="30"/>
                  </a:cubicBezTo>
                  <a:cubicBezTo>
                    <a:pt x="25" y="32"/>
                    <a:pt x="24" y="33"/>
                    <a:pt x="22" y="33"/>
                  </a:cubicBezTo>
                  <a:close/>
                  <a:moveTo>
                    <a:pt x="7" y="27"/>
                  </a:moveTo>
                  <a:cubicBezTo>
                    <a:pt x="19" y="27"/>
                    <a:pt x="19" y="27"/>
                    <a:pt x="19" y="27"/>
                  </a:cubicBezTo>
                  <a:cubicBezTo>
                    <a:pt x="19" y="6"/>
                    <a:pt x="19" y="6"/>
                    <a:pt x="19" y="6"/>
                  </a:cubicBezTo>
                  <a:cubicBezTo>
                    <a:pt x="7" y="6"/>
                    <a:pt x="7" y="6"/>
                    <a:pt x="7" y="6"/>
                  </a:cubicBezTo>
                  <a:lnTo>
                    <a:pt x="7" y="2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2" name="Freeform 467"/>
            <p:cNvSpPr>
              <a:spLocks noEditPoints="1"/>
            </p:cNvSpPr>
            <p:nvPr>
              <p:custDataLst>
                <p:tags r:id="rId463"/>
              </p:custDataLst>
            </p:nvPr>
          </p:nvSpPr>
          <p:spPr bwMode="auto">
            <a:xfrm>
              <a:off x="5761039" y="5411787"/>
              <a:ext cx="42863" cy="22225"/>
            </a:xfrm>
            <a:custGeom>
              <a:avLst/>
              <a:gdLst>
                <a:gd name="T0" fmla="*/ 21 w 25"/>
                <a:gd name="T1" fmla="*/ 13 h 13"/>
                <a:gd name="T2" fmla="*/ 3 w 25"/>
                <a:gd name="T3" fmla="*/ 13 h 13"/>
                <a:gd name="T4" fmla="*/ 0 w 25"/>
                <a:gd name="T5" fmla="*/ 10 h 13"/>
                <a:gd name="T6" fmla="*/ 0 w 25"/>
                <a:gd name="T7" fmla="*/ 3 h 13"/>
                <a:gd name="T8" fmla="*/ 3 w 25"/>
                <a:gd name="T9" fmla="*/ 0 h 13"/>
                <a:gd name="T10" fmla="*/ 21 w 25"/>
                <a:gd name="T11" fmla="*/ 0 h 13"/>
                <a:gd name="T12" fmla="*/ 25 w 25"/>
                <a:gd name="T13" fmla="*/ 3 h 13"/>
                <a:gd name="T14" fmla="*/ 25 w 25"/>
                <a:gd name="T15" fmla="*/ 10 h 13"/>
                <a:gd name="T16" fmla="*/ 21 w 25"/>
                <a:gd name="T17" fmla="*/ 13 h 13"/>
                <a:gd name="T18" fmla="*/ 6 w 25"/>
                <a:gd name="T19" fmla="*/ 7 h 13"/>
                <a:gd name="T20" fmla="*/ 18 w 25"/>
                <a:gd name="T21" fmla="*/ 7 h 13"/>
                <a:gd name="T22" fmla="*/ 18 w 25"/>
                <a:gd name="T23" fmla="*/ 6 h 13"/>
                <a:gd name="T24" fmla="*/ 6 w 25"/>
                <a:gd name="T25" fmla="*/ 6 h 13"/>
                <a:gd name="T26" fmla="*/ 6 w 25"/>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
                  <a:moveTo>
                    <a:pt x="21" y="13"/>
                  </a:moveTo>
                  <a:cubicBezTo>
                    <a:pt x="3" y="13"/>
                    <a:pt x="3" y="13"/>
                    <a:pt x="3" y="13"/>
                  </a:cubicBezTo>
                  <a:cubicBezTo>
                    <a:pt x="1" y="13"/>
                    <a:pt x="0" y="12"/>
                    <a:pt x="0" y="10"/>
                  </a:cubicBezTo>
                  <a:cubicBezTo>
                    <a:pt x="0" y="3"/>
                    <a:pt x="0" y="3"/>
                    <a:pt x="0" y="3"/>
                  </a:cubicBezTo>
                  <a:cubicBezTo>
                    <a:pt x="0" y="1"/>
                    <a:pt x="1" y="0"/>
                    <a:pt x="3" y="0"/>
                  </a:cubicBezTo>
                  <a:cubicBezTo>
                    <a:pt x="21" y="0"/>
                    <a:pt x="21" y="0"/>
                    <a:pt x="21" y="0"/>
                  </a:cubicBezTo>
                  <a:cubicBezTo>
                    <a:pt x="23" y="0"/>
                    <a:pt x="25" y="1"/>
                    <a:pt x="25" y="3"/>
                  </a:cubicBezTo>
                  <a:cubicBezTo>
                    <a:pt x="25" y="10"/>
                    <a:pt x="25" y="10"/>
                    <a:pt x="25" y="10"/>
                  </a:cubicBezTo>
                  <a:cubicBezTo>
                    <a:pt x="25" y="12"/>
                    <a:pt x="23" y="13"/>
                    <a:pt x="21" y="13"/>
                  </a:cubicBezTo>
                  <a:close/>
                  <a:moveTo>
                    <a:pt x="6" y="7"/>
                  </a:moveTo>
                  <a:cubicBezTo>
                    <a:pt x="18" y="7"/>
                    <a:pt x="18" y="7"/>
                    <a:pt x="18" y="7"/>
                  </a:cubicBezTo>
                  <a:cubicBezTo>
                    <a:pt x="18" y="6"/>
                    <a:pt x="18" y="6"/>
                    <a:pt x="18" y="6"/>
                  </a:cubicBezTo>
                  <a:cubicBezTo>
                    <a:pt x="6" y="6"/>
                    <a:pt x="6" y="6"/>
                    <a:pt x="6" y="6"/>
                  </a:cubicBezTo>
                  <a:lnTo>
                    <a:pt x="6" y="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3" name="Freeform 468"/>
            <p:cNvSpPr/>
            <p:nvPr>
              <p:custDataLst>
                <p:tags r:id="rId464"/>
              </p:custDataLst>
            </p:nvPr>
          </p:nvSpPr>
          <p:spPr bwMode="auto">
            <a:xfrm>
              <a:off x="5727701" y="5373687"/>
              <a:ext cx="246063" cy="25400"/>
            </a:xfrm>
            <a:custGeom>
              <a:avLst/>
              <a:gdLst>
                <a:gd name="T0" fmla="*/ 144 w 144"/>
                <a:gd name="T1" fmla="*/ 0 h 15"/>
                <a:gd name="T2" fmla="*/ 0 w 144"/>
                <a:gd name="T3" fmla="*/ 0 h 15"/>
                <a:gd name="T4" fmla="*/ 15 w 144"/>
                <a:gd name="T5" fmla="*/ 15 h 15"/>
                <a:gd name="T6" fmla="*/ 129 w 144"/>
                <a:gd name="T7" fmla="*/ 15 h 15"/>
                <a:gd name="T8" fmla="*/ 144 w 144"/>
                <a:gd name="T9" fmla="*/ 0 h 15"/>
              </a:gdLst>
              <a:ahLst/>
              <a:cxnLst>
                <a:cxn ang="0">
                  <a:pos x="T0" y="T1"/>
                </a:cxn>
                <a:cxn ang="0">
                  <a:pos x="T2" y="T3"/>
                </a:cxn>
                <a:cxn ang="0">
                  <a:pos x="T4" y="T5"/>
                </a:cxn>
                <a:cxn ang="0">
                  <a:pos x="T6" y="T7"/>
                </a:cxn>
                <a:cxn ang="0">
                  <a:pos x="T8" y="T9"/>
                </a:cxn>
              </a:cxnLst>
              <a:rect l="0" t="0" r="r" b="b"/>
              <a:pathLst>
                <a:path w="144" h="15">
                  <a:moveTo>
                    <a:pt x="144" y="0"/>
                  </a:moveTo>
                  <a:cubicBezTo>
                    <a:pt x="0" y="0"/>
                    <a:pt x="0" y="0"/>
                    <a:pt x="0" y="0"/>
                  </a:cubicBezTo>
                  <a:cubicBezTo>
                    <a:pt x="0" y="8"/>
                    <a:pt x="7" y="15"/>
                    <a:pt x="15" y="15"/>
                  </a:cubicBezTo>
                  <a:cubicBezTo>
                    <a:pt x="129" y="15"/>
                    <a:pt x="129" y="15"/>
                    <a:pt x="129" y="15"/>
                  </a:cubicBezTo>
                  <a:cubicBezTo>
                    <a:pt x="137" y="15"/>
                    <a:pt x="144" y="8"/>
                    <a:pt x="144" y="0"/>
                  </a:cubicBezTo>
                </a:path>
              </a:pathLst>
            </a:custGeom>
            <a:solidFill>
              <a:srgbClr val="FCFE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4" name="Freeform 469"/>
            <p:cNvSpPr/>
            <p:nvPr>
              <p:custDataLst>
                <p:tags r:id="rId465"/>
              </p:custDataLst>
            </p:nvPr>
          </p:nvSpPr>
          <p:spPr bwMode="auto">
            <a:xfrm>
              <a:off x="5162551" y="4440237"/>
              <a:ext cx="1376363" cy="933450"/>
            </a:xfrm>
            <a:custGeom>
              <a:avLst/>
              <a:gdLst>
                <a:gd name="T0" fmla="*/ 412 w 802"/>
                <a:gd name="T1" fmla="*/ 545 h 545"/>
                <a:gd name="T2" fmla="*/ 0 w 802"/>
                <a:gd name="T3" fmla="*/ 545 h 545"/>
                <a:gd name="T4" fmla="*/ 0 w 802"/>
                <a:gd name="T5" fmla="*/ 28 h 545"/>
                <a:gd name="T6" fmla="*/ 28 w 802"/>
                <a:gd name="T7" fmla="*/ 0 h 545"/>
                <a:gd name="T8" fmla="*/ 412 w 802"/>
                <a:gd name="T9" fmla="*/ 0 h 545"/>
                <a:gd name="T10" fmla="*/ 774 w 802"/>
                <a:gd name="T11" fmla="*/ 0 h 545"/>
                <a:gd name="T12" fmla="*/ 802 w 802"/>
                <a:gd name="T13" fmla="*/ 28 h 545"/>
                <a:gd name="T14" fmla="*/ 802 w 802"/>
                <a:gd name="T15" fmla="*/ 545 h 545"/>
                <a:gd name="T16" fmla="*/ 412 w 802"/>
                <a:gd name="T17" fmla="*/ 545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2" h="545">
                  <a:moveTo>
                    <a:pt x="412" y="545"/>
                  </a:moveTo>
                  <a:cubicBezTo>
                    <a:pt x="0" y="545"/>
                    <a:pt x="0" y="545"/>
                    <a:pt x="0" y="545"/>
                  </a:cubicBezTo>
                  <a:cubicBezTo>
                    <a:pt x="0" y="28"/>
                    <a:pt x="0" y="28"/>
                    <a:pt x="0" y="28"/>
                  </a:cubicBezTo>
                  <a:cubicBezTo>
                    <a:pt x="0" y="13"/>
                    <a:pt x="13" y="0"/>
                    <a:pt x="28" y="0"/>
                  </a:cubicBezTo>
                  <a:cubicBezTo>
                    <a:pt x="412" y="0"/>
                    <a:pt x="412" y="0"/>
                    <a:pt x="412" y="0"/>
                  </a:cubicBezTo>
                  <a:cubicBezTo>
                    <a:pt x="774" y="0"/>
                    <a:pt x="774" y="0"/>
                    <a:pt x="774" y="0"/>
                  </a:cubicBezTo>
                  <a:cubicBezTo>
                    <a:pt x="789" y="0"/>
                    <a:pt x="802" y="13"/>
                    <a:pt x="802" y="28"/>
                  </a:cubicBezTo>
                  <a:cubicBezTo>
                    <a:pt x="802" y="545"/>
                    <a:pt x="802" y="545"/>
                    <a:pt x="802" y="545"/>
                  </a:cubicBezTo>
                  <a:cubicBezTo>
                    <a:pt x="412" y="545"/>
                    <a:pt x="412" y="545"/>
                    <a:pt x="412" y="545"/>
                  </a:cubicBezTo>
                </a:path>
              </a:pathLst>
            </a:custGeom>
            <a:solidFill>
              <a:srgbClr val="363D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5" name="Rectangle 470"/>
            <p:cNvSpPr>
              <a:spLocks noChangeArrowheads="1"/>
            </p:cNvSpPr>
            <p:nvPr>
              <p:custDataLst>
                <p:tags r:id="rId466"/>
              </p:custDataLst>
            </p:nvPr>
          </p:nvSpPr>
          <p:spPr bwMode="auto">
            <a:xfrm>
              <a:off x="5214939" y="4497387"/>
              <a:ext cx="1271588" cy="819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6" name="Rectangle 471"/>
            <p:cNvSpPr>
              <a:spLocks noChangeArrowheads="1"/>
            </p:cNvSpPr>
            <p:nvPr>
              <p:custDataLst>
                <p:tags r:id="rId467"/>
              </p:custDataLst>
            </p:nvPr>
          </p:nvSpPr>
          <p:spPr bwMode="auto">
            <a:xfrm>
              <a:off x="5214939" y="4497387"/>
              <a:ext cx="12715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7" name="Freeform 472"/>
            <p:cNvSpPr/>
            <p:nvPr>
              <p:custDataLst>
                <p:tags r:id="rId468"/>
              </p:custDataLst>
            </p:nvPr>
          </p:nvSpPr>
          <p:spPr bwMode="auto">
            <a:xfrm>
              <a:off x="6007101" y="4786312"/>
              <a:ext cx="460375" cy="527050"/>
            </a:xfrm>
            <a:custGeom>
              <a:avLst/>
              <a:gdLst>
                <a:gd name="T0" fmla="*/ 269 w 269"/>
                <a:gd name="T1" fmla="*/ 308 h 308"/>
                <a:gd name="T2" fmla="*/ 191 w 269"/>
                <a:gd name="T3" fmla="*/ 121 h 308"/>
                <a:gd name="T4" fmla="*/ 76 w 269"/>
                <a:gd name="T5" fmla="*/ 97 h 308"/>
                <a:gd name="T6" fmla="*/ 0 w 269"/>
                <a:gd name="T7" fmla="*/ 308 h 308"/>
                <a:gd name="T8" fmla="*/ 269 w 269"/>
                <a:gd name="T9" fmla="*/ 308 h 308"/>
              </a:gdLst>
              <a:ahLst/>
              <a:cxnLst>
                <a:cxn ang="0">
                  <a:pos x="T0" y="T1"/>
                </a:cxn>
                <a:cxn ang="0">
                  <a:pos x="T2" y="T3"/>
                </a:cxn>
                <a:cxn ang="0">
                  <a:pos x="T4" y="T5"/>
                </a:cxn>
                <a:cxn ang="0">
                  <a:pos x="T6" y="T7"/>
                </a:cxn>
                <a:cxn ang="0">
                  <a:pos x="T8" y="T9"/>
                </a:cxn>
              </a:cxnLst>
              <a:rect l="0" t="0" r="r" b="b"/>
              <a:pathLst>
                <a:path w="269" h="308">
                  <a:moveTo>
                    <a:pt x="269" y="308"/>
                  </a:moveTo>
                  <a:cubicBezTo>
                    <a:pt x="269" y="308"/>
                    <a:pt x="200" y="241"/>
                    <a:pt x="191" y="121"/>
                  </a:cubicBezTo>
                  <a:cubicBezTo>
                    <a:pt x="183" y="0"/>
                    <a:pt x="91" y="5"/>
                    <a:pt x="76" y="97"/>
                  </a:cubicBezTo>
                  <a:cubicBezTo>
                    <a:pt x="61" y="190"/>
                    <a:pt x="45" y="285"/>
                    <a:pt x="0" y="308"/>
                  </a:cubicBezTo>
                  <a:cubicBezTo>
                    <a:pt x="269" y="308"/>
                    <a:pt x="269" y="308"/>
                    <a:pt x="269" y="308"/>
                  </a:cubicBezTo>
                </a:path>
              </a:pathLst>
            </a:custGeom>
            <a:solidFill>
              <a:srgbClr val="87CE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8" name="Freeform 473"/>
            <p:cNvSpPr/>
            <p:nvPr>
              <p:custDataLst>
                <p:tags r:id="rId469"/>
              </p:custDataLst>
            </p:nvPr>
          </p:nvSpPr>
          <p:spPr bwMode="auto">
            <a:xfrm>
              <a:off x="5775326" y="4991099"/>
              <a:ext cx="330200" cy="322263"/>
            </a:xfrm>
            <a:custGeom>
              <a:avLst/>
              <a:gdLst>
                <a:gd name="T0" fmla="*/ 133 w 193"/>
                <a:gd name="T1" fmla="*/ 0 h 188"/>
                <a:gd name="T2" fmla="*/ 76 w 193"/>
                <a:gd name="T3" fmla="*/ 46 h 188"/>
                <a:gd name="T4" fmla="*/ 65 w 193"/>
                <a:gd name="T5" fmla="*/ 90 h 188"/>
                <a:gd name="T6" fmla="*/ 131 w 193"/>
                <a:gd name="T7" fmla="*/ 188 h 188"/>
                <a:gd name="T8" fmla="*/ 0 w 193"/>
                <a:gd name="T9" fmla="*/ 188 h 188"/>
                <a:gd name="T10" fmla="*/ 0 w 193"/>
                <a:gd name="T11" fmla="*/ 188 h 188"/>
                <a:gd name="T12" fmla="*/ 135 w 193"/>
                <a:gd name="T13" fmla="*/ 188 h 188"/>
                <a:gd name="T14" fmla="*/ 193 w 193"/>
                <a:gd name="T15" fmla="*/ 73 h 188"/>
                <a:gd name="T16" fmla="*/ 191 w 193"/>
                <a:gd name="T17" fmla="*/ 61 h 188"/>
                <a:gd name="T18" fmla="*/ 133 w 193"/>
                <a:gd name="T19"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88">
                  <a:moveTo>
                    <a:pt x="133" y="0"/>
                  </a:moveTo>
                  <a:cubicBezTo>
                    <a:pt x="108" y="0"/>
                    <a:pt x="83" y="16"/>
                    <a:pt x="76" y="46"/>
                  </a:cubicBezTo>
                  <a:cubicBezTo>
                    <a:pt x="72" y="61"/>
                    <a:pt x="69" y="75"/>
                    <a:pt x="65" y="90"/>
                  </a:cubicBezTo>
                  <a:cubicBezTo>
                    <a:pt x="91" y="153"/>
                    <a:pt x="131" y="188"/>
                    <a:pt x="131" y="188"/>
                  </a:cubicBezTo>
                  <a:cubicBezTo>
                    <a:pt x="0" y="188"/>
                    <a:pt x="0" y="188"/>
                    <a:pt x="0" y="188"/>
                  </a:cubicBezTo>
                  <a:cubicBezTo>
                    <a:pt x="0" y="188"/>
                    <a:pt x="0" y="188"/>
                    <a:pt x="0" y="188"/>
                  </a:cubicBezTo>
                  <a:cubicBezTo>
                    <a:pt x="135" y="188"/>
                    <a:pt x="135" y="188"/>
                    <a:pt x="135" y="188"/>
                  </a:cubicBezTo>
                  <a:cubicBezTo>
                    <a:pt x="164" y="173"/>
                    <a:pt x="181" y="128"/>
                    <a:pt x="193" y="73"/>
                  </a:cubicBezTo>
                  <a:cubicBezTo>
                    <a:pt x="192" y="69"/>
                    <a:pt x="192" y="66"/>
                    <a:pt x="191" y="61"/>
                  </a:cubicBezTo>
                  <a:cubicBezTo>
                    <a:pt x="187" y="19"/>
                    <a:pt x="160" y="0"/>
                    <a:pt x="133" y="0"/>
                  </a:cubicBezTo>
                </a:path>
              </a:pathLst>
            </a:custGeom>
            <a:solidFill>
              <a:srgbClr val="57B2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9" name="Freeform 474"/>
            <p:cNvSpPr/>
            <p:nvPr>
              <p:custDataLst>
                <p:tags r:id="rId470"/>
              </p:custDataLst>
            </p:nvPr>
          </p:nvSpPr>
          <p:spPr bwMode="auto">
            <a:xfrm>
              <a:off x="6007101" y="5116512"/>
              <a:ext cx="228600" cy="196850"/>
            </a:xfrm>
            <a:custGeom>
              <a:avLst/>
              <a:gdLst>
                <a:gd name="T0" fmla="*/ 58 w 134"/>
                <a:gd name="T1" fmla="*/ 0 h 115"/>
                <a:gd name="T2" fmla="*/ 0 w 134"/>
                <a:gd name="T3" fmla="*/ 115 h 115"/>
                <a:gd name="T4" fmla="*/ 134 w 134"/>
                <a:gd name="T5" fmla="*/ 115 h 115"/>
                <a:gd name="T6" fmla="*/ 58 w 134"/>
                <a:gd name="T7" fmla="*/ 0 h 115"/>
              </a:gdLst>
              <a:ahLst/>
              <a:cxnLst>
                <a:cxn ang="0">
                  <a:pos x="T0" y="T1"/>
                </a:cxn>
                <a:cxn ang="0">
                  <a:pos x="T2" y="T3"/>
                </a:cxn>
                <a:cxn ang="0">
                  <a:pos x="T4" y="T5"/>
                </a:cxn>
                <a:cxn ang="0">
                  <a:pos x="T6" y="T7"/>
                </a:cxn>
              </a:cxnLst>
              <a:rect l="0" t="0" r="r" b="b"/>
              <a:pathLst>
                <a:path w="134" h="115">
                  <a:moveTo>
                    <a:pt x="58" y="0"/>
                  </a:moveTo>
                  <a:cubicBezTo>
                    <a:pt x="46" y="55"/>
                    <a:pt x="29" y="100"/>
                    <a:pt x="0" y="115"/>
                  </a:cubicBezTo>
                  <a:cubicBezTo>
                    <a:pt x="134" y="115"/>
                    <a:pt x="134" y="115"/>
                    <a:pt x="134" y="115"/>
                  </a:cubicBezTo>
                  <a:cubicBezTo>
                    <a:pt x="134" y="115"/>
                    <a:pt x="72" y="74"/>
                    <a:pt x="58" y="0"/>
                  </a:cubicBezTo>
                </a:path>
              </a:pathLst>
            </a:custGeom>
            <a:solidFill>
              <a:srgbClr val="38A5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0" name="Freeform 475"/>
            <p:cNvSpPr/>
            <p:nvPr>
              <p:custDataLst>
                <p:tags r:id="rId471"/>
              </p:custDataLst>
            </p:nvPr>
          </p:nvSpPr>
          <p:spPr bwMode="auto">
            <a:xfrm>
              <a:off x="5235576" y="5089524"/>
              <a:ext cx="460375" cy="223838"/>
            </a:xfrm>
            <a:custGeom>
              <a:avLst/>
              <a:gdLst>
                <a:gd name="T0" fmla="*/ 133 w 269"/>
                <a:gd name="T1" fmla="*/ 0 h 131"/>
                <a:gd name="T2" fmla="*/ 76 w 269"/>
                <a:gd name="T3" fmla="*/ 32 h 131"/>
                <a:gd name="T4" fmla="*/ 0 w 269"/>
                <a:gd name="T5" fmla="*/ 131 h 131"/>
                <a:gd name="T6" fmla="*/ 269 w 269"/>
                <a:gd name="T7" fmla="*/ 131 h 131"/>
                <a:gd name="T8" fmla="*/ 269 w 269"/>
                <a:gd name="T9" fmla="*/ 131 h 131"/>
                <a:gd name="T10" fmla="*/ 140 w 269"/>
                <a:gd name="T11" fmla="*/ 131 h 131"/>
                <a:gd name="T12" fmla="*/ 195 w 269"/>
                <a:gd name="T13" fmla="*/ 56 h 131"/>
                <a:gd name="T14" fmla="*/ 191 w 269"/>
                <a:gd name="T15" fmla="*/ 43 h 131"/>
                <a:gd name="T16" fmla="*/ 133 w 269"/>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131">
                  <a:moveTo>
                    <a:pt x="133" y="0"/>
                  </a:moveTo>
                  <a:cubicBezTo>
                    <a:pt x="108" y="0"/>
                    <a:pt x="83" y="11"/>
                    <a:pt x="76" y="32"/>
                  </a:cubicBezTo>
                  <a:cubicBezTo>
                    <a:pt x="61" y="75"/>
                    <a:pt x="45" y="120"/>
                    <a:pt x="0" y="131"/>
                  </a:cubicBezTo>
                  <a:cubicBezTo>
                    <a:pt x="269" y="131"/>
                    <a:pt x="269" y="131"/>
                    <a:pt x="269" y="131"/>
                  </a:cubicBezTo>
                  <a:cubicBezTo>
                    <a:pt x="269" y="131"/>
                    <a:pt x="269" y="131"/>
                    <a:pt x="269" y="131"/>
                  </a:cubicBezTo>
                  <a:cubicBezTo>
                    <a:pt x="140" y="131"/>
                    <a:pt x="140" y="131"/>
                    <a:pt x="140" y="131"/>
                  </a:cubicBezTo>
                  <a:cubicBezTo>
                    <a:pt x="165" y="120"/>
                    <a:pt x="182" y="92"/>
                    <a:pt x="195" y="56"/>
                  </a:cubicBezTo>
                  <a:cubicBezTo>
                    <a:pt x="193" y="52"/>
                    <a:pt x="192" y="47"/>
                    <a:pt x="191" y="43"/>
                  </a:cubicBezTo>
                  <a:cubicBezTo>
                    <a:pt x="187" y="13"/>
                    <a:pt x="160" y="0"/>
                    <a:pt x="133" y="0"/>
                  </a:cubicBezTo>
                </a:path>
              </a:pathLst>
            </a:custGeom>
            <a:solidFill>
              <a:srgbClr val="4AAC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1" name="Freeform 476"/>
            <p:cNvSpPr/>
            <p:nvPr>
              <p:custDataLst>
                <p:tags r:id="rId472"/>
              </p:custDataLst>
            </p:nvPr>
          </p:nvSpPr>
          <p:spPr bwMode="auto">
            <a:xfrm>
              <a:off x="5568951" y="4830762"/>
              <a:ext cx="317500" cy="482600"/>
            </a:xfrm>
            <a:custGeom>
              <a:avLst/>
              <a:gdLst>
                <a:gd name="T0" fmla="*/ 96 w 185"/>
                <a:gd name="T1" fmla="*/ 0 h 282"/>
                <a:gd name="T2" fmla="*/ 32 w 185"/>
                <a:gd name="T3" fmla="*/ 69 h 282"/>
                <a:gd name="T4" fmla="*/ 0 w 185"/>
                <a:gd name="T5" fmla="*/ 207 h 282"/>
                <a:gd name="T6" fmla="*/ 74 w 185"/>
                <a:gd name="T7" fmla="*/ 282 h 282"/>
                <a:gd name="T8" fmla="*/ 120 w 185"/>
                <a:gd name="T9" fmla="*/ 282 h 282"/>
                <a:gd name="T10" fmla="*/ 185 w 185"/>
                <a:gd name="T11" fmla="*/ 184 h 282"/>
                <a:gd name="T12" fmla="*/ 163 w 185"/>
                <a:gd name="T13" fmla="*/ 92 h 282"/>
                <a:gd name="T14" fmla="*/ 96 w 185"/>
                <a:gd name="T15" fmla="*/ 0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282">
                  <a:moveTo>
                    <a:pt x="96" y="0"/>
                  </a:moveTo>
                  <a:cubicBezTo>
                    <a:pt x="68" y="0"/>
                    <a:pt x="40" y="24"/>
                    <a:pt x="32" y="69"/>
                  </a:cubicBezTo>
                  <a:cubicBezTo>
                    <a:pt x="23" y="118"/>
                    <a:pt x="14" y="168"/>
                    <a:pt x="0" y="207"/>
                  </a:cubicBezTo>
                  <a:cubicBezTo>
                    <a:pt x="16" y="255"/>
                    <a:pt x="74" y="282"/>
                    <a:pt x="74" y="282"/>
                  </a:cubicBezTo>
                  <a:cubicBezTo>
                    <a:pt x="120" y="282"/>
                    <a:pt x="120" y="282"/>
                    <a:pt x="120" y="282"/>
                  </a:cubicBezTo>
                  <a:cubicBezTo>
                    <a:pt x="155" y="270"/>
                    <a:pt x="172" y="230"/>
                    <a:pt x="185" y="184"/>
                  </a:cubicBezTo>
                  <a:cubicBezTo>
                    <a:pt x="174" y="158"/>
                    <a:pt x="166" y="127"/>
                    <a:pt x="163" y="92"/>
                  </a:cubicBezTo>
                  <a:cubicBezTo>
                    <a:pt x="158" y="29"/>
                    <a:pt x="127" y="0"/>
                    <a:pt x="96" y="0"/>
                  </a:cubicBezTo>
                </a:path>
              </a:pathLst>
            </a:custGeom>
            <a:solidFill>
              <a:srgbClr val="A5DA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2" name="Freeform 477"/>
            <p:cNvSpPr/>
            <p:nvPr>
              <p:custDataLst>
                <p:tags r:id="rId473"/>
              </p:custDataLst>
            </p:nvPr>
          </p:nvSpPr>
          <p:spPr bwMode="auto">
            <a:xfrm>
              <a:off x="5775326" y="5145087"/>
              <a:ext cx="223838" cy="168275"/>
            </a:xfrm>
            <a:custGeom>
              <a:avLst/>
              <a:gdLst>
                <a:gd name="T0" fmla="*/ 65 w 131"/>
                <a:gd name="T1" fmla="*/ 0 h 98"/>
                <a:gd name="T2" fmla="*/ 0 w 131"/>
                <a:gd name="T3" fmla="*/ 98 h 98"/>
                <a:gd name="T4" fmla="*/ 131 w 131"/>
                <a:gd name="T5" fmla="*/ 98 h 98"/>
                <a:gd name="T6" fmla="*/ 65 w 131"/>
                <a:gd name="T7" fmla="*/ 0 h 98"/>
              </a:gdLst>
              <a:ahLst/>
              <a:cxnLst>
                <a:cxn ang="0">
                  <a:pos x="T0" y="T1"/>
                </a:cxn>
                <a:cxn ang="0">
                  <a:pos x="T2" y="T3"/>
                </a:cxn>
                <a:cxn ang="0">
                  <a:pos x="T4" y="T5"/>
                </a:cxn>
                <a:cxn ang="0">
                  <a:pos x="T6" y="T7"/>
                </a:cxn>
              </a:cxnLst>
              <a:rect l="0" t="0" r="r" b="b"/>
              <a:pathLst>
                <a:path w="131" h="98">
                  <a:moveTo>
                    <a:pt x="65" y="0"/>
                  </a:moveTo>
                  <a:cubicBezTo>
                    <a:pt x="52" y="46"/>
                    <a:pt x="35" y="86"/>
                    <a:pt x="0" y="98"/>
                  </a:cubicBezTo>
                  <a:cubicBezTo>
                    <a:pt x="131" y="98"/>
                    <a:pt x="131" y="98"/>
                    <a:pt x="131" y="98"/>
                  </a:cubicBezTo>
                  <a:cubicBezTo>
                    <a:pt x="131" y="98"/>
                    <a:pt x="91" y="63"/>
                    <a:pt x="65" y="0"/>
                  </a:cubicBezTo>
                </a:path>
              </a:pathLst>
            </a:custGeom>
            <a:solidFill>
              <a:srgbClr val="7BC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3" name="Freeform 478"/>
            <p:cNvSpPr/>
            <p:nvPr>
              <p:custDataLst>
                <p:tags r:id="rId474"/>
              </p:custDataLst>
            </p:nvPr>
          </p:nvSpPr>
          <p:spPr bwMode="auto">
            <a:xfrm>
              <a:off x="5475289" y="5184774"/>
              <a:ext cx="220663" cy="128588"/>
            </a:xfrm>
            <a:custGeom>
              <a:avLst/>
              <a:gdLst>
                <a:gd name="T0" fmla="*/ 55 w 129"/>
                <a:gd name="T1" fmla="*/ 0 h 75"/>
                <a:gd name="T2" fmla="*/ 0 w 129"/>
                <a:gd name="T3" fmla="*/ 75 h 75"/>
                <a:gd name="T4" fmla="*/ 129 w 129"/>
                <a:gd name="T5" fmla="*/ 75 h 75"/>
                <a:gd name="T6" fmla="*/ 55 w 129"/>
                <a:gd name="T7" fmla="*/ 0 h 75"/>
              </a:gdLst>
              <a:ahLst/>
              <a:cxnLst>
                <a:cxn ang="0">
                  <a:pos x="T0" y="T1"/>
                </a:cxn>
                <a:cxn ang="0">
                  <a:pos x="T2" y="T3"/>
                </a:cxn>
                <a:cxn ang="0">
                  <a:pos x="T4" y="T5"/>
                </a:cxn>
                <a:cxn ang="0">
                  <a:pos x="T6" y="T7"/>
                </a:cxn>
              </a:cxnLst>
              <a:rect l="0" t="0" r="r" b="b"/>
              <a:pathLst>
                <a:path w="129" h="75">
                  <a:moveTo>
                    <a:pt x="55" y="0"/>
                  </a:moveTo>
                  <a:cubicBezTo>
                    <a:pt x="42" y="36"/>
                    <a:pt x="25" y="64"/>
                    <a:pt x="0" y="75"/>
                  </a:cubicBezTo>
                  <a:cubicBezTo>
                    <a:pt x="129" y="75"/>
                    <a:pt x="129" y="75"/>
                    <a:pt x="129" y="75"/>
                  </a:cubicBezTo>
                  <a:cubicBezTo>
                    <a:pt x="129" y="75"/>
                    <a:pt x="71" y="48"/>
                    <a:pt x="55" y="0"/>
                  </a:cubicBezTo>
                </a:path>
              </a:pathLst>
            </a:custGeom>
            <a:solidFill>
              <a:srgbClr val="78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4" name="Freeform 479"/>
            <p:cNvSpPr/>
            <p:nvPr>
              <p:custDataLst>
                <p:tags r:id="rId475"/>
              </p:custDataLst>
            </p:nvPr>
          </p:nvSpPr>
          <p:spPr bwMode="auto">
            <a:xfrm>
              <a:off x="5356226" y="4937124"/>
              <a:ext cx="214313" cy="58738"/>
            </a:xfrm>
            <a:custGeom>
              <a:avLst/>
              <a:gdLst>
                <a:gd name="T0" fmla="*/ 108 w 125"/>
                <a:gd name="T1" fmla="*/ 35 h 35"/>
                <a:gd name="T2" fmla="*/ 17 w 125"/>
                <a:gd name="T3" fmla="*/ 35 h 35"/>
                <a:gd name="T4" fmla="*/ 0 w 125"/>
                <a:gd name="T5" fmla="*/ 19 h 35"/>
                <a:gd name="T6" fmla="*/ 0 w 125"/>
                <a:gd name="T7" fmla="*/ 16 h 35"/>
                <a:gd name="T8" fmla="*/ 17 w 125"/>
                <a:gd name="T9" fmla="*/ 0 h 35"/>
                <a:gd name="T10" fmla="*/ 108 w 125"/>
                <a:gd name="T11" fmla="*/ 0 h 35"/>
                <a:gd name="T12" fmla="*/ 125 w 125"/>
                <a:gd name="T13" fmla="*/ 16 h 35"/>
                <a:gd name="T14" fmla="*/ 125 w 125"/>
                <a:gd name="T15" fmla="*/ 19 h 35"/>
                <a:gd name="T16" fmla="*/ 108 w 1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35">
                  <a:moveTo>
                    <a:pt x="108" y="35"/>
                  </a:moveTo>
                  <a:cubicBezTo>
                    <a:pt x="17" y="35"/>
                    <a:pt x="17" y="35"/>
                    <a:pt x="17" y="35"/>
                  </a:cubicBezTo>
                  <a:cubicBezTo>
                    <a:pt x="8" y="35"/>
                    <a:pt x="0" y="28"/>
                    <a:pt x="0" y="19"/>
                  </a:cubicBezTo>
                  <a:cubicBezTo>
                    <a:pt x="0" y="16"/>
                    <a:pt x="0" y="16"/>
                    <a:pt x="0" y="16"/>
                  </a:cubicBezTo>
                  <a:cubicBezTo>
                    <a:pt x="0" y="7"/>
                    <a:pt x="8" y="0"/>
                    <a:pt x="17" y="0"/>
                  </a:cubicBezTo>
                  <a:cubicBezTo>
                    <a:pt x="108" y="0"/>
                    <a:pt x="108" y="0"/>
                    <a:pt x="108" y="0"/>
                  </a:cubicBezTo>
                  <a:cubicBezTo>
                    <a:pt x="117" y="0"/>
                    <a:pt x="125" y="7"/>
                    <a:pt x="125" y="16"/>
                  </a:cubicBezTo>
                  <a:cubicBezTo>
                    <a:pt x="125" y="19"/>
                    <a:pt x="125" y="19"/>
                    <a:pt x="125" y="19"/>
                  </a:cubicBezTo>
                  <a:cubicBezTo>
                    <a:pt x="125" y="28"/>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5" name="Freeform 480"/>
            <p:cNvSpPr/>
            <p:nvPr>
              <p:custDataLst>
                <p:tags r:id="rId476"/>
              </p:custDataLst>
            </p:nvPr>
          </p:nvSpPr>
          <p:spPr bwMode="auto">
            <a:xfrm>
              <a:off x="5911851" y="4835524"/>
              <a:ext cx="214313" cy="60325"/>
            </a:xfrm>
            <a:custGeom>
              <a:avLst/>
              <a:gdLst>
                <a:gd name="T0" fmla="*/ 108 w 125"/>
                <a:gd name="T1" fmla="*/ 35 h 35"/>
                <a:gd name="T2" fmla="*/ 16 w 125"/>
                <a:gd name="T3" fmla="*/ 35 h 35"/>
                <a:gd name="T4" fmla="*/ 0 w 125"/>
                <a:gd name="T5" fmla="*/ 18 h 35"/>
                <a:gd name="T6" fmla="*/ 0 w 125"/>
                <a:gd name="T7" fmla="*/ 16 h 35"/>
                <a:gd name="T8" fmla="*/ 16 w 125"/>
                <a:gd name="T9" fmla="*/ 0 h 35"/>
                <a:gd name="T10" fmla="*/ 108 w 125"/>
                <a:gd name="T11" fmla="*/ 0 h 35"/>
                <a:gd name="T12" fmla="*/ 125 w 125"/>
                <a:gd name="T13" fmla="*/ 16 h 35"/>
                <a:gd name="T14" fmla="*/ 125 w 125"/>
                <a:gd name="T15" fmla="*/ 18 h 35"/>
                <a:gd name="T16" fmla="*/ 108 w 1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35">
                  <a:moveTo>
                    <a:pt x="108" y="35"/>
                  </a:moveTo>
                  <a:cubicBezTo>
                    <a:pt x="16" y="35"/>
                    <a:pt x="16" y="35"/>
                    <a:pt x="16" y="35"/>
                  </a:cubicBezTo>
                  <a:cubicBezTo>
                    <a:pt x="7" y="35"/>
                    <a:pt x="0" y="27"/>
                    <a:pt x="0" y="18"/>
                  </a:cubicBezTo>
                  <a:cubicBezTo>
                    <a:pt x="0" y="16"/>
                    <a:pt x="0" y="16"/>
                    <a:pt x="0" y="16"/>
                  </a:cubicBezTo>
                  <a:cubicBezTo>
                    <a:pt x="0" y="7"/>
                    <a:pt x="7" y="0"/>
                    <a:pt x="16" y="0"/>
                  </a:cubicBezTo>
                  <a:cubicBezTo>
                    <a:pt x="108" y="0"/>
                    <a:pt x="108" y="0"/>
                    <a:pt x="108" y="0"/>
                  </a:cubicBezTo>
                  <a:cubicBezTo>
                    <a:pt x="117" y="0"/>
                    <a:pt x="125" y="7"/>
                    <a:pt x="125" y="16"/>
                  </a:cubicBezTo>
                  <a:cubicBezTo>
                    <a:pt x="125" y="18"/>
                    <a:pt x="125" y="18"/>
                    <a:pt x="125" y="18"/>
                  </a:cubicBezTo>
                  <a:cubicBezTo>
                    <a:pt x="125" y="27"/>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6" name="Freeform 481"/>
            <p:cNvSpPr/>
            <p:nvPr>
              <p:custDataLst>
                <p:tags r:id="rId477"/>
              </p:custDataLst>
            </p:nvPr>
          </p:nvSpPr>
          <p:spPr bwMode="auto">
            <a:xfrm>
              <a:off x="6149976" y="4684712"/>
              <a:ext cx="212725" cy="60325"/>
            </a:xfrm>
            <a:custGeom>
              <a:avLst/>
              <a:gdLst>
                <a:gd name="T0" fmla="*/ 108 w 124"/>
                <a:gd name="T1" fmla="*/ 35 h 35"/>
                <a:gd name="T2" fmla="*/ 16 w 124"/>
                <a:gd name="T3" fmla="*/ 35 h 35"/>
                <a:gd name="T4" fmla="*/ 0 w 124"/>
                <a:gd name="T5" fmla="*/ 19 h 35"/>
                <a:gd name="T6" fmla="*/ 0 w 124"/>
                <a:gd name="T7" fmla="*/ 16 h 35"/>
                <a:gd name="T8" fmla="*/ 16 w 124"/>
                <a:gd name="T9" fmla="*/ 0 h 35"/>
                <a:gd name="T10" fmla="*/ 108 w 124"/>
                <a:gd name="T11" fmla="*/ 0 h 35"/>
                <a:gd name="T12" fmla="*/ 124 w 124"/>
                <a:gd name="T13" fmla="*/ 16 h 35"/>
                <a:gd name="T14" fmla="*/ 124 w 124"/>
                <a:gd name="T15" fmla="*/ 19 h 35"/>
                <a:gd name="T16" fmla="*/ 108 w 12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35">
                  <a:moveTo>
                    <a:pt x="108" y="35"/>
                  </a:moveTo>
                  <a:cubicBezTo>
                    <a:pt x="16" y="35"/>
                    <a:pt x="16" y="35"/>
                    <a:pt x="16" y="35"/>
                  </a:cubicBezTo>
                  <a:cubicBezTo>
                    <a:pt x="7" y="35"/>
                    <a:pt x="0" y="28"/>
                    <a:pt x="0" y="19"/>
                  </a:cubicBezTo>
                  <a:cubicBezTo>
                    <a:pt x="0" y="16"/>
                    <a:pt x="0" y="16"/>
                    <a:pt x="0" y="16"/>
                  </a:cubicBezTo>
                  <a:cubicBezTo>
                    <a:pt x="0" y="7"/>
                    <a:pt x="7" y="0"/>
                    <a:pt x="16" y="0"/>
                  </a:cubicBezTo>
                  <a:cubicBezTo>
                    <a:pt x="108" y="0"/>
                    <a:pt x="108" y="0"/>
                    <a:pt x="108" y="0"/>
                  </a:cubicBezTo>
                  <a:cubicBezTo>
                    <a:pt x="117" y="0"/>
                    <a:pt x="124" y="7"/>
                    <a:pt x="124" y="16"/>
                  </a:cubicBezTo>
                  <a:cubicBezTo>
                    <a:pt x="124" y="19"/>
                    <a:pt x="124" y="19"/>
                    <a:pt x="124" y="19"/>
                  </a:cubicBezTo>
                  <a:cubicBezTo>
                    <a:pt x="124" y="28"/>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7" name="Freeform 482"/>
            <p:cNvSpPr/>
            <p:nvPr>
              <p:custDataLst>
                <p:tags r:id="rId478"/>
              </p:custDataLst>
            </p:nvPr>
          </p:nvSpPr>
          <p:spPr bwMode="auto">
            <a:xfrm>
              <a:off x="5078414" y="5378449"/>
              <a:ext cx="1544638" cy="39688"/>
            </a:xfrm>
            <a:custGeom>
              <a:avLst/>
              <a:gdLst>
                <a:gd name="T0" fmla="*/ 0 w 900"/>
                <a:gd name="T1" fmla="*/ 0 h 23"/>
                <a:gd name="T2" fmla="*/ 112 w 900"/>
                <a:gd name="T3" fmla="*/ 23 h 23"/>
                <a:gd name="T4" fmla="*/ 788 w 900"/>
                <a:gd name="T5" fmla="*/ 23 h 23"/>
                <a:gd name="T6" fmla="*/ 900 w 900"/>
                <a:gd name="T7" fmla="*/ 0 h 23"/>
                <a:gd name="T8" fmla="*/ 0 w 900"/>
                <a:gd name="T9" fmla="*/ 0 h 23"/>
              </a:gdLst>
              <a:ahLst/>
              <a:cxnLst>
                <a:cxn ang="0">
                  <a:pos x="T0" y="T1"/>
                </a:cxn>
                <a:cxn ang="0">
                  <a:pos x="T2" y="T3"/>
                </a:cxn>
                <a:cxn ang="0">
                  <a:pos x="T4" y="T5"/>
                </a:cxn>
                <a:cxn ang="0">
                  <a:pos x="T6" y="T7"/>
                </a:cxn>
                <a:cxn ang="0">
                  <a:pos x="T8" y="T9"/>
                </a:cxn>
              </a:cxnLst>
              <a:rect l="0" t="0" r="r" b="b"/>
              <a:pathLst>
                <a:path w="900" h="23">
                  <a:moveTo>
                    <a:pt x="0" y="0"/>
                  </a:moveTo>
                  <a:cubicBezTo>
                    <a:pt x="34" y="15"/>
                    <a:pt x="72" y="23"/>
                    <a:pt x="112" y="23"/>
                  </a:cubicBezTo>
                  <a:cubicBezTo>
                    <a:pt x="788" y="23"/>
                    <a:pt x="788" y="23"/>
                    <a:pt x="788" y="23"/>
                  </a:cubicBezTo>
                  <a:cubicBezTo>
                    <a:pt x="828" y="23"/>
                    <a:pt x="865" y="15"/>
                    <a:pt x="900" y="0"/>
                  </a:cubicBezTo>
                  <a:lnTo>
                    <a:pt x="0" y="0"/>
                  </a:lnTo>
                  <a:close/>
                </a:path>
              </a:pathLst>
            </a:custGeom>
            <a:solidFill>
              <a:srgbClr val="CBCA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8" name="Rectangle 483"/>
            <p:cNvSpPr>
              <a:spLocks noChangeArrowheads="1"/>
            </p:cNvSpPr>
            <p:nvPr>
              <p:custDataLst>
                <p:tags r:id="rId479"/>
              </p:custDataLst>
            </p:nvPr>
          </p:nvSpPr>
          <p:spPr bwMode="auto">
            <a:xfrm>
              <a:off x="5078414" y="5354637"/>
              <a:ext cx="1544638"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9" name="Rectangle 484"/>
            <p:cNvSpPr>
              <a:spLocks noChangeArrowheads="1"/>
            </p:cNvSpPr>
            <p:nvPr>
              <p:custDataLst>
                <p:tags r:id="rId480"/>
              </p:custDataLst>
            </p:nvPr>
          </p:nvSpPr>
          <p:spPr bwMode="auto">
            <a:xfrm>
              <a:off x="5716589" y="5354637"/>
              <a:ext cx="268288" cy="11113"/>
            </a:xfrm>
            <a:prstGeom prst="rect">
              <a:avLst/>
            </a:prstGeom>
            <a:solidFill>
              <a:srgbClr val="CBCA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0" name="Freeform 485"/>
            <p:cNvSpPr/>
            <p:nvPr>
              <p:custDataLst>
                <p:tags r:id="rId481"/>
              </p:custDataLst>
            </p:nvPr>
          </p:nvSpPr>
          <p:spPr bwMode="auto">
            <a:xfrm>
              <a:off x="6437314" y="5818187"/>
              <a:ext cx="193675" cy="88900"/>
            </a:xfrm>
            <a:custGeom>
              <a:avLst/>
              <a:gdLst>
                <a:gd name="T0" fmla="*/ 7 w 113"/>
                <a:gd name="T1" fmla="*/ 0 h 52"/>
                <a:gd name="T2" fmla="*/ 0 w 113"/>
                <a:gd name="T3" fmla="*/ 19 h 52"/>
                <a:gd name="T4" fmla="*/ 21 w 113"/>
                <a:gd name="T5" fmla="*/ 32 h 52"/>
                <a:gd name="T6" fmla="*/ 105 w 113"/>
                <a:gd name="T7" fmla="*/ 50 h 52"/>
                <a:gd name="T8" fmla="*/ 104 w 113"/>
                <a:gd name="T9" fmla="*/ 32 h 52"/>
                <a:gd name="T10" fmla="*/ 51 w 113"/>
                <a:gd name="T11" fmla="*/ 3 h 52"/>
                <a:gd name="T12" fmla="*/ 7 w 113"/>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13" h="52">
                  <a:moveTo>
                    <a:pt x="7" y="0"/>
                  </a:moveTo>
                  <a:cubicBezTo>
                    <a:pt x="7" y="0"/>
                    <a:pt x="0" y="10"/>
                    <a:pt x="0" y="19"/>
                  </a:cubicBezTo>
                  <a:cubicBezTo>
                    <a:pt x="0" y="28"/>
                    <a:pt x="9" y="30"/>
                    <a:pt x="21" y="32"/>
                  </a:cubicBezTo>
                  <a:cubicBezTo>
                    <a:pt x="34" y="35"/>
                    <a:pt x="96" y="52"/>
                    <a:pt x="105" y="50"/>
                  </a:cubicBezTo>
                  <a:cubicBezTo>
                    <a:pt x="113" y="47"/>
                    <a:pt x="112" y="38"/>
                    <a:pt x="104" y="32"/>
                  </a:cubicBezTo>
                  <a:cubicBezTo>
                    <a:pt x="96" y="25"/>
                    <a:pt x="62" y="6"/>
                    <a:pt x="51" y="3"/>
                  </a:cubicBezTo>
                  <a:cubicBezTo>
                    <a:pt x="39" y="1"/>
                    <a:pt x="7" y="0"/>
                    <a:pt x="7" y="0"/>
                  </a:cubicBezTo>
                  <a:close/>
                </a:path>
              </a:pathLst>
            </a:custGeom>
            <a:solidFill>
              <a:srgbClr val="F74B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1" name="Freeform 486"/>
            <p:cNvSpPr/>
            <p:nvPr>
              <p:custDataLst>
                <p:tags r:id="rId482"/>
              </p:custDataLst>
            </p:nvPr>
          </p:nvSpPr>
          <p:spPr bwMode="auto">
            <a:xfrm>
              <a:off x="6704014" y="5835649"/>
              <a:ext cx="212725" cy="66675"/>
            </a:xfrm>
            <a:custGeom>
              <a:avLst/>
              <a:gdLst>
                <a:gd name="T0" fmla="*/ 8 w 124"/>
                <a:gd name="T1" fmla="*/ 6 h 39"/>
                <a:gd name="T2" fmla="*/ 4 w 124"/>
                <a:gd name="T3" fmla="*/ 30 h 39"/>
                <a:gd name="T4" fmla="*/ 39 w 124"/>
                <a:gd name="T5" fmla="*/ 37 h 39"/>
                <a:gd name="T6" fmla="*/ 117 w 124"/>
                <a:gd name="T7" fmla="*/ 34 h 39"/>
                <a:gd name="T8" fmla="*/ 112 w 124"/>
                <a:gd name="T9" fmla="*/ 17 h 39"/>
                <a:gd name="T10" fmla="*/ 53 w 124"/>
                <a:gd name="T11" fmla="*/ 0 h 39"/>
                <a:gd name="T12" fmla="*/ 8 w 124"/>
                <a:gd name="T13" fmla="*/ 6 h 39"/>
              </a:gdLst>
              <a:ahLst/>
              <a:cxnLst>
                <a:cxn ang="0">
                  <a:pos x="T0" y="T1"/>
                </a:cxn>
                <a:cxn ang="0">
                  <a:pos x="T2" y="T3"/>
                </a:cxn>
                <a:cxn ang="0">
                  <a:pos x="T4" y="T5"/>
                </a:cxn>
                <a:cxn ang="0">
                  <a:pos x="T6" y="T7"/>
                </a:cxn>
                <a:cxn ang="0">
                  <a:pos x="T8" y="T9"/>
                </a:cxn>
                <a:cxn ang="0">
                  <a:pos x="T10" y="T11"/>
                </a:cxn>
                <a:cxn ang="0">
                  <a:pos x="T12" y="T13"/>
                </a:cxn>
              </a:cxnLst>
              <a:rect l="0" t="0" r="r" b="b"/>
              <a:pathLst>
                <a:path w="124" h="39">
                  <a:moveTo>
                    <a:pt x="8" y="6"/>
                  </a:moveTo>
                  <a:cubicBezTo>
                    <a:pt x="8" y="6"/>
                    <a:pt x="0" y="25"/>
                    <a:pt x="4" y="30"/>
                  </a:cubicBezTo>
                  <a:cubicBezTo>
                    <a:pt x="7" y="35"/>
                    <a:pt x="34" y="37"/>
                    <a:pt x="39" y="37"/>
                  </a:cubicBezTo>
                  <a:cubicBezTo>
                    <a:pt x="67" y="39"/>
                    <a:pt x="117" y="34"/>
                    <a:pt x="117" y="34"/>
                  </a:cubicBezTo>
                  <a:cubicBezTo>
                    <a:pt x="117" y="34"/>
                    <a:pt x="124" y="19"/>
                    <a:pt x="112" y="17"/>
                  </a:cubicBezTo>
                  <a:cubicBezTo>
                    <a:pt x="99" y="14"/>
                    <a:pt x="53" y="0"/>
                    <a:pt x="53" y="0"/>
                  </a:cubicBezTo>
                  <a:lnTo>
                    <a:pt x="8" y="6"/>
                  </a:lnTo>
                  <a:close/>
                </a:path>
              </a:pathLst>
            </a:custGeom>
            <a:solidFill>
              <a:srgbClr val="F74B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2" name="Freeform 487"/>
            <p:cNvSpPr/>
            <p:nvPr>
              <p:custDataLst>
                <p:tags r:id="rId483"/>
              </p:custDataLst>
            </p:nvPr>
          </p:nvSpPr>
          <p:spPr bwMode="auto">
            <a:xfrm>
              <a:off x="6446839" y="5775324"/>
              <a:ext cx="77788" cy="73025"/>
            </a:xfrm>
            <a:custGeom>
              <a:avLst/>
              <a:gdLst>
                <a:gd name="T0" fmla="*/ 5 w 45"/>
                <a:gd name="T1" fmla="*/ 0 h 42"/>
                <a:gd name="T2" fmla="*/ 1 w 45"/>
                <a:gd name="T3" fmla="*/ 25 h 42"/>
                <a:gd name="T4" fmla="*/ 37 w 45"/>
                <a:gd name="T5" fmla="*/ 38 h 42"/>
                <a:gd name="T6" fmla="*/ 45 w 45"/>
                <a:gd name="T7" fmla="*/ 28 h 42"/>
                <a:gd name="T8" fmla="*/ 43 w 45"/>
                <a:gd name="T9" fmla="*/ 6 h 42"/>
                <a:gd name="T10" fmla="*/ 5 w 45"/>
                <a:gd name="T11" fmla="*/ 0 h 42"/>
              </a:gdLst>
              <a:ahLst/>
              <a:cxnLst>
                <a:cxn ang="0">
                  <a:pos x="T0" y="T1"/>
                </a:cxn>
                <a:cxn ang="0">
                  <a:pos x="T2" y="T3"/>
                </a:cxn>
                <a:cxn ang="0">
                  <a:pos x="T4" y="T5"/>
                </a:cxn>
                <a:cxn ang="0">
                  <a:pos x="T6" y="T7"/>
                </a:cxn>
                <a:cxn ang="0">
                  <a:pos x="T8" y="T9"/>
                </a:cxn>
                <a:cxn ang="0">
                  <a:pos x="T10" y="T11"/>
                </a:cxn>
              </a:cxnLst>
              <a:rect l="0" t="0" r="r" b="b"/>
              <a:pathLst>
                <a:path w="45" h="42">
                  <a:moveTo>
                    <a:pt x="5" y="0"/>
                  </a:moveTo>
                  <a:cubicBezTo>
                    <a:pt x="5" y="0"/>
                    <a:pt x="0" y="19"/>
                    <a:pt x="1" y="25"/>
                  </a:cubicBezTo>
                  <a:cubicBezTo>
                    <a:pt x="2" y="31"/>
                    <a:pt x="33" y="42"/>
                    <a:pt x="37" y="38"/>
                  </a:cubicBezTo>
                  <a:cubicBezTo>
                    <a:pt x="37" y="38"/>
                    <a:pt x="35" y="27"/>
                    <a:pt x="45" y="28"/>
                  </a:cubicBezTo>
                  <a:cubicBezTo>
                    <a:pt x="43" y="6"/>
                    <a:pt x="43" y="6"/>
                    <a:pt x="43" y="6"/>
                  </a:cubicBezTo>
                  <a:lnTo>
                    <a:pt x="5" y="0"/>
                  </a:ln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3" name="Freeform 488"/>
            <p:cNvSpPr/>
            <p:nvPr>
              <p:custDataLst>
                <p:tags r:id="rId484"/>
              </p:custDataLst>
            </p:nvPr>
          </p:nvSpPr>
          <p:spPr bwMode="auto">
            <a:xfrm>
              <a:off x="6715126" y="5795962"/>
              <a:ext cx="80963" cy="68263"/>
            </a:xfrm>
            <a:custGeom>
              <a:avLst/>
              <a:gdLst>
                <a:gd name="T0" fmla="*/ 2 w 47"/>
                <a:gd name="T1" fmla="*/ 2 h 40"/>
                <a:gd name="T2" fmla="*/ 2 w 47"/>
                <a:gd name="T3" fmla="*/ 29 h 40"/>
                <a:gd name="T4" fmla="*/ 41 w 47"/>
                <a:gd name="T5" fmla="*/ 34 h 40"/>
                <a:gd name="T6" fmla="*/ 47 w 47"/>
                <a:gd name="T7" fmla="*/ 23 h 40"/>
                <a:gd name="T8" fmla="*/ 33 w 47"/>
                <a:gd name="T9" fmla="*/ 0 h 40"/>
                <a:gd name="T10" fmla="*/ 2 w 47"/>
                <a:gd name="T11" fmla="*/ 2 h 40"/>
              </a:gdLst>
              <a:ahLst/>
              <a:cxnLst>
                <a:cxn ang="0">
                  <a:pos x="T0" y="T1"/>
                </a:cxn>
                <a:cxn ang="0">
                  <a:pos x="T2" y="T3"/>
                </a:cxn>
                <a:cxn ang="0">
                  <a:pos x="T4" y="T5"/>
                </a:cxn>
                <a:cxn ang="0">
                  <a:pos x="T6" y="T7"/>
                </a:cxn>
                <a:cxn ang="0">
                  <a:pos x="T8" y="T9"/>
                </a:cxn>
                <a:cxn ang="0">
                  <a:pos x="T10" y="T11"/>
                </a:cxn>
              </a:cxnLst>
              <a:rect l="0" t="0" r="r" b="b"/>
              <a:pathLst>
                <a:path w="47" h="40">
                  <a:moveTo>
                    <a:pt x="2" y="2"/>
                  </a:moveTo>
                  <a:cubicBezTo>
                    <a:pt x="2" y="2"/>
                    <a:pt x="0" y="23"/>
                    <a:pt x="2" y="29"/>
                  </a:cubicBezTo>
                  <a:cubicBezTo>
                    <a:pt x="3" y="35"/>
                    <a:pt x="36" y="40"/>
                    <a:pt x="41" y="34"/>
                  </a:cubicBezTo>
                  <a:cubicBezTo>
                    <a:pt x="46" y="28"/>
                    <a:pt x="38" y="22"/>
                    <a:pt x="47" y="23"/>
                  </a:cubicBezTo>
                  <a:cubicBezTo>
                    <a:pt x="33" y="0"/>
                    <a:pt x="33" y="0"/>
                    <a:pt x="33" y="0"/>
                  </a:cubicBezTo>
                  <a:lnTo>
                    <a:pt x="2" y="2"/>
                  </a:ln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4" name="Freeform 489"/>
            <p:cNvSpPr/>
            <p:nvPr>
              <p:custDataLst>
                <p:tags r:id="rId485"/>
              </p:custDataLst>
            </p:nvPr>
          </p:nvSpPr>
          <p:spPr bwMode="auto">
            <a:xfrm>
              <a:off x="6440489" y="3897312"/>
              <a:ext cx="200025" cy="282575"/>
            </a:xfrm>
            <a:custGeom>
              <a:avLst/>
              <a:gdLst>
                <a:gd name="T0" fmla="*/ 70 w 117"/>
                <a:gd name="T1" fmla="*/ 87 h 165"/>
                <a:gd name="T2" fmla="*/ 77 w 117"/>
                <a:gd name="T3" fmla="*/ 65 h 165"/>
                <a:gd name="T4" fmla="*/ 113 w 117"/>
                <a:gd name="T5" fmla="*/ 24 h 165"/>
                <a:gd name="T6" fmla="*/ 95 w 117"/>
                <a:gd name="T7" fmla="*/ 1 h 165"/>
                <a:gd name="T8" fmla="*/ 66 w 117"/>
                <a:gd name="T9" fmla="*/ 4 h 165"/>
                <a:gd name="T10" fmla="*/ 39 w 117"/>
                <a:gd name="T11" fmla="*/ 18 h 165"/>
                <a:gd name="T12" fmla="*/ 19 w 117"/>
                <a:gd name="T13" fmla="*/ 38 h 165"/>
                <a:gd name="T14" fmla="*/ 3 w 117"/>
                <a:gd name="T15" fmla="*/ 58 h 165"/>
                <a:gd name="T16" fmla="*/ 13 w 117"/>
                <a:gd name="T17" fmla="*/ 95 h 165"/>
                <a:gd name="T18" fmla="*/ 22 w 117"/>
                <a:gd name="T19" fmla="*/ 132 h 165"/>
                <a:gd name="T20" fmla="*/ 74 w 117"/>
                <a:gd name="T21" fmla="*/ 160 h 165"/>
                <a:gd name="T22" fmla="*/ 79 w 117"/>
                <a:gd name="T23" fmla="*/ 130 h 165"/>
                <a:gd name="T24" fmla="*/ 63 w 117"/>
                <a:gd name="T25" fmla="*/ 109 h 165"/>
                <a:gd name="T26" fmla="*/ 83 w 117"/>
                <a:gd name="T27" fmla="*/ 113 h 165"/>
                <a:gd name="T28" fmla="*/ 70 w 117"/>
                <a:gd name="T29" fmla="*/ 8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5">
                  <a:moveTo>
                    <a:pt x="70" y="87"/>
                  </a:moveTo>
                  <a:cubicBezTo>
                    <a:pt x="63" y="84"/>
                    <a:pt x="66" y="71"/>
                    <a:pt x="77" y="65"/>
                  </a:cubicBezTo>
                  <a:cubicBezTo>
                    <a:pt x="89" y="58"/>
                    <a:pt x="110" y="40"/>
                    <a:pt x="113" y="24"/>
                  </a:cubicBezTo>
                  <a:cubicBezTo>
                    <a:pt x="117" y="9"/>
                    <a:pt x="105" y="0"/>
                    <a:pt x="95" y="1"/>
                  </a:cubicBezTo>
                  <a:cubicBezTo>
                    <a:pt x="86" y="2"/>
                    <a:pt x="76" y="9"/>
                    <a:pt x="66" y="4"/>
                  </a:cubicBezTo>
                  <a:cubicBezTo>
                    <a:pt x="57" y="0"/>
                    <a:pt x="40" y="7"/>
                    <a:pt x="39" y="18"/>
                  </a:cubicBezTo>
                  <a:cubicBezTo>
                    <a:pt x="38" y="28"/>
                    <a:pt x="27" y="36"/>
                    <a:pt x="19" y="38"/>
                  </a:cubicBezTo>
                  <a:cubicBezTo>
                    <a:pt x="11" y="39"/>
                    <a:pt x="2" y="40"/>
                    <a:pt x="3" y="58"/>
                  </a:cubicBezTo>
                  <a:cubicBezTo>
                    <a:pt x="4" y="77"/>
                    <a:pt x="14" y="78"/>
                    <a:pt x="13" y="95"/>
                  </a:cubicBezTo>
                  <a:cubicBezTo>
                    <a:pt x="12" y="111"/>
                    <a:pt x="0" y="112"/>
                    <a:pt x="22" y="132"/>
                  </a:cubicBezTo>
                  <a:cubicBezTo>
                    <a:pt x="44" y="152"/>
                    <a:pt x="67" y="165"/>
                    <a:pt x="74" y="160"/>
                  </a:cubicBezTo>
                  <a:cubicBezTo>
                    <a:pt x="80" y="155"/>
                    <a:pt x="79" y="130"/>
                    <a:pt x="79" y="130"/>
                  </a:cubicBezTo>
                  <a:cubicBezTo>
                    <a:pt x="79" y="130"/>
                    <a:pt x="56" y="121"/>
                    <a:pt x="63" y="109"/>
                  </a:cubicBezTo>
                  <a:cubicBezTo>
                    <a:pt x="70" y="97"/>
                    <a:pt x="83" y="113"/>
                    <a:pt x="83" y="113"/>
                  </a:cubicBezTo>
                  <a:cubicBezTo>
                    <a:pt x="83" y="113"/>
                    <a:pt x="85" y="93"/>
                    <a:pt x="70" y="87"/>
                  </a:cubicBezTo>
                  <a:close/>
                </a:path>
              </a:pathLst>
            </a:custGeom>
            <a:solidFill>
              <a:srgbClr val="0D1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5" name="Freeform 490"/>
            <p:cNvSpPr/>
            <p:nvPr>
              <p:custDataLst>
                <p:tags r:id="rId486"/>
              </p:custDataLst>
            </p:nvPr>
          </p:nvSpPr>
          <p:spPr bwMode="auto">
            <a:xfrm>
              <a:off x="6518276" y="3975099"/>
              <a:ext cx="160338" cy="277813"/>
            </a:xfrm>
            <a:custGeom>
              <a:avLst/>
              <a:gdLst>
                <a:gd name="T0" fmla="*/ 17 w 94"/>
                <a:gd name="T1" fmla="*/ 151 h 162"/>
                <a:gd name="T2" fmla="*/ 26 w 94"/>
                <a:gd name="T3" fmla="*/ 140 h 162"/>
                <a:gd name="T4" fmla="*/ 26 w 94"/>
                <a:gd name="T5" fmla="*/ 104 h 162"/>
                <a:gd name="T6" fmla="*/ 0 w 94"/>
                <a:gd name="T7" fmla="*/ 55 h 162"/>
                <a:gd name="T8" fmla="*/ 35 w 94"/>
                <a:gd name="T9" fmla="*/ 0 h 162"/>
                <a:gd name="T10" fmla="*/ 50 w 94"/>
                <a:gd name="T11" fmla="*/ 4 h 162"/>
                <a:gd name="T12" fmla="*/ 83 w 94"/>
                <a:gd name="T13" fmla="*/ 30 h 162"/>
                <a:gd name="T14" fmla="*/ 82 w 94"/>
                <a:gd name="T15" fmla="*/ 39 h 162"/>
                <a:gd name="T16" fmla="*/ 92 w 94"/>
                <a:gd name="T17" fmla="*/ 61 h 162"/>
                <a:gd name="T18" fmla="*/ 78 w 94"/>
                <a:gd name="T19" fmla="*/ 106 h 162"/>
                <a:gd name="T20" fmla="*/ 90 w 94"/>
                <a:gd name="T21" fmla="*/ 152 h 162"/>
                <a:gd name="T22" fmla="*/ 70 w 94"/>
                <a:gd name="T23" fmla="*/ 162 h 162"/>
                <a:gd name="T24" fmla="*/ 17 w 94"/>
                <a:gd name="T25"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62">
                  <a:moveTo>
                    <a:pt x="17" y="151"/>
                  </a:moveTo>
                  <a:cubicBezTo>
                    <a:pt x="17" y="151"/>
                    <a:pt x="23" y="152"/>
                    <a:pt x="26" y="140"/>
                  </a:cubicBezTo>
                  <a:cubicBezTo>
                    <a:pt x="29" y="127"/>
                    <a:pt x="26" y="104"/>
                    <a:pt x="26" y="104"/>
                  </a:cubicBezTo>
                  <a:cubicBezTo>
                    <a:pt x="0" y="55"/>
                    <a:pt x="0" y="55"/>
                    <a:pt x="0" y="55"/>
                  </a:cubicBezTo>
                  <a:cubicBezTo>
                    <a:pt x="35" y="0"/>
                    <a:pt x="35" y="0"/>
                    <a:pt x="35" y="0"/>
                  </a:cubicBezTo>
                  <a:cubicBezTo>
                    <a:pt x="50" y="4"/>
                    <a:pt x="50" y="4"/>
                    <a:pt x="50" y="4"/>
                  </a:cubicBezTo>
                  <a:cubicBezTo>
                    <a:pt x="50" y="4"/>
                    <a:pt x="80" y="25"/>
                    <a:pt x="83" y="30"/>
                  </a:cubicBezTo>
                  <a:cubicBezTo>
                    <a:pt x="86" y="35"/>
                    <a:pt x="82" y="39"/>
                    <a:pt x="82" y="39"/>
                  </a:cubicBezTo>
                  <a:cubicBezTo>
                    <a:pt x="82" y="39"/>
                    <a:pt x="94" y="45"/>
                    <a:pt x="92" y="61"/>
                  </a:cubicBezTo>
                  <a:cubicBezTo>
                    <a:pt x="91" y="76"/>
                    <a:pt x="80" y="99"/>
                    <a:pt x="78" y="106"/>
                  </a:cubicBezTo>
                  <a:cubicBezTo>
                    <a:pt x="77" y="113"/>
                    <a:pt x="76" y="142"/>
                    <a:pt x="90" y="152"/>
                  </a:cubicBezTo>
                  <a:cubicBezTo>
                    <a:pt x="90" y="152"/>
                    <a:pt x="91" y="162"/>
                    <a:pt x="70" y="162"/>
                  </a:cubicBezTo>
                  <a:cubicBezTo>
                    <a:pt x="48" y="161"/>
                    <a:pt x="19" y="155"/>
                    <a:pt x="17" y="151"/>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6" name="Freeform 491"/>
            <p:cNvSpPr/>
            <p:nvPr>
              <p:custDataLst>
                <p:tags r:id="rId487"/>
              </p:custDataLst>
            </p:nvPr>
          </p:nvSpPr>
          <p:spPr bwMode="auto">
            <a:xfrm>
              <a:off x="6434139" y="4794249"/>
              <a:ext cx="239713" cy="1014413"/>
            </a:xfrm>
            <a:custGeom>
              <a:avLst/>
              <a:gdLst>
                <a:gd name="T0" fmla="*/ 5 w 140"/>
                <a:gd name="T1" fmla="*/ 576 h 592"/>
                <a:gd name="T2" fmla="*/ 13 w 140"/>
                <a:gd name="T3" fmla="*/ 474 h 592"/>
                <a:gd name="T4" fmla="*/ 47 w 140"/>
                <a:gd name="T5" fmla="*/ 280 h 592"/>
                <a:gd name="T6" fmla="*/ 47 w 140"/>
                <a:gd name="T7" fmla="*/ 113 h 592"/>
                <a:gd name="T8" fmla="*/ 31 w 140"/>
                <a:gd name="T9" fmla="*/ 11 h 592"/>
                <a:gd name="T10" fmla="*/ 54 w 140"/>
                <a:gd name="T11" fmla="*/ 41 h 592"/>
                <a:gd name="T12" fmla="*/ 90 w 140"/>
                <a:gd name="T13" fmla="*/ 143 h 592"/>
                <a:gd name="T14" fmla="*/ 138 w 140"/>
                <a:gd name="T15" fmla="*/ 300 h 592"/>
                <a:gd name="T16" fmla="*/ 65 w 140"/>
                <a:gd name="T17" fmla="*/ 580 h 592"/>
                <a:gd name="T18" fmla="*/ 5 w 140"/>
                <a:gd name="T19" fmla="*/ 57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592">
                  <a:moveTo>
                    <a:pt x="5" y="576"/>
                  </a:moveTo>
                  <a:cubicBezTo>
                    <a:pt x="0" y="573"/>
                    <a:pt x="10" y="520"/>
                    <a:pt x="13" y="474"/>
                  </a:cubicBezTo>
                  <a:cubicBezTo>
                    <a:pt x="17" y="428"/>
                    <a:pt x="42" y="312"/>
                    <a:pt x="47" y="280"/>
                  </a:cubicBezTo>
                  <a:cubicBezTo>
                    <a:pt x="53" y="248"/>
                    <a:pt x="58" y="146"/>
                    <a:pt x="47" y="113"/>
                  </a:cubicBezTo>
                  <a:cubicBezTo>
                    <a:pt x="37" y="79"/>
                    <a:pt x="14" y="21"/>
                    <a:pt x="31" y="11"/>
                  </a:cubicBezTo>
                  <a:cubicBezTo>
                    <a:pt x="49" y="0"/>
                    <a:pt x="54" y="41"/>
                    <a:pt x="54" y="41"/>
                  </a:cubicBezTo>
                  <a:cubicBezTo>
                    <a:pt x="54" y="41"/>
                    <a:pt x="72" y="105"/>
                    <a:pt x="90" y="143"/>
                  </a:cubicBezTo>
                  <a:cubicBezTo>
                    <a:pt x="108" y="180"/>
                    <a:pt x="136" y="280"/>
                    <a:pt x="138" y="300"/>
                  </a:cubicBezTo>
                  <a:cubicBezTo>
                    <a:pt x="140" y="319"/>
                    <a:pt x="79" y="567"/>
                    <a:pt x="65" y="580"/>
                  </a:cubicBezTo>
                  <a:cubicBezTo>
                    <a:pt x="51" y="592"/>
                    <a:pt x="28" y="590"/>
                    <a:pt x="5" y="576"/>
                  </a:cubicBezTo>
                  <a:close/>
                </a:path>
              </a:pathLst>
            </a:custGeom>
            <a:solidFill>
              <a:srgbClr val="1A30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7" name="Freeform 492"/>
            <p:cNvSpPr/>
            <p:nvPr>
              <p:custDataLst>
                <p:tags r:id="rId488"/>
              </p:custDataLst>
            </p:nvPr>
          </p:nvSpPr>
          <p:spPr bwMode="auto">
            <a:xfrm>
              <a:off x="6499226" y="4787899"/>
              <a:ext cx="358775" cy="1036638"/>
            </a:xfrm>
            <a:custGeom>
              <a:avLst/>
              <a:gdLst>
                <a:gd name="T0" fmla="*/ 164 w 209"/>
                <a:gd name="T1" fmla="*/ 24 h 605"/>
                <a:gd name="T2" fmla="*/ 172 w 209"/>
                <a:gd name="T3" fmla="*/ 63 h 605"/>
                <a:gd name="T4" fmla="*/ 200 w 209"/>
                <a:gd name="T5" fmla="*/ 247 h 605"/>
                <a:gd name="T6" fmla="*/ 205 w 209"/>
                <a:gd name="T7" fmla="*/ 380 h 605"/>
                <a:gd name="T8" fmla="*/ 188 w 209"/>
                <a:gd name="T9" fmla="*/ 594 h 605"/>
                <a:gd name="T10" fmla="*/ 113 w 209"/>
                <a:gd name="T11" fmla="*/ 587 h 605"/>
                <a:gd name="T12" fmla="*/ 109 w 209"/>
                <a:gd name="T13" fmla="*/ 323 h 605"/>
                <a:gd name="T14" fmla="*/ 84 w 209"/>
                <a:gd name="T15" fmla="*/ 291 h 605"/>
                <a:gd name="T16" fmla="*/ 4 w 209"/>
                <a:gd name="T17" fmla="*/ 54 h 605"/>
                <a:gd name="T18" fmla="*/ 0 w 209"/>
                <a:gd name="T19" fmla="*/ 0 h 605"/>
                <a:gd name="T20" fmla="*/ 164 w 209"/>
                <a:gd name="T21" fmla="*/ 2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05">
                  <a:moveTo>
                    <a:pt x="164" y="24"/>
                  </a:moveTo>
                  <a:cubicBezTo>
                    <a:pt x="164" y="24"/>
                    <a:pt x="172" y="29"/>
                    <a:pt x="172" y="63"/>
                  </a:cubicBezTo>
                  <a:cubicBezTo>
                    <a:pt x="172" y="97"/>
                    <a:pt x="197" y="206"/>
                    <a:pt x="200" y="247"/>
                  </a:cubicBezTo>
                  <a:cubicBezTo>
                    <a:pt x="204" y="288"/>
                    <a:pt x="209" y="316"/>
                    <a:pt x="205" y="380"/>
                  </a:cubicBezTo>
                  <a:cubicBezTo>
                    <a:pt x="202" y="445"/>
                    <a:pt x="207" y="587"/>
                    <a:pt x="188" y="594"/>
                  </a:cubicBezTo>
                  <a:cubicBezTo>
                    <a:pt x="168" y="602"/>
                    <a:pt x="122" y="605"/>
                    <a:pt x="113" y="587"/>
                  </a:cubicBezTo>
                  <a:cubicBezTo>
                    <a:pt x="104" y="569"/>
                    <a:pt x="97" y="343"/>
                    <a:pt x="109" y="323"/>
                  </a:cubicBezTo>
                  <a:cubicBezTo>
                    <a:pt x="84" y="291"/>
                    <a:pt x="84" y="291"/>
                    <a:pt x="84" y="291"/>
                  </a:cubicBezTo>
                  <a:cubicBezTo>
                    <a:pt x="4" y="54"/>
                    <a:pt x="4" y="54"/>
                    <a:pt x="4" y="54"/>
                  </a:cubicBezTo>
                  <a:cubicBezTo>
                    <a:pt x="0" y="0"/>
                    <a:pt x="0" y="0"/>
                    <a:pt x="0" y="0"/>
                  </a:cubicBezTo>
                  <a:lnTo>
                    <a:pt x="164" y="24"/>
                  </a:lnTo>
                  <a:close/>
                </a:path>
              </a:pathLst>
            </a:custGeom>
            <a:solidFill>
              <a:srgbClr val="2B4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8" name="Freeform 493"/>
            <p:cNvSpPr/>
            <p:nvPr>
              <p:custDataLst>
                <p:tags r:id="rId489"/>
              </p:custDataLst>
            </p:nvPr>
          </p:nvSpPr>
          <p:spPr bwMode="auto">
            <a:xfrm>
              <a:off x="6430964" y="4027487"/>
              <a:ext cx="28575" cy="42863"/>
            </a:xfrm>
            <a:custGeom>
              <a:avLst/>
              <a:gdLst>
                <a:gd name="T0" fmla="*/ 14 w 17"/>
                <a:gd name="T1" fmla="*/ 10 h 25"/>
                <a:gd name="T2" fmla="*/ 13 w 17"/>
                <a:gd name="T3" fmla="*/ 24 h 25"/>
                <a:gd name="T4" fmla="*/ 3 w 17"/>
                <a:gd name="T5" fmla="*/ 15 h 25"/>
                <a:gd name="T6" fmla="*/ 4 w 17"/>
                <a:gd name="T7" fmla="*/ 1 h 25"/>
                <a:gd name="T8" fmla="*/ 14 w 17"/>
                <a:gd name="T9" fmla="*/ 10 h 25"/>
              </a:gdLst>
              <a:ahLst/>
              <a:cxnLst>
                <a:cxn ang="0">
                  <a:pos x="T0" y="T1"/>
                </a:cxn>
                <a:cxn ang="0">
                  <a:pos x="T2" y="T3"/>
                </a:cxn>
                <a:cxn ang="0">
                  <a:pos x="T4" y="T5"/>
                </a:cxn>
                <a:cxn ang="0">
                  <a:pos x="T6" y="T7"/>
                </a:cxn>
                <a:cxn ang="0">
                  <a:pos x="T8" y="T9"/>
                </a:cxn>
              </a:cxnLst>
              <a:rect l="0" t="0" r="r" b="b"/>
              <a:pathLst>
                <a:path w="17" h="25">
                  <a:moveTo>
                    <a:pt x="14" y="10"/>
                  </a:moveTo>
                  <a:cubicBezTo>
                    <a:pt x="17" y="17"/>
                    <a:pt x="16" y="23"/>
                    <a:pt x="13" y="24"/>
                  </a:cubicBezTo>
                  <a:cubicBezTo>
                    <a:pt x="10" y="25"/>
                    <a:pt x="5" y="21"/>
                    <a:pt x="3" y="15"/>
                  </a:cubicBezTo>
                  <a:cubicBezTo>
                    <a:pt x="0" y="8"/>
                    <a:pt x="1" y="2"/>
                    <a:pt x="4" y="1"/>
                  </a:cubicBezTo>
                  <a:cubicBezTo>
                    <a:pt x="7" y="0"/>
                    <a:pt x="12" y="4"/>
                    <a:pt x="14" y="10"/>
                  </a:cubicBezTo>
                  <a:close/>
                </a:path>
              </a:pathLst>
            </a:custGeom>
            <a:solidFill>
              <a:srgbClr val="0D1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9" name="Freeform 494"/>
            <p:cNvSpPr/>
            <p:nvPr>
              <p:custDataLst>
                <p:tags r:id="rId490"/>
              </p:custDataLst>
            </p:nvPr>
          </p:nvSpPr>
          <p:spPr bwMode="auto">
            <a:xfrm>
              <a:off x="6459539" y="4230687"/>
              <a:ext cx="349250" cy="641350"/>
            </a:xfrm>
            <a:custGeom>
              <a:avLst/>
              <a:gdLst>
                <a:gd name="T0" fmla="*/ 51 w 204"/>
                <a:gd name="T1" fmla="*/ 2 h 374"/>
                <a:gd name="T2" fmla="*/ 16 w 204"/>
                <a:gd name="T3" fmla="*/ 51 h 374"/>
                <a:gd name="T4" fmla="*/ 4 w 204"/>
                <a:gd name="T5" fmla="*/ 183 h 374"/>
                <a:gd name="T6" fmla="*/ 4 w 204"/>
                <a:gd name="T7" fmla="*/ 341 h 374"/>
                <a:gd name="T8" fmla="*/ 39 w 204"/>
                <a:gd name="T9" fmla="*/ 370 h 374"/>
                <a:gd name="T10" fmla="*/ 187 w 204"/>
                <a:gd name="T11" fmla="*/ 349 h 374"/>
                <a:gd name="T12" fmla="*/ 187 w 204"/>
                <a:gd name="T13" fmla="*/ 277 h 374"/>
                <a:gd name="T14" fmla="*/ 177 w 204"/>
                <a:gd name="T15" fmla="*/ 113 h 374"/>
                <a:gd name="T16" fmla="*/ 124 w 204"/>
                <a:gd name="T17" fmla="*/ 3 h 374"/>
                <a:gd name="T18" fmla="*/ 51 w 204"/>
                <a:gd name="T19" fmla="*/ 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374">
                  <a:moveTo>
                    <a:pt x="51" y="2"/>
                  </a:moveTo>
                  <a:cubicBezTo>
                    <a:pt x="51" y="2"/>
                    <a:pt x="26" y="18"/>
                    <a:pt x="16" y="51"/>
                  </a:cubicBezTo>
                  <a:cubicBezTo>
                    <a:pt x="6" y="84"/>
                    <a:pt x="6" y="128"/>
                    <a:pt x="4" y="183"/>
                  </a:cubicBezTo>
                  <a:cubicBezTo>
                    <a:pt x="3" y="238"/>
                    <a:pt x="0" y="317"/>
                    <a:pt x="4" y="341"/>
                  </a:cubicBezTo>
                  <a:cubicBezTo>
                    <a:pt x="9" y="364"/>
                    <a:pt x="10" y="365"/>
                    <a:pt x="39" y="370"/>
                  </a:cubicBezTo>
                  <a:cubicBezTo>
                    <a:pt x="68" y="374"/>
                    <a:pt x="169" y="372"/>
                    <a:pt x="187" y="349"/>
                  </a:cubicBezTo>
                  <a:cubicBezTo>
                    <a:pt x="204" y="326"/>
                    <a:pt x="187" y="296"/>
                    <a:pt x="187" y="277"/>
                  </a:cubicBezTo>
                  <a:cubicBezTo>
                    <a:pt x="187" y="258"/>
                    <a:pt x="190" y="162"/>
                    <a:pt x="177" y="113"/>
                  </a:cubicBezTo>
                  <a:cubicBezTo>
                    <a:pt x="164" y="64"/>
                    <a:pt x="147" y="5"/>
                    <a:pt x="124" y="3"/>
                  </a:cubicBezTo>
                  <a:cubicBezTo>
                    <a:pt x="101" y="0"/>
                    <a:pt x="51" y="2"/>
                    <a:pt x="51" y="2"/>
                  </a:cubicBezTo>
                  <a:close/>
                </a:path>
              </a:pathLst>
            </a:custGeom>
            <a:solidFill>
              <a:srgbClr val="EF3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0" name="Freeform 495"/>
            <p:cNvSpPr/>
            <p:nvPr>
              <p:custDataLst>
                <p:tags r:id="rId491"/>
              </p:custDataLst>
            </p:nvPr>
          </p:nvSpPr>
          <p:spPr bwMode="auto">
            <a:xfrm>
              <a:off x="6583364" y="4756149"/>
              <a:ext cx="158750" cy="180975"/>
            </a:xfrm>
            <a:custGeom>
              <a:avLst/>
              <a:gdLst>
                <a:gd name="T0" fmla="*/ 93 w 93"/>
                <a:gd name="T1" fmla="*/ 73 h 105"/>
                <a:gd name="T2" fmla="*/ 76 w 93"/>
                <a:gd name="T3" fmla="*/ 105 h 105"/>
                <a:gd name="T4" fmla="*/ 0 w 93"/>
                <a:gd name="T5" fmla="*/ 10 h 105"/>
                <a:gd name="T6" fmla="*/ 48 w 93"/>
                <a:gd name="T7" fmla="*/ 0 h 105"/>
                <a:gd name="T8" fmla="*/ 93 w 93"/>
                <a:gd name="T9" fmla="*/ 73 h 105"/>
              </a:gdLst>
              <a:ahLst/>
              <a:cxnLst>
                <a:cxn ang="0">
                  <a:pos x="T0" y="T1"/>
                </a:cxn>
                <a:cxn ang="0">
                  <a:pos x="T2" y="T3"/>
                </a:cxn>
                <a:cxn ang="0">
                  <a:pos x="T4" y="T5"/>
                </a:cxn>
                <a:cxn ang="0">
                  <a:pos x="T6" y="T7"/>
                </a:cxn>
                <a:cxn ang="0">
                  <a:pos x="T8" y="T9"/>
                </a:cxn>
              </a:cxnLst>
              <a:rect l="0" t="0" r="r" b="b"/>
              <a:pathLst>
                <a:path w="93" h="105">
                  <a:moveTo>
                    <a:pt x="93" y="73"/>
                  </a:moveTo>
                  <a:cubicBezTo>
                    <a:pt x="93" y="73"/>
                    <a:pt x="83" y="103"/>
                    <a:pt x="76" y="105"/>
                  </a:cubicBezTo>
                  <a:cubicBezTo>
                    <a:pt x="76" y="105"/>
                    <a:pt x="13" y="52"/>
                    <a:pt x="0" y="10"/>
                  </a:cubicBezTo>
                  <a:cubicBezTo>
                    <a:pt x="48" y="0"/>
                    <a:pt x="48" y="0"/>
                    <a:pt x="48" y="0"/>
                  </a:cubicBezTo>
                  <a:cubicBezTo>
                    <a:pt x="48" y="0"/>
                    <a:pt x="71" y="55"/>
                    <a:pt x="93" y="73"/>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1" name="Freeform 496"/>
            <p:cNvSpPr/>
            <p:nvPr>
              <p:custDataLst>
                <p:tags r:id="rId492"/>
              </p:custDataLst>
            </p:nvPr>
          </p:nvSpPr>
          <p:spPr bwMode="auto">
            <a:xfrm>
              <a:off x="6502401" y="4319587"/>
              <a:ext cx="206375" cy="495300"/>
            </a:xfrm>
            <a:custGeom>
              <a:avLst/>
              <a:gdLst>
                <a:gd name="T0" fmla="*/ 36 w 120"/>
                <a:gd name="T1" fmla="*/ 8 h 289"/>
                <a:gd name="T2" fmla="*/ 5 w 120"/>
                <a:gd name="T3" fmla="*/ 95 h 289"/>
                <a:gd name="T4" fmla="*/ 32 w 120"/>
                <a:gd name="T5" fmla="*/ 277 h 289"/>
                <a:gd name="T6" fmla="*/ 76 w 120"/>
                <a:gd name="T7" fmla="*/ 273 h 289"/>
                <a:gd name="T8" fmla="*/ 117 w 120"/>
                <a:gd name="T9" fmla="*/ 239 h 289"/>
                <a:gd name="T10" fmla="*/ 81 w 120"/>
                <a:gd name="T11" fmla="*/ 126 h 289"/>
                <a:gd name="T12" fmla="*/ 36 w 120"/>
                <a:gd name="T13" fmla="*/ 8 h 289"/>
              </a:gdLst>
              <a:ahLst/>
              <a:cxnLst>
                <a:cxn ang="0">
                  <a:pos x="T0" y="T1"/>
                </a:cxn>
                <a:cxn ang="0">
                  <a:pos x="T2" y="T3"/>
                </a:cxn>
                <a:cxn ang="0">
                  <a:pos x="T4" y="T5"/>
                </a:cxn>
                <a:cxn ang="0">
                  <a:pos x="T6" y="T7"/>
                </a:cxn>
                <a:cxn ang="0">
                  <a:pos x="T8" y="T9"/>
                </a:cxn>
                <a:cxn ang="0">
                  <a:pos x="T10" y="T11"/>
                </a:cxn>
                <a:cxn ang="0">
                  <a:pos x="T12" y="T13"/>
                </a:cxn>
              </a:cxnLst>
              <a:rect l="0" t="0" r="r" b="b"/>
              <a:pathLst>
                <a:path w="120" h="289">
                  <a:moveTo>
                    <a:pt x="36" y="8"/>
                  </a:moveTo>
                  <a:cubicBezTo>
                    <a:pt x="36" y="8"/>
                    <a:pt x="0" y="0"/>
                    <a:pt x="5" y="95"/>
                  </a:cubicBezTo>
                  <a:cubicBezTo>
                    <a:pt x="11" y="189"/>
                    <a:pt x="13" y="265"/>
                    <a:pt x="32" y="277"/>
                  </a:cubicBezTo>
                  <a:cubicBezTo>
                    <a:pt x="50" y="289"/>
                    <a:pt x="62" y="274"/>
                    <a:pt x="76" y="273"/>
                  </a:cubicBezTo>
                  <a:cubicBezTo>
                    <a:pt x="91" y="271"/>
                    <a:pt x="120" y="265"/>
                    <a:pt x="117" y="239"/>
                  </a:cubicBezTo>
                  <a:cubicBezTo>
                    <a:pt x="114" y="213"/>
                    <a:pt x="72" y="155"/>
                    <a:pt x="81" y="126"/>
                  </a:cubicBezTo>
                  <a:cubicBezTo>
                    <a:pt x="89" y="97"/>
                    <a:pt x="98" y="6"/>
                    <a:pt x="36" y="8"/>
                  </a:cubicBezTo>
                  <a:close/>
                </a:path>
              </a:pathLst>
            </a:custGeom>
            <a:solidFill>
              <a:srgbClr val="FF5A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2" name="Freeform 497"/>
            <p:cNvSpPr/>
            <p:nvPr>
              <p:custDataLst>
                <p:tags r:id="rId493"/>
              </p:custDataLst>
            </p:nvPr>
          </p:nvSpPr>
          <p:spPr bwMode="auto">
            <a:xfrm>
              <a:off x="4530726" y="5381624"/>
              <a:ext cx="346075" cy="317500"/>
            </a:xfrm>
            <a:custGeom>
              <a:avLst/>
              <a:gdLst>
                <a:gd name="T0" fmla="*/ 41 w 202"/>
                <a:gd name="T1" fmla="*/ 177 h 185"/>
                <a:gd name="T2" fmla="*/ 76 w 202"/>
                <a:gd name="T3" fmla="*/ 113 h 185"/>
                <a:gd name="T4" fmla="*/ 169 w 202"/>
                <a:gd name="T5" fmla="*/ 55 h 185"/>
                <a:gd name="T6" fmla="*/ 173 w 202"/>
                <a:gd name="T7" fmla="*/ 20 h 185"/>
                <a:gd name="T8" fmla="*/ 86 w 202"/>
                <a:gd name="T9" fmla="*/ 20 h 185"/>
                <a:gd name="T10" fmla="*/ 0 w 202"/>
                <a:gd name="T11" fmla="*/ 147 h 185"/>
                <a:gd name="T12" fmla="*/ 12 w 202"/>
                <a:gd name="T13" fmla="*/ 185 h 185"/>
                <a:gd name="T14" fmla="*/ 41 w 202"/>
                <a:gd name="T15" fmla="*/ 177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5">
                  <a:moveTo>
                    <a:pt x="41" y="177"/>
                  </a:moveTo>
                  <a:cubicBezTo>
                    <a:pt x="41" y="177"/>
                    <a:pt x="56" y="128"/>
                    <a:pt x="76" y="113"/>
                  </a:cubicBezTo>
                  <a:cubicBezTo>
                    <a:pt x="96" y="99"/>
                    <a:pt x="137" y="58"/>
                    <a:pt x="169" y="55"/>
                  </a:cubicBezTo>
                  <a:cubicBezTo>
                    <a:pt x="202" y="51"/>
                    <a:pt x="190" y="26"/>
                    <a:pt x="173" y="20"/>
                  </a:cubicBezTo>
                  <a:cubicBezTo>
                    <a:pt x="157" y="13"/>
                    <a:pt x="108" y="0"/>
                    <a:pt x="86" y="20"/>
                  </a:cubicBezTo>
                  <a:cubicBezTo>
                    <a:pt x="65" y="41"/>
                    <a:pt x="0" y="144"/>
                    <a:pt x="0" y="147"/>
                  </a:cubicBezTo>
                  <a:cubicBezTo>
                    <a:pt x="0" y="149"/>
                    <a:pt x="12" y="185"/>
                    <a:pt x="12" y="185"/>
                  </a:cubicBezTo>
                  <a:lnTo>
                    <a:pt x="41" y="177"/>
                  </a:lnTo>
                  <a:close/>
                </a:path>
              </a:pathLst>
            </a:custGeom>
            <a:solidFill>
              <a:srgbClr val="FFD2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3" name="Freeform 498"/>
            <p:cNvSpPr/>
            <p:nvPr>
              <p:custDataLst>
                <p:tags r:id="rId494"/>
              </p:custDataLst>
            </p:nvPr>
          </p:nvSpPr>
          <p:spPr bwMode="auto">
            <a:xfrm>
              <a:off x="4556126" y="5432424"/>
              <a:ext cx="220663" cy="249238"/>
            </a:xfrm>
            <a:custGeom>
              <a:avLst/>
              <a:gdLst>
                <a:gd name="T0" fmla="*/ 4 w 129"/>
                <a:gd name="T1" fmla="*/ 146 h 146"/>
                <a:gd name="T2" fmla="*/ 0 w 129"/>
                <a:gd name="T3" fmla="*/ 146 h 146"/>
                <a:gd name="T4" fmla="*/ 129 w 129"/>
                <a:gd name="T5" fmla="*/ 0 h 146"/>
                <a:gd name="T6" fmla="*/ 129 w 129"/>
                <a:gd name="T7" fmla="*/ 4 h 146"/>
                <a:gd name="T8" fmla="*/ 4 w 129"/>
                <a:gd name="T9" fmla="*/ 146 h 146"/>
              </a:gdLst>
              <a:ahLst/>
              <a:cxnLst>
                <a:cxn ang="0">
                  <a:pos x="T0" y="T1"/>
                </a:cxn>
                <a:cxn ang="0">
                  <a:pos x="T2" y="T3"/>
                </a:cxn>
                <a:cxn ang="0">
                  <a:pos x="T4" y="T5"/>
                </a:cxn>
                <a:cxn ang="0">
                  <a:pos x="T6" y="T7"/>
                </a:cxn>
                <a:cxn ang="0">
                  <a:pos x="T8" y="T9"/>
                </a:cxn>
              </a:cxnLst>
              <a:rect l="0" t="0" r="r" b="b"/>
              <a:pathLst>
                <a:path w="129" h="146">
                  <a:moveTo>
                    <a:pt x="4" y="146"/>
                  </a:moveTo>
                  <a:cubicBezTo>
                    <a:pt x="0" y="146"/>
                    <a:pt x="0" y="146"/>
                    <a:pt x="0" y="146"/>
                  </a:cubicBezTo>
                  <a:cubicBezTo>
                    <a:pt x="0" y="144"/>
                    <a:pt x="24" y="14"/>
                    <a:pt x="129" y="0"/>
                  </a:cubicBezTo>
                  <a:cubicBezTo>
                    <a:pt x="129" y="4"/>
                    <a:pt x="129" y="4"/>
                    <a:pt x="129" y="4"/>
                  </a:cubicBezTo>
                  <a:cubicBezTo>
                    <a:pt x="27" y="17"/>
                    <a:pt x="4" y="145"/>
                    <a:pt x="4" y="146"/>
                  </a:cubicBezTo>
                  <a:close/>
                </a:path>
              </a:pathLst>
            </a:custGeom>
            <a:solidFill>
              <a:srgbClr val="DD96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4" name="Freeform 499"/>
            <p:cNvSpPr/>
            <p:nvPr>
              <p:custDataLst>
                <p:tags r:id="rId495"/>
              </p:custDataLst>
            </p:nvPr>
          </p:nvSpPr>
          <p:spPr bwMode="auto">
            <a:xfrm>
              <a:off x="4462464" y="5114924"/>
              <a:ext cx="250825" cy="566738"/>
            </a:xfrm>
            <a:custGeom>
              <a:avLst/>
              <a:gdLst>
                <a:gd name="T0" fmla="*/ 54 w 146"/>
                <a:gd name="T1" fmla="*/ 9 h 331"/>
                <a:gd name="T2" fmla="*/ 43 w 146"/>
                <a:gd name="T3" fmla="*/ 31 h 331"/>
                <a:gd name="T4" fmla="*/ 54 w 146"/>
                <a:gd name="T5" fmla="*/ 127 h 331"/>
                <a:gd name="T6" fmla="*/ 11 w 146"/>
                <a:gd name="T7" fmla="*/ 200 h 331"/>
                <a:gd name="T8" fmla="*/ 3 w 146"/>
                <a:gd name="T9" fmla="*/ 241 h 331"/>
                <a:gd name="T10" fmla="*/ 30 w 146"/>
                <a:gd name="T11" fmla="*/ 330 h 331"/>
                <a:gd name="T12" fmla="*/ 56 w 146"/>
                <a:gd name="T13" fmla="*/ 331 h 331"/>
                <a:gd name="T14" fmla="*/ 67 w 146"/>
                <a:gd name="T15" fmla="*/ 284 h 331"/>
                <a:gd name="T16" fmla="*/ 135 w 146"/>
                <a:gd name="T17" fmla="*/ 186 h 331"/>
                <a:gd name="T18" fmla="*/ 121 w 146"/>
                <a:gd name="T19" fmla="*/ 72 h 331"/>
                <a:gd name="T20" fmla="*/ 54 w 146"/>
                <a:gd name="T21"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31">
                  <a:moveTo>
                    <a:pt x="54" y="9"/>
                  </a:moveTo>
                  <a:cubicBezTo>
                    <a:pt x="54" y="9"/>
                    <a:pt x="36" y="0"/>
                    <a:pt x="43" y="31"/>
                  </a:cubicBezTo>
                  <a:cubicBezTo>
                    <a:pt x="50" y="61"/>
                    <a:pt x="66" y="89"/>
                    <a:pt x="54" y="127"/>
                  </a:cubicBezTo>
                  <a:cubicBezTo>
                    <a:pt x="43" y="166"/>
                    <a:pt x="28" y="178"/>
                    <a:pt x="11" y="200"/>
                  </a:cubicBezTo>
                  <a:cubicBezTo>
                    <a:pt x="0" y="216"/>
                    <a:pt x="0" y="218"/>
                    <a:pt x="3" y="241"/>
                  </a:cubicBezTo>
                  <a:cubicBezTo>
                    <a:pt x="5" y="263"/>
                    <a:pt x="30" y="330"/>
                    <a:pt x="30" y="330"/>
                  </a:cubicBezTo>
                  <a:cubicBezTo>
                    <a:pt x="56" y="331"/>
                    <a:pt x="56" y="331"/>
                    <a:pt x="56" y="331"/>
                  </a:cubicBezTo>
                  <a:cubicBezTo>
                    <a:pt x="56" y="331"/>
                    <a:pt x="52" y="296"/>
                    <a:pt x="67" y="284"/>
                  </a:cubicBezTo>
                  <a:cubicBezTo>
                    <a:pt x="82" y="273"/>
                    <a:pt x="131" y="208"/>
                    <a:pt x="135" y="186"/>
                  </a:cubicBezTo>
                  <a:cubicBezTo>
                    <a:pt x="140" y="164"/>
                    <a:pt x="146" y="118"/>
                    <a:pt x="121" y="72"/>
                  </a:cubicBezTo>
                  <a:cubicBezTo>
                    <a:pt x="97" y="26"/>
                    <a:pt x="61" y="12"/>
                    <a:pt x="54" y="9"/>
                  </a:cubicBezTo>
                  <a:close/>
                </a:path>
              </a:pathLst>
            </a:custGeom>
            <a:solidFill>
              <a:srgbClr val="63E3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5" name="Freeform 500"/>
            <p:cNvSpPr/>
            <p:nvPr>
              <p:custDataLst>
                <p:tags r:id="rId496"/>
              </p:custDataLst>
            </p:nvPr>
          </p:nvSpPr>
          <p:spPr bwMode="auto">
            <a:xfrm>
              <a:off x="4497389" y="5224462"/>
              <a:ext cx="142875" cy="465138"/>
            </a:xfrm>
            <a:custGeom>
              <a:avLst/>
              <a:gdLst>
                <a:gd name="T0" fmla="*/ 20 w 83"/>
                <a:gd name="T1" fmla="*/ 272 h 272"/>
                <a:gd name="T2" fmla="*/ 32 w 83"/>
                <a:gd name="T3" fmla="*/ 161 h 272"/>
                <a:gd name="T4" fmla="*/ 41 w 83"/>
                <a:gd name="T5" fmla="*/ 151 h 272"/>
                <a:gd name="T6" fmla="*/ 78 w 83"/>
                <a:gd name="T7" fmla="*/ 79 h 272"/>
                <a:gd name="T8" fmla="*/ 57 w 83"/>
                <a:gd name="T9" fmla="*/ 1 h 272"/>
                <a:gd name="T10" fmla="*/ 61 w 83"/>
                <a:gd name="T11" fmla="*/ 0 h 272"/>
                <a:gd name="T12" fmla="*/ 82 w 83"/>
                <a:gd name="T13" fmla="*/ 79 h 272"/>
                <a:gd name="T14" fmla="*/ 44 w 83"/>
                <a:gd name="T15" fmla="*/ 154 h 272"/>
                <a:gd name="T16" fmla="*/ 34 w 83"/>
                <a:gd name="T17" fmla="*/ 164 h 272"/>
                <a:gd name="T18" fmla="*/ 24 w 83"/>
                <a:gd name="T19" fmla="*/ 271 h 272"/>
                <a:gd name="T20" fmla="*/ 20 w 83"/>
                <a:gd name="T2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272">
                  <a:moveTo>
                    <a:pt x="20" y="272"/>
                  </a:moveTo>
                  <a:cubicBezTo>
                    <a:pt x="20" y="269"/>
                    <a:pt x="0" y="195"/>
                    <a:pt x="32" y="161"/>
                  </a:cubicBezTo>
                  <a:cubicBezTo>
                    <a:pt x="35" y="157"/>
                    <a:pt x="38" y="154"/>
                    <a:pt x="41" y="151"/>
                  </a:cubicBezTo>
                  <a:cubicBezTo>
                    <a:pt x="66" y="124"/>
                    <a:pt x="78" y="112"/>
                    <a:pt x="78" y="79"/>
                  </a:cubicBezTo>
                  <a:cubicBezTo>
                    <a:pt x="79" y="42"/>
                    <a:pt x="58" y="2"/>
                    <a:pt x="57" y="1"/>
                  </a:cubicBezTo>
                  <a:cubicBezTo>
                    <a:pt x="61" y="0"/>
                    <a:pt x="61" y="0"/>
                    <a:pt x="61" y="0"/>
                  </a:cubicBezTo>
                  <a:cubicBezTo>
                    <a:pt x="62" y="1"/>
                    <a:pt x="83" y="41"/>
                    <a:pt x="82" y="79"/>
                  </a:cubicBezTo>
                  <a:cubicBezTo>
                    <a:pt x="82" y="114"/>
                    <a:pt x="69" y="127"/>
                    <a:pt x="44" y="154"/>
                  </a:cubicBezTo>
                  <a:cubicBezTo>
                    <a:pt x="41" y="157"/>
                    <a:pt x="38" y="160"/>
                    <a:pt x="34" y="164"/>
                  </a:cubicBezTo>
                  <a:cubicBezTo>
                    <a:pt x="4" y="196"/>
                    <a:pt x="24" y="271"/>
                    <a:pt x="24" y="271"/>
                  </a:cubicBezTo>
                  <a:lnTo>
                    <a:pt x="20" y="272"/>
                  </a:lnTo>
                  <a:close/>
                </a:path>
              </a:pathLst>
            </a:custGeom>
            <a:solidFill>
              <a:srgbClr val="25B2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6" name="Freeform 501"/>
            <p:cNvSpPr/>
            <p:nvPr>
              <p:custDataLst>
                <p:tags r:id="rId497"/>
              </p:custDataLst>
            </p:nvPr>
          </p:nvSpPr>
          <p:spPr bwMode="auto">
            <a:xfrm>
              <a:off x="4332289" y="5468937"/>
              <a:ext cx="209550" cy="211138"/>
            </a:xfrm>
            <a:custGeom>
              <a:avLst/>
              <a:gdLst>
                <a:gd name="T0" fmla="*/ 62 w 122"/>
                <a:gd name="T1" fmla="*/ 11 h 123"/>
                <a:gd name="T2" fmla="*/ 12 w 122"/>
                <a:gd name="T3" fmla="*/ 10 h 123"/>
                <a:gd name="T4" fmla="*/ 20 w 122"/>
                <a:gd name="T5" fmla="*/ 55 h 123"/>
                <a:gd name="T6" fmla="*/ 67 w 122"/>
                <a:gd name="T7" fmla="*/ 75 h 123"/>
                <a:gd name="T8" fmla="*/ 105 w 122"/>
                <a:gd name="T9" fmla="*/ 123 h 123"/>
                <a:gd name="T10" fmla="*/ 117 w 122"/>
                <a:gd name="T11" fmla="*/ 123 h 123"/>
                <a:gd name="T12" fmla="*/ 62 w 122"/>
                <a:gd name="T13" fmla="*/ 11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62" y="11"/>
                  </a:moveTo>
                  <a:cubicBezTo>
                    <a:pt x="62" y="11"/>
                    <a:pt x="20" y="0"/>
                    <a:pt x="12" y="10"/>
                  </a:cubicBezTo>
                  <a:cubicBezTo>
                    <a:pt x="5" y="20"/>
                    <a:pt x="0" y="39"/>
                    <a:pt x="20" y="55"/>
                  </a:cubicBezTo>
                  <a:cubicBezTo>
                    <a:pt x="40" y="70"/>
                    <a:pt x="57" y="68"/>
                    <a:pt x="67" y="75"/>
                  </a:cubicBezTo>
                  <a:cubicBezTo>
                    <a:pt x="77" y="82"/>
                    <a:pt x="104" y="109"/>
                    <a:pt x="105" y="123"/>
                  </a:cubicBezTo>
                  <a:cubicBezTo>
                    <a:pt x="117" y="123"/>
                    <a:pt x="117" y="123"/>
                    <a:pt x="117" y="123"/>
                  </a:cubicBezTo>
                  <a:cubicBezTo>
                    <a:pt x="117" y="123"/>
                    <a:pt x="122" y="31"/>
                    <a:pt x="62" y="11"/>
                  </a:cubicBezTo>
                  <a:close/>
                </a:path>
              </a:pathLst>
            </a:custGeom>
            <a:solidFill>
              <a:srgbClr val="2541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7" name="Freeform 502"/>
            <p:cNvSpPr/>
            <p:nvPr>
              <p:custDataLst>
                <p:tags r:id="rId498"/>
              </p:custDataLst>
            </p:nvPr>
          </p:nvSpPr>
          <p:spPr bwMode="auto">
            <a:xfrm>
              <a:off x="4449764" y="5680074"/>
              <a:ext cx="211138" cy="219075"/>
            </a:xfrm>
            <a:custGeom>
              <a:avLst/>
              <a:gdLst>
                <a:gd name="T0" fmla="*/ 0 w 133"/>
                <a:gd name="T1" fmla="*/ 0 h 138"/>
                <a:gd name="T2" fmla="*/ 133 w 133"/>
                <a:gd name="T3" fmla="*/ 0 h 138"/>
                <a:gd name="T4" fmla="*/ 119 w 133"/>
                <a:gd name="T5" fmla="*/ 138 h 138"/>
                <a:gd name="T6" fmla="*/ 14 w 133"/>
                <a:gd name="T7" fmla="*/ 137 h 138"/>
                <a:gd name="T8" fmla="*/ 0 w 133"/>
                <a:gd name="T9" fmla="*/ 0 h 138"/>
              </a:gdLst>
              <a:ahLst/>
              <a:cxnLst>
                <a:cxn ang="0">
                  <a:pos x="T0" y="T1"/>
                </a:cxn>
                <a:cxn ang="0">
                  <a:pos x="T2" y="T3"/>
                </a:cxn>
                <a:cxn ang="0">
                  <a:pos x="T4" y="T5"/>
                </a:cxn>
                <a:cxn ang="0">
                  <a:pos x="T6" y="T7"/>
                </a:cxn>
                <a:cxn ang="0">
                  <a:pos x="T8" y="T9"/>
                </a:cxn>
              </a:cxnLst>
              <a:rect l="0" t="0" r="r" b="b"/>
              <a:pathLst>
                <a:path w="133" h="138">
                  <a:moveTo>
                    <a:pt x="0" y="0"/>
                  </a:moveTo>
                  <a:lnTo>
                    <a:pt x="133" y="0"/>
                  </a:lnTo>
                  <a:lnTo>
                    <a:pt x="119" y="138"/>
                  </a:lnTo>
                  <a:lnTo>
                    <a:pt x="14" y="137"/>
                  </a:lnTo>
                  <a:lnTo>
                    <a:pt x="0" y="0"/>
                  </a:lnTo>
                  <a:close/>
                </a:path>
              </a:pathLst>
            </a:custGeom>
            <a:solidFill>
              <a:srgbClr val="084C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8" name="Freeform 503"/>
            <p:cNvSpPr/>
            <p:nvPr>
              <p:custDataLst>
                <p:tags r:id="rId499"/>
              </p:custDataLst>
            </p:nvPr>
          </p:nvSpPr>
          <p:spPr bwMode="auto">
            <a:xfrm>
              <a:off x="4392614" y="5526087"/>
              <a:ext cx="141288" cy="153988"/>
            </a:xfrm>
            <a:custGeom>
              <a:avLst/>
              <a:gdLst>
                <a:gd name="T0" fmla="*/ 79 w 82"/>
                <a:gd name="T1" fmla="*/ 90 h 90"/>
                <a:gd name="T2" fmla="*/ 75 w 82"/>
                <a:gd name="T3" fmla="*/ 90 h 90"/>
                <a:gd name="T4" fmla="*/ 57 w 82"/>
                <a:gd name="T5" fmla="*/ 43 h 90"/>
                <a:gd name="T6" fmla="*/ 0 w 82"/>
                <a:gd name="T7" fmla="*/ 4 h 90"/>
                <a:gd name="T8" fmla="*/ 1 w 82"/>
                <a:gd name="T9" fmla="*/ 0 h 90"/>
                <a:gd name="T10" fmla="*/ 61 w 82"/>
                <a:gd name="T11" fmla="*/ 41 h 90"/>
                <a:gd name="T12" fmla="*/ 79 w 82"/>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82" h="90">
                  <a:moveTo>
                    <a:pt x="79" y="90"/>
                  </a:moveTo>
                  <a:cubicBezTo>
                    <a:pt x="75" y="90"/>
                    <a:pt x="75" y="90"/>
                    <a:pt x="75" y="90"/>
                  </a:cubicBezTo>
                  <a:cubicBezTo>
                    <a:pt x="75" y="90"/>
                    <a:pt x="77" y="76"/>
                    <a:pt x="57" y="43"/>
                  </a:cubicBezTo>
                  <a:cubicBezTo>
                    <a:pt x="37" y="9"/>
                    <a:pt x="1" y="4"/>
                    <a:pt x="0" y="4"/>
                  </a:cubicBezTo>
                  <a:cubicBezTo>
                    <a:pt x="1" y="0"/>
                    <a:pt x="1" y="0"/>
                    <a:pt x="1" y="0"/>
                  </a:cubicBezTo>
                  <a:cubicBezTo>
                    <a:pt x="3" y="0"/>
                    <a:pt x="39" y="6"/>
                    <a:pt x="61" y="41"/>
                  </a:cubicBezTo>
                  <a:cubicBezTo>
                    <a:pt x="82" y="75"/>
                    <a:pt x="79" y="89"/>
                    <a:pt x="79" y="90"/>
                  </a:cubicBezTo>
                  <a:close/>
                </a:path>
              </a:pathLst>
            </a:custGeom>
            <a:solidFill>
              <a:srgbClr val="667F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73" name="Oval 507"/>
            <p:cNvSpPr>
              <a:spLocks noChangeArrowheads="1"/>
            </p:cNvSpPr>
            <p:nvPr>
              <p:custDataLst>
                <p:tags r:id="rId500"/>
              </p:custDataLst>
            </p:nvPr>
          </p:nvSpPr>
          <p:spPr bwMode="auto">
            <a:xfrm>
              <a:off x="10923588" y="1635125"/>
              <a:ext cx="484188" cy="468313"/>
            </a:xfrm>
            <a:prstGeom prst="ellipse">
              <a:avLst/>
            </a:pr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74" name="Oval 508"/>
            <p:cNvSpPr>
              <a:spLocks noChangeArrowheads="1"/>
            </p:cNvSpPr>
            <p:nvPr>
              <p:custDataLst>
                <p:tags r:id="rId501"/>
              </p:custDataLst>
            </p:nvPr>
          </p:nvSpPr>
          <p:spPr bwMode="auto">
            <a:xfrm>
              <a:off x="11210925" y="1751013"/>
              <a:ext cx="166688" cy="16192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75" name="Oval 509"/>
            <p:cNvSpPr>
              <a:spLocks noChangeArrowheads="1"/>
            </p:cNvSpPr>
            <p:nvPr>
              <p:custDataLst>
                <p:tags r:id="rId502"/>
              </p:custDataLst>
            </p:nvPr>
          </p:nvSpPr>
          <p:spPr bwMode="auto">
            <a:xfrm>
              <a:off x="11279188" y="1658938"/>
              <a:ext cx="168275" cy="160338"/>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76" name="Oval 510"/>
            <p:cNvSpPr>
              <a:spLocks noChangeArrowheads="1"/>
            </p:cNvSpPr>
            <p:nvPr>
              <p:custDataLst>
                <p:tags r:id="rId503"/>
              </p:custDataLst>
            </p:nvPr>
          </p:nvSpPr>
          <p:spPr bwMode="auto">
            <a:xfrm>
              <a:off x="11553825" y="1751013"/>
              <a:ext cx="166688" cy="16192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77" name="Oval 511"/>
            <p:cNvSpPr>
              <a:spLocks noChangeArrowheads="1"/>
            </p:cNvSpPr>
            <p:nvPr>
              <p:custDataLst>
                <p:tags r:id="rId504"/>
              </p:custDataLst>
            </p:nvPr>
          </p:nvSpPr>
          <p:spPr bwMode="auto">
            <a:xfrm>
              <a:off x="11396663" y="1581150"/>
              <a:ext cx="268288" cy="2587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78" name="Rectangle 512"/>
            <p:cNvSpPr>
              <a:spLocks noChangeArrowheads="1"/>
            </p:cNvSpPr>
            <p:nvPr>
              <p:custDataLst>
                <p:tags r:id="rId505"/>
              </p:custDataLst>
            </p:nvPr>
          </p:nvSpPr>
          <p:spPr bwMode="auto">
            <a:xfrm>
              <a:off x="11303000" y="1765300"/>
              <a:ext cx="344488" cy="147638"/>
            </a:xfrm>
            <a:prstGeom prst="rect">
              <a:avLst/>
            </a:prstGeom>
            <a:solidFill>
              <a:srgbClr val="FF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nvGrpSpPr>
            <p:cNvPr id="520" name="组合 519"/>
            <p:cNvGrpSpPr/>
            <p:nvPr/>
          </p:nvGrpSpPr>
          <p:grpSpPr>
            <a:xfrm>
              <a:off x="8537577" y="1523435"/>
              <a:ext cx="217488" cy="141009"/>
              <a:chOff x="6453189" y="1042987"/>
              <a:chExt cx="577850" cy="374651"/>
            </a:xfrm>
          </p:grpSpPr>
          <p:sp>
            <p:nvSpPr>
              <p:cNvPr id="521" name="Oval 8"/>
              <p:cNvSpPr>
                <a:spLocks noChangeArrowheads="1"/>
              </p:cNvSpPr>
              <p:nvPr>
                <p:custDataLst>
                  <p:tags r:id="rId506"/>
                </p:custDataLst>
              </p:nvPr>
            </p:nvSpPr>
            <p:spPr bwMode="auto">
              <a:xfrm>
                <a:off x="6453189" y="1235075"/>
                <a:ext cx="187325"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2" name="Oval 9"/>
              <p:cNvSpPr>
                <a:spLocks noChangeArrowheads="1"/>
              </p:cNvSpPr>
              <p:nvPr>
                <p:custDataLst>
                  <p:tags r:id="rId507"/>
                </p:custDataLst>
              </p:nvPr>
            </p:nvSpPr>
            <p:spPr bwMode="auto">
              <a:xfrm>
                <a:off x="6529389" y="1130300"/>
                <a:ext cx="190500"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3" name="Oval 10"/>
              <p:cNvSpPr>
                <a:spLocks noChangeArrowheads="1"/>
              </p:cNvSpPr>
              <p:nvPr>
                <p:custDataLst>
                  <p:tags r:id="rId508"/>
                </p:custDataLst>
              </p:nvPr>
            </p:nvSpPr>
            <p:spPr bwMode="auto">
              <a:xfrm>
                <a:off x="6840539" y="1235075"/>
                <a:ext cx="190500"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4" name="Oval 11"/>
              <p:cNvSpPr>
                <a:spLocks noChangeArrowheads="1"/>
              </p:cNvSpPr>
              <p:nvPr>
                <p:custDataLst>
                  <p:tags r:id="rId509"/>
                </p:custDataLst>
              </p:nvPr>
            </p:nvSpPr>
            <p:spPr bwMode="auto">
              <a:xfrm>
                <a:off x="6662739" y="1042987"/>
                <a:ext cx="304800" cy="29527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5" name="Rectangle 12"/>
              <p:cNvSpPr>
                <a:spLocks noChangeArrowheads="1"/>
              </p:cNvSpPr>
              <p:nvPr>
                <p:custDataLst>
                  <p:tags r:id="rId510"/>
                </p:custDataLst>
              </p:nvPr>
            </p:nvSpPr>
            <p:spPr bwMode="auto">
              <a:xfrm>
                <a:off x="6556376" y="1254125"/>
                <a:ext cx="392113" cy="163513"/>
              </a:xfrm>
              <a:prstGeom prst="rect">
                <a:avLst/>
              </a:prstGeom>
              <a:solidFill>
                <a:srgbClr val="FF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grpSp>
      <p:sp>
        <p:nvSpPr>
          <p:cNvPr id="10284" name="Freeform 516"/>
          <p:cNvSpPr/>
          <p:nvPr>
            <p:custDataLst>
              <p:tags r:id="rId511"/>
            </p:custDataLst>
          </p:nvPr>
        </p:nvSpPr>
        <p:spPr bwMode="auto">
          <a:xfrm>
            <a:off x="633319" y="4115927"/>
            <a:ext cx="1529867" cy="377825"/>
          </a:xfrm>
          <a:custGeom>
            <a:avLst/>
            <a:gdLst>
              <a:gd name="T0" fmla="*/ 1810 w 1856"/>
              <a:gd name="T1" fmla="*/ 280 h 280"/>
              <a:gd name="T2" fmla="*/ 46 w 1856"/>
              <a:gd name="T3" fmla="*/ 280 h 280"/>
              <a:gd name="T4" fmla="*/ 0 w 1856"/>
              <a:gd name="T5" fmla="*/ 234 h 280"/>
              <a:gd name="T6" fmla="*/ 0 w 1856"/>
              <a:gd name="T7" fmla="*/ 46 h 280"/>
              <a:gd name="T8" fmla="*/ 46 w 1856"/>
              <a:gd name="T9" fmla="*/ 0 h 280"/>
              <a:gd name="T10" fmla="*/ 1810 w 1856"/>
              <a:gd name="T11" fmla="*/ 0 h 280"/>
              <a:gd name="T12" fmla="*/ 1856 w 1856"/>
              <a:gd name="T13" fmla="*/ 46 h 280"/>
              <a:gd name="T14" fmla="*/ 1856 w 1856"/>
              <a:gd name="T15" fmla="*/ 234 h 280"/>
              <a:gd name="T16" fmla="*/ 1810 w 1856"/>
              <a:gd name="T17"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6" h="280">
                <a:moveTo>
                  <a:pt x="1810" y="280"/>
                </a:moveTo>
                <a:cubicBezTo>
                  <a:pt x="46" y="280"/>
                  <a:pt x="46" y="280"/>
                  <a:pt x="46" y="280"/>
                </a:cubicBezTo>
                <a:cubicBezTo>
                  <a:pt x="20" y="280"/>
                  <a:pt x="0" y="260"/>
                  <a:pt x="0" y="234"/>
                </a:cubicBezTo>
                <a:cubicBezTo>
                  <a:pt x="0" y="46"/>
                  <a:pt x="0" y="46"/>
                  <a:pt x="0" y="46"/>
                </a:cubicBezTo>
                <a:cubicBezTo>
                  <a:pt x="0" y="20"/>
                  <a:pt x="20" y="0"/>
                  <a:pt x="46" y="0"/>
                </a:cubicBezTo>
                <a:cubicBezTo>
                  <a:pt x="1810" y="0"/>
                  <a:pt x="1810" y="0"/>
                  <a:pt x="1810" y="0"/>
                </a:cubicBezTo>
                <a:cubicBezTo>
                  <a:pt x="1836" y="0"/>
                  <a:pt x="1856" y="20"/>
                  <a:pt x="1856" y="46"/>
                </a:cubicBezTo>
                <a:cubicBezTo>
                  <a:pt x="1856" y="234"/>
                  <a:pt x="1856" y="234"/>
                  <a:pt x="1856" y="234"/>
                </a:cubicBezTo>
                <a:cubicBezTo>
                  <a:pt x="1856" y="260"/>
                  <a:pt x="1836" y="280"/>
                  <a:pt x="1810" y="280"/>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85" name="Freeform 517"/>
          <p:cNvSpPr/>
          <p:nvPr>
            <p:custDataLst>
              <p:tags r:id="rId512"/>
            </p:custDataLst>
          </p:nvPr>
        </p:nvSpPr>
        <p:spPr bwMode="auto">
          <a:xfrm>
            <a:off x="646571" y="4622339"/>
            <a:ext cx="1503363" cy="376238"/>
          </a:xfrm>
          <a:custGeom>
            <a:avLst/>
            <a:gdLst>
              <a:gd name="T0" fmla="*/ 1074 w 1120"/>
              <a:gd name="T1" fmla="*/ 280 h 280"/>
              <a:gd name="T2" fmla="*/ 46 w 1120"/>
              <a:gd name="T3" fmla="*/ 280 h 280"/>
              <a:gd name="T4" fmla="*/ 0 w 1120"/>
              <a:gd name="T5" fmla="*/ 234 h 280"/>
              <a:gd name="T6" fmla="*/ 0 w 1120"/>
              <a:gd name="T7" fmla="*/ 46 h 280"/>
              <a:gd name="T8" fmla="*/ 46 w 1120"/>
              <a:gd name="T9" fmla="*/ 0 h 280"/>
              <a:gd name="T10" fmla="*/ 1074 w 1120"/>
              <a:gd name="T11" fmla="*/ 0 h 280"/>
              <a:gd name="T12" fmla="*/ 1120 w 1120"/>
              <a:gd name="T13" fmla="*/ 46 h 280"/>
              <a:gd name="T14" fmla="*/ 1120 w 1120"/>
              <a:gd name="T15" fmla="*/ 234 h 280"/>
              <a:gd name="T16" fmla="*/ 1074 w 1120"/>
              <a:gd name="T17"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0" h="280">
                <a:moveTo>
                  <a:pt x="1074" y="280"/>
                </a:moveTo>
                <a:cubicBezTo>
                  <a:pt x="46" y="280"/>
                  <a:pt x="46" y="280"/>
                  <a:pt x="46" y="280"/>
                </a:cubicBezTo>
                <a:cubicBezTo>
                  <a:pt x="20" y="280"/>
                  <a:pt x="0" y="260"/>
                  <a:pt x="0" y="234"/>
                </a:cubicBezTo>
                <a:cubicBezTo>
                  <a:pt x="0" y="46"/>
                  <a:pt x="0" y="46"/>
                  <a:pt x="0" y="46"/>
                </a:cubicBezTo>
                <a:cubicBezTo>
                  <a:pt x="0" y="20"/>
                  <a:pt x="20" y="0"/>
                  <a:pt x="46" y="0"/>
                </a:cubicBezTo>
                <a:cubicBezTo>
                  <a:pt x="1074" y="0"/>
                  <a:pt x="1074" y="0"/>
                  <a:pt x="1074" y="0"/>
                </a:cubicBezTo>
                <a:cubicBezTo>
                  <a:pt x="1100" y="0"/>
                  <a:pt x="1120" y="20"/>
                  <a:pt x="1120" y="46"/>
                </a:cubicBezTo>
                <a:cubicBezTo>
                  <a:pt x="1120" y="234"/>
                  <a:pt x="1120" y="234"/>
                  <a:pt x="1120" y="234"/>
                </a:cubicBezTo>
                <a:cubicBezTo>
                  <a:pt x="1120" y="260"/>
                  <a:pt x="1100" y="280"/>
                  <a:pt x="1074" y="280"/>
                </a:cubicBezTo>
                <a:close/>
              </a:path>
            </a:pathLst>
          </a:custGeom>
          <a:noFill/>
          <a:ln w="2222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1" name="副标题 2"/>
          <p:cNvSpPr>
            <a:spLocks noGrp="1"/>
          </p:cNvSpPr>
          <p:nvPr>
            <p:ph type="subTitle" idx="1" hasCustomPrompt="1"/>
            <p:custDataLst>
              <p:tags r:id="rId513"/>
            </p:custDataLst>
          </p:nvPr>
        </p:nvSpPr>
        <p:spPr>
          <a:xfrm>
            <a:off x="553807" y="3037881"/>
            <a:ext cx="4667176" cy="662012"/>
          </a:xfrm>
        </p:spPr>
        <p:txBody>
          <a:bodyPr rIns="90000" bIns="46800" anchor="t" anchorCtr="0">
            <a:normAutofit/>
          </a:bodyPr>
          <a:lstStyle>
            <a:lvl1pPr marL="0" indent="0" algn="l">
              <a:lnSpc>
                <a:spcPct val="120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4" name="标题 3"/>
          <p:cNvSpPr>
            <a:spLocks noGrp="1"/>
          </p:cNvSpPr>
          <p:nvPr>
            <p:ph type="title" hasCustomPrompt="1"/>
            <p:custDataLst>
              <p:tags r:id="rId514"/>
            </p:custDataLst>
          </p:nvPr>
        </p:nvSpPr>
        <p:spPr>
          <a:xfrm>
            <a:off x="553807" y="1862947"/>
            <a:ext cx="5760964" cy="1127887"/>
          </a:xfrm>
        </p:spPr>
        <p:txBody>
          <a:bodyPr rIns="90000" bIns="0" anchor="b" anchorCtr="0">
            <a:normAutofit/>
          </a:bodyPr>
          <a:lstStyle>
            <a:lvl1pPr>
              <a:defRPr sz="5400">
                <a:solidFill>
                  <a:schemeClr val="bg1"/>
                </a:solidFill>
              </a:defRPr>
            </a:lvl1pPr>
          </a:lstStyle>
          <a:p>
            <a:r>
              <a:rPr lang="zh-CN" altLang="en-US" dirty="0"/>
              <a:t>单击此处编辑标题</a:t>
            </a:r>
            <a:endParaRPr lang="zh-CN" altLang="en-US" dirty="0"/>
          </a:p>
        </p:txBody>
      </p:sp>
      <p:sp>
        <p:nvSpPr>
          <p:cNvPr id="2" name="日期占位符 1"/>
          <p:cNvSpPr>
            <a:spLocks noGrp="1"/>
          </p:cNvSpPr>
          <p:nvPr>
            <p:ph type="dt" sz="half" idx="12"/>
            <p:custDataLst>
              <p:tags r:id="rId515"/>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516"/>
            </p:custDataLst>
          </p:nvPr>
        </p:nvSpPr>
        <p:spPr/>
        <p:txBody>
          <a:bodyPr/>
          <a:lstStyle/>
          <a:p>
            <a:endParaRPr lang="zh-CN" altLang="en-US" dirty="0"/>
          </a:p>
        </p:txBody>
      </p:sp>
      <p:sp>
        <p:nvSpPr>
          <p:cNvPr id="5" name="灯片编号占位符 4"/>
          <p:cNvSpPr>
            <a:spLocks noGrp="1"/>
          </p:cNvSpPr>
          <p:nvPr>
            <p:ph type="sldNum" sz="quarter" idx="14"/>
            <p:custDataLst>
              <p:tags r:id="rId51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5" hasCustomPrompt="1"/>
            <p:custDataLst>
              <p:tags r:id="rId518"/>
            </p:custDataLst>
          </p:nvPr>
        </p:nvSpPr>
        <p:spPr>
          <a:xfrm>
            <a:off x="671984" y="4120973"/>
            <a:ext cx="1455266" cy="349200"/>
          </a:xfrm>
        </p:spPr>
        <p:txBody>
          <a:bodyPr tIns="0" bIns="0" anchor="ctr" anchorCtr="0">
            <a:normAutofit/>
          </a:bodyPr>
          <a:lstStyle>
            <a:lvl1pPr marL="0" indent="0">
              <a:buNone/>
              <a:defRPr sz="1800">
                <a:solidFill>
                  <a:schemeClr val="tx2"/>
                </a:solidFill>
              </a:defRPr>
            </a:lvl1pPr>
          </a:lstStyle>
          <a:p>
            <a:pPr lvl="0"/>
            <a:r>
              <a:rPr lang="zh-CN" altLang="en-US" dirty="0"/>
              <a:t>编辑文本</a:t>
            </a:r>
            <a:endParaRPr lang="zh-CN" altLang="en-US" dirty="0"/>
          </a:p>
        </p:txBody>
      </p:sp>
      <p:sp>
        <p:nvSpPr>
          <p:cNvPr id="10270" name="文本占位符 10269"/>
          <p:cNvSpPr>
            <a:spLocks noGrp="1"/>
          </p:cNvSpPr>
          <p:nvPr>
            <p:ph type="body" sz="quarter" idx="16" hasCustomPrompt="1"/>
            <p:custDataLst>
              <p:tags r:id="rId519"/>
            </p:custDataLst>
          </p:nvPr>
        </p:nvSpPr>
        <p:spPr>
          <a:xfrm>
            <a:off x="671970" y="4621564"/>
            <a:ext cx="1453877" cy="347663"/>
          </a:xfrm>
        </p:spPr>
        <p:txBody>
          <a:bodyPr tIns="0" bIns="0" anchor="ctr" anchorCtr="0">
            <a:normAutofit/>
          </a:bodyPr>
          <a:lstStyle>
            <a:lvl1pPr marL="0" indent="0">
              <a:buNone/>
              <a:defRPr sz="1800">
                <a:solidFill>
                  <a:schemeClr val="bg1"/>
                </a:solidFill>
              </a:defRPr>
            </a:lvl1pPr>
          </a:lstStyle>
          <a:p>
            <a:pPr lvl="0"/>
            <a:r>
              <a:rPr lang="zh-CN" altLang="en-US" dirty="0"/>
              <a:t>编辑文本</a:t>
            </a:r>
            <a:endParaRPr lang="zh-CN" altLang="en-US" dirty="0"/>
          </a:p>
        </p:txBody>
      </p:sp>
      <p:sp>
        <p:nvSpPr>
          <p:cNvPr id="6" name="KSO_TEMPLATE" hidden="1"/>
          <p:cNvSpPr/>
          <p:nvPr>
            <p:custDataLst>
              <p:tags r:id="rId5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grpSp>
        <p:nvGrpSpPr>
          <p:cNvPr id="521" name="组合 520"/>
          <p:cNvGrpSpPr/>
          <p:nvPr>
            <p:custDataLst>
              <p:tags r:id="rId2"/>
            </p:custDataLst>
          </p:nvPr>
        </p:nvGrpSpPr>
        <p:grpSpPr>
          <a:xfrm flipH="1">
            <a:off x="198435" y="1238250"/>
            <a:ext cx="7333044" cy="4860925"/>
            <a:chOff x="4305301" y="1042987"/>
            <a:chExt cx="7685088" cy="5094288"/>
          </a:xfrm>
        </p:grpSpPr>
        <p:sp>
          <p:nvSpPr>
            <p:cNvPr id="522" name="Oval 5"/>
            <p:cNvSpPr>
              <a:spLocks noChangeArrowheads="1"/>
            </p:cNvSpPr>
            <p:nvPr>
              <p:custDataLst>
                <p:tags r:id="rId3"/>
              </p:custDataLst>
            </p:nvPr>
          </p:nvSpPr>
          <p:spPr bwMode="auto">
            <a:xfrm>
              <a:off x="4305301" y="5581650"/>
              <a:ext cx="7685088" cy="555625"/>
            </a:xfrm>
            <a:prstGeom prst="ellipse">
              <a:avLst/>
            </a:prstGeom>
            <a:solidFill>
              <a:schemeClr val="accent1">
                <a:lumMod val="75000"/>
                <a:alpha val="5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3" name="Freeform 6"/>
            <p:cNvSpPr>
              <a:spLocks noEditPoints="1"/>
            </p:cNvSpPr>
            <p:nvPr>
              <p:custDataLst>
                <p:tags r:id="rId4"/>
              </p:custDataLst>
            </p:nvPr>
          </p:nvSpPr>
          <p:spPr bwMode="auto">
            <a:xfrm>
              <a:off x="5410201" y="3194050"/>
              <a:ext cx="519113" cy="522288"/>
            </a:xfrm>
            <a:custGeom>
              <a:avLst/>
              <a:gdLst>
                <a:gd name="T0" fmla="*/ 153 w 303"/>
                <a:gd name="T1" fmla="*/ 1 h 305"/>
                <a:gd name="T2" fmla="*/ 212 w 303"/>
                <a:gd name="T3" fmla="*/ 13 h 305"/>
                <a:gd name="T4" fmla="*/ 259 w 303"/>
                <a:gd name="T5" fmla="*/ 46 h 305"/>
                <a:gd name="T6" fmla="*/ 292 w 303"/>
                <a:gd name="T7" fmla="*/ 94 h 305"/>
                <a:gd name="T8" fmla="*/ 303 w 303"/>
                <a:gd name="T9" fmla="*/ 153 h 305"/>
                <a:gd name="T10" fmla="*/ 291 w 303"/>
                <a:gd name="T11" fmla="*/ 208 h 305"/>
                <a:gd name="T12" fmla="*/ 263 w 303"/>
                <a:gd name="T13" fmla="*/ 253 h 305"/>
                <a:gd name="T14" fmla="*/ 256 w 303"/>
                <a:gd name="T15" fmla="*/ 267 h 305"/>
                <a:gd name="T16" fmla="*/ 262 w 303"/>
                <a:gd name="T17" fmla="*/ 277 h 305"/>
                <a:gd name="T18" fmla="*/ 293 w 303"/>
                <a:gd name="T19" fmla="*/ 287 h 305"/>
                <a:gd name="T20" fmla="*/ 279 w 303"/>
                <a:gd name="T21" fmla="*/ 294 h 305"/>
                <a:gd name="T22" fmla="*/ 226 w 303"/>
                <a:gd name="T23" fmla="*/ 303 h 305"/>
                <a:gd name="T24" fmla="*/ 197 w 303"/>
                <a:gd name="T25" fmla="*/ 305 h 305"/>
                <a:gd name="T26" fmla="*/ 174 w 303"/>
                <a:gd name="T27" fmla="*/ 305 h 305"/>
                <a:gd name="T28" fmla="*/ 154 w 303"/>
                <a:gd name="T29" fmla="*/ 304 h 305"/>
                <a:gd name="T30" fmla="*/ 138 w 303"/>
                <a:gd name="T31" fmla="*/ 302 h 305"/>
                <a:gd name="T32" fmla="*/ 84 w 303"/>
                <a:gd name="T33" fmla="*/ 286 h 305"/>
                <a:gd name="T34" fmla="*/ 39 w 303"/>
                <a:gd name="T35" fmla="*/ 252 h 305"/>
                <a:gd name="T36" fmla="*/ 10 w 303"/>
                <a:gd name="T37" fmla="*/ 206 h 305"/>
                <a:gd name="T38" fmla="*/ 0 w 303"/>
                <a:gd name="T39" fmla="*/ 150 h 305"/>
                <a:gd name="T40" fmla="*/ 12 w 303"/>
                <a:gd name="T41" fmla="*/ 91 h 305"/>
                <a:gd name="T42" fmla="*/ 45 w 303"/>
                <a:gd name="T43" fmla="*/ 44 h 305"/>
                <a:gd name="T44" fmla="*/ 94 w 303"/>
                <a:gd name="T45" fmla="*/ 12 h 305"/>
                <a:gd name="T46" fmla="*/ 153 w 303"/>
                <a:gd name="T47" fmla="*/ 1 h 305"/>
                <a:gd name="T48" fmla="*/ 85 w 303"/>
                <a:gd name="T49" fmla="*/ 152 h 305"/>
                <a:gd name="T50" fmla="*/ 79 w 303"/>
                <a:gd name="T51" fmla="*/ 137 h 305"/>
                <a:gd name="T52" fmla="*/ 64 w 303"/>
                <a:gd name="T53" fmla="*/ 131 h 305"/>
                <a:gd name="T54" fmla="*/ 49 w 303"/>
                <a:gd name="T55" fmla="*/ 137 h 305"/>
                <a:gd name="T56" fmla="*/ 42 w 303"/>
                <a:gd name="T57" fmla="*/ 152 h 305"/>
                <a:gd name="T58" fmla="*/ 49 w 303"/>
                <a:gd name="T59" fmla="*/ 168 h 305"/>
                <a:gd name="T60" fmla="*/ 64 w 303"/>
                <a:gd name="T61" fmla="*/ 174 h 305"/>
                <a:gd name="T62" fmla="*/ 79 w 303"/>
                <a:gd name="T63" fmla="*/ 168 h 305"/>
                <a:gd name="T64" fmla="*/ 85 w 303"/>
                <a:gd name="T65" fmla="*/ 152 h 305"/>
                <a:gd name="T66" fmla="*/ 172 w 303"/>
                <a:gd name="T67" fmla="*/ 152 h 305"/>
                <a:gd name="T68" fmla="*/ 165 w 303"/>
                <a:gd name="T69" fmla="*/ 137 h 305"/>
                <a:gd name="T70" fmla="*/ 150 w 303"/>
                <a:gd name="T71" fmla="*/ 130 h 305"/>
                <a:gd name="T72" fmla="*/ 134 w 303"/>
                <a:gd name="T73" fmla="*/ 137 h 305"/>
                <a:gd name="T74" fmla="*/ 128 w 303"/>
                <a:gd name="T75" fmla="*/ 152 h 305"/>
                <a:gd name="T76" fmla="*/ 134 w 303"/>
                <a:gd name="T77" fmla="*/ 168 h 305"/>
                <a:gd name="T78" fmla="*/ 150 w 303"/>
                <a:gd name="T79" fmla="*/ 174 h 305"/>
                <a:gd name="T80" fmla="*/ 165 w 303"/>
                <a:gd name="T81" fmla="*/ 168 h 305"/>
                <a:gd name="T82" fmla="*/ 172 w 303"/>
                <a:gd name="T83" fmla="*/ 152 h 305"/>
                <a:gd name="T84" fmla="*/ 257 w 303"/>
                <a:gd name="T85" fmla="*/ 152 h 305"/>
                <a:gd name="T86" fmla="*/ 251 w 303"/>
                <a:gd name="T87" fmla="*/ 137 h 305"/>
                <a:gd name="T88" fmla="*/ 236 w 303"/>
                <a:gd name="T89" fmla="*/ 130 h 305"/>
                <a:gd name="T90" fmla="*/ 220 w 303"/>
                <a:gd name="T91" fmla="*/ 137 h 305"/>
                <a:gd name="T92" fmla="*/ 214 w 303"/>
                <a:gd name="T93" fmla="*/ 152 h 305"/>
                <a:gd name="T94" fmla="*/ 220 w 303"/>
                <a:gd name="T95" fmla="*/ 167 h 305"/>
                <a:gd name="T96" fmla="*/ 236 w 303"/>
                <a:gd name="T97" fmla="*/ 174 h 305"/>
                <a:gd name="T98" fmla="*/ 251 w 303"/>
                <a:gd name="T99" fmla="*/ 167 h 305"/>
                <a:gd name="T100" fmla="*/ 257 w 303"/>
                <a:gd name="T101" fmla="*/ 15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 h="305">
                  <a:moveTo>
                    <a:pt x="153" y="1"/>
                  </a:moveTo>
                  <a:cubicBezTo>
                    <a:pt x="174" y="1"/>
                    <a:pt x="193" y="5"/>
                    <a:pt x="212" y="13"/>
                  </a:cubicBezTo>
                  <a:cubicBezTo>
                    <a:pt x="230" y="21"/>
                    <a:pt x="246" y="32"/>
                    <a:pt x="259" y="46"/>
                  </a:cubicBezTo>
                  <a:cubicBezTo>
                    <a:pt x="273" y="60"/>
                    <a:pt x="284" y="76"/>
                    <a:pt x="292" y="94"/>
                  </a:cubicBezTo>
                  <a:cubicBezTo>
                    <a:pt x="299" y="112"/>
                    <a:pt x="303" y="132"/>
                    <a:pt x="303" y="153"/>
                  </a:cubicBezTo>
                  <a:cubicBezTo>
                    <a:pt x="302" y="173"/>
                    <a:pt x="299" y="191"/>
                    <a:pt x="291" y="208"/>
                  </a:cubicBezTo>
                  <a:cubicBezTo>
                    <a:pt x="284" y="225"/>
                    <a:pt x="275" y="240"/>
                    <a:pt x="263" y="253"/>
                  </a:cubicBezTo>
                  <a:cubicBezTo>
                    <a:pt x="259" y="257"/>
                    <a:pt x="257" y="262"/>
                    <a:pt x="256" y="267"/>
                  </a:cubicBezTo>
                  <a:cubicBezTo>
                    <a:pt x="255" y="271"/>
                    <a:pt x="257" y="275"/>
                    <a:pt x="262" y="277"/>
                  </a:cubicBezTo>
                  <a:cubicBezTo>
                    <a:pt x="271" y="282"/>
                    <a:pt x="281" y="285"/>
                    <a:pt x="293" y="287"/>
                  </a:cubicBezTo>
                  <a:cubicBezTo>
                    <a:pt x="296" y="288"/>
                    <a:pt x="291" y="290"/>
                    <a:pt x="279" y="294"/>
                  </a:cubicBezTo>
                  <a:cubicBezTo>
                    <a:pt x="268" y="297"/>
                    <a:pt x="250" y="300"/>
                    <a:pt x="226" y="303"/>
                  </a:cubicBezTo>
                  <a:cubicBezTo>
                    <a:pt x="215" y="304"/>
                    <a:pt x="206" y="304"/>
                    <a:pt x="197" y="305"/>
                  </a:cubicBezTo>
                  <a:cubicBezTo>
                    <a:pt x="188" y="305"/>
                    <a:pt x="181" y="305"/>
                    <a:pt x="174" y="305"/>
                  </a:cubicBezTo>
                  <a:cubicBezTo>
                    <a:pt x="167" y="304"/>
                    <a:pt x="160" y="304"/>
                    <a:pt x="154" y="304"/>
                  </a:cubicBezTo>
                  <a:cubicBezTo>
                    <a:pt x="149" y="303"/>
                    <a:pt x="143" y="303"/>
                    <a:pt x="138" y="302"/>
                  </a:cubicBezTo>
                  <a:cubicBezTo>
                    <a:pt x="119" y="300"/>
                    <a:pt x="100" y="294"/>
                    <a:pt x="84" y="286"/>
                  </a:cubicBezTo>
                  <a:cubicBezTo>
                    <a:pt x="67" y="277"/>
                    <a:pt x="52" y="266"/>
                    <a:pt x="39" y="252"/>
                  </a:cubicBezTo>
                  <a:cubicBezTo>
                    <a:pt x="27" y="239"/>
                    <a:pt x="17" y="224"/>
                    <a:pt x="10" y="206"/>
                  </a:cubicBezTo>
                  <a:cubicBezTo>
                    <a:pt x="3" y="189"/>
                    <a:pt x="0" y="170"/>
                    <a:pt x="0" y="150"/>
                  </a:cubicBezTo>
                  <a:cubicBezTo>
                    <a:pt x="0" y="129"/>
                    <a:pt x="4" y="110"/>
                    <a:pt x="12" y="91"/>
                  </a:cubicBezTo>
                  <a:cubicBezTo>
                    <a:pt x="20" y="73"/>
                    <a:pt x="31" y="57"/>
                    <a:pt x="45" y="44"/>
                  </a:cubicBezTo>
                  <a:cubicBezTo>
                    <a:pt x="59" y="30"/>
                    <a:pt x="75" y="20"/>
                    <a:pt x="94" y="12"/>
                  </a:cubicBezTo>
                  <a:cubicBezTo>
                    <a:pt x="112" y="4"/>
                    <a:pt x="132" y="0"/>
                    <a:pt x="153" y="1"/>
                  </a:cubicBezTo>
                  <a:close/>
                  <a:moveTo>
                    <a:pt x="85" y="152"/>
                  </a:moveTo>
                  <a:cubicBezTo>
                    <a:pt x="85" y="146"/>
                    <a:pt x="83" y="141"/>
                    <a:pt x="79" y="137"/>
                  </a:cubicBezTo>
                  <a:cubicBezTo>
                    <a:pt x="75" y="133"/>
                    <a:pt x="70" y="131"/>
                    <a:pt x="64" y="131"/>
                  </a:cubicBezTo>
                  <a:cubicBezTo>
                    <a:pt x="58" y="131"/>
                    <a:pt x="53" y="133"/>
                    <a:pt x="49" y="137"/>
                  </a:cubicBezTo>
                  <a:cubicBezTo>
                    <a:pt x="45" y="141"/>
                    <a:pt x="42" y="146"/>
                    <a:pt x="42" y="152"/>
                  </a:cubicBezTo>
                  <a:cubicBezTo>
                    <a:pt x="42" y="158"/>
                    <a:pt x="45" y="163"/>
                    <a:pt x="49" y="168"/>
                  </a:cubicBezTo>
                  <a:cubicBezTo>
                    <a:pt x="53" y="172"/>
                    <a:pt x="58" y="174"/>
                    <a:pt x="64" y="174"/>
                  </a:cubicBezTo>
                  <a:cubicBezTo>
                    <a:pt x="70" y="174"/>
                    <a:pt x="75" y="172"/>
                    <a:pt x="79" y="168"/>
                  </a:cubicBezTo>
                  <a:cubicBezTo>
                    <a:pt x="83" y="163"/>
                    <a:pt x="85" y="158"/>
                    <a:pt x="85" y="152"/>
                  </a:cubicBezTo>
                  <a:close/>
                  <a:moveTo>
                    <a:pt x="172" y="152"/>
                  </a:moveTo>
                  <a:cubicBezTo>
                    <a:pt x="172" y="146"/>
                    <a:pt x="170" y="141"/>
                    <a:pt x="165" y="137"/>
                  </a:cubicBezTo>
                  <a:cubicBezTo>
                    <a:pt x="161" y="132"/>
                    <a:pt x="156" y="130"/>
                    <a:pt x="150" y="130"/>
                  </a:cubicBezTo>
                  <a:cubicBezTo>
                    <a:pt x="144" y="130"/>
                    <a:pt x="138" y="132"/>
                    <a:pt x="134" y="137"/>
                  </a:cubicBezTo>
                  <a:cubicBezTo>
                    <a:pt x="130" y="141"/>
                    <a:pt x="128" y="146"/>
                    <a:pt x="128" y="152"/>
                  </a:cubicBezTo>
                  <a:cubicBezTo>
                    <a:pt x="128" y="158"/>
                    <a:pt x="130" y="163"/>
                    <a:pt x="134" y="168"/>
                  </a:cubicBezTo>
                  <a:cubicBezTo>
                    <a:pt x="138" y="172"/>
                    <a:pt x="144" y="174"/>
                    <a:pt x="150" y="174"/>
                  </a:cubicBezTo>
                  <a:cubicBezTo>
                    <a:pt x="156" y="174"/>
                    <a:pt x="161" y="172"/>
                    <a:pt x="165" y="168"/>
                  </a:cubicBezTo>
                  <a:cubicBezTo>
                    <a:pt x="170" y="163"/>
                    <a:pt x="172" y="158"/>
                    <a:pt x="172" y="152"/>
                  </a:cubicBezTo>
                  <a:close/>
                  <a:moveTo>
                    <a:pt x="257" y="152"/>
                  </a:moveTo>
                  <a:cubicBezTo>
                    <a:pt x="257" y="146"/>
                    <a:pt x="255" y="141"/>
                    <a:pt x="251" y="137"/>
                  </a:cubicBezTo>
                  <a:cubicBezTo>
                    <a:pt x="247" y="132"/>
                    <a:pt x="242" y="130"/>
                    <a:pt x="236" y="130"/>
                  </a:cubicBezTo>
                  <a:cubicBezTo>
                    <a:pt x="230" y="130"/>
                    <a:pt x="224" y="132"/>
                    <a:pt x="220" y="137"/>
                  </a:cubicBezTo>
                  <a:cubicBezTo>
                    <a:pt x="216" y="141"/>
                    <a:pt x="214" y="146"/>
                    <a:pt x="214" y="152"/>
                  </a:cubicBezTo>
                  <a:cubicBezTo>
                    <a:pt x="214" y="158"/>
                    <a:pt x="216" y="163"/>
                    <a:pt x="220" y="167"/>
                  </a:cubicBezTo>
                  <a:cubicBezTo>
                    <a:pt x="224" y="172"/>
                    <a:pt x="230" y="174"/>
                    <a:pt x="236" y="174"/>
                  </a:cubicBezTo>
                  <a:cubicBezTo>
                    <a:pt x="242" y="174"/>
                    <a:pt x="247" y="172"/>
                    <a:pt x="251" y="167"/>
                  </a:cubicBezTo>
                  <a:cubicBezTo>
                    <a:pt x="255" y="163"/>
                    <a:pt x="257" y="158"/>
                    <a:pt x="257" y="152"/>
                  </a:cubicBezTo>
                  <a:close/>
                </a:path>
              </a:pathLst>
            </a:custGeom>
            <a:solidFill>
              <a:srgbClr val="B5E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4" name="Freeform 7"/>
            <p:cNvSpPr>
              <a:spLocks noEditPoints="1"/>
            </p:cNvSpPr>
            <p:nvPr>
              <p:custDataLst>
                <p:tags r:id="rId5"/>
              </p:custDataLst>
            </p:nvPr>
          </p:nvSpPr>
          <p:spPr bwMode="auto">
            <a:xfrm>
              <a:off x="5145089" y="3051175"/>
              <a:ext cx="520700" cy="522288"/>
            </a:xfrm>
            <a:custGeom>
              <a:avLst/>
              <a:gdLst>
                <a:gd name="T0" fmla="*/ 150 w 303"/>
                <a:gd name="T1" fmla="*/ 1 h 305"/>
                <a:gd name="T2" fmla="*/ 209 w 303"/>
                <a:gd name="T3" fmla="*/ 12 h 305"/>
                <a:gd name="T4" fmla="*/ 257 w 303"/>
                <a:gd name="T5" fmla="*/ 44 h 305"/>
                <a:gd name="T6" fmla="*/ 290 w 303"/>
                <a:gd name="T7" fmla="*/ 91 h 305"/>
                <a:gd name="T8" fmla="*/ 303 w 303"/>
                <a:gd name="T9" fmla="*/ 150 h 305"/>
                <a:gd name="T10" fmla="*/ 293 w 303"/>
                <a:gd name="T11" fmla="*/ 206 h 305"/>
                <a:gd name="T12" fmla="*/ 263 w 303"/>
                <a:gd name="T13" fmla="*/ 252 h 305"/>
                <a:gd name="T14" fmla="*/ 219 w 303"/>
                <a:gd name="T15" fmla="*/ 286 h 305"/>
                <a:gd name="T16" fmla="*/ 164 w 303"/>
                <a:gd name="T17" fmla="*/ 302 h 305"/>
                <a:gd name="T18" fmla="*/ 148 w 303"/>
                <a:gd name="T19" fmla="*/ 304 h 305"/>
                <a:gd name="T20" fmla="*/ 129 w 303"/>
                <a:gd name="T21" fmla="*/ 305 h 305"/>
                <a:gd name="T22" fmla="*/ 106 w 303"/>
                <a:gd name="T23" fmla="*/ 305 h 305"/>
                <a:gd name="T24" fmla="*/ 77 w 303"/>
                <a:gd name="T25" fmla="*/ 303 h 305"/>
                <a:gd name="T26" fmla="*/ 23 w 303"/>
                <a:gd name="T27" fmla="*/ 294 h 305"/>
                <a:gd name="T28" fmla="*/ 9 w 303"/>
                <a:gd name="T29" fmla="*/ 287 h 305"/>
                <a:gd name="T30" fmla="*/ 41 w 303"/>
                <a:gd name="T31" fmla="*/ 277 h 305"/>
                <a:gd name="T32" fmla="*/ 46 w 303"/>
                <a:gd name="T33" fmla="*/ 266 h 305"/>
                <a:gd name="T34" fmla="*/ 40 w 303"/>
                <a:gd name="T35" fmla="*/ 253 h 305"/>
                <a:gd name="T36" fmla="*/ 11 w 303"/>
                <a:gd name="T37" fmla="*/ 208 h 305"/>
                <a:gd name="T38" fmla="*/ 0 w 303"/>
                <a:gd name="T39" fmla="*/ 153 h 305"/>
                <a:gd name="T40" fmla="*/ 11 w 303"/>
                <a:gd name="T41" fmla="*/ 94 h 305"/>
                <a:gd name="T42" fmla="*/ 43 w 303"/>
                <a:gd name="T43" fmla="*/ 46 h 305"/>
                <a:gd name="T44" fmla="*/ 91 w 303"/>
                <a:gd name="T45" fmla="*/ 13 h 305"/>
                <a:gd name="T46" fmla="*/ 150 w 303"/>
                <a:gd name="T47" fmla="*/ 1 h 305"/>
                <a:gd name="T48" fmla="*/ 217 w 303"/>
                <a:gd name="T49" fmla="*/ 152 h 305"/>
                <a:gd name="T50" fmla="*/ 223 w 303"/>
                <a:gd name="T51" fmla="*/ 168 h 305"/>
                <a:gd name="T52" fmla="*/ 239 w 303"/>
                <a:gd name="T53" fmla="*/ 174 h 305"/>
                <a:gd name="T54" fmla="*/ 254 w 303"/>
                <a:gd name="T55" fmla="*/ 168 h 305"/>
                <a:gd name="T56" fmla="*/ 260 w 303"/>
                <a:gd name="T57" fmla="*/ 152 h 305"/>
                <a:gd name="T58" fmla="*/ 254 w 303"/>
                <a:gd name="T59" fmla="*/ 137 h 305"/>
                <a:gd name="T60" fmla="*/ 239 w 303"/>
                <a:gd name="T61" fmla="*/ 131 h 305"/>
                <a:gd name="T62" fmla="*/ 223 w 303"/>
                <a:gd name="T63" fmla="*/ 137 h 305"/>
                <a:gd name="T64" fmla="*/ 217 w 303"/>
                <a:gd name="T65" fmla="*/ 152 h 305"/>
                <a:gd name="T66" fmla="*/ 131 w 303"/>
                <a:gd name="T67" fmla="*/ 152 h 305"/>
                <a:gd name="T68" fmla="*/ 137 w 303"/>
                <a:gd name="T69" fmla="*/ 168 h 305"/>
                <a:gd name="T70" fmla="*/ 153 w 303"/>
                <a:gd name="T71" fmla="*/ 174 h 305"/>
                <a:gd name="T72" fmla="*/ 168 w 303"/>
                <a:gd name="T73" fmla="*/ 168 h 305"/>
                <a:gd name="T74" fmla="*/ 175 w 303"/>
                <a:gd name="T75" fmla="*/ 152 h 305"/>
                <a:gd name="T76" fmla="*/ 168 w 303"/>
                <a:gd name="T77" fmla="*/ 137 h 305"/>
                <a:gd name="T78" fmla="*/ 153 w 303"/>
                <a:gd name="T79" fmla="*/ 130 h 305"/>
                <a:gd name="T80" fmla="*/ 137 w 303"/>
                <a:gd name="T81" fmla="*/ 137 h 305"/>
                <a:gd name="T82" fmla="*/ 131 w 303"/>
                <a:gd name="T83" fmla="*/ 152 h 305"/>
                <a:gd name="T84" fmla="*/ 45 w 303"/>
                <a:gd name="T85" fmla="*/ 152 h 305"/>
                <a:gd name="T86" fmla="*/ 52 w 303"/>
                <a:gd name="T87" fmla="*/ 167 h 305"/>
                <a:gd name="T88" fmla="*/ 67 w 303"/>
                <a:gd name="T89" fmla="*/ 174 h 305"/>
                <a:gd name="T90" fmla="*/ 83 w 303"/>
                <a:gd name="T91" fmla="*/ 167 h 305"/>
                <a:gd name="T92" fmla="*/ 89 w 303"/>
                <a:gd name="T93" fmla="*/ 152 h 305"/>
                <a:gd name="T94" fmla="*/ 83 w 303"/>
                <a:gd name="T95" fmla="*/ 137 h 305"/>
                <a:gd name="T96" fmla="*/ 67 w 303"/>
                <a:gd name="T97" fmla="*/ 130 h 305"/>
                <a:gd name="T98" fmla="*/ 52 w 303"/>
                <a:gd name="T99" fmla="*/ 137 h 305"/>
                <a:gd name="T100" fmla="*/ 45 w 303"/>
                <a:gd name="T101" fmla="*/ 15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 h="305">
                  <a:moveTo>
                    <a:pt x="150" y="1"/>
                  </a:moveTo>
                  <a:cubicBezTo>
                    <a:pt x="171" y="0"/>
                    <a:pt x="191" y="4"/>
                    <a:pt x="209" y="12"/>
                  </a:cubicBezTo>
                  <a:cubicBezTo>
                    <a:pt x="227" y="20"/>
                    <a:pt x="243" y="30"/>
                    <a:pt x="257" y="44"/>
                  </a:cubicBezTo>
                  <a:cubicBezTo>
                    <a:pt x="271" y="57"/>
                    <a:pt x="282" y="73"/>
                    <a:pt x="290" y="91"/>
                  </a:cubicBezTo>
                  <a:cubicBezTo>
                    <a:pt x="298" y="110"/>
                    <a:pt x="302" y="129"/>
                    <a:pt x="303" y="150"/>
                  </a:cubicBezTo>
                  <a:cubicBezTo>
                    <a:pt x="303" y="170"/>
                    <a:pt x="300" y="189"/>
                    <a:pt x="293" y="206"/>
                  </a:cubicBezTo>
                  <a:cubicBezTo>
                    <a:pt x="286" y="223"/>
                    <a:pt x="276" y="239"/>
                    <a:pt x="263" y="252"/>
                  </a:cubicBezTo>
                  <a:cubicBezTo>
                    <a:pt x="251" y="266"/>
                    <a:pt x="236" y="277"/>
                    <a:pt x="219" y="286"/>
                  </a:cubicBezTo>
                  <a:cubicBezTo>
                    <a:pt x="202" y="294"/>
                    <a:pt x="184" y="300"/>
                    <a:pt x="164" y="302"/>
                  </a:cubicBezTo>
                  <a:cubicBezTo>
                    <a:pt x="159" y="303"/>
                    <a:pt x="154" y="303"/>
                    <a:pt x="148" y="304"/>
                  </a:cubicBezTo>
                  <a:cubicBezTo>
                    <a:pt x="143" y="304"/>
                    <a:pt x="136" y="304"/>
                    <a:pt x="129" y="305"/>
                  </a:cubicBezTo>
                  <a:cubicBezTo>
                    <a:pt x="122" y="305"/>
                    <a:pt x="114" y="305"/>
                    <a:pt x="106" y="305"/>
                  </a:cubicBezTo>
                  <a:cubicBezTo>
                    <a:pt x="97" y="304"/>
                    <a:pt x="87" y="304"/>
                    <a:pt x="77" y="303"/>
                  </a:cubicBezTo>
                  <a:cubicBezTo>
                    <a:pt x="53" y="300"/>
                    <a:pt x="35" y="297"/>
                    <a:pt x="23" y="294"/>
                  </a:cubicBezTo>
                  <a:cubicBezTo>
                    <a:pt x="12" y="290"/>
                    <a:pt x="7" y="288"/>
                    <a:pt x="9" y="287"/>
                  </a:cubicBezTo>
                  <a:cubicBezTo>
                    <a:pt x="22" y="285"/>
                    <a:pt x="32" y="282"/>
                    <a:pt x="41" y="277"/>
                  </a:cubicBezTo>
                  <a:cubicBezTo>
                    <a:pt x="45" y="275"/>
                    <a:pt x="47" y="271"/>
                    <a:pt x="46" y="266"/>
                  </a:cubicBezTo>
                  <a:cubicBezTo>
                    <a:pt x="46" y="262"/>
                    <a:pt x="43" y="257"/>
                    <a:pt x="40" y="253"/>
                  </a:cubicBezTo>
                  <a:cubicBezTo>
                    <a:pt x="28" y="240"/>
                    <a:pt x="19" y="225"/>
                    <a:pt x="11" y="208"/>
                  </a:cubicBezTo>
                  <a:cubicBezTo>
                    <a:pt x="4" y="191"/>
                    <a:pt x="0" y="173"/>
                    <a:pt x="0" y="153"/>
                  </a:cubicBezTo>
                  <a:cubicBezTo>
                    <a:pt x="0" y="132"/>
                    <a:pt x="3" y="112"/>
                    <a:pt x="11" y="94"/>
                  </a:cubicBezTo>
                  <a:cubicBezTo>
                    <a:pt x="19" y="76"/>
                    <a:pt x="30" y="60"/>
                    <a:pt x="43" y="46"/>
                  </a:cubicBezTo>
                  <a:cubicBezTo>
                    <a:pt x="57" y="32"/>
                    <a:pt x="73" y="21"/>
                    <a:pt x="91" y="13"/>
                  </a:cubicBezTo>
                  <a:cubicBezTo>
                    <a:pt x="109" y="5"/>
                    <a:pt x="129" y="1"/>
                    <a:pt x="150" y="1"/>
                  </a:cubicBezTo>
                  <a:close/>
                  <a:moveTo>
                    <a:pt x="217" y="152"/>
                  </a:moveTo>
                  <a:cubicBezTo>
                    <a:pt x="217" y="158"/>
                    <a:pt x="219" y="163"/>
                    <a:pt x="223" y="168"/>
                  </a:cubicBezTo>
                  <a:cubicBezTo>
                    <a:pt x="228" y="172"/>
                    <a:pt x="233" y="174"/>
                    <a:pt x="239" y="174"/>
                  </a:cubicBezTo>
                  <a:cubicBezTo>
                    <a:pt x="245" y="174"/>
                    <a:pt x="250" y="172"/>
                    <a:pt x="254" y="168"/>
                  </a:cubicBezTo>
                  <a:cubicBezTo>
                    <a:pt x="258" y="163"/>
                    <a:pt x="260" y="158"/>
                    <a:pt x="260" y="152"/>
                  </a:cubicBezTo>
                  <a:cubicBezTo>
                    <a:pt x="260" y="146"/>
                    <a:pt x="258" y="141"/>
                    <a:pt x="254" y="137"/>
                  </a:cubicBezTo>
                  <a:cubicBezTo>
                    <a:pt x="250" y="133"/>
                    <a:pt x="245" y="131"/>
                    <a:pt x="239" y="131"/>
                  </a:cubicBezTo>
                  <a:cubicBezTo>
                    <a:pt x="233" y="131"/>
                    <a:pt x="228" y="133"/>
                    <a:pt x="223" y="137"/>
                  </a:cubicBezTo>
                  <a:cubicBezTo>
                    <a:pt x="219" y="141"/>
                    <a:pt x="217" y="146"/>
                    <a:pt x="217" y="152"/>
                  </a:cubicBezTo>
                  <a:close/>
                  <a:moveTo>
                    <a:pt x="131" y="152"/>
                  </a:moveTo>
                  <a:cubicBezTo>
                    <a:pt x="131" y="158"/>
                    <a:pt x="133" y="163"/>
                    <a:pt x="137" y="168"/>
                  </a:cubicBezTo>
                  <a:cubicBezTo>
                    <a:pt x="142" y="172"/>
                    <a:pt x="147" y="174"/>
                    <a:pt x="153" y="174"/>
                  </a:cubicBezTo>
                  <a:cubicBezTo>
                    <a:pt x="159" y="174"/>
                    <a:pt x="164" y="172"/>
                    <a:pt x="168" y="168"/>
                  </a:cubicBezTo>
                  <a:cubicBezTo>
                    <a:pt x="173" y="163"/>
                    <a:pt x="175" y="158"/>
                    <a:pt x="175" y="152"/>
                  </a:cubicBezTo>
                  <a:cubicBezTo>
                    <a:pt x="175" y="146"/>
                    <a:pt x="173" y="141"/>
                    <a:pt x="168" y="137"/>
                  </a:cubicBezTo>
                  <a:cubicBezTo>
                    <a:pt x="164" y="132"/>
                    <a:pt x="159" y="130"/>
                    <a:pt x="153" y="130"/>
                  </a:cubicBezTo>
                  <a:cubicBezTo>
                    <a:pt x="147" y="130"/>
                    <a:pt x="142" y="132"/>
                    <a:pt x="137" y="137"/>
                  </a:cubicBezTo>
                  <a:cubicBezTo>
                    <a:pt x="133" y="141"/>
                    <a:pt x="131" y="146"/>
                    <a:pt x="131" y="152"/>
                  </a:cubicBezTo>
                  <a:close/>
                  <a:moveTo>
                    <a:pt x="45" y="152"/>
                  </a:moveTo>
                  <a:cubicBezTo>
                    <a:pt x="45" y="158"/>
                    <a:pt x="47" y="163"/>
                    <a:pt x="52" y="167"/>
                  </a:cubicBezTo>
                  <a:cubicBezTo>
                    <a:pt x="56" y="172"/>
                    <a:pt x="61" y="174"/>
                    <a:pt x="67" y="174"/>
                  </a:cubicBezTo>
                  <a:cubicBezTo>
                    <a:pt x="73" y="174"/>
                    <a:pt x="78" y="172"/>
                    <a:pt x="83" y="167"/>
                  </a:cubicBezTo>
                  <a:cubicBezTo>
                    <a:pt x="87" y="163"/>
                    <a:pt x="89" y="158"/>
                    <a:pt x="89" y="152"/>
                  </a:cubicBezTo>
                  <a:cubicBezTo>
                    <a:pt x="89" y="146"/>
                    <a:pt x="87" y="141"/>
                    <a:pt x="83" y="137"/>
                  </a:cubicBezTo>
                  <a:cubicBezTo>
                    <a:pt x="78" y="132"/>
                    <a:pt x="73" y="130"/>
                    <a:pt x="67" y="130"/>
                  </a:cubicBezTo>
                  <a:cubicBezTo>
                    <a:pt x="61" y="130"/>
                    <a:pt x="56" y="132"/>
                    <a:pt x="52" y="137"/>
                  </a:cubicBezTo>
                  <a:cubicBezTo>
                    <a:pt x="47" y="141"/>
                    <a:pt x="45" y="146"/>
                    <a:pt x="45" y="152"/>
                  </a:cubicBez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nvGrpSpPr>
            <p:cNvPr id="525" name="组合 524"/>
            <p:cNvGrpSpPr/>
            <p:nvPr/>
          </p:nvGrpSpPr>
          <p:grpSpPr>
            <a:xfrm>
              <a:off x="6453189" y="1042987"/>
              <a:ext cx="577850" cy="374651"/>
              <a:chOff x="6453189" y="1042987"/>
              <a:chExt cx="577850" cy="374651"/>
            </a:xfrm>
          </p:grpSpPr>
          <p:sp>
            <p:nvSpPr>
              <p:cNvPr id="1027" name="Oval 8"/>
              <p:cNvSpPr>
                <a:spLocks noChangeArrowheads="1"/>
              </p:cNvSpPr>
              <p:nvPr>
                <p:custDataLst>
                  <p:tags r:id="rId6"/>
                </p:custDataLst>
              </p:nvPr>
            </p:nvSpPr>
            <p:spPr bwMode="auto">
              <a:xfrm>
                <a:off x="6453189" y="1235075"/>
                <a:ext cx="187325"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8" name="Oval 9"/>
              <p:cNvSpPr>
                <a:spLocks noChangeArrowheads="1"/>
              </p:cNvSpPr>
              <p:nvPr>
                <p:custDataLst>
                  <p:tags r:id="rId7"/>
                </p:custDataLst>
              </p:nvPr>
            </p:nvSpPr>
            <p:spPr bwMode="auto">
              <a:xfrm>
                <a:off x="6529389" y="1130300"/>
                <a:ext cx="190500"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9" name="Oval 10"/>
              <p:cNvSpPr>
                <a:spLocks noChangeArrowheads="1"/>
              </p:cNvSpPr>
              <p:nvPr>
                <p:custDataLst>
                  <p:tags r:id="rId8"/>
                </p:custDataLst>
              </p:nvPr>
            </p:nvSpPr>
            <p:spPr bwMode="auto">
              <a:xfrm>
                <a:off x="6840539" y="1235075"/>
                <a:ext cx="190500"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30" name="Oval 11"/>
              <p:cNvSpPr>
                <a:spLocks noChangeArrowheads="1"/>
              </p:cNvSpPr>
              <p:nvPr>
                <p:custDataLst>
                  <p:tags r:id="rId9"/>
                </p:custDataLst>
              </p:nvPr>
            </p:nvSpPr>
            <p:spPr bwMode="auto">
              <a:xfrm>
                <a:off x="6662739" y="1042987"/>
                <a:ext cx="304800" cy="29527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31" name="Rectangle 12"/>
              <p:cNvSpPr>
                <a:spLocks noChangeArrowheads="1"/>
              </p:cNvSpPr>
              <p:nvPr>
                <p:custDataLst>
                  <p:tags r:id="rId10"/>
                </p:custDataLst>
              </p:nvPr>
            </p:nvSpPr>
            <p:spPr bwMode="auto">
              <a:xfrm>
                <a:off x="6556376" y="1254125"/>
                <a:ext cx="392113" cy="163513"/>
              </a:xfrm>
              <a:prstGeom prst="rect">
                <a:avLst/>
              </a:prstGeom>
              <a:solidFill>
                <a:srgbClr val="FF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sp>
          <p:nvSpPr>
            <p:cNvPr id="526" name="Oval 13"/>
            <p:cNvSpPr>
              <a:spLocks noChangeArrowheads="1"/>
            </p:cNvSpPr>
            <p:nvPr>
              <p:custDataLst>
                <p:tags r:id="rId11"/>
              </p:custDataLst>
            </p:nvPr>
          </p:nvSpPr>
          <p:spPr bwMode="auto">
            <a:xfrm>
              <a:off x="8737601" y="2044700"/>
              <a:ext cx="76200" cy="76200"/>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7" name="Oval 14"/>
            <p:cNvSpPr>
              <a:spLocks noChangeArrowheads="1"/>
            </p:cNvSpPr>
            <p:nvPr>
              <p:custDataLst>
                <p:tags r:id="rId12"/>
              </p:custDataLst>
            </p:nvPr>
          </p:nvSpPr>
          <p:spPr bwMode="auto">
            <a:xfrm>
              <a:off x="8769351" y="2003425"/>
              <a:ext cx="77788" cy="7461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8" name="Oval 15"/>
            <p:cNvSpPr>
              <a:spLocks noChangeArrowheads="1"/>
            </p:cNvSpPr>
            <p:nvPr>
              <p:custDataLst>
                <p:tags r:id="rId13"/>
              </p:custDataLst>
            </p:nvPr>
          </p:nvSpPr>
          <p:spPr bwMode="auto">
            <a:xfrm>
              <a:off x="8896351" y="2044700"/>
              <a:ext cx="77788" cy="76200"/>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9" name="Oval 16"/>
            <p:cNvSpPr>
              <a:spLocks noChangeArrowheads="1"/>
            </p:cNvSpPr>
            <p:nvPr>
              <p:custDataLst>
                <p:tags r:id="rId14"/>
              </p:custDataLst>
            </p:nvPr>
          </p:nvSpPr>
          <p:spPr bwMode="auto">
            <a:xfrm>
              <a:off x="8823326" y="1968500"/>
              <a:ext cx="123825" cy="11747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0" name="Rectangle 17"/>
            <p:cNvSpPr>
              <a:spLocks noChangeArrowheads="1"/>
            </p:cNvSpPr>
            <p:nvPr>
              <p:custDataLst>
                <p:tags r:id="rId15"/>
              </p:custDataLst>
            </p:nvPr>
          </p:nvSpPr>
          <p:spPr bwMode="auto">
            <a:xfrm>
              <a:off x="8780464" y="2054225"/>
              <a:ext cx="158750" cy="66675"/>
            </a:xfrm>
            <a:prstGeom prst="rect">
              <a:avLst/>
            </a:prstGeom>
            <a:solidFill>
              <a:srgbClr val="FF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1" name="Freeform 18"/>
            <p:cNvSpPr/>
            <p:nvPr>
              <p:custDataLst>
                <p:tags r:id="rId16"/>
              </p:custDataLst>
            </p:nvPr>
          </p:nvSpPr>
          <p:spPr bwMode="auto">
            <a:xfrm>
              <a:off x="6376989" y="2581275"/>
              <a:ext cx="4751388" cy="3270250"/>
            </a:xfrm>
            <a:custGeom>
              <a:avLst/>
              <a:gdLst>
                <a:gd name="T0" fmla="*/ 2605 w 2770"/>
                <a:gd name="T1" fmla="*/ 1909 h 1909"/>
                <a:gd name="T2" fmla="*/ 165 w 2770"/>
                <a:gd name="T3" fmla="*/ 1909 h 1909"/>
                <a:gd name="T4" fmla="*/ 0 w 2770"/>
                <a:gd name="T5" fmla="*/ 1744 h 1909"/>
                <a:gd name="T6" fmla="*/ 0 w 2770"/>
                <a:gd name="T7" fmla="*/ 166 h 1909"/>
                <a:gd name="T8" fmla="*/ 165 w 2770"/>
                <a:gd name="T9" fmla="*/ 0 h 1909"/>
                <a:gd name="T10" fmla="*/ 2605 w 2770"/>
                <a:gd name="T11" fmla="*/ 0 h 1909"/>
                <a:gd name="T12" fmla="*/ 2770 w 2770"/>
                <a:gd name="T13" fmla="*/ 166 h 1909"/>
                <a:gd name="T14" fmla="*/ 2770 w 2770"/>
                <a:gd name="T15" fmla="*/ 1744 h 1909"/>
                <a:gd name="T16" fmla="*/ 2605 w 2770"/>
                <a:gd name="T17" fmla="*/ 1909 h 1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0" h="1909">
                  <a:moveTo>
                    <a:pt x="2605" y="1909"/>
                  </a:moveTo>
                  <a:cubicBezTo>
                    <a:pt x="165" y="1909"/>
                    <a:pt x="165" y="1909"/>
                    <a:pt x="165" y="1909"/>
                  </a:cubicBezTo>
                  <a:cubicBezTo>
                    <a:pt x="74" y="1909"/>
                    <a:pt x="0" y="1835"/>
                    <a:pt x="0" y="1744"/>
                  </a:cubicBezTo>
                  <a:cubicBezTo>
                    <a:pt x="0" y="166"/>
                    <a:pt x="0" y="166"/>
                    <a:pt x="0" y="166"/>
                  </a:cubicBezTo>
                  <a:cubicBezTo>
                    <a:pt x="0" y="74"/>
                    <a:pt x="74" y="0"/>
                    <a:pt x="165" y="0"/>
                  </a:cubicBezTo>
                  <a:cubicBezTo>
                    <a:pt x="2605" y="0"/>
                    <a:pt x="2605" y="0"/>
                    <a:pt x="2605" y="0"/>
                  </a:cubicBezTo>
                  <a:cubicBezTo>
                    <a:pt x="2696" y="0"/>
                    <a:pt x="2770" y="74"/>
                    <a:pt x="2770" y="166"/>
                  </a:cubicBezTo>
                  <a:cubicBezTo>
                    <a:pt x="2770" y="1744"/>
                    <a:pt x="2770" y="1744"/>
                    <a:pt x="2770" y="1744"/>
                  </a:cubicBezTo>
                  <a:cubicBezTo>
                    <a:pt x="2770" y="1835"/>
                    <a:pt x="2696" y="1909"/>
                    <a:pt x="2605" y="190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2" name="Rectangle 19"/>
            <p:cNvSpPr>
              <a:spLocks noChangeArrowheads="1"/>
            </p:cNvSpPr>
            <p:nvPr>
              <p:custDataLst>
                <p:tags r:id="rId17"/>
              </p:custDataLst>
            </p:nvPr>
          </p:nvSpPr>
          <p:spPr bwMode="auto">
            <a:xfrm>
              <a:off x="6484939" y="2928937"/>
              <a:ext cx="4533900" cy="280193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3" name="Rectangle 20"/>
            <p:cNvSpPr>
              <a:spLocks noChangeArrowheads="1"/>
            </p:cNvSpPr>
            <p:nvPr>
              <p:custDataLst>
                <p:tags r:id="rId18"/>
              </p:custDataLst>
            </p:nvPr>
          </p:nvSpPr>
          <p:spPr bwMode="auto">
            <a:xfrm>
              <a:off x="6484939" y="2928937"/>
              <a:ext cx="45339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4" name="Freeform 21"/>
            <p:cNvSpPr/>
            <p:nvPr>
              <p:custDataLst>
                <p:tags r:id="rId19"/>
              </p:custDataLst>
            </p:nvPr>
          </p:nvSpPr>
          <p:spPr bwMode="auto">
            <a:xfrm>
              <a:off x="7410451" y="5072062"/>
              <a:ext cx="49213" cy="47625"/>
            </a:xfrm>
            <a:custGeom>
              <a:avLst/>
              <a:gdLst>
                <a:gd name="T0" fmla="*/ 20 w 28"/>
                <a:gd name="T1" fmla="*/ 28 h 28"/>
                <a:gd name="T2" fmla="*/ 9 w 28"/>
                <a:gd name="T3" fmla="*/ 28 h 28"/>
                <a:gd name="T4" fmla="*/ 0 w 28"/>
                <a:gd name="T5" fmla="*/ 20 h 28"/>
                <a:gd name="T6" fmla="*/ 0 w 28"/>
                <a:gd name="T7" fmla="*/ 8 h 28"/>
                <a:gd name="T8" fmla="*/ 9 w 28"/>
                <a:gd name="T9" fmla="*/ 0 h 28"/>
                <a:gd name="T10" fmla="*/ 20 w 28"/>
                <a:gd name="T11" fmla="*/ 0 h 28"/>
                <a:gd name="T12" fmla="*/ 28 w 28"/>
                <a:gd name="T13" fmla="*/ 8 h 28"/>
                <a:gd name="T14" fmla="*/ 28 w 28"/>
                <a:gd name="T15" fmla="*/ 20 h 28"/>
                <a:gd name="T16" fmla="*/ 20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0" y="28"/>
                  </a:moveTo>
                  <a:cubicBezTo>
                    <a:pt x="9" y="28"/>
                    <a:pt x="9" y="28"/>
                    <a:pt x="9" y="28"/>
                  </a:cubicBezTo>
                  <a:cubicBezTo>
                    <a:pt x="4" y="28"/>
                    <a:pt x="0" y="24"/>
                    <a:pt x="0" y="20"/>
                  </a:cubicBezTo>
                  <a:cubicBezTo>
                    <a:pt x="0" y="8"/>
                    <a:pt x="0" y="8"/>
                    <a:pt x="0" y="8"/>
                  </a:cubicBezTo>
                  <a:cubicBezTo>
                    <a:pt x="0" y="4"/>
                    <a:pt x="4" y="0"/>
                    <a:pt x="9" y="0"/>
                  </a:cubicBezTo>
                  <a:cubicBezTo>
                    <a:pt x="20" y="0"/>
                    <a:pt x="20" y="0"/>
                    <a:pt x="20" y="0"/>
                  </a:cubicBezTo>
                  <a:cubicBezTo>
                    <a:pt x="25" y="0"/>
                    <a:pt x="28" y="4"/>
                    <a:pt x="28" y="8"/>
                  </a:cubicBezTo>
                  <a:cubicBezTo>
                    <a:pt x="28" y="20"/>
                    <a:pt x="28" y="20"/>
                    <a:pt x="28" y="20"/>
                  </a:cubicBezTo>
                  <a:cubicBezTo>
                    <a:pt x="28" y="24"/>
                    <a:pt x="25" y="28"/>
                    <a:pt x="20" y="28"/>
                  </a:cubicBezTo>
                </a:path>
              </a:pathLst>
            </a:custGeom>
            <a:solidFill>
              <a:srgbClr val="F8CB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5" name="Freeform 22"/>
            <p:cNvSpPr/>
            <p:nvPr>
              <p:custDataLst>
                <p:tags r:id="rId20"/>
              </p:custDataLst>
            </p:nvPr>
          </p:nvSpPr>
          <p:spPr bwMode="auto">
            <a:xfrm>
              <a:off x="7462839" y="5072062"/>
              <a:ext cx="47625" cy="47625"/>
            </a:xfrm>
            <a:custGeom>
              <a:avLst/>
              <a:gdLst>
                <a:gd name="T0" fmla="*/ 20 w 28"/>
                <a:gd name="T1" fmla="*/ 28 h 28"/>
                <a:gd name="T2" fmla="*/ 9 w 28"/>
                <a:gd name="T3" fmla="*/ 28 h 28"/>
                <a:gd name="T4" fmla="*/ 0 w 28"/>
                <a:gd name="T5" fmla="*/ 20 h 28"/>
                <a:gd name="T6" fmla="*/ 0 w 28"/>
                <a:gd name="T7" fmla="*/ 8 h 28"/>
                <a:gd name="T8" fmla="*/ 9 w 28"/>
                <a:gd name="T9" fmla="*/ 0 h 28"/>
                <a:gd name="T10" fmla="*/ 20 w 28"/>
                <a:gd name="T11" fmla="*/ 0 h 28"/>
                <a:gd name="T12" fmla="*/ 28 w 28"/>
                <a:gd name="T13" fmla="*/ 8 h 28"/>
                <a:gd name="T14" fmla="*/ 28 w 28"/>
                <a:gd name="T15" fmla="*/ 20 h 28"/>
                <a:gd name="T16" fmla="*/ 20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0" y="28"/>
                  </a:moveTo>
                  <a:cubicBezTo>
                    <a:pt x="9" y="28"/>
                    <a:pt x="9" y="28"/>
                    <a:pt x="9" y="28"/>
                  </a:cubicBezTo>
                  <a:cubicBezTo>
                    <a:pt x="4" y="28"/>
                    <a:pt x="0" y="24"/>
                    <a:pt x="0" y="20"/>
                  </a:cubicBezTo>
                  <a:cubicBezTo>
                    <a:pt x="0" y="8"/>
                    <a:pt x="0" y="8"/>
                    <a:pt x="0" y="8"/>
                  </a:cubicBezTo>
                  <a:cubicBezTo>
                    <a:pt x="0" y="4"/>
                    <a:pt x="4" y="0"/>
                    <a:pt x="9" y="0"/>
                  </a:cubicBezTo>
                  <a:cubicBezTo>
                    <a:pt x="20" y="0"/>
                    <a:pt x="20" y="0"/>
                    <a:pt x="20" y="0"/>
                  </a:cubicBezTo>
                  <a:cubicBezTo>
                    <a:pt x="25" y="0"/>
                    <a:pt x="28" y="4"/>
                    <a:pt x="28" y="8"/>
                  </a:cubicBezTo>
                  <a:cubicBezTo>
                    <a:pt x="28" y="20"/>
                    <a:pt x="28" y="20"/>
                    <a:pt x="28" y="20"/>
                  </a:cubicBezTo>
                  <a:cubicBezTo>
                    <a:pt x="28" y="24"/>
                    <a:pt x="25" y="28"/>
                    <a:pt x="20" y="28"/>
                  </a:cubicBezTo>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6" name="Freeform 23"/>
            <p:cNvSpPr/>
            <p:nvPr>
              <p:custDataLst>
                <p:tags r:id="rId21"/>
              </p:custDataLst>
            </p:nvPr>
          </p:nvSpPr>
          <p:spPr bwMode="auto">
            <a:xfrm>
              <a:off x="7515226" y="5072062"/>
              <a:ext cx="47625" cy="47625"/>
            </a:xfrm>
            <a:custGeom>
              <a:avLst/>
              <a:gdLst>
                <a:gd name="T0" fmla="*/ 19 w 27"/>
                <a:gd name="T1" fmla="*/ 28 h 28"/>
                <a:gd name="T2" fmla="*/ 8 w 27"/>
                <a:gd name="T3" fmla="*/ 28 h 28"/>
                <a:gd name="T4" fmla="*/ 0 w 27"/>
                <a:gd name="T5" fmla="*/ 20 h 28"/>
                <a:gd name="T6" fmla="*/ 0 w 27"/>
                <a:gd name="T7" fmla="*/ 8 h 28"/>
                <a:gd name="T8" fmla="*/ 8 w 27"/>
                <a:gd name="T9" fmla="*/ 0 h 28"/>
                <a:gd name="T10" fmla="*/ 19 w 27"/>
                <a:gd name="T11" fmla="*/ 0 h 28"/>
                <a:gd name="T12" fmla="*/ 27 w 27"/>
                <a:gd name="T13" fmla="*/ 8 h 28"/>
                <a:gd name="T14" fmla="*/ 27 w 27"/>
                <a:gd name="T15" fmla="*/ 20 h 28"/>
                <a:gd name="T16" fmla="*/ 19 w 2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9" y="28"/>
                  </a:moveTo>
                  <a:cubicBezTo>
                    <a:pt x="8" y="28"/>
                    <a:pt x="8" y="28"/>
                    <a:pt x="8" y="28"/>
                  </a:cubicBezTo>
                  <a:cubicBezTo>
                    <a:pt x="3" y="28"/>
                    <a:pt x="0" y="24"/>
                    <a:pt x="0" y="20"/>
                  </a:cubicBezTo>
                  <a:cubicBezTo>
                    <a:pt x="0" y="8"/>
                    <a:pt x="0" y="8"/>
                    <a:pt x="0" y="8"/>
                  </a:cubicBezTo>
                  <a:cubicBezTo>
                    <a:pt x="0" y="4"/>
                    <a:pt x="3" y="0"/>
                    <a:pt x="8" y="0"/>
                  </a:cubicBezTo>
                  <a:cubicBezTo>
                    <a:pt x="19" y="0"/>
                    <a:pt x="19" y="0"/>
                    <a:pt x="19" y="0"/>
                  </a:cubicBezTo>
                  <a:cubicBezTo>
                    <a:pt x="24" y="0"/>
                    <a:pt x="27" y="4"/>
                    <a:pt x="27" y="8"/>
                  </a:cubicBezTo>
                  <a:cubicBezTo>
                    <a:pt x="27" y="20"/>
                    <a:pt x="27" y="20"/>
                    <a:pt x="27" y="20"/>
                  </a:cubicBezTo>
                  <a:cubicBezTo>
                    <a:pt x="27" y="24"/>
                    <a:pt x="24" y="28"/>
                    <a:pt x="19" y="28"/>
                  </a:cubicBezTo>
                </a:path>
              </a:pathLst>
            </a:custGeom>
            <a:solidFill>
              <a:srgbClr val="7EC8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7" name="Freeform 24"/>
            <p:cNvSpPr/>
            <p:nvPr>
              <p:custDataLst>
                <p:tags r:id="rId22"/>
              </p:custDataLst>
            </p:nvPr>
          </p:nvSpPr>
          <p:spPr bwMode="auto">
            <a:xfrm>
              <a:off x="7567614" y="5072062"/>
              <a:ext cx="47625" cy="47625"/>
            </a:xfrm>
            <a:custGeom>
              <a:avLst/>
              <a:gdLst>
                <a:gd name="T0" fmla="*/ 19 w 28"/>
                <a:gd name="T1" fmla="*/ 28 h 28"/>
                <a:gd name="T2" fmla="*/ 8 w 28"/>
                <a:gd name="T3" fmla="*/ 28 h 28"/>
                <a:gd name="T4" fmla="*/ 0 w 28"/>
                <a:gd name="T5" fmla="*/ 20 h 28"/>
                <a:gd name="T6" fmla="*/ 0 w 28"/>
                <a:gd name="T7" fmla="*/ 8 h 28"/>
                <a:gd name="T8" fmla="*/ 8 w 28"/>
                <a:gd name="T9" fmla="*/ 0 h 28"/>
                <a:gd name="T10" fmla="*/ 19 w 28"/>
                <a:gd name="T11" fmla="*/ 0 h 28"/>
                <a:gd name="T12" fmla="*/ 28 w 28"/>
                <a:gd name="T13" fmla="*/ 8 h 28"/>
                <a:gd name="T14" fmla="*/ 28 w 28"/>
                <a:gd name="T15" fmla="*/ 20 h 28"/>
                <a:gd name="T16" fmla="*/ 19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9" y="28"/>
                  </a:moveTo>
                  <a:cubicBezTo>
                    <a:pt x="8" y="28"/>
                    <a:pt x="8" y="28"/>
                    <a:pt x="8" y="28"/>
                  </a:cubicBezTo>
                  <a:cubicBezTo>
                    <a:pt x="3" y="28"/>
                    <a:pt x="0" y="24"/>
                    <a:pt x="0" y="20"/>
                  </a:cubicBezTo>
                  <a:cubicBezTo>
                    <a:pt x="0" y="8"/>
                    <a:pt x="0" y="8"/>
                    <a:pt x="0" y="8"/>
                  </a:cubicBezTo>
                  <a:cubicBezTo>
                    <a:pt x="0" y="4"/>
                    <a:pt x="3" y="0"/>
                    <a:pt x="8" y="0"/>
                  </a:cubicBezTo>
                  <a:cubicBezTo>
                    <a:pt x="19" y="0"/>
                    <a:pt x="19" y="0"/>
                    <a:pt x="19" y="0"/>
                  </a:cubicBezTo>
                  <a:cubicBezTo>
                    <a:pt x="24" y="0"/>
                    <a:pt x="28" y="4"/>
                    <a:pt x="28" y="8"/>
                  </a:cubicBezTo>
                  <a:cubicBezTo>
                    <a:pt x="28" y="20"/>
                    <a:pt x="28" y="20"/>
                    <a:pt x="28" y="20"/>
                  </a:cubicBezTo>
                  <a:cubicBezTo>
                    <a:pt x="28" y="24"/>
                    <a:pt x="24" y="28"/>
                    <a:pt x="19" y="28"/>
                  </a:cubicBezTo>
                </a:path>
              </a:pathLst>
            </a:custGeom>
            <a:solidFill>
              <a:srgbClr val="9CDE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8" name="Oval 25"/>
            <p:cNvSpPr>
              <a:spLocks noChangeArrowheads="1"/>
            </p:cNvSpPr>
            <p:nvPr>
              <p:custDataLst>
                <p:tags r:id="rId23"/>
              </p:custDataLst>
            </p:nvPr>
          </p:nvSpPr>
          <p:spPr bwMode="auto">
            <a:xfrm>
              <a:off x="7426326" y="4841875"/>
              <a:ext cx="20638" cy="22225"/>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9" name="Freeform 26"/>
            <p:cNvSpPr/>
            <p:nvPr>
              <p:custDataLst>
                <p:tags r:id="rId24"/>
              </p:custDataLst>
            </p:nvPr>
          </p:nvSpPr>
          <p:spPr bwMode="auto">
            <a:xfrm>
              <a:off x="7456489" y="4765675"/>
              <a:ext cx="46038" cy="98425"/>
            </a:xfrm>
            <a:custGeom>
              <a:avLst/>
              <a:gdLst>
                <a:gd name="T0" fmla="*/ 6 w 27"/>
                <a:gd name="T1" fmla="*/ 3 h 58"/>
                <a:gd name="T2" fmla="*/ 16 w 27"/>
                <a:gd name="T3" fmla="*/ 0 h 58"/>
                <a:gd name="T4" fmla="*/ 16 w 27"/>
                <a:gd name="T5" fmla="*/ 11 h 58"/>
                <a:gd name="T6" fmla="*/ 27 w 27"/>
                <a:gd name="T7" fmla="*/ 11 h 58"/>
                <a:gd name="T8" fmla="*/ 27 w 27"/>
                <a:gd name="T9" fmla="*/ 18 h 58"/>
                <a:gd name="T10" fmla="*/ 16 w 27"/>
                <a:gd name="T11" fmla="*/ 18 h 58"/>
                <a:gd name="T12" fmla="*/ 16 w 27"/>
                <a:gd name="T13" fmla="*/ 42 h 58"/>
                <a:gd name="T14" fmla="*/ 22 w 27"/>
                <a:gd name="T15" fmla="*/ 50 h 58"/>
                <a:gd name="T16" fmla="*/ 26 w 27"/>
                <a:gd name="T17" fmla="*/ 50 h 58"/>
                <a:gd name="T18" fmla="*/ 26 w 27"/>
                <a:gd name="T19" fmla="*/ 57 h 58"/>
                <a:gd name="T20" fmla="*/ 19 w 27"/>
                <a:gd name="T21" fmla="*/ 58 h 58"/>
                <a:gd name="T22" fmla="*/ 10 w 27"/>
                <a:gd name="T23" fmla="*/ 55 h 58"/>
                <a:gd name="T24" fmla="*/ 6 w 27"/>
                <a:gd name="T25" fmla="*/ 42 h 58"/>
                <a:gd name="T26" fmla="*/ 6 w 27"/>
                <a:gd name="T27" fmla="*/ 18 h 58"/>
                <a:gd name="T28" fmla="*/ 0 w 27"/>
                <a:gd name="T29" fmla="*/ 18 h 58"/>
                <a:gd name="T30" fmla="*/ 0 w 27"/>
                <a:gd name="T31" fmla="*/ 11 h 58"/>
                <a:gd name="T32" fmla="*/ 6 w 27"/>
                <a:gd name="T33" fmla="*/ 11 h 58"/>
                <a:gd name="T34" fmla="*/ 6 w 27"/>
                <a:gd name="T35"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58">
                  <a:moveTo>
                    <a:pt x="6" y="3"/>
                  </a:moveTo>
                  <a:cubicBezTo>
                    <a:pt x="16" y="0"/>
                    <a:pt x="16" y="0"/>
                    <a:pt x="16" y="0"/>
                  </a:cubicBezTo>
                  <a:cubicBezTo>
                    <a:pt x="16" y="11"/>
                    <a:pt x="16" y="11"/>
                    <a:pt x="16" y="11"/>
                  </a:cubicBezTo>
                  <a:cubicBezTo>
                    <a:pt x="27" y="11"/>
                    <a:pt x="27" y="11"/>
                    <a:pt x="27" y="11"/>
                  </a:cubicBezTo>
                  <a:cubicBezTo>
                    <a:pt x="27" y="18"/>
                    <a:pt x="27" y="18"/>
                    <a:pt x="27" y="18"/>
                  </a:cubicBezTo>
                  <a:cubicBezTo>
                    <a:pt x="16" y="18"/>
                    <a:pt x="16" y="18"/>
                    <a:pt x="16" y="18"/>
                  </a:cubicBezTo>
                  <a:cubicBezTo>
                    <a:pt x="16" y="42"/>
                    <a:pt x="16" y="42"/>
                    <a:pt x="16" y="42"/>
                  </a:cubicBezTo>
                  <a:cubicBezTo>
                    <a:pt x="16" y="48"/>
                    <a:pt x="18" y="50"/>
                    <a:pt x="22" y="50"/>
                  </a:cubicBezTo>
                  <a:cubicBezTo>
                    <a:pt x="24" y="50"/>
                    <a:pt x="25" y="50"/>
                    <a:pt x="26" y="50"/>
                  </a:cubicBezTo>
                  <a:cubicBezTo>
                    <a:pt x="26" y="57"/>
                    <a:pt x="26" y="57"/>
                    <a:pt x="26" y="57"/>
                  </a:cubicBezTo>
                  <a:cubicBezTo>
                    <a:pt x="25" y="58"/>
                    <a:pt x="22" y="58"/>
                    <a:pt x="19" y="58"/>
                  </a:cubicBezTo>
                  <a:cubicBezTo>
                    <a:pt x="15" y="58"/>
                    <a:pt x="12" y="57"/>
                    <a:pt x="10" y="55"/>
                  </a:cubicBezTo>
                  <a:cubicBezTo>
                    <a:pt x="7" y="52"/>
                    <a:pt x="6" y="48"/>
                    <a:pt x="6" y="42"/>
                  </a:cubicBezTo>
                  <a:cubicBezTo>
                    <a:pt x="6" y="18"/>
                    <a:pt x="6" y="18"/>
                    <a:pt x="6" y="18"/>
                  </a:cubicBezTo>
                  <a:cubicBezTo>
                    <a:pt x="0" y="18"/>
                    <a:pt x="0" y="18"/>
                    <a:pt x="0" y="18"/>
                  </a:cubicBezTo>
                  <a:cubicBezTo>
                    <a:pt x="0" y="11"/>
                    <a:pt x="0" y="11"/>
                    <a:pt x="0" y="11"/>
                  </a:cubicBezTo>
                  <a:cubicBezTo>
                    <a:pt x="6" y="11"/>
                    <a:pt x="6" y="11"/>
                    <a:pt x="6" y="11"/>
                  </a:cubicBezTo>
                  <a:cubicBezTo>
                    <a:pt x="6" y="3"/>
                    <a:pt x="6" y="3"/>
                    <a:pt x="6" y="3"/>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0" name="Freeform 27"/>
            <p:cNvSpPr/>
            <p:nvPr>
              <p:custDataLst>
                <p:tags r:id="rId25"/>
              </p:custDataLst>
            </p:nvPr>
          </p:nvSpPr>
          <p:spPr bwMode="auto">
            <a:xfrm>
              <a:off x="7515226" y="4748212"/>
              <a:ext cx="65088" cy="114300"/>
            </a:xfrm>
            <a:custGeom>
              <a:avLst/>
              <a:gdLst>
                <a:gd name="T0" fmla="*/ 38 w 38"/>
                <a:gd name="T1" fmla="*/ 67 h 67"/>
                <a:gd name="T2" fmla="*/ 29 w 38"/>
                <a:gd name="T3" fmla="*/ 67 h 67"/>
                <a:gd name="T4" fmla="*/ 29 w 38"/>
                <a:gd name="T5" fmla="*/ 40 h 67"/>
                <a:gd name="T6" fmla="*/ 20 w 38"/>
                <a:gd name="T7" fmla="*/ 28 h 67"/>
                <a:gd name="T8" fmla="*/ 10 w 38"/>
                <a:gd name="T9" fmla="*/ 39 h 67"/>
                <a:gd name="T10" fmla="*/ 10 w 38"/>
                <a:gd name="T11" fmla="*/ 67 h 67"/>
                <a:gd name="T12" fmla="*/ 0 w 38"/>
                <a:gd name="T13" fmla="*/ 67 h 67"/>
                <a:gd name="T14" fmla="*/ 0 w 38"/>
                <a:gd name="T15" fmla="*/ 0 h 67"/>
                <a:gd name="T16" fmla="*/ 10 w 38"/>
                <a:gd name="T17" fmla="*/ 0 h 67"/>
                <a:gd name="T18" fmla="*/ 10 w 38"/>
                <a:gd name="T19" fmla="*/ 27 h 67"/>
                <a:gd name="T20" fmla="*/ 10 w 38"/>
                <a:gd name="T21" fmla="*/ 27 h 67"/>
                <a:gd name="T22" fmla="*/ 23 w 38"/>
                <a:gd name="T23" fmla="*/ 20 h 67"/>
                <a:gd name="T24" fmla="*/ 38 w 38"/>
                <a:gd name="T25" fmla="*/ 39 h 67"/>
                <a:gd name="T26" fmla="*/ 38 w 38"/>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67">
                  <a:moveTo>
                    <a:pt x="38" y="67"/>
                  </a:moveTo>
                  <a:cubicBezTo>
                    <a:pt x="29" y="67"/>
                    <a:pt x="29" y="67"/>
                    <a:pt x="29" y="67"/>
                  </a:cubicBezTo>
                  <a:cubicBezTo>
                    <a:pt x="29" y="40"/>
                    <a:pt x="29" y="40"/>
                    <a:pt x="29" y="40"/>
                  </a:cubicBezTo>
                  <a:cubicBezTo>
                    <a:pt x="29" y="34"/>
                    <a:pt x="26" y="28"/>
                    <a:pt x="20" y="28"/>
                  </a:cubicBezTo>
                  <a:cubicBezTo>
                    <a:pt x="15" y="28"/>
                    <a:pt x="10" y="32"/>
                    <a:pt x="10" y="39"/>
                  </a:cubicBezTo>
                  <a:cubicBezTo>
                    <a:pt x="10" y="67"/>
                    <a:pt x="10" y="67"/>
                    <a:pt x="10" y="67"/>
                  </a:cubicBezTo>
                  <a:cubicBezTo>
                    <a:pt x="0" y="67"/>
                    <a:pt x="0" y="67"/>
                    <a:pt x="0" y="67"/>
                  </a:cubicBezTo>
                  <a:cubicBezTo>
                    <a:pt x="0" y="0"/>
                    <a:pt x="0" y="0"/>
                    <a:pt x="0" y="0"/>
                  </a:cubicBezTo>
                  <a:cubicBezTo>
                    <a:pt x="10" y="0"/>
                    <a:pt x="10" y="0"/>
                    <a:pt x="10" y="0"/>
                  </a:cubicBezTo>
                  <a:cubicBezTo>
                    <a:pt x="10" y="27"/>
                    <a:pt x="10" y="27"/>
                    <a:pt x="10" y="27"/>
                  </a:cubicBezTo>
                  <a:cubicBezTo>
                    <a:pt x="10" y="27"/>
                    <a:pt x="10" y="27"/>
                    <a:pt x="10" y="27"/>
                  </a:cubicBezTo>
                  <a:cubicBezTo>
                    <a:pt x="13" y="23"/>
                    <a:pt x="18" y="20"/>
                    <a:pt x="23" y="20"/>
                  </a:cubicBezTo>
                  <a:cubicBezTo>
                    <a:pt x="30" y="20"/>
                    <a:pt x="38" y="25"/>
                    <a:pt x="38" y="39"/>
                  </a:cubicBezTo>
                  <a:cubicBezTo>
                    <a:pt x="38" y="67"/>
                    <a:pt x="38" y="67"/>
                    <a:pt x="38" y="6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1" name="Freeform 28"/>
            <p:cNvSpPr/>
            <p:nvPr>
              <p:custDataLst>
                <p:tags r:id="rId26"/>
              </p:custDataLst>
            </p:nvPr>
          </p:nvSpPr>
          <p:spPr bwMode="auto">
            <a:xfrm>
              <a:off x="7600951" y="4783137"/>
              <a:ext cx="111125" cy="79375"/>
            </a:xfrm>
            <a:custGeom>
              <a:avLst/>
              <a:gdLst>
                <a:gd name="T0" fmla="*/ 64 w 64"/>
                <a:gd name="T1" fmla="*/ 47 h 47"/>
                <a:gd name="T2" fmla="*/ 54 w 64"/>
                <a:gd name="T3" fmla="*/ 47 h 47"/>
                <a:gd name="T4" fmla="*/ 54 w 64"/>
                <a:gd name="T5" fmla="*/ 21 h 47"/>
                <a:gd name="T6" fmla="*/ 46 w 64"/>
                <a:gd name="T7" fmla="*/ 8 h 47"/>
                <a:gd name="T8" fmla="*/ 37 w 64"/>
                <a:gd name="T9" fmla="*/ 19 h 47"/>
                <a:gd name="T10" fmla="*/ 37 w 64"/>
                <a:gd name="T11" fmla="*/ 47 h 47"/>
                <a:gd name="T12" fmla="*/ 28 w 64"/>
                <a:gd name="T13" fmla="*/ 47 h 47"/>
                <a:gd name="T14" fmla="*/ 28 w 64"/>
                <a:gd name="T15" fmla="*/ 20 h 47"/>
                <a:gd name="T16" fmla="*/ 20 w 64"/>
                <a:gd name="T17" fmla="*/ 8 h 47"/>
                <a:gd name="T18" fmla="*/ 10 w 64"/>
                <a:gd name="T19" fmla="*/ 19 h 47"/>
                <a:gd name="T20" fmla="*/ 10 w 64"/>
                <a:gd name="T21" fmla="*/ 47 h 47"/>
                <a:gd name="T22" fmla="*/ 1 w 64"/>
                <a:gd name="T23" fmla="*/ 47 h 47"/>
                <a:gd name="T24" fmla="*/ 1 w 64"/>
                <a:gd name="T25" fmla="*/ 14 h 47"/>
                <a:gd name="T26" fmla="*/ 0 w 64"/>
                <a:gd name="T27" fmla="*/ 1 h 47"/>
                <a:gd name="T28" fmla="*/ 9 w 64"/>
                <a:gd name="T29" fmla="*/ 1 h 47"/>
                <a:gd name="T30" fmla="*/ 9 w 64"/>
                <a:gd name="T31" fmla="*/ 8 h 47"/>
                <a:gd name="T32" fmla="*/ 9 w 64"/>
                <a:gd name="T33" fmla="*/ 8 h 47"/>
                <a:gd name="T34" fmla="*/ 23 w 64"/>
                <a:gd name="T35" fmla="*/ 0 h 47"/>
                <a:gd name="T36" fmla="*/ 35 w 64"/>
                <a:gd name="T37" fmla="*/ 9 h 47"/>
                <a:gd name="T38" fmla="*/ 35 w 64"/>
                <a:gd name="T39" fmla="*/ 9 h 47"/>
                <a:gd name="T40" fmla="*/ 50 w 64"/>
                <a:gd name="T41" fmla="*/ 0 h 47"/>
                <a:gd name="T42" fmla="*/ 64 w 64"/>
                <a:gd name="T43" fmla="*/ 19 h 47"/>
                <a:gd name="T44" fmla="*/ 64 w 64"/>
                <a:gd name="T4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7">
                  <a:moveTo>
                    <a:pt x="64" y="47"/>
                  </a:moveTo>
                  <a:cubicBezTo>
                    <a:pt x="54" y="47"/>
                    <a:pt x="54" y="47"/>
                    <a:pt x="54" y="47"/>
                  </a:cubicBezTo>
                  <a:cubicBezTo>
                    <a:pt x="54" y="21"/>
                    <a:pt x="54" y="21"/>
                    <a:pt x="54" y="21"/>
                  </a:cubicBezTo>
                  <a:cubicBezTo>
                    <a:pt x="54" y="13"/>
                    <a:pt x="52" y="8"/>
                    <a:pt x="46" y="8"/>
                  </a:cubicBezTo>
                  <a:cubicBezTo>
                    <a:pt x="42" y="8"/>
                    <a:pt x="37" y="12"/>
                    <a:pt x="37" y="19"/>
                  </a:cubicBezTo>
                  <a:cubicBezTo>
                    <a:pt x="37" y="47"/>
                    <a:pt x="37" y="47"/>
                    <a:pt x="37" y="47"/>
                  </a:cubicBezTo>
                  <a:cubicBezTo>
                    <a:pt x="28" y="47"/>
                    <a:pt x="28" y="47"/>
                    <a:pt x="28" y="47"/>
                  </a:cubicBezTo>
                  <a:cubicBezTo>
                    <a:pt x="28" y="20"/>
                    <a:pt x="28" y="20"/>
                    <a:pt x="28" y="20"/>
                  </a:cubicBezTo>
                  <a:cubicBezTo>
                    <a:pt x="28" y="13"/>
                    <a:pt x="25" y="8"/>
                    <a:pt x="20" y="8"/>
                  </a:cubicBezTo>
                  <a:cubicBezTo>
                    <a:pt x="15" y="8"/>
                    <a:pt x="10" y="12"/>
                    <a:pt x="10" y="19"/>
                  </a:cubicBezTo>
                  <a:cubicBezTo>
                    <a:pt x="10" y="47"/>
                    <a:pt x="10" y="47"/>
                    <a:pt x="10" y="47"/>
                  </a:cubicBezTo>
                  <a:cubicBezTo>
                    <a:pt x="1" y="47"/>
                    <a:pt x="1" y="47"/>
                    <a:pt x="1" y="47"/>
                  </a:cubicBezTo>
                  <a:cubicBezTo>
                    <a:pt x="1" y="14"/>
                    <a:pt x="1" y="14"/>
                    <a:pt x="1" y="14"/>
                  </a:cubicBezTo>
                  <a:cubicBezTo>
                    <a:pt x="1" y="9"/>
                    <a:pt x="1" y="5"/>
                    <a:pt x="0" y="1"/>
                  </a:cubicBezTo>
                  <a:cubicBezTo>
                    <a:pt x="9" y="1"/>
                    <a:pt x="9" y="1"/>
                    <a:pt x="9" y="1"/>
                  </a:cubicBezTo>
                  <a:cubicBezTo>
                    <a:pt x="9" y="8"/>
                    <a:pt x="9" y="8"/>
                    <a:pt x="9" y="8"/>
                  </a:cubicBezTo>
                  <a:cubicBezTo>
                    <a:pt x="9" y="8"/>
                    <a:pt x="9" y="8"/>
                    <a:pt x="9" y="8"/>
                  </a:cubicBezTo>
                  <a:cubicBezTo>
                    <a:pt x="12" y="4"/>
                    <a:pt x="16" y="0"/>
                    <a:pt x="23" y="0"/>
                  </a:cubicBezTo>
                  <a:cubicBezTo>
                    <a:pt x="29" y="0"/>
                    <a:pt x="33" y="3"/>
                    <a:pt x="35" y="9"/>
                  </a:cubicBezTo>
                  <a:cubicBezTo>
                    <a:pt x="35" y="9"/>
                    <a:pt x="35" y="9"/>
                    <a:pt x="35" y="9"/>
                  </a:cubicBezTo>
                  <a:cubicBezTo>
                    <a:pt x="38" y="4"/>
                    <a:pt x="43" y="0"/>
                    <a:pt x="50" y="0"/>
                  </a:cubicBezTo>
                  <a:cubicBezTo>
                    <a:pt x="56" y="0"/>
                    <a:pt x="64" y="5"/>
                    <a:pt x="64" y="19"/>
                  </a:cubicBezTo>
                  <a:cubicBezTo>
                    <a:pt x="64" y="47"/>
                    <a:pt x="64" y="47"/>
                    <a:pt x="64" y="4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2" name="Freeform 29"/>
            <p:cNvSpPr/>
            <p:nvPr>
              <p:custDataLst>
                <p:tags r:id="rId27"/>
              </p:custDataLst>
            </p:nvPr>
          </p:nvSpPr>
          <p:spPr bwMode="auto">
            <a:xfrm>
              <a:off x="7723189" y="4784725"/>
              <a:ext cx="69850" cy="77788"/>
            </a:xfrm>
            <a:custGeom>
              <a:avLst/>
              <a:gdLst>
                <a:gd name="T0" fmla="*/ 41 w 41"/>
                <a:gd name="T1" fmla="*/ 0 h 46"/>
                <a:gd name="T2" fmla="*/ 26 w 41"/>
                <a:gd name="T3" fmla="*/ 22 h 46"/>
                <a:gd name="T4" fmla="*/ 41 w 41"/>
                <a:gd name="T5" fmla="*/ 46 h 46"/>
                <a:gd name="T6" fmla="*/ 30 w 41"/>
                <a:gd name="T7" fmla="*/ 46 h 46"/>
                <a:gd name="T8" fmla="*/ 24 w 41"/>
                <a:gd name="T9" fmla="*/ 36 h 46"/>
                <a:gd name="T10" fmla="*/ 20 w 41"/>
                <a:gd name="T11" fmla="*/ 29 h 46"/>
                <a:gd name="T12" fmla="*/ 20 w 41"/>
                <a:gd name="T13" fmla="*/ 29 h 46"/>
                <a:gd name="T14" fmla="*/ 16 w 41"/>
                <a:gd name="T15" fmla="*/ 37 h 46"/>
                <a:gd name="T16" fmla="*/ 10 w 41"/>
                <a:gd name="T17" fmla="*/ 46 h 46"/>
                <a:gd name="T18" fmla="*/ 0 w 41"/>
                <a:gd name="T19" fmla="*/ 46 h 46"/>
                <a:gd name="T20" fmla="*/ 15 w 41"/>
                <a:gd name="T21" fmla="*/ 23 h 46"/>
                <a:gd name="T22" fmla="*/ 0 w 41"/>
                <a:gd name="T23" fmla="*/ 0 h 46"/>
                <a:gd name="T24" fmla="*/ 11 w 41"/>
                <a:gd name="T25" fmla="*/ 0 h 46"/>
                <a:gd name="T26" fmla="*/ 17 w 41"/>
                <a:gd name="T27" fmla="*/ 9 h 46"/>
                <a:gd name="T28" fmla="*/ 21 w 41"/>
                <a:gd name="T29" fmla="*/ 17 h 46"/>
                <a:gd name="T30" fmla="*/ 21 w 41"/>
                <a:gd name="T31" fmla="*/ 17 h 46"/>
                <a:gd name="T32" fmla="*/ 25 w 41"/>
                <a:gd name="T33" fmla="*/ 9 h 46"/>
                <a:gd name="T34" fmla="*/ 30 w 41"/>
                <a:gd name="T35" fmla="*/ 0 h 46"/>
                <a:gd name="T36" fmla="*/ 41 w 41"/>
                <a:gd name="T3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46">
                  <a:moveTo>
                    <a:pt x="41" y="0"/>
                  </a:moveTo>
                  <a:cubicBezTo>
                    <a:pt x="26" y="22"/>
                    <a:pt x="26" y="22"/>
                    <a:pt x="26" y="22"/>
                  </a:cubicBezTo>
                  <a:cubicBezTo>
                    <a:pt x="41" y="46"/>
                    <a:pt x="41" y="46"/>
                    <a:pt x="41" y="46"/>
                  </a:cubicBezTo>
                  <a:cubicBezTo>
                    <a:pt x="30" y="46"/>
                    <a:pt x="30" y="46"/>
                    <a:pt x="30" y="46"/>
                  </a:cubicBezTo>
                  <a:cubicBezTo>
                    <a:pt x="24" y="36"/>
                    <a:pt x="24" y="36"/>
                    <a:pt x="24" y="36"/>
                  </a:cubicBezTo>
                  <a:cubicBezTo>
                    <a:pt x="23" y="34"/>
                    <a:pt x="21" y="31"/>
                    <a:pt x="20" y="29"/>
                  </a:cubicBezTo>
                  <a:cubicBezTo>
                    <a:pt x="20" y="29"/>
                    <a:pt x="20" y="29"/>
                    <a:pt x="20" y="29"/>
                  </a:cubicBezTo>
                  <a:cubicBezTo>
                    <a:pt x="19" y="31"/>
                    <a:pt x="17" y="34"/>
                    <a:pt x="16" y="37"/>
                  </a:cubicBezTo>
                  <a:cubicBezTo>
                    <a:pt x="10" y="46"/>
                    <a:pt x="10" y="46"/>
                    <a:pt x="10" y="46"/>
                  </a:cubicBezTo>
                  <a:cubicBezTo>
                    <a:pt x="0" y="46"/>
                    <a:pt x="0" y="46"/>
                    <a:pt x="0" y="46"/>
                  </a:cubicBezTo>
                  <a:cubicBezTo>
                    <a:pt x="15" y="23"/>
                    <a:pt x="15" y="23"/>
                    <a:pt x="15" y="23"/>
                  </a:cubicBezTo>
                  <a:cubicBezTo>
                    <a:pt x="0" y="0"/>
                    <a:pt x="0" y="0"/>
                    <a:pt x="0" y="0"/>
                  </a:cubicBezTo>
                  <a:cubicBezTo>
                    <a:pt x="11" y="0"/>
                    <a:pt x="11" y="0"/>
                    <a:pt x="11" y="0"/>
                  </a:cubicBezTo>
                  <a:cubicBezTo>
                    <a:pt x="17" y="9"/>
                    <a:pt x="17" y="9"/>
                    <a:pt x="17" y="9"/>
                  </a:cubicBezTo>
                  <a:cubicBezTo>
                    <a:pt x="18" y="12"/>
                    <a:pt x="19" y="14"/>
                    <a:pt x="21" y="17"/>
                  </a:cubicBezTo>
                  <a:cubicBezTo>
                    <a:pt x="21" y="17"/>
                    <a:pt x="21" y="17"/>
                    <a:pt x="21" y="17"/>
                  </a:cubicBezTo>
                  <a:cubicBezTo>
                    <a:pt x="22" y="14"/>
                    <a:pt x="23" y="12"/>
                    <a:pt x="25" y="9"/>
                  </a:cubicBezTo>
                  <a:cubicBezTo>
                    <a:pt x="30" y="0"/>
                    <a:pt x="30" y="0"/>
                    <a:pt x="30" y="0"/>
                  </a:cubicBezTo>
                  <a:cubicBezTo>
                    <a:pt x="41" y="0"/>
                    <a:pt x="41" y="0"/>
                    <a:pt x="41"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3" name="Rectangle 30"/>
            <p:cNvSpPr>
              <a:spLocks noChangeArrowheads="1"/>
            </p:cNvSpPr>
            <p:nvPr>
              <p:custDataLst>
                <p:tags r:id="rId28"/>
              </p:custDataLst>
            </p:nvPr>
          </p:nvSpPr>
          <p:spPr bwMode="auto">
            <a:xfrm>
              <a:off x="6777039" y="3035300"/>
              <a:ext cx="1200150" cy="119856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4" name="Rectangle 31"/>
            <p:cNvSpPr>
              <a:spLocks noChangeArrowheads="1"/>
            </p:cNvSpPr>
            <p:nvPr>
              <p:custDataLst>
                <p:tags r:id="rId29"/>
              </p:custDataLst>
            </p:nvPr>
          </p:nvSpPr>
          <p:spPr bwMode="auto">
            <a:xfrm>
              <a:off x="6777039" y="3035300"/>
              <a:ext cx="12001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5" name="Oval 32"/>
            <p:cNvSpPr>
              <a:spLocks noChangeArrowheads="1"/>
            </p:cNvSpPr>
            <p:nvPr>
              <p:custDataLst>
                <p:tags r:id="rId30"/>
              </p:custDataLst>
            </p:nvPr>
          </p:nvSpPr>
          <p:spPr bwMode="auto">
            <a:xfrm>
              <a:off x="6956426" y="3214687"/>
              <a:ext cx="841375" cy="839788"/>
            </a:xfrm>
            <a:prstGeom prst="ellipse">
              <a:avLst/>
            </a:pr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6" name="Freeform 33"/>
            <p:cNvSpPr>
              <a:spLocks noEditPoints="1"/>
            </p:cNvSpPr>
            <p:nvPr>
              <p:custDataLst>
                <p:tags r:id="rId31"/>
              </p:custDataLst>
            </p:nvPr>
          </p:nvSpPr>
          <p:spPr bwMode="auto">
            <a:xfrm>
              <a:off x="6986589" y="3389312"/>
              <a:ext cx="800100" cy="615950"/>
            </a:xfrm>
            <a:custGeom>
              <a:avLst/>
              <a:gdLst>
                <a:gd name="T0" fmla="*/ 0 w 467"/>
                <a:gd name="T1" fmla="*/ 345 h 359"/>
                <a:gd name="T2" fmla="*/ 20 w 467"/>
                <a:gd name="T3" fmla="*/ 359 h 359"/>
                <a:gd name="T4" fmla="*/ 113 w 467"/>
                <a:gd name="T5" fmla="*/ 359 h 359"/>
                <a:gd name="T6" fmla="*/ 94 w 467"/>
                <a:gd name="T7" fmla="*/ 348 h 359"/>
                <a:gd name="T8" fmla="*/ 10 w 467"/>
                <a:gd name="T9" fmla="*/ 348 h 359"/>
                <a:gd name="T10" fmla="*/ 0 w 467"/>
                <a:gd name="T11" fmla="*/ 345 h 359"/>
                <a:gd name="T12" fmla="*/ 467 w 467"/>
                <a:gd name="T13" fmla="*/ 198 h 359"/>
                <a:gd name="T14" fmla="*/ 457 w 467"/>
                <a:gd name="T15" fmla="*/ 231 h 359"/>
                <a:gd name="T16" fmla="*/ 457 w 467"/>
                <a:gd name="T17" fmla="*/ 323 h 359"/>
                <a:gd name="T18" fmla="*/ 436 w 467"/>
                <a:gd name="T19" fmla="*/ 348 h 359"/>
                <a:gd name="T20" fmla="*/ 363 w 467"/>
                <a:gd name="T21" fmla="*/ 348 h 359"/>
                <a:gd name="T22" fmla="*/ 344 w 467"/>
                <a:gd name="T23" fmla="*/ 359 h 359"/>
                <a:gd name="T24" fmla="*/ 445 w 467"/>
                <a:gd name="T25" fmla="*/ 359 h 359"/>
                <a:gd name="T26" fmla="*/ 467 w 467"/>
                <a:gd name="T27" fmla="*/ 334 h 359"/>
                <a:gd name="T28" fmla="*/ 467 w 467"/>
                <a:gd name="T29" fmla="*/ 198 h 359"/>
                <a:gd name="T30" fmla="*/ 455 w 467"/>
                <a:gd name="T31" fmla="*/ 0 h 359"/>
                <a:gd name="T32" fmla="*/ 457 w 467"/>
                <a:gd name="T33" fmla="*/ 11 h 359"/>
                <a:gd name="T34" fmla="*/ 457 w 467"/>
                <a:gd name="T35" fmla="*/ 56 h 359"/>
                <a:gd name="T36" fmla="*/ 467 w 467"/>
                <a:gd name="T37" fmla="*/ 88 h 359"/>
                <a:gd name="T38" fmla="*/ 467 w 467"/>
                <a:gd name="T39" fmla="*/ 22 h 359"/>
                <a:gd name="T40" fmla="*/ 455 w 467"/>
                <a:gd name="T4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7" h="359">
                  <a:moveTo>
                    <a:pt x="0" y="345"/>
                  </a:moveTo>
                  <a:cubicBezTo>
                    <a:pt x="4" y="354"/>
                    <a:pt x="11" y="359"/>
                    <a:pt x="20" y="359"/>
                  </a:cubicBezTo>
                  <a:cubicBezTo>
                    <a:pt x="113" y="359"/>
                    <a:pt x="113" y="359"/>
                    <a:pt x="113" y="359"/>
                  </a:cubicBezTo>
                  <a:cubicBezTo>
                    <a:pt x="106" y="356"/>
                    <a:pt x="100" y="352"/>
                    <a:pt x="94" y="348"/>
                  </a:cubicBezTo>
                  <a:cubicBezTo>
                    <a:pt x="10" y="348"/>
                    <a:pt x="10" y="348"/>
                    <a:pt x="10" y="348"/>
                  </a:cubicBezTo>
                  <a:cubicBezTo>
                    <a:pt x="7" y="348"/>
                    <a:pt x="3" y="347"/>
                    <a:pt x="0" y="345"/>
                  </a:cubicBezTo>
                  <a:moveTo>
                    <a:pt x="467" y="198"/>
                  </a:moveTo>
                  <a:cubicBezTo>
                    <a:pt x="465" y="209"/>
                    <a:pt x="461" y="220"/>
                    <a:pt x="457" y="231"/>
                  </a:cubicBezTo>
                  <a:cubicBezTo>
                    <a:pt x="457" y="323"/>
                    <a:pt x="457" y="323"/>
                    <a:pt x="457" y="323"/>
                  </a:cubicBezTo>
                  <a:cubicBezTo>
                    <a:pt x="457" y="337"/>
                    <a:pt x="448" y="348"/>
                    <a:pt x="436" y="348"/>
                  </a:cubicBezTo>
                  <a:cubicBezTo>
                    <a:pt x="363" y="348"/>
                    <a:pt x="363" y="348"/>
                    <a:pt x="363" y="348"/>
                  </a:cubicBezTo>
                  <a:cubicBezTo>
                    <a:pt x="357" y="352"/>
                    <a:pt x="351" y="356"/>
                    <a:pt x="344" y="359"/>
                  </a:cubicBezTo>
                  <a:cubicBezTo>
                    <a:pt x="445" y="359"/>
                    <a:pt x="445" y="359"/>
                    <a:pt x="445" y="359"/>
                  </a:cubicBezTo>
                  <a:cubicBezTo>
                    <a:pt x="457" y="359"/>
                    <a:pt x="467" y="348"/>
                    <a:pt x="467" y="334"/>
                  </a:cubicBezTo>
                  <a:cubicBezTo>
                    <a:pt x="467" y="198"/>
                    <a:pt x="467" y="198"/>
                    <a:pt x="467" y="198"/>
                  </a:cubicBezTo>
                  <a:moveTo>
                    <a:pt x="455" y="0"/>
                  </a:moveTo>
                  <a:cubicBezTo>
                    <a:pt x="457" y="3"/>
                    <a:pt x="457" y="7"/>
                    <a:pt x="457" y="11"/>
                  </a:cubicBezTo>
                  <a:cubicBezTo>
                    <a:pt x="457" y="56"/>
                    <a:pt x="457" y="56"/>
                    <a:pt x="457" y="56"/>
                  </a:cubicBezTo>
                  <a:cubicBezTo>
                    <a:pt x="461" y="66"/>
                    <a:pt x="465" y="77"/>
                    <a:pt x="467" y="88"/>
                  </a:cubicBezTo>
                  <a:cubicBezTo>
                    <a:pt x="467" y="22"/>
                    <a:pt x="467" y="22"/>
                    <a:pt x="467" y="22"/>
                  </a:cubicBezTo>
                  <a:cubicBezTo>
                    <a:pt x="467" y="13"/>
                    <a:pt x="462" y="4"/>
                    <a:pt x="455" y="0"/>
                  </a:cubicBezTo>
                </a:path>
              </a:pathLst>
            </a:custGeom>
            <a:solidFill>
              <a:srgbClr val="86D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7" name="Freeform 34"/>
            <p:cNvSpPr>
              <a:spLocks noEditPoints="1"/>
            </p:cNvSpPr>
            <p:nvPr>
              <p:custDataLst>
                <p:tags r:id="rId32"/>
              </p:custDataLst>
            </p:nvPr>
          </p:nvSpPr>
          <p:spPr bwMode="auto">
            <a:xfrm>
              <a:off x="7146926" y="3486150"/>
              <a:ext cx="639763" cy="519113"/>
            </a:xfrm>
            <a:custGeom>
              <a:avLst/>
              <a:gdLst>
                <a:gd name="T0" fmla="*/ 269 w 373"/>
                <a:gd name="T1" fmla="*/ 292 h 303"/>
                <a:gd name="T2" fmla="*/ 0 w 373"/>
                <a:gd name="T3" fmla="*/ 292 h 303"/>
                <a:gd name="T4" fmla="*/ 19 w 373"/>
                <a:gd name="T5" fmla="*/ 303 h 303"/>
                <a:gd name="T6" fmla="*/ 250 w 373"/>
                <a:gd name="T7" fmla="*/ 303 h 303"/>
                <a:gd name="T8" fmla="*/ 269 w 373"/>
                <a:gd name="T9" fmla="*/ 292 h 303"/>
                <a:gd name="T10" fmla="*/ 363 w 373"/>
                <a:gd name="T11" fmla="*/ 0 h 303"/>
                <a:gd name="T12" fmla="*/ 363 w 373"/>
                <a:gd name="T13" fmla="*/ 175 h 303"/>
                <a:gd name="T14" fmla="*/ 373 w 373"/>
                <a:gd name="T15" fmla="*/ 142 h 303"/>
                <a:gd name="T16" fmla="*/ 373 w 373"/>
                <a:gd name="T17" fmla="*/ 32 h 303"/>
                <a:gd name="T18" fmla="*/ 363 w 373"/>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3" h="303">
                  <a:moveTo>
                    <a:pt x="269" y="292"/>
                  </a:moveTo>
                  <a:cubicBezTo>
                    <a:pt x="0" y="292"/>
                    <a:pt x="0" y="292"/>
                    <a:pt x="0" y="292"/>
                  </a:cubicBezTo>
                  <a:cubicBezTo>
                    <a:pt x="6" y="296"/>
                    <a:pt x="12" y="300"/>
                    <a:pt x="19" y="303"/>
                  </a:cubicBezTo>
                  <a:cubicBezTo>
                    <a:pt x="250" y="303"/>
                    <a:pt x="250" y="303"/>
                    <a:pt x="250" y="303"/>
                  </a:cubicBezTo>
                  <a:cubicBezTo>
                    <a:pt x="257" y="300"/>
                    <a:pt x="263" y="296"/>
                    <a:pt x="269" y="292"/>
                  </a:cubicBezTo>
                  <a:moveTo>
                    <a:pt x="363" y="0"/>
                  </a:moveTo>
                  <a:cubicBezTo>
                    <a:pt x="363" y="175"/>
                    <a:pt x="363" y="175"/>
                    <a:pt x="363" y="175"/>
                  </a:cubicBezTo>
                  <a:cubicBezTo>
                    <a:pt x="367" y="164"/>
                    <a:pt x="371" y="153"/>
                    <a:pt x="373" y="142"/>
                  </a:cubicBezTo>
                  <a:cubicBezTo>
                    <a:pt x="373" y="32"/>
                    <a:pt x="373" y="32"/>
                    <a:pt x="373" y="32"/>
                  </a:cubicBezTo>
                  <a:cubicBezTo>
                    <a:pt x="371" y="21"/>
                    <a:pt x="367" y="10"/>
                    <a:pt x="363" y="0"/>
                  </a:cubicBezTo>
                </a:path>
              </a:pathLst>
            </a:custGeom>
            <a:solidFill>
              <a:srgbClr val="8BDE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8" name="Freeform 35"/>
            <p:cNvSpPr/>
            <p:nvPr>
              <p:custDataLst>
                <p:tags r:id="rId33"/>
              </p:custDataLst>
            </p:nvPr>
          </p:nvSpPr>
          <p:spPr bwMode="auto">
            <a:xfrm>
              <a:off x="6965951" y="3365500"/>
              <a:ext cx="803275" cy="620713"/>
            </a:xfrm>
            <a:custGeom>
              <a:avLst/>
              <a:gdLst>
                <a:gd name="T0" fmla="*/ 22 w 469"/>
                <a:gd name="T1" fmla="*/ 0 h 362"/>
                <a:gd name="T2" fmla="*/ 448 w 469"/>
                <a:gd name="T3" fmla="*/ 0 h 362"/>
                <a:gd name="T4" fmla="*/ 469 w 469"/>
                <a:gd name="T5" fmla="*/ 25 h 362"/>
                <a:gd name="T6" fmla="*/ 469 w 469"/>
                <a:gd name="T7" fmla="*/ 337 h 362"/>
                <a:gd name="T8" fmla="*/ 448 w 469"/>
                <a:gd name="T9" fmla="*/ 362 h 362"/>
                <a:gd name="T10" fmla="*/ 22 w 469"/>
                <a:gd name="T11" fmla="*/ 362 h 362"/>
                <a:gd name="T12" fmla="*/ 0 w 469"/>
                <a:gd name="T13" fmla="*/ 337 h 362"/>
                <a:gd name="T14" fmla="*/ 0 w 469"/>
                <a:gd name="T15" fmla="*/ 25 h 362"/>
                <a:gd name="T16" fmla="*/ 22 w 46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362">
                  <a:moveTo>
                    <a:pt x="22" y="0"/>
                  </a:moveTo>
                  <a:cubicBezTo>
                    <a:pt x="448" y="0"/>
                    <a:pt x="448" y="0"/>
                    <a:pt x="448" y="0"/>
                  </a:cubicBezTo>
                  <a:cubicBezTo>
                    <a:pt x="460" y="0"/>
                    <a:pt x="469" y="11"/>
                    <a:pt x="469" y="25"/>
                  </a:cubicBezTo>
                  <a:cubicBezTo>
                    <a:pt x="469" y="337"/>
                    <a:pt x="469" y="337"/>
                    <a:pt x="469" y="337"/>
                  </a:cubicBezTo>
                  <a:cubicBezTo>
                    <a:pt x="469" y="351"/>
                    <a:pt x="460" y="362"/>
                    <a:pt x="448" y="362"/>
                  </a:cubicBezTo>
                  <a:cubicBezTo>
                    <a:pt x="22" y="362"/>
                    <a:pt x="22" y="362"/>
                    <a:pt x="22" y="362"/>
                  </a:cubicBezTo>
                  <a:cubicBezTo>
                    <a:pt x="10" y="362"/>
                    <a:pt x="0" y="351"/>
                    <a:pt x="0" y="337"/>
                  </a:cubicBezTo>
                  <a:cubicBezTo>
                    <a:pt x="0" y="25"/>
                    <a:pt x="0" y="25"/>
                    <a:pt x="0" y="25"/>
                  </a:cubicBezTo>
                  <a:cubicBezTo>
                    <a:pt x="0" y="11"/>
                    <a:pt x="10" y="0"/>
                    <a:pt x="22"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9" name="Rectangle 36"/>
            <p:cNvSpPr>
              <a:spLocks noChangeArrowheads="1"/>
            </p:cNvSpPr>
            <p:nvPr>
              <p:custDataLst>
                <p:tags r:id="rId34"/>
              </p:custDataLst>
            </p:nvPr>
          </p:nvSpPr>
          <p:spPr bwMode="auto">
            <a:xfrm>
              <a:off x="6991351" y="3406775"/>
              <a:ext cx="754063"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0" name="Rectangle 37"/>
            <p:cNvSpPr>
              <a:spLocks noChangeArrowheads="1"/>
            </p:cNvSpPr>
            <p:nvPr>
              <p:custDataLst>
                <p:tags r:id="rId35"/>
              </p:custDataLst>
            </p:nvPr>
          </p:nvSpPr>
          <p:spPr bwMode="auto">
            <a:xfrm>
              <a:off x="6991351" y="3406775"/>
              <a:ext cx="7540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1" name="Rectangle 38"/>
            <p:cNvSpPr>
              <a:spLocks noChangeArrowheads="1"/>
            </p:cNvSpPr>
            <p:nvPr>
              <p:custDataLst>
                <p:tags r:id="rId36"/>
              </p:custDataLst>
            </p:nvPr>
          </p:nvSpPr>
          <p:spPr bwMode="auto">
            <a:xfrm>
              <a:off x="7015164" y="3457575"/>
              <a:ext cx="563563" cy="60325"/>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2" name="Rectangle 39"/>
            <p:cNvSpPr>
              <a:spLocks noChangeArrowheads="1"/>
            </p:cNvSpPr>
            <p:nvPr>
              <p:custDataLst>
                <p:tags r:id="rId37"/>
              </p:custDataLst>
            </p:nvPr>
          </p:nvSpPr>
          <p:spPr bwMode="auto">
            <a:xfrm>
              <a:off x="7015164" y="3457575"/>
              <a:ext cx="56356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3" name="Freeform 40"/>
            <p:cNvSpPr/>
            <p:nvPr>
              <p:custDataLst>
                <p:tags r:id="rId38"/>
              </p:custDataLst>
            </p:nvPr>
          </p:nvSpPr>
          <p:spPr bwMode="auto">
            <a:xfrm>
              <a:off x="7015164" y="3560762"/>
              <a:ext cx="123825" cy="92075"/>
            </a:xfrm>
            <a:custGeom>
              <a:avLst/>
              <a:gdLst>
                <a:gd name="T0" fmla="*/ 72 w 72"/>
                <a:gd name="T1" fmla="*/ 0 h 54"/>
                <a:gd name="T2" fmla="*/ 0 w 72"/>
                <a:gd name="T3" fmla="*/ 0 h 54"/>
                <a:gd name="T4" fmla="*/ 0 w 72"/>
                <a:gd name="T5" fmla="*/ 54 h 54"/>
                <a:gd name="T6" fmla="*/ 24 w 72"/>
                <a:gd name="T7" fmla="*/ 54 h 54"/>
                <a:gd name="T8" fmla="*/ 72 w 72"/>
                <a:gd name="T9" fmla="*/ 7 h 54"/>
                <a:gd name="T10" fmla="*/ 72 w 72"/>
                <a:gd name="T11" fmla="*/ 0 h 54"/>
              </a:gdLst>
              <a:ahLst/>
              <a:cxnLst>
                <a:cxn ang="0">
                  <a:pos x="T0" y="T1"/>
                </a:cxn>
                <a:cxn ang="0">
                  <a:pos x="T2" y="T3"/>
                </a:cxn>
                <a:cxn ang="0">
                  <a:pos x="T4" y="T5"/>
                </a:cxn>
                <a:cxn ang="0">
                  <a:pos x="T6" y="T7"/>
                </a:cxn>
                <a:cxn ang="0">
                  <a:pos x="T8" y="T9"/>
                </a:cxn>
                <a:cxn ang="0">
                  <a:pos x="T10" y="T11"/>
                </a:cxn>
              </a:cxnLst>
              <a:rect l="0" t="0" r="r" b="b"/>
              <a:pathLst>
                <a:path w="72" h="54">
                  <a:moveTo>
                    <a:pt x="72" y="0"/>
                  </a:moveTo>
                  <a:cubicBezTo>
                    <a:pt x="0" y="0"/>
                    <a:pt x="0" y="0"/>
                    <a:pt x="0" y="0"/>
                  </a:cubicBezTo>
                  <a:cubicBezTo>
                    <a:pt x="0" y="54"/>
                    <a:pt x="0" y="54"/>
                    <a:pt x="0" y="54"/>
                  </a:cubicBezTo>
                  <a:cubicBezTo>
                    <a:pt x="24" y="54"/>
                    <a:pt x="24" y="54"/>
                    <a:pt x="24" y="54"/>
                  </a:cubicBezTo>
                  <a:cubicBezTo>
                    <a:pt x="25" y="28"/>
                    <a:pt x="46" y="8"/>
                    <a:pt x="72" y="7"/>
                  </a:cubicBezTo>
                  <a:cubicBezTo>
                    <a:pt x="72" y="0"/>
                    <a:pt x="72" y="0"/>
                    <a:pt x="72" y="0"/>
                  </a:cubicBezTo>
                </a:path>
              </a:pathLst>
            </a:custGeom>
            <a:solidFill>
              <a:srgbClr val="F2F2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4" name="Rectangle 41"/>
            <p:cNvSpPr>
              <a:spLocks noChangeArrowheads="1"/>
            </p:cNvSpPr>
            <p:nvPr>
              <p:custDataLst>
                <p:tags r:id="rId39"/>
              </p:custDataLst>
            </p:nvPr>
          </p:nvSpPr>
          <p:spPr bwMode="auto">
            <a:xfrm>
              <a:off x="7591426" y="3457575"/>
              <a:ext cx="139700" cy="42703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5" name="Rectangle 42"/>
            <p:cNvSpPr>
              <a:spLocks noChangeArrowheads="1"/>
            </p:cNvSpPr>
            <p:nvPr>
              <p:custDataLst>
                <p:tags r:id="rId40"/>
              </p:custDataLst>
            </p:nvPr>
          </p:nvSpPr>
          <p:spPr bwMode="auto">
            <a:xfrm>
              <a:off x="7591426" y="3457575"/>
              <a:ext cx="139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6" name="Freeform 43"/>
            <p:cNvSpPr/>
            <p:nvPr>
              <p:custDataLst>
                <p:tags r:id="rId41"/>
              </p:custDataLst>
            </p:nvPr>
          </p:nvSpPr>
          <p:spPr bwMode="auto">
            <a:xfrm>
              <a:off x="7602539" y="3540125"/>
              <a:ext cx="117475" cy="15875"/>
            </a:xfrm>
            <a:custGeom>
              <a:avLst/>
              <a:gdLst>
                <a:gd name="T0" fmla="*/ 63 w 68"/>
                <a:gd name="T1" fmla="*/ 9 h 9"/>
                <a:gd name="T2" fmla="*/ 5 w 68"/>
                <a:gd name="T3" fmla="*/ 9 h 9"/>
                <a:gd name="T4" fmla="*/ 0 w 68"/>
                <a:gd name="T5" fmla="*/ 5 h 9"/>
                <a:gd name="T6" fmla="*/ 0 w 68"/>
                <a:gd name="T7" fmla="*/ 4 h 9"/>
                <a:gd name="T8" fmla="*/ 5 w 68"/>
                <a:gd name="T9" fmla="*/ 0 h 9"/>
                <a:gd name="T10" fmla="*/ 63 w 68"/>
                <a:gd name="T11" fmla="*/ 0 h 9"/>
                <a:gd name="T12" fmla="*/ 68 w 68"/>
                <a:gd name="T13" fmla="*/ 4 h 9"/>
                <a:gd name="T14" fmla="*/ 68 w 68"/>
                <a:gd name="T15" fmla="*/ 5 h 9"/>
                <a:gd name="T16" fmla="*/ 63 w 6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
                  <a:moveTo>
                    <a:pt x="63" y="9"/>
                  </a:moveTo>
                  <a:cubicBezTo>
                    <a:pt x="5" y="9"/>
                    <a:pt x="5" y="9"/>
                    <a:pt x="5" y="9"/>
                  </a:cubicBezTo>
                  <a:cubicBezTo>
                    <a:pt x="2" y="9"/>
                    <a:pt x="0" y="7"/>
                    <a:pt x="0" y="5"/>
                  </a:cubicBezTo>
                  <a:cubicBezTo>
                    <a:pt x="0" y="4"/>
                    <a:pt x="0" y="4"/>
                    <a:pt x="0" y="4"/>
                  </a:cubicBezTo>
                  <a:cubicBezTo>
                    <a:pt x="0" y="2"/>
                    <a:pt x="2" y="0"/>
                    <a:pt x="5" y="0"/>
                  </a:cubicBezTo>
                  <a:cubicBezTo>
                    <a:pt x="63" y="0"/>
                    <a:pt x="63" y="0"/>
                    <a:pt x="63" y="0"/>
                  </a:cubicBezTo>
                  <a:cubicBezTo>
                    <a:pt x="66" y="0"/>
                    <a:pt x="68" y="2"/>
                    <a:pt x="68" y="4"/>
                  </a:cubicBezTo>
                  <a:cubicBezTo>
                    <a:pt x="68" y="5"/>
                    <a:pt x="68" y="5"/>
                    <a:pt x="68" y="5"/>
                  </a:cubicBezTo>
                  <a:cubicBezTo>
                    <a:pt x="68" y="7"/>
                    <a:pt x="66" y="9"/>
                    <a:pt x="63" y="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7" name="Freeform 44"/>
            <p:cNvSpPr/>
            <p:nvPr>
              <p:custDataLst>
                <p:tags r:id="rId42"/>
              </p:custDataLst>
            </p:nvPr>
          </p:nvSpPr>
          <p:spPr bwMode="auto">
            <a:xfrm>
              <a:off x="7600951" y="3538537"/>
              <a:ext cx="120650" cy="19050"/>
            </a:xfrm>
            <a:custGeom>
              <a:avLst/>
              <a:gdLst>
                <a:gd name="T0" fmla="*/ 64 w 70"/>
                <a:gd name="T1" fmla="*/ 10 h 11"/>
                <a:gd name="T2" fmla="*/ 64 w 70"/>
                <a:gd name="T3" fmla="*/ 9 h 11"/>
                <a:gd name="T4" fmla="*/ 6 w 70"/>
                <a:gd name="T5" fmla="*/ 9 h 11"/>
                <a:gd name="T6" fmla="*/ 2 w 70"/>
                <a:gd name="T7" fmla="*/ 6 h 11"/>
                <a:gd name="T8" fmla="*/ 2 w 70"/>
                <a:gd name="T9" fmla="*/ 5 h 11"/>
                <a:gd name="T10" fmla="*/ 6 w 70"/>
                <a:gd name="T11" fmla="*/ 2 h 11"/>
                <a:gd name="T12" fmla="*/ 64 w 70"/>
                <a:gd name="T13" fmla="*/ 2 h 11"/>
                <a:gd name="T14" fmla="*/ 68 w 70"/>
                <a:gd name="T15" fmla="*/ 5 h 11"/>
                <a:gd name="T16" fmla="*/ 68 w 70"/>
                <a:gd name="T17" fmla="*/ 6 h 11"/>
                <a:gd name="T18" fmla="*/ 64 w 70"/>
                <a:gd name="T19" fmla="*/ 9 h 11"/>
                <a:gd name="T20" fmla="*/ 64 w 70"/>
                <a:gd name="T21" fmla="*/ 10 h 11"/>
                <a:gd name="T22" fmla="*/ 64 w 70"/>
                <a:gd name="T23" fmla="*/ 11 h 11"/>
                <a:gd name="T24" fmla="*/ 70 w 70"/>
                <a:gd name="T25" fmla="*/ 6 h 11"/>
                <a:gd name="T26" fmla="*/ 70 w 70"/>
                <a:gd name="T27" fmla="*/ 5 h 11"/>
                <a:gd name="T28" fmla="*/ 64 w 70"/>
                <a:gd name="T29" fmla="*/ 0 h 11"/>
                <a:gd name="T30" fmla="*/ 6 w 70"/>
                <a:gd name="T31" fmla="*/ 0 h 11"/>
                <a:gd name="T32" fmla="*/ 0 w 70"/>
                <a:gd name="T33" fmla="*/ 5 h 11"/>
                <a:gd name="T34" fmla="*/ 0 w 70"/>
                <a:gd name="T35" fmla="*/ 6 h 11"/>
                <a:gd name="T36" fmla="*/ 6 w 70"/>
                <a:gd name="T37" fmla="*/ 11 h 11"/>
                <a:gd name="T38" fmla="*/ 64 w 70"/>
                <a:gd name="T39" fmla="*/ 11 h 11"/>
                <a:gd name="T40" fmla="*/ 64 w 70"/>
                <a:gd name="T4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1">
                  <a:moveTo>
                    <a:pt x="64" y="10"/>
                  </a:moveTo>
                  <a:cubicBezTo>
                    <a:pt x="64" y="9"/>
                    <a:pt x="64" y="9"/>
                    <a:pt x="64" y="9"/>
                  </a:cubicBezTo>
                  <a:cubicBezTo>
                    <a:pt x="6" y="9"/>
                    <a:pt x="6" y="9"/>
                    <a:pt x="6" y="9"/>
                  </a:cubicBezTo>
                  <a:cubicBezTo>
                    <a:pt x="4" y="9"/>
                    <a:pt x="2" y="8"/>
                    <a:pt x="2" y="6"/>
                  </a:cubicBezTo>
                  <a:cubicBezTo>
                    <a:pt x="2" y="5"/>
                    <a:pt x="2" y="5"/>
                    <a:pt x="2" y="5"/>
                  </a:cubicBezTo>
                  <a:cubicBezTo>
                    <a:pt x="2" y="3"/>
                    <a:pt x="4" y="2"/>
                    <a:pt x="6" y="2"/>
                  </a:cubicBezTo>
                  <a:cubicBezTo>
                    <a:pt x="64" y="2"/>
                    <a:pt x="64" y="2"/>
                    <a:pt x="64" y="2"/>
                  </a:cubicBezTo>
                  <a:cubicBezTo>
                    <a:pt x="66" y="2"/>
                    <a:pt x="68" y="3"/>
                    <a:pt x="68" y="5"/>
                  </a:cubicBezTo>
                  <a:cubicBezTo>
                    <a:pt x="68" y="6"/>
                    <a:pt x="68" y="6"/>
                    <a:pt x="68" y="6"/>
                  </a:cubicBezTo>
                  <a:cubicBezTo>
                    <a:pt x="68" y="8"/>
                    <a:pt x="66" y="9"/>
                    <a:pt x="64" y="9"/>
                  </a:cubicBezTo>
                  <a:cubicBezTo>
                    <a:pt x="64" y="10"/>
                    <a:pt x="64" y="10"/>
                    <a:pt x="64" y="10"/>
                  </a:cubicBezTo>
                  <a:cubicBezTo>
                    <a:pt x="64" y="11"/>
                    <a:pt x="64" y="11"/>
                    <a:pt x="64" y="11"/>
                  </a:cubicBezTo>
                  <a:cubicBezTo>
                    <a:pt x="67" y="11"/>
                    <a:pt x="70" y="9"/>
                    <a:pt x="70" y="6"/>
                  </a:cubicBezTo>
                  <a:cubicBezTo>
                    <a:pt x="70" y="5"/>
                    <a:pt x="70" y="5"/>
                    <a:pt x="70" y="5"/>
                  </a:cubicBezTo>
                  <a:cubicBezTo>
                    <a:pt x="70" y="2"/>
                    <a:pt x="67" y="0"/>
                    <a:pt x="64" y="0"/>
                  </a:cubicBezTo>
                  <a:cubicBezTo>
                    <a:pt x="6" y="0"/>
                    <a:pt x="6" y="0"/>
                    <a:pt x="6" y="0"/>
                  </a:cubicBezTo>
                  <a:cubicBezTo>
                    <a:pt x="3" y="0"/>
                    <a:pt x="0" y="2"/>
                    <a:pt x="0" y="5"/>
                  </a:cubicBezTo>
                  <a:cubicBezTo>
                    <a:pt x="0" y="6"/>
                    <a:pt x="0" y="6"/>
                    <a:pt x="0" y="6"/>
                  </a:cubicBezTo>
                  <a:cubicBezTo>
                    <a:pt x="0" y="9"/>
                    <a:pt x="3" y="11"/>
                    <a:pt x="6" y="11"/>
                  </a:cubicBezTo>
                  <a:cubicBezTo>
                    <a:pt x="64" y="11"/>
                    <a:pt x="64" y="11"/>
                    <a:pt x="64" y="11"/>
                  </a:cubicBezTo>
                  <a:cubicBezTo>
                    <a:pt x="64" y="10"/>
                    <a:pt x="64" y="10"/>
                    <a:pt x="64" y="10"/>
                  </a:cubicBezTo>
                </a:path>
              </a:pathLst>
            </a:custGeom>
            <a:solidFill>
              <a:srgbClr val="C3C2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8" name="Freeform 45"/>
            <p:cNvSpPr/>
            <p:nvPr>
              <p:custDataLst>
                <p:tags r:id="rId43"/>
              </p:custDataLst>
            </p:nvPr>
          </p:nvSpPr>
          <p:spPr bwMode="auto">
            <a:xfrm>
              <a:off x="7015164" y="3671887"/>
              <a:ext cx="123825" cy="95250"/>
            </a:xfrm>
            <a:custGeom>
              <a:avLst/>
              <a:gdLst>
                <a:gd name="T0" fmla="*/ 24 w 72"/>
                <a:gd name="T1" fmla="*/ 0 h 55"/>
                <a:gd name="T2" fmla="*/ 0 w 72"/>
                <a:gd name="T3" fmla="*/ 0 h 55"/>
                <a:gd name="T4" fmla="*/ 0 w 72"/>
                <a:gd name="T5" fmla="*/ 55 h 55"/>
                <a:gd name="T6" fmla="*/ 72 w 72"/>
                <a:gd name="T7" fmla="*/ 55 h 55"/>
                <a:gd name="T8" fmla="*/ 72 w 72"/>
                <a:gd name="T9" fmla="*/ 43 h 55"/>
                <a:gd name="T10" fmla="*/ 24 w 72"/>
                <a:gd name="T11" fmla="*/ 0 h 55"/>
              </a:gdLst>
              <a:ahLst/>
              <a:cxnLst>
                <a:cxn ang="0">
                  <a:pos x="T0" y="T1"/>
                </a:cxn>
                <a:cxn ang="0">
                  <a:pos x="T2" y="T3"/>
                </a:cxn>
                <a:cxn ang="0">
                  <a:pos x="T4" y="T5"/>
                </a:cxn>
                <a:cxn ang="0">
                  <a:pos x="T6" y="T7"/>
                </a:cxn>
                <a:cxn ang="0">
                  <a:pos x="T8" y="T9"/>
                </a:cxn>
                <a:cxn ang="0">
                  <a:pos x="T10" y="T11"/>
                </a:cxn>
              </a:cxnLst>
              <a:rect l="0" t="0" r="r" b="b"/>
              <a:pathLst>
                <a:path w="72" h="55">
                  <a:moveTo>
                    <a:pt x="24" y="0"/>
                  </a:moveTo>
                  <a:cubicBezTo>
                    <a:pt x="0" y="0"/>
                    <a:pt x="0" y="0"/>
                    <a:pt x="0" y="0"/>
                  </a:cubicBezTo>
                  <a:cubicBezTo>
                    <a:pt x="0" y="55"/>
                    <a:pt x="0" y="55"/>
                    <a:pt x="0" y="55"/>
                  </a:cubicBezTo>
                  <a:cubicBezTo>
                    <a:pt x="72" y="55"/>
                    <a:pt x="72" y="55"/>
                    <a:pt x="72" y="55"/>
                  </a:cubicBezTo>
                  <a:cubicBezTo>
                    <a:pt x="72" y="43"/>
                    <a:pt x="72" y="43"/>
                    <a:pt x="72" y="43"/>
                  </a:cubicBezTo>
                  <a:cubicBezTo>
                    <a:pt x="48" y="42"/>
                    <a:pt x="28" y="24"/>
                    <a:pt x="24" y="0"/>
                  </a:cubicBezTo>
                </a:path>
              </a:pathLst>
            </a:custGeom>
            <a:solidFill>
              <a:srgbClr val="F2F2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9" name="Rectangle 46"/>
            <p:cNvSpPr>
              <a:spLocks noChangeArrowheads="1"/>
            </p:cNvSpPr>
            <p:nvPr>
              <p:custDataLst>
                <p:tags r:id="rId44"/>
              </p:custDataLst>
            </p:nvPr>
          </p:nvSpPr>
          <p:spPr bwMode="auto">
            <a:xfrm>
              <a:off x="7015164" y="3786187"/>
              <a:ext cx="123825" cy="92075"/>
            </a:xfrm>
            <a:prstGeom prst="rect">
              <a:avLst/>
            </a:prstGeom>
            <a:solidFill>
              <a:srgbClr val="F2F2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0" name="Rectangle 47"/>
            <p:cNvSpPr>
              <a:spLocks noChangeArrowheads="1"/>
            </p:cNvSpPr>
            <p:nvPr>
              <p:custDataLst>
                <p:tags r:id="rId45"/>
              </p:custDataLst>
            </p:nvPr>
          </p:nvSpPr>
          <p:spPr bwMode="auto">
            <a:xfrm>
              <a:off x="7015164" y="3786187"/>
              <a:ext cx="1238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1" name="Oval 48"/>
            <p:cNvSpPr>
              <a:spLocks noChangeArrowheads="1"/>
            </p:cNvSpPr>
            <p:nvPr>
              <p:custDataLst>
                <p:tags r:id="rId46"/>
              </p:custDataLst>
            </p:nvPr>
          </p:nvSpPr>
          <p:spPr bwMode="auto">
            <a:xfrm>
              <a:off x="7023101" y="3433762"/>
              <a:ext cx="12700" cy="1270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2" name="Oval 49"/>
            <p:cNvSpPr>
              <a:spLocks noChangeArrowheads="1"/>
            </p:cNvSpPr>
            <p:nvPr>
              <p:custDataLst>
                <p:tags r:id="rId47"/>
              </p:custDataLst>
            </p:nvPr>
          </p:nvSpPr>
          <p:spPr bwMode="auto">
            <a:xfrm>
              <a:off x="7043739" y="3433762"/>
              <a:ext cx="12700" cy="1270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3" name="Oval 50"/>
            <p:cNvSpPr>
              <a:spLocks noChangeArrowheads="1"/>
            </p:cNvSpPr>
            <p:nvPr>
              <p:custDataLst>
                <p:tags r:id="rId48"/>
              </p:custDataLst>
            </p:nvPr>
          </p:nvSpPr>
          <p:spPr bwMode="auto">
            <a:xfrm>
              <a:off x="7064376" y="3433762"/>
              <a:ext cx="11113" cy="1270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4" name="Oval 51"/>
            <p:cNvSpPr>
              <a:spLocks noChangeArrowheads="1"/>
            </p:cNvSpPr>
            <p:nvPr>
              <p:custDataLst>
                <p:tags r:id="rId49"/>
              </p:custDataLst>
            </p:nvPr>
          </p:nvSpPr>
          <p:spPr bwMode="auto">
            <a:xfrm>
              <a:off x="7631114" y="3484562"/>
              <a:ext cx="14288" cy="12700"/>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5" name="Oval 52"/>
            <p:cNvSpPr>
              <a:spLocks noChangeArrowheads="1"/>
            </p:cNvSpPr>
            <p:nvPr>
              <p:custDataLst>
                <p:tags r:id="rId50"/>
              </p:custDataLst>
            </p:nvPr>
          </p:nvSpPr>
          <p:spPr bwMode="auto">
            <a:xfrm>
              <a:off x="7656514" y="3484562"/>
              <a:ext cx="14288" cy="12700"/>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6" name="Oval 53"/>
            <p:cNvSpPr>
              <a:spLocks noChangeArrowheads="1"/>
            </p:cNvSpPr>
            <p:nvPr>
              <p:custDataLst>
                <p:tags r:id="rId51"/>
              </p:custDataLst>
            </p:nvPr>
          </p:nvSpPr>
          <p:spPr bwMode="auto">
            <a:xfrm>
              <a:off x="7680326" y="3484562"/>
              <a:ext cx="14288" cy="12700"/>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7" name="Rectangle 54"/>
            <p:cNvSpPr>
              <a:spLocks noChangeArrowheads="1"/>
            </p:cNvSpPr>
            <p:nvPr>
              <p:custDataLst>
                <p:tags r:id="rId52"/>
              </p:custDataLst>
            </p:nvPr>
          </p:nvSpPr>
          <p:spPr bwMode="auto">
            <a:xfrm>
              <a:off x="7602539" y="3563937"/>
              <a:ext cx="117475" cy="4763"/>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8" name="Rectangle 55"/>
            <p:cNvSpPr>
              <a:spLocks noChangeArrowheads="1"/>
            </p:cNvSpPr>
            <p:nvPr>
              <p:custDataLst>
                <p:tags r:id="rId53"/>
              </p:custDataLst>
            </p:nvPr>
          </p:nvSpPr>
          <p:spPr bwMode="auto">
            <a:xfrm>
              <a:off x="7602539" y="3563937"/>
              <a:ext cx="117475"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9" name="Rectangle 56"/>
            <p:cNvSpPr>
              <a:spLocks noChangeArrowheads="1"/>
            </p:cNvSpPr>
            <p:nvPr>
              <p:custDataLst>
                <p:tags r:id="rId54"/>
              </p:custDataLst>
            </p:nvPr>
          </p:nvSpPr>
          <p:spPr bwMode="auto">
            <a:xfrm>
              <a:off x="7602539" y="3573462"/>
              <a:ext cx="117475" cy="3175"/>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0" name="Rectangle 57"/>
            <p:cNvSpPr>
              <a:spLocks noChangeArrowheads="1"/>
            </p:cNvSpPr>
            <p:nvPr>
              <p:custDataLst>
                <p:tags r:id="rId55"/>
              </p:custDataLst>
            </p:nvPr>
          </p:nvSpPr>
          <p:spPr bwMode="auto">
            <a:xfrm>
              <a:off x="7602539" y="3573462"/>
              <a:ext cx="1174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1" name="Freeform 58"/>
            <p:cNvSpPr>
              <a:spLocks noEditPoints="1"/>
            </p:cNvSpPr>
            <p:nvPr>
              <p:custDataLst>
                <p:tags r:id="rId56"/>
              </p:custDataLst>
            </p:nvPr>
          </p:nvSpPr>
          <p:spPr bwMode="auto">
            <a:xfrm>
              <a:off x="7172326" y="3557587"/>
              <a:ext cx="398463" cy="322263"/>
            </a:xfrm>
            <a:custGeom>
              <a:avLst/>
              <a:gdLst>
                <a:gd name="T0" fmla="*/ 230 w 232"/>
                <a:gd name="T1" fmla="*/ 99 h 188"/>
                <a:gd name="T2" fmla="*/ 230 w 232"/>
                <a:gd name="T3" fmla="*/ 159 h 188"/>
                <a:gd name="T4" fmla="*/ 222 w 232"/>
                <a:gd name="T5" fmla="*/ 178 h 188"/>
                <a:gd name="T6" fmla="*/ 203 w 232"/>
                <a:gd name="T7" fmla="*/ 186 h 188"/>
                <a:gd name="T8" fmla="*/ 203 w 232"/>
                <a:gd name="T9" fmla="*/ 186 h 188"/>
                <a:gd name="T10" fmla="*/ 29 w 232"/>
                <a:gd name="T11" fmla="*/ 186 h 188"/>
                <a:gd name="T12" fmla="*/ 10 w 232"/>
                <a:gd name="T13" fmla="*/ 178 h 188"/>
                <a:gd name="T14" fmla="*/ 2 w 232"/>
                <a:gd name="T15" fmla="*/ 159 h 188"/>
                <a:gd name="T16" fmla="*/ 2 w 232"/>
                <a:gd name="T17" fmla="*/ 106 h 188"/>
                <a:gd name="T18" fmla="*/ 0 w 232"/>
                <a:gd name="T19" fmla="*/ 107 h 188"/>
                <a:gd name="T20" fmla="*/ 0 w 232"/>
                <a:gd name="T21" fmla="*/ 159 h 188"/>
                <a:gd name="T22" fmla="*/ 29 w 232"/>
                <a:gd name="T23" fmla="*/ 188 h 188"/>
                <a:gd name="T24" fmla="*/ 203 w 232"/>
                <a:gd name="T25" fmla="*/ 188 h 188"/>
                <a:gd name="T26" fmla="*/ 232 w 232"/>
                <a:gd name="T27" fmla="*/ 159 h 188"/>
                <a:gd name="T28" fmla="*/ 232 w 232"/>
                <a:gd name="T29" fmla="*/ 100 h 188"/>
                <a:gd name="T30" fmla="*/ 230 w 232"/>
                <a:gd name="T31" fmla="*/ 99 h 188"/>
                <a:gd name="T32" fmla="*/ 230 w 232"/>
                <a:gd name="T33" fmla="*/ 80 h 188"/>
                <a:gd name="T34" fmla="*/ 230 w 232"/>
                <a:gd name="T35" fmla="*/ 81 h 188"/>
                <a:gd name="T36" fmla="*/ 232 w 232"/>
                <a:gd name="T37" fmla="*/ 83 h 188"/>
                <a:gd name="T38" fmla="*/ 232 w 232"/>
                <a:gd name="T39" fmla="*/ 83 h 188"/>
                <a:gd name="T40" fmla="*/ 230 w 232"/>
                <a:gd name="T41" fmla="*/ 80 h 188"/>
                <a:gd name="T42" fmla="*/ 226 w 232"/>
                <a:gd name="T43" fmla="*/ 11 h 188"/>
                <a:gd name="T44" fmla="*/ 224 w 232"/>
                <a:gd name="T45" fmla="*/ 12 h 188"/>
                <a:gd name="T46" fmla="*/ 225 w 232"/>
                <a:gd name="T47" fmla="*/ 13 h 188"/>
                <a:gd name="T48" fmla="*/ 226 w 232"/>
                <a:gd name="T49" fmla="*/ 11 h 188"/>
                <a:gd name="T50" fmla="*/ 226 w 232"/>
                <a:gd name="T51" fmla="*/ 11 h 188"/>
                <a:gd name="T52" fmla="*/ 203 w 232"/>
                <a:gd name="T53" fmla="*/ 0 h 188"/>
                <a:gd name="T54" fmla="*/ 29 w 232"/>
                <a:gd name="T55" fmla="*/ 0 h 188"/>
                <a:gd name="T56" fmla="*/ 5 w 232"/>
                <a:gd name="T57" fmla="*/ 14 h 188"/>
                <a:gd name="T58" fmla="*/ 6 w 232"/>
                <a:gd name="T59" fmla="*/ 15 h 188"/>
                <a:gd name="T60" fmla="*/ 10 w 232"/>
                <a:gd name="T61" fmla="*/ 10 h 188"/>
                <a:gd name="T62" fmla="*/ 29 w 232"/>
                <a:gd name="T63" fmla="*/ 2 h 188"/>
                <a:gd name="T64" fmla="*/ 203 w 232"/>
                <a:gd name="T65" fmla="*/ 2 h 188"/>
                <a:gd name="T66" fmla="*/ 214 w 232"/>
                <a:gd name="T67" fmla="*/ 4 h 188"/>
                <a:gd name="T68" fmla="*/ 215 w 232"/>
                <a:gd name="T69" fmla="*/ 2 h 188"/>
                <a:gd name="T70" fmla="*/ 203 w 232"/>
                <a:gd name="T7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188">
                  <a:moveTo>
                    <a:pt x="230" y="99"/>
                  </a:moveTo>
                  <a:cubicBezTo>
                    <a:pt x="230" y="159"/>
                    <a:pt x="230" y="159"/>
                    <a:pt x="230" y="159"/>
                  </a:cubicBezTo>
                  <a:cubicBezTo>
                    <a:pt x="230" y="167"/>
                    <a:pt x="227" y="173"/>
                    <a:pt x="222" y="178"/>
                  </a:cubicBezTo>
                  <a:cubicBezTo>
                    <a:pt x="217" y="183"/>
                    <a:pt x="210" y="186"/>
                    <a:pt x="203" y="186"/>
                  </a:cubicBezTo>
                  <a:cubicBezTo>
                    <a:pt x="203" y="186"/>
                    <a:pt x="203" y="186"/>
                    <a:pt x="203" y="186"/>
                  </a:cubicBezTo>
                  <a:cubicBezTo>
                    <a:pt x="29" y="186"/>
                    <a:pt x="29" y="186"/>
                    <a:pt x="29" y="186"/>
                  </a:cubicBezTo>
                  <a:cubicBezTo>
                    <a:pt x="22" y="186"/>
                    <a:pt x="15" y="183"/>
                    <a:pt x="10" y="178"/>
                  </a:cubicBezTo>
                  <a:cubicBezTo>
                    <a:pt x="5" y="173"/>
                    <a:pt x="2" y="167"/>
                    <a:pt x="2" y="159"/>
                  </a:cubicBezTo>
                  <a:cubicBezTo>
                    <a:pt x="2" y="106"/>
                    <a:pt x="2" y="106"/>
                    <a:pt x="2" y="106"/>
                  </a:cubicBezTo>
                  <a:cubicBezTo>
                    <a:pt x="2" y="106"/>
                    <a:pt x="1" y="107"/>
                    <a:pt x="0" y="107"/>
                  </a:cubicBezTo>
                  <a:cubicBezTo>
                    <a:pt x="0" y="159"/>
                    <a:pt x="0" y="159"/>
                    <a:pt x="0" y="159"/>
                  </a:cubicBezTo>
                  <a:cubicBezTo>
                    <a:pt x="0" y="175"/>
                    <a:pt x="13" y="188"/>
                    <a:pt x="29" y="188"/>
                  </a:cubicBezTo>
                  <a:cubicBezTo>
                    <a:pt x="203" y="188"/>
                    <a:pt x="203" y="188"/>
                    <a:pt x="203" y="188"/>
                  </a:cubicBezTo>
                  <a:cubicBezTo>
                    <a:pt x="219" y="188"/>
                    <a:pt x="232" y="175"/>
                    <a:pt x="232" y="159"/>
                  </a:cubicBezTo>
                  <a:cubicBezTo>
                    <a:pt x="232" y="100"/>
                    <a:pt x="232" y="100"/>
                    <a:pt x="232" y="100"/>
                  </a:cubicBezTo>
                  <a:cubicBezTo>
                    <a:pt x="231" y="100"/>
                    <a:pt x="231" y="99"/>
                    <a:pt x="230" y="99"/>
                  </a:cubicBezTo>
                  <a:moveTo>
                    <a:pt x="230" y="80"/>
                  </a:moveTo>
                  <a:cubicBezTo>
                    <a:pt x="230" y="81"/>
                    <a:pt x="230" y="81"/>
                    <a:pt x="230" y="81"/>
                  </a:cubicBezTo>
                  <a:cubicBezTo>
                    <a:pt x="231" y="81"/>
                    <a:pt x="231" y="82"/>
                    <a:pt x="232" y="83"/>
                  </a:cubicBezTo>
                  <a:cubicBezTo>
                    <a:pt x="232" y="83"/>
                    <a:pt x="232" y="83"/>
                    <a:pt x="232" y="83"/>
                  </a:cubicBezTo>
                  <a:cubicBezTo>
                    <a:pt x="231" y="82"/>
                    <a:pt x="231" y="81"/>
                    <a:pt x="230" y="80"/>
                  </a:cubicBezTo>
                  <a:moveTo>
                    <a:pt x="226" y="11"/>
                  </a:moveTo>
                  <a:cubicBezTo>
                    <a:pt x="225" y="11"/>
                    <a:pt x="225" y="12"/>
                    <a:pt x="224" y="12"/>
                  </a:cubicBezTo>
                  <a:cubicBezTo>
                    <a:pt x="225" y="12"/>
                    <a:pt x="225" y="13"/>
                    <a:pt x="225" y="13"/>
                  </a:cubicBezTo>
                  <a:cubicBezTo>
                    <a:pt x="225" y="12"/>
                    <a:pt x="225" y="11"/>
                    <a:pt x="226" y="11"/>
                  </a:cubicBezTo>
                  <a:cubicBezTo>
                    <a:pt x="226" y="11"/>
                    <a:pt x="226" y="11"/>
                    <a:pt x="226" y="11"/>
                  </a:cubicBezTo>
                  <a:moveTo>
                    <a:pt x="203" y="0"/>
                  </a:moveTo>
                  <a:cubicBezTo>
                    <a:pt x="29" y="0"/>
                    <a:pt x="29" y="0"/>
                    <a:pt x="29" y="0"/>
                  </a:cubicBezTo>
                  <a:cubicBezTo>
                    <a:pt x="19" y="0"/>
                    <a:pt x="10" y="5"/>
                    <a:pt x="5" y="14"/>
                  </a:cubicBezTo>
                  <a:cubicBezTo>
                    <a:pt x="5" y="14"/>
                    <a:pt x="6" y="14"/>
                    <a:pt x="6" y="15"/>
                  </a:cubicBezTo>
                  <a:cubicBezTo>
                    <a:pt x="7" y="13"/>
                    <a:pt x="9" y="11"/>
                    <a:pt x="10" y="10"/>
                  </a:cubicBezTo>
                  <a:cubicBezTo>
                    <a:pt x="15" y="5"/>
                    <a:pt x="22" y="2"/>
                    <a:pt x="29" y="2"/>
                  </a:cubicBezTo>
                  <a:cubicBezTo>
                    <a:pt x="203" y="2"/>
                    <a:pt x="203" y="2"/>
                    <a:pt x="203" y="2"/>
                  </a:cubicBezTo>
                  <a:cubicBezTo>
                    <a:pt x="207" y="2"/>
                    <a:pt x="211" y="3"/>
                    <a:pt x="214" y="4"/>
                  </a:cubicBezTo>
                  <a:cubicBezTo>
                    <a:pt x="214" y="3"/>
                    <a:pt x="215" y="3"/>
                    <a:pt x="215" y="2"/>
                  </a:cubicBezTo>
                  <a:cubicBezTo>
                    <a:pt x="212" y="1"/>
                    <a:pt x="207" y="0"/>
                    <a:pt x="203" y="0"/>
                  </a:cubicBezTo>
                </a:path>
              </a:pathLst>
            </a:custGeom>
            <a:solidFill>
              <a:srgbClr val="DA80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2" name="Freeform 59"/>
            <p:cNvSpPr/>
            <p:nvPr>
              <p:custDataLst>
                <p:tags r:id="rId57"/>
              </p:custDataLst>
            </p:nvPr>
          </p:nvSpPr>
          <p:spPr bwMode="auto">
            <a:xfrm>
              <a:off x="7192964" y="3579812"/>
              <a:ext cx="6350" cy="3175"/>
            </a:xfrm>
            <a:custGeom>
              <a:avLst/>
              <a:gdLst>
                <a:gd name="T0" fmla="*/ 0 w 4"/>
                <a:gd name="T1" fmla="*/ 0 h 2"/>
                <a:gd name="T2" fmla="*/ 2 w 4"/>
                <a:gd name="T3" fmla="*/ 2 h 2"/>
                <a:gd name="T4" fmla="*/ 4 w 4"/>
                <a:gd name="T5" fmla="*/ 1 h 2"/>
                <a:gd name="T6" fmla="*/ 1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1" y="0"/>
                  </a:lnTo>
                  <a:lnTo>
                    <a:pt x="0" y="0"/>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3" name="Freeform 60"/>
            <p:cNvSpPr/>
            <p:nvPr>
              <p:custDataLst>
                <p:tags r:id="rId58"/>
              </p:custDataLst>
            </p:nvPr>
          </p:nvSpPr>
          <p:spPr bwMode="auto">
            <a:xfrm>
              <a:off x="7192964" y="3579812"/>
              <a:ext cx="6350" cy="3175"/>
            </a:xfrm>
            <a:custGeom>
              <a:avLst/>
              <a:gdLst>
                <a:gd name="T0" fmla="*/ 0 w 4"/>
                <a:gd name="T1" fmla="*/ 0 h 2"/>
                <a:gd name="T2" fmla="*/ 2 w 4"/>
                <a:gd name="T3" fmla="*/ 2 h 2"/>
                <a:gd name="T4" fmla="*/ 4 w 4"/>
                <a:gd name="T5" fmla="*/ 1 h 2"/>
                <a:gd name="T6" fmla="*/ 1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4" name="Freeform 61"/>
            <p:cNvSpPr>
              <a:spLocks noEditPoints="1"/>
            </p:cNvSpPr>
            <p:nvPr>
              <p:custDataLst>
                <p:tags r:id="rId59"/>
              </p:custDataLst>
            </p:nvPr>
          </p:nvSpPr>
          <p:spPr bwMode="auto">
            <a:xfrm>
              <a:off x="7202489" y="3584575"/>
              <a:ext cx="336550" cy="269875"/>
            </a:xfrm>
            <a:custGeom>
              <a:avLst/>
              <a:gdLst>
                <a:gd name="T0" fmla="*/ 212 w 212"/>
                <a:gd name="T1" fmla="*/ 169 h 170"/>
                <a:gd name="T2" fmla="*/ 202 w 212"/>
                <a:gd name="T3" fmla="*/ 161 h 170"/>
                <a:gd name="T4" fmla="*/ 203 w 212"/>
                <a:gd name="T5" fmla="*/ 160 h 170"/>
                <a:gd name="T6" fmla="*/ 198 w 212"/>
                <a:gd name="T7" fmla="*/ 159 h 170"/>
                <a:gd name="T8" fmla="*/ 195 w 212"/>
                <a:gd name="T9" fmla="*/ 156 h 170"/>
                <a:gd name="T10" fmla="*/ 193 w 212"/>
                <a:gd name="T11" fmla="*/ 152 h 170"/>
                <a:gd name="T12" fmla="*/ 182 w 212"/>
                <a:gd name="T13" fmla="*/ 145 h 170"/>
                <a:gd name="T14" fmla="*/ 182 w 212"/>
                <a:gd name="T15" fmla="*/ 145 h 170"/>
                <a:gd name="T16" fmla="*/ 179 w 212"/>
                <a:gd name="T17" fmla="*/ 143 h 170"/>
                <a:gd name="T18" fmla="*/ 175 w 212"/>
                <a:gd name="T19" fmla="*/ 141 h 170"/>
                <a:gd name="T20" fmla="*/ 173 w 212"/>
                <a:gd name="T21" fmla="*/ 136 h 170"/>
                <a:gd name="T22" fmla="*/ 162 w 212"/>
                <a:gd name="T23" fmla="*/ 130 h 170"/>
                <a:gd name="T24" fmla="*/ 163 w 212"/>
                <a:gd name="T25" fmla="*/ 129 h 170"/>
                <a:gd name="T26" fmla="*/ 158 w 212"/>
                <a:gd name="T27" fmla="*/ 127 h 170"/>
                <a:gd name="T28" fmla="*/ 155 w 212"/>
                <a:gd name="T29" fmla="*/ 124 h 170"/>
                <a:gd name="T30" fmla="*/ 152 w 212"/>
                <a:gd name="T31" fmla="*/ 120 h 170"/>
                <a:gd name="T32" fmla="*/ 141 w 212"/>
                <a:gd name="T33" fmla="*/ 114 h 170"/>
                <a:gd name="T34" fmla="*/ 142 w 212"/>
                <a:gd name="T35" fmla="*/ 113 h 170"/>
                <a:gd name="T36" fmla="*/ 138 w 212"/>
                <a:gd name="T37" fmla="*/ 110 h 170"/>
                <a:gd name="T38" fmla="*/ 135 w 212"/>
                <a:gd name="T39" fmla="*/ 108 h 170"/>
                <a:gd name="T40" fmla="*/ 131 w 212"/>
                <a:gd name="T41" fmla="*/ 105 h 170"/>
                <a:gd name="T42" fmla="*/ 122 w 212"/>
                <a:gd name="T43" fmla="*/ 97 h 170"/>
                <a:gd name="T44" fmla="*/ 122 w 212"/>
                <a:gd name="T45" fmla="*/ 96 h 170"/>
                <a:gd name="T46" fmla="*/ 117 w 212"/>
                <a:gd name="T47" fmla="*/ 95 h 170"/>
                <a:gd name="T48" fmla="*/ 114 w 212"/>
                <a:gd name="T49" fmla="*/ 92 h 170"/>
                <a:gd name="T50" fmla="*/ 112 w 212"/>
                <a:gd name="T51" fmla="*/ 89 h 170"/>
                <a:gd name="T52" fmla="*/ 101 w 212"/>
                <a:gd name="T53" fmla="*/ 81 h 170"/>
                <a:gd name="T54" fmla="*/ 101 w 212"/>
                <a:gd name="T55" fmla="*/ 80 h 170"/>
                <a:gd name="T56" fmla="*/ 98 w 212"/>
                <a:gd name="T57" fmla="*/ 79 h 170"/>
                <a:gd name="T58" fmla="*/ 95 w 212"/>
                <a:gd name="T59" fmla="*/ 76 h 170"/>
                <a:gd name="T60" fmla="*/ 92 w 212"/>
                <a:gd name="T61" fmla="*/ 73 h 170"/>
                <a:gd name="T62" fmla="*/ 81 w 212"/>
                <a:gd name="T63" fmla="*/ 65 h 170"/>
                <a:gd name="T64" fmla="*/ 82 w 212"/>
                <a:gd name="T65" fmla="*/ 65 h 170"/>
                <a:gd name="T66" fmla="*/ 77 w 212"/>
                <a:gd name="T67" fmla="*/ 63 h 170"/>
                <a:gd name="T68" fmla="*/ 74 w 212"/>
                <a:gd name="T69" fmla="*/ 60 h 170"/>
                <a:gd name="T70" fmla="*/ 71 w 212"/>
                <a:gd name="T71" fmla="*/ 56 h 170"/>
                <a:gd name="T72" fmla="*/ 60 w 212"/>
                <a:gd name="T73" fmla="*/ 50 h 170"/>
                <a:gd name="T74" fmla="*/ 61 w 212"/>
                <a:gd name="T75" fmla="*/ 49 h 170"/>
                <a:gd name="T76" fmla="*/ 57 w 212"/>
                <a:gd name="T77" fmla="*/ 47 h 170"/>
                <a:gd name="T78" fmla="*/ 54 w 212"/>
                <a:gd name="T79" fmla="*/ 45 h 170"/>
                <a:gd name="T80" fmla="*/ 52 w 212"/>
                <a:gd name="T81" fmla="*/ 40 h 170"/>
                <a:gd name="T82" fmla="*/ 41 w 212"/>
                <a:gd name="T83" fmla="*/ 34 h 170"/>
                <a:gd name="T84" fmla="*/ 41 w 212"/>
                <a:gd name="T85" fmla="*/ 33 h 170"/>
                <a:gd name="T86" fmla="*/ 36 w 212"/>
                <a:gd name="T87" fmla="*/ 31 h 170"/>
                <a:gd name="T88" fmla="*/ 33 w 212"/>
                <a:gd name="T89" fmla="*/ 28 h 170"/>
                <a:gd name="T90" fmla="*/ 31 w 212"/>
                <a:gd name="T91" fmla="*/ 25 h 170"/>
                <a:gd name="T92" fmla="*/ 20 w 212"/>
                <a:gd name="T93" fmla="*/ 18 h 170"/>
                <a:gd name="T94" fmla="*/ 21 w 212"/>
                <a:gd name="T95" fmla="*/ 16 h 170"/>
                <a:gd name="T96" fmla="*/ 17 w 212"/>
                <a:gd name="T97" fmla="*/ 15 h 170"/>
                <a:gd name="T98" fmla="*/ 14 w 212"/>
                <a:gd name="T99" fmla="*/ 12 h 170"/>
                <a:gd name="T100" fmla="*/ 10 w 212"/>
                <a:gd name="T101" fmla="*/ 9 h 170"/>
                <a:gd name="T102" fmla="*/ 0 w 212"/>
                <a:gd name="T103" fmla="*/ 1 h 170"/>
                <a:gd name="T104" fmla="*/ 1 w 212"/>
                <a:gd name="T10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170">
                  <a:moveTo>
                    <a:pt x="209" y="166"/>
                  </a:moveTo>
                  <a:lnTo>
                    <a:pt x="212" y="170"/>
                  </a:lnTo>
                  <a:lnTo>
                    <a:pt x="212" y="169"/>
                  </a:lnTo>
                  <a:lnTo>
                    <a:pt x="209" y="165"/>
                  </a:lnTo>
                  <a:lnTo>
                    <a:pt x="209" y="166"/>
                  </a:lnTo>
                  <a:close/>
                  <a:moveTo>
                    <a:pt x="202" y="161"/>
                  </a:moveTo>
                  <a:lnTo>
                    <a:pt x="206" y="164"/>
                  </a:lnTo>
                  <a:lnTo>
                    <a:pt x="206" y="163"/>
                  </a:lnTo>
                  <a:lnTo>
                    <a:pt x="203" y="160"/>
                  </a:lnTo>
                  <a:lnTo>
                    <a:pt x="202" y="161"/>
                  </a:lnTo>
                  <a:close/>
                  <a:moveTo>
                    <a:pt x="195" y="156"/>
                  </a:moveTo>
                  <a:lnTo>
                    <a:pt x="198" y="159"/>
                  </a:lnTo>
                  <a:lnTo>
                    <a:pt x="200" y="158"/>
                  </a:lnTo>
                  <a:lnTo>
                    <a:pt x="196" y="156"/>
                  </a:lnTo>
                  <a:lnTo>
                    <a:pt x="195" y="156"/>
                  </a:lnTo>
                  <a:close/>
                  <a:moveTo>
                    <a:pt x="189" y="150"/>
                  </a:moveTo>
                  <a:lnTo>
                    <a:pt x="192" y="154"/>
                  </a:lnTo>
                  <a:lnTo>
                    <a:pt x="193" y="152"/>
                  </a:lnTo>
                  <a:lnTo>
                    <a:pt x="190" y="150"/>
                  </a:lnTo>
                  <a:lnTo>
                    <a:pt x="189" y="150"/>
                  </a:lnTo>
                  <a:close/>
                  <a:moveTo>
                    <a:pt x="182" y="145"/>
                  </a:moveTo>
                  <a:lnTo>
                    <a:pt x="185" y="148"/>
                  </a:lnTo>
                  <a:lnTo>
                    <a:pt x="185" y="147"/>
                  </a:lnTo>
                  <a:lnTo>
                    <a:pt x="182" y="145"/>
                  </a:lnTo>
                  <a:lnTo>
                    <a:pt x="182" y="145"/>
                  </a:lnTo>
                  <a:close/>
                  <a:moveTo>
                    <a:pt x="175" y="141"/>
                  </a:moveTo>
                  <a:lnTo>
                    <a:pt x="179" y="143"/>
                  </a:lnTo>
                  <a:lnTo>
                    <a:pt x="179" y="142"/>
                  </a:lnTo>
                  <a:lnTo>
                    <a:pt x="176" y="139"/>
                  </a:lnTo>
                  <a:lnTo>
                    <a:pt x="175" y="141"/>
                  </a:lnTo>
                  <a:close/>
                  <a:moveTo>
                    <a:pt x="168" y="135"/>
                  </a:moveTo>
                  <a:lnTo>
                    <a:pt x="171" y="137"/>
                  </a:lnTo>
                  <a:lnTo>
                    <a:pt x="173" y="136"/>
                  </a:lnTo>
                  <a:lnTo>
                    <a:pt x="169" y="134"/>
                  </a:lnTo>
                  <a:lnTo>
                    <a:pt x="168" y="135"/>
                  </a:lnTo>
                  <a:close/>
                  <a:moveTo>
                    <a:pt x="162" y="130"/>
                  </a:moveTo>
                  <a:lnTo>
                    <a:pt x="165" y="132"/>
                  </a:lnTo>
                  <a:lnTo>
                    <a:pt x="166" y="131"/>
                  </a:lnTo>
                  <a:lnTo>
                    <a:pt x="163" y="129"/>
                  </a:lnTo>
                  <a:lnTo>
                    <a:pt x="162" y="130"/>
                  </a:lnTo>
                  <a:close/>
                  <a:moveTo>
                    <a:pt x="155" y="124"/>
                  </a:moveTo>
                  <a:lnTo>
                    <a:pt x="158" y="127"/>
                  </a:lnTo>
                  <a:lnTo>
                    <a:pt x="158" y="125"/>
                  </a:lnTo>
                  <a:lnTo>
                    <a:pt x="155" y="123"/>
                  </a:lnTo>
                  <a:lnTo>
                    <a:pt x="155" y="124"/>
                  </a:lnTo>
                  <a:close/>
                  <a:moveTo>
                    <a:pt x="148" y="119"/>
                  </a:moveTo>
                  <a:lnTo>
                    <a:pt x="152" y="121"/>
                  </a:lnTo>
                  <a:lnTo>
                    <a:pt x="152" y="120"/>
                  </a:lnTo>
                  <a:lnTo>
                    <a:pt x="149" y="118"/>
                  </a:lnTo>
                  <a:lnTo>
                    <a:pt x="148" y="119"/>
                  </a:lnTo>
                  <a:close/>
                  <a:moveTo>
                    <a:pt x="141" y="114"/>
                  </a:moveTo>
                  <a:lnTo>
                    <a:pt x="144" y="116"/>
                  </a:lnTo>
                  <a:lnTo>
                    <a:pt x="146" y="116"/>
                  </a:lnTo>
                  <a:lnTo>
                    <a:pt x="142" y="113"/>
                  </a:lnTo>
                  <a:lnTo>
                    <a:pt x="141" y="114"/>
                  </a:lnTo>
                  <a:close/>
                  <a:moveTo>
                    <a:pt x="135" y="108"/>
                  </a:moveTo>
                  <a:lnTo>
                    <a:pt x="138" y="110"/>
                  </a:lnTo>
                  <a:lnTo>
                    <a:pt x="139" y="110"/>
                  </a:lnTo>
                  <a:lnTo>
                    <a:pt x="136" y="107"/>
                  </a:lnTo>
                  <a:lnTo>
                    <a:pt x="135" y="108"/>
                  </a:lnTo>
                  <a:close/>
                  <a:moveTo>
                    <a:pt x="128" y="103"/>
                  </a:moveTo>
                  <a:lnTo>
                    <a:pt x="131" y="105"/>
                  </a:lnTo>
                  <a:lnTo>
                    <a:pt x="131" y="105"/>
                  </a:lnTo>
                  <a:lnTo>
                    <a:pt x="128" y="102"/>
                  </a:lnTo>
                  <a:lnTo>
                    <a:pt x="128" y="103"/>
                  </a:lnTo>
                  <a:close/>
                  <a:moveTo>
                    <a:pt x="122" y="97"/>
                  </a:moveTo>
                  <a:lnTo>
                    <a:pt x="125" y="101"/>
                  </a:lnTo>
                  <a:lnTo>
                    <a:pt x="125" y="100"/>
                  </a:lnTo>
                  <a:lnTo>
                    <a:pt x="122" y="96"/>
                  </a:lnTo>
                  <a:lnTo>
                    <a:pt x="122" y="97"/>
                  </a:lnTo>
                  <a:close/>
                  <a:moveTo>
                    <a:pt x="114" y="92"/>
                  </a:moveTo>
                  <a:lnTo>
                    <a:pt x="117" y="95"/>
                  </a:lnTo>
                  <a:lnTo>
                    <a:pt x="119" y="94"/>
                  </a:lnTo>
                  <a:lnTo>
                    <a:pt x="115" y="91"/>
                  </a:lnTo>
                  <a:lnTo>
                    <a:pt x="114" y="92"/>
                  </a:lnTo>
                  <a:close/>
                  <a:moveTo>
                    <a:pt x="108" y="87"/>
                  </a:moveTo>
                  <a:lnTo>
                    <a:pt x="111" y="90"/>
                  </a:lnTo>
                  <a:lnTo>
                    <a:pt x="112" y="89"/>
                  </a:lnTo>
                  <a:lnTo>
                    <a:pt x="109" y="86"/>
                  </a:lnTo>
                  <a:lnTo>
                    <a:pt x="108" y="87"/>
                  </a:lnTo>
                  <a:close/>
                  <a:moveTo>
                    <a:pt x="101" y="81"/>
                  </a:moveTo>
                  <a:lnTo>
                    <a:pt x="104" y="84"/>
                  </a:lnTo>
                  <a:lnTo>
                    <a:pt x="106" y="83"/>
                  </a:lnTo>
                  <a:lnTo>
                    <a:pt x="101" y="80"/>
                  </a:lnTo>
                  <a:lnTo>
                    <a:pt x="101" y="81"/>
                  </a:lnTo>
                  <a:close/>
                  <a:moveTo>
                    <a:pt x="95" y="76"/>
                  </a:moveTo>
                  <a:lnTo>
                    <a:pt x="98" y="79"/>
                  </a:lnTo>
                  <a:lnTo>
                    <a:pt x="98" y="78"/>
                  </a:lnTo>
                  <a:lnTo>
                    <a:pt x="95" y="76"/>
                  </a:lnTo>
                  <a:lnTo>
                    <a:pt x="95" y="76"/>
                  </a:lnTo>
                  <a:close/>
                  <a:moveTo>
                    <a:pt x="87" y="70"/>
                  </a:moveTo>
                  <a:lnTo>
                    <a:pt x="90" y="74"/>
                  </a:lnTo>
                  <a:lnTo>
                    <a:pt x="92" y="73"/>
                  </a:lnTo>
                  <a:lnTo>
                    <a:pt x="88" y="70"/>
                  </a:lnTo>
                  <a:lnTo>
                    <a:pt x="87" y="70"/>
                  </a:lnTo>
                  <a:close/>
                  <a:moveTo>
                    <a:pt x="81" y="65"/>
                  </a:moveTo>
                  <a:lnTo>
                    <a:pt x="84" y="68"/>
                  </a:lnTo>
                  <a:lnTo>
                    <a:pt x="85" y="67"/>
                  </a:lnTo>
                  <a:lnTo>
                    <a:pt x="82" y="65"/>
                  </a:lnTo>
                  <a:lnTo>
                    <a:pt x="81" y="65"/>
                  </a:lnTo>
                  <a:close/>
                  <a:moveTo>
                    <a:pt x="74" y="60"/>
                  </a:moveTo>
                  <a:lnTo>
                    <a:pt x="77" y="63"/>
                  </a:lnTo>
                  <a:lnTo>
                    <a:pt x="79" y="62"/>
                  </a:lnTo>
                  <a:lnTo>
                    <a:pt x="74" y="60"/>
                  </a:lnTo>
                  <a:lnTo>
                    <a:pt x="74" y="60"/>
                  </a:lnTo>
                  <a:close/>
                  <a:moveTo>
                    <a:pt x="68" y="55"/>
                  </a:moveTo>
                  <a:lnTo>
                    <a:pt x="71" y="57"/>
                  </a:lnTo>
                  <a:lnTo>
                    <a:pt x="71" y="56"/>
                  </a:lnTo>
                  <a:lnTo>
                    <a:pt x="68" y="54"/>
                  </a:lnTo>
                  <a:lnTo>
                    <a:pt x="68" y="55"/>
                  </a:lnTo>
                  <a:close/>
                  <a:moveTo>
                    <a:pt x="60" y="50"/>
                  </a:moveTo>
                  <a:lnTo>
                    <a:pt x="63" y="52"/>
                  </a:lnTo>
                  <a:lnTo>
                    <a:pt x="64" y="51"/>
                  </a:lnTo>
                  <a:lnTo>
                    <a:pt x="61" y="49"/>
                  </a:lnTo>
                  <a:lnTo>
                    <a:pt x="60" y="50"/>
                  </a:lnTo>
                  <a:close/>
                  <a:moveTo>
                    <a:pt x="54" y="45"/>
                  </a:moveTo>
                  <a:lnTo>
                    <a:pt x="57" y="47"/>
                  </a:lnTo>
                  <a:lnTo>
                    <a:pt x="58" y="46"/>
                  </a:lnTo>
                  <a:lnTo>
                    <a:pt x="55" y="43"/>
                  </a:lnTo>
                  <a:lnTo>
                    <a:pt x="54" y="45"/>
                  </a:lnTo>
                  <a:close/>
                  <a:moveTo>
                    <a:pt x="47" y="39"/>
                  </a:moveTo>
                  <a:lnTo>
                    <a:pt x="50" y="41"/>
                  </a:lnTo>
                  <a:lnTo>
                    <a:pt x="52" y="40"/>
                  </a:lnTo>
                  <a:lnTo>
                    <a:pt x="47" y="38"/>
                  </a:lnTo>
                  <a:lnTo>
                    <a:pt x="47" y="39"/>
                  </a:lnTo>
                  <a:close/>
                  <a:moveTo>
                    <a:pt x="41" y="34"/>
                  </a:moveTo>
                  <a:lnTo>
                    <a:pt x="44" y="36"/>
                  </a:lnTo>
                  <a:lnTo>
                    <a:pt x="44" y="35"/>
                  </a:lnTo>
                  <a:lnTo>
                    <a:pt x="41" y="33"/>
                  </a:lnTo>
                  <a:lnTo>
                    <a:pt x="41" y="34"/>
                  </a:lnTo>
                  <a:close/>
                  <a:moveTo>
                    <a:pt x="33" y="28"/>
                  </a:moveTo>
                  <a:lnTo>
                    <a:pt x="36" y="31"/>
                  </a:lnTo>
                  <a:lnTo>
                    <a:pt x="37" y="31"/>
                  </a:lnTo>
                  <a:lnTo>
                    <a:pt x="34" y="27"/>
                  </a:lnTo>
                  <a:lnTo>
                    <a:pt x="33" y="28"/>
                  </a:lnTo>
                  <a:close/>
                  <a:moveTo>
                    <a:pt x="27" y="23"/>
                  </a:moveTo>
                  <a:lnTo>
                    <a:pt x="30" y="25"/>
                  </a:lnTo>
                  <a:lnTo>
                    <a:pt x="31" y="25"/>
                  </a:lnTo>
                  <a:lnTo>
                    <a:pt x="28" y="22"/>
                  </a:lnTo>
                  <a:lnTo>
                    <a:pt x="27" y="23"/>
                  </a:lnTo>
                  <a:close/>
                  <a:moveTo>
                    <a:pt x="20" y="18"/>
                  </a:moveTo>
                  <a:lnTo>
                    <a:pt x="23" y="20"/>
                  </a:lnTo>
                  <a:lnTo>
                    <a:pt x="25" y="20"/>
                  </a:lnTo>
                  <a:lnTo>
                    <a:pt x="21" y="16"/>
                  </a:lnTo>
                  <a:lnTo>
                    <a:pt x="20" y="18"/>
                  </a:lnTo>
                  <a:close/>
                  <a:moveTo>
                    <a:pt x="14" y="12"/>
                  </a:moveTo>
                  <a:lnTo>
                    <a:pt x="17" y="15"/>
                  </a:lnTo>
                  <a:lnTo>
                    <a:pt x="17" y="14"/>
                  </a:lnTo>
                  <a:lnTo>
                    <a:pt x="14" y="11"/>
                  </a:lnTo>
                  <a:lnTo>
                    <a:pt x="14" y="12"/>
                  </a:lnTo>
                  <a:close/>
                  <a:moveTo>
                    <a:pt x="6" y="7"/>
                  </a:moveTo>
                  <a:lnTo>
                    <a:pt x="10" y="10"/>
                  </a:lnTo>
                  <a:lnTo>
                    <a:pt x="10" y="9"/>
                  </a:lnTo>
                  <a:lnTo>
                    <a:pt x="7" y="6"/>
                  </a:lnTo>
                  <a:lnTo>
                    <a:pt x="6" y="7"/>
                  </a:lnTo>
                  <a:close/>
                  <a:moveTo>
                    <a:pt x="0" y="1"/>
                  </a:moveTo>
                  <a:lnTo>
                    <a:pt x="3" y="5"/>
                  </a:lnTo>
                  <a:lnTo>
                    <a:pt x="4" y="4"/>
                  </a:lnTo>
                  <a:lnTo>
                    <a:pt x="1" y="0"/>
                  </a:lnTo>
                  <a:lnTo>
                    <a:pt x="0" y="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5" name="Freeform 62"/>
            <p:cNvSpPr/>
            <p:nvPr>
              <p:custDataLst>
                <p:tags r:id="rId60"/>
              </p:custDataLst>
            </p:nvPr>
          </p:nvSpPr>
          <p:spPr bwMode="auto">
            <a:xfrm>
              <a:off x="7545389" y="3856037"/>
              <a:ext cx="3175" cy="3175"/>
            </a:xfrm>
            <a:custGeom>
              <a:avLst/>
              <a:gdLst>
                <a:gd name="T0" fmla="*/ 0 w 2"/>
                <a:gd name="T1" fmla="*/ 1 h 2"/>
                <a:gd name="T2" fmla="*/ 1 w 2"/>
                <a:gd name="T3" fmla="*/ 2 h 2"/>
                <a:gd name="T4" fmla="*/ 2 w 2"/>
                <a:gd name="T5" fmla="*/ 2 h 2"/>
                <a:gd name="T6" fmla="*/ 1 w 2"/>
                <a:gd name="T7" fmla="*/ 0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lnTo>
                    <a:pt x="1" y="2"/>
                  </a:lnTo>
                  <a:lnTo>
                    <a:pt x="2" y="2"/>
                  </a:lnTo>
                  <a:lnTo>
                    <a:pt x="1" y="0"/>
                  </a:lnTo>
                  <a:lnTo>
                    <a:pt x="0" y="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6" name="Freeform 63"/>
            <p:cNvSpPr/>
            <p:nvPr>
              <p:custDataLst>
                <p:tags r:id="rId61"/>
              </p:custDataLst>
            </p:nvPr>
          </p:nvSpPr>
          <p:spPr bwMode="auto">
            <a:xfrm>
              <a:off x="7545389" y="3856037"/>
              <a:ext cx="3175" cy="3175"/>
            </a:xfrm>
            <a:custGeom>
              <a:avLst/>
              <a:gdLst>
                <a:gd name="T0" fmla="*/ 0 w 2"/>
                <a:gd name="T1" fmla="*/ 1 h 2"/>
                <a:gd name="T2" fmla="*/ 1 w 2"/>
                <a:gd name="T3" fmla="*/ 2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0" y="1"/>
                  </a:moveTo>
                  <a:lnTo>
                    <a:pt x="1" y="2"/>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7" name="Freeform 64"/>
            <p:cNvSpPr/>
            <p:nvPr>
              <p:custDataLst>
                <p:tags r:id="rId62"/>
              </p:custDataLst>
            </p:nvPr>
          </p:nvSpPr>
          <p:spPr bwMode="auto">
            <a:xfrm>
              <a:off x="7199314" y="3859212"/>
              <a:ext cx="3175" cy="3175"/>
            </a:xfrm>
            <a:custGeom>
              <a:avLst/>
              <a:gdLst>
                <a:gd name="T0" fmla="*/ 0 w 2"/>
                <a:gd name="T1" fmla="*/ 2 h 2"/>
                <a:gd name="T2" fmla="*/ 2 w 2"/>
                <a:gd name="T3" fmla="*/ 1 h 2"/>
                <a:gd name="T4" fmla="*/ 1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1" y="0"/>
                  </a:lnTo>
                  <a:lnTo>
                    <a:pt x="0" y="1"/>
                  </a:lnTo>
                  <a:lnTo>
                    <a:pt x="0" y="2"/>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8" name="Freeform 65"/>
            <p:cNvSpPr/>
            <p:nvPr>
              <p:custDataLst>
                <p:tags r:id="rId63"/>
              </p:custDataLst>
            </p:nvPr>
          </p:nvSpPr>
          <p:spPr bwMode="auto">
            <a:xfrm>
              <a:off x="7199314" y="3859212"/>
              <a:ext cx="3175" cy="3175"/>
            </a:xfrm>
            <a:custGeom>
              <a:avLst/>
              <a:gdLst>
                <a:gd name="T0" fmla="*/ 0 w 2"/>
                <a:gd name="T1" fmla="*/ 2 h 2"/>
                <a:gd name="T2" fmla="*/ 2 w 2"/>
                <a:gd name="T3" fmla="*/ 1 h 2"/>
                <a:gd name="T4" fmla="*/ 1 w 2"/>
                <a:gd name="T5" fmla="*/ 0 h 2"/>
                <a:gd name="T6" fmla="*/ 0 w 2"/>
                <a:gd name="T7" fmla="*/ 1 h 2"/>
              </a:gdLst>
              <a:ahLst/>
              <a:cxnLst>
                <a:cxn ang="0">
                  <a:pos x="T0" y="T1"/>
                </a:cxn>
                <a:cxn ang="0">
                  <a:pos x="T2" y="T3"/>
                </a:cxn>
                <a:cxn ang="0">
                  <a:pos x="T4" y="T5"/>
                </a:cxn>
                <a:cxn ang="0">
                  <a:pos x="T6" y="T7"/>
                </a:cxn>
              </a:cxnLst>
              <a:rect l="0" t="0" r="r" b="b"/>
              <a:pathLst>
                <a:path w="2" h="2">
                  <a:moveTo>
                    <a:pt x="0" y="2"/>
                  </a:moveTo>
                  <a:lnTo>
                    <a:pt x="2" y="1"/>
                  </a:lnTo>
                  <a:lnTo>
                    <a:pt x="1" y="0"/>
                  </a:lnTo>
                  <a:lnTo>
                    <a:pt x="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9" name="Freeform 66"/>
            <p:cNvSpPr>
              <a:spLocks noEditPoints="1"/>
            </p:cNvSpPr>
            <p:nvPr>
              <p:custDataLst>
                <p:tags r:id="rId64"/>
              </p:custDataLst>
            </p:nvPr>
          </p:nvSpPr>
          <p:spPr bwMode="auto">
            <a:xfrm>
              <a:off x="7205664" y="3584575"/>
              <a:ext cx="336550" cy="271463"/>
            </a:xfrm>
            <a:custGeom>
              <a:avLst/>
              <a:gdLst>
                <a:gd name="T0" fmla="*/ 210 w 212"/>
                <a:gd name="T1" fmla="*/ 0 h 171"/>
                <a:gd name="T2" fmla="*/ 202 w 212"/>
                <a:gd name="T3" fmla="*/ 9 h 171"/>
                <a:gd name="T4" fmla="*/ 201 w 212"/>
                <a:gd name="T5" fmla="*/ 9 h 171"/>
                <a:gd name="T6" fmla="*/ 199 w 212"/>
                <a:gd name="T7" fmla="*/ 12 h 171"/>
                <a:gd name="T8" fmla="*/ 194 w 212"/>
                <a:gd name="T9" fmla="*/ 14 h 171"/>
                <a:gd name="T10" fmla="*/ 191 w 212"/>
                <a:gd name="T11" fmla="*/ 16 h 171"/>
                <a:gd name="T12" fmla="*/ 181 w 212"/>
                <a:gd name="T13" fmla="*/ 25 h 171"/>
                <a:gd name="T14" fmla="*/ 180 w 212"/>
                <a:gd name="T15" fmla="*/ 25 h 171"/>
                <a:gd name="T16" fmla="*/ 178 w 212"/>
                <a:gd name="T17" fmla="*/ 28 h 171"/>
                <a:gd name="T18" fmla="*/ 175 w 212"/>
                <a:gd name="T19" fmla="*/ 31 h 171"/>
                <a:gd name="T20" fmla="*/ 171 w 212"/>
                <a:gd name="T21" fmla="*/ 33 h 171"/>
                <a:gd name="T22" fmla="*/ 162 w 212"/>
                <a:gd name="T23" fmla="*/ 41 h 171"/>
                <a:gd name="T24" fmla="*/ 161 w 212"/>
                <a:gd name="T25" fmla="*/ 41 h 171"/>
                <a:gd name="T26" fmla="*/ 158 w 212"/>
                <a:gd name="T27" fmla="*/ 45 h 171"/>
                <a:gd name="T28" fmla="*/ 154 w 212"/>
                <a:gd name="T29" fmla="*/ 47 h 171"/>
                <a:gd name="T30" fmla="*/ 151 w 212"/>
                <a:gd name="T31" fmla="*/ 49 h 171"/>
                <a:gd name="T32" fmla="*/ 141 w 212"/>
                <a:gd name="T33" fmla="*/ 57 h 171"/>
                <a:gd name="T34" fmla="*/ 140 w 212"/>
                <a:gd name="T35" fmla="*/ 57 h 171"/>
                <a:gd name="T36" fmla="*/ 138 w 212"/>
                <a:gd name="T37" fmla="*/ 61 h 171"/>
                <a:gd name="T38" fmla="*/ 135 w 212"/>
                <a:gd name="T39" fmla="*/ 63 h 171"/>
                <a:gd name="T40" fmla="*/ 131 w 212"/>
                <a:gd name="T41" fmla="*/ 65 h 171"/>
                <a:gd name="T42" fmla="*/ 121 w 212"/>
                <a:gd name="T43" fmla="*/ 74 h 171"/>
                <a:gd name="T44" fmla="*/ 121 w 212"/>
                <a:gd name="T45" fmla="*/ 74 h 171"/>
                <a:gd name="T46" fmla="*/ 118 w 212"/>
                <a:gd name="T47" fmla="*/ 77 h 171"/>
                <a:gd name="T48" fmla="*/ 114 w 212"/>
                <a:gd name="T49" fmla="*/ 79 h 171"/>
                <a:gd name="T50" fmla="*/ 110 w 212"/>
                <a:gd name="T51" fmla="*/ 81 h 171"/>
                <a:gd name="T52" fmla="*/ 101 w 212"/>
                <a:gd name="T53" fmla="*/ 90 h 171"/>
                <a:gd name="T54" fmla="*/ 100 w 212"/>
                <a:gd name="T55" fmla="*/ 90 h 171"/>
                <a:gd name="T56" fmla="*/ 98 w 212"/>
                <a:gd name="T57" fmla="*/ 93 h 171"/>
                <a:gd name="T58" fmla="*/ 95 w 212"/>
                <a:gd name="T59" fmla="*/ 95 h 171"/>
                <a:gd name="T60" fmla="*/ 91 w 212"/>
                <a:gd name="T61" fmla="*/ 97 h 171"/>
                <a:gd name="T62" fmla="*/ 81 w 212"/>
                <a:gd name="T63" fmla="*/ 106 h 171"/>
                <a:gd name="T64" fmla="*/ 81 w 212"/>
                <a:gd name="T65" fmla="*/ 105 h 171"/>
                <a:gd name="T66" fmla="*/ 78 w 212"/>
                <a:gd name="T67" fmla="*/ 109 h 171"/>
                <a:gd name="T68" fmla="*/ 74 w 212"/>
                <a:gd name="T69" fmla="*/ 111 h 171"/>
                <a:gd name="T70" fmla="*/ 70 w 212"/>
                <a:gd name="T71" fmla="*/ 114 h 171"/>
                <a:gd name="T72" fmla="*/ 61 w 212"/>
                <a:gd name="T73" fmla="*/ 122 h 171"/>
                <a:gd name="T74" fmla="*/ 60 w 212"/>
                <a:gd name="T75" fmla="*/ 121 h 171"/>
                <a:gd name="T76" fmla="*/ 58 w 212"/>
                <a:gd name="T77" fmla="*/ 125 h 171"/>
                <a:gd name="T78" fmla="*/ 54 w 212"/>
                <a:gd name="T79" fmla="*/ 128 h 171"/>
                <a:gd name="T80" fmla="*/ 51 w 212"/>
                <a:gd name="T81" fmla="*/ 130 h 171"/>
                <a:gd name="T82" fmla="*/ 41 w 212"/>
                <a:gd name="T83" fmla="*/ 138 h 171"/>
                <a:gd name="T84" fmla="*/ 40 w 212"/>
                <a:gd name="T85" fmla="*/ 137 h 171"/>
                <a:gd name="T86" fmla="*/ 38 w 212"/>
                <a:gd name="T87" fmla="*/ 142 h 171"/>
                <a:gd name="T88" fmla="*/ 34 w 212"/>
                <a:gd name="T89" fmla="*/ 144 h 171"/>
                <a:gd name="T90" fmla="*/ 30 w 212"/>
                <a:gd name="T91" fmla="*/ 146 h 171"/>
                <a:gd name="T92" fmla="*/ 20 w 212"/>
                <a:gd name="T93" fmla="*/ 155 h 171"/>
                <a:gd name="T94" fmla="*/ 20 w 212"/>
                <a:gd name="T95" fmla="*/ 154 h 171"/>
                <a:gd name="T96" fmla="*/ 17 w 212"/>
                <a:gd name="T97" fmla="*/ 158 h 171"/>
                <a:gd name="T98" fmla="*/ 14 w 212"/>
                <a:gd name="T99" fmla="*/ 160 h 171"/>
                <a:gd name="T100" fmla="*/ 11 w 212"/>
                <a:gd name="T101" fmla="*/ 162 h 171"/>
                <a:gd name="T102" fmla="*/ 1 w 212"/>
                <a:gd name="T103" fmla="*/ 171 h 171"/>
                <a:gd name="T104" fmla="*/ 0 w 212"/>
                <a:gd name="T105"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171">
                  <a:moveTo>
                    <a:pt x="208" y="4"/>
                  </a:moveTo>
                  <a:lnTo>
                    <a:pt x="212" y="1"/>
                  </a:lnTo>
                  <a:lnTo>
                    <a:pt x="210" y="0"/>
                  </a:lnTo>
                  <a:lnTo>
                    <a:pt x="207" y="4"/>
                  </a:lnTo>
                  <a:lnTo>
                    <a:pt x="208" y="4"/>
                  </a:lnTo>
                  <a:close/>
                  <a:moveTo>
                    <a:pt x="202" y="9"/>
                  </a:moveTo>
                  <a:lnTo>
                    <a:pt x="205" y="7"/>
                  </a:lnTo>
                  <a:lnTo>
                    <a:pt x="204" y="6"/>
                  </a:lnTo>
                  <a:lnTo>
                    <a:pt x="201" y="9"/>
                  </a:lnTo>
                  <a:lnTo>
                    <a:pt x="202" y="9"/>
                  </a:lnTo>
                  <a:close/>
                  <a:moveTo>
                    <a:pt x="194" y="14"/>
                  </a:moveTo>
                  <a:lnTo>
                    <a:pt x="199" y="12"/>
                  </a:lnTo>
                  <a:lnTo>
                    <a:pt x="198" y="11"/>
                  </a:lnTo>
                  <a:lnTo>
                    <a:pt x="194" y="14"/>
                  </a:lnTo>
                  <a:lnTo>
                    <a:pt x="194" y="14"/>
                  </a:lnTo>
                  <a:close/>
                  <a:moveTo>
                    <a:pt x="188" y="20"/>
                  </a:moveTo>
                  <a:lnTo>
                    <a:pt x="191" y="18"/>
                  </a:lnTo>
                  <a:lnTo>
                    <a:pt x="191" y="16"/>
                  </a:lnTo>
                  <a:lnTo>
                    <a:pt x="188" y="20"/>
                  </a:lnTo>
                  <a:lnTo>
                    <a:pt x="188" y="20"/>
                  </a:lnTo>
                  <a:close/>
                  <a:moveTo>
                    <a:pt x="181" y="25"/>
                  </a:moveTo>
                  <a:lnTo>
                    <a:pt x="185" y="23"/>
                  </a:lnTo>
                  <a:lnTo>
                    <a:pt x="185" y="22"/>
                  </a:lnTo>
                  <a:lnTo>
                    <a:pt x="180" y="25"/>
                  </a:lnTo>
                  <a:lnTo>
                    <a:pt x="181" y="25"/>
                  </a:lnTo>
                  <a:close/>
                  <a:moveTo>
                    <a:pt x="175" y="31"/>
                  </a:moveTo>
                  <a:lnTo>
                    <a:pt x="178" y="28"/>
                  </a:lnTo>
                  <a:lnTo>
                    <a:pt x="177" y="27"/>
                  </a:lnTo>
                  <a:lnTo>
                    <a:pt x="174" y="31"/>
                  </a:lnTo>
                  <a:lnTo>
                    <a:pt x="175" y="31"/>
                  </a:lnTo>
                  <a:close/>
                  <a:moveTo>
                    <a:pt x="168" y="36"/>
                  </a:moveTo>
                  <a:lnTo>
                    <a:pt x="172" y="34"/>
                  </a:lnTo>
                  <a:lnTo>
                    <a:pt x="171" y="33"/>
                  </a:lnTo>
                  <a:lnTo>
                    <a:pt x="167" y="36"/>
                  </a:lnTo>
                  <a:lnTo>
                    <a:pt x="168" y="36"/>
                  </a:lnTo>
                  <a:close/>
                  <a:moveTo>
                    <a:pt x="162" y="41"/>
                  </a:moveTo>
                  <a:lnTo>
                    <a:pt x="165" y="39"/>
                  </a:lnTo>
                  <a:lnTo>
                    <a:pt x="164" y="38"/>
                  </a:lnTo>
                  <a:lnTo>
                    <a:pt x="161" y="41"/>
                  </a:lnTo>
                  <a:lnTo>
                    <a:pt x="162" y="41"/>
                  </a:lnTo>
                  <a:close/>
                  <a:moveTo>
                    <a:pt x="154" y="47"/>
                  </a:moveTo>
                  <a:lnTo>
                    <a:pt x="158" y="45"/>
                  </a:lnTo>
                  <a:lnTo>
                    <a:pt x="158" y="43"/>
                  </a:lnTo>
                  <a:lnTo>
                    <a:pt x="154" y="47"/>
                  </a:lnTo>
                  <a:lnTo>
                    <a:pt x="154" y="47"/>
                  </a:lnTo>
                  <a:close/>
                  <a:moveTo>
                    <a:pt x="148" y="52"/>
                  </a:moveTo>
                  <a:lnTo>
                    <a:pt x="151" y="50"/>
                  </a:lnTo>
                  <a:lnTo>
                    <a:pt x="151" y="49"/>
                  </a:lnTo>
                  <a:lnTo>
                    <a:pt x="148" y="52"/>
                  </a:lnTo>
                  <a:lnTo>
                    <a:pt x="148" y="52"/>
                  </a:lnTo>
                  <a:close/>
                  <a:moveTo>
                    <a:pt x="141" y="57"/>
                  </a:moveTo>
                  <a:lnTo>
                    <a:pt x="145" y="55"/>
                  </a:lnTo>
                  <a:lnTo>
                    <a:pt x="144" y="54"/>
                  </a:lnTo>
                  <a:lnTo>
                    <a:pt x="140" y="57"/>
                  </a:lnTo>
                  <a:lnTo>
                    <a:pt x="141" y="57"/>
                  </a:lnTo>
                  <a:close/>
                  <a:moveTo>
                    <a:pt x="135" y="63"/>
                  </a:moveTo>
                  <a:lnTo>
                    <a:pt x="138" y="61"/>
                  </a:lnTo>
                  <a:lnTo>
                    <a:pt x="137" y="60"/>
                  </a:lnTo>
                  <a:lnTo>
                    <a:pt x="134" y="63"/>
                  </a:lnTo>
                  <a:lnTo>
                    <a:pt x="135" y="63"/>
                  </a:lnTo>
                  <a:close/>
                  <a:moveTo>
                    <a:pt x="128" y="68"/>
                  </a:moveTo>
                  <a:lnTo>
                    <a:pt x="132" y="66"/>
                  </a:lnTo>
                  <a:lnTo>
                    <a:pt x="131" y="65"/>
                  </a:lnTo>
                  <a:lnTo>
                    <a:pt x="127" y="68"/>
                  </a:lnTo>
                  <a:lnTo>
                    <a:pt x="128" y="68"/>
                  </a:lnTo>
                  <a:close/>
                  <a:moveTo>
                    <a:pt x="121" y="74"/>
                  </a:moveTo>
                  <a:lnTo>
                    <a:pt x="124" y="72"/>
                  </a:lnTo>
                  <a:lnTo>
                    <a:pt x="124" y="70"/>
                  </a:lnTo>
                  <a:lnTo>
                    <a:pt x="121" y="74"/>
                  </a:lnTo>
                  <a:lnTo>
                    <a:pt x="121" y="74"/>
                  </a:lnTo>
                  <a:close/>
                  <a:moveTo>
                    <a:pt x="114" y="79"/>
                  </a:moveTo>
                  <a:lnTo>
                    <a:pt x="118" y="77"/>
                  </a:lnTo>
                  <a:lnTo>
                    <a:pt x="118" y="76"/>
                  </a:lnTo>
                  <a:lnTo>
                    <a:pt x="114" y="79"/>
                  </a:lnTo>
                  <a:lnTo>
                    <a:pt x="114" y="79"/>
                  </a:lnTo>
                  <a:close/>
                  <a:moveTo>
                    <a:pt x="108" y="84"/>
                  </a:moveTo>
                  <a:lnTo>
                    <a:pt x="111" y="82"/>
                  </a:lnTo>
                  <a:lnTo>
                    <a:pt x="110" y="81"/>
                  </a:lnTo>
                  <a:lnTo>
                    <a:pt x="107" y="84"/>
                  </a:lnTo>
                  <a:lnTo>
                    <a:pt x="108" y="84"/>
                  </a:lnTo>
                  <a:close/>
                  <a:moveTo>
                    <a:pt x="101" y="90"/>
                  </a:moveTo>
                  <a:lnTo>
                    <a:pt x="105" y="88"/>
                  </a:lnTo>
                  <a:lnTo>
                    <a:pt x="104" y="87"/>
                  </a:lnTo>
                  <a:lnTo>
                    <a:pt x="100" y="90"/>
                  </a:lnTo>
                  <a:lnTo>
                    <a:pt x="101" y="90"/>
                  </a:lnTo>
                  <a:close/>
                  <a:moveTo>
                    <a:pt x="95" y="95"/>
                  </a:moveTo>
                  <a:lnTo>
                    <a:pt x="98" y="93"/>
                  </a:lnTo>
                  <a:lnTo>
                    <a:pt x="97" y="92"/>
                  </a:lnTo>
                  <a:lnTo>
                    <a:pt x="94" y="95"/>
                  </a:lnTo>
                  <a:lnTo>
                    <a:pt x="95" y="95"/>
                  </a:lnTo>
                  <a:close/>
                  <a:moveTo>
                    <a:pt x="87" y="101"/>
                  </a:moveTo>
                  <a:lnTo>
                    <a:pt x="91" y="98"/>
                  </a:lnTo>
                  <a:lnTo>
                    <a:pt x="91" y="97"/>
                  </a:lnTo>
                  <a:lnTo>
                    <a:pt x="87" y="100"/>
                  </a:lnTo>
                  <a:lnTo>
                    <a:pt x="87" y="101"/>
                  </a:lnTo>
                  <a:close/>
                  <a:moveTo>
                    <a:pt x="81" y="106"/>
                  </a:moveTo>
                  <a:lnTo>
                    <a:pt x="84" y="104"/>
                  </a:lnTo>
                  <a:lnTo>
                    <a:pt x="84" y="103"/>
                  </a:lnTo>
                  <a:lnTo>
                    <a:pt x="81" y="105"/>
                  </a:lnTo>
                  <a:lnTo>
                    <a:pt x="81" y="106"/>
                  </a:lnTo>
                  <a:close/>
                  <a:moveTo>
                    <a:pt x="74" y="111"/>
                  </a:moveTo>
                  <a:lnTo>
                    <a:pt x="78" y="109"/>
                  </a:lnTo>
                  <a:lnTo>
                    <a:pt x="77" y="108"/>
                  </a:lnTo>
                  <a:lnTo>
                    <a:pt x="73" y="110"/>
                  </a:lnTo>
                  <a:lnTo>
                    <a:pt x="74" y="111"/>
                  </a:lnTo>
                  <a:close/>
                  <a:moveTo>
                    <a:pt x="68" y="117"/>
                  </a:moveTo>
                  <a:lnTo>
                    <a:pt x="71" y="115"/>
                  </a:lnTo>
                  <a:lnTo>
                    <a:pt x="70" y="114"/>
                  </a:lnTo>
                  <a:lnTo>
                    <a:pt x="67" y="116"/>
                  </a:lnTo>
                  <a:lnTo>
                    <a:pt x="68" y="117"/>
                  </a:lnTo>
                  <a:close/>
                  <a:moveTo>
                    <a:pt x="61" y="122"/>
                  </a:moveTo>
                  <a:lnTo>
                    <a:pt x="65" y="120"/>
                  </a:lnTo>
                  <a:lnTo>
                    <a:pt x="64" y="119"/>
                  </a:lnTo>
                  <a:lnTo>
                    <a:pt x="60" y="121"/>
                  </a:lnTo>
                  <a:lnTo>
                    <a:pt x="61" y="122"/>
                  </a:lnTo>
                  <a:close/>
                  <a:moveTo>
                    <a:pt x="54" y="128"/>
                  </a:moveTo>
                  <a:lnTo>
                    <a:pt x="58" y="125"/>
                  </a:lnTo>
                  <a:lnTo>
                    <a:pt x="57" y="124"/>
                  </a:lnTo>
                  <a:lnTo>
                    <a:pt x="54" y="127"/>
                  </a:lnTo>
                  <a:lnTo>
                    <a:pt x="54" y="128"/>
                  </a:lnTo>
                  <a:close/>
                  <a:moveTo>
                    <a:pt x="47" y="133"/>
                  </a:moveTo>
                  <a:lnTo>
                    <a:pt x="51" y="131"/>
                  </a:lnTo>
                  <a:lnTo>
                    <a:pt x="51" y="130"/>
                  </a:lnTo>
                  <a:lnTo>
                    <a:pt x="47" y="132"/>
                  </a:lnTo>
                  <a:lnTo>
                    <a:pt x="47" y="133"/>
                  </a:lnTo>
                  <a:close/>
                  <a:moveTo>
                    <a:pt x="41" y="138"/>
                  </a:moveTo>
                  <a:lnTo>
                    <a:pt x="44" y="136"/>
                  </a:lnTo>
                  <a:lnTo>
                    <a:pt x="43" y="135"/>
                  </a:lnTo>
                  <a:lnTo>
                    <a:pt x="40" y="137"/>
                  </a:lnTo>
                  <a:lnTo>
                    <a:pt x="41" y="138"/>
                  </a:lnTo>
                  <a:close/>
                  <a:moveTo>
                    <a:pt x="34" y="144"/>
                  </a:moveTo>
                  <a:lnTo>
                    <a:pt x="38" y="142"/>
                  </a:lnTo>
                  <a:lnTo>
                    <a:pt x="37" y="141"/>
                  </a:lnTo>
                  <a:lnTo>
                    <a:pt x="33" y="143"/>
                  </a:lnTo>
                  <a:lnTo>
                    <a:pt x="34" y="144"/>
                  </a:lnTo>
                  <a:close/>
                  <a:moveTo>
                    <a:pt x="28" y="149"/>
                  </a:moveTo>
                  <a:lnTo>
                    <a:pt x="31" y="147"/>
                  </a:lnTo>
                  <a:lnTo>
                    <a:pt x="30" y="146"/>
                  </a:lnTo>
                  <a:lnTo>
                    <a:pt x="27" y="148"/>
                  </a:lnTo>
                  <a:lnTo>
                    <a:pt x="28" y="149"/>
                  </a:lnTo>
                  <a:close/>
                  <a:moveTo>
                    <a:pt x="20" y="155"/>
                  </a:moveTo>
                  <a:lnTo>
                    <a:pt x="25" y="152"/>
                  </a:lnTo>
                  <a:lnTo>
                    <a:pt x="24" y="151"/>
                  </a:lnTo>
                  <a:lnTo>
                    <a:pt x="20" y="154"/>
                  </a:lnTo>
                  <a:lnTo>
                    <a:pt x="20" y="155"/>
                  </a:lnTo>
                  <a:close/>
                  <a:moveTo>
                    <a:pt x="14" y="160"/>
                  </a:moveTo>
                  <a:lnTo>
                    <a:pt x="17" y="158"/>
                  </a:lnTo>
                  <a:lnTo>
                    <a:pt x="17" y="157"/>
                  </a:lnTo>
                  <a:lnTo>
                    <a:pt x="14" y="159"/>
                  </a:lnTo>
                  <a:lnTo>
                    <a:pt x="14" y="160"/>
                  </a:lnTo>
                  <a:close/>
                  <a:moveTo>
                    <a:pt x="7" y="165"/>
                  </a:moveTo>
                  <a:lnTo>
                    <a:pt x="11" y="163"/>
                  </a:lnTo>
                  <a:lnTo>
                    <a:pt x="11" y="162"/>
                  </a:lnTo>
                  <a:lnTo>
                    <a:pt x="6" y="164"/>
                  </a:lnTo>
                  <a:lnTo>
                    <a:pt x="7" y="165"/>
                  </a:lnTo>
                  <a:close/>
                  <a:moveTo>
                    <a:pt x="1" y="171"/>
                  </a:moveTo>
                  <a:lnTo>
                    <a:pt x="4" y="169"/>
                  </a:lnTo>
                  <a:lnTo>
                    <a:pt x="3" y="168"/>
                  </a:lnTo>
                  <a:lnTo>
                    <a:pt x="0" y="170"/>
                  </a:lnTo>
                  <a:lnTo>
                    <a:pt x="1" y="17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0" name="Freeform 67"/>
            <p:cNvSpPr/>
            <p:nvPr>
              <p:custDataLst>
                <p:tags r:id="rId65"/>
              </p:custDataLst>
            </p:nvPr>
          </p:nvSpPr>
          <p:spPr bwMode="auto">
            <a:xfrm>
              <a:off x="7545389" y="3578225"/>
              <a:ext cx="4763" cy="3175"/>
            </a:xfrm>
            <a:custGeom>
              <a:avLst/>
              <a:gdLst>
                <a:gd name="T0" fmla="*/ 1 w 3"/>
                <a:gd name="T1" fmla="*/ 2 h 2"/>
                <a:gd name="T2" fmla="*/ 3 w 3"/>
                <a:gd name="T3" fmla="*/ 1 h 2"/>
                <a:gd name="T4" fmla="*/ 2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1"/>
                  </a:lnTo>
                  <a:lnTo>
                    <a:pt x="2" y="0"/>
                  </a:lnTo>
                  <a:lnTo>
                    <a:pt x="0" y="2"/>
                  </a:lnTo>
                  <a:lnTo>
                    <a:pt x="1" y="2"/>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1" name="Freeform 68"/>
            <p:cNvSpPr/>
            <p:nvPr>
              <p:custDataLst>
                <p:tags r:id="rId66"/>
              </p:custDataLst>
            </p:nvPr>
          </p:nvSpPr>
          <p:spPr bwMode="auto">
            <a:xfrm>
              <a:off x="7545389" y="3578225"/>
              <a:ext cx="4763" cy="3175"/>
            </a:xfrm>
            <a:custGeom>
              <a:avLst/>
              <a:gdLst>
                <a:gd name="T0" fmla="*/ 1 w 3"/>
                <a:gd name="T1" fmla="*/ 2 h 2"/>
                <a:gd name="T2" fmla="*/ 3 w 3"/>
                <a:gd name="T3" fmla="*/ 1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1" y="2"/>
                  </a:moveTo>
                  <a:lnTo>
                    <a:pt x="3" y="1"/>
                  </a:lnTo>
                  <a:lnTo>
                    <a:pt x="2"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2" name="Rectangle 69"/>
            <p:cNvSpPr>
              <a:spLocks noChangeArrowheads="1"/>
            </p:cNvSpPr>
            <p:nvPr>
              <p:custDataLst>
                <p:tags r:id="rId67"/>
              </p:custDataLst>
            </p:nvPr>
          </p:nvSpPr>
          <p:spPr bwMode="auto">
            <a:xfrm>
              <a:off x="7015164" y="3457575"/>
              <a:ext cx="563563" cy="34925"/>
            </a:xfrm>
            <a:prstGeom prst="rect">
              <a:avLst/>
            </a:prstGeom>
            <a:solidFill>
              <a:srgbClr val="C3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3" name="Rectangle 70"/>
            <p:cNvSpPr>
              <a:spLocks noChangeArrowheads="1"/>
            </p:cNvSpPr>
            <p:nvPr>
              <p:custDataLst>
                <p:tags r:id="rId68"/>
              </p:custDataLst>
            </p:nvPr>
          </p:nvSpPr>
          <p:spPr bwMode="auto">
            <a:xfrm>
              <a:off x="7015164" y="3457575"/>
              <a:ext cx="563563" cy="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4" name="Freeform 71"/>
            <p:cNvSpPr/>
            <p:nvPr>
              <p:custDataLst>
                <p:tags r:id="rId69"/>
              </p:custDataLst>
            </p:nvPr>
          </p:nvSpPr>
          <p:spPr bwMode="auto">
            <a:xfrm>
              <a:off x="7089776" y="3467100"/>
              <a:ext cx="100013" cy="31750"/>
            </a:xfrm>
            <a:custGeom>
              <a:avLst/>
              <a:gdLst>
                <a:gd name="T0" fmla="*/ 49 w 58"/>
                <a:gd name="T1" fmla="*/ 19 h 19"/>
                <a:gd name="T2" fmla="*/ 9 w 58"/>
                <a:gd name="T3" fmla="*/ 19 h 19"/>
                <a:gd name="T4" fmla="*/ 0 w 58"/>
                <a:gd name="T5" fmla="*/ 10 h 19"/>
                <a:gd name="T6" fmla="*/ 0 w 58"/>
                <a:gd name="T7" fmla="*/ 9 h 19"/>
                <a:gd name="T8" fmla="*/ 9 w 58"/>
                <a:gd name="T9" fmla="*/ 0 h 19"/>
                <a:gd name="T10" fmla="*/ 49 w 58"/>
                <a:gd name="T11" fmla="*/ 0 h 19"/>
                <a:gd name="T12" fmla="*/ 58 w 58"/>
                <a:gd name="T13" fmla="*/ 9 h 19"/>
                <a:gd name="T14" fmla="*/ 58 w 58"/>
                <a:gd name="T15" fmla="*/ 10 h 19"/>
                <a:gd name="T16" fmla="*/ 49 w 58"/>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9">
                  <a:moveTo>
                    <a:pt x="49" y="19"/>
                  </a:moveTo>
                  <a:cubicBezTo>
                    <a:pt x="9" y="19"/>
                    <a:pt x="9" y="19"/>
                    <a:pt x="9" y="19"/>
                  </a:cubicBezTo>
                  <a:cubicBezTo>
                    <a:pt x="4" y="19"/>
                    <a:pt x="0" y="15"/>
                    <a:pt x="0" y="10"/>
                  </a:cubicBezTo>
                  <a:cubicBezTo>
                    <a:pt x="0" y="9"/>
                    <a:pt x="0" y="9"/>
                    <a:pt x="0" y="9"/>
                  </a:cubicBezTo>
                  <a:cubicBezTo>
                    <a:pt x="0" y="4"/>
                    <a:pt x="4" y="0"/>
                    <a:pt x="9" y="0"/>
                  </a:cubicBezTo>
                  <a:cubicBezTo>
                    <a:pt x="49" y="0"/>
                    <a:pt x="49" y="0"/>
                    <a:pt x="49" y="0"/>
                  </a:cubicBezTo>
                  <a:cubicBezTo>
                    <a:pt x="54" y="0"/>
                    <a:pt x="58" y="4"/>
                    <a:pt x="58" y="9"/>
                  </a:cubicBezTo>
                  <a:cubicBezTo>
                    <a:pt x="58" y="10"/>
                    <a:pt x="58" y="10"/>
                    <a:pt x="58" y="10"/>
                  </a:cubicBezTo>
                  <a:cubicBezTo>
                    <a:pt x="58" y="15"/>
                    <a:pt x="54" y="19"/>
                    <a:pt x="49" y="19"/>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5" name="Rectangle 72"/>
            <p:cNvSpPr>
              <a:spLocks noChangeArrowheads="1"/>
            </p:cNvSpPr>
            <p:nvPr>
              <p:custDataLst>
                <p:tags r:id="rId70"/>
              </p:custDataLst>
            </p:nvPr>
          </p:nvSpPr>
          <p:spPr bwMode="auto">
            <a:xfrm>
              <a:off x="7115176" y="3478212"/>
              <a:ext cx="47625" cy="6350"/>
            </a:xfrm>
            <a:prstGeom prst="rect">
              <a:avLst/>
            </a:prstGeom>
            <a:solidFill>
              <a:srgbClr val="C3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6" name="Freeform 73"/>
            <p:cNvSpPr/>
            <p:nvPr>
              <p:custDataLst>
                <p:tags r:id="rId71"/>
              </p:custDataLst>
            </p:nvPr>
          </p:nvSpPr>
          <p:spPr bwMode="auto">
            <a:xfrm>
              <a:off x="7223126" y="3473450"/>
              <a:ext cx="46038" cy="9525"/>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2" y="0"/>
                    <a:pt x="0" y="1"/>
                    <a:pt x="0" y="2"/>
                  </a:cubicBezTo>
                  <a:cubicBezTo>
                    <a:pt x="0" y="3"/>
                    <a:pt x="0" y="3"/>
                    <a:pt x="0" y="3"/>
                  </a:cubicBezTo>
                  <a:cubicBezTo>
                    <a:pt x="0" y="4"/>
                    <a:pt x="2" y="5"/>
                    <a:pt x="3" y="5"/>
                  </a:cubicBezTo>
                  <a:cubicBezTo>
                    <a:pt x="24" y="5"/>
                    <a:pt x="24" y="5"/>
                    <a:pt x="24" y="5"/>
                  </a:cubicBezTo>
                  <a:cubicBezTo>
                    <a:pt x="26" y="5"/>
                    <a:pt x="27" y="4"/>
                    <a:pt x="27" y="3"/>
                  </a:cubicBezTo>
                  <a:cubicBezTo>
                    <a:pt x="27" y="2"/>
                    <a:pt x="27" y="2"/>
                    <a:pt x="27" y="2"/>
                  </a:cubicBezTo>
                  <a:cubicBezTo>
                    <a:pt x="27" y="1"/>
                    <a:pt x="26"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7" name="Freeform 74"/>
            <p:cNvSpPr/>
            <p:nvPr>
              <p:custDataLst>
                <p:tags r:id="rId72"/>
              </p:custDataLst>
            </p:nvPr>
          </p:nvSpPr>
          <p:spPr bwMode="auto">
            <a:xfrm>
              <a:off x="7308851" y="3473450"/>
              <a:ext cx="46038" cy="9525"/>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2" y="0"/>
                    <a:pt x="0" y="1"/>
                    <a:pt x="0" y="2"/>
                  </a:cubicBezTo>
                  <a:cubicBezTo>
                    <a:pt x="0" y="3"/>
                    <a:pt x="0" y="3"/>
                    <a:pt x="0" y="3"/>
                  </a:cubicBezTo>
                  <a:cubicBezTo>
                    <a:pt x="0" y="4"/>
                    <a:pt x="2"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8" name="Freeform 75"/>
            <p:cNvSpPr/>
            <p:nvPr>
              <p:custDataLst>
                <p:tags r:id="rId73"/>
              </p:custDataLst>
            </p:nvPr>
          </p:nvSpPr>
          <p:spPr bwMode="auto">
            <a:xfrm>
              <a:off x="7394576" y="3473450"/>
              <a:ext cx="46038" cy="9525"/>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1" y="0"/>
                    <a:pt x="0" y="1"/>
                    <a:pt x="0" y="2"/>
                  </a:cubicBezTo>
                  <a:cubicBezTo>
                    <a:pt x="0" y="3"/>
                    <a:pt x="0" y="3"/>
                    <a:pt x="0" y="3"/>
                  </a:cubicBezTo>
                  <a:cubicBezTo>
                    <a:pt x="0" y="4"/>
                    <a:pt x="1"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9" name="Freeform 76"/>
            <p:cNvSpPr/>
            <p:nvPr>
              <p:custDataLst>
                <p:tags r:id="rId74"/>
              </p:custDataLst>
            </p:nvPr>
          </p:nvSpPr>
          <p:spPr bwMode="auto">
            <a:xfrm>
              <a:off x="7480301" y="3473450"/>
              <a:ext cx="46038" cy="9525"/>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1" y="0"/>
                    <a:pt x="0" y="1"/>
                    <a:pt x="0" y="2"/>
                  </a:cubicBezTo>
                  <a:cubicBezTo>
                    <a:pt x="0" y="3"/>
                    <a:pt x="0" y="3"/>
                    <a:pt x="0" y="3"/>
                  </a:cubicBezTo>
                  <a:cubicBezTo>
                    <a:pt x="0" y="4"/>
                    <a:pt x="1"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0" name="Freeform 77"/>
            <p:cNvSpPr/>
            <p:nvPr>
              <p:custDataLst>
                <p:tags r:id="rId75"/>
              </p:custDataLst>
            </p:nvPr>
          </p:nvSpPr>
          <p:spPr bwMode="auto">
            <a:xfrm>
              <a:off x="7605714" y="3597275"/>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1" name="Freeform 78"/>
            <p:cNvSpPr/>
            <p:nvPr>
              <p:custDataLst>
                <p:tags r:id="rId76"/>
              </p:custDataLst>
            </p:nvPr>
          </p:nvSpPr>
          <p:spPr bwMode="auto">
            <a:xfrm>
              <a:off x="7607301" y="3597275"/>
              <a:ext cx="19050"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2" name="Freeform 79"/>
            <p:cNvSpPr/>
            <p:nvPr>
              <p:custDataLst>
                <p:tags r:id="rId77"/>
              </p:custDataLst>
            </p:nvPr>
          </p:nvSpPr>
          <p:spPr bwMode="auto">
            <a:xfrm>
              <a:off x="7637464" y="3597275"/>
              <a:ext cx="19050" cy="19050"/>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3" name="Freeform 80"/>
            <p:cNvSpPr/>
            <p:nvPr>
              <p:custDataLst>
                <p:tags r:id="rId78"/>
              </p:custDataLst>
            </p:nvPr>
          </p:nvSpPr>
          <p:spPr bwMode="auto">
            <a:xfrm>
              <a:off x="7639051" y="3597275"/>
              <a:ext cx="17463" cy="19050"/>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10"/>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4" name="Freeform 81"/>
            <p:cNvSpPr/>
            <p:nvPr>
              <p:custDataLst>
                <p:tags r:id="rId79"/>
              </p:custDataLst>
            </p:nvPr>
          </p:nvSpPr>
          <p:spPr bwMode="auto">
            <a:xfrm>
              <a:off x="7669214" y="3597275"/>
              <a:ext cx="19050"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5" name="Freeform 82"/>
            <p:cNvSpPr/>
            <p:nvPr>
              <p:custDataLst>
                <p:tags r:id="rId80"/>
              </p:custDataLst>
            </p:nvPr>
          </p:nvSpPr>
          <p:spPr bwMode="auto">
            <a:xfrm>
              <a:off x="7670801" y="3597275"/>
              <a:ext cx="17463"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6" name="Freeform 83"/>
            <p:cNvSpPr/>
            <p:nvPr>
              <p:custDataLst>
                <p:tags r:id="rId81"/>
              </p:custDataLst>
            </p:nvPr>
          </p:nvSpPr>
          <p:spPr bwMode="auto">
            <a:xfrm>
              <a:off x="7699376" y="3597275"/>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7" name="Freeform 84"/>
            <p:cNvSpPr/>
            <p:nvPr>
              <p:custDataLst>
                <p:tags r:id="rId82"/>
              </p:custDataLst>
            </p:nvPr>
          </p:nvSpPr>
          <p:spPr bwMode="auto">
            <a:xfrm>
              <a:off x="7700964" y="3597275"/>
              <a:ext cx="19050"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8" name="Freeform 85"/>
            <p:cNvSpPr/>
            <p:nvPr>
              <p:custDataLst>
                <p:tags r:id="rId83"/>
              </p:custDataLst>
            </p:nvPr>
          </p:nvSpPr>
          <p:spPr bwMode="auto">
            <a:xfrm>
              <a:off x="7605714" y="3635375"/>
              <a:ext cx="20638" cy="17463"/>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9" name="Freeform 86"/>
            <p:cNvSpPr/>
            <p:nvPr>
              <p:custDataLst>
                <p:tags r:id="rId84"/>
              </p:custDataLst>
            </p:nvPr>
          </p:nvSpPr>
          <p:spPr bwMode="auto">
            <a:xfrm>
              <a:off x="7607301" y="3635375"/>
              <a:ext cx="19050" cy="17463"/>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0" name="Freeform 87"/>
            <p:cNvSpPr/>
            <p:nvPr>
              <p:custDataLst>
                <p:tags r:id="rId85"/>
              </p:custDataLst>
            </p:nvPr>
          </p:nvSpPr>
          <p:spPr bwMode="auto">
            <a:xfrm>
              <a:off x="7637464" y="3635375"/>
              <a:ext cx="19050" cy="17463"/>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1" name="Freeform 88"/>
            <p:cNvSpPr/>
            <p:nvPr>
              <p:custDataLst>
                <p:tags r:id="rId86"/>
              </p:custDataLst>
            </p:nvPr>
          </p:nvSpPr>
          <p:spPr bwMode="auto">
            <a:xfrm>
              <a:off x="7639051" y="3635375"/>
              <a:ext cx="17463" cy="17463"/>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9"/>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2" name="Freeform 89"/>
            <p:cNvSpPr/>
            <p:nvPr>
              <p:custDataLst>
                <p:tags r:id="rId87"/>
              </p:custDataLst>
            </p:nvPr>
          </p:nvSpPr>
          <p:spPr bwMode="auto">
            <a:xfrm>
              <a:off x="7669214" y="3635375"/>
              <a:ext cx="19050" cy="17463"/>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3" name="Freeform 90"/>
            <p:cNvSpPr/>
            <p:nvPr>
              <p:custDataLst>
                <p:tags r:id="rId88"/>
              </p:custDataLst>
            </p:nvPr>
          </p:nvSpPr>
          <p:spPr bwMode="auto">
            <a:xfrm>
              <a:off x="7670801" y="3635375"/>
              <a:ext cx="17463" cy="17463"/>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4" name="Freeform 91"/>
            <p:cNvSpPr/>
            <p:nvPr>
              <p:custDataLst>
                <p:tags r:id="rId89"/>
              </p:custDataLst>
            </p:nvPr>
          </p:nvSpPr>
          <p:spPr bwMode="auto">
            <a:xfrm>
              <a:off x="7699376" y="3635375"/>
              <a:ext cx="20638" cy="17463"/>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5" name="Freeform 92"/>
            <p:cNvSpPr/>
            <p:nvPr>
              <p:custDataLst>
                <p:tags r:id="rId90"/>
              </p:custDataLst>
            </p:nvPr>
          </p:nvSpPr>
          <p:spPr bwMode="auto">
            <a:xfrm>
              <a:off x="7700964" y="3635375"/>
              <a:ext cx="19050" cy="17463"/>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6" name="Freeform 93"/>
            <p:cNvSpPr/>
            <p:nvPr>
              <p:custDataLst>
                <p:tags r:id="rId91"/>
              </p:custDataLst>
            </p:nvPr>
          </p:nvSpPr>
          <p:spPr bwMode="auto">
            <a:xfrm>
              <a:off x="7605714" y="3671887"/>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8"/>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8"/>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7" name="Freeform 94"/>
            <p:cNvSpPr/>
            <p:nvPr>
              <p:custDataLst>
                <p:tags r:id="rId92"/>
              </p:custDataLst>
            </p:nvPr>
          </p:nvSpPr>
          <p:spPr bwMode="auto">
            <a:xfrm>
              <a:off x="7607301" y="3671887"/>
              <a:ext cx="19050"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8" name="Freeform 95"/>
            <p:cNvSpPr/>
            <p:nvPr>
              <p:custDataLst>
                <p:tags r:id="rId93"/>
              </p:custDataLst>
            </p:nvPr>
          </p:nvSpPr>
          <p:spPr bwMode="auto">
            <a:xfrm>
              <a:off x="7637464" y="3671887"/>
              <a:ext cx="19050" cy="19050"/>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8"/>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8"/>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9" name="Freeform 96"/>
            <p:cNvSpPr/>
            <p:nvPr>
              <p:custDataLst>
                <p:tags r:id="rId94"/>
              </p:custDataLst>
            </p:nvPr>
          </p:nvSpPr>
          <p:spPr bwMode="auto">
            <a:xfrm>
              <a:off x="7639051" y="3671887"/>
              <a:ext cx="17463" cy="17463"/>
            </a:xfrm>
            <a:custGeom>
              <a:avLst/>
              <a:gdLst>
                <a:gd name="T0" fmla="*/ 9 w 10"/>
                <a:gd name="T1" fmla="*/ 0 h 10"/>
                <a:gd name="T2" fmla="*/ 0 w 10"/>
                <a:gd name="T3" fmla="*/ 0 h 10"/>
                <a:gd name="T4" fmla="*/ 0 w 10"/>
                <a:gd name="T5" fmla="*/ 0 h 10"/>
                <a:gd name="T6" fmla="*/ 10 w 10"/>
                <a:gd name="T7" fmla="*/ 10 h 10"/>
                <a:gd name="T8" fmla="*/ 10 w 10"/>
                <a:gd name="T9" fmla="*/ 9 h 10"/>
                <a:gd name="T10" fmla="*/ 10 w 10"/>
                <a:gd name="T11" fmla="*/ 2 h 10"/>
                <a:gd name="T12" fmla="*/ 9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0"/>
                  </a:moveTo>
                  <a:cubicBezTo>
                    <a:pt x="0" y="0"/>
                    <a:pt x="0" y="0"/>
                    <a:pt x="0" y="0"/>
                  </a:cubicBezTo>
                  <a:cubicBezTo>
                    <a:pt x="0" y="0"/>
                    <a:pt x="0" y="0"/>
                    <a:pt x="0" y="0"/>
                  </a:cubicBezTo>
                  <a:cubicBezTo>
                    <a:pt x="10" y="10"/>
                    <a:pt x="10" y="10"/>
                    <a:pt x="10" y="10"/>
                  </a:cubicBezTo>
                  <a:cubicBezTo>
                    <a:pt x="10" y="10"/>
                    <a:pt x="10" y="9"/>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0" name="Freeform 97"/>
            <p:cNvSpPr/>
            <p:nvPr>
              <p:custDataLst>
                <p:tags r:id="rId95"/>
              </p:custDataLst>
            </p:nvPr>
          </p:nvSpPr>
          <p:spPr bwMode="auto">
            <a:xfrm>
              <a:off x="7669214" y="3671887"/>
              <a:ext cx="19050"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8"/>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8"/>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1" name="Freeform 98"/>
            <p:cNvSpPr/>
            <p:nvPr>
              <p:custDataLst>
                <p:tags r:id="rId96"/>
              </p:custDataLst>
            </p:nvPr>
          </p:nvSpPr>
          <p:spPr bwMode="auto">
            <a:xfrm>
              <a:off x="7670801" y="3671887"/>
              <a:ext cx="17463"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0"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2" name="Freeform 99"/>
            <p:cNvSpPr/>
            <p:nvPr>
              <p:custDataLst>
                <p:tags r:id="rId97"/>
              </p:custDataLst>
            </p:nvPr>
          </p:nvSpPr>
          <p:spPr bwMode="auto">
            <a:xfrm>
              <a:off x="7699376" y="3671887"/>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8"/>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8"/>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3" name="Freeform 100"/>
            <p:cNvSpPr/>
            <p:nvPr>
              <p:custDataLst>
                <p:tags r:id="rId98"/>
              </p:custDataLst>
            </p:nvPr>
          </p:nvSpPr>
          <p:spPr bwMode="auto">
            <a:xfrm>
              <a:off x="7700964" y="3671887"/>
              <a:ext cx="19050"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4" name="Freeform 101"/>
            <p:cNvSpPr/>
            <p:nvPr>
              <p:custDataLst>
                <p:tags r:id="rId99"/>
              </p:custDataLst>
            </p:nvPr>
          </p:nvSpPr>
          <p:spPr bwMode="auto">
            <a:xfrm>
              <a:off x="7605714" y="3708400"/>
              <a:ext cx="20638"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3" y="12"/>
                    <a:pt x="0" y="9"/>
                    <a:pt x="0" y="6"/>
                  </a:cubicBezTo>
                  <a:cubicBezTo>
                    <a:pt x="0" y="6"/>
                    <a:pt x="0" y="6"/>
                    <a:pt x="0" y="6"/>
                  </a:cubicBezTo>
                  <a:cubicBezTo>
                    <a:pt x="0" y="3"/>
                    <a:pt x="3" y="0"/>
                    <a:pt x="5" y="0"/>
                  </a:cubicBezTo>
                  <a:cubicBezTo>
                    <a:pt x="7" y="0"/>
                    <a:pt x="7" y="0"/>
                    <a:pt x="7" y="0"/>
                  </a:cubicBezTo>
                  <a:cubicBezTo>
                    <a:pt x="10" y="0"/>
                    <a:pt x="12" y="3"/>
                    <a:pt x="12" y="6"/>
                  </a:cubicBezTo>
                  <a:cubicBezTo>
                    <a:pt x="12" y="6"/>
                    <a:pt x="12" y="6"/>
                    <a:pt x="12" y="6"/>
                  </a:cubicBezTo>
                  <a:cubicBezTo>
                    <a:pt x="12" y="9"/>
                    <a:pt x="10"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5" name="Freeform 102"/>
            <p:cNvSpPr/>
            <p:nvPr>
              <p:custDataLst>
                <p:tags r:id="rId100"/>
              </p:custDataLst>
            </p:nvPr>
          </p:nvSpPr>
          <p:spPr bwMode="auto">
            <a:xfrm>
              <a:off x="7607301" y="3708400"/>
              <a:ext cx="19050"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6" name="Freeform 103"/>
            <p:cNvSpPr/>
            <p:nvPr>
              <p:custDataLst>
                <p:tags r:id="rId101"/>
              </p:custDataLst>
            </p:nvPr>
          </p:nvSpPr>
          <p:spPr bwMode="auto">
            <a:xfrm>
              <a:off x="7637464" y="3708400"/>
              <a:ext cx="19050" cy="20638"/>
            </a:xfrm>
            <a:custGeom>
              <a:avLst/>
              <a:gdLst>
                <a:gd name="T0" fmla="*/ 6 w 11"/>
                <a:gd name="T1" fmla="*/ 12 h 12"/>
                <a:gd name="T2" fmla="*/ 5 w 11"/>
                <a:gd name="T3" fmla="*/ 12 h 12"/>
                <a:gd name="T4" fmla="*/ 0 w 11"/>
                <a:gd name="T5" fmla="*/ 6 h 12"/>
                <a:gd name="T6" fmla="*/ 0 w 11"/>
                <a:gd name="T7" fmla="*/ 6 h 12"/>
                <a:gd name="T8" fmla="*/ 5 w 11"/>
                <a:gd name="T9" fmla="*/ 0 h 12"/>
                <a:gd name="T10" fmla="*/ 6 w 11"/>
                <a:gd name="T11" fmla="*/ 0 h 12"/>
                <a:gd name="T12" fmla="*/ 11 w 11"/>
                <a:gd name="T13" fmla="*/ 6 h 12"/>
                <a:gd name="T14" fmla="*/ 11 w 11"/>
                <a:gd name="T15" fmla="*/ 6 h 12"/>
                <a:gd name="T16" fmla="*/ 6 w 1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6" y="12"/>
                  </a:moveTo>
                  <a:cubicBezTo>
                    <a:pt x="5" y="12"/>
                    <a:pt x="5" y="12"/>
                    <a:pt x="5" y="12"/>
                  </a:cubicBezTo>
                  <a:cubicBezTo>
                    <a:pt x="2" y="12"/>
                    <a:pt x="0" y="9"/>
                    <a:pt x="0" y="6"/>
                  </a:cubicBezTo>
                  <a:cubicBezTo>
                    <a:pt x="0" y="6"/>
                    <a:pt x="0" y="6"/>
                    <a:pt x="0" y="6"/>
                  </a:cubicBezTo>
                  <a:cubicBezTo>
                    <a:pt x="0" y="3"/>
                    <a:pt x="2" y="0"/>
                    <a:pt x="5" y="0"/>
                  </a:cubicBezTo>
                  <a:cubicBezTo>
                    <a:pt x="6" y="0"/>
                    <a:pt x="6" y="0"/>
                    <a:pt x="6" y="0"/>
                  </a:cubicBezTo>
                  <a:cubicBezTo>
                    <a:pt x="9" y="0"/>
                    <a:pt x="11" y="3"/>
                    <a:pt x="11" y="6"/>
                  </a:cubicBezTo>
                  <a:cubicBezTo>
                    <a:pt x="11" y="6"/>
                    <a:pt x="11" y="6"/>
                    <a:pt x="11" y="6"/>
                  </a:cubicBezTo>
                  <a:cubicBezTo>
                    <a:pt x="11" y="9"/>
                    <a:pt x="9" y="12"/>
                    <a:pt x="6"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7" name="Freeform 104"/>
            <p:cNvSpPr/>
            <p:nvPr>
              <p:custDataLst>
                <p:tags r:id="rId102"/>
              </p:custDataLst>
            </p:nvPr>
          </p:nvSpPr>
          <p:spPr bwMode="auto">
            <a:xfrm>
              <a:off x="7639051" y="3708400"/>
              <a:ext cx="17463" cy="19050"/>
            </a:xfrm>
            <a:custGeom>
              <a:avLst/>
              <a:gdLst>
                <a:gd name="T0" fmla="*/ 9 w 10"/>
                <a:gd name="T1" fmla="*/ 0 h 11"/>
                <a:gd name="T2" fmla="*/ 0 w 10"/>
                <a:gd name="T3" fmla="*/ 0 h 11"/>
                <a:gd name="T4" fmla="*/ 0 w 10"/>
                <a:gd name="T5" fmla="*/ 1 h 11"/>
                <a:gd name="T6" fmla="*/ 10 w 10"/>
                <a:gd name="T7" fmla="*/ 11 h 11"/>
                <a:gd name="T8" fmla="*/ 10 w 10"/>
                <a:gd name="T9" fmla="*/ 9 h 11"/>
                <a:gd name="T10" fmla="*/ 10 w 10"/>
                <a:gd name="T11" fmla="*/ 3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1"/>
                    <a:pt x="0" y="1"/>
                    <a:pt x="0" y="1"/>
                  </a:cubicBezTo>
                  <a:cubicBezTo>
                    <a:pt x="10" y="11"/>
                    <a:pt x="10" y="11"/>
                    <a:pt x="10" y="11"/>
                  </a:cubicBezTo>
                  <a:cubicBezTo>
                    <a:pt x="10" y="11"/>
                    <a:pt x="10" y="10"/>
                    <a:pt x="10" y="9"/>
                  </a:cubicBezTo>
                  <a:cubicBezTo>
                    <a:pt x="10" y="3"/>
                    <a:pt x="10" y="3"/>
                    <a:pt x="10" y="3"/>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8" name="Freeform 105"/>
            <p:cNvSpPr/>
            <p:nvPr>
              <p:custDataLst>
                <p:tags r:id="rId103"/>
              </p:custDataLst>
            </p:nvPr>
          </p:nvSpPr>
          <p:spPr bwMode="auto">
            <a:xfrm>
              <a:off x="7669214" y="3708400"/>
              <a:ext cx="19050"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9" y="0"/>
                    <a:pt x="12" y="3"/>
                    <a:pt x="12" y="6"/>
                  </a:cubicBezTo>
                  <a:cubicBezTo>
                    <a:pt x="12" y="6"/>
                    <a:pt x="12" y="6"/>
                    <a:pt x="12" y="6"/>
                  </a:cubicBezTo>
                  <a:cubicBezTo>
                    <a:pt x="12" y="9"/>
                    <a:pt x="9"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9" name="Freeform 106"/>
            <p:cNvSpPr/>
            <p:nvPr>
              <p:custDataLst>
                <p:tags r:id="rId104"/>
              </p:custDataLst>
            </p:nvPr>
          </p:nvSpPr>
          <p:spPr bwMode="auto">
            <a:xfrm>
              <a:off x="7670801" y="3708400"/>
              <a:ext cx="17463"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0"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0" name="Freeform 107"/>
            <p:cNvSpPr/>
            <p:nvPr>
              <p:custDataLst>
                <p:tags r:id="rId105"/>
              </p:custDataLst>
            </p:nvPr>
          </p:nvSpPr>
          <p:spPr bwMode="auto">
            <a:xfrm>
              <a:off x="7699376" y="3708400"/>
              <a:ext cx="20638"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10" y="0"/>
                    <a:pt x="12" y="3"/>
                    <a:pt x="12" y="6"/>
                  </a:cubicBezTo>
                  <a:cubicBezTo>
                    <a:pt x="12" y="6"/>
                    <a:pt x="12" y="6"/>
                    <a:pt x="12" y="6"/>
                  </a:cubicBezTo>
                  <a:cubicBezTo>
                    <a:pt x="12" y="9"/>
                    <a:pt x="10"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1" name="Freeform 108"/>
            <p:cNvSpPr/>
            <p:nvPr>
              <p:custDataLst>
                <p:tags r:id="rId106"/>
              </p:custDataLst>
            </p:nvPr>
          </p:nvSpPr>
          <p:spPr bwMode="auto">
            <a:xfrm>
              <a:off x="7700964" y="3708400"/>
              <a:ext cx="19050"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2" name="Freeform 109"/>
            <p:cNvSpPr/>
            <p:nvPr>
              <p:custDataLst>
                <p:tags r:id="rId107"/>
              </p:custDataLst>
            </p:nvPr>
          </p:nvSpPr>
          <p:spPr bwMode="auto">
            <a:xfrm>
              <a:off x="7605714" y="3746500"/>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3" name="Freeform 110"/>
            <p:cNvSpPr/>
            <p:nvPr>
              <p:custDataLst>
                <p:tags r:id="rId108"/>
              </p:custDataLst>
            </p:nvPr>
          </p:nvSpPr>
          <p:spPr bwMode="auto">
            <a:xfrm>
              <a:off x="7607301" y="3746500"/>
              <a:ext cx="19050"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4" name="Freeform 111"/>
            <p:cNvSpPr/>
            <p:nvPr>
              <p:custDataLst>
                <p:tags r:id="rId109"/>
              </p:custDataLst>
            </p:nvPr>
          </p:nvSpPr>
          <p:spPr bwMode="auto">
            <a:xfrm>
              <a:off x="7637464" y="3746500"/>
              <a:ext cx="19050" cy="19050"/>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5" name="Freeform 112"/>
            <p:cNvSpPr/>
            <p:nvPr>
              <p:custDataLst>
                <p:tags r:id="rId110"/>
              </p:custDataLst>
            </p:nvPr>
          </p:nvSpPr>
          <p:spPr bwMode="auto">
            <a:xfrm>
              <a:off x="7639051" y="3746500"/>
              <a:ext cx="17463" cy="19050"/>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10"/>
                    <a:pt x="10" y="9"/>
                  </a:cubicBezTo>
                  <a:cubicBezTo>
                    <a:pt x="10" y="2"/>
                    <a:pt x="10" y="2"/>
                    <a:pt x="10" y="2"/>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6" name="Freeform 113"/>
            <p:cNvSpPr/>
            <p:nvPr>
              <p:custDataLst>
                <p:tags r:id="rId111"/>
              </p:custDataLst>
            </p:nvPr>
          </p:nvSpPr>
          <p:spPr bwMode="auto">
            <a:xfrm>
              <a:off x="7669214" y="3746500"/>
              <a:ext cx="19050"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7" name="Freeform 114"/>
            <p:cNvSpPr/>
            <p:nvPr>
              <p:custDataLst>
                <p:tags r:id="rId112"/>
              </p:custDataLst>
            </p:nvPr>
          </p:nvSpPr>
          <p:spPr bwMode="auto">
            <a:xfrm>
              <a:off x="7670801" y="3746500"/>
              <a:ext cx="17463"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8" name="Freeform 115"/>
            <p:cNvSpPr/>
            <p:nvPr>
              <p:custDataLst>
                <p:tags r:id="rId113"/>
              </p:custDataLst>
            </p:nvPr>
          </p:nvSpPr>
          <p:spPr bwMode="auto">
            <a:xfrm>
              <a:off x="7699376" y="3746500"/>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9" name="Freeform 116"/>
            <p:cNvSpPr/>
            <p:nvPr>
              <p:custDataLst>
                <p:tags r:id="rId114"/>
              </p:custDataLst>
            </p:nvPr>
          </p:nvSpPr>
          <p:spPr bwMode="auto">
            <a:xfrm>
              <a:off x="7700964" y="3746500"/>
              <a:ext cx="19050" cy="19050"/>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0" name="Freeform 117"/>
            <p:cNvSpPr/>
            <p:nvPr>
              <p:custDataLst>
                <p:tags r:id="rId115"/>
              </p:custDataLst>
            </p:nvPr>
          </p:nvSpPr>
          <p:spPr bwMode="auto">
            <a:xfrm>
              <a:off x="7605714" y="3783012"/>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1" name="Freeform 118"/>
            <p:cNvSpPr/>
            <p:nvPr>
              <p:custDataLst>
                <p:tags r:id="rId116"/>
              </p:custDataLst>
            </p:nvPr>
          </p:nvSpPr>
          <p:spPr bwMode="auto">
            <a:xfrm>
              <a:off x="7607301" y="3783012"/>
              <a:ext cx="19050"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2" name="Freeform 119"/>
            <p:cNvSpPr/>
            <p:nvPr>
              <p:custDataLst>
                <p:tags r:id="rId117"/>
              </p:custDataLst>
            </p:nvPr>
          </p:nvSpPr>
          <p:spPr bwMode="auto">
            <a:xfrm>
              <a:off x="7637464" y="3783012"/>
              <a:ext cx="19050" cy="19050"/>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3" name="Freeform 120"/>
            <p:cNvSpPr/>
            <p:nvPr>
              <p:custDataLst>
                <p:tags r:id="rId118"/>
              </p:custDataLst>
            </p:nvPr>
          </p:nvSpPr>
          <p:spPr bwMode="auto">
            <a:xfrm>
              <a:off x="7639051" y="3783012"/>
              <a:ext cx="17463" cy="17463"/>
            </a:xfrm>
            <a:custGeom>
              <a:avLst/>
              <a:gdLst>
                <a:gd name="T0" fmla="*/ 9 w 10"/>
                <a:gd name="T1" fmla="*/ 0 h 10"/>
                <a:gd name="T2" fmla="*/ 0 w 10"/>
                <a:gd name="T3" fmla="*/ 0 h 10"/>
                <a:gd name="T4" fmla="*/ 0 w 10"/>
                <a:gd name="T5" fmla="*/ 0 h 10"/>
                <a:gd name="T6" fmla="*/ 10 w 10"/>
                <a:gd name="T7" fmla="*/ 10 h 10"/>
                <a:gd name="T8" fmla="*/ 10 w 10"/>
                <a:gd name="T9" fmla="*/ 9 h 10"/>
                <a:gd name="T10" fmla="*/ 10 w 10"/>
                <a:gd name="T11" fmla="*/ 2 h 10"/>
                <a:gd name="T12" fmla="*/ 9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0"/>
                  </a:moveTo>
                  <a:cubicBezTo>
                    <a:pt x="0" y="0"/>
                    <a:pt x="0" y="0"/>
                    <a:pt x="0" y="0"/>
                  </a:cubicBezTo>
                  <a:cubicBezTo>
                    <a:pt x="0" y="0"/>
                    <a:pt x="0" y="0"/>
                    <a:pt x="0" y="0"/>
                  </a:cubicBezTo>
                  <a:cubicBezTo>
                    <a:pt x="10" y="10"/>
                    <a:pt x="10" y="10"/>
                    <a:pt x="10" y="10"/>
                  </a:cubicBezTo>
                  <a:cubicBezTo>
                    <a:pt x="10" y="10"/>
                    <a:pt x="10" y="9"/>
                    <a:pt x="10" y="9"/>
                  </a:cubicBezTo>
                  <a:cubicBezTo>
                    <a:pt x="10" y="2"/>
                    <a:pt x="10" y="2"/>
                    <a:pt x="10" y="2"/>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4" name="Freeform 121"/>
            <p:cNvSpPr/>
            <p:nvPr>
              <p:custDataLst>
                <p:tags r:id="rId119"/>
              </p:custDataLst>
            </p:nvPr>
          </p:nvSpPr>
          <p:spPr bwMode="auto">
            <a:xfrm>
              <a:off x="7669214" y="3783012"/>
              <a:ext cx="19050"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5" name="Freeform 122"/>
            <p:cNvSpPr/>
            <p:nvPr>
              <p:custDataLst>
                <p:tags r:id="rId120"/>
              </p:custDataLst>
            </p:nvPr>
          </p:nvSpPr>
          <p:spPr bwMode="auto">
            <a:xfrm>
              <a:off x="7670801" y="3783012"/>
              <a:ext cx="17463"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0"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6" name="Freeform 123"/>
            <p:cNvSpPr/>
            <p:nvPr>
              <p:custDataLst>
                <p:tags r:id="rId121"/>
              </p:custDataLst>
            </p:nvPr>
          </p:nvSpPr>
          <p:spPr bwMode="auto">
            <a:xfrm>
              <a:off x="7699376" y="3783012"/>
              <a:ext cx="20638" cy="19050"/>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7" name="Freeform 124"/>
            <p:cNvSpPr/>
            <p:nvPr>
              <p:custDataLst>
                <p:tags r:id="rId122"/>
              </p:custDataLst>
            </p:nvPr>
          </p:nvSpPr>
          <p:spPr bwMode="auto">
            <a:xfrm>
              <a:off x="7700964" y="3783012"/>
              <a:ext cx="19050" cy="17463"/>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8" name="Freeform 125"/>
            <p:cNvSpPr/>
            <p:nvPr>
              <p:custDataLst>
                <p:tags r:id="rId123"/>
              </p:custDataLst>
            </p:nvPr>
          </p:nvSpPr>
          <p:spPr bwMode="auto">
            <a:xfrm>
              <a:off x="7605714" y="3819525"/>
              <a:ext cx="20638"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3" y="12"/>
                    <a:pt x="0" y="9"/>
                    <a:pt x="0" y="6"/>
                  </a:cubicBezTo>
                  <a:cubicBezTo>
                    <a:pt x="0" y="6"/>
                    <a:pt x="0" y="6"/>
                    <a:pt x="0" y="6"/>
                  </a:cubicBezTo>
                  <a:cubicBezTo>
                    <a:pt x="0" y="3"/>
                    <a:pt x="3" y="0"/>
                    <a:pt x="5" y="0"/>
                  </a:cubicBezTo>
                  <a:cubicBezTo>
                    <a:pt x="7" y="0"/>
                    <a:pt x="7" y="0"/>
                    <a:pt x="7" y="0"/>
                  </a:cubicBezTo>
                  <a:cubicBezTo>
                    <a:pt x="10" y="0"/>
                    <a:pt x="12" y="3"/>
                    <a:pt x="12" y="6"/>
                  </a:cubicBezTo>
                  <a:cubicBezTo>
                    <a:pt x="12" y="6"/>
                    <a:pt x="12" y="6"/>
                    <a:pt x="12" y="6"/>
                  </a:cubicBezTo>
                  <a:cubicBezTo>
                    <a:pt x="12" y="9"/>
                    <a:pt x="10"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9" name="Freeform 126"/>
            <p:cNvSpPr/>
            <p:nvPr>
              <p:custDataLst>
                <p:tags r:id="rId124"/>
              </p:custDataLst>
            </p:nvPr>
          </p:nvSpPr>
          <p:spPr bwMode="auto">
            <a:xfrm>
              <a:off x="7607301" y="3819525"/>
              <a:ext cx="19050"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0" name="Freeform 127"/>
            <p:cNvSpPr/>
            <p:nvPr>
              <p:custDataLst>
                <p:tags r:id="rId125"/>
              </p:custDataLst>
            </p:nvPr>
          </p:nvSpPr>
          <p:spPr bwMode="auto">
            <a:xfrm>
              <a:off x="7637464" y="3819525"/>
              <a:ext cx="19050" cy="20638"/>
            </a:xfrm>
            <a:custGeom>
              <a:avLst/>
              <a:gdLst>
                <a:gd name="T0" fmla="*/ 6 w 11"/>
                <a:gd name="T1" fmla="*/ 12 h 12"/>
                <a:gd name="T2" fmla="*/ 5 w 11"/>
                <a:gd name="T3" fmla="*/ 12 h 12"/>
                <a:gd name="T4" fmla="*/ 0 w 11"/>
                <a:gd name="T5" fmla="*/ 6 h 12"/>
                <a:gd name="T6" fmla="*/ 0 w 11"/>
                <a:gd name="T7" fmla="*/ 6 h 12"/>
                <a:gd name="T8" fmla="*/ 5 w 11"/>
                <a:gd name="T9" fmla="*/ 0 h 12"/>
                <a:gd name="T10" fmla="*/ 6 w 11"/>
                <a:gd name="T11" fmla="*/ 0 h 12"/>
                <a:gd name="T12" fmla="*/ 11 w 11"/>
                <a:gd name="T13" fmla="*/ 6 h 12"/>
                <a:gd name="T14" fmla="*/ 11 w 11"/>
                <a:gd name="T15" fmla="*/ 6 h 12"/>
                <a:gd name="T16" fmla="*/ 6 w 1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6" y="12"/>
                  </a:moveTo>
                  <a:cubicBezTo>
                    <a:pt x="5" y="12"/>
                    <a:pt x="5" y="12"/>
                    <a:pt x="5" y="12"/>
                  </a:cubicBezTo>
                  <a:cubicBezTo>
                    <a:pt x="2" y="12"/>
                    <a:pt x="0" y="9"/>
                    <a:pt x="0" y="6"/>
                  </a:cubicBezTo>
                  <a:cubicBezTo>
                    <a:pt x="0" y="6"/>
                    <a:pt x="0" y="6"/>
                    <a:pt x="0" y="6"/>
                  </a:cubicBezTo>
                  <a:cubicBezTo>
                    <a:pt x="0" y="3"/>
                    <a:pt x="2" y="0"/>
                    <a:pt x="5" y="0"/>
                  </a:cubicBezTo>
                  <a:cubicBezTo>
                    <a:pt x="6" y="0"/>
                    <a:pt x="6" y="0"/>
                    <a:pt x="6" y="0"/>
                  </a:cubicBezTo>
                  <a:cubicBezTo>
                    <a:pt x="9" y="0"/>
                    <a:pt x="11" y="3"/>
                    <a:pt x="11" y="6"/>
                  </a:cubicBezTo>
                  <a:cubicBezTo>
                    <a:pt x="11" y="6"/>
                    <a:pt x="11" y="6"/>
                    <a:pt x="11" y="6"/>
                  </a:cubicBezTo>
                  <a:cubicBezTo>
                    <a:pt x="11" y="9"/>
                    <a:pt x="9" y="12"/>
                    <a:pt x="6"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1" name="Freeform 128"/>
            <p:cNvSpPr/>
            <p:nvPr>
              <p:custDataLst>
                <p:tags r:id="rId126"/>
              </p:custDataLst>
            </p:nvPr>
          </p:nvSpPr>
          <p:spPr bwMode="auto">
            <a:xfrm>
              <a:off x="7639051" y="3819525"/>
              <a:ext cx="17463" cy="19050"/>
            </a:xfrm>
            <a:custGeom>
              <a:avLst/>
              <a:gdLst>
                <a:gd name="T0" fmla="*/ 9 w 10"/>
                <a:gd name="T1" fmla="*/ 0 h 11"/>
                <a:gd name="T2" fmla="*/ 0 w 10"/>
                <a:gd name="T3" fmla="*/ 0 h 11"/>
                <a:gd name="T4" fmla="*/ 0 w 10"/>
                <a:gd name="T5" fmla="*/ 1 h 11"/>
                <a:gd name="T6" fmla="*/ 10 w 10"/>
                <a:gd name="T7" fmla="*/ 11 h 11"/>
                <a:gd name="T8" fmla="*/ 10 w 10"/>
                <a:gd name="T9" fmla="*/ 9 h 11"/>
                <a:gd name="T10" fmla="*/ 10 w 10"/>
                <a:gd name="T11" fmla="*/ 3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1"/>
                    <a:pt x="0" y="1"/>
                    <a:pt x="0" y="1"/>
                  </a:cubicBezTo>
                  <a:cubicBezTo>
                    <a:pt x="10" y="11"/>
                    <a:pt x="10" y="11"/>
                    <a:pt x="10" y="11"/>
                  </a:cubicBezTo>
                  <a:cubicBezTo>
                    <a:pt x="10" y="11"/>
                    <a:pt x="10" y="10"/>
                    <a:pt x="10" y="9"/>
                  </a:cubicBezTo>
                  <a:cubicBezTo>
                    <a:pt x="10" y="3"/>
                    <a:pt x="10" y="3"/>
                    <a:pt x="10" y="3"/>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2" name="Freeform 129"/>
            <p:cNvSpPr/>
            <p:nvPr>
              <p:custDataLst>
                <p:tags r:id="rId127"/>
              </p:custDataLst>
            </p:nvPr>
          </p:nvSpPr>
          <p:spPr bwMode="auto">
            <a:xfrm>
              <a:off x="7669214" y="3819525"/>
              <a:ext cx="19050"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9" y="0"/>
                    <a:pt x="12" y="3"/>
                    <a:pt x="12" y="6"/>
                  </a:cubicBezTo>
                  <a:cubicBezTo>
                    <a:pt x="12" y="6"/>
                    <a:pt x="12" y="6"/>
                    <a:pt x="12" y="6"/>
                  </a:cubicBezTo>
                  <a:cubicBezTo>
                    <a:pt x="12" y="9"/>
                    <a:pt x="9"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3" name="Freeform 130"/>
            <p:cNvSpPr/>
            <p:nvPr>
              <p:custDataLst>
                <p:tags r:id="rId128"/>
              </p:custDataLst>
            </p:nvPr>
          </p:nvSpPr>
          <p:spPr bwMode="auto">
            <a:xfrm>
              <a:off x="7670801" y="3819525"/>
              <a:ext cx="17463"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0"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4" name="Freeform 131"/>
            <p:cNvSpPr/>
            <p:nvPr>
              <p:custDataLst>
                <p:tags r:id="rId129"/>
              </p:custDataLst>
            </p:nvPr>
          </p:nvSpPr>
          <p:spPr bwMode="auto">
            <a:xfrm>
              <a:off x="7699376" y="3819525"/>
              <a:ext cx="20638" cy="20638"/>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10" y="0"/>
                    <a:pt x="12" y="3"/>
                    <a:pt x="12" y="6"/>
                  </a:cubicBezTo>
                  <a:cubicBezTo>
                    <a:pt x="12" y="6"/>
                    <a:pt x="12" y="6"/>
                    <a:pt x="12" y="6"/>
                  </a:cubicBezTo>
                  <a:cubicBezTo>
                    <a:pt x="12" y="9"/>
                    <a:pt x="10"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5" name="Freeform 132"/>
            <p:cNvSpPr/>
            <p:nvPr>
              <p:custDataLst>
                <p:tags r:id="rId130"/>
              </p:custDataLst>
            </p:nvPr>
          </p:nvSpPr>
          <p:spPr bwMode="auto">
            <a:xfrm>
              <a:off x="7700964" y="3819525"/>
              <a:ext cx="19050" cy="19050"/>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6" name="Freeform 133"/>
            <p:cNvSpPr>
              <a:spLocks noEditPoints="1"/>
            </p:cNvSpPr>
            <p:nvPr>
              <p:custDataLst>
                <p:tags r:id="rId131"/>
              </p:custDataLst>
            </p:nvPr>
          </p:nvSpPr>
          <p:spPr bwMode="auto">
            <a:xfrm>
              <a:off x="7056439" y="3573462"/>
              <a:ext cx="173038" cy="173038"/>
            </a:xfrm>
            <a:custGeom>
              <a:avLst/>
              <a:gdLst>
                <a:gd name="T0" fmla="*/ 74 w 101"/>
                <a:gd name="T1" fmla="*/ 6 h 101"/>
                <a:gd name="T2" fmla="*/ 70 w 101"/>
                <a:gd name="T3" fmla="*/ 20 h 101"/>
                <a:gd name="T4" fmla="*/ 70 w 101"/>
                <a:gd name="T5" fmla="*/ 97 h 101"/>
                <a:gd name="T6" fmla="*/ 101 w 101"/>
                <a:gd name="T7" fmla="*/ 50 h 101"/>
                <a:gd name="T8" fmla="*/ 74 w 101"/>
                <a:gd name="T9" fmla="*/ 6 h 101"/>
                <a:gd name="T10" fmla="*/ 50 w 101"/>
                <a:gd name="T11" fmla="*/ 0 h 101"/>
                <a:gd name="T12" fmla="*/ 48 w 101"/>
                <a:gd name="T13" fmla="*/ 0 h 101"/>
                <a:gd name="T14" fmla="*/ 48 w 101"/>
                <a:gd name="T15" fmla="*/ 47 h 101"/>
                <a:gd name="T16" fmla="*/ 0 w 101"/>
                <a:gd name="T17" fmla="*/ 47 h 101"/>
                <a:gd name="T18" fmla="*/ 0 w 101"/>
                <a:gd name="T19" fmla="*/ 50 h 101"/>
                <a:gd name="T20" fmla="*/ 0 w 101"/>
                <a:gd name="T21" fmla="*/ 58 h 101"/>
                <a:gd name="T22" fmla="*/ 48 w 101"/>
                <a:gd name="T23" fmla="*/ 58 h 101"/>
                <a:gd name="T24" fmla="*/ 48 w 101"/>
                <a:gd name="T25" fmla="*/ 101 h 101"/>
                <a:gd name="T26" fmla="*/ 50 w 101"/>
                <a:gd name="T27" fmla="*/ 101 h 101"/>
                <a:gd name="T28" fmla="*/ 68 w 101"/>
                <a:gd name="T29" fmla="*/ 98 h 101"/>
                <a:gd name="T30" fmla="*/ 68 w 101"/>
                <a:gd name="T31" fmla="*/ 20 h 101"/>
                <a:gd name="T32" fmla="*/ 73 w 101"/>
                <a:gd name="T33" fmla="*/ 5 h 101"/>
                <a:gd name="T34" fmla="*/ 50 w 101"/>
                <a:gd name="T3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74" y="6"/>
                  </a:moveTo>
                  <a:cubicBezTo>
                    <a:pt x="72" y="10"/>
                    <a:pt x="70" y="14"/>
                    <a:pt x="70" y="20"/>
                  </a:cubicBezTo>
                  <a:cubicBezTo>
                    <a:pt x="70" y="97"/>
                    <a:pt x="70" y="97"/>
                    <a:pt x="70" y="97"/>
                  </a:cubicBezTo>
                  <a:cubicBezTo>
                    <a:pt x="89" y="89"/>
                    <a:pt x="101" y="71"/>
                    <a:pt x="101" y="50"/>
                  </a:cubicBezTo>
                  <a:cubicBezTo>
                    <a:pt x="101" y="31"/>
                    <a:pt x="90" y="14"/>
                    <a:pt x="74" y="6"/>
                  </a:cubicBezTo>
                  <a:moveTo>
                    <a:pt x="50" y="0"/>
                  </a:moveTo>
                  <a:cubicBezTo>
                    <a:pt x="50" y="0"/>
                    <a:pt x="49" y="0"/>
                    <a:pt x="48" y="0"/>
                  </a:cubicBezTo>
                  <a:cubicBezTo>
                    <a:pt x="48" y="47"/>
                    <a:pt x="48" y="47"/>
                    <a:pt x="48" y="47"/>
                  </a:cubicBezTo>
                  <a:cubicBezTo>
                    <a:pt x="0" y="47"/>
                    <a:pt x="0" y="47"/>
                    <a:pt x="0" y="47"/>
                  </a:cubicBezTo>
                  <a:cubicBezTo>
                    <a:pt x="0" y="48"/>
                    <a:pt x="0" y="49"/>
                    <a:pt x="0" y="50"/>
                  </a:cubicBezTo>
                  <a:cubicBezTo>
                    <a:pt x="0" y="53"/>
                    <a:pt x="0" y="56"/>
                    <a:pt x="0" y="58"/>
                  </a:cubicBezTo>
                  <a:cubicBezTo>
                    <a:pt x="48" y="58"/>
                    <a:pt x="48" y="58"/>
                    <a:pt x="48" y="58"/>
                  </a:cubicBezTo>
                  <a:cubicBezTo>
                    <a:pt x="48" y="101"/>
                    <a:pt x="48" y="101"/>
                    <a:pt x="48" y="101"/>
                  </a:cubicBezTo>
                  <a:cubicBezTo>
                    <a:pt x="49" y="101"/>
                    <a:pt x="50" y="101"/>
                    <a:pt x="50" y="101"/>
                  </a:cubicBezTo>
                  <a:cubicBezTo>
                    <a:pt x="57" y="101"/>
                    <a:pt x="63" y="100"/>
                    <a:pt x="68" y="98"/>
                  </a:cubicBezTo>
                  <a:cubicBezTo>
                    <a:pt x="68" y="20"/>
                    <a:pt x="68" y="20"/>
                    <a:pt x="68" y="20"/>
                  </a:cubicBezTo>
                  <a:cubicBezTo>
                    <a:pt x="68" y="14"/>
                    <a:pt x="70" y="9"/>
                    <a:pt x="73" y="5"/>
                  </a:cubicBezTo>
                  <a:cubicBezTo>
                    <a:pt x="66" y="1"/>
                    <a:pt x="58" y="0"/>
                    <a:pt x="50" y="0"/>
                  </a:cubicBezTo>
                </a:path>
              </a:pathLst>
            </a:custGeom>
            <a:solidFill>
              <a:srgbClr val="57B2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7" name="Freeform 134"/>
            <p:cNvSpPr/>
            <p:nvPr>
              <p:custDataLst>
                <p:tags r:id="rId132"/>
              </p:custDataLst>
            </p:nvPr>
          </p:nvSpPr>
          <p:spPr bwMode="auto">
            <a:xfrm>
              <a:off x="7056439" y="3573462"/>
              <a:ext cx="82550" cy="79375"/>
            </a:xfrm>
            <a:custGeom>
              <a:avLst/>
              <a:gdLst>
                <a:gd name="T0" fmla="*/ 48 w 48"/>
                <a:gd name="T1" fmla="*/ 0 h 47"/>
                <a:gd name="T2" fmla="*/ 0 w 48"/>
                <a:gd name="T3" fmla="*/ 47 h 47"/>
                <a:gd name="T4" fmla="*/ 48 w 48"/>
                <a:gd name="T5" fmla="*/ 47 h 47"/>
                <a:gd name="T6" fmla="*/ 48 w 48"/>
                <a:gd name="T7" fmla="*/ 0 h 47"/>
              </a:gdLst>
              <a:ahLst/>
              <a:cxnLst>
                <a:cxn ang="0">
                  <a:pos x="T0" y="T1"/>
                </a:cxn>
                <a:cxn ang="0">
                  <a:pos x="T2" y="T3"/>
                </a:cxn>
                <a:cxn ang="0">
                  <a:pos x="T4" y="T5"/>
                </a:cxn>
                <a:cxn ang="0">
                  <a:pos x="T6" y="T7"/>
                </a:cxn>
              </a:cxnLst>
              <a:rect l="0" t="0" r="r" b="b"/>
              <a:pathLst>
                <a:path w="48" h="47">
                  <a:moveTo>
                    <a:pt x="48" y="0"/>
                  </a:moveTo>
                  <a:cubicBezTo>
                    <a:pt x="22" y="1"/>
                    <a:pt x="1" y="21"/>
                    <a:pt x="0" y="47"/>
                  </a:cubicBezTo>
                  <a:cubicBezTo>
                    <a:pt x="48" y="47"/>
                    <a:pt x="48" y="47"/>
                    <a:pt x="48" y="47"/>
                  </a:cubicBezTo>
                  <a:cubicBezTo>
                    <a:pt x="48" y="0"/>
                    <a:pt x="48" y="0"/>
                    <a:pt x="48" y="0"/>
                  </a:cubicBezTo>
                </a:path>
              </a:pathLst>
            </a:custGeom>
            <a:solidFill>
              <a:srgbClr val="54A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8" name="Freeform 135"/>
            <p:cNvSpPr/>
            <p:nvPr>
              <p:custDataLst>
                <p:tags r:id="rId133"/>
              </p:custDataLst>
            </p:nvPr>
          </p:nvSpPr>
          <p:spPr bwMode="auto">
            <a:xfrm>
              <a:off x="7056439" y="3671887"/>
              <a:ext cx="82550" cy="74613"/>
            </a:xfrm>
            <a:custGeom>
              <a:avLst/>
              <a:gdLst>
                <a:gd name="T0" fmla="*/ 48 w 48"/>
                <a:gd name="T1" fmla="*/ 0 h 43"/>
                <a:gd name="T2" fmla="*/ 0 w 48"/>
                <a:gd name="T3" fmla="*/ 0 h 43"/>
                <a:gd name="T4" fmla="*/ 48 w 48"/>
                <a:gd name="T5" fmla="*/ 43 h 43"/>
                <a:gd name="T6" fmla="*/ 48 w 48"/>
                <a:gd name="T7" fmla="*/ 0 h 43"/>
              </a:gdLst>
              <a:ahLst/>
              <a:cxnLst>
                <a:cxn ang="0">
                  <a:pos x="T0" y="T1"/>
                </a:cxn>
                <a:cxn ang="0">
                  <a:pos x="T2" y="T3"/>
                </a:cxn>
                <a:cxn ang="0">
                  <a:pos x="T4" y="T5"/>
                </a:cxn>
                <a:cxn ang="0">
                  <a:pos x="T6" y="T7"/>
                </a:cxn>
              </a:cxnLst>
              <a:rect l="0" t="0" r="r" b="b"/>
              <a:pathLst>
                <a:path w="48" h="43">
                  <a:moveTo>
                    <a:pt x="48" y="0"/>
                  </a:moveTo>
                  <a:cubicBezTo>
                    <a:pt x="0" y="0"/>
                    <a:pt x="0" y="0"/>
                    <a:pt x="0" y="0"/>
                  </a:cubicBezTo>
                  <a:cubicBezTo>
                    <a:pt x="4" y="24"/>
                    <a:pt x="24" y="42"/>
                    <a:pt x="48" y="43"/>
                  </a:cubicBezTo>
                  <a:cubicBezTo>
                    <a:pt x="48" y="0"/>
                    <a:pt x="48" y="0"/>
                    <a:pt x="48" y="0"/>
                  </a:cubicBezTo>
                </a:path>
              </a:pathLst>
            </a:custGeom>
            <a:solidFill>
              <a:srgbClr val="54A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9" name="Freeform 136"/>
            <p:cNvSpPr/>
            <p:nvPr>
              <p:custDataLst>
                <p:tags r:id="rId134"/>
              </p:custDataLst>
            </p:nvPr>
          </p:nvSpPr>
          <p:spPr bwMode="auto">
            <a:xfrm>
              <a:off x="7172326" y="3581400"/>
              <a:ext cx="11113" cy="158750"/>
            </a:xfrm>
            <a:custGeom>
              <a:avLst/>
              <a:gdLst>
                <a:gd name="T0" fmla="*/ 5 w 6"/>
                <a:gd name="T1" fmla="*/ 0 h 93"/>
                <a:gd name="T2" fmla="*/ 0 w 6"/>
                <a:gd name="T3" fmla="*/ 15 h 93"/>
                <a:gd name="T4" fmla="*/ 0 w 6"/>
                <a:gd name="T5" fmla="*/ 93 h 93"/>
                <a:gd name="T6" fmla="*/ 2 w 6"/>
                <a:gd name="T7" fmla="*/ 92 h 93"/>
                <a:gd name="T8" fmla="*/ 2 w 6"/>
                <a:gd name="T9" fmla="*/ 15 h 93"/>
                <a:gd name="T10" fmla="*/ 6 w 6"/>
                <a:gd name="T11" fmla="*/ 1 h 93"/>
                <a:gd name="T12" fmla="*/ 5 w 6"/>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 h="93">
                  <a:moveTo>
                    <a:pt x="5" y="0"/>
                  </a:moveTo>
                  <a:cubicBezTo>
                    <a:pt x="2" y="4"/>
                    <a:pt x="0" y="9"/>
                    <a:pt x="0" y="15"/>
                  </a:cubicBezTo>
                  <a:cubicBezTo>
                    <a:pt x="0" y="93"/>
                    <a:pt x="0" y="93"/>
                    <a:pt x="0" y="93"/>
                  </a:cubicBezTo>
                  <a:cubicBezTo>
                    <a:pt x="1" y="93"/>
                    <a:pt x="2" y="92"/>
                    <a:pt x="2" y="92"/>
                  </a:cubicBezTo>
                  <a:cubicBezTo>
                    <a:pt x="2" y="15"/>
                    <a:pt x="2" y="15"/>
                    <a:pt x="2" y="15"/>
                  </a:cubicBezTo>
                  <a:cubicBezTo>
                    <a:pt x="2" y="9"/>
                    <a:pt x="4" y="5"/>
                    <a:pt x="6" y="1"/>
                  </a:cubicBezTo>
                  <a:cubicBezTo>
                    <a:pt x="6" y="0"/>
                    <a:pt x="5" y="0"/>
                    <a:pt x="5" y="0"/>
                  </a:cubicBezTo>
                </a:path>
              </a:pathLst>
            </a:custGeom>
            <a:solidFill>
              <a:srgbClr val="4E91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0" name="Freeform 137"/>
            <p:cNvSpPr/>
            <p:nvPr>
              <p:custDataLst>
                <p:tags r:id="rId135"/>
              </p:custDataLst>
            </p:nvPr>
          </p:nvSpPr>
          <p:spPr bwMode="auto">
            <a:xfrm>
              <a:off x="7086601" y="3613150"/>
              <a:ext cx="117475" cy="68263"/>
            </a:xfrm>
            <a:custGeom>
              <a:avLst/>
              <a:gdLst>
                <a:gd name="T0" fmla="*/ 61 w 68"/>
                <a:gd name="T1" fmla="*/ 27 h 40"/>
                <a:gd name="T2" fmla="*/ 61 w 68"/>
                <a:gd name="T3" fmla="*/ 27 h 40"/>
                <a:gd name="T4" fmla="*/ 61 w 68"/>
                <a:gd name="T5" fmla="*/ 23 h 40"/>
                <a:gd name="T6" fmla="*/ 51 w 68"/>
                <a:gd name="T7" fmla="*/ 12 h 40"/>
                <a:gd name="T8" fmla="*/ 46 w 68"/>
                <a:gd name="T9" fmla="*/ 13 h 40"/>
                <a:gd name="T10" fmla="*/ 29 w 68"/>
                <a:gd name="T11" fmla="*/ 0 h 40"/>
                <a:gd name="T12" fmla="*/ 10 w 68"/>
                <a:gd name="T13" fmla="*/ 18 h 40"/>
                <a:gd name="T14" fmla="*/ 10 w 68"/>
                <a:gd name="T15" fmla="*/ 19 h 40"/>
                <a:gd name="T16" fmla="*/ 10 w 68"/>
                <a:gd name="T17" fmla="*/ 19 h 40"/>
                <a:gd name="T18" fmla="*/ 0 w 68"/>
                <a:gd name="T19" fmla="*/ 30 h 40"/>
                <a:gd name="T20" fmla="*/ 10 w 68"/>
                <a:gd name="T21" fmla="*/ 40 h 40"/>
                <a:gd name="T22" fmla="*/ 61 w 68"/>
                <a:gd name="T23" fmla="*/ 40 h 40"/>
                <a:gd name="T24" fmla="*/ 68 w 68"/>
                <a:gd name="T25" fmla="*/ 33 h 40"/>
                <a:gd name="T26" fmla="*/ 61 w 68"/>
                <a:gd name="T2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0">
                  <a:moveTo>
                    <a:pt x="61" y="27"/>
                  </a:moveTo>
                  <a:cubicBezTo>
                    <a:pt x="61" y="27"/>
                    <a:pt x="61" y="27"/>
                    <a:pt x="61" y="27"/>
                  </a:cubicBezTo>
                  <a:cubicBezTo>
                    <a:pt x="61" y="25"/>
                    <a:pt x="61" y="24"/>
                    <a:pt x="61" y="23"/>
                  </a:cubicBezTo>
                  <a:cubicBezTo>
                    <a:pt x="61" y="17"/>
                    <a:pt x="57" y="12"/>
                    <a:pt x="51" y="12"/>
                  </a:cubicBezTo>
                  <a:cubicBezTo>
                    <a:pt x="49" y="12"/>
                    <a:pt x="48" y="12"/>
                    <a:pt x="46" y="13"/>
                  </a:cubicBezTo>
                  <a:cubicBezTo>
                    <a:pt x="44" y="6"/>
                    <a:pt x="37" y="0"/>
                    <a:pt x="29" y="0"/>
                  </a:cubicBezTo>
                  <a:cubicBezTo>
                    <a:pt x="19" y="0"/>
                    <a:pt x="10" y="8"/>
                    <a:pt x="10" y="18"/>
                  </a:cubicBezTo>
                  <a:cubicBezTo>
                    <a:pt x="10" y="19"/>
                    <a:pt x="10" y="19"/>
                    <a:pt x="10" y="19"/>
                  </a:cubicBezTo>
                  <a:cubicBezTo>
                    <a:pt x="10" y="19"/>
                    <a:pt x="10" y="19"/>
                    <a:pt x="10" y="19"/>
                  </a:cubicBezTo>
                  <a:cubicBezTo>
                    <a:pt x="5" y="19"/>
                    <a:pt x="0" y="24"/>
                    <a:pt x="0" y="30"/>
                  </a:cubicBezTo>
                  <a:cubicBezTo>
                    <a:pt x="0" y="35"/>
                    <a:pt x="5" y="40"/>
                    <a:pt x="10" y="40"/>
                  </a:cubicBezTo>
                  <a:cubicBezTo>
                    <a:pt x="61" y="40"/>
                    <a:pt x="61" y="40"/>
                    <a:pt x="61" y="40"/>
                  </a:cubicBezTo>
                  <a:cubicBezTo>
                    <a:pt x="65" y="40"/>
                    <a:pt x="68" y="37"/>
                    <a:pt x="68" y="33"/>
                  </a:cubicBezTo>
                  <a:cubicBezTo>
                    <a:pt x="68" y="30"/>
                    <a:pt x="65" y="27"/>
                    <a:pt x="6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1" name="Freeform 138"/>
            <p:cNvSpPr/>
            <p:nvPr>
              <p:custDataLst>
                <p:tags r:id="rId136"/>
              </p:custDataLst>
            </p:nvPr>
          </p:nvSpPr>
          <p:spPr bwMode="auto">
            <a:xfrm>
              <a:off x="7118351" y="3681412"/>
              <a:ext cx="52388" cy="28575"/>
            </a:xfrm>
            <a:custGeom>
              <a:avLst/>
              <a:gdLst>
                <a:gd name="T0" fmla="*/ 14 w 31"/>
                <a:gd name="T1" fmla="*/ 17 h 17"/>
                <a:gd name="T2" fmla="*/ 0 w 31"/>
                <a:gd name="T3" fmla="*/ 8 h 17"/>
                <a:gd name="T4" fmla="*/ 3 w 31"/>
                <a:gd name="T5" fmla="*/ 6 h 17"/>
                <a:gd name="T6" fmla="*/ 14 w 31"/>
                <a:gd name="T7" fmla="*/ 13 h 17"/>
                <a:gd name="T8" fmla="*/ 26 w 31"/>
                <a:gd name="T9" fmla="*/ 6 h 17"/>
                <a:gd name="T10" fmla="*/ 27 w 31"/>
                <a:gd name="T11" fmla="*/ 0 h 17"/>
                <a:gd name="T12" fmla="*/ 31 w 31"/>
                <a:gd name="T13" fmla="*/ 0 h 17"/>
                <a:gd name="T14" fmla="*/ 29 w 31"/>
                <a:gd name="T15" fmla="*/ 8 h 17"/>
                <a:gd name="T16" fmla="*/ 14 w 31"/>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7">
                  <a:moveTo>
                    <a:pt x="14" y="17"/>
                  </a:moveTo>
                  <a:cubicBezTo>
                    <a:pt x="8" y="17"/>
                    <a:pt x="3" y="13"/>
                    <a:pt x="0" y="8"/>
                  </a:cubicBezTo>
                  <a:cubicBezTo>
                    <a:pt x="3" y="6"/>
                    <a:pt x="3" y="6"/>
                    <a:pt x="3" y="6"/>
                  </a:cubicBezTo>
                  <a:cubicBezTo>
                    <a:pt x="6" y="10"/>
                    <a:pt x="10" y="13"/>
                    <a:pt x="14" y="13"/>
                  </a:cubicBezTo>
                  <a:cubicBezTo>
                    <a:pt x="19" y="13"/>
                    <a:pt x="23" y="10"/>
                    <a:pt x="26" y="6"/>
                  </a:cubicBezTo>
                  <a:cubicBezTo>
                    <a:pt x="26" y="4"/>
                    <a:pt x="27" y="2"/>
                    <a:pt x="27" y="0"/>
                  </a:cubicBezTo>
                  <a:cubicBezTo>
                    <a:pt x="31" y="0"/>
                    <a:pt x="31" y="0"/>
                    <a:pt x="31" y="0"/>
                  </a:cubicBezTo>
                  <a:cubicBezTo>
                    <a:pt x="31" y="3"/>
                    <a:pt x="30" y="5"/>
                    <a:pt x="29" y="8"/>
                  </a:cubicBezTo>
                  <a:cubicBezTo>
                    <a:pt x="26" y="13"/>
                    <a:pt x="21" y="17"/>
                    <a:pt x="14"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2" name="Freeform 139"/>
            <p:cNvSpPr/>
            <p:nvPr>
              <p:custDataLst>
                <p:tags r:id="rId137"/>
              </p:custDataLst>
            </p:nvPr>
          </p:nvSpPr>
          <p:spPr bwMode="auto">
            <a:xfrm>
              <a:off x="7113589" y="3684587"/>
              <a:ext cx="7938" cy="11113"/>
            </a:xfrm>
            <a:custGeom>
              <a:avLst/>
              <a:gdLst>
                <a:gd name="T0" fmla="*/ 2 w 5"/>
                <a:gd name="T1" fmla="*/ 0 h 7"/>
                <a:gd name="T2" fmla="*/ 0 w 5"/>
                <a:gd name="T3" fmla="*/ 7 h 7"/>
                <a:gd name="T4" fmla="*/ 5 w 5"/>
                <a:gd name="T5" fmla="*/ 5 h 7"/>
                <a:gd name="T6" fmla="*/ 2 w 5"/>
                <a:gd name="T7" fmla="*/ 0 h 7"/>
              </a:gdLst>
              <a:ahLst/>
              <a:cxnLst>
                <a:cxn ang="0">
                  <a:pos x="T0" y="T1"/>
                </a:cxn>
                <a:cxn ang="0">
                  <a:pos x="T2" y="T3"/>
                </a:cxn>
                <a:cxn ang="0">
                  <a:pos x="T4" y="T5"/>
                </a:cxn>
                <a:cxn ang="0">
                  <a:pos x="T6" y="T7"/>
                </a:cxn>
              </a:cxnLst>
              <a:rect l="0" t="0" r="r" b="b"/>
              <a:pathLst>
                <a:path w="5" h="7">
                  <a:moveTo>
                    <a:pt x="2" y="0"/>
                  </a:moveTo>
                  <a:lnTo>
                    <a:pt x="0" y="7"/>
                  </a:lnTo>
                  <a:lnTo>
                    <a:pt x="5" y="5"/>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3" name="Freeform 140"/>
            <p:cNvSpPr/>
            <p:nvPr>
              <p:custDataLst>
                <p:tags r:id="rId138"/>
              </p:custDataLst>
            </p:nvPr>
          </p:nvSpPr>
          <p:spPr bwMode="auto">
            <a:xfrm>
              <a:off x="7116764" y="3684587"/>
              <a:ext cx="11113" cy="7938"/>
            </a:xfrm>
            <a:custGeom>
              <a:avLst/>
              <a:gdLst>
                <a:gd name="T0" fmla="*/ 0 w 7"/>
                <a:gd name="T1" fmla="*/ 0 h 5"/>
                <a:gd name="T2" fmla="*/ 7 w 7"/>
                <a:gd name="T3" fmla="*/ 3 h 5"/>
                <a:gd name="T4" fmla="*/ 3 w 7"/>
                <a:gd name="T5" fmla="*/ 5 h 5"/>
                <a:gd name="T6" fmla="*/ 0 w 7"/>
                <a:gd name="T7" fmla="*/ 0 h 5"/>
              </a:gdLst>
              <a:ahLst/>
              <a:cxnLst>
                <a:cxn ang="0">
                  <a:pos x="T0" y="T1"/>
                </a:cxn>
                <a:cxn ang="0">
                  <a:pos x="T2" y="T3"/>
                </a:cxn>
                <a:cxn ang="0">
                  <a:pos x="T4" y="T5"/>
                </a:cxn>
                <a:cxn ang="0">
                  <a:pos x="T6" y="T7"/>
                </a:cxn>
              </a:cxnLst>
              <a:rect l="0" t="0" r="r" b="b"/>
              <a:pathLst>
                <a:path w="7" h="5">
                  <a:moveTo>
                    <a:pt x="0" y="0"/>
                  </a:moveTo>
                  <a:lnTo>
                    <a:pt x="7" y="3"/>
                  </a:lnTo>
                  <a:lnTo>
                    <a:pt x="3"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4" name="Freeform 141"/>
            <p:cNvSpPr/>
            <p:nvPr>
              <p:custDataLst>
                <p:tags r:id="rId139"/>
              </p:custDataLst>
            </p:nvPr>
          </p:nvSpPr>
          <p:spPr bwMode="auto">
            <a:xfrm>
              <a:off x="7337426" y="3411537"/>
              <a:ext cx="142875" cy="142875"/>
            </a:xfrm>
            <a:custGeom>
              <a:avLst/>
              <a:gdLst>
                <a:gd name="T0" fmla="*/ 71 w 83"/>
                <a:gd name="T1" fmla="*/ 64 h 83"/>
                <a:gd name="T2" fmla="*/ 19 w 83"/>
                <a:gd name="T3" fmla="*/ 71 h 83"/>
                <a:gd name="T4" fmla="*/ 12 w 83"/>
                <a:gd name="T5" fmla="*/ 19 h 83"/>
                <a:gd name="T6" fmla="*/ 63 w 83"/>
                <a:gd name="T7" fmla="*/ 12 h 83"/>
                <a:gd name="T8" fmla="*/ 71 w 83"/>
                <a:gd name="T9" fmla="*/ 64 h 83"/>
              </a:gdLst>
              <a:ahLst/>
              <a:cxnLst>
                <a:cxn ang="0">
                  <a:pos x="T0" y="T1"/>
                </a:cxn>
                <a:cxn ang="0">
                  <a:pos x="T2" y="T3"/>
                </a:cxn>
                <a:cxn ang="0">
                  <a:pos x="T4" y="T5"/>
                </a:cxn>
                <a:cxn ang="0">
                  <a:pos x="T6" y="T7"/>
                </a:cxn>
                <a:cxn ang="0">
                  <a:pos x="T8" y="T9"/>
                </a:cxn>
              </a:cxnLst>
              <a:rect l="0" t="0" r="r" b="b"/>
              <a:pathLst>
                <a:path w="83" h="83">
                  <a:moveTo>
                    <a:pt x="71" y="64"/>
                  </a:moveTo>
                  <a:cubicBezTo>
                    <a:pt x="59" y="80"/>
                    <a:pt x="36" y="83"/>
                    <a:pt x="19" y="71"/>
                  </a:cubicBezTo>
                  <a:cubicBezTo>
                    <a:pt x="3" y="59"/>
                    <a:pt x="0" y="36"/>
                    <a:pt x="12" y="19"/>
                  </a:cubicBezTo>
                  <a:cubicBezTo>
                    <a:pt x="24" y="3"/>
                    <a:pt x="47" y="0"/>
                    <a:pt x="63" y="12"/>
                  </a:cubicBezTo>
                  <a:cubicBezTo>
                    <a:pt x="80" y="24"/>
                    <a:pt x="83" y="47"/>
                    <a:pt x="71" y="64"/>
                  </a:cubicBezTo>
                  <a:close/>
                </a:path>
              </a:pathLst>
            </a:custGeom>
            <a:solidFill>
              <a:srgbClr val="965A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5" name="Freeform 142"/>
            <p:cNvSpPr/>
            <p:nvPr>
              <p:custDataLst>
                <p:tags r:id="rId140"/>
              </p:custDataLst>
            </p:nvPr>
          </p:nvSpPr>
          <p:spPr bwMode="auto">
            <a:xfrm>
              <a:off x="7391401" y="3467100"/>
              <a:ext cx="33338" cy="33338"/>
            </a:xfrm>
            <a:custGeom>
              <a:avLst/>
              <a:gdLst>
                <a:gd name="T0" fmla="*/ 3 w 21"/>
                <a:gd name="T1" fmla="*/ 21 h 21"/>
                <a:gd name="T2" fmla="*/ 0 w 21"/>
                <a:gd name="T3" fmla="*/ 18 h 21"/>
                <a:gd name="T4" fmla="*/ 18 w 21"/>
                <a:gd name="T5" fmla="*/ 0 h 21"/>
                <a:gd name="T6" fmla="*/ 21 w 21"/>
                <a:gd name="T7" fmla="*/ 3 h 21"/>
                <a:gd name="T8" fmla="*/ 3 w 21"/>
                <a:gd name="T9" fmla="*/ 21 h 21"/>
              </a:gdLst>
              <a:ahLst/>
              <a:cxnLst>
                <a:cxn ang="0">
                  <a:pos x="T0" y="T1"/>
                </a:cxn>
                <a:cxn ang="0">
                  <a:pos x="T2" y="T3"/>
                </a:cxn>
                <a:cxn ang="0">
                  <a:pos x="T4" y="T5"/>
                </a:cxn>
                <a:cxn ang="0">
                  <a:pos x="T6" y="T7"/>
                </a:cxn>
                <a:cxn ang="0">
                  <a:pos x="T8" y="T9"/>
                </a:cxn>
              </a:cxnLst>
              <a:rect l="0" t="0" r="r" b="b"/>
              <a:pathLst>
                <a:path w="21" h="21">
                  <a:moveTo>
                    <a:pt x="3" y="21"/>
                  </a:moveTo>
                  <a:lnTo>
                    <a:pt x="0" y="18"/>
                  </a:lnTo>
                  <a:lnTo>
                    <a:pt x="18" y="0"/>
                  </a:lnTo>
                  <a:lnTo>
                    <a:pt x="21" y="3"/>
                  </a:lnTo>
                  <a:lnTo>
                    <a:pt x="3" y="21"/>
                  </a:ln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6" name="Freeform 143"/>
            <p:cNvSpPr/>
            <p:nvPr>
              <p:custDataLst>
                <p:tags r:id="rId141"/>
              </p:custDataLst>
            </p:nvPr>
          </p:nvSpPr>
          <p:spPr bwMode="auto">
            <a:xfrm>
              <a:off x="7402514" y="3443287"/>
              <a:ext cx="46038" cy="46038"/>
            </a:xfrm>
            <a:custGeom>
              <a:avLst/>
              <a:gdLst>
                <a:gd name="T0" fmla="*/ 11 w 27"/>
                <a:gd name="T1" fmla="*/ 27 h 27"/>
                <a:gd name="T2" fmla="*/ 10 w 27"/>
                <a:gd name="T3" fmla="*/ 27 h 27"/>
                <a:gd name="T4" fmla="*/ 11 w 27"/>
                <a:gd name="T5" fmla="*/ 23 h 27"/>
                <a:gd name="T6" fmla="*/ 16 w 27"/>
                <a:gd name="T7" fmla="*/ 21 h 27"/>
                <a:gd name="T8" fmla="*/ 21 w 27"/>
                <a:gd name="T9" fmla="*/ 16 h 27"/>
                <a:gd name="T10" fmla="*/ 21 w 27"/>
                <a:gd name="T11" fmla="*/ 7 h 27"/>
                <a:gd name="T12" fmla="*/ 20 w 27"/>
                <a:gd name="T13" fmla="*/ 6 h 27"/>
                <a:gd name="T14" fmla="*/ 11 w 27"/>
                <a:gd name="T15" fmla="*/ 6 h 27"/>
                <a:gd name="T16" fmla="*/ 6 w 27"/>
                <a:gd name="T17" fmla="*/ 11 h 27"/>
                <a:gd name="T18" fmla="*/ 4 w 27"/>
                <a:gd name="T19" fmla="*/ 16 h 27"/>
                <a:gd name="T20" fmla="*/ 0 w 27"/>
                <a:gd name="T21" fmla="*/ 17 h 27"/>
                <a:gd name="T22" fmla="*/ 3 w 27"/>
                <a:gd name="T23" fmla="*/ 8 h 27"/>
                <a:gd name="T24" fmla="*/ 8 w 27"/>
                <a:gd name="T25" fmla="*/ 4 h 27"/>
                <a:gd name="T26" fmla="*/ 23 w 27"/>
                <a:gd name="T27" fmla="*/ 4 h 27"/>
                <a:gd name="T28" fmla="*/ 23 w 27"/>
                <a:gd name="T29" fmla="*/ 4 h 27"/>
                <a:gd name="T30" fmla="*/ 23 w 27"/>
                <a:gd name="T31" fmla="*/ 19 h 27"/>
                <a:gd name="T32" fmla="*/ 19 w 27"/>
                <a:gd name="T33" fmla="*/ 24 h 27"/>
                <a:gd name="T34" fmla="*/ 11 w 27"/>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7">
                  <a:moveTo>
                    <a:pt x="11" y="27"/>
                  </a:moveTo>
                  <a:cubicBezTo>
                    <a:pt x="10" y="27"/>
                    <a:pt x="10" y="27"/>
                    <a:pt x="10" y="27"/>
                  </a:cubicBezTo>
                  <a:cubicBezTo>
                    <a:pt x="11" y="23"/>
                    <a:pt x="11" y="23"/>
                    <a:pt x="11" y="23"/>
                  </a:cubicBezTo>
                  <a:cubicBezTo>
                    <a:pt x="13" y="23"/>
                    <a:pt x="14" y="22"/>
                    <a:pt x="16" y="21"/>
                  </a:cubicBezTo>
                  <a:cubicBezTo>
                    <a:pt x="21" y="16"/>
                    <a:pt x="21" y="16"/>
                    <a:pt x="21" y="16"/>
                  </a:cubicBezTo>
                  <a:cubicBezTo>
                    <a:pt x="23" y="14"/>
                    <a:pt x="23" y="9"/>
                    <a:pt x="21" y="7"/>
                  </a:cubicBezTo>
                  <a:cubicBezTo>
                    <a:pt x="20" y="6"/>
                    <a:pt x="20" y="6"/>
                    <a:pt x="20" y="6"/>
                  </a:cubicBezTo>
                  <a:cubicBezTo>
                    <a:pt x="18" y="4"/>
                    <a:pt x="13" y="4"/>
                    <a:pt x="11" y="6"/>
                  </a:cubicBezTo>
                  <a:cubicBezTo>
                    <a:pt x="6" y="11"/>
                    <a:pt x="6" y="11"/>
                    <a:pt x="6" y="11"/>
                  </a:cubicBezTo>
                  <a:cubicBezTo>
                    <a:pt x="5" y="13"/>
                    <a:pt x="4" y="14"/>
                    <a:pt x="4" y="16"/>
                  </a:cubicBezTo>
                  <a:cubicBezTo>
                    <a:pt x="0" y="17"/>
                    <a:pt x="0" y="17"/>
                    <a:pt x="0" y="17"/>
                  </a:cubicBezTo>
                  <a:cubicBezTo>
                    <a:pt x="0" y="14"/>
                    <a:pt x="1" y="11"/>
                    <a:pt x="3" y="8"/>
                  </a:cubicBezTo>
                  <a:cubicBezTo>
                    <a:pt x="8" y="4"/>
                    <a:pt x="8" y="4"/>
                    <a:pt x="8" y="4"/>
                  </a:cubicBezTo>
                  <a:cubicBezTo>
                    <a:pt x="12" y="0"/>
                    <a:pt x="19" y="0"/>
                    <a:pt x="23" y="4"/>
                  </a:cubicBezTo>
                  <a:cubicBezTo>
                    <a:pt x="23" y="4"/>
                    <a:pt x="23" y="4"/>
                    <a:pt x="23" y="4"/>
                  </a:cubicBezTo>
                  <a:cubicBezTo>
                    <a:pt x="27" y="8"/>
                    <a:pt x="27" y="15"/>
                    <a:pt x="23" y="19"/>
                  </a:cubicBezTo>
                  <a:cubicBezTo>
                    <a:pt x="19" y="24"/>
                    <a:pt x="19" y="24"/>
                    <a:pt x="19" y="24"/>
                  </a:cubicBezTo>
                  <a:cubicBezTo>
                    <a:pt x="17" y="26"/>
                    <a:pt x="14" y="27"/>
                    <a:pt x="11" y="27"/>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7" name="Freeform 144"/>
            <p:cNvSpPr/>
            <p:nvPr>
              <p:custDataLst>
                <p:tags r:id="rId142"/>
              </p:custDataLst>
            </p:nvPr>
          </p:nvSpPr>
          <p:spPr bwMode="auto">
            <a:xfrm>
              <a:off x="7367589" y="3476625"/>
              <a:ext cx="47625" cy="46038"/>
            </a:xfrm>
            <a:custGeom>
              <a:avLst/>
              <a:gdLst>
                <a:gd name="T0" fmla="*/ 11 w 27"/>
                <a:gd name="T1" fmla="*/ 27 h 27"/>
                <a:gd name="T2" fmla="*/ 4 w 27"/>
                <a:gd name="T3" fmla="*/ 24 h 27"/>
                <a:gd name="T4" fmla="*/ 3 w 27"/>
                <a:gd name="T5" fmla="*/ 23 h 27"/>
                <a:gd name="T6" fmla="*/ 0 w 27"/>
                <a:gd name="T7" fmla="*/ 16 h 27"/>
                <a:gd name="T8" fmla="*/ 3 w 27"/>
                <a:gd name="T9" fmla="*/ 8 h 27"/>
                <a:gd name="T10" fmla="*/ 8 w 27"/>
                <a:gd name="T11" fmla="*/ 4 h 27"/>
                <a:gd name="T12" fmla="*/ 16 w 27"/>
                <a:gd name="T13" fmla="*/ 1 h 27"/>
                <a:gd name="T14" fmla="*/ 16 w 27"/>
                <a:gd name="T15" fmla="*/ 5 h 27"/>
                <a:gd name="T16" fmla="*/ 11 w 27"/>
                <a:gd name="T17" fmla="*/ 6 h 27"/>
                <a:gd name="T18" fmla="*/ 6 w 27"/>
                <a:gd name="T19" fmla="*/ 11 h 27"/>
                <a:gd name="T20" fmla="*/ 4 w 27"/>
                <a:gd name="T21" fmla="*/ 16 h 27"/>
                <a:gd name="T22" fmla="*/ 6 w 27"/>
                <a:gd name="T23" fmla="*/ 20 h 27"/>
                <a:gd name="T24" fmla="*/ 7 w 27"/>
                <a:gd name="T25" fmla="*/ 21 h 27"/>
                <a:gd name="T26" fmla="*/ 16 w 27"/>
                <a:gd name="T27" fmla="*/ 21 h 27"/>
                <a:gd name="T28" fmla="*/ 21 w 27"/>
                <a:gd name="T29" fmla="*/ 16 h 27"/>
                <a:gd name="T30" fmla="*/ 22 w 27"/>
                <a:gd name="T31" fmla="*/ 11 h 27"/>
                <a:gd name="T32" fmla="*/ 26 w 27"/>
                <a:gd name="T33" fmla="*/ 11 h 27"/>
                <a:gd name="T34" fmla="*/ 23 w 27"/>
                <a:gd name="T35" fmla="*/ 19 h 27"/>
                <a:gd name="T36" fmla="*/ 19 w 27"/>
                <a:gd name="T37" fmla="*/ 24 h 27"/>
                <a:gd name="T38" fmla="*/ 11 w 27"/>
                <a:gd name="T3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7">
                  <a:moveTo>
                    <a:pt x="11" y="27"/>
                  </a:moveTo>
                  <a:cubicBezTo>
                    <a:pt x="9" y="27"/>
                    <a:pt x="6" y="26"/>
                    <a:pt x="4" y="24"/>
                  </a:cubicBezTo>
                  <a:cubicBezTo>
                    <a:pt x="3" y="23"/>
                    <a:pt x="3" y="23"/>
                    <a:pt x="3" y="23"/>
                  </a:cubicBezTo>
                  <a:cubicBezTo>
                    <a:pt x="1" y="21"/>
                    <a:pt x="0" y="18"/>
                    <a:pt x="0" y="16"/>
                  </a:cubicBezTo>
                  <a:cubicBezTo>
                    <a:pt x="0" y="13"/>
                    <a:pt x="1" y="10"/>
                    <a:pt x="3" y="8"/>
                  </a:cubicBezTo>
                  <a:cubicBezTo>
                    <a:pt x="8" y="4"/>
                    <a:pt x="8" y="4"/>
                    <a:pt x="8" y="4"/>
                  </a:cubicBezTo>
                  <a:cubicBezTo>
                    <a:pt x="10" y="2"/>
                    <a:pt x="13" y="0"/>
                    <a:pt x="16" y="1"/>
                  </a:cubicBezTo>
                  <a:cubicBezTo>
                    <a:pt x="16" y="5"/>
                    <a:pt x="16" y="5"/>
                    <a:pt x="16" y="5"/>
                  </a:cubicBezTo>
                  <a:cubicBezTo>
                    <a:pt x="14" y="4"/>
                    <a:pt x="12" y="5"/>
                    <a:pt x="11" y="6"/>
                  </a:cubicBezTo>
                  <a:cubicBezTo>
                    <a:pt x="6" y="11"/>
                    <a:pt x="6" y="11"/>
                    <a:pt x="6" y="11"/>
                  </a:cubicBezTo>
                  <a:cubicBezTo>
                    <a:pt x="5" y="12"/>
                    <a:pt x="4" y="14"/>
                    <a:pt x="4" y="16"/>
                  </a:cubicBezTo>
                  <a:cubicBezTo>
                    <a:pt x="4" y="17"/>
                    <a:pt x="5" y="19"/>
                    <a:pt x="6" y="20"/>
                  </a:cubicBezTo>
                  <a:cubicBezTo>
                    <a:pt x="7" y="21"/>
                    <a:pt x="7" y="21"/>
                    <a:pt x="7" y="21"/>
                  </a:cubicBezTo>
                  <a:cubicBezTo>
                    <a:pt x="9" y="23"/>
                    <a:pt x="13" y="23"/>
                    <a:pt x="16" y="21"/>
                  </a:cubicBezTo>
                  <a:cubicBezTo>
                    <a:pt x="21" y="16"/>
                    <a:pt x="21" y="16"/>
                    <a:pt x="21" y="16"/>
                  </a:cubicBezTo>
                  <a:cubicBezTo>
                    <a:pt x="22" y="15"/>
                    <a:pt x="23" y="13"/>
                    <a:pt x="22" y="11"/>
                  </a:cubicBezTo>
                  <a:cubicBezTo>
                    <a:pt x="26" y="11"/>
                    <a:pt x="26" y="11"/>
                    <a:pt x="26" y="11"/>
                  </a:cubicBezTo>
                  <a:cubicBezTo>
                    <a:pt x="27" y="14"/>
                    <a:pt x="25" y="17"/>
                    <a:pt x="23" y="19"/>
                  </a:cubicBezTo>
                  <a:cubicBezTo>
                    <a:pt x="19" y="24"/>
                    <a:pt x="19" y="24"/>
                    <a:pt x="19" y="24"/>
                  </a:cubicBezTo>
                  <a:cubicBezTo>
                    <a:pt x="17" y="26"/>
                    <a:pt x="14" y="27"/>
                    <a:pt x="11" y="27"/>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8" name="Freeform 145"/>
            <p:cNvSpPr/>
            <p:nvPr>
              <p:custDataLst>
                <p:tags r:id="rId143"/>
              </p:custDataLst>
            </p:nvPr>
          </p:nvSpPr>
          <p:spPr bwMode="auto">
            <a:xfrm>
              <a:off x="7327901" y="3648075"/>
              <a:ext cx="114300" cy="115888"/>
            </a:xfrm>
            <a:custGeom>
              <a:avLst/>
              <a:gdLst>
                <a:gd name="T0" fmla="*/ 38 w 67"/>
                <a:gd name="T1" fmla="*/ 65 h 67"/>
                <a:gd name="T2" fmla="*/ 2 w 67"/>
                <a:gd name="T3" fmla="*/ 38 h 67"/>
                <a:gd name="T4" fmla="*/ 29 w 67"/>
                <a:gd name="T5" fmla="*/ 3 h 67"/>
                <a:gd name="T6" fmla="*/ 64 w 67"/>
                <a:gd name="T7" fmla="*/ 29 h 67"/>
                <a:gd name="T8" fmla="*/ 38 w 67"/>
                <a:gd name="T9" fmla="*/ 65 h 67"/>
              </a:gdLst>
              <a:ahLst/>
              <a:cxnLst>
                <a:cxn ang="0">
                  <a:pos x="T0" y="T1"/>
                </a:cxn>
                <a:cxn ang="0">
                  <a:pos x="T2" y="T3"/>
                </a:cxn>
                <a:cxn ang="0">
                  <a:pos x="T4" y="T5"/>
                </a:cxn>
                <a:cxn ang="0">
                  <a:pos x="T6" y="T7"/>
                </a:cxn>
                <a:cxn ang="0">
                  <a:pos x="T8" y="T9"/>
                </a:cxn>
              </a:cxnLst>
              <a:rect l="0" t="0" r="r" b="b"/>
              <a:pathLst>
                <a:path w="67" h="67">
                  <a:moveTo>
                    <a:pt x="38" y="65"/>
                  </a:moveTo>
                  <a:cubicBezTo>
                    <a:pt x="20" y="67"/>
                    <a:pt x="5" y="55"/>
                    <a:pt x="2" y="38"/>
                  </a:cubicBezTo>
                  <a:cubicBezTo>
                    <a:pt x="0" y="21"/>
                    <a:pt x="11" y="5"/>
                    <a:pt x="29" y="3"/>
                  </a:cubicBezTo>
                  <a:cubicBezTo>
                    <a:pt x="46" y="0"/>
                    <a:pt x="62" y="12"/>
                    <a:pt x="64" y="29"/>
                  </a:cubicBezTo>
                  <a:cubicBezTo>
                    <a:pt x="67" y="46"/>
                    <a:pt x="55" y="62"/>
                    <a:pt x="38" y="65"/>
                  </a:cubicBezTo>
                  <a:close/>
                </a:path>
              </a:pathLst>
            </a:custGeom>
            <a:solidFill>
              <a:srgbClr val="7EC7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9" name="Freeform 146"/>
            <p:cNvSpPr>
              <a:spLocks noEditPoints="1"/>
            </p:cNvSpPr>
            <p:nvPr>
              <p:custDataLst>
                <p:tags r:id="rId144"/>
              </p:custDataLst>
            </p:nvPr>
          </p:nvSpPr>
          <p:spPr bwMode="auto">
            <a:xfrm>
              <a:off x="7350126" y="3668712"/>
              <a:ext cx="65088" cy="63500"/>
            </a:xfrm>
            <a:custGeom>
              <a:avLst/>
              <a:gdLst>
                <a:gd name="T0" fmla="*/ 0 w 41"/>
                <a:gd name="T1" fmla="*/ 40 h 40"/>
                <a:gd name="T2" fmla="*/ 1 w 41"/>
                <a:gd name="T3" fmla="*/ 29 h 40"/>
                <a:gd name="T4" fmla="*/ 29 w 41"/>
                <a:gd name="T5" fmla="*/ 0 h 40"/>
                <a:gd name="T6" fmla="*/ 41 w 41"/>
                <a:gd name="T7" fmla="*/ 11 h 40"/>
                <a:gd name="T8" fmla="*/ 11 w 41"/>
                <a:gd name="T9" fmla="*/ 40 h 40"/>
                <a:gd name="T10" fmla="*/ 0 w 41"/>
                <a:gd name="T11" fmla="*/ 40 h 40"/>
                <a:gd name="T12" fmla="*/ 4 w 41"/>
                <a:gd name="T13" fmla="*/ 30 h 40"/>
                <a:gd name="T14" fmla="*/ 4 w 41"/>
                <a:gd name="T15" fmla="*/ 37 h 40"/>
                <a:gd name="T16" fmla="*/ 10 w 41"/>
                <a:gd name="T17" fmla="*/ 36 h 40"/>
                <a:gd name="T18" fmla="*/ 35 w 41"/>
                <a:gd name="T19" fmla="*/ 11 h 40"/>
                <a:gd name="T20" fmla="*/ 29 w 41"/>
                <a:gd name="T21" fmla="*/ 6 h 40"/>
                <a:gd name="T22" fmla="*/ 4 w 41"/>
                <a:gd name="T23"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40">
                  <a:moveTo>
                    <a:pt x="0" y="40"/>
                  </a:moveTo>
                  <a:lnTo>
                    <a:pt x="1" y="29"/>
                  </a:lnTo>
                  <a:lnTo>
                    <a:pt x="29" y="0"/>
                  </a:lnTo>
                  <a:lnTo>
                    <a:pt x="41" y="11"/>
                  </a:lnTo>
                  <a:lnTo>
                    <a:pt x="11" y="40"/>
                  </a:lnTo>
                  <a:lnTo>
                    <a:pt x="0" y="40"/>
                  </a:lnTo>
                  <a:close/>
                  <a:moveTo>
                    <a:pt x="4" y="30"/>
                  </a:moveTo>
                  <a:lnTo>
                    <a:pt x="4" y="37"/>
                  </a:lnTo>
                  <a:lnTo>
                    <a:pt x="10" y="36"/>
                  </a:lnTo>
                  <a:lnTo>
                    <a:pt x="35" y="11"/>
                  </a:lnTo>
                  <a:lnTo>
                    <a:pt x="29" y="6"/>
                  </a:lnTo>
                  <a:lnTo>
                    <a:pt x="4"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0" name="Freeform 147"/>
            <p:cNvSpPr/>
            <p:nvPr>
              <p:custDataLst>
                <p:tags r:id="rId145"/>
              </p:custDataLst>
            </p:nvPr>
          </p:nvSpPr>
          <p:spPr bwMode="auto">
            <a:xfrm>
              <a:off x="7388226" y="3679825"/>
              <a:ext cx="15875" cy="14288"/>
            </a:xfrm>
            <a:custGeom>
              <a:avLst/>
              <a:gdLst>
                <a:gd name="T0" fmla="*/ 8 w 10"/>
                <a:gd name="T1" fmla="*/ 9 h 9"/>
                <a:gd name="T2" fmla="*/ 0 w 10"/>
                <a:gd name="T3" fmla="*/ 2 h 9"/>
                <a:gd name="T4" fmla="*/ 3 w 10"/>
                <a:gd name="T5" fmla="*/ 0 h 9"/>
                <a:gd name="T6" fmla="*/ 10 w 10"/>
                <a:gd name="T7" fmla="*/ 7 h 9"/>
                <a:gd name="T8" fmla="*/ 8 w 10"/>
                <a:gd name="T9" fmla="*/ 9 h 9"/>
              </a:gdLst>
              <a:ahLst/>
              <a:cxnLst>
                <a:cxn ang="0">
                  <a:pos x="T0" y="T1"/>
                </a:cxn>
                <a:cxn ang="0">
                  <a:pos x="T2" y="T3"/>
                </a:cxn>
                <a:cxn ang="0">
                  <a:pos x="T4" y="T5"/>
                </a:cxn>
                <a:cxn ang="0">
                  <a:pos x="T6" y="T7"/>
                </a:cxn>
                <a:cxn ang="0">
                  <a:pos x="T8" y="T9"/>
                </a:cxn>
              </a:cxnLst>
              <a:rect l="0" t="0" r="r" b="b"/>
              <a:pathLst>
                <a:path w="10" h="9">
                  <a:moveTo>
                    <a:pt x="8" y="9"/>
                  </a:moveTo>
                  <a:lnTo>
                    <a:pt x="0" y="2"/>
                  </a:lnTo>
                  <a:lnTo>
                    <a:pt x="3" y="0"/>
                  </a:lnTo>
                  <a:lnTo>
                    <a:pt x="10" y="7"/>
                  </a:lnTo>
                  <a:lnTo>
                    <a:pt x="8"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1" name="Freeform 148"/>
            <p:cNvSpPr/>
            <p:nvPr>
              <p:custDataLst>
                <p:tags r:id="rId146"/>
              </p:custDataLst>
            </p:nvPr>
          </p:nvSpPr>
          <p:spPr bwMode="auto">
            <a:xfrm>
              <a:off x="7361239" y="3684587"/>
              <a:ext cx="36513" cy="38100"/>
            </a:xfrm>
            <a:custGeom>
              <a:avLst/>
              <a:gdLst>
                <a:gd name="T0" fmla="*/ 2 w 23"/>
                <a:gd name="T1" fmla="*/ 24 h 24"/>
                <a:gd name="T2" fmla="*/ 0 w 23"/>
                <a:gd name="T3" fmla="*/ 21 h 24"/>
                <a:gd name="T4" fmla="*/ 21 w 23"/>
                <a:gd name="T5" fmla="*/ 0 h 24"/>
                <a:gd name="T6" fmla="*/ 23 w 23"/>
                <a:gd name="T7" fmla="*/ 3 h 24"/>
                <a:gd name="T8" fmla="*/ 2 w 23"/>
                <a:gd name="T9" fmla="*/ 24 h 24"/>
              </a:gdLst>
              <a:ahLst/>
              <a:cxnLst>
                <a:cxn ang="0">
                  <a:pos x="T0" y="T1"/>
                </a:cxn>
                <a:cxn ang="0">
                  <a:pos x="T2" y="T3"/>
                </a:cxn>
                <a:cxn ang="0">
                  <a:pos x="T4" y="T5"/>
                </a:cxn>
                <a:cxn ang="0">
                  <a:pos x="T6" y="T7"/>
                </a:cxn>
                <a:cxn ang="0">
                  <a:pos x="T8" y="T9"/>
                </a:cxn>
              </a:cxnLst>
              <a:rect l="0" t="0" r="r" b="b"/>
              <a:pathLst>
                <a:path w="23" h="24">
                  <a:moveTo>
                    <a:pt x="2" y="24"/>
                  </a:moveTo>
                  <a:lnTo>
                    <a:pt x="0" y="21"/>
                  </a:lnTo>
                  <a:lnTo>
                    <a:pt x="21" y="0"/>
                  </a:lnTo>
                  <a:lnTo>
                    <a:pt x="23" y="3"/>
                  </a:ln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2" name="Freeform 149"/>
            <p:cNvSpPr/>
            <p:nvPr>
              <p:custDataLst>
                <p:tags r:id="rId147"/>
              </p:custDataLst>
            </p:nvPr>
          </p:nvSpPr>
          <p:spPr bwMode="auto">
            <a:xfrm>
              <a:off x="7353301" y="3722687"/>
              <a:ext cx="6350" cy="7938"/>
            </a:xfrm>
            <a:custGeom>
              <a:avLst/>
              <a:gdLst>
                <a:gd name="T0" fmla="*/ 1 w 4"/>
                <a:gd name="T1" fmla="*/ 0 h 5"/>
                <a:gd name="T2" fmla="*/ 1 w 4"/>
                <a:gd name="T3" fmla="*/ 0 h 5"/>
                <a:gd name="T4" fmla="*/ 0 w 4"/>
                <a:gd name="T5" fmla="*/ 1 h 5"/>
                <a:gd name="T6" fmla="*/ 0 w 4"/>
                <a:gd name="T7" fmla="*/ 5 h 5"/>
                <a:gd name="T8" fmla="*/ 4 w 4"/>
                <a:gd name="T9" fmla="*/ 4 h 5"/>
                <a:gd name="T10" fmla="*/ 4 w 4"/>
                <a:gd name="T11" fmla="*/ 4 h 5"/>
                <a:gd name="T12" fmla="*/ 1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0"/>
                  </a:moveTo>
                  <a:cubicBezTo>
                    <a:pt x="1" y="0"/>
                    <a:pt x="1" y="0"/>
                    <a:pt x="1" y="0"/>
                  </a:cubicBezTo>
                  <a:cubicBezTo>
                    <a:pt x="0" y="1"/>
                    <a:pt x="0" y="1"/>
                    <a:pt x="0" y="1"/>
                  </a:cubicBezTo>
                  <a:cubicBezTo>
                    <a:pt x="0" y="5"/>
                    <a:pt x="0" y="5"/>
                    <a:pt x="0" y="5"/>
                  </a:cubicBezTo>
                  <a:cubicBezTo>
                    <a:pt x="4" y="4"/>
                    <a:pt x="4" y="4"/>
                    <a:pt x="4" y="4"/>
                  </a:cubicBezTo>
                  <a:cubicBezTo>
                    <a:pt x="4" y="4"/>
                    <a:pt x="4" y="4"/>
                    <a:pt x="4" y="4"/>
                  </a:cubicBezTo>
                  <a:cubicBezTo>
                    <a:pt x="4" y="2"/>
                    <a:pt x="3"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3" name="Rectangle 150"/>
            <p:cNvSpPr>
              <a:spLocks noChangeArrowheads="1"/>
            </p:cNvSpPr>
            <p:nvPr>
              <p:custDataLst>
                <p:tags r:id="rId148"/>
              </p:custDataLst>
            </p:nvPr>
          </p:nvSpPr>
          <p:spPr bwMode="auto">
            <a:xfrm>
              <a:off x="7381876" y="3727450"/>
              <a:ext cx="317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4" name="Freeform 151"/>
            <p:cNvSpPr/>
            <p:nvPr>
              <p:custDataLst>
                <p:tags r:id="rId149"/>
              </p:custDataLst>
            </p:nvPr>
          </p:nvSpPr>
          <p:spPr bwMode="auto">
            <a:xfrm>
              <a:off x="7199314" y="3244850"/>
              <a:ext cx="153988" cy="153988"/>
            </a:xfrm>
            <a:custGeom>
              <a:avLst/>
              <a:gdLst>
                <a:gd name="T0" fmla="*/ 21 w 90"/>
                <a:gd name="T1" fmla="*/ 77 h 90"/>
                <a:gd name="T2" fmla="*/ 13 w 90"/>
                <a:gd name="T3" fmla="*/ 21 h 90"/>
                <a:gd name="T4" fmla="*/ 69 w 90"/>
                <a:gd name="T5" fmla="*/ 13 h 90"/>
                <a:gd name="T6" fmla="*/ 77 w 90"/>
                <a:gd name="T7" fmla="*/ 69 h 90"/>
                <a:gd name="T8" fmla="*/ 21 w 90"/>
                <a:gd name="T9" fmla="*/ 77 h 90"/>
              </a:gdLst>
              <a:ahLst/>
              <a:cxnLst>
                <a:cxn ang="0">
                  <a:pos x="T0" y="T1"/>
                </a:cxn>
                <a:cxn ang="0">
                  <a:pos x="T2" y="T3"/>
                </a:cxn>
                <a:cxn ang="0">
                  <a:pos x="T4" y="T5"/>
                </a:cxn>
                <a:cxn ang="0">
                  <a:pos x="T6" y="T7"/>
                </a:cxn>
                <a:cxn ang="0">
                  <a:pos x="T8" y="T9"/>
                </a:cxn>
              </a:cxnLst>
              <a:rect l="0" t="0" r="r" b="b"/>
              <a:pathLst>
                <a:path w="90" h="90">
                  <a:moveTo>
                    <a:pt x="21" y="77"/>
                  </a:moveTo>
                  <a:cubicBezTo>
                    <a:pt x="4" y="64"/>
                    <a:pt x="0" y="39"/>
                    <a:pt x="13" y="21"/>
                  </a:cubicBezTo>
                  <a:cubicBezTo>
                    <a:pt x="27" y="4"/>
                    <a:pt x="51" y="0"/>
                    <a:pt x="69" y="13"/>
                  </a:cubicBezTo>
                  <a:cubicBezTo>
                    <a:pt x="87" y="26"/>
                    <a:pt x="90" y="51"/>
                    <a:pt x="77" y="69"/>
                  </a:cubicBezTo>
                  <a:cubicBezTo>
                    <a:pt x="64" y="87"/>
                    <a:pt x="39" y="90"/>
                    <a:pt x="21" y="77"/>
                  </a:cubicBezTo>
                  <a:close/>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5" name="Freeform 152"/>
            <p:cNvSpPr>
              <a:spLocks noEditPoints="1"/>
            </p:cNvSpPr>
            <p:nvPr>
              <p:custDataLst>
                <p:tags r:id="rId150"/>
              </p:custDataLst>
            </p:nvPr>
          </p:nvSpPr>
          <p:spPr bwMode="auto">
            <a:xfrm>
              <a:off x="7235826" y="3278187"/>
              <a:ext cx="84138" cy="84138"/>
            </a:xfrm>
            <a:custGeom>
              <a:avLst/>
              <a:gdLst>
                <a:gd name="T0" fmla="*/ 21 w 49"/>
                <a:gd name="T1" fmla="*/ 49 h 49"/>
                <a:gd name="T2" fmla="*/ 18 w 49"/>
                <a:gd name="T3" fmla="*/ 42 h 49"/>
                <a:gd name="T4" fmla="*/ 14 w 49"/>
                <a:gd name="T5" fmla="*/ 44 h 49"/>
                <a:gd name="T6" fmla="*/ 5 w 49"/>
                <a:gd name="T7" fmla="*/ 40 h 49"/>
                <a:gd name="T8" fmla="*/ 5 w 49"/>
                <a:gd name="T9" fmla="*/ 35 h 49"/>
                <a:gd name="T10" fmla="*/ 7 w 49"/>
                <a:gd name="T11" fmla="*/ 31 h 49"/>
                <a:gd name="T12" fmla="*/ 0 w 49"/>
                <a:gd name="T13" fmla="*/ 27 h 49"/>
                <a:gd name="T14" fmla="*/ 3 w 49"/>
                <a:gd name="T15" fmla="*/ 18 h 49"/>
                <a:gd name="T16" fmla="*/ 7 w 49"/>
                <a:gd name="T17" fmla="*/ 17 h 49"/>
                <a:gd name="T18" fmla="*/ 4 w 49"/>
                <a:gd name="T19" fmla="*/ 12 h 49"/>
                <a:gd name="T20" fmla="*/ 9 w 49"/>
                <a:gd name="T21" fmla="*/ 5 h 49"/>
                <a:gd name="T22" fmla="*/ 16 w 49"/>
                <a:gd name="T23" fmla="*/ 8 h 49"/>
                <a:gd name="T24" fmla="*/ 18 w 49"/>
                <a:gd name="T25" fmla="*/ 3 h 49"/>
                <a:gd name="T26" fmla="*/ 27 w 49"/>
                <a:gd name="T27" fmla="*/ 0 h 49"/>
                <a:gd name="T28" fmla="*/ 30 w 49"/>
                <a:gd name="T29" fmla="*/ 7 h 49"/>
                <a:gd name="T30" fmla="*/ 34 w 49"/>
                <a:gd name="T31" fmla="*/ 5 h 49"/>
                <a:gd name="T32" fmla="*/ 39 w 49"/>
                <a:gd name="T33" fmla="*/ 5 h 49"/>
                <a:gd name="T34" fmla="*/ 44 w 49"/>
                <a:gd name="T35" fmla="*/ 12 h 49"/>
                <a:gd name="T36" fmla="*/ 41 w 49"/>
                <a:gd name="T37" fmla="*/ 16 h 49"/>
                <a:gd name="T38" fmla="*/ 45 w 49"/>
                <a:gd name="T39" fmla="*/ 18 h 49"/>
                <a:gd name="T40" fmla="*/ 49 w 49"/>
                <a:gd name="T41" fmla="*/ 27 h 49"/>
                <a:gd name="T42" fmla="*/ 42 w 49"/>
                <a:gd name="T43" fmla="*/ 31 h 49"/>
                <a:gd name="T44" fmla="*/ 43 w 49"/>
                <a:gd name="T45" fmla="*/ 35 h 49"/>
                <a:gd name="T46" fmla="*/ 43 w 49"/>
                <a:gd name="T47" fmla="*/ 40 h 49"/>
                <a:gd name="T48" fmla="*/ 34 w 49"/>
                <a:gd name="T49" fmla="*/ 44 h 49"/>
                <a:gd name="T50" fmla="*/ 30 w 49"/>
                <a:gd name="T51" fmla="*/ 42 h 49"/>
                <a:gd name="T52" fmla="*/ 27 w 49"/>
                <a:gd name="T53" fmla="*/ 49 h 49"/>
                <a:gd name="T54" fmla="*/ 26 w 49"/>
                <a:gd name="T55" fmla="*/ 45 h 49"/>
                <a:gd name="T56" fmla="*/ 29 w 49"/>
                <a:gd name="T57" fmla="*/ 38 h 49"/>
                <a:gd name="T58" fmla="*/ 32 w 49"/>
                <a:gd name="T59" fmla="*/ 37 h 49"/>
                <a:gd name="T60" fmla="*/ 37 w 49"/>
                <a:gd name="T61" fmla="*/ 40 h 49"/>
                <a:gd name="T62" fmla="*/ 38 w 49"/>
                <a:gd name="T63" fmla="*/ 35 h 49"/>
                <a:gd name="T64" fmla="*/ 38 w 49"/>
                <a:gd name="T65" fmla="*/ 29 h 49"/>
                <a:gd name="T66" fmla="*/ 44 w 49"/>
                <a:gd name="T67" fmla="*/ 26 h 49"/>
                <a:gd name="T68" fmla="*/ 42 w 49"/>
                <a:gd name="T69" fmla="*/ 22 h 49"/>
                <a:gd name="T70" fmla="*/ 37 w 49"/>
                <a:gd name="T71" fmla="*/ 18 h 49"/>
                <a:gd name="T72" fmla="*/ 40 w 49"/>
                <a:gd name="T73" fmla="*/ 12 h 49"/>
                <a:gd name="T74" fmla="*/ 35 w 49"/>
                <a:gd name="T75" fmla="*/ 11 h 49"/>
                <a:gd name="T76" fmla="*/ 29 w 49"/>
                <a:gd name="T77" fmla="*/ 11 h 49"/>
                <a:gd name="T78" fmla="*/ 26 w 49"/>
                <a:gd name="T79" fmla="*/ 4 h 49"/>
                <a:gd name="T80" fmla="*/ 22 w 49"/>
                <a:gd name="T81" fmla="*/ 7 h 49"/>
                <a:gd name="T82" fmla="*/ 18 w 49"/>
                <a:gd name="T83" fmla="*/ 11 h 49"/>
                <a:gd name="T84" fmla="*/ 13 w 49"/>
                <a:gd name="T85" fmla="*/ 11 h 49"/>
                <a:gd name="T86" fmla="*/ 8 w 49"/>
                <a:gd name="T87" fmla="*/ 12 h 49"/>
                <a:gd name="T88" fmla="*/ 11 w 49"/>
                <a:gd name="T89" fmla="*/ 18 h 49"/>
                <a:gd name="T90" fmla="*/ 7 w 49"/>
                <a:gd name="T91" fmla="*/ 22 h 49"/>
                <a:gd name="T92" fmla="*/ 4 w 49"/>
                <a:gd name="T93" fmla="*/ 26 h 49"/>
                <a:gd name="T94" fmla="*/ 10 w 49"/>
                <a:gd name="T95" fmla="*/ 29 h 49"/>
                <a:gd name="T96" fmla="*/ 10 w 49"/>
                <a:gd name="T97" fmla="*/ 35 h 49"/>
                <a:gd name="T98" fmla="*/ 11 w 49"/>
                <a:gd name="T99" fmla="*/ 40 h 49"/>
                <a:gd name="T100" fmla="*/ 18 w 49"/>
                <a:gd name="T101" fmla="*/ 37 h 49"/>
                <a:gd name="T102" fmla="*/ 22 w 49"/>
                <a:gd name="T103" fmla="*/ 42 h 49"/>
                <a:gd name="T104" fmla="*/ 24 w 49"/>
                <a:gd name="T105" fmla="*/ 34 h 49"/>
                <a:gd name="T106" fmla="*/ 24 w 49"/>
                <a:gd name="T107" fmla="*/ 15 h 49"/>
                <a:gd name="T108" fmla="*/ 24 w 49"/>
                <a:gd name="T109" fmla="*/ 34 h 49"/>
                <a:gd name="T110" fmla="*/ 19 w 49"/>
                <a:gd name="T111" fmla="*/ 24 h 49"/>
                <a:gd name="T112" fmla="*/ 29 w 49"/>
                <a:gd name="T113"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49">
                  <a:moveTo>
                    <a:pt x="27" y="49"/>
                  </a:moveTo>
                  <a:cubicBezTo>
                    <a:pt x="21" y="49"/>
                    <a:pt x="21" y="49"/>
                    <a:pt x="21" y="49"/>
                  </a:cubicBezTo>
                  <a:cubicBezTo>
                    <a:pt x="19" y="49"/>
                    <a:pt x="18" y="47"/>
                    <a:pt x="18" y="45"/>
                  </a:cubicBezTo>
                  <a:cubicBezTo>
                    <a:pt x="18" y="42"/>
                    <a:pt x="18" y="42"/>
                    <a:pt x="18" y="42"/>
                  </a:cubicBezTo>
                  <a:cubicBezTo>
                    <a:pt x="16" y="41"/>
                    <a:pt x="16" y="41"/>
                    <a:pt x="16" y="41"/>
                  </a:cubicBezTo>
                  <a:cubicBezTo>
                    <a:pt x="14" y="44"/>
                    <a:pt x="14" y="44"/>
                    <a:pt x="14" y="44"/>
                  </a:cubicBezTo>
                  <a:cubicBezTo>
                    <a:pt x="12" y="45"/>
                    <a:pt x="10" y="45"/>
                    <a:pt x="9" y="44"/>
                  </a:cubicBezTo>
                  <a:cubicBezTo>
                    <a:pt x="5" y="40"/>
                    <a:pt x="5" y="40"/>
                    <a:pt x="5" y="40"/>
                  </a:cubicBezTo>
                  <a:cubicBezTo>
                    <a:pt x="4" y="39"/>
                    <a:pt x="4" y="38"/>
                    <a:pt x="4" y="37"/>
                  </a:cubicBezTo>
                  <a:cubicBezTo>
                    <a:pt x="4" y="36"/>
                    <a:pt x="4" y="35"/>
                    <a:pt x="5" y="35"/>
                  </a:cubicBezTo>
                  <a:cubicBezTo>
                    <a:pt x="7" y="32"/>
                    <a:pt x="7" y="32"/>
                    <a:pt x="7" y="32"/>
                  </a:cubicBezTo>
                  <a:cubicBezTo>
                    <a:pt x="7" y="31"/>
                    <a:pt x="7" y="31"/>
                    <a:pt x="7" y="31"/>
                  </a:cubicBezTo>
                  <a:cubicBezTo>
                    <a:pt x="3" y="31"/>
                    <a:pt x="3" y="31"/>
                    <a:pt x="3" y="31"/>
                  </a:cubicBezTo>
                  <a:cubicBezTo>
                    <a:pt x="1" y="31"/>
                    <a:pt x="0" y="29"/>
                    <a:pt x="0" y="27"/>
                  </a:cubicBezTo>
                  <a:cubicBezTo>
                    <a:pt x="0" y="22"/>
                    <a:pt x="0" y="22"/>
                    <a:pt x="0" y="22"/>
                  </a:cubicBezTo>
                  <a:cubicBezTo>
                    <a:pt x="0" y="20"/>
                    <a:pt x="1" y="18"/>
                    <a:pt x="3" y="18"/>
                  </a:cubicBezTo>
                  <a:cubicBezTo>
                    <a:pt x="7" y="18"/>
                    <a:pt x="7" y="18"/>
                    <a:pt x="7" y="18"/>
                  </a:cubicBezTo>
                  <a:cubicBezTo>
                    <a:pt x="7" y="17"/>
                    <a:pt x="7" y="17"/>
                    <a:pt x="7" y="17"/>
                  </a:cubicBezTo>
                  <a:cubicBezTo>
                    <a:pt x="5" y="14"/>
                    <a:pt x="5" y="14"/>
                    <a:pt x="5" y="14"/>
                  </a:cubicBezTo>
                  <a:cubicBezTo>
                    <a:pt x="4" y="13"/>
                    <a:pt x="4" y="12"/>
                    <a:pt x="4" y="12"/>
                  </a:cubicBezTo>
                  <a:cubicBezTo>
                    <a:pt x="4" y="11"/>
                    <a:pt x="4" y="10"/>
                    <a:pt x="5" y="9"/>
                  </a:cubicBezTo>
                  <a:cubicBezTo>
                    <a:pt x="9" y="5"/>
                    <a:pt x="9" y="5"/>
                    <a:pt x="9" y="5"/>
                  </a:cubicBezTo>
                  <a:cubicBezTo>
                    <a:pt x="10" y="4"/>
                    <a:pt x="12" y="4"/>
                    <a:pt x="14" y="5"/>
                  </a:cubicBezTo>
                  <a:cubicBezTo>
                    <a:pt x="16" y="8"/>
                    <a:pt x="16" y="8"/>
                    <a:pt x="16" y="8"/>
                  </a:cubicBezTo>
                  <a:cubicBezTo>
                    <a:pt x="18" y="7"/>
                    <a:pt x="18" y="7"/>
                    <a:pt x="18" y="7"/>
                  </a:cubicBezTo>
                  <a:cubicBezTo>
                    <a:pt x="18" y="3"/>
                    <a:pt x="18" y="3"/>
                    <a:pt x="18" y="3"/>
                  </a:cubicBezTo>
                  <a:cubicBezTo>
                    <a:pt x="18" y="2"/>
                    <a:pt x="19" y="0"/>
                    <a:pt x="21" y="0"/>
                  </a:cubicBezTo>
                  <a:cubicBezTo>
                    <a:pt x="27" y="0"/>
                    <a:pt x="27" y="0"/>
                    <a:pt x="27" y="0"/>
                  </a:cubicBezTo>
                  <a:cubicBezTo>
                    <a:pt x="29" y="0"/>
                    <a:pt x="30" y="2"/>
                    <a:pt x="30" y="3"/>
                  </a:cubicBezTo>
                  <a:cubicBezTo>
                    <a:pt x="30" y="7"/>
                    <a:pt x="30" y="7"/>
                    <a:pt x="30" y="7"/>
                  </a:cubicBezTo>
                  <a:cubicBezTo>
                    <a:pt x="32" y="8"/>
                    <a:pt x="32" y="8"/>
                    <a:pt x="32" y="8"/>
                  </a:cubicBezTo>
                  <a:cubicBezTo>
                    <a:pt x="34" y="5"/>
                    <a:pt x="34" y="5"/>
                    <a:pt x="34" y="5"/>
                  </a:cubicBezTo>
                  <a:cubicBezTo>
                    <a:pt x="35" y="5"/>
                    <a:pt x="36" y="4"/>
                    <a:pt x="37" y="4"/>
                  </a:cubicBezTo>
                  <a:cubicBezTo>
                    <a:pt x="38" y="4"/>
                    <a:pt x="39" y="5"/>
                    <a:pt x="39" y="5"/>
                  </a:cubicBezTo>
                  <a:cubicBezTo>
                    <a:pt x="43" y="9"/>
                    <a:pt x="43" y="9"/>
                    <a:pt x="43" y="9"/>
                  </a:cubicBezTo>
                  <a:cubicBezTo>
                    <a:pt x="44" y="10"/>
                    <a:pt x="44" y="11"/>
                    <a:pt x="44" y="12"/>
                  </a:cubicBezTo>
                  <a:cubicBezTo>
                    <a:pt x="44" y="12"/>
                    <a:pt x="44" y="13"/>
                    <a:pt x="43" y="14"/>
                  </a:cubicBezTo>
                  <a:cubicBezTo>
                    <a:pt x="41" y="16"/>
                    <a:pt x="41" y="16"/>
                    <a:pt x="41" y="16"/>
                  </a:cubicBezTo>
                  <a:cubicBezTo>
                    <a:pt x="42" y="18"/>
                    <a:pt x="42" y="18"/>
                    <a:pt x="42" y="18"/>
                  </a:cubicBezTo>
                  <a:cubicBezTo>
                    <a:pt x="45" y="18"/>
                    <a:pt x="45" y="18"/>
                    <a:pt x="45" y="18"/>
                  </a:cubicBezTo>
                  <a:cubicBezTo>
                    <a:pt x="47" y="18"/>
                    <a:pt x="49" y="20"/>
                    <a:pt x="49" y="22"/>
                  </a:cubicBezTo>
                  <a:cubicBezTo>
                    <a:pt x="49" y="27"/>
                    <a:pt x="49" y="27"/>
                    <a:pt x="49" y="27"/>
                  </a:cubicBezTo>
                  <a:cubicBezTo>
                    <a:pt x="49" y="29"/>
                    <a:pt x="47" y="31"/>
                    <a:pt x="45" y="31"/>
                  </a:cubicBezTo>
                  <a:cubicBezTo>
                    <a:pt x="42" y="31"/>
                    <a:pt x="42" y="31"/>
                    <a:pt x="42" y="31"/>
                  </a:cubicBezTo>
                  <a:cubicBezTo>
                    <a:pt x="41" y="32"/>
                    <a:pt x="41" y="32"/>
                    <a:pt x="41" y="32"/>
                  </a:cubicBezTo>
                  <a:cubicBezTo>
                    <a:pt x="43" y="35"/>
                    <a:pt x="43" y="35"/>
                    <a:pt x="43" y="35"/>
                  </a:cubicBezTo>
                  <a:cubicBezTo>
                    <a:pt x="44" y="35"/>
                    <a:pt x="44" y="36"/>
                    <a:pt x="44" y="37"/>
                  </a:cubicBezTo>
                  <a:cubicBezTo>
                    <a:pt x="44" y="38"/>
                    <a:pt x="44" y="39"/>
                    <a:pt x="43" y="40"/>
                  </a:cubicBezTo>
                  <a:cubicBezTo>
                    <a:pt x="39" y="44"/>
                    <a:pt x="39" y="44"/>
                    <a:pt x="39" y="44"/>
                  </a:cubicBezTo>
                  <a:cubicBezTo>
                    <a:pt x="38" y="45"/>
                    <a:pt x="36" y="45"/>
                    <a:pt x="34" y="44"/>
                  </a:cubicBezTo>
                  <a:cubicBezTo>
                    <a:pt x="32" y="41"/>
                    <a:pt x="32" y="41"/>
                    <a:pt x="32" y="41"/>
                  </a:cubicBezTo>
                  <a:cubicBezTo>
                    <a:pt x="30" y="42"/>
                    <a:pt x="30" y="42"/>
                    <a:pt x="30" y="42"/>
                  </a:cubicBezTo>
                  <a:cubicBezTo>
                    <a:pt x="30" y="45"/>
                    <a:pt x="30" y="45"/>
                    <a:pt x="30" y="45"/>
                  </a:cubicBezTo>
                  <a:cubicBezTo>
                    <a:pt x="30" y="47"/>
                    <a:pt x="29" y="49"/>
                    <a:pt x="27" y="49"/>
                  </a:cubicBezTo>
                  <a:close/>
                  <a:moveTo>
                    <a:pt x="22" y="45"/>
                  </a:moveTo>
                  <a:cubicBezTo>
                    <a:pt x="26" y="45"/>
                    <a:pt x="26" y="45"/>
                    <a:pt x="26" y="45"/>
                  </a:cubicBezTo>
                  <a:cubicBezTo>
                    <a:pt x="26" y="42"/>
                    <a:pt x="26" y="42"/>
                    <a:pt x="26" y="42"/>
                  </a:cubicBezTo>
                  <a:cubicBezTo>
                    <a:pt x="26" y="40"/>
                    <a:pt x="27" y="39"/>
                    <a:pt x="29" y="38"/>
                  </a:cubicBezTo>
                  <a:cubicBezTo>
                    <a:pt x="30" y="37"/>
                    <a:pt x="30" y="37"/>
                    <a:pt x="30" y="37"/>
                  </a:cubicBezTo>
                  <a:cubicBezTo>
                    <a:pt x="31" y="37"/>
                    <a:pt x="31" y="37"/>
                    <a:pt x="32" y="37"/>
                  </a:cubicBezTo>
                  <a:cubicBezTo>
                    <a:pt x="33" y="37"/>
                    <a:pt x="34" y="37"/>
                    <a:pt x="35" y="38"/>
                  </a:cubicBezTo>
                  <a:cubicBezTo>
                    <a:pt x="37" y="40"/>
                    <a:pt x="37" y="40"/>
                    <a:pt x="37" y="40"/>
                  </a:cubicBezTo>
                  <a:cubicBezTo>
                    <a:pt x="40" y="37"/>
                    <a:pt x="40" y="37"/>
                    <a:pt x="40" y="37"/>
                  </a:cubicBezTo>
                  <a:cubicBezTo>
                    <a:pt x="38" y="35"/>
                    <a:pt x="38" y="35"/>
                    <a:pt x="38" y="35"/>
                  </a:cubicBezTo>
                  <a:cubicBezTo>
                    <a:pt x="37" y="34"/>
                    <a:pt x="36" y="32"/>
                    <a:pt x="37" y="31"/>
                  </a:cubicBezTo>
                  <a:cubicBezTo>
                    <a:pt x="38" y="29"/>
                    <a:pt x="38" y="29"/>
                    <a:pt x="38" y="29"/>
                  </a:cubicBezTo>
                  <a:cubicBezTo>
                    <a:pt x="38" y="28"/>
                    <a:pt x="40" y="26"/>
                    <a:pt x="42" y="26"/>
                  </a:cubicBezTo>
                  <a:cubicBezTo>
                    <a:pt x="44" y="26"/>
                    <a:pt x="44" y="26"/>
                    <a:pt x="44" y="26"/>
                  </a:cubicBezTo>
                  <a:cubicBezTo>
                    <a:pt x="44" y="22"/>
                    <a:pt x="44" y="22"/>
                    <a:pt x="44" y="22"/>
                  </a:cubicBezTo>
                  <a:cubicBezTo>
                    <a:pt x="42" y="22"/>
                    <a:pt x="42" y="22"/>
                    <a:pt x="42" y="22"/>
                  </a:cubicBezTo>
                  <a:cubicBezTo>
                    <a:pt x="40" y="22"/>
                    <a:pt x="38" y="21"/>
                    <a:pt x="38" y="20"/>
                  </a:cubicBezTo>
                  <a:cubicBezTo>
                    <a:pt x="37" y="18"/>
                    <a:pt x="37" y="18"/>
                    <a:pt x="37" y="18"/>
                  </a:cubicBezTo>
                  <a:cubicBezTo>
                    <a:pt x="36" y="17"/>
                    <a:pt x="37" y="15"/>
                    <a:pt x="38" y="14"/>
                  </a:cubicBezTo>
                  <a:cubicBezTo>
                    <a:pt x="40" y="12"/>
                    <a:pt x="40" y="12"/>
                    <a:pt x="40" y="12"/>
                  </a:cubicBezTo>
                  <a:cubicBezTo>
                    <a:pt x="37" y="9"/>
                    <a:pt x="37" y="9"/>
                    <a:pt x="37" y="9"/>
                  </a:cubicBezTo>
                  <a:cubicBezTo>
                    <a:pt x="35" y="11"/>
                    <a:pt x="35" y="11"/>
                    <a:pt x="35" y="11"/>
                  </a:cubicBezTo>
                  <a:cubicBezTo>
                    <a:pt x="34" y="12"/>
                    <a:pt x="32" y="12"/>
                    <a:pt x="30" y="11"/>
                  </a:cubicBezTo>
                  <a:cubicBezTo>
                    <a:pt x="29" y="11"/>
                    <a:pt x="29" y="11"/>
                    <a:pt x="29" y="11"/>
                  </a:cubicBezTo>
                  <a:cubicBezTo>
                    <a:pt x="27" y="10"/>
                    <a:pt x="26" y="9"/>
                    <a:pt x="26" y="7"/>
                  </a:cubicBezTo>
                  <a:cubicBezTo>
                    <a:pt x="26" y="4"/>
                    <a:pt x="26" y="4"/>
                    <a:pt x="26" y="4"/>
                  </a:cubicBezTo>
                  <a:cubicBezTo>
                    <a:pt x="22" y="4"/>
                    <a:pt x="22" y="4"/>
                    <a:pt x="22" y="4"/>
                  </a:cubicBezTo>
                  <a:cubicBezTo>
                    <a:pt x="22" y="7"/>
                    <a:pt x="22" y="7"/>
                    <a:pt x="22" y="7"/>
                  </a:cubicBezTo>
                  <a:cubicBezTo>
                    <a:pt x="22" y="9"/>
                    <a:pt x="21" y="10"/>
                    <a:pt x="19" y="11"/>
                  </a:cubicBezTo>
                  <a:cubicBezTo>
                    <a:pt x="18" y="11"/>
                    <a:pt x="18" y="11"/>
                    <a:pt x="18" y="11"/>
                  </a:cubicBezTo>
                  <a:cubicBezTo>
                    <a:pt x="17" y="12"/>
                    <a:pt x="17" y="12"/>
                    <a:pt x="16" y="12"/>
                  </a:cubicBezTo>
                  <a:cubicBezTo>
                    <a:pt x="15" y="12"/>
                    <a:pt x="14" y="11"/>
                    <a:pt x="13" y="11"/>
                  </a:cubicBezTo>
                  <a:cubicBezTo>
                    <a:pt x="11" y="9"/>
                    <a:pt x="11" y="9"/>
                    <a:pt x="11" y="9"/>
                  </a:cubicBezTo>
                  <a:cubicBezTo>
                    <a:pt x="8" y="12"/>
                    <a:pt x="8" y="12"/>
                    <a:pt x="8" y="12"/>
                  </a:cubicBezTo>
                  <a:cubicBezTo>
                    <a:pt x="10" y="14"/>
                    <a:pt x="10" y="14"/>
                    <a:pt x="10" y="14"/>
                  </a:cubicBezTo>
                  <a:cubicBezTo>
                    <a:pt x="11" y="15"/>
                    <a:pt x="12" y="17"/>
                    <a:pt x="11" y="18"/>
                  </a:cubicBezTo>
                  <a:cubicBezTo>
                    <a:pt x="10" y="20"/>
                    <a:pt x="10" y="20"/>
                    <a:pt x="10" y="20"/>
                  </a:cubicBezTo>
                  <a:cubicBezTo>
                    <a:pt x="10" y="21"/>
                    <a:pt x="8" y="22"/>
                    <a:pt x="7" y="22"/>
                  </a:cubicBezTo>
                  <a:cubicBezTo>
                    <a:pt x="4" y="22"/>
                    <a:pt x="4" y="22"/>
                    <a:pt x="4" y="22"/>
                  </a:cubicBezTo>
                  <a:cubicBezTo>
                    <a:pt x="4" y="26"/>
                    <a:pt x="4" y="26"/>
                    <a:pt x="4" y="26"/>
                  </a:cubicBezTo>
                  <a:cubicBezTo>
                    <a:pt x="7" y="26"/>
                    <a:pt x="7" y="26"/>
                    <a:pt x="7" y="26"/>
                  </a:cubicBezTo>
                  <a:cubicBezTo>
                    <a:pt x="8" y="26"/>
                    <a:pt x="10" y="28"/>
                    <a:pt x="10" y="29"/>
                  </a:cubicBezTo>
                  <a:cubicBezTo>
                    <a:pt x="11" y="31"/>
                    <a:pt x="11" y="31"/>
                    <a:pt x="11" y="31"/>
                  </a:cubicBezTo>
                  <a:cubicBezTo>
                    <a:pt x="12" y="32"/>
                    <a:pt x="11" y="34"/>
                    <a:pt x="10" y="35"/>
                  </a:cubicBezTo>
                  <a:cubicBezTo>
                    <a:pt x="8" y="37"/>
                    <a:pt x="8" y="37"/>
                    <a:pt x="8" y="37"/>
                  </a:cubicBezTo>
                  <a:cubicBezTo>
                    <a:pt x="11" y="40"/>
                    <a:pt x="11" y="40"/>
                    <a:pt x="11" y="40"/>
                  </a:cubicBezTo>
                  <a:cubicBezTo>
                    <a:pt x="13" y="38"/>
                    <a:pt x="13" y="38"/>
                    <a:pt x="13" y="38"/>
                  </a:cubicBezTo>
                  <a:cubicBezTo>
                    <a:pt x="14" y="37"/>
                    <a:pt x="16" y="37"/>
                    <a:pt x="18" y="37"/>
                  </a:cubicBezTo>
                  <a:cubicBezTo>
                    <a:pt x="19" y="38"/>
                    <a:pt x="19" y="38"/>
                    <a:pt x="19" y="38"/>
                  </a:cubicBezTo>
                  <a:cubicBezTo>
                    <a:pt x="21" y="39"/>
                    <a:pt x="22" y="40"/>
                    <a:pt x="22" y="42"/>
                  </a:cubicBezTo>
                  <a:lnTo>
                    <a:pt x="22" y="45"/>
                  </a:lnTo>
                  <a:close/>
                  <a:moveTo>
                    <a:pt x="24" y="34"/>
                  </a:moveTo>
                  <a:cubicBezTo>
                    <a:pt x="19" y="34"/>
                    <a:pt x="15" y="29"/>
                    <a:pt x="15" y="24"/>
                  </a:cubicBezTo>
                  <a:cubicBezTo>
                    <a:pt x="15" y="19"/>
                    <a:pt x="19" y="15"/>
                    <a:pt x="24" y="15"/>
                  </a:cubicBezTo>
                  <a:cubicBezTo>
                    <a:pt x="29" y="15"/>
                    <a:pt x="33" y="19"/>
                    <a:pt x="33" y="24"/>
                  </a:cubicBezTo>
                  <a:cubicBezTo>
                    <a:pt x="33" y="29"/>
                    <a:pt x="29" y="34"/>
                    <a:pt x="24" y="34"/>
                  </a:cubicBezTo>
                  <a:close/>
                  <a:moveTo>
                    <a:pt x="24" y="19"/>
                  </a:moveTo>
                  <a:cubicBezTo>
                    <a:pt x="21" y="19"/>
                    <a:pt x="19" y="22"/>
                    <a:pt x="19" y="24"/>
                  </a:cubicBezTo>
                  <a:cubicBezTo>
                    <a:pt x="19" y="27"/>
                    <a:pt x="21" y="29"/>
                    <a:pt x="24" y="29"/>
                  </a:cubicBezTo>
                  <a:cubicBezTo>
                    <a:pt x="27" y="29"/>
                    <a:pt x="29" y="27"/>
                    <a:pt x="29" y="24"/>
                  </a:cubicBezTo>
                  <a:cubicBezTo>
                    <a:pt x="29" y="22"/>
                    <a:pt x="27" y="19"/>
                    <a:pt x="24" y="19"/>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6" name="Freeform 153"/>
            <p:cNvSpPr>
              <a:spLocks noEditPoints="1"/>
            </p:cNvSpPr>
            <p:nvPr>
              <p:custDataLst>
                <p:tags r:id="rId151"/>
              </p:custDataLst>
            </p:nvPr>
          </p:nvSpPr>
          <p:spPr bwMode="auto">
            <a:xfrm>
              <a:off x="7510464" y="3506787"/>
              <a:ext cx="255588" cy="249238"/>
            </a:xfrm>
            <a:custGeom>
              <a:avLst/>
              <a:gdLst>
                <a:gd name="T0" fmla="*/ 134 w 149"/>
                <a:gd name="T1" fmla="*/ 31 h 146"/>
                <a:gd name="T2" fmla="*/ 87 w 149"/>
                <a:gd name="T3" fmla="*/ 3 h 146"/>
                <a:gd name="T4" fmla="*/ 34 w 149"/>
                <a:gd name="T5" fmla="*/ 16 h 146"/>
                <a:gd name="T6" fmla="*/ 6 w 149"/>
                <a:gd name="T7" fmla="*/ 62 h 146"/>
                <a:gd name="T8" fmla="*/ 66 w 149"/>
                <a:gd name="T9" fmla="*/ 143 h 146"/>
                <a:gd name="T10" fmla="*/ 118 w 149"/>
                <a:gd name="T11" fmla="*/ 130 h 146"/>
                <a:gd name="T12" fmla="*/ 146 w 149"/>
                <a:gd name="T13" fmla="*/ 84 h 146"/>
                <a:gd name="T14" fmla="*/ 134 w 149"/>
                <a:gd name="T15" fmla="*/ 31 h 146"/>
                <a:gd name="T16" fmla="*/ 111 w 149"/>
                <a:gd name="T17" fmla="*/ 119 h 146"/>
                <a:gd name="T18" fmla="*/ 68 w 149"/>
                <a:gd name="T19" fmla="*/ 130 h 146"/>
                <a:gd name="T20" fmla="*/ 19 w 149"/>
                <a:gd name="T21" fmla="*/ 64 h 146"/>
                <a:gd name="T22" fmla="*/ 42 w 149"/>
                <a:gd name="T23" fmla="*/ 26 h 146"/>
                <a:gd name="T24" fmla="*/ 85 w 149"/>
                <a:gd name="T25" fmla="*/ 16 h 146"/>
                <a:gd name="T26" fmla="*/ 123 w 149"/>
                <a:gd name="T27" fmla="*/ 39 h 146"/>
                <a:gd name="T28" fmla="*/ 133 w 149"/>
                <a:gd name="T29" fmla="*/ 82 h 146"/>
                <a:gd name="T30" fmla="*/ 111 w 149"/>
                <a:gd name="T31"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146">
                  <a:moveTo>
                    <a:pt x="134" y="31"/>
                  </a:moveTo>
                  <a:cubicBezTo>
                    <a:pt x="122" y="16"/>
                    <a:pt x="106" y="6"/>
                    <a:pt x="87" y="3"/>
                  </a:cubicBezTo>
                  <a:cubicBezTo>
                    <a:pt x="69" y="0"/>
                    <a:pt x="50" y="5"/>
                    <a:pt x="34" y="16"/>
                  </a:cubicBezTo>
                  <a:cubicBezTo>
                    <a:pt x="19" y="27"/>
                    <a:pt x="9" y="43"/>
                    <a:pt x="6" y="62"/>
                  </a:cubicBezTo>
                  <a:cubicBezTo>
                    <a:pt x="0" y="101"/>
                    <a:pt x="27" y="137"/>
                    <a:pt x="66" y="143"/>
                  </a:cubicBezTo>
                  <a:cubicBezTo>
                    <a:pt x="84" y="146"/>
                    <a:pt x="103" y="141"/>
                    <a:pt x="118" y="130"/>
                  </a:cubicBezTo>
                  <a:cubicBezTo>
                    <a:pt x="134" y="119"/>
                    <a:pt x="144" y="102"/>
                    <a:pt x="146" y="84"/>
                  </a:cubicBezTo>
                  <a:cubicBezTo>
                    <a:pt x="149" y="65"/>
                    <a:pt x="145" y="46"/>
                    <a:pt x="134" y="31"/>
                  </a:cubicBezTo>
                  <a:moveTo>
                    <a:pt x="111" y="119"/>
                  </a:moveTo>
                  <a:cubicBezTo>
                    <a:pt x="98" y="128"/>
                    <a:pt x="83" y="132"/>
                    <a:pt x="68" y="130"/>
                  </a:cubicBezTo>
                  <a:cubicBezTo>
                    <a:pt x="36" y="125"/>
                    <a:pt x="15" y="95"/>
                    <a:pt x="19" y="64"/>
                  </a:cubicBezTo>
                  <a:cubicBezTo>
                    <a:pt x="22" y="49"/>
                    <a:pt x="30" y="36"/>
                    <a:pt x="42" y="26"/>
                  </a:cubicBezTo>
                  <a:cubicBezTo>
                    <a:pt x="55" y="17"/>
                    <a:pt x="70" y="14"/>
                    <a:pt x="85" y="16"/>
                  </a:cubicBezTo>
                  <a:cubicBezTo>
                    <a:pt x="100" y="18"/>
                    <a:pt x="114" y="26"/>
                    <a:pt x="123" y="39"/>
                  </a:cubicBezTo>
                  <a:cubicBezTo>
                    <a:pt x="132" y="51"/>
                    <a:pt x="136" y="67"/>
                    <a:pt x="133" y="82"/>
                  </a:cubicBezTo>
                  <a:cubicBezTo>
                    <a:pt x="131" y="97"/>
                    <a:pt x="123" y="110"/>
                    <a:pt x="111" y="119"/>
                  </a:cubicBezTo>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7" name="Freeform 154"/>
            <p:cNvSpPr>
              <a:spLocks noEditPoints="1"/>
            </p:cNvSpPr>
            <p:nvPr>
              <p:custDataLst>
                <p:tags r:id="rId152"/>
              </p:custDataLst>
            </p:nvPr>
          </p:nvSpPr>
          <p:spPr bwMode="auto">
            <a:xfrm>
              <a:off x="7539039" y="3548062"/>
              <a:ext cx="203200" cy="166688"/>
            </a:xfrm>
            <a:custGeom>
              <a:avLst/>
              <a:gdLst>
                <a:gd name="T0" fmla="*/ 18 w 118"/>
                <a:gd name="T1" fmla="*/ 86 h 98"/>
                <a:gd name="T2" fmla="*/ 18 w 118"/>
                <a:gd name="T3" fmla="*/ 89 h 98"/>
                <a:gd name="T4" fmla="*/ 30 w 118"/>
                <a:gd name="T5" fmla="*/ 98 h 98"/>
                <a:gd name="T6" fmla="*/ 30 w 118"/>
                <a:gd name="T7" fmla="*/ 96 h 98"/>
                <a:gd name="T8" fmla="*/ 18 w 118"/>
                <a:gd name="T9" fmla="*/ 86 h 98"/>
                <a:gd name="T10" fmla="*/ 16 w 118"/>
                <a:gd name="T11" fmla="*/ 55 h 98"/>
                <a:gd name="T12" fmla="*/ 16 w 118"/>
                <a:gd name="T13" fmla="*/ 59 h 98"/>
                <a:gd name="T14" fmla="*/ 16 w 118"/>
                <a:gd name="T15" fmla="*/ 55 h 98"/>
                <a:gd name="T16" fmla="*/ 112 w 118"/>
                <a:gd name="T17" fmla="*/ 26 h 98"/>
                <a:gd name="T18" fmla="*/ 112 w 118"/>
                <a:gd name="T19" fmla="*/ 72 h 98"/>
                <a:gd name="T20" fmla="*/ 116 w 118"/>
                <a:gd name="T21" fmla="*/ 58 h 98"/>
                <a:gd name="T22" fmla="*/ 112 w 118"/>
                <a:gd name="T23" fmla="*/ 26 h 98"/>
                <a:gd name="T24" fmla="*/ 30 w 118"/>
                <a:gd name="T25" fmla="*/ 20 h 98"/>
                <a:gd name="T26" fmla="*/ 18 w 118"/>
                <a:gd name="T27" fmla="*/ 42 h 98"/>
                <a:gd name="T28" fmla="*/ 18 w 118"/>
                <a:gd name="T29" fmla="*/ 72 h 98"/>
                <a:gd name="T30" fmla="*/ 27 w 118"/>
                <a:gd name="T31" fmla="*/ 90 h 98"/>
                <a:gd name="T32" fmla="*/ 30 w 118"/>
                <a:gd name="T33" fmla="*/ 94 h 98"/>
                <a:gd name="T34" fmla="*/ 30 w 118"/>
                <a:gd name="T35" fmla="*/ 20 h 98"/>
                <a:gd name="T36" fmla="*/ 11 w 118"/>
                <a:gd name="T37" fmla="*/ 19 h 98"/>
                <a:gd name="T38" fmla="*/ 3 w 118"/>
                <a:gd name="T39" fmla="*/ 40 h 98"/>
                <a:gd name="T40" fmla="*/ 16 w 118"/>
                <a:gd name="T41" fmla="*/ 86 h 98"/>
                <a:gd name="T42" fmla="*/ 16 w 118"/>
                <a:gd name="T43" fmla="*/ 83 h 98"/>
                <a:gd name="T44" fmla="*/ 15 w 118"/>
                <a:gd name="T45" fmla="*/ 82 h 98"/>
                <a:gd name="T46" fmla="*/ 5 w 118"/>
                <a:gd name="T47" fmla="*/ 40 h 98"/>
                <a:gd name="T48" fmla="*/ 12 w 118"/>
                <a:gd name="T49" fmla="*/ 20 h 98"/>
                <a:gd name="T50" fmla="*/ 11 w 118"/>
                <a:gd name="T51" fmla="*/ 19 h 98"/>
                <a:gd name="T52" fmla="*/ 30 w 118"/>
                <a:gd name="T53" fmla="*/ 0 h 98"/>
                <a:gd name="T54" fmla="*/ 25 w 118"/>
                <a:gd name="T55" fmla="*/ 3 h 98"/>
                <a:gd name="T56" fmla="*/ 12 w 118"/>
                <a:gd name="T57" fmla="*/ 17 h 98"/>
                <a:gd name="T58" fmla="*/ 13 w 118"/>
                <a:gd name="T59" fmla="*/ 18 h 98"/>
                <a:gd name="T60" fmla="*/ 27 w 118"/>
                <a:gd name="T61" fmla="*/ 4 h 98"/>
                <a:gd name="T62" fmla="*/ 30 w 118"/>
                <a:gd name="T63" fmla="*/ 2 h 98"/>
                <a:gd name="T64" fmla="*/ 30 w 118"/>
                <a:gd name="T6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98">
                  <a:moveTo>
                    <a:pt x="18" y="86"/>
                  </a:moveTo>
                  <a:cubicBezTo>
                    <a:pt x="18" y="89"/>
                    <a:pt x="18" y="89"/>
                    <a:pt x="18" y="89"/>
                  </a:cubicBezTo>
                  <a:cubicBezTo>
                    <a:pt x="21" y="92"/>
                    <a:pt x="25" y="95"/>
                    <a:pt x="30" y="98"/>
                  </a:cubicBezTo>
                  <a:cubicBezTo>
                    <a:pt x="30" y="96"/>
                    <a:pt x="30" y="96"/>
                    <a:pt x="30" y="96"/>
                  </a:cubicBezTo>
                  <a:cubicBezTo>
                    <a:pt x="25" y="93"/>
                    <a:pt x="21" y="90"/>
                    <a:pt x="18" y="86"/>
                  </a:cubicBezTo>
                  <a:moveTo>
                    <a:pt x="16" y="55"/>
                  </a:moveTo>
                  <a:cubicBezTo>
                    <a:pt x="16" y="56"/>
                    <a:pt x="16" y="58"/>
                    <a:pt x="16" y="59"/>
                  </a:cubicBezTo>
                  <a:cubicBezTo>
                    <a:pt x="16" y="55"/>
                    <a:pt x="16" y="55"/>
                    <a:pt x="16" y="55"/>
                  </a:cubicBezTo>
                  <a:moveTo>
                    <a:pt x="112" y="26"/>
                  </a:moveTo>
                  <a:cubicBezTo>
                    <a:pt x="112" y="72"/>
                    <a:pt x="112" y="72"/>
                    <a:pt x="112" y="72"/>
                  </a:cubicBezTo>
                  <a:cubicBezTo>
                    <a:pt x="114" y="67"/>
                    <a:pt x="115" y="63"/>
                    <a:pt x="116" y="58"/>
                  </a:cubicBezTo>
                  <a:cubicBezTo>
                    <a:pt x="118" y="47"/>
                    <a:pt x="116" y="36"/>
                    <a:pt x="112" y="26"/>
                  </a:cubicBezTo>
                  <a:moveTo>
                    <a:pt x="30" y="20"/>
                  </a:moveTo>
                  <a:cubicBezTo>
                    <a:pt x="24" y="27"/>
                    <a:pt x="20" y="34"/>
                    <a:pt x="18" y="42"/>
                  </a:cubicBezTo>
                  <a:cubicBezTo>
                    <a:pt x="18" y="72"/>
                    <a:pt x="18" y="72"/>
                    <a:pt x="18" y="72"/>
                  </a:cubicBezTo>
                  <a:cubicBezTo>
                    <a:pt x="20" y="78"/>
                    <a:pt x="23" y="84"/>
                    <a:pt x="27" y="90"/>
                  </a:cubicBezTo>
                  <a:cubicBezTo>
                    <a:pt x="28" y="91"/>
                    <a:pt x="29" y="92"/>
                    <a:pt x="30" y="94"/>
                  </a:cubicBezTo>
                  <a:cubicBezTo>
                    <a:pt x="30" y="20"/>
                    <a:pt x="30" y="20"/>
                    <a:pt x="30" y="20"/>
                  </a:cubicBezTo>
                  <a:moveTo>
                    <a:pt x="11" y="19"/>
                  </a:moveTo>
                  <a:cubicBezTo>
                    <a:pt x="7" y="25"/>
                    <a:pt x="4" y="32"/>
                    <a:pt x="3" y="40"/>
                  </a:cubicBezTo>
                  <a:cubicBezTo>
                    <a:pt x="0" y="57"/>
                    <a:pt x="5" y="74"/>
                    <a:pt x="16" y="86"/>
                  </a:cubicBezTo>
                  <a:cubicBezTo>
                    <a:pt x="16" y="83"/>
                    <a:pt x="16" y="83"/>
                    <a:pt x="16" y="83"/>
                  </a:cubicBezTo>
                  <a:cubicBezTo>
                    <a:pt x="15" y="83"/>
                    <a:pt x="15" y="82"/>
                    <a:pt x="15" y="82"/>
                  </a:cubicBezTo>
                  <a:cubicBezTo>
                    <a:pt x="6" y="70"/>
                    <a:pt x="2" y="55"/>
                    <a:pt x="5" y="40"/>
                  </a:cubicBezTo>
                  <a:cubicBezTo>
                    <a:pt x="6" y="33"/>
                    <a:pt x="8" y="26"/>
                    <a:pt x="12" y="20"/>
                  </a:cubicBezTo>
                  <a:cubicBezTo>
                    <a:pt x="11" y="20"/>
                    <a:pt x="11" y="19"/>
                    <a:pt x="11" y="19"/>
                  </a:cubicBezTo>
                  <a:moveTo>
                    <a:pt x="30" y="0"/>
                  </a:moveTo>
                  <a:cubicBezTo>
                    <a:pt x="28" y="1"/>
                    <a:pt x="27" y="2"/>
                    <a:pt x="25" y="3"/>
                  </a:cubicBezTo>
                  <a:cubicBezTo>
                    <a:pt x="20" y="7"/>
                    <a:pt x="15" y="11"/>
                    <a:pt x="12" y="17"/>
                  </a:cubicBezTo>
                  <a:cubicBezTo>
                    <a:pt x="12" y="17"/>
                    <a:pt x="13" y="18"/>
                    <a:pt x="13" y="18"/>
                  </a:cubicBezTo>
                  <a:cubicBezTo>
                    <a:pt x="17" y="13"/>
                    <a:pt x="21" y="8"/>
                    <a:pt x="27" y="4"/>
                  </a:cubicBezTo>
                  <a:cubicBezTo>
                    <a:pt x="28" y="3"/>
                    <a:pt x="29" y="3"/>
                    <a:pt x="30" y="2"/>
                  </a:cubicBezTo>
                  <a:cubicBezTo>
                    <a:pt x="30" y="0"/>
                    <a:pt x="30" y="0"/>
                    <a:pt x="3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8" name="Freeform 155"/>
            <p:cNvSpPr>
              <a:spLocks noEditPoints="1"/>
            </p:cNvSpPr>
            <p:nvPr>
              <p:custDataLst>
                <p:tags r:id="rId153"/>
              </p:custDataLst>
            </p:nvPr>
          </p:nvSpPr>
          <p:spPr bwMode="auto">
            <a:xfrm>
              <a:off x="7591426" y="3532187"/>
              <a:ext cx="139700" cy="196850"/>
            </a:xfrm>
            <a:custGeom>
              <a:avLst/>
              <a:gdLst>
                <a:gd name="T0" fmla="*/ 37 w 82"/>
                <a:gd name="T1" fmla="*/ 103 h 115"/>
                <a:gd name="T2" fmla="*/ 37 w 82"/>
                <a:gd name="T3" fmla="*/ 113 h 115"/>
                <a:gd name="T4" fmla="*/ 27 w 82"/>
                <a:gd name="T5" fmla="*/ 109 h 115"/>
                <a:gd name="T6" fmla="*/ 10 w 82"/>
                <a:gd name="T7" fmla="*/ 82 h 115"/>
                <a:gd name="T8" fmla="*/ 19 w 82"/>
                <a:gd name="T9" fmla="*/ 92 h 115"/>
                <a:gd name="T10" fmla="*/ 8 w 82"/>
                <a:gd name="T11" fmla="*/ 88 h 115"/>
                <a:gd name="T12" fmla="*/ 28 w 82"/>
                <a:gd name="T13" fmla="*/ 82 h 115"/>
                <a:gd name="T14" fmla="*/ 38 w 82"/>
                <a:gd name="T15" fmla="*/ 91 h 115"/>
                <a:gd name="T16" fmla="*/ 32 w 82"/>
                <a:gd name="T17" fmla="*/ 93 h 115"/>
                <a:gd name="T18" fmla="*/ 47 w 82"/>
                <a:gd name="T19" fmla="*/ 83 h 115"/>
                <a:gd name="T20" fmla="*/ 57 w 82"/>
                <a:gd name="T21" fmla="*/ 84 h 115"/>
                <a:gd name="T22" fmla="*/ 52 w 82"/>
                <a:gd name="T23" fmla="*/ 93 h 115"/>
                <a:gd name="T24" fmla="*/ 47 w 82"/>
                <a:gd name="T25" fmla="*/ 83 h 115"/>
                <a:gd name="T26" fmla="*/ 73 w 82"/>
                <a:gd name="T27" fmla="*/ 82 h 115"/>
                <a:gd name="T28" fmla="*/ 73 w 82"/>
                <a:gd name="T29" fmla="*/ 91 h 115"/>
                <a:gd name="T30" fmla="*/ 63 w 82"/>
                <a:gd name="T31" fmla="*/ 87 h 115"/>
                <a:gd name="T32" fmla="*/ 10 w 82"/>
                <a:gd name="T33" fmla="*/ 60 h 115"/>
                <a:gd name="T34" fmla="*/ 19 w 82"/>
                <a:gd name="T35" fmla="*/ 71 h 115"/>
                <a:gd name="T36" fmla="*/ 8 w 82"/>
                <a:gd name="T37" fmla="*/ 66 h 115"/>
                <a:gd name="T38" fmla="*/ 28 w 82"/>
                <a:gd name="T39" fmla="*/ 60 h 115"/>
                <a:gd name="T40" fmla="*/ 38 w 82"/>
                <a:gd name="T41" fmla="*/ 69 h 115"/>
                <a:gd name="T42" fmla="*/ 32 w 82"/>
                <a:gd name="T43" fmla="*/ 71 h 115"/>
                <a:gd name="T44" fmla="*/ 47 w 82"/>
                <a:gd name="T45" fmla="*/ 61 h 115"/>
                <a:gd name="T46" fmla="*/ 57 w 82"/>
                <a:gd name="T47" fmla="*/ 62 h 115"/>
                <a:gd name="T48" fmla="*/ 52 w 82"/>
                <a:gd name="T49" fmla="*/ 71 h 115"/>
                <a:gd name="T50" fmla="*/ 47 w 82"/>
                <a:gd name="T51" fmla="*/ 61 h 115"/>
                <a:gd name="T52" fmla="*/ 73 w 82"/>
                <a:gd name="T53" fmla="*/ 60 h 115"/>
                <a:gd name="T54" fmla="*/ 73 w 82"/>
                <a:gd name="T55" fmla="*/ 70 h 115"/>
                <a:gd name="T56" fmla="*/ 63 w 82"/>
                <a:gd name="T57" fmla="*/ 65 h 115"/>
                <a:gd name="T58" fmla="*/ 10 w 82"/>
                <a:gd name="T59" fmla="*/ 38 h 115"/>
                <a:gd name="T60" fmla="*/ 19 w 82"/>
                <a:gd name="T61" fmla="*/ 49 h 115"/>
                <a:gd name="T62" fmla="*/ 8 w 82"/>
                <a:gd name="T63" fmla="*/ 44 h 115"/>
                <a:gd name="T64" fmla="*/ 28 w 82"/>
                <a:gd name="T65" fmla="*/ 38 h 115"/>
                <a:gd name="T66" fmla="*/ 38 w 82"/>
                <a:gd name="T67" fmla="*/ 47 h 115"/>
                <a:gd name="T68" fmla="*/ 32 w 82"/>
                <a:gd name="T69" fmla="*/ 49 h 115"/>
                <a:gd name="T70" fmla="*/ 47 w 82"/>
                <a:gd name="T71" fmla="*/ 39 h 115"/>
                <a:gd name="T72" fmla="*/ 57 w 82"/>
                <a:gd name="T73" fmla="*/ 40 h 115"/>
                <a:gd name="T74" fmla="*/ 52 w 82"/>
                <a:gd name="T75" fmla="*/ 49 h 115"/>
                <a:gd name="T76" fmla="*/ 47 w 82"/>
                <a:gd name="T77" fmla="*/ 39 h 115"/>
                <a:gd name="T78" fmla="*/ 73 w 82"/>
                <a:gd name="T79" fmla="*/ 38 h 115"/>
                <a:gd name="T80" fmla="*/ 73 w 82"/>
                <a:gd name="T81" fmla="*/ 48 h 115"/>
                <a:gd name="T82" fmla="*/ 63 w 82"/>
                <a:gd name="T83" fmla="*/ 43 h 115"/>
                <a:gd name="T84" fmla="*/ 75 w 82"/>
                <a:gd name="T85" fmla="*/ 24 h 115"/>
                <a:gd name="T86" fmla="*/ 9 w 82"/>
                <a:gd name="T87" fmla="*/ 21 h 115"/>
                <a:gd name="T88" fmla="*/ 5 w 82"/>
                <a:gd name="T89" fmla="*/ 108 h 115"/>
                <a:gd name="T90" fmla="*/ 8 w 82"/>
                <a:gd name="T91" fmla="*/ 109 h 115"/>
                <a:gd name="T92" fmla="*/ 10 w 82"/>
                <a:gd name="T93" fmla="*/ 103 h 115"/>
                <a:gd name="T94" fmla="*/ 19 w 82"/>
                <a:gd name="T95" fmla="*/ 114 h 115"/>
                <a:gd name="T96" fmla="*/ 30 w 82"/>
                <a:gd name="T97" fmla="*/ 115 h 115"/>
                <a:gd name="T98" fmla="*/ 47 w 82"/>
                <a:gd name="T99" fmla="*/ 104 h 115"/>
                <a:gd name="T100" fmla="*/ 57 w 82"/>
                <a:gd name="T101" fmla="*/ 106 h 115"/>
                <a:gd name="T102" fmla="*/ 82 w 82"/>
                <a:gd name="T103" fmla="*/ 35 h 115"/>
                <a:gd name="T104" fmla="*/ 65 w 82"/>
                <a:gd name="T105" fmla="*/ 15 h 115"/>
                <a:gd name="T106" fmla="*/ 12 w 82"/>
                <a:gd name="T107" fmla="*/ 19 h 115"/>
                <a:gd name="T108" fmla="*/ 0 w 82"/>
                <a:gd name="T109" fmla="*/ 9 h 115"/>
                <a:gd name="T110" fmla="*/ 17 w 82"/>
                <a:gd name="T111" fmla="*/ 4 h 115"/>
                <a:gd name="T112" fmla="*/ 41 w 82"/>
                <a:gd name="T113"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 h="115">
                  <a:moveTo>
                    <a:pt x="29" y="104"/>
                  </a:moveTo>
                  <a:cubicBezTo>
                    <a:pt x="28" y="104"/>
                    <a:pt x="28" y="104"/>
                    <a:pt x="28" y="104"/>
                  </a:cubicBezTo>
                  <a:cubicBezTo>
                    <a:pt x="28" y="103"/>
                    <a:pt x="28" y="103"/>
                    <a:pt x="28" y="103"/>
                  </a:cubicBezTo>
                  <a:cubicBezTo>
                    <a:pt x="37" y="103"/>
                    <a:pt x="37" y="103"/>
                    <a:pt x="37" y="103"/>
                  </a:cubicBezTo>
                  <a:cubicBezTo>
                    <a:pt x="38" y="103"/>
                    <a:pt x="38" y="104"/>
                    <a:pt x="38" y="106"/>
                  </a:cubicBezTo>
                  <a:cubicBezTo>
                    <a:pt x="38" y="112"/>
                    <a:pt x="38" y="112"/>
                    <a:pt x="38" y="112"/>
                  </a:cubicBezTo>
                  <a:cubicBezTo>
                    <a:pt x="38" y="113"/>
                    <a:pt x="38" y="114"/>
                    <a:pt x="38" y="114"/>
                  </a:cubicBezTo>
                  <a:cubicBezTo>
                    <a:pt x="37" y="113"/>
                    <a:pt x="37" y="113"/>
                    <a:pt x="37" y="113"/>
                  </a:cubicBezTo>
                  <a:cubicBezTo>
                    <a:pt x="36" y="114"/>
                    <a:pt x="35" y="115"/>
                    <a:pt x="33" y="115"/>
                  </a:cubicBezTo>
                  <a:cubicBezTo>
                    <a:pt x="32" y="115"/>
                    <a:pt x="32" y="115"/>
                    <a:pt x="32" y="115"/>
                  </a:cubicBezTo>
                  <a:cubicBezTo>
                    <a:pt x="29" y="115"/>
                    <a:pt x="27" y="112"/>
                    <a:pt x="27" y="109"/>
                  </a:cubicBezTo>
                  <a:cubicBezTo>
                    <a:pt x="27" y="109"/>
                    <a:pt x="27" y="109"/>
                    <a:pt x="27" y="109"/>
                  </a:cubicBezTo>
                  <a:cubicBezTo>
                    <a:pt x="27" y="107"/>
                    <a:pt x="27" y="105"/>
                    <a:pt x="29" y="104"/>
                  </a:cubicBezTo>
                  <a:moveTo>
                    <a:pt x="10" y="83"/>
                  </a:moveTo>
                  <a:cubicBezTo>
                    <a:pt x="9" y="82"/>
                    <a:pt x="9" y="82"/>
                    <a:pt x="9" y="82"/>
                  </a:cubicBezTo>
                  <a:cubicBezTo>
                    <a:pt x="10" y="82"/>
                    <a:pt x="10" y="82"/>
                    <a:pt x="10" y="82"/>
                  </a:cubicBezTo>
                  <a:cubicBezTo>
                    <a:pt x="18" y="82"/>
                    <a:pt x="18" y="82"/>
                    <a:pt x="18" y="82"/>
                  </a:cubicBezTo>
                  <a:cubicBezTo>
                    <a:pt x="19" y="82"/>
                    <a:pt x="20" y="83"/>
                    <a:pt x="20" y="84"/>
                  </a:cubicBezTo>
                  <a:cubicBezTo>
                    <a:pt x="20" y="91"/>
                    <a:pt x="20" y="91"/>
                    <a:pt x="20" y="91"/>
                  </a:cubicBezTo>
                  <a:cubicBezTo>
                    <a:pt x="20" y="91"/>
                    <a:pt x="20" y="92"/>
                    <a:pt x="19" y="92"/>
                  </a:cubicBezTo>
                  <a:cubicBezTo>
                    <a:pt x="18" y="91"/>
                    <a:pt x="18" y="91"/>
                    <a:pt x="18" y="91"/>
                  </a:cubicBezTo>
                  <a:cubicBezTo>
                    <a:pt x="17" y="92"/>
                    <a:pt x="16" y="93"/>
                    <a:pt x="15" y="93"/>
                  </a:cubicBezTo>
                  <a:cubicBezTo>
                    <a:pt x="13" y="93"/>
                    <a:pt x="13" y="93"/>
                    <a:pt x="13" y="93"/>
                  </a:cubicBezTo>
                  <a:cubicBezTo>
                    <a:pt x="11" y="93"/>
                    <a:pt x="8" y="90"/>
                    <a:pt x="8" y="88"/>
                  </a:cubicBezTo>
                  <a:cubicBezTo>
                    <a:pt x="8" y="87"/>
                    <a:pt x="8" y="87"/>
                    <a:pt x="8" y="87"/>
                  </a:cubicBezTo>
                  <a:cubicBezTo>
                    <a:pt x="8" y="85"/>
                    <a:pt x="9" y="84"/>
                    <a:pt x="10" y="83"/>
                  </a:cubicBezTo>
                  <a:moveTo>
                    <a:pt x="29" y="83"/>
                  </a:moveTo>
                  <a:cubicBezTo>
                    <a:pt x="28" y="82"/>
                    <a:pt x="28" y="82"/>
                    <a:pt x="28" y="82"/>
                  </a:cubicBezTo>
                  <a:cubicBezTo>
                    <a:pt x="28" y="82"/>
                    <a:pt x="28" y="82"/>
                    <a:pt x="28" y="82"/>
                  </a:cubicBezTo>
                  <a:cubicBezTo>
                    <a:pt x="37" y="82"/>
                    <a:pt x="37" y="82"/>
                    <a:pt x="37" y="82"/>
                  </a:cubicBezTo>
                  <a:cubicBezTo>
                    <a:pt x="38" y="82"/>
                    <a:pt x="38" y="83"/>
                    <a:pt x="38" y="84"/>
                  </a:cubicBezTo>
                  <a:cubicBezTo>
                    <a:pt x="38" y="91"/>
                    <a:pt x="38" y="91"/>
                    <a:pt x="38" y="91"/>
                  </a:cubicBezTo>
                  <a:cubicBezTo>
                    <a:pt x="38" y="91"/>
                    <a:pt x="38" y="92"/>
                    <a:pt x="38" y="92"/>
                  </a:cubicBezTo>
                  <a:cubicBezTo>
                    <a:pt x="37" y="91"/>
                    <a:pt x="37" y="91"/>
                    <a:pt x="37" y="91"/>
                  </a:cubicBezTo>
                  <a:cubicBezTo>
                    <a:pt x="36" y="92"/>
                    <a:pt x="35" y="93"/>
                    <a:pt x="33" y="93"/>
                  </a:cubicBezTo>
                  <a:cubicBezTo>
                    <a:pt x="32" y="93"/>
                    <a:pt x="32" y="93"/>
                    <a:pt x="32" y="93"/>
                  </a:cubicBezTo>
                  <a:cubicBezTo>
                    <a:pt x="29" y="93"/>
                    <a:pt x="27" y="90"/>
                    <a:pt x="27" y="88"/>
                  </a:cubicBezTo>
                  <a:cubicBezTo>
                    <a:pt x="27" y="87"/>
                    <a:pt x="27" y="87"/>
                    <a:pt x="27" y="87"/>
                  </a:cubicBezTo>
                  <a:cubicBezTo>
                    <a:pt x="27" y="85"/>
                    <a:pt x="27" y="84"/>
                    <a:pt x="29" y="83"/>
                  </a:cubicBezTo>
                  <a:moveTo>
                    <a:pt x="47" y="83"/>
                  </a:moveTo>
                  <a:cubicBezTo>
                    <a:pt x="46" y="82"/>
                    <a:pt x="46" y="82"/>
                    <a:pt x="46" y="82"/>
                  </a:cubicBezTo>
                  <a:cubicBezTo>
                    <a:pt x="47" y="82"/>
                    <a:pt x="47" y="82"/>
                    <a:pt x="47" y="82"/>
                  </a:cubicBezTo>
                  <a:cubicBezTo>
                    <a:pt x="55" y="82"/>
                    <a:pt x="55" y="82"/>
                    <a:pt x="55" y="82"/>
                  </a:cubicBezTo>
                  <a:cubicBezTo>
                    <a:pt x="56" y="82"/>
                    <a:pt x="57" y="83"/>
                    <a:pt x="57" y="84"/>
                  </a:cubicBezTo>
                  <a:cubicBezTo>
                    <a:pt x="57" y="91"/>
                    <a:pt x="57" y="91"/>
                    <a:pt x="57" y="91"/>
                  </a:cubicBezTo>
                  <a:cubicBezTo>
                    <a:pt x="57" y="91"/>
                    <a:pt x="56" y="92"/>
                    <a:pt x="56" y="92"/>
                  </a:cubicBezTo>
                  <a:cubicBezTo>
                    <a:pt x="55" y="91"/>
                    <a:pt x="55" y="91"/>
                    <a:pt x="55" y="91"/>
                  </a:cubicBezTo>
                  <a:cubicBezTo>
                    <a:pt x="54" y="92"/>
                    <a:pt x="53" y="93"/>
                    <a:pt x="52" y="93"/>
                  </a:cubicBezTo>
                  <a:cubicBezTo>
                    <a:pt x="50" y="93"/>
                    <a:pt x="50" y="93"/>
                    <a:pt x="50" y="93"/>
                  </a:cubicBezTo>
                  <a:cubicBezTo>
                    <a:pt x="47" y="93"/>
                    <a:pt x="45" y="90"/>
                    <a:pt x="45" y="88"/>
                  </a:cubicBezTo>
                  <a:cubicBezTo>
                    <a:pt x="45" y="87"/>
                    <a:pt x="45" y="87"/>
                    <a:pt x="45" y="87"/>
                  </a:cubicBezTo>
                  <a:cubicBezTo>
                    <a:pt x="45" y="85"/>
                    <a:pt x="46" y="84"/>
                    <a:pt x="47" y="83"/>
                  </a:cubicBezTo>
                  <a:moveTo>
                    <a:pt x="65" y="83"/>
                  </a:moveTo>
                  <a:cubicBezTo>
                    <a:pt x="64" y="82"/>
                    <a:pt x="64" y="82"/>
                    <a:pt x="64" y="82"/>
                  </a:cubicBezTo>
                  <a:cubicBezTo>
                    <a:pt x="65" y="82"/>
                    <a:pt x="65" y="82"/>
                    <a:pt x="65" y="82"/>
                  </a:cubicBezTo>
                  <a:cubicBezTo>
                    <a:pt x="73" y="82"/>
                    <a:pt x="73" y="82"/>
                    <a:pt x="73" y="82"/>
                  </a:cubicBezTo>
                  <a:cubicBezTo>
                    <a:pt x="74" y="82"/>
                    <a:pt x="75" y="83"/>
                    <a:pt x="75" y="84"/>
                  </a:cubicBezTo>
                  <a:cubicBezTo>
                    <a:pt x="75" y="91"/>
                    <a:pt x="75" y="91"/>
                    <a:pt x="75" y="91"/>
                  </a:cubicBezTo>
                  <a:cubicBezTo>
                    <a:pt x="75" y="91"/>
                    <a:pt x="75" y="92"/>
                    <a:pt x="74" y="92"/>
                  </a:cubicBezTo>
                  <a:cubicBezTo>
                    <a:pt x="73" y="91"/>
                    <a:pt x="73" y="91"/>
                    <a:pt x="73" y="91"/>
                  </a:cubicBezTo>
                  <a:cubicBezTo>
                    <a:pt x="72" y="92"/>
                    <a:pt x="71" y="93"/>
                    <a:pt x="70" y="93"/>
                  </a:cubicBezTo>
                  <a:cubicBezTo>
                    <a:pt x="68" y="93"/>
                    <a:pt x="68" y="93"/>
                    <a:pt x="68" y="93"/>
                  </a:cubicBezTo>
                  <a:cubicBezTo>
                    <a:pt x="65" y="93"/>
                    <a:pt x="63" y="90"/>
                    <a:pt x="63" y="88"/>
                  </a:cubicBezTo>
                  <a:cubicBezTo>
                    <a:pt x="63" y="87"/>
                    <a:pt x="63" y="87"/>
                    <a:pt x="63" y="87"/>
                  </a:cubicBezTo>
                  <a:cubicBezTo>
                    <a:pt x="63" y="85"/>
                    <a:pt x="64" y="84"/>
                    <a:pt x="65" y="83"/>
                  </a:cubicBezTo>
                  <a:moveTo>
                    <a:pt x="10" y="61"/>
                  </a:moveTo>
                  <a:cubicBezTo>
                    <a:pt x="9" y="60"/>
                    <a:pt x="9" y="60"/>
                    <a:pt x="9" y="60"/>
                  </a:cubicBezTo>
                  <a:cubicBezTo>
                    <a:pt x="10" y="60"/>
                    <a:pt x="10" y="60"/>
                    <a:pt x="10" y="60"/>
                  </a:cubicBezTo>
                  <a:cubicBezTo>
                    <a:pt x="18" y="60"/>
                    <a:pt x="18" y="60"/>
                    <a:pt x="18" y="60"/>
                  </a:cubicBezTo>
                  <a:cubicBezTo>
                    <a:pt x="19" y="60"/>
                    <a:pt x="20" y="61"/>
                    <a:pt x="20" y="62"/>
                  </a:cubicBezTo>
                  <a:cubicBezTo>
                    <a:pt x="20" y="69"/>
                    <a:pt x="20" y="69"/>
                    <a:pt x="20" y="69"/>
                  </a:cubicBezTo>
                  <a:cubicBezTo>
                    <a:pt x="20" y="69"/>
                    <a:pt x="20" y="70"/>
                    <a:pt x="19" y="71"/>
                  </a:cubicBezTo>
                  <a:cubicBezTo>
                    <a:pt x="18" y="70"/>
                    <a:pt x="18" y="70"/>
                    <a:pt x="18" y="70"/>
                  </a:cubicBezTo>
                  <a:cubicBezTo>
                    <a:pt x="17" y="70"/>
                    <a:pt x="16" y="71"/>
                    <a:pt x="15" y="71"/>
                  </a:cubicBezTo>
                  <a:cubicBezTo>
                    <a:pt x="13" y="71"/>
                    <a:pt x="13" y="71"/>
                    <a:pt x="13" y="71"/>
                  </a:cubicBezTo>
                  <a:cubicBezTo>
                    <a:pt x="11" y="71"/>
                    <a:pt x="8" y="69"/>
                    <a:pt x="8" y="66"/>
                  </a:cubicBezTo>
                  <a:cubicBezTo>
                    <a:pt x="8" y="65"/>
                    <a:pt x="8" y="65"/>
                    <a:pt x="8" y="65"/>
                  </a:cubicBezTo>
                  <a:cubicBezTo>
                    <a:pt x="8" y="63"/>
                    <a:pt x="9" y="62"/>
                    <a:pt x="10" y="61"/>
                  </a:cubicBezTo>
                  <a:moveTo>
                    <a:pt x="29" y="61"/>
                  </a:moveTo>
                  <a:cubicBezTo>
                    <a:pt x="28" y="60"/>
                    <a:pt x="28" y="60"/>
                    <a:pt x="28" y="60"/>
                  </a:cubicBezTo>
                  <a:cubicBezTo>
                    <a:pt x="28" y="60"/>
                    <a:pt x="28" y="60"/>
                    <a:pt x="28" y="60"/>
                  </a:cubicBezTo>
                  <a:cubicBezTo>
                    <a:pt x="37" y="60"/>
                    <a:pt x="37" y="60"/>
                    <a:pt x="37" y="60"/>
                  </a:cubicBezTo>
                  <a:cubicBezTo>
                    <a:pt x="38" y="60"/>
                    <a:pt x="38" y="61"/>
                    <a:pt x="38" y="62"/>
                  </a:cubicBezTo>
                  <a:cubicBezTo>
                    <a:pt x="38" y="69"/>
                    <a:pt x="38" y="69"/>
                    <a:pt x="38" y="69"/>
                  </a:cubicBezTo>
                  <a:cubicBezTo>
                    <a:pt x="38" y="69"/>
                    <a:pt x="38" y="70"/>
                    <a:pt x="38" y="71"/>
                  </a:cubicBezTo>
                  <a:cubicBezTo>
                    <a:pt x="37" y="70"/>
                    <a:pt x="37" y="70"/>
                    <a:pt x="37" y="70"/>
                  </a:cubicBezTo>
                  <a:cubicBezTo>
                    <a:pt x="36" y="70"/>
                    <a:pt x="35" y="71"/>
                    <a:pt x="33" y="71"/>
                  </a:cubicBezTo>
                  <a:cubicBezTo>
                    <a:pt x="32" y="71"/>
                    <a:pt x="32" y="71"/>
                    <a:pt x="32" y="71"/>
                  </a:cubicBezTo>
                  <a:cubicBezTo>
                    <a:pt x="29" y="71"/>
                    <a:pt x="27" y="69"/>
                    <a:pt x="27" y="66"/>
                  </a:cubicBezTo>
                  <a:cubicBezTo>
                    <a:pt x="27" y="65"/>
                    <a:pt x="27" y="65"/>
                    <a:pt x="27" y="65"/>
                  </a:cubicBezTo>
                  <a:cubicBezTo>
                    <a:pt x="27" y="63"/>
                    <a:pt x="27" y="62"/>
                    <a:pt x="29" y="61"/>
                  </a:cubicBezTo>
                  <a:moveTo>
                    <a:pt x="47" y="61"/>
                  </a:moveTo>
                  <a:cubicBezTo>
                    <a:pt x="46" y="60"/>
                    <a:pt x="46" y="60"/>
                    <a:pt x="46" y="60"/>
                  </a:cubicBezTo>
                  <a:cubicBezTo>
                    <a:pt x="47" y="60"/>
                    <a:pt x="47" y="60"/>
                    <a:pt x="47" y="60"/>
                  </a:cubicBezTo>
                  <a:cubicBezTo>
                    <a:pt x="55" y="60"/>
                    <a:pt x="55" y="60"/>
                    <a:pt x="55" y="60"/>
                  </a:cubicBezTo>
                  <a:cubicBezTo>
                    <a:pt x="56" y="60"/>
                    <a:pt x="57" y="61"/>
                    <a:pt x="57" y="62"/>
                  </a:cubicBezTo>
                  <a:cubicBezTo>
                    <a:pt x="57" y="69"/>
                    <a:pt x="57" y="69"/>
                    <a:pt x="57" y="69"/>
                  </a:cubicBezTo>
                  <a:cubicBezTo>
                    <a:pt x="57" y="69"/>
                    <a:pt x="56" y="70"/>
                    <a:pt x="56" y="71"/>
                  </a:cubicBezTo>
                  <a:cubicBezTo>
                    <a:pt x="55" y="70"/>
                    <a:pt x="55" y="70"/>
                    <a:pt x="55" y="70"/>
                  </a:cubicBezTo>
                  <a:cubicBezTo>
                    <a:pt x="54" y="70"/>
                    <a:pt x="53" y="71"/>
                    <a:pt x="52" y="71"/>
                  </a:cubicBezTo>
                  <a:cubicBezTo>
                    <a:pt x="50" y="71"/>
                    <a:pt x="50" y="71"/>
                    <a:pt x="50" y="71"/>
                  </a:cubicBezTo>
                  <a:cubicBezTo>
                    <a:pt x="47" y="71"/>
                    <a:pt x="45" y="69"/>
                    <a:pt x="45" y="66"/>
                  </a:cubicBezTo>
                  <a:cubicBezTo>
                    <a:pt x="45" y="65"/>
                    <a:pt x="45" y="65"/>
                    <a:pt x="45" y="65"/>
                  </a:cubicBezTo>
                  <a:cubicBezTo>
                    <a:pt x="45" y="63"/>
                    <a:pt x="46" y="62"/>
                    <a:pt x="47" y="61"/>
                  </a:cubicBezTo>
                  <a:moveTo>
                    <a:pt x="65" y="61"/>
                  </a:moveTo>
                  <a:cubicBezTo>
                    <a:pt x="64" y="60"/>
                    <a:pt x="64" y="60"/>
                    <a:pt x="64" y="60"/>
                  </a:cubicBezTo>
                  <a:cubicBezTo>
                    <a:pt x="65" y="60"/>
                    <a:pt x="65" y="60"/>
                    <a:pt x="65" y="60"/>
                  </a:cubicBezTo>
                  <a:cubicBezTo>
                    <a:pt x="73" y="60"/>
                    <a:pt x="73" y="60"/>
                    <a:pt x="73" y="60"/>
                  </a:cubicBezTo>
                  <a:cubicBezTo>
                    <a:pt x="74" y="60"/>
                    <a:pt x="75" y="61"/>
                    <a:pt x="75" y="62"/>
                  </a:cubicBezTo>
                  <a:cubicBezTo>
                    <a:pt x="75" y="69"/>
                    <a:pt x="75" y="69"/>
                    <a:pt x="75" y="69"/>
                  </a:cubicBezTo>
                  <a:cubicBezTo>
                    <a:pt x="75" y="69"/>
                    <a:pt x="75" y="70"/>
                    <a:pt x="74" y="71"/>
                  </a:cubicBezTo>
                  <a:cubicBezTo>
                    <a:pt x="73" y="70"/>
                    <a:pt x="73" y="70"/>
                    <a:pt x="73" y="70"/>
                  </a:cubicBezTo>
                  <a:cubicBezTo>
                    <a:pt x="72" y="70"/>
                    <a:pt x="71" y="71"/>
                    <a:pt x="70" y="71"/>
                  </a:cubicBezTo>
                  <a:cubicBezTo>
                    <a:pt x="68" y="71"/>
                    <a:pt x="68" y="71"/>
                    <a:pt x="68" y="71"/>
                  </a:cubicBezTo>
                  <a:cubicBezTo>
                    <a:pt x="65" y="71"/>
                    <a:pt x="63" y="69"/>
                    <a:pt x="63" y="66"/>
                  </a:cubicBezTo>
                  <a:cubicBezTo>
                    <a:pt x="63" y="65"/>
                    <a:pt x="63" y="65"/>
                    <a:pt x="63" y="65"/>
                  </a:cubicBezTo>
                  <a:cubicBezTo>
                    <a:pt x="63" y="63"/>
                    <a:pt x="64" y="62"/>
                    <a:pt x="65" y="61"/>
                  </a:cubicBezTo>
                  <a:moveTo>
                    <a:pt x="10" y="39"/>
                  </a:moveTo>
                  <a:cubicBezTo>
                    <a:pt x="9" y="38"/>
                    <a:pt x="9" y="38"/>
                    <a:pt x="9" y="38"/>
                  </a:cubicBezTo>
                  <a:cubicBezTo>
                    <a:pt x="10" y="38"/>
                    <a:pt x="10" y="38"/>
                    <a:pt x="10" y="38"/>
                  </a:cubicBezTo>
                  <a:cubicBezTo>
                    <a:pt x="18" y="38"/>
                    <a:pt x="18" y="38"/>
                    <a:pt x="18" y="38"/>
                  </a:cubicBezTo>
                  <a:cubicBezTo>
                    <a:pt x="19" y="38"/>
                    <a:pt x="20" y="39"/>
                    <a:pt x="20" y="40"/>
                  </a:cubicBezTo>
                  <a:cubicBezTo>
                    <a:pt x="20" y="47"/>
                    <a:pt x="20" y="47"/>
                    <a:pt x="20" y="47"/>
                  </a:cubicBezTo>
                  <a:cubicBezTo>
                    <a:pt x="20" y="48"/>
                    <a:pt x="20" y="48"/>
                    <a:pt x="19" y="49"/>
                  </a:cubicBezTo>
                  <a:cubicBezTo>
                    <a:pt x="18" y="48"/>
                    <a:pt x="18" y="48"/>
                    <a:pt x="18" y="48"/>
                  </a:cubicBezTo>
                  <a:cubicBezTo>
                    <a:pt x="17" y="49"/>
                    <a:pt x="16" y="49"/>
                    <a:pt x="15" y="49"/>
                  </a:cubicBezTo>
                  <a:cubicBezTo>
                    <a:pt x="13" y="49"/>
                    <a:pt x="13" y="49"/>
                    <a:pt x="13" y="49"/>
                  </a:cubicBezTo>
                  <a:cubicBezTo>
                    <a:pt x="11" y="49"/>
                    <a:pt x="8" y="47"/>
                    <a:pt x="8" y="44"/>
                  </a:cubicBezTo>
                  <a:cubicBezTo>
                    <a:pt x="8" y="43"/>
                    <a:pt x="8" y="43"/>
                    <a:pt x="8" y="43"/>
                  </a:cubicBezTo>
                  <a:cubicBezTo>
                    <a:pt x="8" y="42"/>
                    <a:pt x="9" y="40"/>
                    <a:pt x="10" y="39"/>
                  </a:cubicBezTo>
                  <a:moveTo>
                    <a:pt x="29" y="39"/>
                  </a:moveTo>
                  <a:cubicBezTo>
                    <a:pt x="28" y="38"/>
                    <a:pt x="28" y="38"/>
                    <a:pt x="28" y="38"/>
                  </a:cubicBezTo>
                  <a:cubicBezTo>
                    <a:pt x="28" y="38"/>
                    <a:pt x="28" y="38"/>
                    <a:pt x="28" y="38"/>
                  </a:cubicBezTo>
                  <a:cubicBezTo>
                    <a:pt x="37" y="38"/>
                    <a:pt x="37" y="38"/>
                    <a:pt x="37" y="38"/>
                  </a:cubicBezTo>
                  <a:cubicBezTo>
                    <a:pt x="38" y="38"/>
                    <a:pt x="38" y="39"/>
                    <a:pt x="38" y="40"/>
                  </a:cubicBezTo>
                  <a:cubicBezTo>
                    <a:pt x="38" y="47"/>
                    <a:pt x="38" y="47"/>
                    <a:pt x="38" y="47"/>
                  </a:cubicBezTo>
                  <a:cubicBezTo>
                    <a:pt x="38" y="48"/>
                    <a:pt x="38" y="48"/>
                    <a:pt x="38" y="49"/>
                  </a:cubicBezTo>
                  <a:cubicBezTo>
                    <a:pt x="37" y="48"/>
                    <a:pt x="37" y="48"/>
                    <a:pt x="37" y="48"/>
                  </a:cubicBezTo>
                  <a:cubicBezTo>
                    <a:pt x="36" y="49"/>
                    <a:pt x="35" y="49"/>
                    <a:pt x="33" y="49"/>
                  </a:cubicBezTo>
                  <a:cubicBezTo>
                    <a:pt x="32" y="49"/>
                    <a:pt x="32" y="49"/>
                    <a:pt x="32" y="49"/>
                  </a:cubicBezTo>
                  <a:cubicBezTo>
                    <a:pt x="29" y="49"/>
                    <a:pt x="27" y="47"/>
                    <a:pt x="27" y="44"/>
                  </a:cubicBezTo>
                  <a:cubicBezTo>
                    <a:pt x="27" y="43"/>
                    <a:pt x="27" y="43"/>
                    <a:pt x="27" y="43"/>
                  </a:cubicBezTo>
                  <a:cubicBezTo>
                    <a:pt x="27" y="42"/>
                    <a:pt x="27" y="40"/>
                    <a:pt x="29" y="39"/>
                  </a:cubicBezTo>
                  <a:moveTo>
                    <a:pt x="47" y="39"/>
                  </a:moveTo>
                  <a:cubicBezTo>
                    <a:pt x="46" y="38"/>
                    <a:pt x="46" y="38"/>
                    <a:pt x="46" y="38"/>
                  </a:cubicBezTo>
                  <a:cubicBezTo>
                    <a:pt x="47" y="38"/>
                    <a:pt x="47" y="38"/>
                    <a:pt x="47" y="38"/>
                  </a:cubicBezTo>
                  <a:cubicBezTo>
                    <a:pt x="55" y="38"/>
                    <a:pt x="55" y="38"/>
                    <a:pt x="55" y="38"/>
                  </a:cubicBezTo>
                  <a:cubicBezTo>
                    <a:pt x="56" y="38"/>
                    <a:pt x="57" y="39"/>
                    <a:pt x="57" y="40"/>
                  </a:cubicBezTo>
                  <a:cubicBezTo>
                    <a:pt x="57" y="47"/>
                    <a:pt x="57" y="47"/>
                    <a:pt x="57" y="47"/>
                  </a:cubicBezTo>
                  <a:cubicBezTo>
                    <a:pt x="57" y="48"/>
                    <a:pt x="56" y="48"/>
                    <a:pt x="56" y="49"/>
                  </a:cubicBezTo>
                  <a:cubicBezTo>
                    <a:pt x="55" y="48"/>
                    <a:pt x="55" y="48"/>
                    <a:pt x="55" y="48"/>
                  </a:cubicBezTo>
                  <a:cubicBezTo>
                    <a:pt x="54" y="49"/>
                    <a:pt x="53" y="49"/>
                    <a:pt x="52" y="49"/>
                  </a:cubicBezTo>
                  <a:cubicBezTo>
                    <a:pt x="50" y="49"/>
                    <a:pt x="50" y="49"/>
                    <a:pt x="50" y="49"/>
                  </a:cubicBezTo>
                  <a:cubicBezTo>
                    <a:pt x="47" y="49"/>
                    <a:pt x="45" y="47"/>
                    <a:pt x="45" y="44"/>
                  </a:cubicBezTo>
                  <a:cubicBezTo>
                    <a:pt x="45" y="43"/>
                    <a:pt x="45" y="43"/>
                    <a:pt x="45" y="43"/>
                  </a:cubicBezTo>
                  <a:cubicBezTo>
                    <a:pt x="45" y="42"/>
                    <a:pt x="46" y="40"/>
                    <a:pt x="47" y="39"/>
                  </a:cubicBezTo>
                  <a:moveTo>
                    <a:pt x="65" y="39"/>
                  </a:moveTo>
                  <a:cubicBezTo>
                    <a:pt x="64" y="38"/>
                    <a:pt x="64" y="38"/>
                    <a:pt x="64" y="38"/>
                  </a:cubicBezTo>
                  <a:cubicBezTo>
                    <a:pt x="65" y="38"/>
                    <a:pt x="65" y="38"/>
                    <a:pt x="65" y="38"/>
                  </a:cubicBezTo>
                  <a:cubicBezTo>
                    <a:pt x="73" y="38"/>
                    <a:pt x="73" y="38"/>
                    <a:pt x="73" y="38"/>
                  </a:cubicBezTo>
                  <a:cubicBezTo>
                    <a:pt x="74" y="38"/>
                    <a:pt x="75" y="39"/>
                    <a:pt x="75" y="40"/>
                  </a:cubicBezTo>
                  <a:cubicBezTo>
                    <a:pt x="75" y="47"/>
                    <a:pt x="75" y="47"/>
                    <a:pt x="75" y="47"/>
                  </a:cubicBezTo>
                  <a:cubicBezTo>
                    <a:pt x="75" y="48"/>
                    <a:pt x="75" y="48"/>
                    <a:pt x="74" y="49"/>
                  </a:cubicBezTo>
                  <a:cubicBezTo>
                    <a:pt x="73" y="48"/>
                    <a:pt x="73" y="48"/>
                    <a:pt x="73" y="48"/>
                  </a:cubicBezTo>
                  <a:cubicBezTo>
                    <a:pt x="72" y="49"/>
                    <a:pt x="71" y="49"/>
                    <a:pt x="70" y="49"/>
                  </a:cubicBezTo>
                  <a:cubicBezTo>
                    <a:pt x="68" y="49"/>
                    <a:pt x="68" y="49"/>
                    <a:pt x="68" y="49"/>
                  </a:cubicBezTo>
                  <a:cubicBezTo>
                    <a:pt x="65" y="49"/>
                    <a:pt x="63" y="47"/>
                    <a:pt x="63" y="44"/>
                  </a:cubicBezTo>
                  <a:cubicBezTo>
                    <a:pt x="63" y="43"/>
                    <a:pt x="63" y="43"/>
                    <a:pt x="63" y="43"/>
                  </a:cubicBezTo>
                  <a:cubicBezTo>
                    <a:pt x="63" y="42"/>
                    <a:pt x="64" y="40"/>
                    <a:pt x="65" y="39"/>
                  </a:cubicBezTo>
                  <a:moveTo>
                    <a:pt x="7" y="26"/>
                  </a:moveTo>
                  <a:cubicBezTo>
                    <a:pt x="7" y="24"/>
                    <a:pt x="7" y="24"/>
                    <a:pt x="7" y="24"/>
                  </a:cubicBezTo>
                  <a:cubicBezTo>
                    <a:pt x="75" y="24"/>
                    <a:pt x="75" y="24"/>
                    <a:pt x="75" y="24"/>
                  </a:cubicBezTo>
                  <a:cubicBezTo>
                    <a:pt x="75" y="26"/>
                    <a:pt x="75" y="26"/>
                    <a:pt x="75" y="26"/>
                  </a:cubicBezTo>
                  <a:cubicBezTo>
                    <a:pt x="7" y="26"/>
                    <a:pt x="7" y="26"/>
                    <a:pt x="7" y="26"/>
                  </a:cubicBezTo>
                  <a:moveTo>
                    <a:pt x="73" y="21"/>
                  </a:moveTo>
                  <a:cubicBezTo>
                    <a:pt x="9" y="21"/>
                    <a:pt x="9" y="21"/>
                    <a:pt x="9" y="21"/>
                  </a:cubicBezTo>
                  <a:cubicBezTo>
                    <a:pt x="9" y="21"/>
                    <a:pt x="9" y="21"/>
                    <a:pt x="9" y="21"/>
                  </a:cubicBezTo>
                  <a:cubicBezTo>
                    <a:pt x="5" y="24"/>
                    <a:pt x="2" y="26"/>
                    <a:pt x="0" y="29"/>
                  </a:cubicBezTo>
                  <a:cubicBezTo>
                    <a:pt x="0" y="103"/>
                    <a:pt x="0" y="103"/>
                    <a:pt x="0" y="103"/>
                  </a:cubicBezTo>
                  <a:cubicBezTo>
                    <a:pt x="1" y="104"/>
                    <a:pt x="3" y="106"/>
                    <a:pt x="5" y="108"/>
                  </a:cubicBezTo>
                  <a:cubicBezTo>
                    <a:pt x="3" y="107"/>
                    <a:pt x="1" y="106"/>
                    <a:pt x="0" y="105"/>
                  </a:cubicBezTo>
                  <a:cubicBezTo>
                    <a:pt x="0" y="107"/>
                    <a:pt x="0" y="107"/>
                    <a:pt x="0" y="107"/>
                  </a:cubicBezTo>
                  <a:cubicBezTo>
                    <a:pt x="3" y="109"/>
                    <a:pt x="6" y="110"/>
                    <a:pt x="9" y="111"/>
                  </a:cubicBezTo>
                  <a:cubicBezTo>
                    <a:pt x="8" y="111"/>
                    <a:pt x="8" y="110"/>
                    <a:pt x="8" y="109"/>
                  </a:cubicBezTo>
                  <a:cubicBezTo>
                    <a:pt x="8" y="109"/>
                    <a:pt x="8" y="109"/>
                    <a:pt x="8" y="109"/>
                  </a:cubicBezTo>
                  <a:cubicBezTo>
                    <a:pt x="8" y="107"/>
                    <a:pt x="9" y="105"/>
                    <a:pt x="10" y="104"/>
                  </a:cubicBezTo>
                  <a:cubicBezTo>
                    <a:pt x="9" y="104"/>
                    <a:pt x="9" y="104"/>
                    <a:pt x="9" y="104"/>
                  </a:cubicBezTo>
                  <a:cubicBezTo>
                    <a:pt x="10" y="103"/>
                    <a:pt x="10" y="103"/>
                    <a:pt x="10" y="103"/>
                  </a:cubicBezTo>
                  <a:cubicBezTo>
                    <a:pt x="18" y="103"/>
                    <a:pt x="18" y="103"/>
                    <a:pt x="18" y="103"/>
                  </a:cubicBezTo>
                  <a:cubicBezTo>
                    <a:pt x="19" y="103"/>
                    <a:pt x="20" y="104"/>
                    <a:pt x="20" y="106"/>
                  </a:cubicBezTo>
                  <a:cubicBezTo>
                    <a:pt x="20" y="112"/>
                    <a:pt x="20" y="112"/>
                    <a:pt x="20" y="112"/>
                  </a:cubicBezTo>
                  <a:cubicBezTo>
                    <a:pt x="20" y="113"/>
                    <a:pt x="20" y="114"/>
                    <a:pt x="19" y="114"/>
                  </a:cubicBezTo>
                  <a:cubicBezTo>
                    <a:pt x="18" y="113"/>
                    <a:pt x="18" y="113"/>
                    <a:pt x="18" y="113"/>
                  </a:cubicBezTo>
                  <a:cubicBezTo>
                    <a:pt x="18" y="113"/>
                    <a:pt x="18" y="114"/>
                    <a:pt x="17" y="114"/>
                  </a:cubicBezTo>
                  <a:cubicBezTo>
                    <a:pt x="18" y="114"/>
                    <a:pt x="19" y="114"/>
                    <a:pt x="21" y="115"/>
                  </a:cubicBezTo>
                  <a:cubicBezTo>
                    <a:pt x="24" y="115"/>
                    <a:pt x="27" y="115"/>
                    <a:pt x="30" y="115"/>
                  </a:cubicBezTo>
                  <a:cubicBezTo>
                    <a:pt x="35" y="115"/>
                    <a:pt x="41" y="114"/>
                    <a:pt x="46" y="113"/>
                  </a:cubicBezTo>
                  <a:cubicBezTo>
                    <a:pt x="45" y="112"/>
                    <a:pt x="45" y="111"/>
                    <a:pt x="45" y="109"/>
                  </a:cubicBezTo>
                  <a:cubicBezTo>
                    <a:pt x="45" y="109"/>
                    <a:pt x="45" y="109"/>
                    <a:pt x="45" y="109"/>
                  </a:cubicBezTo>
                  <a:cubicBezTo>
                    <a:pt x="45" y="107"/>
                    <a:pt x="46" y="105"/>
                    <a:pt x="47" y="104"/>
                  </a:cubicBezTo>
                  <a:cubicBezTo>
                    <a:pt x="46" y="104"/>
                    <a:pt x="46" y="104"/>
                    <a:pt x="46" y="104"/>
                  </a:cubicBezTo>
                  <a:cubicBezTo>
                    <a:pt x="47" y="103"/>
                    <a:pt x="47" y="103"/>
                    <a:pt x="47" y="103"/>
                  </a:cubicBezTo>
                  <a:cubicBezTo>
                    <a:pt x="55" y="103"/>
                    <a:pt x="55" y="103"/>
                    <a:pt x="55" y="103"/>
                  </a:cubicBezTo>
                  <a:cubicBezTo>
                    <a:pt x="56" y="103"/>
                    <a:pt x="57" y="104"/>
                    <a:pt x="57" y="106"/>
                  </a:cubicBezTo>
                  <a:cubicBezTo>
                    <a:pt x="57" y="108"/>
                    <a:pt x="57" y="108"/>
                    <a:pt x="57" y="108"/>
                  </a:cubicBezTo>
                  <a:cubicBezTo>
                    <a:pt x="59" y="107"/>
                    <a:pt x="61" y="106"/>
                    <a:pt x="63" y="104"/>
                  </a:cubicBezTo>
                  <a:cubicBezTo>
                    <a:pt x="72" y="98"/>
                    <a:pt x="78" y="90"/>
                    <a:pt x="82" y="81"/>
                  </a:cubicBezTo>
                  <a:cubicBezTo>
                    <a:pt x="82" y="35"/>
                    <a:pt x="82" y="35"/>
                    <a:pt x="82" y="35"/>
                  </a:cubicBezTo>
                  <a:cubicBezTo>
                    <a:pt x="80" y="31"/>
                    <a:pt x="78" y="28"/>
                    <a:pt x="76" y="24"/>
                  </a:cubicBezTo>
                  <a:cubicBezTo>
                    <a:pt x="75" y="23"/>
                    <a:pt x="74" y="22"/>
                    <a:pt x="73" y="21"/>
                  </a:cubicBezTo>
                  <a:moveTo>
                    <a:pt x="68" y="15"/>
                  </a:moveTo>
                  <a:cubicBezTo>
                    <a:pt x="65" y="15"/>
                    <a:pt x="65" y="15"/>
                    <a:pt x="65" y="15"/>
                  </a:cubicBezTo>
                  <a:cubicBezTo>
                    <a:pt x="65" y="16"/>
                    <a:pt x="66" y="16"/>
                    <a:pt x="66" y="16"/>
                  </a:cubicBezTo>
                  <a:cubicBezTo>
                    <a:pt x="65" y="16"/>
                    <a:pt x="65" y="16"/>
                    <a:pt x="64" y="15"/>
                  </a:cubicBezTo>
                  <a:cubicBezTo>
                    <a:pt x="19" y="15"/>
                    <a:pt x="19" y="15"/>
                    <a:pt x="19" y="15"/>
                  </a:cubicBezTo>
                  <a:cubicBezTo>
                    <a:pt x="17" y="16"/>
                    <a:pt x="14" y="18"/>
                    <a:pt x="12" y="19"/>
                  </a:cubicBezTo>
                  <a:cubicBezTo>
                    <a:pt x="72" y="19"/>
                    <a:pt x="72" y="19"/>
                    <a:pt x="72" y="19"/>
                  </a:cubicBezTo>
                  <a:cubicBezTo>
                    <a:pt x="70" y="18"/>
                    <a:pt x="69" y="16"/>
                    <a:pt x="68" y="15"/>
                  </a:cubicBezTo>
                  <a:moveTo>
                    <a:pt x="29" y="0"/>
                  </a:moveTo>
                  <a:cubicBezTo>
                    <a:pt x="19" y="0"/>
                    <a:pt x="9" y="3"/>
                    <a:pt x="0" y="9"/>
                  </a:cubicBezTo>
                  <a:cubicBezTo>
                    <a:pt x="0" y="11"/>
                    <a:pt x="0" y="11"/>
                    <a:pt x="0" y="11"/>
                  </a:cubicBezTo>
                  <a:cubicBezTo>
                    <a:pt x="2" y="10"/>
                    <a:pt x="4" y="8"/>
                    <a:pt x="6" y="7"/>
                  </a:cubicBezTo>
                  <a:cubicBezTo>
                    <a:pt x="7" y="5"/>
                    <a:pt x="9" y="4"/>
                    <a:pt x="12" y="4"/>
                  </a:cubicBezTo>
                  <a:cubicBezTo>
                    <a:pt x="17" y="4"/>
                    <a:pt x="17" y="4"/>
                    <a:pt x="17" y="4"/>
                  </a:cubicBezTo>
                  <a:cubicBezTo>
                    <a:pt x="21" y="3"/>
                    <a:pt x="25" y="2"/>
                    <a:pt x="29" y="2"/>
                  </a:cubicBezTo>
                  <a:cubicBezTo>
                    <a:pt x="32" y="2"/>
                    <a:pt x="35" y="3"/>
                    <a:pt x="38" y="3"/>
                  </a:cubicBezTo>
                  <a:cubicBezTo>
                    <a:pt x="38" y="3"/>
                    <a:pt x="38" y="3"/>
                    <a:pt x="38" y="3"/>
                  </a:cubicBezTo>
                  <a:cubicBezTo>
                    <a:pt x="39" y="3"/>
                    <a:pt x="40" y="3"/>
                    <a:pt x="41" y="4"/>
                  </a:cubicBezTo>
                  <a:cubicBezTo>
                    <a:pt x="48" y="4"/>
                    <a:pt x="48" y="4"/>
                    <a:pt x="48" y="4"/>
                  </a:cubicBezTo>
                  <a:cubicBezTo>
                    <a:pt x="45" y="3"/>
                    <a:pt x="42" y="2"/>
                    <a:pt x="38" y="1"/>
                  </a:cubicBezTo>
                  <a:cubicBezTo>
                    <a:pt x="35" y="1"/>
                    <a:pt x="32" y="0"/>
                    <a:pt x="29"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9" name="Freeform 156"/>
            <p:cNvSpPr>
              <a:spLocks noEditPoints="1"/>
            </p:cNvSpPr>
            <p:nvPr>
              <p:custDataLst>
                <p:tags r:id="rId154"/>
              </p:custDataLst>
            </p:nvPr>
          </p:nvSpPr>
          <p:spPr bwMode="auto">
            <a:xfrm>
              <a:off x="7632701" y="3541712"/>
              <a:ext cx="69850" cy="12700"/>
            </a:xfrm>
            <a:custGeom>
              <a:avLst/>
              <a:gdLst>
                <a:gd name="T0" fmla="*/ 17 w 41"/>
                <a:gd name="T1" fmla="*/ 4 h 7"/>
                <a:gd name="T2" fmla="*/ 0 w 41"/>
                <a:gd name="T3" fmla="*/ 7 h 7"/>
                <a:gd name="T4" fmla="*/ 35 w 41"/>
                <a:gd name="T5" fmla="*/ 7 h 7"/>
                <a:gd name="T6" fmla="*/ 26 w 41"/>
                <a:gd name="T7" fmla="*/ 5 h 7"/>
                <a:gd name="T8" fmla="*/ 26 w 41"/>
                <a:gd name="T9" fmla="*/ 5 h 7"/>
                <a:gd name="T10" fmla="*/ 17 w 41"/>
                <a:gd name="T11" fmla="*/ 4 h 7"/>
                <a:gd name="T12" fmla="*/ 29 w 41"/>
                <a:gd name="T13" fmla="*/ 0 h 7"/>
                <a:gd name="T14" fmla="*/ 24 w 41"/>
                <a:gd name="T15" fmla="*/ 0 h 7"/>
                <a:gd name="T16" fmla="*/ 38 w 41"/>
                <a:gd name="T17" fmla="*/ 7 h 7"/>
                <a:gd name="T18" fmla="*/ 41 w 41"/>
                <a:gd name="T19" fmla="*/ 7 h 7"/>
                <a:gd name="T20" fmla="*/ 29 w 41"/>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
                  <a:moveTo>
                    <a:pt x="17" y="4"/>
                  </a:moveTo>
                  <a:cubicBezTo>
                    <a:pt x="11" y="4"/>
                    <a:pt x="6" y="5"/>
                    <a:pt x="0" y="7"/>
                  </a:cubicBezTo>
                  <a:cubicBezTo>
                    <a:pt x="35" y="7"/>
                    <a:pt x="35" y="7"/>
                    <a:pt x="35" y="7"/>
                  </a:cubicBezTo>
                  <a:cubicBezTo>
                    <a:pt x="32" y="6"/>
                    <a:pt x="29" y="6"/>
                    <a:pt x="26" y="5"/>
                  </a:cubicBezTo>
                  <a:cubicBezTo>
                    <a:pt x="26" y="5"/>
                    <a:pt x="26" y="5"/>
                    <a:pt x="26" y="5"/>
                  </a:cubicBezTo>
                  <a:cubicBezTo>
                    <a:pt x="23" y="5"/>
                    <a:pt x="20" y="4"/>
                    <a:pt x="17" y="4"/>
                  </a:cubicBezTo>
                  <a:moveTo>
                    <a:pt x="29" y="0"/>
                  </a:moveTo>
                  <a:cubicBezTo>
                    <a:pt x="24" y="0"/>
                    <a:pt x="24" y="0"/>
                    <a:pt x="24" y="0"/>
                  </a:cubicBezTo>
                  <a:cubicBezTo>
                    <a:pt x="29" y="2"/>
                    <a:pt x="34" y="4"/>
                    <a:pt x="38" y="7"/>
                  </a:cubicBezTo>
                  <a:cubicBezTo>
                    <a:pt x="41" y="7"/>
                    <a:pt x="41" y="7"/>
                    <a:pt x="41" y="7"/>
                  </a:cubicBezTo>
                  <a:cubicBezTo>
                    <a:pt x="38" y="4"/>
                    <a:pt x="34" y="2"/>
                    <a:pt x="29"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0" name="Freeform 157"/>
            <p:cNvSpPr>
              <a:spLocks noEditPoints="1"/>
            </p:cNvSpPr>
            <p:nvPr>
              <p:custDataLst>
                <p:tags r:id="rId155"/>
              </p:custDataLst>
            </p:nvPr>
          </p:nvSpPr>
          <p:spPr bwMode="auto">
            <a:xfrm>
              <a:off x="7600951" y="3538537"/>
              <a:ext cx="106363" cy="19050"/>
            </a:xfrm>
            <a:custGeom>
              <a:avLst/>
              <a:gdLst>
                <a:gd name="T0" fmla="*/ 53 w 62"/>
                <a:gd name="T1" fmla="*/ 9 h 11"/>
                <a:gd name="T2" fmla="*/ 18 w 62"/>
                <a:gd name="T3" fmla="*/ 9 h 11"/>
                <a:gd name="T4" fmla="*/ 13 w 62"/>
                <a:gd name="T5" fmla="*/ 11 h 11"/>
                <a:gd name="T6" fmla="*/ 58 w 62"/>
                <a:gd name="T7" fmla="*/ 11 h 11"/>
                <a:gd name="T8" fmla="*/ 53 w 62"/>
                <a:gd name="T9" fmla="*/ 9 h 11"/>
                <a:gd name="T10" fmla="*/ 59 w 62"/>
                <a:gd name="T11" fmla="*/ 9 h 11"/>
                <a:gd name="T12" fmla="*/ 56 w 62"/>
                <a:gd name="T13" fmla="*/ 9 h 11"/>
                <a:gd name="T14" fmla="*/ 59 w 62"/>
                <a:gd name="T15" fmla="*/ 11 h 11"/>
                <a:gd name="T16" fmla="*/ 62 w 62"/>
                <a:gd name="T17" fmla="*/ 11 h 11"/>
                <a:gd name="T18" fmla="*/ 59 w 62"/>
                <a:gd name="T19" fmla="*/ 9 h 11"/>
                <a:gd name="T20" fmla="*/ 11 w 62"/>
                <a:gd name="T21" fmla="*/ 0 h 11"/>
                <a:gd name="T22" fmla="*/ 6 w 62"/>
                <a:gd name="T23" fmla="*/ 0 h 11"/>
                <a:gd name="T24" fmla="*/ 0 w 62"/>
                <a:gd name="T25" fmla="*/ 3 h 11"/>
                <a:gd name="T26" fmla="*/ 11 w 62"/>
                <a:gd name="T27" fmla="*/ 0 h 11"/>
                <a:gd name="T28" fmla="*/ 42 w 62"/>
                <a:gd name="T29" fmla="*/ 0 h 11"/>
                <a:gd name="T30" fmla="*/ 35 w 62"/>
                <a:gd name="T31" fmla="*/ 0 h 11"/>
                <a:gd name="T32" fmla="*/ 42 w 62"/>
                <a:gd name="T33" fmla="*/ 2 h 11"/>
                <a:gd name="T34" fmla="*/ 47 w 62"/>
                <a:gd name="T35" fmla="*/ 2 h 11"/>
                <a:gd name="T36" fmla="*/ 42 w 62"/>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1">
                  <a:moveTo>
                    <a:pt x="53" y="9"/>
                  </a:moveTo>
                  <a:cubicBezTo>
                    <a:pt x="18" y="9"/>
                    <a:pt x="18" y="9"/>
                    <a:pt x="18" y="9"/>
                  </a:cubicBezTo>
                  <a:cubicBezTo>
                    <a:pt x="16" y="10"/>
                    <a:pt x="15" y="10"/>
                    <a:pt x="13" y="11"/>
                  </a:cubicBezTo>
                  <a:cubicBezTo>
                    <a:pt x="58" y="11"/>
                    <a:pt x="58" y="11"/>
                    <a:pt x="58" y="11"/>
                  </a:cubicBezTo>
                  <a:cubicBezTo>
                    <a:pt x="56" y="10"/>
                    <a:pt x="54" y="10"/>
                    <a:pt x="53" y="9"/>
                  </a:cubicBezTo>
                  <a:moveTo>
                    <a:pt x="59" y="9"/>
                  </a:moveTo>
                  <a:cubicBezTo>
                    <a:pt x="56" y="9"/>
                    <a:pt x="56" y="9"/>
                    <a:pt x="56" y="9"/>
                  </a:cubicBezTo>
                  <a:cubicBezTo>
                    <a:pt x="57" y="10"/>
                    <a:pt x="58" y="10"/>
                    <a:pt x="59" y="11"/>
                  </a:cubicBezTo>
                  <a:cubicBezTo>
                    <a:pt x="62" y="11"/>
                    <a:pt x="62" y="11"/>
                    <a:pt x="62" y="11"/>
                  </a:cubicBezTo>
                  <a:cubicBezTo>
                    <a:pt x="61" y="10"/>
                    <a:pt x="60" y="10"/>
                    <a:pt x="59" y="9"/>
                  </a:cubicBezTo>
                  <a:moveTo>
                    <a:pt x="11" y="0"/>
                  </a:moveTo>
                  <a:cubicBezTo>
                    <a:pt x="6" y="0"/>
                    <a:pt x="6" y="0"/>
                    <a:pt x="6" y="0"/>
                  </a:cubicBezTo>
                  <a:cubicBezTo>
                    <a:pt x="3" y="0"/>
                    <a:pt x="1" y="1"/>
                    <a:pt x="0" y="3"/>
                  </a:cubicBezTo>
                  <a:cubicBezTo>
                    <a:pt x="4" y="2"/>
                    <a:pt x="8" y="1"/>
                    <a:pt x="11" y="0"/>
                  </a:cubicBezTo>
                  <a:moveTo>
                    <a:pt x="42" y="0"/>
                  </a:moveTo>
                  <a:cubicBezTo>
                    <a:pt x="35" y="0"/>
                    <a:pt x="35" y="0"/>
                    <a:pt x="35" y="0"/>
                  </a:cubicBezTo>
                  <a:cubicBezTo>
                    <a:pt x="38" y="0"/>
                    <a:pt x="40" y="1"/>
                    <a:pt x="42" y="2"/>
                  </a:cubicBezTo>
                  <a:cubicBezTo>
                    <a:pt x="47" y="2"/>
                    <a:pt x="47" y="2"/>
                    <a:pt x="47" y="2"/>
                  </a:cubicBezTo>
                  <a:cubicBezTo>
                    <a:pt x="46" y="1"/>
                    <a:pt x="44" y="0"/>
                    <a:pt x="42" y="0"/>
                  </a:cubicBezTo>
                </a:path>
              </a:pathLst>
            </a:custGeom>
            <a:solidFill>
              <a:srgbClr val="CF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1" name="Freeform 158"/>
            <p:cNvSpPr/>
            <p:nvPr>
              <p:custDataLst>
                <p:tags r:id="rId156"/>
              </p:custDataLst>
            </p:nvPr>
          </p:nvSpPr>
          <p:spPr bwMode="auto">
            <a:xfrm>
              <a:off x="7607301" y="3563937"/>
              <a:ext cx="109538" cy="4763"/>
            </a:xfrm>
            <a:custGeom>
              <a:avLst/>
              <a:gdLst>
                <a:gd name="T0" fmla="*/ 63 w 64"/>
                <a:gd name="T1" fmla="*/ 0 h 2"/>
                <a:gd name="T2" fmla="*/ 3 w 64"/>
                <a:gd name="T3" fmla="*/ 0 h 2"/>
                <a:gd name="T4" fmla="*/ 0 w 64"/>
                <a:gd name="T5" fmla="*/ 2 h 2"/>
                <a:gd name="T6" fmla="*/ 64 w 64"/>
                <a:gd name="T7" fmla="*/ 2 h 2"/>
                <a:gd name="T8" fmla="*/ 63 w 64"/>
                <a:gd name="T9" fmla="*/ 0 h 2"/>
              </a:gdLst>
              <a:ahLst/>
              <a:cxnLst>
                <a:cxn ang="0">
                  <a:pos x="T0" y="T1"/>
                </a:cxn>
                <a:cxn ang="0">
                  <a:pos x="T2" y="T3"/>
                </a:cxn>
                <a:cxn ang="0">
                  <a:pos x="T4" y="T5"/>
                </a:cxn>
                <a:cxn ang="0">
                  <a:pos x="T6" y="T7"/>
                </a:cxn>
                <a:cxn ang="0">
                  <a:pos x="T8" y="T9"/>
                </a:cxn>
              </a:cxnLst>
              <a:rect l="0" t="0" r="r" b="b"/>
              <a:pathLst>
                <a:path w="64" h="2">
                  <a:moveTo>
                    <a:pt x="63" y="0"/>
                  </a:moveTo>
                  <a:cubicBezTo>
                    <a:pt x="3" y="0"/>
                    <a:pt x="3" y="0"/>
                    <a:pt x="3" y="0"/>
                  </a:cubicBezTo>
                  <a:cubicBezTo>
                    <a:pt x="2" y="1"/>
                    <a:pt x="1" y="1"/>
                    <a:pt x="0" y="2"/>
                  </a:cubicBezTo>
                  <a:cubicBezTo>
                    <a:pt x="64" y="2"/>
                    <a:pt x="64" y="2"/>
                    <a:pt x="64" y="2"/>
                  </a:cubicBezTo>
                  <a:cubicBezTo>
                    <a:pt x="64" y="1"/>
                    <a:pt x="63" y="1"/>
                    <a:pt x="63"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2" name="Rectangle 159"/>
            <p:cNvSpPr>
              <a:spLocks noChangeArrowheads="1"/>
            </p:cNvSpPr>
            <p:nvPr>
              <p:custDataLst>
                <p:tags r:id="rId157"/>
              </p:custDataLst>
            </p:nvPr>
          </p:nvSpPr>
          <p:spPr bwMode="auto">
            <a:xfrm>
              <a:off x="7602539" y="3573462"/>
              <a:ext cx="117475" cy="3175"/>
            </a:xfrm>
            <a:prstGeom prst="rect">
              <a:avLst/>
            </a:prstGeom>
            <a:solidFill>
              <a:srgbClr val="F0F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3" name="Rectangle 160"/>
            <p:cNvSpPr>
              <a:spLocks noChangeArrowheads="1"/>
            </p:cNvSpPr>
            <p:nvPr>
              <p:custDataLst>
                <p:tags r:id="rId158"/>
              </p:custDataLst>
            </p:nvPr>
          </p:nvSpPr>
          <p:spPr bwMode="auto">
            <a:xfrm>
              <a:off x="7602539" y="3573462"/>
              <a:ext cx="1174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4" name="Freeform 161"/>
            <p:cNvSpPr>
              <a:spLocks noEditPoints="1"/>
            </p:cNvSpPr>
            <p:nvPr>
              <p:custDataLst>
                <p:tags r:id="rId159"/>
              </p:custDataLst>
            </p:nvPr>
          </p:nvSpPr>
          <p:spPr bwMode="auto">
            <a:xfrm>
              <a:off x="7558089" y="3576637"/>
              <a:ext cx="12700" cy="123825"/>
            </a:xfrm>
            <a:custGeom>
              <a:avLst/>
              <a:gdLst>
                <a:gd name="T0" fmla="*/ 5 w 7"/>
                <a:gd name="T1" fmla="*/ 66 h 72"/>
                <a:gd name="T2" fmla="*/ 5 w 7"/>
                <a:gd name="T3" fmla="*/ 69 h 72"/>
                <a:gd name="T4" fmla="*/ 7 w 7"/>
                <a:gd name="T5" fmla="*/ 72 h 72"/>
                <a:gd name="T6" fmla="*/ 7 w 7"/>
                <a:gd name="T7" fmla="*/ 69 h 72"/>
                <a:gd name="T8" fmla="*/ 5 w 7"/>
                <a:gd name="T9" fmla="*/ 66 h 72"/>
                <a:gd name="T10" fmla="*/ 7 w 7"/>
                <a:gd name="T11" fmla="*/ 25 h 72"/>
                <a:gd name="T12" fmla="*/ 6 w 7"/>
                <a:gd name="T13" fmla="*/ 31 h 72"/>
                <a:gd name="T14" fmla="*/ 5 w 7"/>
                <a:gd name="T15" fmla="*/ 38 h 72"/>
                <a:gd name="T16" fmla="*/ 5 w 7"/>
                <a:gd name="T17" fmla="*/ 42 h 72"/>
                <a:gd name="T18" fmla="*/ 7 w 7"/>
                <a:gd name="T19" fmla="*/ 55 h 72"/>
                <a:gd name="T20" fmla="*/ 7 w 7"/>
                <a:gd name="T21" fmla="*/ 25 h 72"/>
                <a:gd name="T22" fmla="*/ 1 w 7"/>
                <a:gd name="T23" fmla="*/ 0 h 72"/>
                <a:gd name="T24" fmla="*/ 0 w 7"/>
                <a:gd name="T25" fmla="*/ 2 h 72"/>
                <a:gd name="T26" fmla="*/ 1 w 7"/>
                <a:gd name="T27" fmla="*/ 3 h 72"/>
                <a:gd name="T28" fmla="*/ 2 w 7"/>
                <a:gd name="T29" fmla="*/ 1 h 72"/>
                <a:gd name="T30" fmla="*/ 1 w 7"/>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2">
                  <a:moveTo>
                    <a:pt x="5" y="66"/>
                  </a:moveTo>
                  <a:cubicBezTo>
                    <a:pt x="5" y="69"/>
                    <a:pt x="5" y="69"/>
                    <a:pt x="5" y="69"/>
                  </a:cubicBezTo>
                  <a:cubicBezTo>
                    <a:pt x="6" y="70"/>
                    <a:pt x="6" y="71"/>
                    <a:pt x="7" y="72"/>
                  </a:cubicBezTo>
                  <a:cubicBezTo>
                    <a:pt x="7" y="69"/>
                    <a:pt x="7" y="69"/>
                    <a:pt x="7" y="69"/>
                  </a:cubicBezTo>
                  <a:cubicBezTo>
                    <a:pt x="6" y="68"/>
                    <a:pt x="6" y="67"/>
                    <a:pt x="5" y="66"/>
                  </a:cubicBezTo>
                  <a:moveTo>
                    <a:pt x="7" y="25"/>
                  </a:moveTo>
                  <a:cubicBezTo>
                    <a:pt x="6" y="27"/>
                    <a:pt x="6" y="29"/>
                    <a:pt x="6" y="31"/>
                  </a:cubicBezTo>
                  <a:cubicBezTo>
                    <a:pt x="5" y="34"/>
                    <a:pt x="5" y="36"/>
                    <a:pt x="5" y="38"/>
                  </a:cubicBezTo>
                  <a:cubicBezTo>
                    <a:pt x="5" y="42"/>
                    <a:pt x="5" y="42"/>
                    <a:pt x="5" y="42"/>
                  </a:cubicBezTo>
                  <a:cubicBezTo>
                    <a:pt x="5" y="47"/>
                    <a:pt x="6" y="51"/>
                    <a:pt x="7" y="55"/>
                  </a:cubicBezTo>
                  <a:cubicBezTo>
                    <a:pt x="7" y="25"/>
                    <a:pt x="7" y="25"/>
                    <a:pt x="7" y="25"/>
                  </a:cubicBezTo>
                  <a:moveTo>
                    <a:pt x="1" y="0"/>
                  </a:moveTo>
                  <a:cubicBezTo>
                    <a:pt x="0" y="0"/>
                    <a:pt x="0" y="1"/>
                    <a:pt x="0" y="2"/>
                  </a:cubicBezTo>
                  <a:cubicBezTo>
                    <a:pt x="0" y="2"/>
                    <a:pt x="0" y="3"/>
                    <a:pt x="1" y="3"/>
                  </a:cubicBezTo>
                  <a:cubicBezTo>
                    <a:pt x="1" y="3"/>
                    <a:pt x="2" y="2"/>
                    <a:pt x="2" y="1"/>
                  </a:cubicBezTo>
                  <a:cubicBezTo>
                    <a:pt x="2" y="1"/>
                    <a:pt x="1" y="0"/>
                    <a:pt x="1" y="0"/>
                  </a:cubicBezTo>
                </a:path>
              </a:pathLst>
            </a:custGeom>
            <a:solidFill>
              <a:srgbClr val="E1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5" name="Freeform 162"/>
            <p:cNvSpPr/>
            <p:nvPr>
              <p:custDataLst>
                <p:tags r:id="rId160"/>
              </p:custDataLst>
            </p:nvPr>
          </p:nvSpPr>
          <p:spPr bwMode="auto">
            <a:xfrm>
              <a:off x="7605714" y="3598862"/>
              <a:ext cx="15875"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3"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6" name="Freeform 163"/>
            <p:cNvSpPr/>
            <p:nvPr>
              <p:custDataLst>
                <p:tags r:id="rId161"/>
              </p:custDataLst>
            </p:nvPr>
          </p:nvSpPr>
          <p:spPr bwMode="auto">
            <a:xfrm>
              <a:off x="7607301" y="3597275"/>
              <a:ext cx="19050" cy="19050"/>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7" name="Freeform 164"/>
            <p:cNvSpPr/>
            <p:nvPr>
              <p:custDataLst>
                <p:tags r:id="rId162"/>
              </p:custDataLst>
            </p:nvPr>
          </p:nvSpPr>
          <p:spPr bwMode="auto">
            <a:xfrm>
              <a:off x="7637464" y="3598862"/>
              <a:ext cx="17463" cy="17463"/>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3"/>
                    <a:pt x="0" y="4"/>
                  </a:cubicBezTo>
                  <a:cubicBezTo>
                    <a:pt x="0" y="5"/>
                    <a:pt x="0" y="5"/>
                    <a:pt x="0" y="5"/>
                  </a:cubicBezTo>
                  <a:cubicBezTo>
                    <a:pt x="0" y="8"/>
                    <a:pt x="2" y="10"/>
                    <a:pt x="5" y="10"/>
                  </a:cubicBezTo>
                  <a:cubicBezTo>
                    <a:pt x="6" y="10"/>
                    <a:pt x="6" y="10"/>
                    <a:pt x="6"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8" name="Freeform 165"/>
            <p:cNvSpPr/>
            <p:nvPr>
              <p:custDataLst>
                <p:tags r:id="rId163"/>
              </p:custDataLst>
            </p:nvPr>
          </p:nvSpPr>
          <p:spPr bwMode="auto">
            <a:xfrm>
              <a:off x="7639051" y="3597275"/>
              <a:ext cx="17463" cy="19050"/>
            </a:xfrm>
            <a:custGeom>
              <a:avLst/>
              <a:gdLst>
                <a:gd name="T0" fmla="*/ 9 w 10"/>
                <a:gd name="T1" fmla="*/ 0 h 11"/>
                <a:gd name="T2" fmla="*/ 0 w 10"/>
                <a:gd name="T3" fmla="*/ 0 h 11"/>
                <a:gd name="T4" fmla="*/ 0 w 10"/>
                <a:gd name="T5" fmla="*/ 0 h 11"/>
                <a:gd name="T6" fmla="*/ 1 w 10"/>
                <a:gd name="T7" fmla="*/ 1 h 11"/>
                <a:gd name="T8" fmla="*/ 9 w 10"/>
                <a:gd name="T9" fmla="*/ 10 h 11"/>
                <a:gd name="T10" fmla="*/ 10 w 10"/>
                <a:gd name="T11" fmla="*/ 11 h 11"/>
                <a:gd name="T12" fmla="*/ 10 w 10"/>
                <a:gd name="T13" fmla="*/ 9 h 11"/>
                <a:gd name="T14" fmla="*/ 10 w 10"/>
                <a:gd name="T15" fmla="*/ 2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0"/>
                    <a:pt x="0" y="0"/>
                    <a:pt x="0" y="0"/>
                  </a:cubicBezTo>
                  <a:cubicBezTo>
                    <a:pt x="1" y="1"/>
                    <a:pt x="1" y="1"/>
                    <a:pt x="1" y="1"/>
                  </a:cubicBezTo>
                  <a:cubicBezTo>
                    <a:pt x="9" y="10"/>
                    <a:pt x="9" y="10"/>
                    <a:pt x="9" y="10"/>
                  </a:cubicBezTo>
                  <a:cubicBezTo>
                    <a:pt x="10" y="11"/>
                    <a:pt x="10" y="11"/>
                    <a:pt x="10" y="11"/>
                  </a:cubicBezTo>
                  <a:cubicBezTo>
                    <a:pt x="10" y="10"/>
                    <a:pt x="10" y="10"/>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9" name="Freeform 166"/>
            <p:cNvSpPr/>
            <p:nvPr>
              <p:custDataLst>
                <p:tags r:id="rId164"/>
              </p:custDataLst>
            </p:nvPr>
          </p:nvSpPr>
          <p:spPr bwMode="auto">
            <a:xfrm>
              <a:off x="7669214" y="3598862"/>
              <a:ext cx="15875"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2"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0" name="Freeform 167"/>
            <p:cNvSpPr/>
            <p:nvPr>
              <p:custDataLst>
                <p:tags r:id="rId165"/>
              </p:custDataLst>
            </p:nvPr>
          </p:nvSpPr>
          <p:spPr bwMode="auto">
            <a:xfrm>
              <a:off x="7670801" y="3597275"/>
              <a:ext cx="17463" cy="19050"/>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0"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1" name="Freeform 168"/>
            <p:cNvSpPr/>
            <p:nvPr>
              <p:custDataLst>
                <p:tags r:id="rId166"/>
              </p:custDataLst>
            </p:nvPr>
          </p:nvSpPr>
          <p:spPr bwMode="auto">
            <a:xfrm>
              <a:off x="7699376" y="3598862"/>
              <a:ext cx="17463"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2"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2" name="Freeform 169"/>
            <p:cNvSpPr/>
            <p:nvPr>
              <p:custDataLst>
                <p:tags r:id="rId167"/>
              </p:custDataLst>
            </p:nvPr>
          </p:nvSpPr>
          <p:spPr bwMode="auto">
            <a:xfrm>
              <a:off x="7700964" y="3597275"/>
              <a:ext cx="19050" cy="19050"/>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3" name="Freeform 170"/>
            <p:cNvSpPr/>
            <p:nvPr>
              <p:custDataLst>
                <p:tags r:id="rId168"/>
              </p:custDataLst>
            </p:nvPr>
          </p:nvSpPr>
          <p:spPr bwMode="auto">
            <a:xfrm>
              <a:off x="7605714" y="3636962"/>
              <a:ext cx="15875" cy="15875"/>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3"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4" name="Freeform 171"/>
            <p:cNvSpPr/>
            <p:nvPr>
              <p:custDataLst>
                <p:tags r:id="rId169"/>
              </p:custDataLst>
            </p:nvPr>
          </p:nvSpPr>
          <p:spPr bwMode="auto">
            <a:xfrm>
              <a:off x="7607301" y="3635375"/>
              <a:ext cx="19050" cy="17463"/>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5" name="Freeform 172"/>
            <p:cNvSpPr/>
            <p:nvPr>
              <p:custDataLst>
                <p:tags r:id="rId170"/>
              </p:custDataLst>
            </p:nvPr>
          </p:nvSpPr>
          <p:spPr bwMode="auto">
            <a:xfrm>
              <a:off x="7637464" y="3636962"/>
              <a:ext cx="17463" cy="15875"/>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2"/>
                    <a:pt x="0" y="4"/>
                  </a:cubicBezTo>
                  <a:cubicBezTo>
                    <a:pt x="0" y="5"/>
                    <a:pt x="0" y="5"/>
                    <a:pt x="0" y="5"/>
                  </a:cubicBezTo>
                  <a:cubicBezTo>
                    <a:pt x="0" y="8"/>
                    <a:pt x="2" y="10"/>
                    <a:pt x="5" y="10"/>
                  </a:cubicBezTo>
                  <a:cubicBezTo>
                    <a:pt x="6" y="10"/>
                    <a:pt x="6" y="10"/>
                    <a:pt x="6"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6" name="Freeform 173"/>
            <p:cNvSpPr/>
            <p:nvPr>
              <p:custDataLst>
                <p:tags r:id="rId171"/>
              </p:custDataLst>
            </p:nvPr>
          </p:nvSpPr>
          <p:spPr bwMode="auto">
            <a:xfrm>
              <a:off x="7639051" y="3635375"/>
              <a:ext cx="17463" cy="17463"/>
            </a:xfrm>
            <a:custGeom>
              <a:avLst/>
              <a:gdLst>
                <a:gd name="T0" fmla="*/ 9 w 10"/>
                <a:gd name="T1" fmla="*/ 0 h 11"/>
                <a:gd name="T2" fmla="*/ 0 w 10"/>
                <a:gd name="T3" fmla="*/ 0 h 11"/>
                <a:gd name="T4" fmla="*/ 0 w 10"/>
                <a:gd name="T5" fmla="*/ 0 h 11"/>
                <a:gd name="T6" fmla="*/ 1 w 10"/>
                <a:gd name="T7" fmla="*/ 1 h 11"/>
                <a:gd name="T8" fmla="*/ 9 w 10"/>
                <a:gd name="T9" fmla="*/ 10 h 11"/>
                <a:gd name="T10" fmla="*/ 10 w 10"/>
                <a:gd name="T11" fmla="*/ 11 h 11"/>
                <a:gd name="T12" fmla="*/ 10 w 10"/>
                <a:gd name="T13" fmla="*/ 9 h 11"/>
                <a:gd name="T14" fmla="*/ 10 w 10"/>
                <a:gd name="T15" fmla="*/ 2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0"/>
                    <a:pt x="0" y="0"/>
                    <a:pt x="0" y="0"/>
                  </a:cubicBezTo>
                  <a:cubicBezTo>
                    <a:pt x="1" y="1"/>
                    <a:pt x="1" y="1"/>
                    <a:pt x="1" y="1"/>
                  </a:cubicBezTo>
                  <a:cubicBezTo>
                    <a:pt x="9" y="10"/>
                    <a:pt x="9" y="10"/>
                    <a:pt x="9" y="10"/>
                  </a:cubicBezTo>
                  <a:cubicBezTo>
                    <a:pt x="10" y="11"/>
                    <a:pt x="10" y="11"/>
                    <a:pt x="10" y="11"/>
                  </a:cubicBezTo>
                  <a:cubicBezTo>
                    <a:pt x="10" y="10"/>
                    <a:pt x="10" y="9"/>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7" name="Freeform 174"/>
            <p:cNvSpPr/>
            <p:nvPr>
              <p:custDataLst>
                <p:tags r:id="rId172"/>
              </p:custDataLst>
            </p:nvPr>
          </p:nvSpPr>
          <p:spPr bwMode="auto">
            <a:xfrm>
              <a:off x="7669214" y="3636962"/>
              <a:ext cx="15875" cy="15875"/>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2"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8" name="Freeform 175"/>
            <p:cNvSpPr/>
            <p:nvPr>
              <p:custDataLst>
                <p:tags r:id="rId173"/>
              </p:custDataLst>
            </p:nvPr>
          </p:nvSpPr>
          <p:spPr bwMode="auto">
            <a:xfrm>
              <a:off x="7670801" y="3635375"/>
              <a:ext cx="17463" cy="17463"/>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0"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9" name="Freeform 176"/>
            <p:cNvSpPr/>
            <p:nvPr>
              <p:custDataLst>
                <p:tags r:id="rId174"/>
              </p:custDataLst>
            </p:nvPr>
          </p:nvSpPr>
          <p:spPr bwMode="auto">
            <a:xfrm>
              <a:off x="7699376" y="3636962"/>
              <a:ext cx="17463" cy="15875"/>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2"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0" name="Freeform 177"/>
            <p:cNvSpPr/>
            <p:nvPr>
              <p:custDataLst>
                <p:tags r:id="rId175"/>
              </p:custDataLst>
            </p:nvPr>
          </p:nvSpPr>
          <p:spPr bwMode="auto">
            <a:xfrm>
              <a:off x="7700964" y="3635375"/>
              <a:ext cx="19050" cy="17463"/>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1" name="Freeform 178"/>
            <p:cNvSpPr/>
            <p:nvPr>
              <p:custDataLst>
                <p:tags r:id="rId176"/>
              </p:custDataLst>
            </p:nvPr>
          </p:nvSpPr>
          <p:spPr bwMode="auto">
            <a:xfrm>
              <a:off x="7605714" y="3673475"/>
              <a:ext cx="15875"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3"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2" name="Freeform 179"/>
            <p:cNvSpPr/>
            <p:nvPr>
              <p:custDataLst>
                <p:tags r:id="rId177"/>
              </p:custDataLst>
            </p:nvPr>
          </p:nvSpPr>
          <p:spPr bwMode="auto">
            <a:xfrm>
              <a:off x="7607301" y="3671887"/>
              <a:ext cx="19050" cy="17463"/>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3" name="Freeform 180"/>
            <p:cNvSpPr/>
            <p:nvPr>
              <p:custDataLst>
                <p:tags r:id="rId178"/>
              </p:custDataLst>
            </p:nvPr>
          </p:nvSpPr>
          <p:spPr bwMode="auto">
            <a:xfrm>
              <a:off x="7637464" y="3673475"/>
              <a:ext cx="17463" cy="17463"/>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2"/>
                    <a:pt x="0" y="4"/>
                  </a:cubicBezTo>
                  <a:cubicBezTo>
                    <a:pt x="0" y="5"/>
                    <a:pt x="0" y="5"/>
                    <a:pt x="0" y="5"/>
                  </a:cubicBezTo>
                  <a:cubicBezTo>
                    <a:pt x="0" y="7"/>
                    <a:pt x="2" y="10"/>
                    <a:pt x="5" y="10"/>
                  </a:cubicBezTo>
                  <a:cubicBezTo>
                    <a:pt x="6" y="10"/>
                    <a:pt x="6" y="10"/>
                    <a:pt x="6"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4" name="Freeform 181"/>
            <p:cNvSpPr/>
            <p:nvPr>
              <p:custDataLst>
                <p:tags r:id="rId179"/>
              </p:custDataLst>
            </p:nvPr>
          </p:nvSpPr>
          <p:spPr bwMode="auto">
            <a:xfrm>
              <a:off x="7639051" y="3671887"/>
              <a:ext cx="17463" cy="17463"/>
            </a:xfrm>
            <a:custGeom>
              <a:avLst/>
              <a:gdLst>
                <a:gd name="T0" fmla="*/ 9 w 10"/>
                <a:gd name="T1" fmla="*/ 0 h 10"/>
                <a:gd name="T2" fmla="*/ 0 w 10"/>
                <a:gd name="T3" fmla="*/ 0 h 10"/>
                <a:gd name="T4" fmla="*/ 0 w 10"/>
                <a:gd name="T5" fmla="*/ 0 h 10"/>
                <a:gd name="T6" fmla="*/ 1 w 10"/>
                <a:gd name="T7" fmla="*/ 1 h 10"/>
                <a:gd name="T8" fmla="*/ 9 w 10"/>
                <a:gd name="T9" fmla="*/ 9 h 10"/>
                <a:gd name="T10" fmla="*/ 10 w 10"/>
                <a:gd name="T11" fmla="*/ 10 h 10"/>
                <a:gd name="T12" fmla="*/ 10 w 10"/>
                <a:gd name="T13" fmla="*/ 9 h 10"/>
                <a:gd name="T14" fmla="*/ 10 w 10"/>
                <a:gd name="T15" fmla="*/ 2 h 10"/>
                <a:gd name="T16" fmla="*/ 9 w 10"/>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9" y="0"/>
                  </a:moveTo>
                  <a:cubicBezTo>
                    <a:pt x="0" y="0"/>
                    <a:pt x="0" y="0"/>
                    <a:pt x="0" y="0"/>
                  </a:cubicBezTo>
                  <a:cubicBezTo>
                    <a:pt x="0" y="0"/>
                    <a:pt x="0" y="0"/>
                    <a:pt x="0" y="0"/>
                  </a:cubicBezTo>
                  <a:cubicBezTo>
                    <a:pt x="1" y="1"/>
                    <a:pt x="1" y="1"/>
                    <a:pt x="1" y="1"/>
                  </a:cubicBezTo>
                  <a:cubicBezTo>
                    <a:pt x="9" y="9"/>
                    <a:pt x="9" y="9"/>
                    <a:pt x="9" y="9"/>
                  </a:cubicBezTo>
                  <a:cubicBezTo>
                    <a:pt x="10" y="10"/>
                    <a:pt x="10" y="10"/>
                    <a:pt x="10" y="10"/>
                  </a:cubicBezTo>
                  <a:cubicBezTo>
                    <a:pt x="10" y="10"/>
                    <a:pt x="10" y="9"/>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5" name="Freeform 182"/>
            <p:cNvSpPr/>
            <p:nvPr>
              <p:custDataLst>
                <p:tags r:id="rId180"/>
              </p:custDataLst>
            </p:nvPr>
          </p:nvSpPr>
          <p:spPr bwMode="auto">
            <a:xfrm>
              <a:off x="7669214" y="3673475"/>
              <a:ext cx="15875"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2"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6" name="Freeform 183"/>
            <p:cNvSpPr/>
            <p:nvPr>
              <p:custDataLst>
                <p:tags r:id="rId181"/>
              </p:custDataLst>
            </p:nvPr>
          </p:nvSpPr>
          <p:spPr bwMode="auto">
            <a:xfrm>
              <a:off x="7670801" y="3671887"/>
              <a:ext cx="17463" cy="17463"/>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0"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7" name="Freeform 184"/>
            <p:cNvSpPr/>
            <p:nvPr>
              <p:custDataLst>
                <p:tags r:id="rId182"/>
              </p:custDataLst>
            </p:nvPr>
          </p:nvSpPr>
          <p:spPr bwMode="auto">
            <a:xfrm>
              <a:off x="7699376" y="3673475"/>
              <a:ext cx="17463" cy="17463"/>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2"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8" name="Freeform 185"/>
            <p:cNvSpPr/>
            <p:nvPr>
              <p:custDataLst>
                <p:tags r:id="rId183"/>
              </p:custDataLst>
            </p:nvPr>
          </p:nvSpPr>
          <p:spPr bwMode="auto">
            <a:xfrm>
              <a:off x="7700964" y="3671887"/>
              <a:ext cx="19050" cy="17463"/>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9" name="Freeform 186"/>
            <p:cNvSpPr/>
            <p:nvPr>
              <p:custDataLst>
                <p:tags r:id="rId184"/>
              </p:custDataLst>
            </p:nvPr>
          </p:nvSpPr>
          <p:spPr bwMode="auto">
            <a:xfrm>
              <a:off x="7605714" y="3709987"/>
              <a:ext cx="15875" cy="17463"/>
            </a:xfrm>
            <a:custGeom>
              <a:avLst/>
              <a:gdLst>
                <a:gd name="T0" fmla="*/ 2 w 10"/>
                <a:gd name="T1" fmla="*/ 0 h 10"/>
                <a:gd name="T2" fmla="*/ 0 w 10"/>
                <a:gd name="T3" fmla="*/ 5 h 10"/>
                <a:gd name="T4" fmla="*/ 0 w 10"/>
                <a:gd name="T5" fmla="*/ 5 h 10"/>
                <a:gd name="T6" fmla="*/ 1 w 10"/>
                <a:gd name="T7" fmla="*/ 7 h 10"/>
                <a:gd name="T8" fmla="*/ 9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5"/>
                  </a:cubicBezTo>
                  <a:cubicBezTo>
                    <a:pt x="0" y="5"/>
                    <a:pt x="0" y="5"/>
                    <a:pt x="0" y="5"/>
                  </a:cubicBezTo>
                  <a:cubicBezTo>
                    <a:pt x="0" y="6"/>
                    <a:pt x="0" y="7"/>
                    <a:pt x="1" y="7"/>
                  </a:cubicBezTo>
                  <a:cubicBezTo>
                    <a:pt x="3" y="9"/>
                    <a:pt x="6" y="9"/>
                    <a:pt x="9" y="10"/>
                  </a:cubicBezTo>
                  <a:cubicBezTo>
                    <a:pt x="10" y="10"/>
                    <a:pt x="10"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0" name="Freeform 187"/>
            <p:cNvSpPr/>
            <p:nvPr>
              <p:custDataLst>
                <p:tags r:id="rId185"/>
              </p:custDataLst>
            </p:nvPr>
          </p:nvSpPr>
          <p:spPr bwMode="auto">
            <a:xfrm>
              <a:off x="7607301" y="3708400"/>
              <a:ext cx="19050" cy="19050"/>
            </a:xfrm>
            <a:custGeom>
              <a:avLst/>
              <a:gdLst>
                <a:gd name="T0" fmla="*/ 9 w 11"/>
                <a:gd name="T1" fmla="*/ 0 h 11"/>
                <a:gd name="T2" fmla="*/ 1 w 11"/>
                <a:gd name="T3" fmla="*/ 0 h 11"/>
                <a:gd name="T4" fmla="*/ 0 w 11"/>
                <a:gd name="T5" fmla="*/ 1 h 11"/>
                <a:gd name="T6" fmla="*/ 1 w 11"/>
                <a:gd name="T7" fmla="*/ 1 h 11"/>
                <a:gd name="T8" fmla="*/ 9 w 11"/>
                <a:gd name="T9" fmla="*/ 10 h 11"/>
                <a:gd name="T10" fmla="*/ 10 w 11"/>
                <a:gd name="T11" fmla="*/ 11 h 11"/>
                <a:gd name="T12" fmla="*/ 11 w 11"/>
                <a:gd name="T13" fmla="*/ 9 h 11"/>
                <a:gd name="T14" fmla="*/ 11 w 11"/>
                <a:gd name="T15" fmla="*/ 3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1"/>
                    <a:pt x="0" y="1"/>
                    <a:pt x="0" y="1"/>
                  </a:cubicBezTo>
                  <a:cubicBezTo>
                    <a:pt x="1" y="1"/>
                    <a:pt x="1" y="1"/>
                    <a:pt x="1" y="1"/>
                  </a:cubicBezTo>
                  <a:cubicBezTo>
                    <a:pt x="9" y="10"/>
                    <a:pt x="9" y="10"/>
                    <a:pt x="9" y="10"/>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1" name="Freeform 188"/>
            <p:cNvSpPr/>
            <p:nvPr>
              <p:custDataLst>
                <p:tags r:id="rId186"/>
              </p:custDataLst>
            </p:nvPr>
          </p:nvSpPr>
          <p:spPr bwMode="auto">
            <a:xfrm>
              <a:off x="7637464" y="3709987"/>
              <a:ext cx="17463" cy="19050"/>
            </a:xfrm>
            <a:custGeom>
              <a:avLst/>
              <a:gdLst>
                <a:gd name="T0" fmla="*/ 2 w 10"/>
                <a:gd name="T1" fmla="*/ 0 h 11"/>
                <a:gd name="T2" fmla="*/ 0 w 10"/>
                <a:gd name="T3" fmla="*/ 5 h 11"/>
                <a:gd name="T4" fmla="*/ 0 w 10"/>
                <a:gd name="T5" fmla="*/ 5 h 11"/>
                <a:gd name="T6" fmla="*/ 5 w 10"/>
                <a:gd name="T7" fmla="*/ 11 h 11"/>
                <a:gd name="T8" fmla="*/ 6 w 10"/>
                <a:gd name="T9" fmla="*/ 11 h 11"/>
                <a:gd name="T10" fmla="*/ 10 w 10"/>
                <a:gd name="T11" fmla="*/ 9 h 11"/>
                <a:gd name="T12" fmla="*/ 2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2" y="0"/>
                  </a:moveTo>
                  <a:cubicBezTo>
                    <a:pt x="0" y="1"/>
                    <a:pt x="0" y="3"/>
                    <a:pt x="0" y="5"/>
                  </a:cubicBezTo>
                  <a:cubicBezTo>
                    <a:pt x="0" y="5"/>
                    <a:pt x="0" y="5"/>
                    <a:pt x="0" y="5"/>
                  </a:cubicBezTo>
                  <a:cubicBezTo>
                    <a:pt x="0" y="8"/>
                    <a:pt x="2" y="11"/>
                    <a:pt x="5" y="11"/>
                  </a:cubicBezTo>
                  <a:cubicBezTo>
                    <a:pt x="6" y="11"/>
                    <a:pt x="6" y="11"/>
                    <a:pt x="6" y="11"/>
                  </a:cubicBezTo>
                  <a:cubicBezTo>
                    <a:pt x="8" y="11"/>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2" name="Freeform 189"/>
            <p:cNvSpPr/>
            <p:nvPr>
              <p:custDataLst>
                <p:tags r:id="rId187"/>
              </p:custDataLst>
            </p:nvPr>
          </p:nvSpPr>
          <p:spPr bwMode="auto">
            <a:xfrm>
              <a:off x="7639051" y="3708400"/>
              <a:ext cx="17463" cy="19050"/>
            </a:xfrm>
            <a:custGeom>
              <a:avLst/>
              <a:gdLst>
                <a:gd name="T0" fmla="*/ 9 w 10"/>
                <a:gd name="T1" fmla="*/ 0 h 11"/>
                <a:gd name="T2" fmla="*/ 0 w 10"/>
                <a:gd name="T3" fmla="*/ 0 h 11"/>
                <a:gd name="T4" fmla="*/ 0 w 10"/>
                <a:gd name="T5" fmla="*/ 1 h 11"/>
                <a:gd name="T6" fmla="*/ 1 w 10"/>
                <a:gd name="T7" fmla="*/ 1 h 11"/>
                <a:gd name="T8" fmla="*/ 9 w 10"/>
                <a:gd name="T9" fmla="*/ 10 h 11"/>
                <a:gd name="T10" fmla="*/ 10 w 10"/>
                <a:gd name="T11" fmla="*/ 11 h 11"/>
                <a:gd name="T12" fmla="*/ 10 w 10"/>
                <a:gd name="T13" fmla="*/ 9 h 11"/>
                <a:gd name="T14" fmla="*/ 10 w 10"/>
                <a:gd name="T15" fmla="*/ 3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1"/>
                    <a:pt x="0" y="1"/>
                    <a:pt x="0" y="1"/>
                  </a:cubicBezTo>
                  <a:cubicBezTo>
                    <a:pt x="1" y="1"/>
                    <a:pt x="1" y="1"/>
                    <a:pt x="1" y="1"/>
                  </a:cubicBezTo>
                  <a:cubicBezTo>
                    <a:pt x="9" y="10"/>
                    <a:pt x="9" y="10"/>
                    <a:pt x="9" y="10"/>
                  </a:cubicBezTo>
                  <a:cubicBezTo>
                    <a:pt x="10" y="11"/>
                    <a:pt x="10" y="11"/>
                    <a:pt x="10" y="11"/>
                  </a:cubicBezTo>
                  <a:cubicBezTo>
                    <a:pt x="10" y="11"/>
                    <a:pt x="10" y="10"/>
                    <a:pt x="10" y="9"/>
                  </a:cubicBezTo>
                  <a:cubicBezTo>
                    <a:pt x="10" y="3"/>
                    <a:pt x="10" y="3"/>
                    <a:pt x="10" y="3"/>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3" name="Freeform 190"/>
            <p:cNvSpPr/>
            <p:nvPr>
              <p:custDataLst>
                <p:tags r:id="rId188"/>
              </p:custDataLst>
            </p:nvPr>
          </p:nvSpPr>
          <p:spPr bwMode="auto">
            <a:xfrm>
              <a:off x="7669214" y="3709987"/>
              <a:ext cx="12700" cy="15875"/>
            </a:xfrm>
            <a:custGeom>
              <a:avLst/>
              <a:gdLst>
                <a:gd name="T0" fmla="*/ 2 w 8"/>
                <a:gd name="T1" fmla="*/ 0 h 9"/>
                <a:gd name="T2" fmla="*/ 0 w 8"/>
                <a:gd name="T3" fmla="*/ 5 h 9"/>
                <a:gd name="T4" fmla="*/ 0 w 8"/>
                <a:gd name="T5" fmla="*/ 5 h 9"/>
                <a:gd name="T6" fmla="*/ 1 w 8"/>
                <a:gd name="T7" fmla="*/ 9 h 9"/>
                <a:gd name="T8" fmla="*/ 8 w 8"/>
                <a:gd name="T9" fmla="*/ 6 h 9"/>
                <a:gd name="T10" fmla="*/ 2 w 8"/>
                <a:gd name="T11" fmla="*/ 0 h 9"/>
              </a:gdLst>
              <a:ahLst/>
              <a:cxnLst>
                <a:cxn ang="0">
                  <a:pos x="T0" y="T1"/>
                </a:cxn>
                <a:cxn ang="0">
                  <a:pos x="T2" y="T3"/>
                </a:cxn>
                <a:cxn ang="0">
                  <a:pos x="T4" y="T5"/>
                </a:cxn>
                <a:cxn ang="0">
                  <a:pos x="T6" y="T7"/>
                </a:cxn>
                <a:cxn ang="0">
                  <a:pos x="T8" y="T9"/>
                </a:cxn>
                <a:cxn ang="0">
                  <a:pos x="T10" y="T11"/>
                </a:cxn>
              </a:cxnLst>
              <a:rect l="0" t="0" r="r" b="b"/>
              <a:pathLst>
                <a:path w="8" h="9">
                  <a:moveTo>
                    <a:pt x="2" y="0"/>
                  </a:moveTo>
                  <a:cubicBezTo>
                    <a:pt x="1" y="1"/>
                    <a:pt x="0" y="3"/>
                    <a:pt x="0" y="5"/>
                  </a:cubicBezTo>
                  <a:cubicBezTo>
                    <a:pt x="0" y="5"/>
                    <a:pt x="0" y="5"/>
                    <a:pt x="0" y="5"/>
                  </a:cubicBezTo>
                  <a:cubicBezTo>
                    <a:pt x="0" y="7"/>
                    <a:pt x="0" y="8"/>
                    <a:pt x="1" y="9"/>
                  </a:cubicBezTo>
                  <a:cubicBezTo>
                    <a:pt x="3" y="8"/>
                    <a:pt x="5" y="7"/>
                    <a:pt x="8" y="6"/>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4" name="Freeform 191"/>
            <p:cNvSpPr/>
            <p:nvPr>
              <p:custDataLst>
                <p:tags r:id="rId189"/>
              </p:custDataLst>
            </p:nvPr>
          </p:nvSpPr>
          <p:spPr bwMode="auto">
            <a:xfrm>
              <a:off x="7670801" y="3708400"/>
              <a:ext cx="17463" cy="12700"/>
            </a:xfrm>
            <a:custGeom>
              <a:avLst/>
              <a:gdLst>
                <a:gd name="T0" fmla="*/ 9 w 11"/>
                <a:gd name="T1" fmla="*/ 0 h 7"/>
                <a:gd name="T2" fmla="*/ 1 w 11"/>
                <a:gd name="T3" fmla="*/ 0 h 7"/>
                <a:gd name="T4" fmla="*/ 0 w 11"/>
                <a:gd name="T5" fmla="*/ 1 h 7"/>
                <a:gd name="T6" fmla="*/ 1 w 11"/>
                <a:gd name="T7" fmla="*/ 1 h 7"/>
                <a:gd name="T8" fmla="*/ 7 w 11"/>
                <a:gd name="T9" fmla="*/ 7 h 7"/>
                <a:gd name="T10" fmla="*/ 11 w 11"/>
                <a:gd name="T11" fmla="*/ 5 h 7"/>
                <a:gd name="T12" fmla="*/ 11 w 11"/>
                <a:gd name="T13" fmla="*/ 3 h 7"/>
                <a:gd name="T14" fmla="*/ 9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9" y="0"/>
                  </a:moveTo>
                  <a:cubicBezTo>
                    <a:pt x="1" y="0"/>
                    <a:pt x="1" y="0"/>
                    <a:pt x="1" y="0"/>
                  </a:cubicBezTo>
                  <a:cubicBezTo>
                    <a:pt x="0" y="1"/>
                    <a:pt x="0" y="1"/>
                    <a:pt x="0" y="1"/>
                  </a:cubicBezTo>
                  <a:cubicBezTo>
                    <a:pt x="1" y="1"/>
                    <a:pt x="1" y="1"/>
                    <a:pt x="1" y="1"/>
                  </a:cubicBezTo>
                  <a:cubicBezTo>
                    <a:pt x="7" y="7"/>
                    <a:pt x="7" y="7"/>
                    <a:pt x="7" y="7"/>
                  </a:cubicBezTo>
                  <a:cubicBezTo>
                    <a:pt x="8" y="7"/>
                    <a:pt x="9" y="6"/>
                    <a:pt x="11" y="5"/>
                  </a:cubicBezTo>
                  <a:cubicBezTo>
                    <a:pt x="11" y="3"/>
                    <a:pt x="11" y="3"/>
                    <a:pt x="11" y="3"/>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5" name="Freeform 192"/>
            <p:cNvSpPr>
              <a:spLocks noEditPoints="1"/>
            </p:cNvSpPr>
            <p:nvPr>
              <p:custDataLst>
                <p:tags r:id="rId190"/>
              </p:custDataLst>
            </p:nvPr>
          </p:nvSpPr>
          <p:spPr bwMode="auto">
            <a:xfrm>
              <a:off x="7543801" y="3551237"/>
              <a:ext cx="47625" cy="160338"/>
            </a:xfrm>
            <a:custGeom>
              <a:avLst/>
              <a:gdLst>
                <a:gd name="T0" fmla="*/ 16 w 28"/>
                <a:gd name="T1" fmla="*/ 70 h 94"/>
                <a:gd name="T2" fmla="*/ 16 w 28"/>
                <a:gd name="T3" fmla="*/ 84 h 94"/>
                <a:gd name="T4" fmla="*/ 28 w 28"/>
                <a:gd name="T5" fmla="*/ 94 h 94"/>
                <a:gd name="T6" fmla="*/ 28 w 28"/>
                <a:gd name="T7" fmla="*/ 92 h 94"/>
                <a:gd name="T8" fmla="*/ 25 w 28"/>
                <a:gd name="T9" fmla="*/ 88 h 94"/>
                <a:gd name="T10" fmla="*/ 16 w 28"/>
                <a:gd name="T11" fmla="*/ 70 h 94"/>
                <a:gd name="T12" fmla="*/ 10 w 28"/>
                <a:gd name="T13" fmla="*/ 18 h 94"/>
                <a:gd name="T14" fmla="*/ 3 w 28"/>
                <a:gd name="T15" fmla="*/ 38 h 94"/>
                <a:gd name="T16" fmla="*/ 13 w 28"/>
                <a:gd name="T17" fmla="*/ 80 h 94"/>
                <a:gd name="T18" fmla="*/ 14 w 28"/>
                <a:gd name="T19" fmla="*/ 81 h 94"/>
                <a:gd name="T20" fmla="*/ 14 w 28"/>
                <a:gd name="T21" fmla="*/ 57 h 94"/>
                <a:gd name="T22" fmla="*/ 14 w 28"/>
                <a:gd name="T23" fmla="*/ 53 h 94"/>
                <a:gd name="T24" fmla="*/ 14 w 28"/>
                <a:gd name="T25" fmla="*/ 33 h 94"/>
                <a:gd name="T26" fmla="*/ 10 w 28"/>
                <a:gd name="T27" fmla="*/ 18 h 94"/>
                <a:gd name="T28" fmla="*/ 28 w 28"/>
                <a:gd name="T29" fmla="*/ 0 h 94"/>
                <a:gd name="T30" fmla="*/ 25 w 28"/>
                <a:gd name="T31" fmla="*/ 2 h 94"/>
                <a:gd name="T32" fmla="*/ 11 w 28"/>
                <a:gd name="T33" fmla="*/ 16 h 94"/>
                <a:gd name="T34" fmla="*/ 16 w 28"/>
                <a:gd name="T35" fmla="*/ 33 h 94"/>
                <a:gd name="T36" fmla="*/ 16 w 28"/>
                <a:gd name="T37" fmla="*/ 40 h 94"/>
                <a:gd name="T38" fmla="*/ 28 w 28"/>
                <a:gd name="T39" fmla="*/ 18 h 94"/>
                <a:gd name="T40" fmla="*/ 28 w 28"/>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94">
                  <a:moveTo>
                    <a:pt x="16" y="70"/>
                  </a:moveTo>
                  <a:cubicBezTo>
                    <a:pt x="16" y="84"/>
                    <a:pt x="16" y="84"/>
                    <a:pt x="16" y="84"/>
                  </a:cubicBezTo>
                  <a:cubicBezTo>
                    <a:pt x="19" y="88"/>
                    <a:pt x="23" y="91"/>
                    <a:pt x="28" y="94"/>
                  </a:cubicBezTo>
                  <a:cubicBezTo>
                    <a:pt x="28" y="92"/>
                    <a:pt x="28" y="92"/>
                    <a:pt x="28" y="92"/>
                  </a:cubicBezTo>
                  <a:cubicBezTo>
                    <a:pt x="27" y="90"/>
                    <a:pt x="26" y="89"/>
                    <a:pt x="25" y="88"/>
                  </a:cubicBezTo>
                  <a:cubicBezTo>
                    <a:pt x="21" y="82"/>
                    <a:pt x="18" y="76"/>
                    <a:pt x="16" y="70"/>
                  </a:cubicBezTo>
                  <a:moveTo>
                    <a:pt x="10" y="18"/>
                  </a:moveTo>
                  <a:cubicBezTo>
                    <a:pt x="6" y="24"/>
                    <a:pt x="4" y="31"/>
                    <a:pt x="3" y="38"/>
                  </a:cubicBezTo>
                  <a:cubicBezTo>
                    <a:pt x="0" y="53"/>
                    <a:pt x="4" y="68"/>
                    <a:pt x="13" y="80"/>
                  </a:cubicBezTo>
                  <a:cubicBezTo>
                    <a:pt x="13" y="80"/>
                    <a:pt x="13" y="81"/>
                    <a:pt x="14" y="81"/>
                  </a:cubicBezTo>
                  <a:cubicBezTo>
                    <a:pt x="14" y="57"/>
                    <a:pt x="14" y="57"/>
                    <a:pt x="14" y="57"/>
                  </a:cubicBezTo>
                  <a:cubicBezTo>
                    <a:pt x="14" y="56"/>
                    <a:pt x="14" y="54"/>
                    <a:pt x="14" y="53"/>
                  </a:cubicBezTo>
                  <a:cubicBezTo>
                    <a:pt x="14" y="33"/>
                    <a:pt x="14" y="33"/>
                    <a:pt x="14" y="33"/>
                  </a:cubicBezTo>
                  <a:cubicBezTo>
                    <a:pt x="14" y="27"/>
                    <a:pt x="12" y="22"/>
                    <a:pt x="10" y="18"/>
                  </a:cubicBezTo>
                  <a:moveTo>
                    <a:pt x="28" y="0"/>
                  </a:moveTo>
                  <a:cubicBezTo>
                    <a:pt x="27" y="1"/>
                    <a:pt x="26" y="1"/>
                    <a:pt x="25" y="2"/>
                  </a:cubicBezTo>
                  <a:cubicBezTo>
                    <a:pt x="19" y="6"/>
                    <a:pt x="15" y="11"/>
                    <a:pt x="11" y="16"/>
                  </a:cubicBezTo>
                  <a:cubicBezTo>
                    <a:pt x="14" y="21"/>
                    <a:pt x="16" y="27"/>
                    <a:pt x="16" y="33"/>
                  </a:cubicBezTo>
                  <a:cubicBezTo>
                    <a:pt x="16" y="40"/>
                    <a:pt x="16" y="40"/>
                    <a:pt x="16" y="40"/>
                  </a:cubicBezTo>
                  <a:cubicBezTo>
                    <a:pt x="18" y="32"/>
                    <a:pt x="22" y="25"/>
                    <a:pt x="28" y="18"/>
                  </a:cubicBezTo>
                  <a:cubicBezTo>
                    <a:pt x="28" y="0"/>
                    <a:pt x="28" y="0"/>
                    <a:pt x="2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6" name="Freeform 193"/>
            <p:cNvSpPr>
              <a:spLocks noEditPoints="1"/>
            </p:cNvSpPr>
            <p:nvPr>
              <p:custDataLst>
                <p:tags r:id="rId191"/>
              </p:custDataLst>
            </p:nvPr>
          </p:nvSpPr>
          <p:spPr bwMode="auto">
            <a:xfrm>
              <a:off x="7591426" y="3535362"/>
              <a:ext cx="112713" cy="180975"/>
            </a:xfrm>
            <a:custGeom>
              <a:avLst/>
              <a:gdLst>
                <a:gd name="T0" fmla="*/ 0 w 66"/>
                <a:gd name="T1" fmla="*/ 101 h 106"/>
                <a:gd name="T2" fmla="*/ 0 w 66"/>
                <a:gd name="T3" fmla="*/ 103 h 106"/>
                <a:gd name="T4" fmla="*/ 5 w 66"/>
                <a:gd name="T5" fmla="*/ 106 h 106"/>
                <a:gd name="T6" fmla="*/ 0 w 66"/>
                <a:gd name="T7" fmla="*/ 101 h 106"/>
                <a:gd name="T8" fmla="*/ 65 w 66"/>
                <a:gd name="T9" fmla="*/ 13 h 106"/>
                <a:gd name="T10" fmla="*/ 64 w 66"/>
                <a:gd name="T11" fmla="*/ 13 h 106"/>
                <a:gd name="T12" fmla="*/ 66 w 66"/>
                <a:gd name="T13" fmla="*/ 14 h 106"/>
                <a:gd name="T14" fmla="*/ 65 w 66"/>
                <a:gd name="T15" fmla="*/ 13 h 106"/>
                <a:gd name="T16" fmla="*/ 6 w 66"/>
                <a:gd name="T17" fmla="*/ 5 h 106"/>
                <a:gd name="T18" fmla="*/ 0 w 66"/>
                <a:gd name="T19" fmla="*/ 9 h 106"/>
                <a:gd name="T20" fmla="*/ 0 w 66"/>
                <a:gd name="T21" fmla="*/ 27 h 106"/>
                <a:gd name="T22" fmla="*/ 9 w 66"/>
                <a:gd name="T23" fmla="*/ 19 h 106"/>
                <a:gd name="T24" fmla="*/ 9 w 66"/>
                <a:gd name="T25" fmla="*/ 19 h 106"/>
                <a:gd name="T26" fmla="*/ 7 w 66"/>
                <a:gd name="T27" fmla="*/ 19 h 106"/>
                <a:gd name="T28" fmla="*/ 7 w 66"/>
                <a:gd name="T29" fmla="*/ 17 h 106"/>
                <a:gd name="T30" fmla="*/ 12 w 66"/>
                <a:gd name="T31" fmla="*/ 17 h 106"/>
                <a:gd name="T32" fmla="*/ 19 w 66"/>
                <a:gd name="T33" fmla="*/ 13 h 106"/>
                <a:gd name="T34" fmla="*/ 12 w 66"/>
                <a:gd name="T35" fmla="*/ 13 h 106"/>
                <a:gd name="T36" fmla="*/ 6 w 66"/>
                <a:gd name="T37" fmla="*/ 8 h 106"/>
                <a:gd name="T38" fmla="*/ 6 w 66"/>
                <a:gd name="T39" fmla="*/ 7 h 106"/>
                <a:gd name="T40" fmla="*/ 6 w 66"/>
                <a:gd name="T41" fmla="*/ 5 h 106"/>
                <a:gd name="T42" fmla="*/ 29 w 66"/>
                <a:gd name="T43" fmla="*/ 0 h 106"/>
                <a:gd name="T44" fmla="*/ 17 w 66"/>
                <a:gd name="T45" fmla="*/ 2 h 106"/>
                <a:gd name="T46" fmla="*/ 41 w 66"/>
                <a:gd name="T47" fmla="*/ 2 h 106"/>
                <a:gd name="T48" fmla="*/ 38 w 66"/>
                <a:gd name="T49" fmla="*/ 1 h 106"/>
                <a:gd name="T50" fmla="*/ 38 w 66"/>
                <a:gd name="T51" fmla="*/ 1 h 106"/>
                <a:gd name="T52" fmla="*/ 29 w 66"/>
                <a:gd name="T5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106">
                  <a:moveTo>
                    <a:pt x="0" y="101"/>
                  </a:moveTo>
                  <a:cubicBezTo>
                    <a:pt x="0" y="103"/>
                    <a:pt x="0" y="103"/>
                    <a:pt x="0" y="103"/>
                  </a:cubicBezTo>
                  <a:cubicBezTo>
                    <a:pt x="1" y="104"/>
                    <a:pt x="3" y="105"/>
                    <a:pt x="5" y="106"/>
                  </a:cubicBezTo>
                  <a:cubicBezTo>
                    <a:pt x="3" y="104"/>
                    <a:pt x="1" y="102"/>
                    <a:pt x="0" y="101"/>
                  </a:cubicBezTo>
                  <a:moveTo>
                    <a:pt x="65" y="13"/>
                  </a:moveTo>
                  <a:cubicBezTo>
                    <a:pt x="64" y="13"/>
                    <a:pt x="64" y="13"/>
                    <a:pt x="64" y="13"/>
                  </a:cubicBezTo>
                  <a:cubicBezTo>
                    <a:pt x="65" y="14"/>
                    <a:pt x="65" y="14"/>
                    <a:pt x="66" y="14"/>
                  </a:cubicBezTo>
                  <a:cubicBezTo>
                    <a:pt x="66" y="14"/>
                    <a:pt x="65" y="14"/>
                    <a:pt x="65" y="13"/>
                  </a:cubicBezTo>
                  <a:moveTo>
                    <a:pt x="6" y="5"/>
                  </a:moveTo>
                  <a:cubicBezTo>
                    <a:pt x="4" y="6"/>
                    <a:pt x="2" y="8"/>
                    <a:pt x="0" y="9"/>
                  </a:cubicBezTo>
                  <a:cubicBezTo>
                    <a:pt x="0" y="27"/>
                    <a:pt x="0" y="27"/>
                    <a:pt x="0" y="27"/>
                  </a:cubicBezTo>
                  <a:cubicBezTo>
                    <a:pt x="2" y="24"/>
                    <a:pt x="5" y="22"/>
                    <a:pt x="9" y="19"/>
                  </a:cubicBezTo>
                  <a:cubicBezTo>
                    <a:pt x="9" y="19"/>
                    <a:pt x="9" y="19"/>
                    <a:pt x="9" y="19"/>
                  </a:cubicBezTo>
                  <a:cubicBezTo>
                    <a:pt x="7" y="19"/>
                    <a:pt x="7" y="19"/>
                    <a:pt x="7" y="19"/>
                  </a:cubicBezTo>
                  <a:cubicBezTo>
                    <a:pt x="7" y="17"/>
                    <a:pt x="7" y="17"/>
                    <a:pt x="7" y="17"/>
                  </a:cubicBezTo>
                  <a:cubicBezTo>
                    <a:pt x="12" y="17"/>
                    <a:pt x="12" y="17"/>
                    <a:pt x="12" y="17"/>
                  </a:cubicBezTo>
                  <a:cubicBezTo>
                    <a:pt x="14" y="16"/>
                    <a:pt x="17" y="14"/>
                    <a:pt x="19" y="13"/>
                  </a:cubicBezTo>
                  <a:cubicBezTo>
                    <a:pt x="12" y="13"/>
                    <a:pt x="12" y="13"/>
                    <a:pt x="12" y="13"/>
                  </a:cubicBezTo>
                  <a:cubicBezTo>
                    <a:pt x="9" y="13"/>
                    <a:pt x="6" y="11"/>
                    <a:pt x="6" y="8"/>
                  </a:cubicBezTo>
                  <a:cubicBezTo>
                    <a:pt x="6" y="7"/>
                    <a:pt x="6" y="7"/>
                    <a:pt x="6" y="7"/>
                  </a:cubicBezTo>
                  <a:cubicBezTo>
                    <a:pt x="6" y="7"/>
                    <a:pt x="6" y="6"/>
                    <a:pt x="6" y="5"/>
                  </a:cubicBezTo>
                  <a:moveTo>
                    <a:pt x="29" y="0"/>
                  </a:moveTo>
                  <a:cubicBezTo>
                    <a:pt x="25" y="0"/>
                    <a:pt x="21" y="1"/>
                    <a:pt x="17" y="2"/>
                  </a:cubicBezTo>
                  <a:cubicBezTo>
                    <a:pt x="41" y="2"/>
                    <a:pt x="41" y="2"/>
                    <a:pt x="41" y="2"/>
                  </a:cubicBezTo>
                  <a:cubicBezTo>
                    <a:pt x="40" y="1"/>
                    <a:pt x="39" y="1"/>
                    <a:pt x="38" y="1"/>
                  </a:cubicBezTo>
                  <a:cubicBezTo>
                    <a:pt x="38" y="1"/>
                    <a:pt x="38" y="1"/>
                    <a:pt x="38" y="1"/>
                  </a:cubicBezTo>
                  <a:cubicBezTo>
                    <a:pt x="35" y="1"/>
                    <a:pt x="32" y="0"/>
                    <a:pt x="29"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7" name="Freeform 194"/>
            <p:cNvSpPr/>
            <p:nvPr>
              <p:custDataLst>
                <p:tags r:id="rId192"/>
              </p:custDataLst>
            </p:nvPr>
          </p:nvSpPr>
          <p:spPr bwMode="auto">
            <a:xfrm>
              <a:off x="7605714" y="3541712"/>
              <a:ext cx="92075" cy="12700"/>
            </a:xfrm>
            <a:custGeom>
              <a:avLst/>
              <a:gdLst>
                <a:gd name="T0" fmla="*/ 40 w 54"/>
                <a:gd name="T1" fmla="*/ 0 h 7"/>
                <a:gd name="T2" fmla="*/ 4 w 54"/>
                <a:gd name="T3" fmla="*/ 0 h 7"/>
                <a:gd name="T4" fmla="*/ 0 w 54"/>
                <a:gd name="T5" fmla="*/ 3 h 7"/>
                <a:gd name="T6" fmla="*/ 0 w 54"/>
                <a:gd name="T7" fmla="*/ 4 h 7"/>
                <a:gd name="T8" fmla="*/ 4 w 54"/>
                <a:gd name="T9" fmla="*/ 7 h 7"/>
                <a:gd name="T10" fmla="*/ 16 w 54"/>
                <a:gd name="T11" fmla="*/ 7 h 7"/>
                <a:gd name="T12" fmla="*/ 33 w 54"/>
                <a:gd name="T13" fmla="*/ 4 h 7"/>
                <a:gd name="T14" fmla="*/ 42 w 54"/>
                <a:gd name="T15" fmla="*/ 5 h 7"/>
                <a:gd name="T16" fmla="*/ 42 w 54"/>
                <a:gd name="T17" fmla="*/ 5 h 7"/>
                <a:gd name="T18" fmla="*/ 51 w 54"/>
                <a:gd name="T19" fmla="*/ 7 h 7"/>
                <a:gd name="T20" fmla="*/ 54 w 54"/>
                <a:gd name="T21" fmla="*/ 7 h 7"/>
                <a:gd name="T22" fmla="*/ 40 w 5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
                  <a:moveTo>
                    <a:pt x="40" y="0"/>
                  </a:moveTo>
                  <a:cubicBezTo>
                    <a:pt x="4" y="0"/>
                    <a:pt x="4" y="0"/>
                    <a:pt x="4" y="0"/>
                  </a:cubicBezTo>
                  <a:cubicBezTo>
                    <a:pt x="2" y="0"/>
                    <a:pt x="0" y="1"/>
                    <a:pt x="0" y="3"/>
                  </a:cubicBezTo>
                  <a:cubicBezTo>
                    <a:pt x="0" y="4"/>
                    <a:pt x="0" y="4"/>
                    <a:pt x="0" y="4"/>
                  </a:cubicBezTo>
                  <a:cubicBezTo>
                    <a:pt x="0" y="6"/>
                    <a:pt x="2" y="7"/>
                    <a:pt x="4" y="7"/>
                  </a:cubicBezTo>
                  <a:cubicBezTo>
                    <a:pt x="16" y="7"/>
                    <a:pt x="16" y="7"/>
                    <a:pt x="16" y="7"/>
                  </a:cubicBezTo>
                  <a:cubicBezTo>
                    <a:pt x="22" y="5"/>
                    <a:pt x="27" y="4"/>
                    <a:pt x="33" y="4"/>
                  </a:cubicBezTo>
                  <a:cubicBezTo>
                    <a:pt x="36" y="4"/>
                    <a:pt x="39" y="5"/>
                    <a:pt x="42" y="5"/>
                  </a:cubicBezTo>
                  <a:cubicBezTo>
                    <a:pt x="42" y="5"/>
                    <a:pt x="42" y="5"/>
                    <a:pt x="42" y="5"/>
                  </a:cubicBezTo>
                  <a:cubicBezTo>
                    <a:pt x="45" y="6"/>
                    <a:pt x="48" y="6"/>
                    <a:pt x="51" y="7"/>
                  </a:cubicBezTo>
                  <a:cubicBezTo>
                    <a:pt x="54" y="7"/>
                    <a:pt x="54" y="7"/>
                    <a:pt x="54" y="7"/>
                  </a:cubicBezTo>
                  <a:cubicBezTo>
                    <a:pt x="50" y="4"/>
                    <a:pt x="45" y="2"/>
                    <a:pt x="4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8" name="Freeform 195"/>
            <p:cNvSpPr>
              <a:spLocks noEditPoints="1"/>
            </p:cNvSpPr>
            <p:nvPr>
              <p:custDataLst>
                <p:tags r:id="rId193"/>
              </p:custDataLst>
            </p:nvPr>
          </p:nvSpPr>
          <p:spPr bwMode="auto">
            <a:xfrm>
              <a:off x="7600951" y="3538537"/>
              <a:ext cx="101600" cy="19050"/>
            </a:xfrm>
            <a:custGeom>
              <a:avLst/>
              <a:gdLst>
                <a:gd name="T0" fmla="*/ 56 w 59"/>
                <a:gd name="T1" fmla="*/ 9 h 11"/>
                <a:gd name="T2" fmla="*/ 53 w 59"/>
                <a:gd name="T3" fmla="*/ 9 h 11"/>
                <a:gd name="T4" fmla="*/ 58 w 59"/>
                <a:gd name="T5" fmla="*/ 11 h 11"/>
                <a:gd name="T6" fmla="*/ 59 w 59"/>
                <a:gd name="T7" fmla="*/ 11 h 11"/>
                <a:gd name="T8" fmla="*/ 56 w 59"/>
                <a:gd name="T9" fmla="*/ 9 h 11"/>
                <a:gd name="T10" fmla="*/ 35 w 59"/>
                <a:gd name="T11" fmla="*/ 0 h 11"/>
                <a:gd name="T12" fmla="*/ 11 w 59"/>
                <a:gd name="T13" fmla="*/ 0 h 11"/>
                <a:gd name="T14" fmla="*/ 0 w 59"/>
                <a:gd name="T15" fmla="*/ 3 h 11"/>
                <a:gd name="T16" fmla="*/ 0 w 59"/>
                <a:gd name="T17" fmla="*/ 5 h 11"/>
                <a:gd name="T18" fmla="*/ 0 w 59"/>
                <a:gd name="T19" fmla="*/ 6 h 11"/>
                <a:gd name="T20" fmla="*/ 6 w 59"/>
                <a:gd name="T21" fmla="*/ 11 h 11"/>
                <a:gd name="T22" fmla="*/ 13 w 59"/>
                <a:gd name="T23" fmla="*/ 11 h 11"/>
                <a:gd name="T24" fmla="*/ 18 w 59"/>
                <a:gd name="T25" fmla="*/ 9 h 11"/>
                <a:gd name="T26" fmla="*/ 6 w 59"/>
                <a:gd name="T27" fmla="*/ 9 h 11"/>
                <a:gd name="T28" fmla="*/ 2 w 59"/>
                <a:gd name="T29" fmla="*/ 6 h 11"/>
                <a:gd name="T30" fmla="*/ 2 w 59"/>
                <a:gd name="T31" fmla="*/ 5 h 11"/>
                <a:gd name="T32" fmla="*/ 6 w 59"/>
                <a:gd name="T33" fmla="*/ 2 h 11"/>
                <a:gd name="T34" fmla="*/ 42 w 59"/>
                <a:gd name="T35" fmla="*/ 2 h 11"/>
                <a:gd name="T36" fmla="*/ 35 w 59"/>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1">
                  <a:moveTo>
                    <a:pt x="56" y="9"/>
                  </a:moveTo>
                  <a:cubicBezTo>
                    <a:pt x="53" y="9"/>
                    <a:pt x="53" y="9"/>
                    <a:pt x="53" y="9"/>
                  </a:cubicBezTo>
                  <a:cubicBezTo>
                    <a:pt x="54" y="10"/>
                    <a:pt x="56" y="10"/>
                    <a:pt x="58" y="11"/>
                  </a:cubicBezTo>
                  <a:cubicBezTo>
                    <a:pt x="59" y="11"/>
                    <a:pt x="59" y="11"/>
                    <a:pt x="59" y="11"/>
                  </a:cubicBezTo>
                  <a:cubicBezTo>
                    <a:pt x="58" y="10"/>
                    <a:pt x="57" y="10"/>
                    <a:pt x="56" y="9"/>
                  </a:cubicBezTo>
                  <a:moveTo>
                    <a:pt x="35" y="0"/>
                  </a:moveTo>
                  <a:cubicBezTo>
                    <a:pt x="11" y="0"/>
                    <a:pt x="11" y="0"/>
                    <a:pt x="11" y="0"/>
                  </a:cubicBezTo>
                  <a:cubicBezTo>
                    <a:pt x="8" y="1"/>
                    <a:pt x="4" y="2"/>
                    <a:pt x="0" y="3"/>
                  </a:cubicBezTo>
                  <a:cubicBezTo>
                    <a:pt x="0" y="4"/>
                    <a:pt x="0" y="5"/>
                    <a:pt x="0" y="5"/>
                  </a:cubicBezTo>
                  <a:cubicBezTo>
                    <a:pt x="0" y="6"/>
                    <a:pt x="0" y="6"/>
                    <a:pt x="0" y="6"/>
                  </a:cubicBezTo>
                  <a:cubicBezTo>
                    <a:pt x="0" y="9"/>
                    <a:pt x="3" y="11"/>
                    <a:pt x="6" y="11"/>
                  </a:cubicBezTo>
                  <a:cubicBezTo>
                    <a:pt x="13" y="11"/>
                    <a:pt x="13" y="11"/>
                    <a:pt x="13" y="11"/>
                  </a:cubicBezTo>
                  <a:cubicBezTo>
                    <a:pt x="15" y="10"/>
                    <a:pt x="16" y="10"/>
                    <a:pt x="18" y="9"/>
                  </a:cubicBezTo>
                  <a:cubicBezTo>
                    <a:pt x="6" y="9"/>
                    <a:pt x="6" y="9"/>
                    <a:pt x="6" y="9"/>
                  </a:cubicBezTo>
                  <a:cubicBezTo>
                    <a:pt x="4" y="9"/>
                    <a:pt x="2" y="8"/>
                    <a:pt x="2" y="6"/>
                  </a:cubicBezTo>
                  <a:cubicBezTo>
                    <a:pt x="2" y="5"/>
                    <a:pt x="2" y="5"/>
                    <a:pt x="2" y="5"/>
                  </a:cubicBezTo>
                  <a:cubicBezTo>
                    <a:pt x="2" y="3"/>
                    <a:pt x="4" y="2"/>
                    <a:pt x="6" y="2"/>
                  </a:cubicBezTo>
                  <a:cubicBezTo>
                    <a:pt x="42" y="2"/>
                    <a:pt x="42" y="2"/>
                    <a:pt x="42" y="2"/>
                  </a:cubicBezTo>
                  <a:cubicBezTo>
                    <a:pt x="40" y="1"/>
                    <a:pt x="38" y="0"/>
                    <a:pt x="35"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9" name="Freeform 196"/>
            <p:cNvSpPr/>
            <p:nvPr>
              <p:custDataLst>
                <p:tags r:id="rId194"/>
              </p:custDataLst>
            </p:nvPr>
          </p:nvSpPr>
          <p:spPr bwMode="auto">
            <a:xfrm>
              <a:off x="7602539" y="3563937"/>
              <a:ext cx="9525" cy="4763"/>
            </a:xfrm>
            <a:custGeom>
              <a:avLst/>
              <a:gdLst>
                <a:gd name="T0" fmla="*/ 5 w 5"/>
                <a:gd name="T1" fmla="*/ 0 h 2"/>
                <a:gd name="T2" fmla="*/ 0 w 5"/>
                <a:gd name="T3" fmla="*/ 0 h 2"/>
                <a:gd name="T4" fmla="*/ 0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0" y="0"/>
                    <a:pt x="0" y="0"/>
                    <a:pt x="0" y="0"/>
                  </a:cubicBezTo>
                  <a:cubicBezTo>
                    <a:pt x="0" y="2"/>
                    <a:pt x="0" y="2"/>
                    <a:pt x="0" y="2"/>
                  </a:cubicBezTo>
                  <a:cubicBezTo>
                    <a:pt x="2" y="2"/>
                    <a:pt x="2" y="2"/>
                    <a:pt x="2" y="2"/>
                  </a:cubicBezTo>
                  <a:cubicBezTo>
                    <a:pt x="3" y="1"/>
                    <a:pt x="4" y="1"/>
                    <a:pt x="5" y="0"/>
                  </a:cubicBezTo>
                </a:path>
              </a:pathLst>
            </a:custGeom>
            <a:solidFill>
              <a:srgbClr val="F3F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0" name="Freeform 197"/>
            <p:cNvSpPr>
              <a:spLocks noEditPoints="1"/>
            </p:cNvSpPr>
            <p:nvPr>
              <p:custDataLst>
                <p:tags r:id="rId195"/>
              </p:custDataLst>
            </p:nvPr>
          </p:nvSpPr>
          <p:spPr bwMode="auto">
            <a:xfrm>
              <a:off x="7559676" y="3578225"/>
              <a:ext cx="11113" cy="115888"/>
            </a:xfrm>
            <a:custGeom>
              <a:avLst/>
              <a:gdLst>
                <a:gd name="T0" fmla="*/ 4 w 6"/>
                <a:gd name="T1" fmla="*/ 41 h 68"/>
                <a:gd name="T2" fmla="*/ 4 w 6"/>
                <a:gd name="T3" fmla="*/ 65 h 68"/>
                <a:gd name="T4" fmla="*/ 6 w 6"/>
                <a:gd name="T5" fmla="*/ 68 h 68"/>
                <a:gd name="T6" fmla="*/ 6 w 6"/>
                <a:gd name="T7" fmla="*/ 54 h 68"/>
                <a:gd name="T8" fmla="*/ 4 w 6"/>
                <a:gd name="T9" fmla="*/ 41 h 68"/>
                <a:gd name="T10" fmla="*/ 1 w 6"/>
                <a:gd name="T11" fmla="*/ 0 h 68"/>
                <a:gd name="T12" fmla="*/ 0 w 6"/>
                <a:gd name="T13" fmla="*/ 2 h 68"/>
                <a:gd name="T14" fmla="*/ 4 w 6"/>
                <a:gd name="T15" fmla="*/ 17 h 68"/>
                <a:gd name="T16" fmla="*/ 4 w 6"/>
                <a:gd name="T17" fmla="*/ 37 h 68"/>
                <a:gd name="T18" fmla="*/ 5 w 6"/>
                <a:gd name="T19" fmla="*/ 30 h 68"/>
                <a:gd name="T20" fmla="*/ 6 w 6"/>
                <a:gd name="T21" fmla="*/ 24 h 68"/>
                <a:gd name="T22" fmla="*/ 6 w 6"/>
                <a:gd name="T23" fmla="*/ 17 h 68"/>
                <a:gd name="T24" fmla="*/ 1 w 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8">
                  <a:moveTo>
                    <a:pt x="4" y="41"/>
                  </a:moveTo>
                  <a:cubicBezTo>
                    <a:pt x="4" y="65"/>
                    <a:pt x="4" y="65"/>
                    <a:pt x="4" y="65"/>
                  </a:cubicBezTo>
                  <a:cubicBezTo>
                    <a:pt x="5" y="66"/>
                    <a:pt x="5" y="67"/>
                    <a:pt x="6" y="68"/>
                  </a:cubicBezTo>
                  <a:cubicBezTo>
                    <a:pt x="6" y="54"/>
                    <a:pt x="6" y="54"/>
                    <a:pt x="6" y="54"/>
                  </a:cubicBezTo>
                  <a:cubicBezTo>
                    <a:pt x="5" y="50"/>
                    <a:pt x="4" y="46"/>
                    <a:pt x="4" y="41"/>
                  </a:cubicBezTo>
                  <a:moveTo>
                    <a:pt x="1" y="0"/>
                  </a:moveTo>
                  <a:cubicBezTo>
                    <a:pt x="1" y="1"/>
                    <a:pt x="0" y="2"/>
                    <a:pt x="0" y="2"/>
                  </a:cubicBezTo>
                  <a:cubicBezTo>
                    <a:pt x="2" y="6"/>
                    <a:pt x="4" y="11"/>
                    <a:pt x="4" y="17"/>
                  </a:cubicBezTo>
                  <a:cubicBezTo>
                    <a:pt x="4" y="37"/>
                    <a:pt x="4" y="37"/>
                    <a:pt x="4" y="37"/>
                  </a:cubicBezTo>
                  <a:cubicBezTo>
                    <a:pt x="4" y="35"/>
                    <a:pt x="4" y="33"/>
                    <a:pt x="5" y="30"/>
                  </a:cubicBezTo>
                  <a:cubicBezTo>
                    <a:pt x="5" y="28"/>
                    <a:pt x="5" y="26"/>
                    <a:pt x="6" y="24"/>
                  </a:cubicBezTo>
                  <a:cubicBezTo>
                    <a:pt x="6" y="17"/>
                    <a:pt x="6" y="17"/>
                    <a:pt x="6" y="17"/>
                  </a:cubicBezTo>
                  <a:cubicBezTo>
                    <a:pt x="6" y="11"/>
                    <a:pt x="4" y="5"/>
                    <a:pt x="1" y="0"/>
                  </a:cubicBezTo>
                </a:path>
              </a:pathLst>
            </a:custGeom>
            <a:solidFill>
              <a:srgbClr val="E7AD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1" name="Freeform 198"/>
            <p:cNvSpPr/>
            <p:nvPr>
              <p:custDataLst>
                <p:tags r:id="rId196"/>
              </p:custDataLst>
            </p:nvPr>
          </p:nvSpPr>
          <p:spPr bwMode="auto">
            <a:xfrm>
              <a:off x="7519989" y="3513137"/>
              <a:ext cx="139700" cy="231775"/>
            </a:xfrm>
            <a:custGeom>
              <a:avLst/>
              <a:gdLst>
                <a:gd name="T0" fmla="*/ 62 w 82"/>
                <a:gd name="T1" fmla="*/ 129 h 135"/>
                <a:gd name="T2" fmla="*/ 11 w 82"/>
                <a:gd name="T3" fmla="*/ 60 h 135"/>
                <a:gd name="T4" fmla="*/ 35 w 82"/>
                <a:gd name="T5" fmla="*/ 20 h 135"/>
                <a:gd name="T6" fmla="*/ 81 w 82"/>
                <a:gd name="T7" fmla="*/ 9 h 135"/>
                <a:gd name="T8" fmla="*/ 82 w 82"/>
                <a:gd name="T9" fmla="*/ 3 h 135"/>
                <a:gd name="T10" fmla="*/ 81 w 82"/>
                <a:gd name="T11" fmla="*/ 3 h 135"/>
                <a:gd name="T12" fmla="*/ 32 w 82"/>
                <a:gd name="T13" fmla="*/ 15 h 135"/>
                <a:gd name="T14" fmla="*/ 5 w 82"/>
                <a:gd name="T15" fmla="*/ 59 h 135"/>
                <a:gd name="T16" fmla="*/ 61 w 82"/>
                <a:gd name="T17" fmla="*/ 135 h 135"/>
                <a:gd name="T18" fmla="*/ 62 w 82"/>
                <a:gd name="T19"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5">
                  <a:moveTo>
                    <a:pt x="62" y="129"/>
                  </a:moveTo>
                  <a:cubicBezTo>
                    <a:pt x="29" y="124"/>
                    <a:pt x="6" y="93"/>
                    <a:pt x="11" y="60"/>
                  </a:cubicBezTo>
                  <a:cubicBezTo>
                    <a:pt x="14" y="44"/>
                    <a:pt x="22" y="29"/>
                    <a:pt x="35" y="20"/>
                  </a:cubicBezTo>
                  <a:cubicBezTo>
                    <a:pt x="49" y="10"/>
                    <a:pt x="65" y="6"/>
                    <a:pt x="81" y="9"/>
                  </a:cubicBezTo>
                  <a:cubicBezTo>
                    <a:pt x="82" y="3"/>
                    <a:pt x="82" y="3"/>
                    <a:pt x="82" y="3"/>
                  </a:cubicBezTo>
                  <a:cubicBezTo>
                    <a:pt x="81" y="3"/>
                    <a:pt x="81" y="3"/>
                    <a:pt x="81" y="3"/>
                  </a:cubicBezTo>
                  <a:cubicBezTo>
                    <a:pt x="64" y="0"/>
                    <a:pt x="46" y="4"/>
                    <a:pt x="32" y="15"/>
                  </a:cubicBezTo>
                  <a:cubicBezTo>
                    <a:pt x="17" y="26"/>
                    <a:pt x="8" y="41"/>
                    <a:pt x="5" y="59"/>
                  </a:cubicBezTo>
                  <a:cubicBezTo>
                    <a:pt x="0" y="95"/>
                    <a:pt x="25" y="129"/>
                    <a:pt x="61" y="135"/>
                  </a:cubicBezTo>
                  <a:cubicBezTo>
                    <a:pt x="62" y="129"/>
                    <a:pt x="62" y="129"/>
                    <a:pt x="62" y="129"/>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2" name="Freeform 199"/>
            <p:cNvSpPr/>
            <p:nvPr>
              <p:custDataLst>
                <p:tags r:id="rId197"/>
              </p:custDataLst>
            </p:nvPr>
          </p:nvSpPr>
          <p:spPr bwMode="auto">
            <a:xfrm>
              <a:off x="7694614" y="3708400"/>
              <a:ext cx="49213" cy="55563"/>
            </a:xfrm>
            <a:custGeom>
              <a:avLst/>
              <a:gdLst>
                <a:gd name="T0" fmla="*/ 26 w 29"/>
                <a:gd name="T1" fmla="*/ 17 h 32"/>
                <a:gd name="T2" fmla="*/ 16 w 29"/>
                <a:gd name="T3" fmla="*/ 3 h 32"/>
                <a:gd name="T4" fmla="*/ 10 w 29"/>
                <a:gd name="T5" fmla="*/ 0 h 32"/>
                <a:gd name="T6" fmla="*/ 6 w 29"/>
                <a:gd name="T7" fmla="*/ 4 h 32"/>
                <a:gd name="T8" fmla="*/ 0 w 29"/>
                <a:gd name="T9" fmla="*/ 7 h 32"/>
                <a:gd name="T10" fmla="*/ 2 w 29"/>
                <a:gd name="T11" fmla="*/ 14 h 32"/>
                <a:gd name="T12" fmla="*/ 11 w 29"/>
                <a:gd name="T13" fmla="*/ 27 h 32"/>
                <a:gd name="T14" fmla="*/ 23 w 29"/>
                <a:gd name="T15" fmla="*/ 28 h 32"/>
                <a:gd name="T16" fmla="*/ 23 w 29"/>
                <a:gd name="T17" fmla="*/ 28 h 32"/>
                <a:gd name="T18" fmla="*/ 26 w 29"/>
                <a:gd name="T1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2">
                  <a:moveTo>
                    <a:pt x="26" y="17"/>
                  </a:moveTo>
                  <a:cubicBezTo>
                    <a:pt x="23" y="12"/>
                    <a:pt x="19" y="8"/>
                    <a:pt x="16" y="3"/>
                  </a:cubicBezTo>
                  <a:cubicBezTo>
                    <a:pt x="15" y="1"/>
                    <a:pt x="13" y="0"/>
                    <a:pt x="10" y="0"/>
                  </a:cubicBezTo>
                  <a:cubicBezTo>
                    <a:pt x="9" y="1"/>
                    <a:pt x="7" y="3"/>
                    <a:pt x="6" y="4"/>
                  </a:cubicBezTo>
                  <a:cubicBezTo>
                    <a:pt x="4" y="5"/>
                    <a:pt x="2" y="6"/>
                    <a:pt x="0" y="7"/>
                  </a:cubicBezTo>
                  <a:cubicBezTo>
                    <a:pt x="0" y="10"/>
                    <a:pt x="0" y="12"/>
                    <a:pt x="2" y="14"/>
                  </a:cubicBezTo>
                  <a:cubicBezTo>
                    <a:pt x="5" y="19"/>
                    <a:pt x="8" y="23"/>
                    <a:pt x="11" y="27"/>
                  </a:cubicBezTo>
                  <a:cubicBezTo>
                    <a:pt x="14" y="32"/>
                    <a:pt x="19" y="31"/>
                    <a:pt x="23" y="28"/>
                  </a:cubicBezTo>
                  <a:cubicBezTo>
                    <a:pt x="23" y="28"/>
                    <a:pt x="23" y="28"/>
                    <a:pt x="23" y="28"/>
                  </a:cubicBezTo>
                  <a:cubicBezTo>
                    <a:pt x="27" y="25"/>
                    <a:pt x="29" y="21"/>
                    <a:pt x="26" y="17"/>
                  </a:cubicBezTo>
                  <a:close/>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3" name="Freeform 200"/>
            <p:cNvSpPr/>
            <p:nvPr>
              <p:custDataLst>
                <p:tags r:id="rId198"/>
              </p:custDataLst>
            </p:nvPr>
          </p:nvSpPr>
          <p:spPr bwMode="auto">
            <a:xfrm>
              <a:off x="7704139" y="3730625"/>
              <a:ext cx="131763" cy="153988"/>
            </a:xfrm>
            <a:custGeom>
              <a:avLst/>
              <a:gdLst>
                <a:gd name="T0" fmla="*/ 83 w 83"/>
                <a:gd name="T1" fmla="*/ 79 h 97"/>
                <a:gd name="T2" fmla="*/ 59 w 83"/>
                <a:gd name="T3" fmla="*/ 97 h 97"/>
                <a:gd name="T4" fmla="*/ 0 w 83"/>
                <a:gd name="T5" fmla="*/ 18 h 97"/>
                <a:gd name="T6" fmla="*/ 26 w 83"/>
                <a:gd name="T7" fmla="*/ 0 h 97"/>
                <a:gd name="T8" fmla="*/ 83 w 83"/>
                <a:gd name="T9" fmla="*/ 79 h 97"/>
              </a:gdLst>
              <a:ahLst/>
              <a:cxnLst>
                <a:cxn ang="0">
                  <a:pos x="T0" y="T1"/>
                </a:cxn>
                <a:cxn ang="0">
                  <a:pos x="T2" y="T3"/>
                </a:cxn>
                <a:cxn ang="0">
                  <a:pos x="T4" y="T5"/>
                </a:cxn>
                <a:cxn ang="0">
                  <a:pos x="T6" y="T7"/>
                </a:cxn>
                <a:cxn ang="0">
                  <a:pos x="T8" y="T9"/>
                </a:cxn>
              </a:cxnLst>
              <a:rect l="0" t="0" r="r" b="b"/>
              <a:pathLst>
                <a:path w="83" h="97">
                  <a:moveTo>
                    <a:pt x="83" y="79"/>
                  </a:moveTo>
                  <a:lnTo>
                    <a:pt x="59" y="97"/>
                  </a:lnTo>
                  <a:lnTo>
                    <a:pt x="0" y="18"/>
                  </a:lnTo>
                  <a:lnTo>
                    <a:pt x="26" y="0"/>
                  </a:lnTo>
                  <a:lnTo>
                    <a:pt x="83" y="7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4" name="Freeform 201"/>
            <p:cNvSpPr/>
            <p:nvPr>
              <p:custDataLst>
                <p:tags r:id="rId199"/>
              </p:custDataLst>
            </p:nvPr>
          </p:nvSpPr>
          <p:spPr bwMode="auto">
            <a:xfrm>
              <a:off x="7724776" y="3732212"/>
              <a:ext cx="107950" cy="136525"/>
            </a:xfrm>
            <a:custGeom>
              <a:avLst/>
              <a:gdLst>
                <a:gd name="T0" fmla="*/ 68 w 68"/>
                <a:gd name="T1" fmla="*/ 79 h 86"/>
                <a:gd name="T2" fmla="*/ 57 w 68"/>
                <a:gd name="T3" fmla="*/ 86 h 86"/>
                <a:gd name="T4" fmla="*/ 0 w 68"/>
                <a:gd name="T5" fmla="*/ 8 h 86"/>
                <a:gd name="T6" fmla="*/ 11 w 68"/>
                <a:gd name="T7" fmla="*/ 0 h 86"/>
                <a:gd name="T8" fmla="*/ 68 w 68"/>
                <a:gd name="T9" fmla="*/ 79 h 86"/>
              </a:gdLst>
              <a:ahLst/>
              <a:cxnLst>
                <a:cxn ang="0">
                  <a:pos x="T0" y="T1"/>
                </a:cxn>
                <a:cxn ang="0">
                  <a:pos x="T2" y="T3"/>
                </a:cxn>
                <a:cxn ang="0">
                  <a:pos x="T4" y="T5"/>
                </a:cxn>
                <a:cxn ang="0">
                  <a:pos x="T6" y="T7"/>
                </a:cxn>
                <a:cxn ang="0">
                  <a:pos x="T8" y="T9"/>
                </a:cxn>
              </a:cxnLst>
              <a:rect l="0" t="0" r="r" b="b"/>
              <a:pathLst>
                <a:path w="68" h="86">
                  <a:moveTo>
                    <a:pt x="68" y="79"/>
                  </a:moveTo>
                  <a:lnTo>
                    <a:pt x="57" y="86"/>
                  </a:lnTo>
                  <a:lnTo>
                    <a:pt x="0" y="8"/>
                  </a:lnTo>
                  <a:lnTo>
                    <a:pt x="11" y="0"/>
                  </a:lnTo>
                  <a:lnTo>
                    <a:pt x="68" y="79"/>
                  </a:lnTo>
                  <a:close/>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5" name="Freeform 202"/>
            <p:cNvSpPr/>
            <p:nvPr>
              <p:custDataLst>
                <p:tags r:id="rId200"/>
              </p:custDataLst>
            </p:nvPr>
          </p:nvSpPr>
          <p:spPr bwMode="auto">
            <a:xfrm>
              <a:off x="7704139" y="3730625"/>
              <a:ext cx="47625" cy="38100"/>
            </a:xfrm>
            <a:custGeom>
              <a:avLst/>
              <a:gdLst>
                <a:gd name="T0" fmla="*/ 30 w 30"/>
                <a:gd name="T1" fmla="*/ 5 h 24"/>
                <a:gd name="T2" fmla="*/ 5 w 30"/>
                <a:gd name="T3" fmla="*/ 24 h 24"/>
                <a:gd name="T4" fmla="*/ 0 w 30"/>
                <a:gd name="T5" fmla="*/ 18 h 24"/>
                <a:gd name="T6" fmla="*/ 26 w 30"/>
                <a:gd name="T7" fmla="*/ 0 h 24"/>
                <a:gd name="T8" fmla="*/ 30 w 30"/>
                <a:gd name="T9" fmla="*/ 5 h 24"/>
              </a:gdLst>
              <a:ahLst/>
              <a:cxnLst>
                <a:cxn ang="0">
                  <a:pos x="T0" y="T1"/>
                </a:cxn>
                <a:cxn ang="0">
                  <a:pos x="T2" y="T3"/>
                </a:cxn>
                <a:cxn ang="0">
                  <a:pos x="T4" y="T5"/>
                </a:cxn>
                <a:cxn ang="0">
                  <a:pos x="T6" y="T7"/>
                </a:cxn>
                <a:cxn ang="0">
                  <a:pos x="T8" y="T9"/>
                </a:cxn>
              </a:cxnLst>
              <a:rect l="0" t="0" r="r" b="b"/>
              <a:pathLst>
                <a:path w="30" h="24">
                  <a:moveTo>
                    <a:pt x="30" y="5"/>
                  </a:moveTo>
                  <a:lnTo>
                    <a:pt x="5" y="24"/>
                  </a:lnTo>
                  <a:lnTo>
                    <a:pt x="0" y="18"/>
                  </a:lnTo>
                  <a:lnTo>
                    <a:pt x="26" y="0"/>
                  </a:lnTo>
                  <a:lnTo>
                    <a:pt x="30" y="5"/>
                  </a:lnTo>
                  <a:close/>
                </a:path>
              </a:pathLst>
            </a:custGeom>
            <a:solidFill>
              <a:srgbClr val="E4E7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6" name="Freeform 203"/>
            <p:cNvSpPr/>
            <p:nvPr>
              <p:custDataLst>
                <p:tags r:id="rId201"/>
              </p:custDataLst>
            </p:nvPr>
          </p:nvSpPr>
          <p:spPr bwMode="auto">
            <a:xfrm>
              <a:off x="7724776" y="3735387"/>
              <a:ext cx="22225" cy="19050"/>
            </a:xfrm>
            <a:custGeom>
              <a:avLst/>
              <a:gdLst>
                <a:gd name="T0" fmla="*/ 14 w 14"/>
                <a:gd name="T1" fmla="*/ 3 h 12"/>
                <a:gd name="T2" fmla="*/ 3 w 14"/>
                <a:gd name="T3" fmla="*/ 12 h 12"/>
                <a:gd name="T4" fmla="*/ 0 w 14"/>
                <a:gd name="T5" fmla="*/ 8 h 12"/>
                <a:gd name="T6" fmla="*/ 11 w 14"/>
                <a:gd name="T7" fmla="*/ 0 h 12"/>
                <a:gd name="T8" fmla="*/ 14 w 14"/>
                <a:gd name="T9" fmla="*/ 3 h 12"/>
              </a:gdLst>
              <a:ahLst/>
              <a:cxnLst>
                <a:cxn ang="0">
                  <a:pos x="T0" y="T1"/>
                </a:cxn>
                <a:cxn ang="0">
                  <a:pos x="T2" y="T3"/>
                </a:cxn>
                <a:cxn ang="0">
                  <a:pos x="T4" y="T5"/>
                </a:cxn>
                <a:cxn ang="0">
                  <a:pos x="T6" y="T7"/>
                </a:cxn>
                <a:cxn ang="0">
                  <a:pos x="T8" y="T9"/>
                </a:cxn>
              </a:cxnLst>
              <a:rect l="0" t="0" r="r" b="b"/>
              <a:pathLst>
                <a:path w="14" h="12">
                  <a:moveTo>
                    <a:pt x="14" y="3"/>
                  </a:moveTo>
                  <a:lnTo>
                    <a:pt x="3" y="12"/>
                  </a:lnTo>
                  <a:lnTo>
                    <a:pt x="0" y="8"/>
                  </a:lnTo>
                  <a:lnTo>
                    <a:pt x="11" y="0"/>
                  </a:lnTo>
                  <a:lnTo>
                    <a:pt x="14" y="3"/>
                  </a:lnTo>
                  <a:close/>
                </a:path>
              </a:pathLst>
            </a:custGeom>
            <a:solidFill>
              <a:srgbClr val="CCD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7" name="Freeform 204"/>
            <p:cNvSpPr/>
            <p:nvPr>
              <p:custDataLst>
                <p:tags r:id="rId202"/>
              </p:custDataLst>
            </p:nvPr>
          </p:nvSpPr>
          <p:spPr bwMode="auto">
            <a:xfrm>
              <a:off x="7797801" y="3856037"/>
              <a:ext cx="46038" cy="41275"/>
            </a:xfrm>
            <a:custGeom>
              <a:avLst/>
              <a:gdLst>
                <a:gd name="T0" fmla="*/ 27 w 27"/>
                <a:gd name="T1" fmla="*/ 5 h 24"/>
                <a:gd name="T2" fmla="*/ 4 w 27"/>
                <a:gd name="T3" fmla="*/ 22 h 24"/>
                <a:gd name="T4" fmla="*/ 0 w 27"/>
                <a:gd name="T5" fmla="*/ 17 h 24"/>
                <a:gd name="T6" fmla="*/ 23 w 27"/>
                <a:gd name="T7" fmla="*/ 0 h 24"/>
                <a:gd name="T8" fmla="*/ 27 w 27"/>
                <a:gd name="T9" fmla="*/ 5 h 24"/>
              </a:gdLst>
              <a:ahLst/>
              <a:cxnLst>
                <a:cxn ang="0">
                  <a:pos x="T0" y="T1"/>
                </a:cxn>
                <a:cxn ang="0">
                  <a:pos x="T2" y="T3"/>
                </a:cxn>
                <a:cxn ang="0">
                  <a:pos x="T4" y="T5"/>
                </a:cxn>
                <a:cxn ang="0">
                  <a:pos x="T6" y="T7"/>
                </a:cxn>
                <a:cxn ang="0">
                  <a:pos x="T8" y="T9"/>
                </a:cxn>
              </a:cxnLst>
              <a:rect l="0" t="0" r="r" b="b"/>
              <a:pathLst>
                <a:path w="27" h="24">
                  <a:moveTo>
                    <a:pt x="27" y="5"/>
                  </a:moveTo>
                  <a:cubicBezTo>
                    <a:pt x="25" y="16"/>
                    <a:pt x="15" y="24"/>
                    <a:pt x="4" y="22"/>
                  </a:cubicBezTo>
                  <a:cubicBezTo>
                    <a:pt x="2" y="20"/>
                    <a:pt x="1" y="18"/>
                    <a:pt x="0" y="17"/>
                  </a:cubicBezTo>
                  <a:cubicBezTo>
                    <a:pt x="7" y="11"/>
                    <a:pt x="15" y="5"/>
                    <a:pt x="23" y="0"/>
                  </a:cubicBezTo>
                  <a:cubicBezTo>
                    <a:pt x="24" y="1"/>
                    <a:pt x="26" y="3"/>
                    <a:pt x="27" y="5"/>
                  </a:cubicBezTo>
                  <a:close/>
                </a:path>
              </a:pathLst>
            </a:custGeom>
            <a:solidFill>
              <a:srgbClr val="E4E7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8" name="Freeform 206"/>
            <p:cNvSpPr/>
            <p:nvPr>
              <p:custDataLst>
                <p:tags r:id="rId203"/>
              </p:custDataLst>
            </p:nvPr>
          </p:nvSpPr>
          <p:spPr bwMode="auto">
            <a:xfrm>
              <a:off x="7815264" y="3859212"/>
              <a:ext cx="25400" cy="20638"/>
            </a:xfrm>
            <a:custGeom>
              <a:avLst/>
              <a:gdLst>
                <a:gd name="T0" fmla="*/ 16 w 16"/>
                <a:gd name="T1" fmla="*/ 5 h 13"/>
                <a:gd name="T2" fmla="*/ 4 w 16"/>
                <a:gd name="T3" fmla="*/ 13 h 13"/>
                <a:gd name="T4" fmla="*/ 0 w 16"/>
                <a:gd name="T5" fmla="*/ 7 h 13"/>
                <a:gd name="T6" fmla="*/ 11 w 16"/>
                <a:gd name="T7" fmla="*/ 0 h 13"/>
                <a:gd name="T8" fmla="*/ 16 w 16"/>
                <a:gd name="T9" fmla="*/ 5 h 13"/>
              </a:gdLst>
              <a:ahLst/>
              <a:cxnLst>
                <a:cxn ang="0">
                  <a:pos x="T0" y="T1"/>
                </a:cxn>
                <a:cxn ang="0">
                  <a:pos x="T2" y="T3"/>
                </a:cxn>
                <a:cxn ang="0">
                  <a:pos x="T4" y="T5"/>
                </a:cxn>
                <a:cxn ang="0">
                  <a:pos x="T6" y="T7"/>
                </a:cxn>
                <a:cxn ang="0">
                  <a:pos x="T8" y="T9"/>
                </a:cxn>
              </a:cxnLst>
              <a:rect l="0" t="0" r="r" b="b"/>
              <a:pathLst>
                <a:path w="16" h="13">
                  <a:moveTo>
                    <a:pt x="16" y="5"/>
                  </a:moveTo>
                  <a:lnTo>
                    <a:pt x="4" y="13"/>
                  </a:lnTo>
                  <a:lnTo>
                    <a:pt x="0" y="7"/>
                  </a:lnTo>
                  <a:lnTo>
                    <a:pt x="11" y="0"/>
                  </a:lnTo>
                  <a:lnTo>
                    <a:pt x="16" y="5"/>
                  </a:lnTo>
                  <a:close/>
                </a:path>
              </a:pathLst>
            </a:custGeom>
            <a:solidFill>
              <a:srgbClr val="CCD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9" name="Freeform 207"/>
            <p:cNvSpPr/>
            <p:nvPr>
              <p:custDataLst>
                <p:tags r:id="rId204"/>
              </p:custDataLst>
            </p:nvPr>
          </p:nvSpPr>
          <p:spPr bwMode="auto">
            <a:xfrm>
              <a:off x="7534277" y="3163887"/>
              <a:ext cx="303213" cy="314325"/>
            </a:xfrm>
            <a:custGeom>
              <a:avLst/>
              <a:gdLst>
                <a:gd name="T0" fmla="*/ 89 w 177"/>
                <a:gd name="T1" fmla="*/ 0 h 184"/>
                <a:gd name="T2" fmla="*/ 0 w 177"/>
                <a:gd name="T3" fmla="*/ 88 h 184"/>
                <a:gd name="T4" fmla="*/ 21 w 177"/>
                <a:gd name="T5" fmla="*/ 145 h 184"/>
                <a:gd name="T6" fmla="*/ 1 w 177"/>
                <a:gd name="T7" fmla="*/ 184 h 184"/>
                <a:gd name="T8" fmla="*/ 38 w 177"/>
                <a:gd name="T9" fmla="*/ 160 h 184"/>
                <a:gd name="T10" fmla="*/ 89 w 177"/>
                <a:gd name="T11" fmla="*/ 176 h 184"/>
                <a:gd name="T12" fmla="*/ 177 w 177"/>
                <a:gd name="T13" fmla="*/ 88 h 184"/>
                <a:gd name="T14" fmla="*/ 89 w 177"/>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184">
                  <a:moveTo>
                    <a:pt x="89" y="0"/>
                  </a:moveTo>
                  <a:cubicBezTo>
                    <a:pt x="40" y="0"/>
                    <a:pt x="0" y="39"/>
                    <a:pt x="0" y="88"/>
                  </a:cubicBezTo>
                  <a:cubicBezTo>
                    <a:pt x="0" y="110"/>
                    <a:pt x="8" y="130"/>
                    <a:pt x="21" y="145"/>
                  </a:cubicBezTo>
                  <a:cubicBezTo>
                    <a:pt x="1" y="184"/>
                    <a:pt x="1" y="184"/>
                    <a:pt x="1" y="184"/>
                  </a:cubicBezTo>
                  <a:cubicBezTo>
                    <a:pt x="38" y="160"/>
                    <a:pt x="38" y="160"/>
                    <a:pt x="38" y="160"/>
                  </a:cubicBezTo>
                  <a:cubicBezTo>
                    <a:pt x="53" y="170"/>
                    <a:pt x="70" y="176"/>
                    <a:pt x="89" y="176"/>
                  </a:cubicBezTo>
                  <a:cubicBezTo>
                    <a:pt x="137" y="176"/>
                    <a:pt x="177" y="137"/>
                    <a:pt x="177" y="88"/>
                  </a:cubicBezTo>
                  <a:cubicBezTo>
                    <a:pt x="177" y="39"/>
                    <a:pt x="137" y="0"/>
                    <a:pt x="89" y="0"/>
                  </a:cubicBezTo>
                  <a:close/>
                </a:path>
              </a:pathLst>
            </a:custGeom>
            <a:solidFill>
              <a:srgbClr val="F67B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0" name="Freeform 208"/>
            <p:cNvSpPr/>
            <p:nvPr>
              <p:custDataLst>
                <p:tags r:id="rId205"/>
              </p:custDataLst>
            </p:nvPr>
          </p:nvSpPr>
          <p:spPr bwMode="auto">
            <a:xfrm>
              <a:off x="7629527" y="3209925"/>
              <a:ext cx="114300" cy="209550"/>
            </a:xfrm>
            <a:custGeom>
              <a:avLst/>
              <a:gdLst>
                <a:gd name="T0" fmla="*/ 26 w 67"/>
                <a:gd name="T1" fmla="*/ 122 h 122"/>
                <a:gd name="T2" fmla="*/ 26 w 67"/>
                <a:gd name="T3" fmla="*/ 108 h 122"/>
                <a:gd name="T4" fmla="*/ 0 w 67"/>
                <a:gd name="T5" fmla="*/ 101 h 122"/>
                <a:gd name="T6" fmla="*/ 5 w 67"/>
                <a:gd name="T7" fmla="*/ 84 h 122"/>
                <a:gd name="T8" fmla="*/ 30 w 67"/>
                <a:gd name="T9" fmla="*/ 90 h 122"/>
                <a:gd name="T10" fmla="*/ 44 w 67"/>
                <a:gd name="T11" fmla="*/ 81 h 122"/>
                <a:gd name="T12" fmla="*/ 28 w 67"/>
                <a:gd name="T13" fmla="*/ 68 h 122"/>
                <a:gd name="T14" fmla="*/ 1 w 67"/>
                <a:gd name="T15" fmla="*/ 41 h 122"/>
                <a:gd name="T16" fmla="*/ 26 w 67"/>
                <a:gd name="T17" fmla="*/ 14 h 122"/>
                <a:gd name="T18" fmla="*/ 26 w 67"/>
                <a:gd name="T19" fmla="*/ 0 h 122"/>
                <a:gd name="T20" fmla="*/ 41 w 67"/>
                <a:gd name="T21" fmla="*/ 0 h 122"/>
                <a:gd name="T22" fmla="*/ 41 w 67"/>
                <a:gd name="T23" fmla="*/ 13 h 122"/>
                <a:gd name="T24" fmla="*/ 63 w 67"/>
                <a:gd name="T25" fmla="*/ 18 h 122"/>
                <a:gd name="T26" fmla="*/ 58 w 67"/>
                <a:gd name="T27" fmla="*/ 35 h 122"/>
                <a:gd name="T28" fmla="*/ 37 w 67"/>
                <a:gd name="T29" fmla="*/ 30 h 122"/>
                <a:gd name="T30" fmla="*/ 24 w 67"/>
                <a:gd name="T31" fmla="*/ 38 h 122"/>
                <a:gd name="T32" fmla="*/ 42 w 67"/>
                <a:gd name="T33" fmla="*/ 51 h 122"/>
                <a:gd name="T34" fmla="*/ 67 w 67"/>
                <a:gd name="T35" fmla="*/ 79 h 122"/>
                <a:gd name="T36" fmla="*/ 40 w 67"/>
                <a:gd name="T37" fmla="*/ 107 h 122"/>
                <a:gd name="T38" fmla="*/ 40 w 67"/>
                <a:gd name="T39" fmla="*/ 122 h 122"/>
                <a:gd name="T40" fmla="*/ 26 w 67"/>
                <a:gd name="T4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22">
                  <a:moveTo>
                    <a:pt x="26" y="122"/>
                  </a:moveTo>
                  <a:cubicBezTo>
                    <a:pt x="26" y="108"/>
                    <a:pt x="26" y="108"/>
                    <a:pt x="26" y="108"/>
                  </a:cubicBezTo>
                  <a:cubicBezTo>
                    <a:pt x="16" y="107"/>
                    <a:pt x="6" y="104"/>
                    <a:pt x="0" y="101"/>
                  </a:cubicBezTo>
                  <a:cubicBezTo>
                    <a:pt x="5" y="84"/>
                    <a:pt x="5" y="84"/>
                    <a:pt x="5" y="84"/>
                  </a:cubicBezTo>
                  <a:cubicBezTo>
                    <a:pt x="11" y="87"/>
                    <a:pt x="20" y="90"/>
                    <a:pt x="30" y="90"/>
                  </a:cubicBezTo>
                  <a:cubicBezTo>
                    <a:pt x="38" y="90"/>
                    <a:pt x="44" y="87"/>
                    <a:pt x="44" y="81"/>
                  </a:cubicBezTo>
                  <a:cubicBezTo>
                    <a:pt x="44" y="76"/>
                    <a:pt x="39" y="72"/>
                    <a:pt x="28" y="68"/>
                  </a:cubicBezTo>
                  <a:cubicBezTo>
                    <a:pt x="12" y="63"/>
                    <a:pt x="1" y="55"/>
                    <a:pt x="1" y="41"/>
                  </a:cubicBezTo>
                  <a:cubicBezTo>
                    <a:pt x="1" y="28"/>
                    <a:pt x="10" y="17"/>
                    <a:pt x="26" y="14"/>
                  </a:cubicBezTo>
                  <a:cubicBezTo>
                    <a:pt x="26" y="0"/>
                    <a:pt x="26" y="0"/>
                    <a:pt x="26" y="0"/>
                  </a:cubicBezTo>
                  <a:cubicBezTo>
                    <a:pt x="41" y="0"/>
                    <a:pt x="41" y="0"/>
                    <a:pt x="41" y="0"/>
                  </a:cubicBezTo>
                  <a:cubicBezTo>
                    <a:pt x="41" y="13"/>
                    <a:pt x="41" y="13"/>
                    <a:pt x="41" y="13"/>
                  </a:cubicBezTo>
                  <a:cubicBezTo>
                    <a:pt x="51" y="14"/>
                    <a:pt x="58" y="16"/>
                    <a:pt x="63" y="18"/>
                  </a:cubicBezTo>
                  <a:cubicBezTo>
                    <a:pt x="58" y="35"/>
                    <a:pt x="58" y="35"/>
                    <a:pt x="58" y="35"/>
                  </a:cubicBezTo>
                  <a:cubicBezTo>
                    <a:pt x="55" y="33"/>
                    <a:pt x="48" y="30"/>
                    <a:pt x="37" y="30"/>
                  </a:cubicBezTo>
                  <a:cubicBezTo>
                    <a:pt x="27" y="30"/>
                    <a:pt x="24" y="34"/>
                    <a:pt x="24" y="38"/>
                  </a:cubicBezTo>
                  <a:cubicBezTo>
                    <a:pt x="24" y="43"/>
                    <a:pt x="29" y="47"/>
                    <a:pt x="42" y="51"/>
                  </a:cubicBezTo>
                  <a:cubicBezTo>
                    <a:pt x="60" y="57"/>
                    <a:pt x="67" y="66"/>
                    <a:pt x="67" y="79"/>
                  </a:cubicBezTo>
                  <a:cubicBezTo>
                    <a:pt x="67" y="92"/>
                    <a:pt x="58" y="104"/>
                    <a:pt x="40" y="107"/>
                  </a:cubicBezTo>
                  <a:cubicBezTo>
                    <a:pt x="40" y="122"/>
                    <a:pt x="40" y="122"/>
                    <a:pt x="40" y="122"/>
                  </a:cubicBezTo>
                  <a:lnTo>
                    <a:pt x="26" y="1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1" name="Freeform 209"/>
            <p:cNvSpPr/>
            <p:nvPr>
              <p:custDataLst>
                <p:tags r:id="rId206"/>
              </p:custDataLst>
            </p:nvPr>
          </p:nvSpPr>
          <p:spPr bwMode="auto">
            <a:xfrm>
              <a:off x="6902452" y="3235325"/>
              <a:ext cx="239713" cy="239713"/>
            </a:xfrm>
            <a:custGeom>
              <a:avLst/>
              <a:gdLst>
                <a:gd name="T0" fmla="*/ 6 w 140"/>
                <a:gd name="T1" fmla="*/ 79 h 140"/>
                <a:gd name="T2" fmla="*/ 61 w 140"/>
                <a:gd name="T3" fmla="*/ 6 h 140"/>
                <a:gd name="T4" fmla="*/ 135 w 140"/>
                <a:gd name="T5" fmla="*/ 61 h 140"/>
                <a:gd name="T6" fmla="*/ 79 w 140"/>
                <a:gd name="T7" fmla="*/ 135 h 140"/>
                <a:gd name="T8" fmla="*/ 6 w 140"/>
                <a:gd name="T9" fmla="*/ 79 h 140"/>
              </a:gdLst>
              <a:ahLst/>
              <a:cxnLst>
                <a:cxn ang="0">
                  <a:pos x="T0" y="T1"/>
                </a:cxn>
                <a:cxn ang="0">
                  <a:pos x="T2" y="T3"/>
                </a:cxn>
                <a:cxn ang="0">
                  <a:pos x="T4" y="T5"/>
                </a:cxn>
                <a:cxn ang="0">
                  <a:pos x="T6" y="T7"/>
                </a:cxn>
                <a:cxn ang="0">
                  <a:pos x="T8" y="T9"/>
                </a:cxn>
              </a:cxnLst>
              <a:rect l="0" t="0" r="r" b="b"/>
              <a:pathLst>
                <a:path w="140" h="140">
                  <a:moveTo>
                    <a:pt x="6" y="79"/>
                  </a:moveTo>
                  <a:cubicBezTo>
                    <a:pt x="0" y="44"/>
                    <a:pt x="25" y="11"/>
                    <a:pt x="61" y="6"/>
                  </a:cubicBezTo>
                  <a:cubicBezTo>
                    <a:pt x="96" y="0"/>
                    <a:pt x="129" y="25"/>
                    <a:pt x="135" y="61"/>
                  </a:cubicBezTo>
                  <a:cubicBezTo>
                    <a:pt x="140" y="96"/>
                    <a:pt x="115" y="129"/>
                    <a:pt x="79" y="135"/>
                  </a:cubicBezTo>
                  <a:cubicBezTo>
                    <a:pt x="44" y="140"/>
                    <a:pt x="11" y="115"/>
                    <a:pt x="6" y="79"/>
                  </a:cubicBez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2" name="Freeform 210"/>
            <p:cNvSpPr>
              <a:spLocks noEditPoints="1"/>
            </p:cNvSpPr>
            <p:nvPr>
              <p:custDataLst>
                <p:tags r:id="rId207"/>
              </p:custDataLst>
            </p:nvPr>
          </p:nvSpPr>
          <p:spPr bwMode="auto">
            <a:xfrm>
              <a:off x="6953252" y="3302000"/>
              <a:ext cx="136525" cy="100013"/>
            </a:xfrm>
            <a:custGeom>
              <a:avLst/>
              <a:gdLst>
                <a:gd name="T0" fmla="*/ 86 w 86"/>
                <a:gd name="T1" fmla="*/ 63 h 63"/>
                <a:gd name="T2" fmla="*/ 0 w 86"/>
                <a:gd name="T3" fmla="*/ 63 h 63"/>
                <a:gd name="T4" fmla="*/ 0 w 86"/>
                <a:gd name="T5" fmla="*/ 0 h 63"/>
                <a:gd name="T6" fmla="*/ 86 w 86"/>
                <a:gd name="T7" fmla="*/ 0 h 63"/>
                <a:gd name="T8" fmla="*/ 86 w 86"/>
                <a:gd name="T9" fmla="*/ 63 h 63"/>
                <a:gd name="T10" fmla="*/ 8 w 86"/>
                <a:gd name="T11" fmla="*/ 56 h 63"/>
                <a:gd name="T12" fmla="*/ 79 w 86"/>
                <a:gd name="T13" fmla="*/ 56 h 63"/>
                <a:gd name="T14" fmla="*/ 79 w 86"/>
                <a:gd name="T15" fmla="*/ 8 h 63"/>
                <a:gd name="T16" fmla="*/ 8 w 86"/>
                <a:gd name="T17" fmla="*/ 8 h 63"/>
                <a:gd name="T18" fmla="*/ 8 w 86"/>
                <a:gd name="T1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3">
                  <a:moveTo>
                    <a:pt x="86" y="63"/>
                  </a:moveTo>
                  <a:lnTo>
                    <a:pt x="0" y="63"/>
                  </a:lnTo>
                  <a:lnTo>
                    <a:pt x="0" y="0"/>
                  </a:lnTo>
                  <a:lnTo>
                    <a:pt x="86" y="0"/>
                  </a:lnTo>
                  <a:lnTo>
                    <a:pt x="86" y="63"/>
                  </a:lnTo>
                  <a:close/>
                  <a:moveTo>
                    <a:pt x="8" y="56"/>
                  </a:moveTo>
                  <a:lnTo>
                    <a:pt x="79" y="56"/>
                  </a:lnTo>
                  <a:lnTo>
                    <a:pt x="79" y="8"/>
                  </a:lnTo>
                  <a:lnTo>
                    <a:pt x="8" y="8"/>
                  </a:lnTo>
                  <a:lnTo>
                    <a:pt x="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3" name="Rectangle 211"/>
            <p:cNvSpPr>
              <a:spLocks noChangeArrowheads="1"/>
            </p:cNvSpPr>
            <p:nvPr>
              <p:custDataLst>
                <p:tags r:id="rId208"/>
              </p:custDataLst>
            </p:nvPr>
          </p:nvSpPr>
          <p:spPr bwMode="auto">
            <a:xfrm>
              <a:off x="7016752" y="3400425"/>
              <a:ext cx="9525" cy="20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4" name="Freeform 212"/>
            <p:cNvSpPr/>
            <p:nvPr>
              <p:custDataLst>
                <p:tags r:id="rId209"/>
              </p:custDataLst>
            </p:nvPr>
          </p:nvSpPr>
          <p:spPr bwMode="auto">
            <a:xfrm>
              <a:off x="6989764" y="3392487"/>
              <a:ext cx="65088" cy="41275"/>
            </a:xfrm>
            <a:custGeom>
              <a:avLst/>
              <a:gdLst>
                <a:gd name="T0" fmla="*/ 5 w 41"/>
                <a:gd name="T1" fmla="*/ 26 h 26"/>
                <a:gd name="T2" fmla="*/ 0 w 41"/>
                <a:gd name="T3" fmla="*/ 21 h 26"/>
                <a:gd name="T4" fmla="*/ 20 w 41"/>
                <a:gd name="T5" fmla="*/ 0 h 26"/>
                <a:gd name="T6" fmla="*/ 41 w 41"/>
                <a:gd name="T7" fmla="*/ 21 h 26"/>
                <a:gd name="T8" fmla="*/ 35 w 41"/>
                <a:gd name="T9" fmla="*/ 26 h 26"/>
                <a:gd name="T10" fmla="*/ 20 w 41"/>
                <a:gd name="T11" fmla="*/ 11 h 26"/>
                <a:gd name="T12" fmla="*/ 5 w 41"/>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 h="26">
                  <a:moveTo>
                    <a:pt x="5" y="26"/>
                  </a:moveTo>
                  <a:lnTo>
                    <a:pt x="0" y="21"/>
                  </a:lnTo>
                  <a:lnTo>
                    <a:pt x="20" y="0"/>
                  </a:lnTo>
                  <a:lnTo>
                    <a:pt x="41" y="21"/>
                  </a:lnTo>
                  <a:lnTo>
                    <a:pt x="35" y="26"/>
                  </a:lnTo>
                  <a:lnTo>
                    <a:pt x="20" y="11"/>
                  </a:lnTo>
                  <a:lnTo>
                    <a:pt x="5"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5" name="Rectangle 213"/>
            <p:cNvSpPr>
              <a:spLocks noChangeArrowheads="1"/>
            </p:cNvSpPr>
            <p:nvPr>
              <p:custDataLst>
                <p:tags r:id="rId210"/>
              </p:custDataLst>
            </p:nvPr>
          </p:nvSpPr>
          <p:spPr bwMode="auto">
            <a:xfrm>
              <a:off x="6959602" y="3322637"/>
              <a:ext cx="123825"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6" name="Rectangle 214"/>
            <p:cNvSpPr>
              <a:spLocks noChangeArrowheads="1"/>
            </p:cNvSpPr>
            <p:nvPr>
              <p:custDataLst>
                <p:tags r:id="rId211"/>
              </p:custDataLst>
            </p:nvPr>
          </p:nvSpPr>
          <p:spPr bwMode="auto">
            <a:xfrm>
              <a:off x="6983414" y="3360737"/>
              <a:ext cx="127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7" name="Rectangle 215"/>
            <p:cNvSpPr>
              <a:spLocks noChangeArrowheads="1"/>
            </p:cNvSpPr>
            <p:nvPr>
              <p:custDataLst>
                <p:tags r:id="rId212"/>
              </p:custDataLst>
            </p:nvPr>
          </p:nvSpPr>
          <p:spPr bwMode="auto">
            <a:xfrm>
              <a:off x="7004052" y="3341687"/>
              <a:ext cx="12700" cy="38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8" name="Rectangle 216"/>
            <p:cNvSpPr>
              <a:spLocks noChangeArrowheads="1"/>
            </p:cNvSpPr>
            <p:nvPr>
              <p:custDataLst>
                <p:tags r:id="rId213"/>
              </p:custDataLst>
            </p:nvPr>
          </p:nvSpPr>
          <p:spPr bwMode="auto">
            <a:xfrm>
              <a:off x="7026277" y="3367087"/>
              <a:ext cx="127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9" name="Rectangle 217"/>
            <p:cNvSpPr>
              <a:spLocks noChangeArrowheads="1"/>
            </p:cNvSpPr>
            <p:nvPr>
              <p:custDataLst>
                <p:tags r:id="rId214"/>
              </p:custDataLst>
            </p:nvPr>
          </p:nvSpPr>
          <p:spPr bwMode="auto">
            <a:xfrm>
              <a:off x="7046914" y="3349625"/>
              <a:ext cx="12700" cy="30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0" name="Freeform 218"/>
            <p:cNvSpPr/>
            <p:nvPr>
              <p:custDataLst>
                <p:tags r:id="rId215"/>
              </p:custDataLst>
            </p:nvPr>
          </p:nvSpPr>
          <p:spPr bwMode="auto">
            <a:xfrm>
              <a:off x="7088189" y="3425825"/>
              <a:ext cx="33338" cy="36513"/>
            </a:xfrm>
            <a:custGeom>
              <a:avLst/>
              <a:gdLst>
                <a:gd name="T0" fmla="*/ 21 w 21"/>
                <a:gd name="T1" fmla="*/ 23 h 23"/>
                <a:gd name="T2" fmla="*/ 10 w 21"/>
                <a:gd name="T3" fmla="*/ 16 h 23"/>
                <a:gd name="T4" fmla="*/ 0 w 21"/>
                <a:gd name="T5" fmla="*/ 10 h 23"/>
                <a:gd name="T6" fmla="*/ 6 w 21"/>
                <a:gd name="T7" fmla="*/ 4 h 23"/>
                <a:gd name="T8" fmla="*/ 12 w 21"/>
                <a:gd name="T9" fmla="*/ 0 h 23"/>
                <a:gd name="T10" fmla="*/ 17 w 21"/>
                <a:gd name="T11" fmla="*/ 11 h 23"/>
                <a:gd name="T12" fmla="*/ 21 w 21"/>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1" h="23">
                  <a:moveTo>
                    <a:pt x="21" y="23"/>
                  </a:moveTo>
                  <a:lnTo>
                    <a:pt x="10" y="16"/>
                  </a:lnTo>
                  <a:lnTo>
                    <a:pt x="0" y="10"/>
                  </a:lnTo>
                  <a:lnTo>
                    <a:pt x="6" y="4"/>
                  </a:lnTo>
                  <a:lnTo>
                    <a:pt x="12" y="0"/>
                  </a:lnTo>
                  <a:lnTo>
                    <a:pt x="17" y="11"/>
                  </a:lnTo>
                  <a:lnTo>
                    <a:pt x="21" y="23"/>
                  </a:ln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1" name="Rectangle 219"/>
            <p:cNvSpPr>
              <a:spLocks noChangeArrowheads="1"/>
            </p:cNvSpPr>
            <p:nvPr>
              <p:custDataLst>
                <p:tags r:id="rId216"/>
              </p:custDataLst>
            </p:nvPr>
          </p:nvSpPr>
          <p:spPr bwMode="auto">
            <a:xfrm>
              <a:off x="9523414" y="3036887"/>
              <a:ext cx="1204913" cy="120173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2" name="Rectangle 220"/>
            <p:cNvSpPr>
              <a:spLocks noChangeArrowheads="1"/>
            </p:cNvSpPr>
            <p:nvPr>
              <p:custDataLst>
                <p:tags r:id="rId217"/>
              </p:custDataLst>
            </p:nvPr>
          </p:nvSpPr>
          <p:spPr bwMode="auto">
            <a:xfrm>
              <a:off x="9523414" y="3036887"/>
              <a:ext cx="1204913"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3" name="Freeform 221"/>
            <p:cNvSpPr>
              <a:spLocks noEditPoints="1"/>
            </p:cNvSpPr>
            <p:nvPr>
              <p:custDataLst>
                <p:tags r:id="rId218"/>
              </p:custDataLst>
            </p:nvPr>
          </p:nvSpPr>
          <p:spPr bwMode="auto">
            <a:xfrm>
              <a:off x="9704389" y="3216275"/>
              <a:ext cx="842963" cy="841375"/>
            </a:xfrm>
            <a:custGeom>
              <a:avLst/>
              <a:gdLst>
                <a:gd name="T0" fmla="*/ 131 w 492"/>
                <a:gd name="T1" fmla="*/ 396 h 491"/>
                <a:gd name="T2" fmla="*/ 51 w 492"/>
                <a:gd name="T3" fmla="*/ 396 h 491"/>
                <a:gd name="T4" fmla="*/ 84 w 492"/>
                <a:gd name="T5" fmla="*/ 430 h 491"/>
                <a:gd name="T6" fmla="*/ 131 w 492"/>
                <a:gd name="T7" fmla="*/ 396 h 491"/>
                <a:gd name="T8" fmla="*/ 353 w 492"/>
                <a:gd name="T9" fmla="*/ 396 h 491"/>
                <a:gd name="T10" fmla="*/ 147 w 492"/>
                <a:gd name="T11" fmla="*/ 396 h 491"/>
                <a:gd name="T12" fmla="*/ 91 w 492"/>
                <a:gd name="T13" fmla="*/ 437 h 491"/>
                <a:gd name="T14" fmla="*/ 246 w 492"/>
                <a:gd name="T15" fmla="*/ 491 h 491"/>
                <a:gd name="T16" fmla="*/ 388 w 492"/>
                <a:gd name="T17" fmla="*/ 447 h 491"/>
                <a:gd name="T18" fmla="*/ 377 w 492"/>
                <a:gd name="T19" fmla="*/ 415 h 491"/>
                <a:gd name="T20" fmla="*/ 375 w 492"/>
                <a:gd name="T21" fmla="*/ 412 h 491"/>
                <a:gd name="T22" fmla="*/ 353 w 492"/>
                <a:gd name="T23" fmla="*/ 396 h 491"/>
                <a:gd name="T24" fmla="*/ 4 w 492"/>
                <a:gd name="T25" fmla="*/ 207 h 491"/>
                <a:gd name="T26" fmla="*/ 0 w 492"/>
                <a:gd name="T27" fmla="*/ 246 h 491"/>
                <a:gd name="T28" fmla="*/ 4 w 492"/>
                <a:gd name="T29" fmla="*/ 285 h 491"/>
                <a:gd name="T30" fmla="*/ 4 w 492"/>
                <a:gd name="T31" fmla="*/ 207 h 491"/>
                <a:gd name="T32" fmla="*/ 455 w 492"/>
                <a:gd name="T33" fmla="*/ 117 h 491"/>
                <a:gd name="T34" fmla="*/ 455 w 492"/>
                <a:gd name="T35" fmla="*/ 247 h 491"/>
                <a:gd name="T36" fmla="*/ 488 w 492"/>
                <a:gd name="T37" fmla="*/ 257 h 491"/>
                <a:gd name="T38" fmla="*/ 486 w 492"/>
                <a:gd name="T39" fmla="*/ 271 h 491"/>
                <a:gd name="T40" fmla="*/ 486 w 492"/>
                <a:gd name="T41" fmla="*/ 271 h 491"/>
                <a:gd name="T42" fmla="*/ 482 w 492"/>
                <a:gd name="T43" fmla="*/ 313 h 491"/>
                <a:gd name="T44" fmla="*/ 492 w 492"/>
                <a:gd name="T45" fmla="*/ 246 h 491"/>
                <a:gd name="T46" fmla="*/ 455 w 492"/>
                <a:gd name="T47" fmla="*/ 117 h 491"/>
                <a:gd name="T48" fmla="*/ 246 w 492"/>
                <a:gd name="T49" fmla="*/ 0 h 491"/>
                <a:gd name="T50" fmla="*/ 58 w 492"/>
                <a:gd name="T51" fmla="*/ 88 h 491"/>
                <a:gd name="T52" fmla="*/ 427 w 492"/>
                <a:gd name="T53" fmla="*/ 88 h 491"/>
                <a:gd name="T54" fmla="*/ 435 w 492"/>
                <a:gd name="T55" fmla="*/ 89 h 491"/>
                <a:gd name="T56" fmla="*/ 246 w 492"/>
                <a:gd name="T57"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2" h="491">
                  <a:moveTo>
                    <a:pt x="131" y="396"/>
                  </a:moveTo>
                  <a:cubicBezTo>
                    <a:pt x="51" y="396"/>
                    <a:pt x="51" y="396"/>
                    <a:pt x="51" y="396"/>
                  </a:cubicBezTo>
                  <a:cubicBezTo>
                    <a:pt x="61" y="408"/>
                    <a:pt x="72" y="420"/>
                    <a:pt x="84" y="430"/>
                  </a:cubicBezTo>
                  <a:cubicBezTo>
                    <a:pt x="131" y="396"/>
                    <a:pt x="131" y="396"/>
                    <a:pt x="131" y="396"/>
                  </a:cubicBezTo>
                  <a:moveTo>
                    <a:pt x="353" y="396"/>
                  </a:moveTo>
                  <a:cubicBezTo>
                    <a:pt x="147" y="396"/>
                    <a:pt x="147" y="396"/>
                    <a:pt x="147" y="396"/>
                  </a:cubicBezTo>
                  <a:cubicBezTo>
                    <a:pt x="91" y="437"/>
                    <a:pt x="91" y="437"/>
                    <a:pt x="91" y="437"/>
                  </a:cubicBezTo>
                  <a:cubicBezTo>
                    <a:pt x="134" y="471"/>
                    <a:pt x="187" y="491"/>
                    <a:pt x="246" y="491"/>
                  </a:cubicBezTo>
                  <a:cubicBezTo>
                    <a:pt x="299" y="491"/>
                    <a:pt x="348" y="475"/>
                    <a:pt x="388" y="447"/>
                  </a:cubicBezTo>
                  <a:cubicBezTo>
                    <a:pt x="387" y="437"/>
                    <a:pt x="384" y="427"/>
                    <a:pt x="377" y="415"/>
                  </a:cubicBezTo>
                  <a:cubicBezTo>
                    <a:pt x="376" y="414"/>
                    <a:pt x="376" y="413"/>
                    <a:pt x="375" y="412"/>
                  </a:cubicBezTo>
                  <a:cubicBezTo>
                    <a:pt x="353" y="396"/>
                    <a:pt x="353" y="396"/>
                    <a:pt x="353" y="396"/>
                  </a:cubicBezTo>
                  <a:moveTo>
                    <a:pt x="4" y="207"/>
                  </a:moveTo>
                  <a:cubicBezTo>
                    <a:pt x="2" y="220"/>
                    <a:pt x="0" y="233"/>
                    <a:pt x="0" y="246"/>
                  </a:cubicBezTo>
                  <a:cubicBezTo>
                    <a:pt x="0" y="259"/>
                    <a:pt x="2" y="272"/>
                    <a:pt x="4" y="285"/>
                  </a:cubicBezTo>
                  <a:cubicBezTo>
                    <a:pt x="4" y="207"/>
                    <a:pt x="4" y="207"/>
                    <a:pt x="4" y="207"/>
                  </a:cubicBezTo>
                  <a:moveTo>
                    <a:pt x="455" y="117"/>
                  </a:moveTo>
                  <a:cubicBezTo>
                    <a:pt x="455" y="247"/>
                    <a:pt x="455" y="247"/>
                    <a:pt x="455" y="247"/>
                  </a:cubicBezTo>
                  <a:cubicBezTo>
                    <a:pt x="488" y="257"/>
                    <a:pt x="488" y="257"/>
                    <a:pt x="488" y="257"/>
                  </a:cubicBezTo>
                  <a:cubicBezTo>
                    <a:pt x="486" y="271"/>
                    <a:pt x="486" y="271"/>
                    <a:pt x="486" y="271"/>
                  </a:cubicBezTo>
                  <a:cubicBezTo>
                    <a:pt x="486" y="271"/>
                    <a:pt x="486" y="271"/>
                    <a:pt x="486" y="271"/>
                  </a:cubicBezTo>
                  <a:cubicBezTo>
                    <a:pt x="485" y="287"/>
                    <a:pt x="484" y="301"/>
                    <a:pt x="482" y="313"/>
                  </a:cubicBezTo>
                  <a:cubicBezTo>
                    <a:pt x="488" y="291"/>
                    <a:pt x="492" y="269"/>
                    <a:pt x="492" y="246"/>
                  </a:cubicBezTo>
                  <a:cubicBezTo>
                    <a:pt x="492" y="199"/>
                    <a:pt x="478" y="154"/>
                    <a:pt x="455" y="117"/>
                  </a:cubicBezTo>
                  <a:moveTo>
                    <a:pt x="246" y="0"/>
                  </a:moveTo>
                  <a:cubicBezTo>
                    <a:pt x="171" y="0"/>
                    <a:pt x="103" y="34"/>
                    <a:pt x="58" y="88"/>
                  </a:cubicBezTo>
                  <a:cubicBezTo>
                    <a:pt x="427" y="88"/>
                    <a:pt x="427" y="88"/>
                    <a:pt x="427" y="88"/>
                  </a:cubicBezTo>
                  <a:cubicBezTo>
                    <a:pt x="429" y="88"/>
                    <a:pt x="432" y="88"/>
                    <a:pt x="435" y="89"/>
                  </a:cubicBezTo>
                  <a:cubicBezTo>
                    <a:pt x="390" y="35"/>
                    <a:pt x="322" y="0"/>
                    <a:pt x="246"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4" name="Freeform 222"/>
            <p:cNvSpPr/>
            <p:nvPr>
              <p:custDataLst>
                <p:tags r:id="rId219"/>
              </p:custDataLst>
            </p:nvPr>
          </p:nvSpPr>
          <p:spPr bwMode="auto">
            <a:xfrm>
              <a:off x="9832977" y="3952875"/>
              <a:ext cx="26988" cy="23813"/>
            </a:xfrm>
            <a:custGeom>
              <a:avLst/>
              <a:gdLst>
                <a:gd name="T0" fmla="*/ 9 w 16"/>
                <a:gd name="T1" fmla="*/ 0 h 14"/>
                <a:gd name="T2" fmla="*/ 0 w 16"/>
                <a:gd name="T3" fmla="*/ 7 h 14"/>
                <a:gd name="T4" fmla="*/ 7 w 16"/>
                <a:gd name="T5" fmla="*/ 14 h 14"/>
                <a:gd name="T6" fmla="*/ 16 w 16"/>
                <a:gd name="T7" fmla="*/ 7 h 14"/>
                <a:gd name="T8" fmla="*/ 9 w 16"/>
                <a:gd name="T9" fmla="*/ 0 h 14"/>
              </a:gdLst>
              <a:ahLst/>
              <a:cxnLst>
                <a:cxn ang="0">
                  <a:pos x="T0" y="T1"/>
                </a:cxn>
                <a:cxn ang="0">
                  <a:pos x="T2" y="T3"/>
                </a:cxn>
                <a:cxn ang="0">
                  <a:pos x="T4" y="T5"/>
                </a:cxn>
                <a:cxn ang="0">
                  <a:pos x="T6" y="T7"/>
                </a:cxn>
                <a:cxn ang="0">
                  <a:pos x="T8" y="T9"/>
                </a:cxn>
              </a:cxnLst>
              <a:rect l="0" t="0" r="r" b="b"/>
              <a:pathLst>
                <a:path w="16" h="14">
                  <a:moveTo>
                    <a:pt x="9" y="0"/>
                  </a:moveTo>
                  <a:cubicBezTo>
                    <a:pt x="0" y="7"/>
                    <a:pt x="0" y="7"/>
                    <a:pt x="0" y="7"/>
                  </a:cubicBezTo>
                  <a:cubicBezTo>
                    <a:pt x="3" y="9"/>
                    <a:pt x="5" y="11"/>
                    <a:pt x="7" y="14"/>
                  </a:cubicBezTo>
                  <a:cubicBezTo>
                    <a:pt x="16" y="7"/>
                    <a:pt x="16" y="7"/>
                    <a:pt x="16" y="7"/>
                  </a:cubicBezTo>
                  <a:cubicBezTo>
                    <a:pt x="14" y="5"/>
                    <a:pt x="11" y="2"/>
                    <a:pt x="9"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5" name="Freeform 223"/>
            <p:cNvSpPr>
              <a:spLocks noEditPoints="1"/>
            </p:cNvSpPr>
            <p:nvPr>
              <p:custDataLst>
                <p:tags r:id="rId220"/>
              </p:custDataLst>
            </p:nvPr>
          </p:nvSpPr>
          <p:spPr bwMode="auto">
            <a:xfrm>
              <a:off x="9848852" y="3895725"/>
              <a:ext cx="498475" cy="69850"/>
            </a:xfrm>
            <a:custGeom>
              <a:avLst/>
              <a:gdLst>
                <a:gd name="T0" fmla="*/ 63 w 291"/>
                <a:gd name="T1" fmla="*/ 0 h 41"/>
                <a:gd name="T2" fmla="*/ 47 w 291"/>
                <a:gd name="T3" fmla="*/ 0 h 41"/>
                <a:gd name="T4" fmla="*/ 0 w 291"/>
                <a:gd name="T5" fmla="*/ 34 h 41"/>
                <a:gd name="T6" fmla="*/ 7 w 291"/>
                <a:gd name="T7" fmla="*/ 41 h 41"/>
                <a:gd name="T8" fmla="*/ 63 w 291"/>
                <a:gd name="T9" fmla="*/ 0 h 41"/>
                <a:gd name="T10" fmla="*/ 284 w 291"/>
                <a:gd name="T11" fmla="*/ 0 h 41"/>
                <a:gd name="T12" fmla="*/ 269 w 291"/>
                <a:gd name="T13" fmla="*/ 0 h 41"/>
                <a:gd name="T14" fmla="*/ 291 w 291"/>
                <a:gd name="T15" fmla="*/ 16 h 41"/>
                <a:gd name="T16" fmla="*/ 284 w 291"/>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41">
                  <a:moveTo>
                    <a:pt x="63" y="0"/>
                  </a:moveTo>
                  <a:cubicBezTo>
                    <a:pt x="47" y="0"/>
                    <a:pt x="47" y="0"/>
                    <a:pt x="47" y="0"/>
                  </a:cubicBezTo>
                  <a:cubicBezTo>
                    <a:pt x="0" y="34"/>
                    <a:pt x="0" y="34"/>
                    <a:pt x="0" y="34"/>
                  </a:cubicBezTo>
                  <a:cubicBezTo>
                    <a:pt x="2" y="36"/>
                    <a:pt x="5" y="39"/>
                    <a:pt x="7" y="41"/>
                  </a:cubicBezTo>
                  <a:cubicBezTo>
                    <a:pt x="63" y="0"/>
                    <a:pt x="63" y="0"/>
                    <a:pt x="63" y="0"/>
                  </a:cubicBezTo>
                  <a:moveTo>
                    <a:pt x="284" y="0"/>
                  </a:moveTo>
                  <a:cubicBezTo>
                    <a:pt x="269" y="0"/>
                    <a:pt x="269" y="0"/>
                    <a:pt x="269" y="0"/>
                  </a:cubicBezTo>
                  <a:cubicBezTo>
                    <a:pt x="291" y="16"/>
                    <a:pt x="291" y="16"/>
                    <a:pt x="291" y="16"/>
                  </a:cubicBezTo>
                  <a:cubicBezTo>
                    <a:pt x="288" y="10"/>
                    <a:pt x="285" y="5"/>
                    <a:pt x="284" y="0"/>
                  </a:cubicBezTo>
                </a:path>
              </a:pathLst>
            </a:custGeom>
            <a:solidFill>
              <a:srgbClr val="B9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6" name="Freeform 224"/>
            <p:cNvSpPr>
              <a:spLocks noEditPoints="1"/>
            </p:cNvSpPr>
            <p:nvPr>
              <p:custDataLst>
                <p:tags r:id="rId221"/>
              </p:custDataLst>
            </p:nvPr>
          </p:nvSpPr>
          <p:spPr bwMode="auto">
            <a:xfrm>
              <a:off x="9650414" y="3832225"/>
              <a:ext cx="974725" cy="150813"/>
            </a:xfrm>
            <a:custGeom>
              <a:avLst/>
              <a:gdLst>
                <a:gd name="T0" fmla="*/ 6 w 568"/>
                <a:gd name="T1" fmla="*/ 7 h 88"/>
                <a:gd name="T2" fmla="*/ 0 w 568"/>
                <a:gd name="T3" fmla="*/ 12 h 88"/>
                <a:gd name="T4" fmla="*/ 71 w 568"/>
                <a:gd name="T5" fmla="*/ 88 h 88"/>
                <a:gd name="T6" fmla="*/ 76 w 568"/>
                <a:gd name="T7" fmla="*/ 81 h 88"/>
                <a:gd name="T8" fmla="*/ 6 w 568"/>
                <a:gd name="T9" fmla="*/ 7 h 88"/>
                <a:gd name="T10" fmla="*/ 562 w 568"/>
                <a:gd name="T11" fmla="*/ 0 h 88"/>
                <a:gd name="T12" fmla="*/ 516 w 568"/>
                <a:gd name="T13" fmla="*/ 50 h 88"/>
                <a:gd name="T14" fmla="*/ 509 w 568"/>
                <a:gd name="T15" fmla="*/ 69 h 88"/>
                <a:gd name="T16" fmla="*/ 568 w 568"/>
                <a:gd name="T17" fmla="*/ 6 h 88"/>
                <a:gd name="T18" fmla="*/ 562 w 568"/>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88">
                  <a:moveTo>
                    <a:pt x="6" y="7"/>
                  </a:moveTo>
                  <a:cubicBezTo>
                    <a:pt x="4" y="9"/>
                    <a:pt x="2" y="11"/>
                    <a:pt x="0" y="12"/>
                  </a:cubicBezTo>
                  <a:cubicBezTo>
                    <a:pt x="71" y="88"/>
                    <a:pt x="71" y="88"/>
                    <a:pt x="71" y="88"/>
                  </a:cubicBezTo>
                  <a:cubicBezTo>
                    <a:pt x="72" y="85"/>
                    <a:pt x="74" y="83"/>
                    <a:pt x="76" y="81"/>
                  </a:cubicBezTo>
                  <a:cubicBezTo>
                    <a:pt x="6" y="7"/>
                    <a:pt x="6" y="7"/>
                    <a:pt x="6" y="7"/>
                  </a:cubicBezTo>
                  <a:moveTo>
                    <a:pt x="562" y="0"/>
                  </a:moveTo>
                  <a:cubicBezTo>
                    <a:pt x="516" y="50"/>
                    <a:pt x="516" y="50"/>
                    <a:pt x="516" y="50"/>
                  </a:cubicBezTo>
                  <a:cubicBezTo>
                    <a:pt x="514" y="57"/>
                    <a:pt x="512" y="63"/>
                    <a:pt x="509" y="69"/>
                  </a:cubicBezTo>
                  <a:cubicBezTo>
                    <a:pt x="568" y="6"/>
                    <a:pt x="568" y="6"/>
                    <a:pt x="568" y="6"/>
                  </a:cubicBezTo>
                  <a:cubicBezTo>
                    <a:pt x="562" y="0"/>
                    <a:pt x="562" y="0"/>
                    <a:pt x="562"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7" name="Freeform 225"/>
            <p:cNvSpPr/>
            <p:nvPr>
              <p:custDataLst>
                <p:tags r:id="rId222"/>
              </p:custDataLst>
            </p:nvPr>
          </p:nvSpPr>
          <p:spPr bwMode="auto">
            <a:xfrm>
              <a:off x="9585327" y="3776662"/>
              <a:ext cx="84138" cy="82550"/>
            </a:xfrm>
            <a:custGeom>
              <a:avLst/>
              <a:gdLst>
                <a:gd name="T0" fmla="*/ 25 w 49"/>
                <a:gd name="T1" fmla="*/ 0 h 48"/>
                <a:gd name="T2" fmla="*/ 0 w 49"/>
                <a:gd name="T3" fmla="*/ 24 h 48"/>
                <a:gd name="T4" fmla="*/ 25 w 49"/>
                <a:gd name="T5" fmla="*/ 48 h 48"/>
                <a:gd name="T6" fmla="*/ 38 w 49"/>
                <a:gd name="T7" fmla="*/ 44 h 48"/>
                <a:gd name="T8" fmla="*/ 44 w 49"/>
                <a:gd name="T9" fmla="*/ 39 h 48"/>
                <a:gd name="T10" fmla="*/ 49 w 49"/>
                <a:gd name="T11" fmla="*/ 24 h 48"/>
                <a:gd name="T12" fmla="*/ 25 w 49"/>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25" y="0"/>
                  </a:moveTo>
                  <a:cubicBezTo>
                    <a:pt x="11" y="0"/>
                    <a:pt x="0" y="11"/>
                    <a:pt x="0" y="24"/>
                  </a:cubicBezTo>
                  <a:cubicBezTo>
                    <a:pt x="0" y="37"/>
                    <a:pt x="11" y="48"/>
                    <a:pt x="25" y="48"/>
                  </a:cubicBezTo>
                  <a:cubicBezTo>
                    <a:pt x="30" y="48"/>
                    <a:pt x="34" y="47"/>
                    <a:pt x="38" y="44"/>
                  </a:cubicBezTo>
                  <a:cubicBezTo>
                    <a:pt x="40" y="43"/>
                    <a:pt x="42" y="41"/>
                    <a:pt x="44" y="39"/>
                  </a:cubicBezTo>
                  <a:cubicBezTo>
                    <a:pt x="47" y="35"/>
                    <a:pt x="49" y="30"/>
                    <a:pt x="49" y="24"/>
                  </a:cubicBezTo>
                  <a:cubicBezTo>
                    <a:pt x="49" y="11"/>
                    <a:pt x="38" y="0"/>
                    <a:pt x="25"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8" name="Freeform 226"/>
            <p:cNvSpPr/>
            <p:nvPr>
              <p:custDataLst>
                <p:tags r:id="rId223"/>
              </p:custDataLst>
            </p:nvPr>
          </p:nvSpPr>
          <p:spPr bwMode="auto">
            <a:xfrm>
              <a:off x="9769477" y="3959225"/>
              <a:ext cx="82550" cy="80963"/>
            </a:xfrm>
            <a:custGeom>
              <a:avLst/>
              <a:gdLst>
                <a:gd name="T0" fmla="*/ 24 w 48"/>
                <a:gd name="T1" fmla="*/ 0 h 48"/>
                <a:gd name="T2" fmla="*/ 7 w 48"/>
                <a:gd name="T3" fmla="*/ 7 h 48"/>
                <a:gd name="T4" fmla="*/ 2 w 48"/>
                <a:gd name="T5" fmla="*/ 14 h 48"/>
                <a:gd name="T6" fmla="*/ 0 w 48"/>
                <a:gd name="T7" fmla="*/ 24 h 48"/>
                <a:gd name="T8" fmla="*/ 24 w 48"/>
                <a:gd name="T9" fmla="*/ 48 h 48"/>
                <a:gd name="T10" fmla="*/ 48 w 48"/>
                <a:gd name="T11" fmla="*/ 24 h 48"/>
                <a:gd name="T12" fmla="*/ 44 w 48"/>
                <a:gd name="T13" fmla="*/ 11 h 48"/>
                <a:gd name="T14" fmla="*/ 37 w 48"/>
                <a:gd name="T15" fmla="*/ 4 h 48"/>
                <a:gd name="T16" fmla="*/ 24 w 4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8">
                  <a:moveTo>
                    <a:pt x="24" y="0"/>
                  </a:moveTo>
                  <a:cubicBezTo>
                    <a:pt x="17" y="0"/>
                    <a:pt x="11" y="3"/>
                    <a:pt x="7" y="7"/>
                  </a:cubicBezTo>
                  <a:cubicBezTo>
                    <a:pt x="5" y="9"/>
                    <a:pt x="3" y="11"/>
                    <a:pt x="2" y="14"/>
                  </a:cubicBezTo>
                  <a:cubicBezTo>
                    <a:pt x="0" y="17"/>
                    <a:pt x="0" y="20"/>
                    <a:pt x="0" y="24"/>
                  </a:cubicBezTo>
                  <a:cubicBezTo>
                    <a:pt x="0" y="38"/>
                    <a:pt x="10" y="48"/>
                    <a:pt x="24" y="48"/>
                  </a:cubicBezTo>
                  <a:cubicBezTo>
                    <a:pt x="37" y="48"/>
                    <a:pt x="48" y="38"/>
                    <a:pt x="48" y="24"/>
                  </a:cubicBezTo>
                  <a:cubicBezTo>
                    <a:pt x="48" y="19"/>
                    <a:pt x="46" y="14"/>
                    <a:pt x="44" y="11"/>
                  </a:cubicBezTo>
                  <a:cubicBezTo>
                    <a:pt x="42" y="8"/>
                    <a:pt x="40" y="6"/>
                    <a:pt x="37" y="4"/>
                  </a:cubicBezTo>
                  <a:cubicBezTo>
                    <a:pt x="33" y="1"/>
                    <a:pt x="29" y="0"/>
                    <a:pt x="24"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9" name="Freeform 227"/>
            <p:cNvSpPr/>
            <p:nvPr>
              <p:custDataLst>
                <p:tags r:id="rId224"/>
              </p:custDataLst>
            </p:nvPr>
          </p:nvSpPr>
          <p:spPr bwMode="auto">
            <a:xfrm>
              <a:off x="10434639" y="3983037"/>
              <a:ext cx="68263" cy="57150"/>
            </a:xfrm>
            <a:custGeom>
              <a:avLst/>
              <a:gdLst>
                <a:gd name="T0" fmla="*/ 38 w 40"/>
                <a:gd name="T1" fmla="*/ 0 h 34"/>
                <a:gd name="T2" fmla="*/ 0 w 40"/>
                <a:gd name="T3" fmla="*/ 28 h 34"/>
                <a:gd name="T4" fmla="*/ 16 w 40"/>
                <a:gd name="T5" fmla="*/ 34 h 34"/>
                <a:gd name="T6" fmla="*/ 40 w 40"/>
                <a:gd name="T7" fmla="*/ 10 h 34"/>
                <a:gd name="T8" fmla="*/ 38 w 40"/>
                <a:gd name="T9" fmla="*/ 0 h 34"/>
              </a:gdLst>
              <a:ahLst/>
              <a:cxnLst>
                <a:cxn ang="0">
                  <a:pos x="T0" y="T1"/>
                </a:cxn>
                <a:cxn ang="0">
                  <a:pos x="T2" y="T3"/>
                </a:cxn>
                <a:cxn ang="0">
                  <a:pos x="T4" y="T5"/>
                </a:cxn>
                <a:cxn ang="0">
                  <a:pos x="T6" y="T7"/>
                </a:cxn>
                <a:cxn ang="0">
                  <a:pos x="T8" y="T9"/>
                </a:cxn>
              </a:cxnLst>
              <a:rect l="0" t="0" r="r" b="b"/>
              <a:pathLst>
                <a:path w="40" h="34">
                  <a:moveTo>
                    <a:pt x="38" y="0"/>
                  </a:moveTo>
                  <a:cubicBezTo>
                    <a:pt x="28" y="12"/>
                    <a:pt x="14" y="21"/>
                    <a:pt x="0" y="28"/>
                  </a:cubicBezTo>
                  <a:cubicBezTo>
                    <a:pt x="4" y="32"/>
                    <a:pt x="10" y="34"/>
                    <a:pt x="16" y="34"/>
                  </a:cubicBezTo>
                  <a:cubicBezTo>
                    <a:pt x="30" y="34"/>
                    <a:pt x="40" y="24"/>
                    <a:pt x="40" y="10"/>
                  </a:cubicBezTo>
                  <a:cubicBezTo>
                    <a:pt x="40" y="7"/>
                    <a:pt x="40" y="3"/>
                    <a:pt x="38"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0" name="Freeform 228"/>
            <p:cNvSpPr/>
            <p:nvPr>
              <p:custDataLst>
                <p:tags r:id="rId225"/>
              </p:custDataLst>
            </p:nvPr>
          </p:nvSpPr>
          <p:spPr bwMode="auto">
            <a:xfrm>
              <a:off x="10577514" y="3794125"/>
              <a:ext cx="82550" cy="82550"/>
            </a:xfrm>
            <a:custGeom>
              <a:avLst/>
              <a:gdLst>
                <a:gd name="T0" fmla="*/ 52 w 52"/>
                <a:gd name="T1" fmla="*/ 0 h 52"/>
                <a:gd name="T2" fmla="*/ 0 w 52"/>
                <a:gd name="T3" fmla="*/ 0 h 52"/>
                <a:gd name="T4" fmla="*/ 23 w 52"/>
                <a:gd name="T5" fmla="*/ 24 h 52"/>
                <a:gd name="T6" fmla="*/ 30 w 52"/>
                <a:gd name="T7" fmla="*/ 30 h 52"/>
                <a:gd name="T8" fmla="*/ 52 w 52"/>
                <a:gd name="T9" fmla="*/ 52 h 52"/>
                <a:gd name="T10" fmla="*/ 52 w 52"/>
                <a:gd name="T11" fmla="*/ 0 h 52"/>
              </a:gdLst>
              <a:ahLst/>
              <a:cxnLst>
                <a:cxn ang="0">
                  <a:pos x="T0" y="T1"/>
                </a:cxn>
                <a:cxn ang="0">
                  <a:pos x="T2" y="T3"/>
                </a:cxn>
                <a:cxn ang="0">
                  <a:pos x="T4" y="T5"/>
                </a:cxn>
                <a:cxn ang="0">
                  <a:pos x="T6" y="T7"/>
                </a:cxn>
                <a:cxn ang="0">
                  <a:pos x="T8" y="T9"/>
                </a:cxn>
                <a:cxn ang="0">
                  <a:pos x="T10" y="T11"/>
                </a:cxn>
              </a:cxnLst>
              <a:rect l="0" t="0" r="r" b="b"/>
              <a:pathLst>
                <a:path w="52" h="52">
                  <a:moveTo>
                    <a:pt x="52" y="0"/>
                  </a:moveTo>
                  <a:lnTo>
                    <a:pt x="0" y="0"/>
                  </a:lnTo>
                  <a:lnTo>
                    <a:pt x="23" y="24"/>
                  </a:lnTo>
                  <a:lnTo>
                    <a:pt x="30" y="30"/>
                  </a:lnTo>
                  <a:lnTo>
                    <a:pt x="52" y="52"/>
                  </a:lnTo>
                  <a:lnTo>
                    <a:pt x="52" y="0"/>
                  </a:lnTo>
                  <a:close/>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1" name="Freeform 229"/>
            <p:cNvSpPr/>
            <p:nvPr>
              <p:custDataLst>
                <p:tags r:id="rId226"/>
              </p:custDataLst>
            </p:nvPr>
          </p:nvSpPr>
          <p:spPr bwMode="auto">
            <a:xfrm>
              <a:off x="10577514" y="3794125"/>
              <a:ext cx="82550" cy="82550"/>
            </a:xfrm>
            <a:custGeom>
              <a:avLst/>
              <a:gdLst>
                <a:gd name="T0" fmla="*/ 52 w 52"/>
                <a:gd name="T1" fmla="*/ 0 h 52"/>
                <a:gd name="T2" fmla="*/ 0 w 52"/>
                <a:gd name="T3" fmla="*/ 0 h 52"/>
                <a:gd name="T4" fmla="*/ 23 w 52"/>
                <a:gd name="T5" fmla="*/ 24 h 52"/>
                <a:gd name="T6" fmla="*/ 30 w 52"/>
                <a:gd name="T7" fmla="*/ 30 h 52"/>
                <a:gd name="T8" fmla="*/ 52 w 52"/>
                <a:gd name="T9" fmla="*/ 52 h 52"/>
                <a:gd name="T10" fmla="*/ 52 w 52"/>
                <a:gd name="T11" fmla="*/ 0 h 52"/>
              </a:gdLst>
              <a:ahLst/>
              <a:cxnLst>
                <a:cxn ang="0">
                  <a:pos x="T0" y="T1"/>
                </a:cxn>
                <a:cxn ang="0">
                  <a:pos x="T2" y="T3"/>
                </a:cxn>
                <a:cxn ang="0">
                  <a:pos x="T4" y="T5"/>
                </a:cxn>
                <a:cxn ang="0">
                  <a:pos x="T6" y="T7"/>
                </a:cxn>
                <a:cxn ang="0">
                  <a:pos x="T8" y="T9"/>
                </a:cxn>
                <a:cxn ang="0">
                  <a:pos x="T10" y="T11"/>
                </a:cxn>
              </a:cxnLst>
              <a:rect l="0" t="0" r="r" b="b"/>
              <a:pathLst>
                <a:path w="52" h="52">
                  <a:moveTo>
                    <a:pt x="52" y="0"/>
                  </a:moveTo>
                  <a:lnTo>
                    <a:pt x="0" y="0"/>
                  </a:lnTo>
                  <a:lnTo>
                    <a:pt x="23" y="24"/>
                  </a:lnTo>
                  <a:lnTo>
                    <a:pt x="30" y="30"/>
                  </a:lnTo>
                  <a:lnTo>
                    <a:pt x="52" y="52"/>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2" name="Freeform 230"/>
            <p:cNvSpPr/>
            <p:nvPr>
              <p:custDataLst>
                <p:tags r:id="rId227"/>
              </p:custDataLst>
            </p:nvPr>
          </p:nvSpPr>
          <p:spPr bwMode="auto">
            <a:xfrm>
              <a:off x="9710739" y="3367087"/>
              <a:ext cx="773113" cy="528638"/>
            </a:xfrm>
            <a:custGeom>
              <a:avLst/>
              <a:gdLst>
                <a:gd name="T0" fmla="*/ 423 w 451"/>
                <a:gd name="T1" fmla="*/ 308 h 308"/>
                <a:gd name="T2" fmla="*/ 28 w 451"/>
                <a:gd name="T3" fmla="*/ 308 h 308"/>
                <a:gd name="T4" fmla="*/ 0 w 451"/>
                <a:gd name="T5" fmla="*/ 279 h 308"/>
                <a:gd name="T6" fmla="*/ 0 w 451"/>
                <a:gd name="T7" fmla="*/ 28 h 308"/>
                <a:gd name="T8" fmla="*/ 28 w 451"/>
                <a:gd name="T9" fmla="*/ 0 h 308"/>
                <a:gd name="T10" fmla="*/ 423 w 451"/>
                <a:gd name="T11" fmla="*/ 0 h 308"/>
                <a:gd name="T12" fmla="*/ 451 w 451"/>
                <a:gd name="T13" fmla="*/ 28 h 308"/>
                <a:gd name="T14" fmla="*/ 451 w 451"/>
                <a:gd name="T15" fmla="*/ 279 h 308"/>
                <a:gd name="T16" fmla="*/ 423 w 451"/>
                <a:gd name="T17"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1" h="308">
                  <a:moveTo>
                    <a:pt x="423" y="308"/>
                  </a:moveTo>
                  <a:cubicBezTo>
                    <a:pt x="28" y="308"/>
                    <a:pt x="28" y="308"/>
                    <a:pt x="28" y="308"/>
                  </a:cubicBezTo>
                  <a:cubicBezTo>
                    <a:pt x="12" y="308"/>
                    <a:pt x="0" y="295"/>
                    <a:pt x="0" y="279"/>
                  </a:cubicBezTo>
                  <a:cubicBezTo>
                    <a:pt x="0" y="28"/>
                    <a:pt x="0" y="28"/>
                    <a:pt x="0" y="28"/>
                  </a:cubicBezTo>
                  <a:cubicBezTo>
                    <a:pt x="0" y="12"/>
                    <a:pt x="12" y="0"/>
                    <a:pt x="28" y="0"/>
                  </a:cubicBezTo>
                  <a:cubicBezTo>
                    <a:pt x="423" y="0"/>
                    <a:pt x="423" y="0"/>
                    <a:pt x="423" y="0"/>
                  </a:cubicBezTo>
                  <a:cubicBezTo>
                    <a:pt x="438" y="0"/>
                    <a:pt x="451" y="12"/>
                    <a:pt x="451" y="28"/>
                  </a:cubicBezTo>
                  <a:cubicBezTo>
                    <a:pt x="451" y="279"/>
                    <a:pt x="451" y="279"/>
                    <a:pt x="451" y="279"/>
                  </a:cubicBezTo>
                  <a:cubicBezTo>
                    <a:pt x="451" y="295"/>
                    <a:pt x="438" y="308"/>
                    <a:pt x="423" y="3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3" name="Rectangle 231"/>
            <p:cNvSpPr>
              <a:spLocks noChangeArrowheads="1"/>
            </p:cNvSpPr>
            <p:nvPr>
              <p:custDataLst>
                <p:tags r:id="rId228"/>
              </p:custDataLst>
            </p:nvPr>
          </p:nvSpPr>
          <p:spPr bwMode="auto">
            <a:xfrm>
              <a:off x="10313989" y="3390900"/>
              <a:ext cx="269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4" name="Freeform 232"/>
            <p:cNvSpPr/>
            <p:nvPr>
              <p:custDataLst>
                <p:tags r:id="rId229"/>
              </p:custDataLst>
            </p:nvPr>
          </p:nvSpPr>
          <p:spPr bwMode="auto">
            <a:xfrm>
              <a:off x="10440989" y="3386137"/>
              <a:ext cx="22225" cy="22225"/>
            </a:xfrm>
            <a:custGeom>
              <a:avLst/>
              <a:gdLst>
                <a:gd name="T0" fmla="*/ 12 w 14"/>
                <a:gd name="T1" fmla="*/ 14 h 14"/>
                <a:gd name="T2" fmla="*/ 0 w 14"/>
                <a:gd name="T3" fmla="*/ 2 h 14"/>
                <a:gd name="T4" fmla="*/ 3 w 14"/>
                <a:gd name="T5" fmla="*/ 0 h 14"/>
                <a:gd name="T6" fmla="*/ 14 w 14"/>
                <a:gd name="T7" fmla="*/ 11 h 14"/>
                <a:gd name="T8" fmla="*/ 12 w 14"/>
                <a:gd name="T9" fmla="*/ 14 h 14"/>
              </a:gdLst>
              <a:ahLst/>
              <a:cxnLst>
                <a:cxn ang="0">
                  <a:pos x="T0" y="T1"/>
                </a:cxn>
                <a:cxn ang="0">
                  <a:pos x="T2" y="T3"/>
                </a:cxn>
                <a:cxn ang="0">
                  <a:pos x="T4" y="T5"/>
                </a:cxn>
                <a:cxn ang="0">
                  <a:pos x="T6" y="T7"/>
                </a:cxn>
                <a:cxn ang="0">
                  <a:pos x="T8" y="T9"/>
                </a:cxn>
              </a:cxnLst>
              <a:rect l="0" t="0" r="r" b="b"/>
              <a:pathLst>
                <a:path w="14" h="14">
                  <a:moveTo>
                    <a:pt x="12" y="14"/>
                  </a:moveTo>
                  <a:lnTo>
                    <a:pt x="0" y="2"/>
                  </a:lnTo>
                  <a:lnTo>
                    <a:pt x="3" y="0"/>
                  </a:lnTo>
                  <a:lnTo>
                    <a:pt x="14" y="11"/>
                  </a:lnTo>
                  <a:lnTo>
                    <a:pt x="12" y="14"/>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5" name="Freeform 233"/>
            <p:cNvSpPr/>
            <p:nvPr>
              <p:custDataLst>
                <p:tags r:id="rId230"/>
              </p:custDataLst>
            </p:nvPr>
          </p:nvSpPr>
          <p:spPr bwMode="auto">
            <a:xfrm>
              <a:off x="10440989" y="3386137"/>
              <a:ext cx="22225" cy="22225"/>
            </a:xfrm>
            <a:custGeom>
              <a:avLst/>
              <a:gdLst>
                <a:gd name="T0" fmla="*/ 3 w 14"/>
                <a:gd name="T1" fmla="*/ 14 h 14"/>
                <a:gd name="T2" fmla="*/ 14 w 14"/>
                <a:gd name="T3" fmla="*/ 2 h 14"/>
                <a:gd name="T4" fmla="*/ 12 w 14"/>
                <a:gd name="T5" fmla="*/ 0 h 14"/>
                <a:gd name="T6" fmla="*/ 0 w 14"/>
                <a:gd name="T7" fmla="*/ 11 h 14"/>
                <a:gd name="T8" fmla="*/ 3 w 14"/>
                <a:gd name="T9" fmla="*/ 14 h 14"/>
              </a:gdLst>
              <a:ahLst/>
              <a:cxnLst>
                <a:cxn ang="0">
                  <a:pos x="T0" y="T1"/>
                </a:cxn>
                <a:cxn ang="0">
                  <a:pos x="T2" y="T3"/>
                </a:cxn>
                <a:cxn ang="0">
                  <a:pos x="T4" y="T5"/>
                </a:cxn>
                <a:cxn ang="0">
                  <a:pos x="T6" y="T7"/>
                </a:cxn>
                <a:cxn ang="0">
                  <a:pos x="T8" y="T9"/>
                </a:cxn>
              </a:cxnLst>
              <a:rect l="0" t="0" r="r" b="b"/>
              <a:pathLst>
                <a:path w="14" h="14">
                  <a:moveTo>
                    <a:pt x="3" y="14"/>
                  </a:moveTo>
                  <a:lnTo>
                    <a:pt x="14" y="2"/>
                  </a:lnTo>
                  <a:lnTo>
                    <a:pt x="12" y="0"/>
                  </a:lnTo>
                  <a:lnTo>
                    <a:pt x="0" y="11"/>
                  </a:lnTo>
                  <a:lnTo>
                    <a:pt x="3" y="14"/>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6" name="Freeform 234"/>
            <p:cNvSpPr/>
            <p:nvPr>
              <p:custDataLst>
                <p:tags r:id="rId231"/>
              </p:custDataLst>
            </p:nvPr>
          </p:nvSpPr>
          <p:spPr bwMode="auto">
            <a:xfrm>
              <a:off x="10382252" y="3376612"/>
              <a:ext cx="33338" cy="33338"/>
            </a:xfrm>
            <a:custGeom>
              <a:avLst/>
              <a:gdLst>
                <a:gd name="T0" fmla="*/ 17 w 21"/>
                <a:gd name="T1" fmla="*/ 17 h 21"/>
                <a:gd name="T2" fmla="*/ 17 w 21"/>
                <a:gd name="T3" fmla="*/ 13 h 21"/>
                <a:gd name="T4" fmla="*/ 8 w 21"/>
                <a:gd name="T5" fmla="*/ 13 h 21"/>
                <a:gd name="T6" fmla="*/ 8 w 21"/>
                <a:gd name="T7" fmla="*/ 8 h 21"/>
                <a:gd name="T8" fmla="*/ 13 w 21"/>
                <a:gd name="T9" fmla="*/ 8 h 21"/>
                <a:gd name="T10" fmla="*/ 13 w 21"/>
                <a:gd name="T11" fmla="*/ 17 h 21"/>
                <a:gd name="T12" fmla="*/ 17 w 21"/>
                <a:gd name="T13" fmla="*/ 17 h 21"/>
                <a:gd name="T14" fmla="*/ 17 w 21"/>
                <a:gd name="T15" fmla="*/ 13 h 21"/>
                <a:gd name="T16" fmla="*/ 17 w 21"/>
                <a:gd name="T17" fmla="*/ 17 h 21"/>
                <a:gd name="T18" fmla="*/ 21 w 21"/>
                <a:gd name="T19" fmla="*/ 17 h 21"/>
                <a:gd name="T20" fmla="*/ 21 w 21"/>
                <a:gd name="T21" fmla="*/ 0 h 21"/>
                <a:gd name="T22" fmla="*/ 0 w 21"/>
                <a:gd name="T23" fmla="*/ 0 h 21"/>
                <a:gd name="T24" fmla="*/ 0 w 21"/>
                <a:gd name="T25" fmla="*/ 21 h 21"/>
                <a:gd name="T26" fmla="*/ 21 w 21"/>
                <a:gd name="T27" fmla="*/ 21 h 21"/>
                <a:gd name="T28" fmla="*/ 21 w 21"/>
                <a:gd name="T29" fmla="*/ 17 h 21"/>
                <a:gd name="T30" fmla="*/ 17 w 21"/>
                <a:gd name="T31"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1">
                  <a:moveTo>
                    <a:pt x="17" y="17"/>
                  </a:moveTo>
                  <a:lnTo>
                    <a:pt x="17" y="13"/>
                  </a:lnTo>
                  <a:lnTo>
                    <a:pt x="8" y="13"/>
                  </a:lnTo>
                  <a:lnTo>
                    <a:pt x="8" y="8"/>
                  </a:lnTo>
                  <a:lnTo>
                    <a:pt x="13" y="8"/>
                  </a:lnTo>
                  <a:lnTo>
                    <a:pt x="13" y="17"/>
                  </a:lnTo>
                  <a:lnTo>
                    <a:pt x="17" y="17"/>
                  </a:lnTo>
                  <a:lnTo>
                    <a:pt x="17" y="13"/>
                  </a:lnTo>
                  <a:lnTo>
                    <a:pt x="17" y="17"/>
                  </a:lnTo>
                  <a:lnTo>
                    <a:pt x="21" y="17"/>
                  </a:lnTo>
                  <a:lnTo>
                    <a:pt x="21" y="0"/>
                  </a:lnTo>
                  <a:lnTo>
                    <a:pt x="0" y="0"/>
                  </a:lnTo>
                  <a:lnTo>
                    <a:pt x="0" y="21"/>
                  </a:lnTo>
                  <a:lnTo>
                    <a:pt x="21" y="21"/>
                  </a:lnTo>
                  <a:lnTo>
                    <a:pt x="21" y="17"/>
                  </a:lnTo>
                  <a:lnTo>
                    <a:pt x="17" y="17"/>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7" name="Rectangle 235"/>
            <p:cNvSpPr>
              <a:spLocks noChangeArrowheads="1"/>
            </p:cNvSpPr>
            <p:nvPr>
              <p:custDataLst>
                <p:tags r:id="rId232"/>
              </p:custDataLst>
            </p:nvPr>
          </p:nvSpPr>
          <p:spPr bwMode="auto">
            <a:xfrm>
              <a:off x="10377489" y="3390900"/>
              <a:ext cx="20638" cy="17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8" name="Freeform 236"/>
            <p:cNvSpPr/>
            <p:nvPr>
              <p:custDataLst>
                <p:tags r:id="rId233"/>
              </p:custDataLst>
            </p:nvPr>
          </p:nvSpPr>
          <p:spPr bwMode="auto">
            <a:xfrm>
              <a:off x="10371139" y="3384550"/>
              <a:ext cx="34925" cy="30163"/>
            </a:xfrm>
            <a:custGeom>
              <a:avLst/>
              <a:gdLst>
                <a:gd name="T0" fmla="*/ 17 w 22"/>
                <a:gd name="T1" fmla="*/ 15 h 19"/>
                <a:gd name="T2" fmla="*/ 17 w 22"/>
                <a:gd name="T3" fmla="*/ 11 h 19"/>
                <a:gd name="T4" fmla="*/ 9 w 22"/>
                <a:gd name="T5" fmla="*/ 11 h 19"/>
                <a:gd name="T6" fmla="*/ 9 w 22"/>
                <a:gd name="T7" fmla="*/ 9 h 19"/>
                <a:gd name="T8" fmla="*/ 13 w 22"/>
                <a:gd name="T9" fmla="*/ 9 h 19"/>
                <a:gd name="T10" fmla="*/ 13 w 22"/>
                <a:gd name="T11" fmla="*/ 15 h 19"/>
                <a:gd name="T12" fmla="*/ 17 w 22"/>
                <a:gd name="T13" fmla="*/ 15 h 19"/>
                <a:gd name="T14" fmla="*/ 17 w 22"/>
                <a:gd name="T15" fmla="*/ 11 h 19"/>
                <a:gd name="T16" fmla="*/ 17 w 22"/>
                <a:gd name="T17" fmla="*/ 15 h 19"/>
                <a:gd name="T18" fmla="*/ 22 w 22"/>
                <a:gd name="T19" fmla="*/ 15 h 19"/>
                <a:gd name="T20" fmla="*/ 22 w 22"/>
                <a:gd name="T21" fmla="*/ 0 h 19"/>
                <a:gd name="T22" fmla="*/ 0 w 22"/>
                <a:gd name="T23" fmla="*/ 0 h 19"/>
                <a:gd name="T24" fmla="*/ 0 w 22"/>
                <a:gd name="T25" fmla="*/ 19 h 19"/>
                <a:gd name="T26" fmla="*/ 22 w 22"/>
                <a:gd name="T27" fmla="*/ 19 h 19"/>
                <a:gd name="T28" fmla="*/ 22 w 22"/>
                <a:gd name="T29" fmla="*/ 15 h 19"/>
                <a:gd name="T30" fmla="*/ 17 w 22"/>
                <a:gd name="T3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9">
                  <a:moveTo>
                    <a:pt x="17" y="15"/>
                  </a:moveTo>
                  <a:lnTo>
                    <a:pt x="17" y="11"/>
                  </a:lnTo>
                  <a:lnTo>
                    <a:pt x="9" y="11"/>
                  </a:lnTo>
                  <a:lnTo>
                    <a:pt x="9" y="9"/>
                  </a:lnTo>
                  <a:lnTo>
                    <a:pt x="13" y="9"/>
                  </a:lnTo>
                  <a:lnTo>
                    <a:pt x="13" y="15"/>
                  </a:lnTo>
                  <a:lnTo>
                    <a:pt x="17" y="15"/>
                  </a:lnTo>
                  <a:lnTo>
                    <a:pt x="17" y="11"/>
                  </a:lnTo>
                  <a:lnTo>
                    <a:pt x="17" y="15"/>
                  </a:lnTo>
                  <a:lnTo>
                    <a:pt x="22" y="15"/>
                  </a:lnTo>
                  <a:lnTo>
                    <a:pt x="22" y="0"/>
                  </a:lnTo>
                  <a:lnTo>
                    <a:pt x="0" y="0"/>
                  </a:lnTo>
                  <a:lnTo>
                    <a:pt x="0" y="19"/>
                  </a:lnTo>
                  <a:lnTo>
                    <a:pt x="22" y="19"/>
                  </a:lnTo>
                  <a:lnTo>
                    <a:pt x="22" y="15"/>
                  </a:lnTo>
                  <a:lnTo>
                    <a:pt x="17" y="15"/>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9" name="Freeform 237"/>
            <p:cNvSpPr/>
            <p:nvPr>
              <p:custDataLst>
                <p:tags r:id="rId234"/>
              </p:custDataLst>
            </p:nvPr>
          </p:nvSpPr>
          <p:spPr bwMode="auto">
            <a:xfrm>
              <a:off x="9752014" y="3424237"/>
              <a:ext cx="690563" cy="431800"/>
            </a:xfrm>
            <a:custGeom>
              <a:avLst/>
              <a:gdLst>
                <a:gd name="T0" fmla="*/ 434 w 435"/>
                <a:gd name="T1" fmla="*/ 272 h 272"/>
                <a:gd name="T2" fmla="*/ 434 w 435"/>
                <a:gd name="T3" fmla="*/ 271 h 272"/>
                <a:gd name="T4" fmla="*/ 1 w 435"/>
                <a:gd name="T5" fmla="*/ 271 h 272"/>
                <a:gd name="T6" fmla="*/ 1 w 435"/>
                <a:gd name="T7" fmla="*/ 1 h 272"/>
                <a:gd name="T8" fmla="*/ 434 w 435"/>
                <a:gd name="T9" fmla="*/ 1 h 272"/>
                <a:gd name="T10" fmla="*/ 434 w 435"/>
                <a:gd name="T11" fmla="*/ 272 h 272"/>
                <a:gd name="T12" fmla="*/ 434 w 435"/>
                <a:gd name="T13" fmla="*/ 272 h 272"/>
                <a:gd name="T14" fmla="*/ 434 w 435"/>
                <a:gd name="T15" fmla="*/ 271 h 272"/>
                <a:gd name="T16" fmla="*/ 434 w 435"/>
                <a:gd name="T17" fmla="*/ 272 h 272"/>
                <a:gd name="T18" fmla="*/ 435 w 435"/>
                <a:gd name="T19" fmla="*/ 272 h 272"/>
                <a:gd name="T20" fmla="*/ 435 w 435"/>
                <a:gd name="T21" fmla="*/ 0 h 272"/>
                <a:gd name="T22" fmla="*/ 0 w 435"/>
                <a:gd name="T23" fmla="*/ 0 h 272"/>
                <a:gd name="T24" fmla="*/ 0 w 435"/>
                <a:gd name="T25" fmla="*/ 272 h 272"/>
                <a:gd name="T26" fmla="*/ 435 w 435"/>
                <a:gd name="T27" fmla="*/ 272 h 272"/>
                <a:gd name="T28" fmla="*/ 435 w 435"/>
                <a:gd name="T29" fmla="*/ 272 h 272"/>
                <a:gd name="T30" fmla="*/ 434 w 435"/>
                <a:gd name="T3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272">
                  <a:moveTo>
                    <a:pt x="434" y="272"/>
                  </a:moveTo>
                  <a:lnTo>
                    <a:pt x="434" y="271"/>
                  </a:lnTo>
                  <a:lnTo>
                    <a:pt x="1" y="271"/>
                  </a:lnTo>
                  <a:lnTo>
                    <a:pt x="1" y="1"/>
                  </a:lnTo>
                  <a:lnTo>
                    <a:pt x="434" y="1"/>
                  </a:lnTo>
                  <a:lnTo>
                    <a:pt x="434" y="272"/>
                  </a:lnTo>
                  <a:lnTo>
                    <a:pt x="434" y="272"/>
                  </a:lnTo>
                  <a:lnTo>
                    <a:pt x="434" y="271"/>
                  </a:lnTo>
                  <a:lnTo>
                    <a:pt x="434" y="272"/>
                  </a:lnTo>
                  <a:lnTo>
                    <a:pt x="435" y="272"/>
                  </a:lnTo>
                  <a:lnTo>
                    <a:pt x="435" y="0"/>
                  </a:lnTo>
                  <a:lnTo>
                    <a:pt x="0" y="0"/>
                  </a:lnTo>
                  <a:lnTo>
                    <a:pt x="0" y="272"/>
                  </a:lnTo>
                  <a:lnTo>
                    <a:pt x="435" y="272"/>
                  </a:lnTo>
                  <a:lnTo>
                    <a:pt x="435" y="272"/>
                  </a:lnTo>
                  <a:lnTo>
                    <a:pt x="434" y="272"/>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0" name="Freeform 238"/>
            <p:cNvSpPr/>
            <p:nvPr>
              <p:custDataLst>
                <p:tags r:id="rId235"/>
              </p:custDataLst>
            </p:nvPr>
          </p:nvSpPr>
          <p:spPr bwMode="auto">
            <a:xfrm>
              <a:off x="9752014" y="3424237"/>
              <a:ext cx="690563" cy="431800"/>
            </a:xfrm>
            <a:custGeom>
              <a:avLst/>
              <a:gdLst>
                <a:gd name="T0" fmla="*/ 434 w 435"/>
                <a:gd name="T1" fmla="*/ 272 h 272"/>
                <a:gd name="T2" fmla="*/ 434 w 435"/>
                <a:gd name="T3" fmla="*/ 271 h 272"/>
                <a:gd name="T4" fmla="*/ 1 w 435"/>
                <a:gd name="T5" fmla="*/ 271 h 272"/>
                <a:gd name="T6" fmla="*/ 1 w 435"/>
                <a:gd name="T7" fmla="*/ 1 h 272"/>
                <a:gd name="T8" fmla="*/ 434 w 435"/>
                <a:gd name="T9" fmla="*/ 1 h 272"/>
                <a:gd name="T10" fmla="*/ 434 w 435"/>
                <a:gd name="T11" fmla="*/ 272 h 272"/>
                <a:gd name="T12" fmla="*/ 434 w 435"/>
                <a:gd name="T13" fmla="*/ 272 h 272"/>
                <a:gd name="T14" fmla="*/ 434 w 435"/>
                <a:gd name="T15" fmla="*/ 271 h 272"/>
                <a:gd name="T16" fmla="*/ 434 w 435"/>
                <a:gd name="T17" fmla="*/ 272 h 272"/>
                <a:gd name="T18" fmla="*/ 435 w 435"/>
                <a:gd name="T19" fmla="*/ 272 h 272"/>
                <a:gd name="T20" fmla="*/ 435 w 435"/>
                <a:gd name="T21" fmla="*/ 0 h 272"/>
                <a:gd name="T22" fmla="*/ 0 w 435"/>
                <a:gd name="T23" fmla="*/ 0 h 272"/>
                <a:gd name="T24" fmla="*/ 0 w 435"/>
                <a:gd name="T25" fmla="*/ 272 h 272"/>
                <a:gd name="T26" fmla="*/ 435 w 435"/>
                <a:gd name="T27" fmla="*/ 272 h 272"/>
                <a:gd name="T28" fmla="*/ 435 w 435"/>
                <a:gd name="T29" fmla="*/ 272 h 272"/>
                <a:gd name="T30" fmla="*/ 434 w 435"/>
                <a:gd name="T3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272">
                  <a:moveTo>
                    <a:pt x="434" y="272"/>
                  </a:moveTo>
                  <a:lnTo>
                    <a:pt x="434" y="271"/>
                  </a:lnTo>
                  <a:lnTo>
                    <a:pt x="1" y="271"/>
                  </a:lnTo>
                  <a:lnTo>
                    <a:pt x="1" y="1"/>
                  </a:lnTo>
                  <a:lnTo>
                    <a:pt x="434" y="1"/>
                  </a:lnTo>
                  <a:lnTo>
                    <a:pt x="434" y="272"/>
                  </a:lnTo>
                  <a:lnTo>
                    <a:pt x="434" y="272"/>
                  </a:lnTo>
                  <a:lnTo>
                    <a:pt x="434" y="271"/>
                  </a:lnTo>
                  <a:lnTo>
                    <a:pt x="434" y="272"/>
                  </a:lnTo>
                  <a:lnTo>
                    <a:pt x="435" y="272"/>
                  </a:lnTo>
                  <a:lnTo>
                    <a:pt x="435" y="0"/>
                  </a:lnTo>
                  <a:lnTo>
                    <a:pt x="0" y="0"/>
                  </a:lnTo>
                  <a:lnTo>
                    <a:pt x="0" y="272"/>
                  </a:lnTo>
                  <a:lnTo>
                    <a:pt x="435" y="272"/>
                  </a:lnTo>
                  <a:lnTo>
                    <a:pt x="435" y="272"/>
                  </a:lnTo>
                  <a:lnTo>
                    <a:pt x="434" y="2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1" name="Rectangle 239"/>
            <p:cNvSpPr>
              <a:spLocks noChangeArrowheads="1"/>
            </p:cNvSpPr>
            <p:nvPr>
              <p:custDataLst>
                <p:tags r:id="rId236"/>
              </p:custDataLst>
            </p:nvPr>
          </p:nvSpPr>
          <p:spPr bwMode="auto">
            <a:xfrm>
              <a:off x="9752014" y="3425825"/>
              <a:ext cx="688975" cy="4762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2" name="Rectangle 240"/>
            <p:cNvSpPr>
              <a:spLocks noChangeArrowheads="1"/>
            </p:cNvSpPr>
            <p:nvPr>
              <p:custDataLst>
                <p:tags r:id="rId237"/>
              </p:custDataLst>
            </p:nvPr>
          </p:nvSpPr>
          <p:spPr bwMode="auto">
            <a:xfrm>
              <a:off x="9771064" y="3490912"/>
              <a:ext cx="123825" cy="123825"/>
            </a:xfrm>
            <a:prstGeom prst="rect">
              <a:avLst/>
            </a:prstGeom>
            <a:solidFill>
              <a:srgbClr val="F7C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3" name="Rectangle 241"/>
            <p:cNvSpPr>
              <a:spLocks noChangeArrowheads="1"/>
            </p:cNvSpPr>
            <p:nvPr>
              <p:custDataLst>
                <p:tags r:id="rId238"/>
              </p:custDataLst>
            </p:nvPr>
          </p:nvSpPr>
          <p:spPr bwMode="auto">
            <a:xfrm>
              <a:off x="9902827" y="3490912"/>
              <a:ext cx="123825" cy="123825"/>
            </a:xfrm>
            <a:prstGeom prst="rect">
              <a:avLst/>
            </a:prstGeom>
            <a:solidFill>
              <a:srgbClr val="EC7D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4" name="Rectangle 242"/>
            <p:cNvSpPr>
              <a:spLocks noChangeArrowheads="1"/>
            </p:cNvSpPr>
            <p:nvPr>
              <p:custDataLst>
                <p:tags r:id="rId239"/>
              </p:custDataLst>
            </p:nvPr>
          </p:nvSpPr>
          <p:spPr bwMode="auto">
            <a:xfrm>
              <a:off x="10036177" y="3490912"/>
              <a:ext cx="123825" cy="123825"/>
            </a:xfrm>
            <a:prstGeom prst="rect">
              <a:avLst/>
            </a:prstGeom>
            <a:solidFill>
              <a:srgbClr val="7EC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5" name="Rectangle 243"/>
            <p:cNvSpPr>
              <a:spLocks noChangeArrowheads="1"/>
            </p:cNvSpPr>
            <p:nvPr>
              <p:custDataLst>
                <p:tags r:id="rId240"/>
              </p:custDataLst>
            </p:nvPr>
          </p:nvSpPr>
          <p:spPr bwMode="auto">
            <a:xfrm>
              <a:off x="10169527" y="3490912"/>
              <a:ext cx="122238" cy="123825"/>
            </a:xfrm>
            <a:prstGeom prst="rect">
              <a:avLst/>
            </a:prstGeom>
            <a:solidFill>
              <a:srgbClr val="9BDD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6" name="Rectangle 244"/>
            <p:cNvSpPr>
              <a:spLocks noChangeArrowheads="1"/>
            </p:cNvSpPr>
            <p:nvPr>
              <p:custDataLst>
                <p:tags r:id="rId241"/>
              </p:custDataLst>
            </p:nvPr>
          </p:nvSpPr>
          <p:spPr bwMode="auto">
            <a:xfrm>
              <a:off x="10301289" y="3490912"/>
              <a:ext cx="123825" cy="123825"/>
            </a:xfrm>
            <a:prstGeom prst="rect">
              <a:avLst/>
            </a:prstGeom>
            <a:solidFill>
              <a:srgbClr val="57B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7" name="Rectangle 245"/>
            <p:cNvSpPr>
              <a:spLocks noChangeArrowheads="1"/>
            </p:cNvSpPr>
            <p:nvPr>
              <p:custDataLst>
                <p:tags r:id="rId242"/>
              </p:custDataLst>
            </p:nvPr>
          </p:nvSpPr>
          <p:spPr bwMode="auto">
            <a:xfrm>
              <a:off x="10301289" y="3490912"/>
              <a:ext cx="1238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8" name="Rectangle 246"/>
            <p:cNvSpPr>
              <a:spLocks noChangeArrowheads="1"/>
            </p:cNvSpPr>
            <p:nvPr>
              <p:custDataLst>
                <p:tags r:id="rId243"/>
              </p:custDataLst>
            </p:nvPr>
          </p:nvSpPr>
          <p:spPr bwMode="auto">
            <a:xfrm>
              <a:off x="9771064" y="3633787"/>
              <a:ext cx="520700" cy="793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9" name="Rectangle 247"/>
            <p:cNvSpPr>
              <a:spLocks noChangeArrowheads="1"/>
            </p:cNvSpPr>
            <p:nvPr>
              <p:custDataLst>
                <p:tags r:id="rId244"/>
              </p:custDataLst>
            </p:nvPr>
          </p:nvSpPr>
          <p:spPr bwMode="auto">
            <a:xfrm>
              <a:off x="10301289" y="3633787"/>
              <a:ext cx="123825" cy="793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0" name="Rectangle 248"/>
            <p:cNvSpPr>
              <a:spLocks noChangeArrowheads="1"/>
            </p:cNvSpPr>
            <p:nvPr>
              <p:custDataLst>
                <p:tags r:id="rId245"/>
              </p:custDataLst>
            </p:nvPr>
          </p:nvSpPr>
          <p:spPr bwMode="auto">
            <a:xfrm>
              <a:off x="10301289" y="3675062"/>
              <a:ext cx="123825"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1" name="Rectangle 249"/>
            <p:cNvSpPr>
              <a:spLocks noChangeArrowheads="1"/>
            </p:cNvSpPr>
            <p:nvPr>
              <p:custDataLst>
                <p:tags r:id="rId246"/>
              </p:custDataLst>
            </p:nvPr>
          </p:nvSpPr>
          <p:spPr bwMode="auto">
            <a:xfrm>
              <a:off x="10131427" y="3675062"/>
              <a:ext cx="160338"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2" name="Rectangle 250"/>
            <p:cNvSpPr>
              <a:spLocks noChangeArrowheads="1"/>
            </p:cNvSpPr>
            <p:nvPr>
              <p:custDataLst>
                <p:tags r:id="rId247"/>
              </p:custDataLst>
            </p:nvPr>
          </p:nvSpPr>
          <p:spPr bwMode="auto">
            <a:xfrm>
              <a:off x="9771064" y="3652837"/>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3" name="Rectangle 251"/>
            <p:cNvSpPr>
              <a:spLocks noChangeArrowheads="1"/>
            </p:cNvSpPr>
            <p:nvPr>
              <p:custDataLst>
                <p:tags r:id="rId248"/>
              </p:custDataLst>
            </p:nvPr>
          </p:nvSpPr>
          <p:spPr bwMode="auto">
            <a:xfrm>
              <a:off x="9829802" y="3652837"/>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4" name="Rectangle 252"/>
            <p:cNvSpPr>
              <a:spLocks noChangeArrowheads="1"/>
            </p:cNvSpPr>
            <p:nvPr>
              <p:custDataLst>
                <p:tags r:id="rId249"/>
              </p:custDataLst>
            </p:nvPr>
          </p:nvSpPr>
          <p:spPr bwMode="auto">
            <a:xfrm>
              <a:off x="9886952" y="3652837"/>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5" name="Rectangle 253"/>
            <p:cNvSpPr>
              <a:spLocks noChangeArrowheads="1"/>
            </p:cNvSpPr>
            <p:nvPr>
              <p:custDataLst>
                <p:tags r:id="rId250"/>
              </p:custDataLst>
            </p:nvPr>
          </p:nvSpPr>
          <p:spPr bwMode="auto">
            <a:xfrm>
              <a:off x="9944102" y="3652837"/>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6" name="Rectangle 254"/>
            <p:cNvSpPr>
              <a:spLocks noChangeArrowheads="1"/>
            </p:cNvSpPr>
            <p:nvPr>
              <p:custDataLst>
                <p:tags r:id="rId251"/>
              </p:custDataLst>
            </p:nvPr>
          </p:nvSpPr>
          <p:spPr bwMode="auto">
            <a:xfrm>
              <a:off x="10002839" y="3652837"/>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7" name="Rectangle 255"/>
            <p:cNvSpPr>
              <a:spLocks noChangeArrowheads="1"/>
            </p:cNvSpPr>
            <p:nvPr>
              <p:custDataLst>
                <p:tags r:id="rId252"/>
              </p:custDataLst>
            </p:nvPr>
          </p:nvSpPr>
          <p:spPr bwMode="auto">
            <a:xfrm>
              <a:off x="10061577" y="3652837"/>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8" name="Rectangle 256"/>
            <p:cNvSpPr>
              <a:spLocks noChangeArrowheads="1"/>
            </p:cNvSpPr>
            <p:nvPr>
              <p:custDataLst>
                <p:tags r:id="rId253"/>
              </p:custDataLst>
            </p:nvPr>
          </p:nvSpPr>
          <p:spPr bwMode="auto">
            <a:xfrm>
              <a:off x="10301289" y="3738562"/>
              <a:ext cx="123825"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9" name="Rectangle 257"/>
            <p:cNvSpPr>
              <a:spLocks noChangeArrowheads="1"/>
            </p:cNvSpPr>
            <p:nvPr>
              <p:custDataLst>
                <p:tags r:id="rId254"/>
              </p:custDataLst>
            </p:nvPr>
          </p:nvSpPr>
          <p:spPr bwMode="auto">
            <a:xfrm>
              <a:off x="10131427" y="3738562"/>
              <a:ext cx="160338"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0" name="Rectangle 258"/>
            <p:cNvSpPr>
              <a:spLocks noChangeArrowheads="1"/>
            </p:cNvSpPr>
            <p:nvPr>
              <p:custDataLst>
                <p:tags r:id="rId255"/>
              </p:custDataLst>
            </p:nvPr>
          </p:nvSpPr>
          <p:spPr bwMode="auto">
            <a:xfrm>
              <a:off x="9771064" y="3717925"/>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1" name="Rectangle 259"/>
            <p:cNvSpPr>
              <a:spLocks noChangeArrowheads="1"/>
            </p:cNvSpPr>
            <p:nvPr>
              <p:custDataLst>
                <p:tags r:id="rId256"/>
              </p:custDataLst>
            </p:nvPr>
          </p:nvSpPr>
          <p:spPr bwMode="auto">
            <a:xfrm>
              <a:off x="9829802" y="3717925"/>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2" name="Rectangle 260"/>
            <p:cNvSpPr>
              <a:spLocks noChangeArrowheads="1"/>
            </p:cNvSpPr>
            <p:nvPr>
              <p:custDataLst>
                <p:tags r:id="rId257"/>
              </p:custDataLst>
            </p:nvPr>
          </p:nvSpPr>
          <p:spPr bwMode="auto">
            <a:xfrm>
              <a:off x="9886952" y="3717925"/>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3" name="Rectangle 261"/>
            <p:cNvSpPr>
              <a:spLocks noChangeArrowheads="1"/>
            </p:cNvSpPr>
            <p:nvPr>
              <p:custDataLst>
                <p:tags r:id="rId258"/>
              </p:custDataLst>
            </p:nvPr>
          </p:nvSpPr>
          <p:spPr bwMode="auto">
            <a:xfrm>
              <a:off x="9944102" y="3717925"/>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4" name="Rectangle 262"/>
            <p:cNvSpPr>
              <a:spLocks noChangeArrowheads="1"/>
            </p:cNvSpPr>
            <p:nvPr>
              <p:custDataLst>
                <p:tags r:id="rId259"/>
              </p:custDataLst>
            </p:nvPr>
          </p:nvSpPr>
          <p:spPr bwMode="auto">
            <a:xfrm>
              <a:off x="10002839" y="3717925"/>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5" name="Rectangle 263"/>
            <p:cNvSpPr>
              <a:spLocks noChangeArrowheads="1"/>
            </p:cNvSpPr>
            <p:nvPr>
              <p:custDataLst>
                <p:tags r:id="rId260"/>
              </p:custDataLst>
            </p:nvPr>
          </p:nvSpPr>
          <p:spPr bwMode="auto">
            <a:xfrm>
              <a:off x="10061577" y="3717925"/>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6" name="Rectangle 264"/>
            <p:cNvSpPr>
              <a:spLocks noChangeArrowheads="1"/>
            </p:cNvSpPr>
            <p:nvPr>
              <p:custDataLst>
                <p:tags r:id="rId261"/>
              </p:custDataLst>
            </p:nvPr>
          </p:nvSpPr>
          <p:spPr bwMode="auto">
            <a:xfrm>
              <a:off x="10301289" y="3803650"/>
              <a:ext cx="123825"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7" name="Rectangle 265"/>
            <p:cNvSpPr>
              <a:spLocks noChangeArrowheads="1"/>
            </p:cNvSpPr>
            <p:nvPr>
              <p:custDataLst>
                <p:tags r:id="rId262"/>
              </p:custDataLst>
            </p:nvPr>
          </p:nvSpPr>
          <p:spPr bwMode="auto">
            <a:xfrm>
              <a:off x="10131427" y="3803650"/>
              <a:ext cx="160338" cy="95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8" name="Rectangle 266"/>
            <p:cNvSpPr>
              <a:spLocks noChangeArrowheads="1"/>
            </p:cNvSpPr>
            <p:nvPr>
              <p:custDataLst>
                <p:tags r:id="rId263"/>
              </p:custDataLst>
            </p:nvPr>
          </p:nvSpPr>
          <p:spPr bwMode="auto">
            <a:xfrm>
              <a:off x="9771064" y="3783012"/>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9" name="Rectangle 267"/>
            <p:cNvSpPr>
              <a:spLocks noChangeArrowheads="1"/>
            </p:cNvSpPr>
            <p:nvPr>
              <p:custDataLst>
                <p:tags r:id="rId264"/>
              </p:custDataLst>
            </p:nvPr>
          </p:nvSpPr>
          <p:spPr bwMode="auto">
            <a:xfrm>
              <a:off x="9829802" y="3783012"/>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0" name="Rectangle 268"/>
            <p:cNvSpPr>
              <a:spLocks noChangeArrowheads="1"/>
            </p:cNvSpPr>
            <p:nvPr>
              <p:custDataLst>
                <p:tags r:id="rId265"/>
              </p:custDataLst>
            </p:nvPr>
          </p:nvSpPr>
          <p:spPr bwMode="auto">
            <a:xfrm>
              <a:off x="9886952" y="3783012"/>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1" name="Rectangle 269"/>
            <p:cNvSpPr>
              <a:spLocks noChangeArrowheads="1"/>
            </p:cNvSpPr>
            <p:nvPr>
              <p:custDataLst>
                <p:tags r:id="rId266"/>
              </p:custDataLst>
            </p:nvPr>
          </p:nvSpPr>
          <p:spPr bwMode="auto">
            <a:xfrm>
              <a:off x="9944102" y="3783012"/>
              <a:ext cx="52388"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2" name="Rectangle 270"/>
            <p:cNvSpPr>
              <a:spLocks noChangeArrowheads="1"/>
            </p:cNvSpPr>
            <p:nvPr>
              <p:custDataLst>
                <p:tags r:id="rId267"/>
              </p:custDataLst>
            </p:nvPr>
          </p:nvSpPr>
          <p:spPr bwMode="auto">
            <a:xfrm>
              <a:off x="10002839" y="3783012"/>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3" name="Rectangle 271"/>
            <p:cNvSpPr>
              <a:spLocks noChangeArrowheads="1"/>
            </p:cNvSpPr>
            <p:nvPr>
              <p:custDataLst>
                <p:tags r:id="rId268"/>
              </p:custDataLst>
            </p:nvPr>
          </p:nvSpPr>
          <p:spPr bwMode="auto">
            <a:xfrm>
              <a:off x="10061577" y="3783012"/>
              <a:ext cx="50800" cy="52388"/>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4" name="Freeform 272"/>
            <p:cNvSpPr/>
            <p:nvPr>
              <p:custDataLst>
                <p:tags r:id="rId269"/>
              </p:custDataLst>
            </p:nvPr>
          </p:nvSpPr>
          <p:spPr bwMode="auto">
            <a:xfrm>
              <a:off x="10379077" y="3619500"/>
              <a:ext cx="161925" cy="188913"/>
            </a:xfrm>
            <a:custGeom>
              <a:avLst/>
              <a:gdLst>
                <a:gd name="T0" fmla="*/ 92 w 102"/>
                <a:gd name="T1" fmla="*/ 119 h 119"/>
                <a:gd name="T2" fmla="*/ 102 w 102"/>
                <a:gd name="T3" fmla="*/ 24 h 119"/>
                <a:gd name="T4" fmla="*/ 25 w 102"/>
                <a:gd name="T5" fmla="*/ 0 h 119"/>
                <a:gd name="T6" fmla="*/ 0 w 102"/>
                <a:gd name="T7" fmla="*/ 97 h 119"/>
                <a:gd name="T8" fmla="*/ 92 w 102"/>
                <a:gd name="T9" fmla="*/ 119 h 119"/>
              </a:gdLst>
              <a:ahLst/>
              <a:cxnLst>
                <a:cxn ang="0">
                  <a:pos x="T0" y="T1"/>
                </a:cxn>
                <a:cxn ang="0">
                  <a:pos x="T2" y="T3"/>
                </a:cxn>
                <a:cxn ang="0">
                  <a:pos x="T4" y="T5"/>
                </a:cxn>
                <a:cxn ang="0">
                  <a:pos x="T6" y="T7"/>
                </a:cxn>
                <a:cxn ang="0">
                  <a:pos x="T8" y="T9"/>
                </a:cxn>
              </a:cxnLst>
              <a:rect l="0" t="0" r="r" b="b"/>
              <a:pathLst>
                <a:path w="102" h="119">
                  <a:moveTo>
                    <a:pt x="92" y="119"/>
                  </a:moveTo>
                  <a:lnTo>
                    <a:pt x="102" y="24"/>
                  </a:lnTo>
                  <a:lnTo>
                    <a:pt x="25" y="0"/>
                  </a:lnTo>
                  <a:lnTo>
                    <a:pt x="0" y="97"/>
                  </a:lnTo>
                  <a:lnTo>
                    <a:pt x="92"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5" name="Freeform 273"/>
            <p:cNvSpPr/>
            <p:nvPr>
              <p:custDataLst>
                <p:tags r:id="rId270"/>
              </p:custDataLst>
            </p:nvPr>
          </p:nvSpPr>
          <p:spPr bwMode="auto">
            <a:xfrm>
              <a:off x="10379077" y="3619500"/>
              <a:ext cx="161925" cy="188913"/>
            </a:xfrm>
            <a:custGeom>
              <a:avLst/>
              <a:gdLst>
                <a:gd name="T0" fmla="*/ 92 w 102"/>
                <a:gd name="T1" fmla="*/ 119 h 119"/>
                <a:gd name="T2" fmla="*/ 102 w 102"/>
                <a:gd name="T3" fmla="*/ 24 h 119"/>
                <a:gd name="T4" fmla="*/ 25 w 102"/>
                <a:gd name="T5" fmla="*/ 0 h 119"/>
                <a:gd name="T6" fmla="*/ 0 w 102"/>
                <a:gd name="T7" fmla="*/ 97 h 119"/>
                <a:gd name="T8" fmla="*/ 92 w 102"/>
                <a:gd name="T9" fmla="*/ 119 h 119"/>
              </a:gdLst>
              <a:ahLst/>
              <a:cxnLst>
                <a:cxn ang="0">
                  <a:pos x="T0" y="T1"/>
                </a:cxn>
                <a:cxn ang="0">
                  <a:pos x="T2" y="T3"/>
                </a:cxn>
                <a:cxn ang="0">
                  <a:pos x="T4" y="T5"/>
                </a:cxn>
                <a:cxn ang="0">
                  <a:pos x="T6" y="T7"/>
                </a:cxn>
                <a:cxn ang="0">
                  <a:pos x="T8" y="T9"/>
                </a:cxn>
              </a:cxnLst>
              <a:rect l="0" t="0" r="r" b="b"/>
              <a:pathLst>
                <a:path w="102" h="119">
                  <a:moveTo>
                    <a:pt x="92" y="119"/>
                  </a:moveTo>
                  <a:lnTo>
                    <a:pt x="102" y="24"/>
                  </a:lnTo>
                  <a:lnTo>
                    <a:pt x="25" y="0"/>
                  </a:lnTo>
                  <a:lnTo>
                    <a:pt x="0" y="97"/>
                  </a:lnTo>
                  <a:lnTo>
                    <a:pt x="92"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6" name="Freeform 274"/>
            <p:cNvSpPr/>
            <p:nvPr>
              <p:custDataLst>
                <p:tags r:id="rId271"/>
              </p:custDataLst>
            </p:nvPr>
          </p:nvSpPr>
          <p:spPr bwMode="auto">
            <a:xfrm>
              <a:off x="10418764" y="3208337"/>
              <a:ext cx="160338" cy="449263"/>
            </a:xfrm>
            <a:custGeom>
              <a:avLst/>
              <a:gdLst>
                <a:gd name="T0" fmla="*/ 88 w 93"/>
                <a:gd name="T1" fmla="*/ 87 h 262"/>
                <a:gd name="T2" fmla="*/ 71 w 93"/>
                <a:gd name="T3" fmla="*/ 262 h 262"/>
                <a:gd name="T4" fmla="*/ 0 w 93"/>
                <a:gd name="T5" fmla="*/ 244 h 262"/>
                <a:gd name="T6" fmla="*/ 42 w 93"/>
                <a:gd name="T7" fmla="*/ 82 h 262"/>
                <a:gd name="T8" fmla="*/ 81 w 93"/>
                <a:gd name="T9" fmla="*/ 4 h 262"/>
                <a:gd name="T10" fmla="*/ 88 w 93"/>
                <a:gd name="T11" fmla="*/ 87 h 262"/>
              </a:gdLst>
              <a:ahLst/>
              <a:cxnLst>
                <a:cxn ang="0">
                  <a:pos x="T0" y="T1"/>
                </a:cxn>
                <a:cxn ang="0">
                  <a:pos x="T2" y="T3"/>
                </a:cxn>
                <a:cxn ang="0">
                  <a:pos x="T4" y="T5"/>
                </a:cxn>
                <a:cxn ang="0">
                  <a:pos x="T6" y="T7"/>
                </a:cxn>
                <a:cxn ang="0">
                  <a:pos x="T8" y="T9"/>
                </a:cxn>
                <a:cxn ang="0">
                  <a:pos x="T10" y="T11"/>
                </a:cxn>
              </a:cxnLst>
              <a:rect l="0" t="0" r="r" b="b"/>
              <a:pathLst>
                <a:path w="93" h="262">
                  <a:moveTo>
                    <a:pt x="88" y="87"/>
                  </a:moveTo>
                  <a:cubicBezTo>
                    <a:pt x="85" y="117"/>
                    <a:pt x="77" y="198"/>
                    <a:pt x="71" y="262"/>
                  </a:cubicBezTo>
                  <a:cubicBezTo>
                    <a:pt x="0" y="244"/>
                    <a:pt x="0" y="244"/>
                    <a:pt x="0" y="244"/>
                  </a:cubicBezTo>
                  <a:cubicBezTo>
                    <a:pt x="15" y="183"/>
                    <a:pt x="35" y="109"/>
                    <a:pt x="42" y="82"/>
                  </a:cubicBezTo>
                  <a:cubicBezTo>
                    <a:pt x="54" y="34"/>
                    <a:pt x="71" y="0"/>
                    <a:pt x="81" y="4"/>
                  </a:cubicBezTo>
                  <a:cubicBezTo>
                    <a:pt x="87" y="5"/>
                    <a:pt x="93" y="36"/>
                    <a:pt x="88" y="87"/>
                  </a:cubicBezTo>
                  <a:close/>
                </a:path>
              </a:pathLst>
            </a:custGeom>
            <a:solidFill>
              <a:srgbClr val="4750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7" name="Freeform 275"/>
            <p:cNvSpPr/>
            <p:nvPr>
              <p:custDataLst>
                <p:tags r:id="rId272"/>
              </p:custDataLst>
            </p:nvPr>
          </p:nvSpPr>
          <p:spPr bwMode="auto">
            <a:xfrm>
              <a:off x="10387014" y="3648075"/>
              <a:ext cx="150813" cy="134938"/>
            </a:xfrm>
            <a:custGeom>
              <a:avLst/>
              <a:gdLst>
                <a:gd name="T0" fmla="*/ 88 w 88"/>
                <a:gd name="T1" fmla="*/ 19 h 79"/>
                <a:gd name="T2" fmla="*/ 83 w 88"/>
                <a:gd name="T3" fmla="*/ 79 h 79"/>
                <a:gd name="T4" fmla="*/ 0 w 88"/>
                <a:gd name="T5" fmla="*/ 59 h 79"/>
                <a:gd name="T6" fmla="*/ 15 w 88"/>
                <a:gd name="T7" fmla="*/ 0 h 79"/>
                <a:gd name="T8" fmla="*/ 88 w 88"/>
                <a:gd name="T9" fmla="*/ 19 h 79"/>
              </a:gdLst>
              <a:ahLst/>
              <a:cxnLst>
                <a:cxn ang="0">
                  <a:pos x="T0" y="T1"/>
                </a:cxn>
                <a:cxn ang="0">
                  <a:pos x="T2" y="T3"/>
                </a:cxn>
                <a:cxn ang="0">
                  <a:pos x="T4" y="T5"/>
                </a:cxn>
                <a:cxn ang="0">
                  <a:pos x="T6" y="T7"/>
                </a:cxn>
                <a:cxn ang="0">
                  <a:pos x="T8" y="T9"/>
                </a:cxn>
              </a:cxnLst>
              <a:rect l="0" t="0" r="r" b="b"/>
              <a:pathLst>
                <a:path w="88" h="79">
                  <a:moveTo>
                    <a:pt x="88" y="19"/>
                  </a:moveTo>
                  <a:cubicBezTo>
                    <a:pt x="86" y="44"/>
                    <a:pt x="84" y="66"/>
                    <a:pt x="83" y="79"/>
                  </a:cubicBezTo>
                  <a:cubicBezTo>
                    <a:pt x="0" y="59"/>
                    <a:pt x="0" y="59"/>
                    <a:pt x="0" y="59"/>
                  </a:cubicBezTo>
                  <a:cubicBezTo>
                    <a:pt x="3" y="46"/>
                    <a:pt x="9" y="25"/>
                    <a:pt x="15" y="0"/>
                  </a:cubicBezTo>
                  <a:cubicBezTo>
                    <a:pt x="88" y="19"/>
                    <a:pt x="88" y="19"/>
                    <a:pt x="88" y="19"/>
                  </a:cubicBezTo>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8" name="Freeform 276"/>
            <p:cNvSpPr/>
            <p:nvPr>
              <p:custDataLst>
                <p:tags r:id="rId273"/>
              </p:custDataLst>
            </p:nvPr>
          </p:nvSpPr>
          <p:spPr bwMode="auto">
            <a:xfrm>
              <a:off x="10293352" y="3773487"/>
              <a:ext cx="311150" cy="293688"/>
            </a:xfrm>
            <a:custGeom>
              <a:avLst/>
              <a:gdLst>
                <a:gd name="T0" fmla="*/ 135 w 181"/>
                <a:gd name="T1" fmla="*/ 20 h 171"/>
                <a:gd name="T2" fmla="*/ 135 w 181"/>
                <a:gd name="T3" fmla="*/ 20 h 171"/>
                <a:gd name="T4" fmla="*/ 8 w 181"/>
                <a:gd name="T5" fmla="*/ 171 h 171"/>
                <a:gd name="T6" fmla="*/ 33 w 181"/>
                <a:gd name="T7" fmla="*/ 90 h 171"/>
                <a:gd name="T8" fmla="*/ 50 w 181"/>
                <a:gd name="T9" fmla="*/ 0 h 171"/>
                <a:gd name="T10" fmla="*/ 135 w 181"/>
                <a:gd name="T11" fmla="*/ 20 h 171"/>
                <a:gd name="T12" fmla="*/ 135 w 181"/>
                <a:gd name="T13" fmla="*/ 20 h 171"/>
              </a:gdLst>
              <a:ahLst/>
              <a:cxnLst>
                <a:cxn ang="0">
                  <a:pos x="T0" y="T1"/>
                </a:cxn>
                <a:cxn ang="0">
                  <a:pos x="T2" y="T3"/>
                </a:cxn>
                <a:cxn ang="0">
                  <a:pos x="T4" y="T5"/>
                </a:cxn>
                <a:cxn ang="0">
                  <a:pos x="T6" y="T7"/>
                </a:cxn>
                <a:cxn ang="0">
                  <a:pos x="T8" y="T9"/>
                </a:cxn>
                <a:cxn ang="0">
                  <a:pos x="T10" y="T11"/>
                </a:cxn>
                <a:cxn ang="0">
                  <a:pos x="T12" y="T13"/>
                </a:cxn>
              </a:cxnLst>
              <a:rect l="0" t="0" r="r" b="b"/>
              <a:pathLst>
                <a:path w="181" h="171">
                  <a:moveTo>
                    <a:pt x="135" y="20"/>
                  </a:moveTo>
                  <a:cubicBezTo>
                    <a:pt x="135" y="20"/>
                    <a:pt x="135" y="20"/>
                    <a:pt x="135" y="20"/>
                  </a:cubicBezTo>
                  <a:cubicBezTo>
                    <a:pt x="181" y="157"/>
                    <a:pt x="8" y="171"/>
                    <a:pt x="8" y="171"/>
                  </a:cubicBezTo>
                  <a:cubicBezTo>
                    <a:pt x="8" y="171"/>
                    <a:pt x="67" y="144"/>
                    <a:pt x="33" y="90"/>
                  </a:cubicBezTo>
                  <a:cubicBezTo>
                    <a:pt x="0" y="39"/>
                    <a:pt x="47" y="2"/>
                    <a:pt x="50" y="0"/>
                  </a:cubicBezTo>
                  <a:cubicBezTo>
                    <a:pt x="135" y="20"/>
                    <a:pt x="135" y="20"/>
                    <a:pt x="135" y="20"/>
                  </a:cubicBezTo>
                  <a:cubicBezTo>
                    <a:pt x="135" y="20"/>
                    <a:pt x="135" y="20"/>
                    <a:pt x="135" y="20"/>
                  </a:cubicBezTo>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9" name="Freeform 277"/>
            <p:cNvSpPr/>
            <p:nvPr>
              <p:custDataLst>
                <p:tags r:id="rId274"/>
              </p:custDataLst>
            </p:nvPr>
          </p:nvSpPr>
          <p:spPr bwMode="auto">
            <a:xfrm>
              <a:off x="10412414" y="3648075"/>
              <a:ext cx="0" cy="1588"/>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path>
              </a:pathLst>
            </a:custGeom>
            <a:solidFill>
              <a:srgbClr val="E1CF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0" name="Freeform 278"/>
            <p:cNvSpPr/>
            <p:nvPr>
              <p:custDataLst>
                <p:tags r:id="rId275"/>
              </p:custDataLst>
            </p:nvPr>
          </p:nvSpPr>
          <p:spPr bwMode="auto">
            <a:xfrm>
              <a:off x="10412414" y="3648075"/>
              <a:ext cx="125413" cy="134938"/>
            </a:xfrm>
            <a:custGeom>
              <a:avLst/>
              <a:gdLst>
                <a:gd name="T0" fmla="*/ 0 w 73"/>
                <a:gd name="T1" fmla="*/ 0 h 79"/>
                <a:gd name="T2" fmla="*/ 0 w 73"/>
                <a:gd name="T3" fmla="*/ 1 h 79"/>
                <a:gd name="T4" fmla="*/ 62 w 73"/>
                <a:gd name="T5" fmla="*/ 17 h 79"/>
                <a:gd name="T6" fmla="*/ 56 w 73"/>
                <a:gd name="T7" fmla="*/ 76 h 79"/>
                <a:gd name="T8" fmla="*/ 68 w 73"/>
                <a:gd name="T9" fmla="*/ 79 h 79"/>
                <a:gd name="T10" fmla="*/ 68 w 73"/>
                <a:gd name="T11" fmla="*/ 79 h 79"/>
                <a:gd name="T12" fmla="*/ 73 w 73"/>
                <a:gd name="T13" fmla="*/ 19 h 79"/>
                <a:gd name="T14" fmla="*/ 0 w 73"/>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9">
                  <a:moveTo>
                    <a:pt x="0" y="0"/>
                  </a:moveTo>
                  <a:cubicBezTo>
                    <a:pt x="0" y="1"/>
                    <a:pt x="0" y="1"/>
                    <a:pt x="0" y="1"/>
                  </a:cubicBezTo>
                  <a:cubicBezTo>
                    <a:pt x="62" y="17"/>
                    <a:pt x="62" y="17"/>
                    <a:pt x="62" y="17"/>
                  </a:cubicBezTo>
                  <a:cubicBezTo>
                    <a:pt x="60" y="42"/>
                    <a:pt x="58" y="63"/>
                    <a:pt x="56" y="76"/>
                  </a:cubicBezTo>
                  <a:cubicBezTo>
                    <a:pt x="68" y="79"/>
                    <a:pt x="68" y="79"/>
                    <a:pt x="68" y="79"/>
                  </a:cubicBezTo>
                  <a:cubicBezTo>
                    <a:pt x="68" y="79"/>
                    <a:pt x="68" y="79"/>
                    <a:pt x="68" y="79"/>
                  </a:cubicBezTo>
                  <a:cubicBezTo>
                    <a:pt x="69" y="66"/>
                    <a:pt x="71" y="44"/>
                    <a:pt x="73" y="19"/>
                  </a:cubicBezTo>
                  <a:cubicBezTo>
                    <a:pt x="0" y="0"/>
                    <a:pt x="0" y="0"/>
                    <a:pt x="0" y="0"/>
                  </a:cubicBezTo>
                </a:path>
              </a:pathLst>
            </a:custGeom>
            <a:solidFill>
              <a:srgbClr val="DBA5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1" name="Freeform 279"/>
            <p:cNvSpPr/>
            <p:nvPr>
              <p:custDataLst>
                <p:tags r:id="rId276"/>
              </p:custDataLst>
            </p:nvPr>
          </p:nvSpPr>
          <p:spPr bwMode="auto">
            <a:xfrm>
              <a:off x="10379077" y="37734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E1CF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2" name="Freeform 280"/>
            <p:cNvSpPr/>
            <p:nvPr>
              <p:custDataLst>
                <p:tags r:id="rId277"/>
              </p:custDataLst>
            </p:nvPr>
          </p:nvSpPr>
          <p:spPr bwMode="auto">
            <a:xfrm>
              <a:off x="10307639" y="4056062"/>
              <a:ext cx="15875" cy="11113"/>
            </a:xfrm>
            <a:custGeom>
              <a:avLst/>
              <a:gdLst>
                <a:gd name="T0" fmla="*/ 9 w 9"/>
                <a:gd name="T1" fmla="*/ 0 h 6"/>
                <a:gd name="T2" fmla="*/ 9 w 9"/>
                <a:gd name="T3" fmla="*/ 0 h 6"/>
                <a:gd name="T4" fmla="*/ 0 w 9"/>
                <a:gd name="T5" fmla="*/ 6 h 6"/>
                <a:gd name="T6" fmla="*/ 9 w 9"/>
                <a:gd name="T7" fmla="*/ 0 h 6"/>
              </a:gdLst>
              <a:ahLst/>
              <a:cxnLst>
                <a:cxn ang="0">
                  <a:pos x="T0" y="T1"/>
                </a:cxn>
                <a:cxn ang="0">
                  <a:pos x="T2" y="T3"/>
                </a:cxn>
                <a:cxn ang="0">
                  <a:pos x="T4" y="T5"/>
                </a:cxn>
                <a:cxn ang="0">
                  <a:pos x="T6" y="T7"/>
                </a:cxn>
              </a:cxnLst>
              <a:rect l="0" t="0" r="r" b="b"/>
              <a:pathLst>
                <a:path w="9" h="6">
                  <a:moveTo>
                    <a:pt x="9" y="0"/>
                  </a:moveTo>
                  <a:cubicBezTo>
                    <a:pt x="9" y="0"/>
                    <a:pt x="9" y="0"/>
                    <a:pt x="9" y="0"/>
                  </a:cubicBezTo>
                  <a:cubicBezTo>
                    <a:pt x="4" y="4"/>
                    <a:pt x="0" y="6"/>
                    <a:pt x="0" y="6"/>
                  </a:cubicBezTo>
                  <a:cubicBezTo>
                    <a:pt x="0" y="6"/>
                    <a:pt x="4" y="4"/>
                    <a:pt x="9" y="0"/>
                  </a:cubicBezTo>
                </a:path>
              </a:pathLst>
            </a:custGeom>
            <a:solidFill>
              <a:srgbClr val="7AA7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3" name="Freeform 281"/>
            <p:cNvSpPr/>
            <p:nvPr>
              <p:custDataLst>
                <p:tags r:id="rId278"/>
              </p:custDataLst>
            </p:nvPr>
          </p:nvSpPr>
          <p:spPr bwMode="auto">
            <a:xfrm>
              <a:off x="10307639" y="3773487"/>
              <a:ext cx="258763" cy="293688"/>
            </a:xfrm>
            <a:custGeom>
              <a:avLst/>
              <a:gdLst>
                <a:gd name="T0" fmla="*/ 42 w 151"/>
                <a:gd name="T1" fmla="*/ 0 h 171"/>
                <a:gd name="T2" fmla="*/ 42 w 151"/>
                <a:gd name="T3" fmla="*/ 0 h 171"/>
                <a:gd name="T4" fmla="*/ 42 w 151"/>
                <a:gd name="T5" fmla="*/ 0 h 171"/>
                <a:gd name="T6" fmla="*/ 42 w 151"/>
                <a:gd name="T7" fmla="*/ 0 h 171"/>
                <a:gd name="T8" fmla="*/ 116 w 151"/>
                <a:gd name="T9" fmla="*/ 18 h 171"/>
                <a:gd name="T10" fmla="*/ 116 w 151"/>
                <a:gd name="T11" fmla="*/ 18 h 171"/>
                <a:gd name="T12" fmla="*/ 116 w 151"/>
                <a:gd name="T13" fmla="*/ 18 h 171"/>
                <a:gd name="T14" fmla="*/ 9 w 151"/>
                <a:gd name="T15" fmla="*/ 165 h 171"/>
                <a:gd name="T16" fmla="*/ 0 w 151"/>
                <a:gd name="T17" fmla="*/ 171 h 171"/>
                <a:gd name="T18" fmla="*/ 0 w 151"/>
                <a:gd name="T19" fmla="*/ 171 h 171"/>
                <a:gd name="T20" fmla="*/ 135 w 151"/>
                <a:gd name="T21" fmla="*/ 63 h 171"/>
                <a:gd name="T22" fmla="*/ 127 w 151"/>
                <a:gd name="T23" fmla="*/ 20 h 171"/>
                <a:gd name="T24" fmla="*/ 127 w 151"/>
                <a:gd name="T25" fmla="*/ 20 h 171"/>
                <a:gd name="T26" fmla="*/ 127 w 151"/>
                <a:gd name="T27" fmla="*/ 20 h 171"/>
                <a:gd name="T28" fmla="*/ 127 w 151"/>
                <a:gd name="T29" fmla="*/ 20 h 171"/>
                <a:gd name="T30" fmla="*/ 127 w 151"/>
                <a:gd name="T31" fmla="*/ 20 h 171"/>
                <a:gd name="T32" fmla="*/ 127 w 151"/>
                <a:gd name="T33" fmla="*/ 20 h 171"/>
                <a:gd name="T34" fmla="*/ 42 w 151"/>
                <a:gd name="T3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1" h="171">
                  <a:moveTo>
                    <a:pt x="42" y="0"/>
                  </a:moveTo>
                  <a:cubicBezTo>
                    <a:pt x="42" y="0"/>
                    <a:pt x="42" y="0"/>
                    <a:pt x="42" y="0"/>
                  </a:cubicBezTo>
                  <a:cubicBezTo>
                    <a:pt x="42" y="0"/>
                    <a:pt x="42" y="0"/>
                    <a:pt x="42" y="0"/>
                  </a:cubicBezTo>
                  <a:cubicBezTo>
                    <a:pt x="42" y="0"/>
                    <a:pt x="42" y="0"/>
                    <a:pt x="42" y="0"/>
                  </a:cubicBezTo>
                  <a:cubicBezTo>
                    <a:pt x="116" y="18"/>
                    <a:pt x="116" y="18"/>
                    <a:pt x="116" y="18"/>
                  </a:cubicBezTo>
                  <a:cubicBezTo>
                    <a:pt x="116" y="18"/>
                    <a:pt x="116" y="18"/>
                    <a:pt x="116" y="18"/>
                  </a:cubicBezTo>
                  <a:cubicBezTo>
                    <a:pt x="116" y="18"/>
                    <a:pt x="116" y="18"/>
                    <a:pt x="116" y="18"/>
                  </a:cubicBezTo>
                  <a:cubicBezTo>
                    <a:pt x="151" y="124"/>
                    <a:pt x="54" y="156"/>
                    <a:pt x="9" y="165"/>
                  </a:cubicBezTo>
                  <a:cubicBezTo>
                    <a:pt x="4" y="169"/>
                    <a:pt x="0" y="171"/>
                    <a:pt x="0" y="171"/>
                  </a:cubicBezTo>
                  <a:cubicBezTo>
                    <a:pt x="0" y="171"/>
                    <a:pt x="0" y="171"/>
                    <a:pt x="0" y="171"/>
                  </a:cubicBezTo>
                  <a:cubicBezTo>
                    <a:pt x="0" y="171"/>
                    <a:pt x="135" y="160"/>
                    <a:pt x="135" y="63"/>
                  </a:cubicBezTo>
                  <a:cubicBezTo>
                    <a:pt x="135" y="50"/>
                    <a:pt x="132" y="36"/>
                    <a:pt x="127" y="20"/>
                  </a:cubicBezTo>
                  <a:cubicBezTo>
                    <a:pt x="127" y="20"/>
                    <a:pt x="127" y="20"/>
                    <a:pt x="127" y="20"/>
                  </a:cubicBezTo>
                  <a:cubicBezTo>
                    <a:pt x="127" y="20"/>
                    <a:pt x="127" y="20"/>
                    <a:pt x="127" y="20"/>
                  </a:cubicBezTo>
                  <a:cubicBezTo>
                    <a:pt x="127" y="20"/>
                    <a:pt x="127" y="20"/>
                    <a:pt x="127" y="20"/>
                  </a:cubicBezTo>
                  <a:cubicBezTo>
                    <a:pt x="127" y="20"/>
                    <a:pt x="127" y="20"/>
                    <a:pt x="127" y="20"/>
                  </a:cubicBezTo>
                  <a:cubicBezTo>
                    <a:pt x="127" y="20"/>
                    <a:pt x="127" y="20"/>
                    <a:pt x="127" y="20"/>
                  </a:cubicBezTo>
                  <a:cubicBezTo>
                    <a:pt x="42" y="0"/>
                    <a:pt x="42" y="0"/>
                    <a:pt x="42" y="0"/>
                  </a:cubicBezTo>
                </a:path>
              </a:pathLst>
            </a:custGeom>
            <a:solidFill>
              <a:srgbClr val="DBA5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4" name="Freeform 282"/>
            <p:cNvSpPr/>
            <p:nvPr>
              <p:custDataLst>
                <p:tags r:id="rId279"/>
              </p:custDataLst>
            </p:nvPr>
          </p:nvSpPr>
          <p:spPr bwMode="auto">
            <a:xfrm>
              <a:off x="10521952" y="3213100"/>
              <a:ext cx="57150" cy="444500"/>
            </a:xfrm>
            <a:custGeom>
              <a:avLst/>
              <a:gdLst>
                <a:gd name="T0" fmla="*/ 21 w 33"/>
                <a:gd name="T1" fmla="*/ 1 h 259"/>
                <a:gd name="T2" fmla="*/ 12 w 33"/>
                <a:gd name="T3" fmla="*/ 4 h 259"/>
                <a:gd name="T4" fmla="*/ 17 w 33"/>
                <a:gd name="T5" fmla="*/ 86 h 259"/>
                <a:gd name="T6" fmla="*/ 0 w 33"/>
                <a:gd name="T7" fmla="*/ 256 h 259"/>
                <a:gd name="T8" fmla="*/ 11 w 33"/>
                <a:gd name="T9" fmla="*/ 259 h 259"/>
                <a:gd name="T10" fmla="*/ 28 w 33"/>
                <a:gd name="T11" fmla="*/ 84 h 259"/>
                <a:gd name="T12" fmla="*/ 21 w 33"/>
                <a:gd name="T13" fmla="*/ 1 h 259"/>
              </a:gdLst>
              <a:ahLst/>
              <a:cxnLst>
                <a:cxn ang="0">
                  <a:pos x="T0" y="T1"/>
                </a:cxn>
                <a:cxn ang="0">
                  <a:pos x="T2" y="T3"/>
                </a:cxn>
                <a:cxn ang="0">
                  <a:pos x="T4" y="T5"/>
                </a:cxn>
                <a:cxn ang="0">
                  <a:pos x="T6" y="T7"/>
                </a:cxn>
                <a:cxn ang="0">
                  <a:pos x="T8" y="T9"/>
                </a:cxn>
                <a:cxn ang="0">
                  <a:pos x="T10" y="T11"/>
                </a:cxn>
                <a:cxn ang="0">
                  <a:pos x="T12" y="T13"/>
                </a:cxn>
              </a:cxnLst>
              <a:rect l="0" t="0" r="r" b="b"/>
              <a:pathLst>
                <a:path w="33" h="259">
                  <a:moveTo>
                    <a:pt x="21" y="1"/>
                  </a:moveTo>
                  <a:cubicBezTo>
                    <a:pt x="18" y="0"/>
                    <a:pt x="15" y="1"/>
                    <a:pt x="12" y="4"/>
                  </a:cubicBezTo>
                  <a:cubicBezTo>
                    <a:pt x="18" y="12"/>
                    <a:pt x="21" y="42"/>
                    <a:pt x="17" y="86"/>
                  </a:cubicBezTo>
                  <a:cubicBezTo>
                    <a:pt x="14" y="115"/>
                    <a:pt x="7" y="193"/>
                    <a:pt x="0" y="256"/>
                  </a:cubicBezTo>
                  <a:cubicBezTo>
                    <a:pt x="11" y="259"/>
                    <a:pt x="11" y="259"/>
                    <a:pt x="11" y="259"/>
                  </a:cubicBezTo>
                  <a:cubicBezTo>
                    <a:pt x="17" y="195"/>
                    <a:pt x="25" y="114"/>
                    <a:pt x="28" y="84"/>
                  </a:cubicBezTo>
                  <a:cubicBezTo>
                    <a:pt x="33" y="33"/>
                    <a:pt x="27" y="2"/>
                    <a:pt x="21" y="1"/>
                  </a:cubicBezTo>
                  <a:close/>
                </a:path>
              </a:pathLst>
            </a:custGeom>
            <a:solidFill>
              <a:srgbClr val="4E9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5" name="Freeform 283"/>
            <p:cNvSpPr/>
            <p:nvPr>
              <p:custDataLst>
                <p:tags r:id="rId280"/>
              </p:custDataLst>
            </p:nvPr>
          </p:nvSpPr>
          <p:spPr bwMode="auto">
            <a:xfrm>
              <a:off x="10515602" y="3213100"/>
              <a:ext cx="63500" cy="444500"/>
            </a:xfrm>
            <a:custGeom>
              <a:avLst/>
              <a:gdLst>
                <a:gd name="T0" fmla="*/ 25 w 37"/>
                <a:gd name="T1" fmla="*/ 1 h 259"/>
                <a:gd name="T2" fmla="*/ 14 w 37"/>
                <a:gd name="T3" fmla="*/ 7 h 259"/>
                <a:gd name="T4" fmla="*/ 16 w 37"/>
                <a:gd name="T5" fmla="*/ 82 h 259"/>
                <a:gd name="T6" fmla="*/ 0 w 37"/>
                <a:gd name="T7" fmla="*/ 255 h 259"/>
                <a:gd name="T8" fmla="*/ 15 w 37"/>
                <a:gd name="T9" fmla="*/ 259 h 259"/>
                <a:gd name="T10" fmla="*/ 32 w 37"/>
                <a:gd name="T11" fmla="*/ 84 h 259"/>
                <a:gd name="T12" fmla="*/ 25 w 37"/>
                <a:gd name="T13" fmla="*/ 1 h 259"/>
              </a:gdLst>
              <a:ahLst/>
              <a:cxnLst>
                <a:cxn ang="0">
                  <a:pos x="T0" y="T1"/>
                </a:cxn>
                <a:cxn ang="0">
                  <a:pos x="T2" y="T3"/>
                </a:cxn>
                <a:cxn ang="0">
                  <a:pos x="T4" y="T5"/>
                </a:cxn>
                <a:cxn ang="0">
                  <a:pos x="T6" y="T7"/>
                </a:cxn>
                <a:cxn ang="0">
                  <a:pos x="T8" y="T9"/>
                </a:cxn>
                <a:cxn ang="0">
                  <a:pos x="T10" y="T11"/>
                </a:cxn>
                <a:cxn ang="0">
                  <a:pos x="T12" y="T13"/>
                </a:cxn>
              </a:cxnLst>
              <a:rect l="0" t="0" r="r" b="b"/>
              <a:pathLst>
                <a:path w="37" h="259">
                  <a:moveTo>
                    <a:pt x="25" y="1"/>
                  </a:moveTo>
                  <a:cubicBezTo>
                    <a:pt x="22" y="0"/>
                    <a:pt x="18" y="2"/>
                    <a:pt x="14" y="7"/>
                  </a:cubicBezTo>
                  <a:cubicBezTo>
                    <a:pt x="18" y="19"/>
                    <a:pt x="20" y="46"/>
                    <a:pt x="16" y="82"/>
                  </a:cubicBezTo>
                  <a:cubicBezTo>
                    <a:pt x="13" y="111"/>
                    <a:pt x="6" y="191"/>
                    <a:pt x="0" y="255"/>
                  </a:cubicBezTo>
                  <a:cubicBezTo>
                    <a:pt x="15" y="259"/>
                    <a:pt x="15" y="259"/>
                    <a:pt x="15" y="259"/>
                  </a:cubicBezTo>
                  <a:cubicBezTo>
                    <a:pt x="21" y="195"/>
                    <a:pt x="29" y="114"/>
                    <a:pt x="32" y="84"/>
                  </a:cubicBezTo>
                  <a:cubicBezTo>
                    <a:pt x="37" y="33"/>
                    <a:pt x="31" y="2"/>
                    <a:pt x="25" y="1"/>
                  </a:cubicBez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6" name="Rectangle 284"/>
            <p:cNvSpPr>
              <a:spLocks noChangeArrowheads="1"/>
            </p:cNvSpPr>
            <p:nvPr>
              <p:custDataLst>
                <p:tags r:id="rId281"/>
              </p:custDataLst>
            </p:nvPr>
          </p:nvSpPr>
          <p:spPr bwMode="auto">
            <a:xfrm>
              <a:off x="8158164" y="3043237"/>
              <a:ext cx="1195388" cy="11922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7" name="Rectangle 285"/>
            <p:cNvSpPr>
              <a:spLocks noChangeArrowheads="1"/>
            </p:cNvSpPr>
            <p:nvPr>
              <p:custDataLst>
                <p:tags r:id="rId282"/>
              </p:custDataLst>
            </p:nvPr>
          </p:nvSpPr>
          <p:spPr bwMode="auto">
            <a:xfrm>
              <a:off x="8158164" y="3043237"/>
              <a:ext cx="1195388"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8" name="Freeform 286"/>
            <p:cNvSpPr>
              <a:spLocks noEditPoints="1"/>
            </p:cNvSpPr>
            <p:nvPr>
              <p:custDataLst>
                <p:tags r:id="rId283"/>
              </p:custDataLst>
            </p:nvPr>
          </p:nvSpPr>
          <p:spPr bwMode="auto">
            <a:xfrm>
              <a:off x="8339139" y="3224212"/>
              <a:ext cx="771525" cy="833438"/>
            </a:xfrm>
            <a:custGeom>
              <a:avLst/>
              <a:gdLst>
                <a:gd name="T0" fmla="*/ 132 w 450"/>
                <a:gd name="T1" fmla="*/ 372 h 487"/>
                <a:gd name="T2" fmla="*/ 37 w 450"/>
                <a:gd name="T3" fmla="*/ 372 h 487"/>
                <a:gd name="T4" fmla="*/ 100 w 450"/>
                <a:gd name="T5" fmla="*/ 440 h 487"/>
                <a:gd name="T6" fmla="*/ 132 w 450"/>
                <a:gd name="T7" fmla="*/ 372 h 487"/>
                <a:gd name="T8" fmla="*/ 354 w 450"/>
                <a:gd name="T9" fmla="*/ 372 h 487"/>
                <a:gd name="T10" fmla="*/ 150 w 450"/>
                <a:gd name="T11" fmla="*/ 372 h 487"/>
                <a:gd name="T12" fmla="*/ 114 w 450"/>
                <a:gd name="T13" fmla="*/ 450 h 487"/>
                <a:gd name="T14" fmla="*/ 244 w 450"/>
                <a:gd name="T15" fmla="*/ 487 h 487"/>
                <a:gd name="T16" fmla="*/ 386 w 450"/>
                <a:gd name="T17" fmla="*/ 441 h 487"/>
                <a:gd name="T18" fmla="*/ 354 w 450"/>
                <a:gd name="T19" fmla="*/ 372 h 487"/>
                <a:gd name="T20" fmla="*/ 450 w 450"/>
                <a:gd name="T21" fmla="*/ 372 h 487"/>
                <a:gd name="T22" fmla="*/ 372 w 450"/>
                <a:gd name="T23" fmla="*/ 372 h 487"/>
                <a:gd name="T24" fmla="*/ 399 w 450"/>
                <a:gd name="T25" fmla="*/ 431 h 487"/>
                <a:gd name="T26" fmla="*/ 450 w 450"/>
                <a:gd name="T27" fmla="*/ 372 h 487"/>
                <a:gd name="T28" fmla="*/ 11 w 450"/>
                <a:gd name="T29" fmla="*/ 171 h 487"/>
                <a:gd name="T30" fmla="*/ 0 w 450"/>
                <a:gd name="T31" fmla="*/ 243 h 487"/>
                <a:gd name="T32" fmla="*/ 11 w 450"/>
                <a:gd name="T33" fmla="*/ 315 h 487"/>
                <a:gd name="T34" fmla="*/ 11 w 450"/>
                <a:gd name="T35" fmla="*/ 171 h 487"/>
                <a:gd name="T36" fmla="*/ 218 w 450"/>
                <a:gd name="T37" fmla="*/ 0 h 487"/>
                <a:gd name="T38" fmla="*/ 100 w 450"/>
                <a:gd name="T39" fmla="*/ 46 h 487"/>
                <a:gd name="T40" fmla="*/ 181 w 450"/>
                <a:gd name="T41" fmla="*/ 46 h 487"/>
                <a:gd name="T42" fmla="*/ 211 w 450"/>
                <a:gd name="T43" fmla="*/ 7 h 487"/>
                <a:gd name="T44" fmla="*/ 218 w 450"/>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0" h="487">
                  <a:moveTo>
                    <a:pt x="132" y="372"/>
                  </a:moveTo>
                  <a:cubicBezTo>
                    <a:pt x="37" y="372"/>
                    <a:pt x="37" y="372"/>
                    <a:pt x="37" y="372"/>
                  </a:cubicBezTo>
                  <a:cubicBezTo>
                    <a:pt x="54" y="399"/>
                    <a:pt x="75" y="422"/>
                    <a:pt x="100" y="440"/>
                  </a:cubicBezTo>
                  <a:cubicBezTo>
                    <a:pt x="132" y="372"/>
                    <a:pt x="132" y="372"/>
                    <a:pt x="132" y="372"/>
                  </a:cubicBezTo>
                  <a:moveTo>
                    <a:pt x="354" y="372"/>
                  </a:moveTo>
                  <a:cubicBezTo>
                    <a:pt x="150" y="372"/>
                    <a:pt x="150" y="372"/>
                    <a:pt x="150" y="372"/>
                  </a:cubicBezTo>
                  <a:cubicBezTo>
                    <a:pt x="114" y="450"/>
                    <a:pt x="114" y="450"/>
                    <a:pt x="114" y="450"/>
                  </a:cubicBezTo>
                  <a:cubicBezTo>
                    <a:pt x="152" y="473"/>
                    <a:pt x="196" y="487"/>
                    <a:pt x="244" y="487"/>
                  </a:cubicBezTo>
                  <a:cubicBezTo>
                    <a:pt x="297" y="487"/>
                    <a:pt x="346" y="470"/>
                    <a:pt x="386" y="441"/>
                  </a:cubicBezTo>
                  <a:cubicBezTo>
                    <a:pt x="354" y="372"/>
                    <a:pt x="354" y="372"/>
                    <a:pt x="354" y="372"/>
                  </a:cubicBezTo>
                  <a:moveTo>
                    <a:pt x="450" y="372"/>
                  </a:moveTo>
                  <a:cubicBezTo>
                    <a:pt x="372" y="372"/>
                    <a:pt x="372" y="372"/>
                    <a:pt x="372" y="372"/>
                  </a:cubicBezTo>
                  <a:cubicBezTo>
                    <a:pt x="399" y="431"/>
                    <a:pt x="399" y="431"/>
                    <a:pt x="399" y="431"/>
                  </a:cubicBezTo>
                  <a:cubicBezTo>
                    <a:pt x="419" y="414"/>
                    <a:pt x="436" y="394"/>
                    <a:pt x="450" y="372"/>
                  </a:cubicBezTo>
                  <a:moveTo>
                    <a:pt x="11" y="171"/>
                  </a:moveTo>
                  <a:cubicBezTo>
                    <a:pt x="4" y="194"/>
                    <a:pt x="0" y="218"/>
                    <a:pt x="0" y="243"/>
                  </a:cubicBezTo>
                  <a:cubicBezTo>
                    <a:pt x="0" y="268"/>
                    <a:pt x="4" y="292"/>
                    <a:pt x="11" y="315"/>
                  </a:cubicBezTo>
                  <a:cubicBezTo>
                    <a:pt x="11" y="171"/>
                    <a:pt x="11" y="171"/>
                    <a:pt x="11" y="171"/>
                  </a:cubicBezTo>
                  <a:moveTo>
                    <a:pt x="218" y="0"/>
                  </a:moveTo>
                  <a:cubicBezTo>
                    <a:pt x="174" y="5"/>
                    <a:pt x="134" y="21"/>
                    <a:pt x="100" y="46"/>
                  </a:cubicBezTo>
                  <a:cubicBezTo>
                    <a:pt x="181" y="46"/>
                    <a:pt x="181" y="46"/>
                    <a:pt x="181" y="46"/>
                  </a:cubicBezTo>
                  <a:cubicBezTo>
                    <a:pt x="189" y="32"/>
                    <a:pt x="199" y="18"/>
                    <a:pt x="211" y="7"/>
                  </a:cubicBezTo>
                  <a:cubicBezTo>
                    <a:pt x="213" y="5"/>
                    <a:pt x="215" y="3"/>
                    <a:pt x="218" y="0"/>
                  </a:cubicBezTo>
                </a:path>
              </a:pathLst>
            </a:custGeom>
            <a:solidFill>
              <a:schemeClr val="accent3">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9" name="Rectangle 287"/>
            <p:cNvSpPr>
              <a:spLocks noChangeArrowheads="1"/>
            </p:cNvSpPr>
            <p:nvPr>
              <p:custDataLst>
                <p:tags r:id="rId284"/>
              </p:custDataLst>
            </p:nvPr>
          </p:nvSpPr>
          <p:spPr bwMode="auto">
            <a:xfrm>
              <a:off x="8758239" y="3848100"/>
              <a:ext cx="26988" cy="11588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0" name="Freeform 288"/>
            <p:cNvSpPr/>
            <p:nvPr>
              <p:custDataLst>
                <p:tags r:id="rId285"/>
              </p:custDataLst>
            </p:nvPr>
          </p:nvSpPr>
          <p:spPr bwMode="auto">
            <a:xfrm>
              <a:off x="8499477" y="3778250"/>
              <a:ext cx="136525" cy="220663"/>
            </a:xfrm>
            <a:custGeom>
              <a:avLst/>
              <a:gdLst>
                <a:gd name="T0" fmla="*/ 21 w 86"/>
                <a:gd name="T1" fmla="*/ 139 h 139"/>
                <a:gd name="T2" fmla="*/ 86 w 86"/>
                <a:gd name="T3" fmla="*/ 0 h 139"/>
                <a:gd name="T4" fmla="*/ 65 w 86"/>
                <a:gd name="T5" fmla="*/ 0 h 139"/>
                <a:gd name="T6" fmla="*/ 0 w 86"/>
                <a:gd name="T7" fmla="*/ 139 h 139"/>
                <a:gd name="T8" fmla="*/ 21 w 86"/>
                <a:gd name="T9" fmla="*/ 139 h 139"/>
              </a:gdLst>
              <a:ahLst/>
              <a:cxnLst>
                <a:cxn ang="0">
                  <a:pos x="T0" y="T1"/>
                </a:cxn>
                <a:cxn ang="0">
                  <a:pos x="T2" y="T3"/>
                </a:cxn>
                <a:cxn ang="0">
                  <a:pos x="T4" y="T5"/>
                </a:cxn>
                <a:cxn ang="0">
                  <a:pos x="T6" y="T7"/>
                </a:cxn>
                <a:cxn ang="0">
                  <a:pos x="T8" y="T9"/>
                </a:cxn>
              </a:cxnLst>
              <a:rect l="0" t="0" r="r" b="b"/>
              <a:pathLst>
                <a:path w="86" h="139">
                  <a:moveTo>
                    <a:pt x="21" y="139"/>
                  </a:moveTo>
                  <a:lnTo>
                    <a:pt x="86" y="0"/>
                  </a:lnTo>
                  <a:lnTo>
                    <a:pt x="65" y="0"/>
                  </a:lnTo>
                  <a:lnTo>
                    <a:pt x="0" y="139"/>
                  </a:lnTo>
                  <a:lnTo>
                    <a:pt x="21" y="13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1" name="Freeform 289"/>
            <p:cNvSpPr/>
            <p:nvPr>
              <p:custDataLst>
                <p:tags r:id="rId286"/>
              </p:custDataLst>
            </p:nvPr>
          </p:nvSpPr>
          <p:spPr bwMode="auto">
            <a:xfrm>
              <a:off x="8499477" y="3778250"/>
              <a:ext cx="136525" cy="220663"/>
            </a:xfrm>
            <a:custGeom>
              <a:avLst/>
              <a:gdLst>
                <a:gd name="T0" fmla="*/ 21 w 86"/>
                <a:gd name="T1" fmla="*/ 139 h 139"/>
                <a:gd name="T2" fmla="*/ 86 w 86"/>
                <a:gd name="T3" fmla="*/ 0 h 139"/>
                <a:gd name="T4" fmla="*/ 65 w 86"/>
                <a:gd name="T5" fmla="*/ 0 h 139"/>
                <a:gd name="T6" fmla="*/ 0 w 86"/>
                <a:gd name="T7" fmla="*/ 139 h 139"/>
                <a:gd name="T8" fmla="*/ 21 w 86"/>
                <a:gd name="T9" fmla="*/ 139 h 139"/>
              </a:gdLst>
              <a:ahLst/>
              <a:cxnLst>
                <a:cxn ang="0">
                  <a:pos x="T0" y="T1"/>
                </a:cxn>
                <a:cxn ang="0">
                  <a:pos x="T2" y="T3"/>
                </a:cxn>
                <a:cxn ang="0">
                  <a:pos x="T4" y="T5"/>
                </a:cxn>
                <a:cxn ang="0">
                  <a:pos x="T6" y="T7"/>
                </a:cxn>
                <a:cxn ang="0">
                  <a:pos x="T8" y="T9"/>
                </a:cxn>
              </a:cxnLst>
              <a:rect l="0" t="0" r="r" b="b"/>
              <a:pathLst>
                <a:path w="86" h="139">
                  <a:moveTo>
                    <a:pt x="21" y="139"/>
                  </a:moveTo>
                  <a:lnTo>
                    <a:pt x="86" y="0"/>
                  </a:lnTo>
                  <a:lnTo>
                    <a:pt x="65" y="0"/>
                  </a:lnTo>
                  <a:lnTo>
                    <a:pt x="0" y="139"/>
                  </a:lnTo>
                  <a:lnTo>
                    <a:pt x="21"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2" name="Freeform 290"/>
            <p:cNvSpPr/>
            <p:nvPr>
              <p:custDataLst>
                <p:tags r:id="rId287"/>
              </p:custDataLst>
            </p:nvPr>
          </p:nvSpPr>
          <p:spPr bwMode="auto">
            <a:xfrm>
              <a:off x="8907464" y="3778250"/>
              <a:ext cx="134938" cy="220663"/>
            </a:xfrm>
            <a:custGeom>
              <a:avLst/>
              <a:gdLst>
                <a:gd name="T0" fmla="*/ 64 w 85"/>
                <a:gd name="T1" fmla="*/ 139 h 139"/>
                <a:gd name="T2" fmla="*/ 0 w 85"/>
                <a:gd name="T3" fmla="*/ 0 h 139"/>
                <a:gd name="T4" fmla="*/ 19 w 85"/>
                <a:gd name="T5" fmla="*/ 0 h 139"/>
                <a:gd name="T6" fmla="*/ 85 w 85"/>
                <a:gd name="T7" fmla="*/ 139 h 139"/>
                <a:gd name="T8" fmla="*/ 64 w 85"/>
                <a:gd name="T9" fmla="*/ 139 h 139"/>
              </a:gdLst>
              <a:ahLst/>
              <a:cxnLst>
                <a:cxn ang="0">
                  <a:pos x="T0" y="T1"/>
                </a:cxn>
                <a:cxn ang="0">
                  <a:pos x="T2" y="T3"/>
                </a:cxn>
                <a:cxn ang="0">
                  <a:pos x="T4" y="T5"/>
                </a:cxn>
                <a:cxn ang="0">
                  <a:pos x="T6" y="T7"/>
                </a:cxn>
                <a:cxn ang="0">
                  <a:pos x="T8" y="T9"/>
                </a:cxn>
              </a:cxnLst>
              <a:rect l="0" t="0" r="r" b="b"/>
              <a:pathLst>
                <a:path w="85" h="139">
                  <a:moveTo>
                    <a:pt x="64" y="139"/>
                  </a:moveTo>
                  <a:lnTo>
                    <a:pt x="0" y="0"/>
                  </a:lnTo>
                  <a:lnTo>
                    <a:pt x="19" y="0"/>
                  </a:lnTo>
                  <a:lnTo>
                    <a:pt x="85" y="139"/>
                  </a:lnTo>
                  <a:lnTo>
                    <a:pt x="64" y="13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3" name="Freeform 291"/>
            <p:cNvSpPr/>
            <p:nvPr>
              <p:custDataLst>
                <p:tags r:id="rId288"/>
              </p:custDataLst>
            </p:nvPr>
          </p:nvSpPr>
          <p:spPr bwMode="auto">
            <a:xfrm>
              <a:off x="8907464" y="3778250"/>
              <a:ext cx="134938" cy="220663"/>
            </a:xfrm>
            <a:custGeom>
              <a:avLst/>
              <a:gdLst>
                <a:gd name="T0" fmla="*/ 64 w 85"/>
                <a:gd name="T1" fmla="*/ 139 h 139"/>
                <a:gd name="T2" fmla="*/ 0 w 85"/>
                <a:gd name="T3" fmla="*/ 0 h 139"/>
                <a:gd name="T4" fmla="*/ 19 w 85"/>
                <a:gd name="T5" fmla="*/ 0 h 139"/>
                <a:gd name="T6" fmla="*/ 85 w 85"/>
                <a:gd name="T7" fmla="*/ 139 h 139"/>
                <a:gd name="T8" fmla="*/ 64 w 85"/>
                <a:gd name="T9" fmla="*/ 139 h 139"/>
              </a:gdLst>
              <a:ahLst/>
              <a:cxnLst>
                <a:cxn ang="0">
                  <a:pos x="T0" y="T1"/>
                </a:cxn>
                <a:cxn ang="0">
                  <a:pos x="T2" y="T3"/>
                </a:cxn>
                <a:cxn ang="0">
                  <a:pos x="T4" y="T5"/>
                </a:cxn>
                <a:cxn ang="0">
                  <a:pos x="T6" y="T7"/>
                </a:cxn>
                <a:cxn ang="0">
                  <a:pos x="T8" y="T9"/>
                </a:cxn>
              </a:cxnLst>
              <a:rect l="0" t="0" r="r" b="b"/>
              <a:pathLst>
                <a:path w="85" h="139">
                  <a:moveTo>
                    <a:pt x="64" y="139"/>
                  </a:moveTo>
                  <a:lnTo>
                    <a:pt x="0" y="0"/>
                  </a:lnTo>
                  <a:lnTo>
                    <a:pt x="19" y="0"/>
                  </a:lnTo>
                  <a:lnTo>
                    <a:pt x="85" y="139"/>
                  </a:lnTo>
                  <a:lnTo>
                    <a:pt x="64"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4" name="Rectangle 292"/>
            <p:cNvSpPr>
              <a:spLocks noChangeArrowheads="1"/>
            </p:cNvSpPr>
            <p:nvPr>
              <p:custDataLst>
                <p:tags r:id="rId289"/>
              </p:custDataLst>
            </p:nvPr>
          </p:nvSpPr>
          <p:spPr bwMode="auto">
            <a:xfrm>
              <a:off x="8358189" y="3360737"/>
              <a:ext cx="827088" cy="500063"/>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5" name="Rectangle 293"/>
            <p:cNvSpPr>
              <a:spLocks noChangeArrowheads="1"/>
            </p:cNvSpPr>
            <p:nvPr>
              <p:custDataLst>
                <p:tags r:id="rId290"/>
              </p:custDataLst>
            </p:nvPr>
          </p:nvSpPr>
          <p:spPr bwMode="auto">
            <a:xfrm>
              <a:off x="8358189" y="3360737"/>
              <a:ext cx="8270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6" name="Rectangle 294"/>
            <p:cNvSpPr>
              <a:spLocks noChangeArrowheads="1"/>
            </p:cNvSpPr>
            <p:nvPr>
              <p:custDataLst>
                <p:tags r:id="rId291"/>
              </p:custDataLst>
            </p:nvPr>
          </p:nvSpPr>
          <p:spPr bwMode="auto">
            <a:xfrm>
              <a:off x="8404227" y="3541712"/>
              <a:ext cx="325438" cy="142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7" name="Rectangle 295"/>
            <p:cNvSpPr>
              <a:spLocks noChangeArrowheads="1"/>
            </p:cNvSpPr>
            <p:nvPr>
              <p:custDataLst>
                <p:tags r:id="rId292"/>
              </p:custDataLst>
            </p:nvPr>
          </p:nvSpPr>
          <p:spPr bwMode="auto">
            <a:xfrm>
              <a:off x="8404227" y="3541712"/>
              <a:ext cx="32543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8" name="Rectangle 296"/>
            <p:cNvSpPr>
              <a:spLocks noChangeArrowheads="1"/>
            </p:cNvSpPr>
            <p:nvPr>
              <p:custDataLst>
                <p:tags r:id="rId293"/>
              </p:custDataLst>
            </p:nvPr>
          </p:nvSpPr>
          <p:spPr bwMode="auto">
            <a:xfrm>
              <a:off x="8404227" y="3568700"/>
              <a:ext cx="325438" cy="12700"/>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9" name="Rectangle 297"/>
            <p:cNvSpPr>
              <a:spLocks noChangeArrowheads="1"/>
            </p:cNvSpPr>
            <p:nvPr>
              <p:custDataLst>
                <p:tags r:id="rId294"/>
              </p:custDataLst>
            </p:nvPr>
          </p:nvSpPr>
          <p:spPr bwMode="auto">
            <a:xfrm>
              <a:off x="8404227" y="3568700"/>
              <a:ext cx="325438"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0" name="Rectangle 298"/>
            <p:cNvSpPr>
              <a:spLocks noChangeArrowheads="1"/>
            </p:cNvSpPr>
            <p:nvPr>
              <p:custDataLst>
                <p:tags r:id="rId295"/>
              </p:custDataLst>
            </p:nvPr>
          </p:nvSpPr>
          <p:spPr bwMode="auto">
            <a:xfrm>
              <a:off x="8404227" y="3486150"/>
              <a:ext cx="400050" cy="22225"/>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1" name="Rectangle 299"/>
            <p:cNvSpPr>
              <a:spLocks noChangeArrowheads="1"/>
            </p:cNvSpPr>
            <p:nvPr>
              <p:custDataLst>
                <p:tags r:id="rId296"/>
              </p:custDataLst>
            </p:nvPr>
          </p:nvSpPr>
          <p:spPr bwMode="auto">
            <a:xfrm>
              <a:off x="8404227" y="3486150"/>
              <a:ext cx="400050"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2" name="Rectangle 300"/>
            <p:cNvSpPr>
              <a:spLocks noChangeArrowheads="1"/>
            </p:cNvSpPr>
            <p:nvPr>
              <p:custDataLst>
                <p:tags r:id="rId297"/>
              </p:custDataLst>
            </p:nvPr>
          </p:nvSpPr>
          <p:spPr bwMode="auto">
            <a:xfrm>
              <a:off x="8331202" y="3302000"/>
              <a:ext cx="881063" cy="53975"/>
            </a:xfrm>
            <a:prstGeom prst="rect">
              <a:avLst/>
            </a:prstGeom>
            <a:solidFill>
              <a:srgbClr val="48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3" name="Rectangle 301"/>
            <p:cNvSpPr>
              <a:spLocks noChangeArrowheads="1"/>
            </p:cNvSpPr>
            <p:nvPr>
              <p:custDataLst>
                <p:tags r:id="rId298"/>
              </p:custDataLst>
            </p:nvPr>
          </p:nvSpPr>
          <p:spPr bwMode="auto">
            <a:xfrm>
              <a:off x="8331202" y="3302000"/>
              <a:ext cx="881063" cy="5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4" name="Rectangle 302"/>
            <p:cNvSpPr>
              <a:spLocks noChangeArrowheads="1"/>
            </p:cNvSpPr>
            <p:nvPr>
              <p:custDataLst>
                <p:tags r:id="rId299"/>
              </p:custDataLst>
            </p:nvPr>
          </p:nvSpPr>
          <p:spPr bwMode="auto">
            <a:xfrm>
              <a:off x="8331202" y="3330575"/>
              <a:ext cx="881063" cy="333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5" name="Rectangle 303"/>
            <p:cNvSpPr>
              <a:spLocks noChangeArrowheads="1"/>
            </p:cNvSpPr>
            <p:nvPr>
              <p:custDataLst>
                <p:tags r:id="rId300"/>
              </p:custDataLst>
            </p:nvPr>
          </p:nvSpPr>
          <p:spPr bwMode="auto">
            <a:xfrm>
              <a:off x="8331202" y="3330575"/>
              <a:ext cx="881063"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6" name="Rectangle 304"/>
            <p:cNvSpPr>
              <a:spLocks noChangeArrowheads="1"/>
            </p:cNvSpPr>
            <p:nvPr>
              <p:custDataLst>
                <p:tags r:id="rId301"/>
              </p:custDataLst>
            </p:nvPr>
          </p:nvSpPr>
          <p:spPr bwMode="auto">
            <a:xfrm>
              <a:off x="8331202" y="3851275"/>
              <a:ext cx="881063" cy="26988"/>
            </a:xfrm>
            <a:prstGeom prst="rect">
              <a:avLst/>
            </a:prstGeom>
            <a:solidFill>
              <a:srgbClr val="48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7" name="Freeform 305"/>
            <p:cNvSpPr/>
            <p:nvPr>
              <p:custDataLst>
                <p:tags r:id="rId302"/>
              </p:custDataLst>
            </p:nvPr>
          </p:nvSpPr>
          <p:spPr bwMode="auto">
            <a:xfrm>
              <a:off x="8537577" y="3681412"/>
              <a:ext cx="90488" cy="100013"/>
            </a:xfrm>
            <a:custGeom>
              <a:avLst/>
              <a:gdLst>
                <a:gd name="T0" fmla="*/ 10 w 57"/>
                <a:gd name="T1" fmla="*/ 0 h 63"/>
                <a:gd name="T2" fmla="*/ 10 w 57"/>
                <a:gd name="T3" fmla="*/ 0 h 63"/>
                <a:gd name="T4" fmla="*/ 0 w 57"/>
                <a:gd name="T5" fmla="*/ 15 h 63"/>
                <a:gd name="T6" fmla="*/ 47 w 57"/>
                <a:gd name="T7" fmla="*/ 63 h 63"/>
                <a:gd name="T8" fmla="*/ 47 w 57"/>
                <a:gd name="T9" fmla="*/ 63 h 63"/>
                <a:gd name="T10" fmla="*/ 57 w 57"/>
                <a:gd name="T11" fmla="*/ 49 h 63"/>
                <a:gd name="T12" fmla="*/ 10 w 57"/>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7" h="63">
                  <a:moveTo>
                    <a:pt x="10" y="0"/>
                  </a:moveTo>
                  <a:lnTo>
                    <a:pt x="10" y="0"/>
                  </a:lnTo>
                  <a:lnTo>
                    <a:pt x="0" y="15"/>
                  </a:lnTo>
                  <a:lnTo>
                    <a:pt x="47" y="63"/>
                  </a:lnTo>
                  <a:lnTo>
                    <a:pt x="47" y="63"/>
                  </a:lnTo>
                  <a:lnTo>
                    <a:pt x="57" y="49"/>
                  </a:lnTo>
                  <a:lnTo>
                    <a:pt x="10" y="0"/>
                  </a:lnTo>
                  <a:close/>
                </a:path>
              </a:pathLst>
            </a:custGeom>
            <a:solidFill>
              <a:srgbClr val="B696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8" name="Freeform 306"/>
            <p:cNvSpPr/>
            <p:nvPr>
              <p:custDataLst>
                <p:tags r:id="rId303"/>
              </p:custDataLst>
            </p:nvPr>
          </p:nvSpPr>
          <p:spPr bwMode="auto">
            <a:xfrm>
              <a:off x="8537577" y="3681412"/>
              <a:ext cx="90488" cy="100013"/>
            </a:xfrm>
            <a:custGeom>
              <a:avLst/>
              <a:gdLst>
                <a:gd name="T0" fmla="*/ 10 w 57"/>
                <a:gd name="T1" fmla="*/ 0 h 63"/>
                <a:gd name="T2" fmla="*/ 10 w 57"/>
                <a:gd name="T3" fmla="*/ 0 h 63"/>
                <a:gd name="T4" fmla="*/ 0 w 57"/>
                <a:gd name="T5" fmla="*/ 15 h 63"/>
                <a:gd name="T6" fmla="*/ 47 w 57"/>
                <a:gd name="T7" fmla="*/ 63 h 63"/>
                <a:gd name="T8" fmla="*/ 47 w 57"/>
                <a:gd name="T9" fmla="*/ 63 h 63"/>
                <a:gd name="T10" fmla="*/ 57 w 57"/>
                <a:gd name="T11" fmla="*/ 49 h 63"/>
                <a:gd name="T12" fmla="*/ 10 w 57"/>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7" h="63">
                  <a:moveTo>
                    <a:pt x="10" y="0"/>
                  </a:moveTo>
                  <a:lnTo>
                    <a:pt x="10" y="0"/>
                  </a:lnTo>
                  <a:lnTo>
                    <a:pt x="0" y="15"/>
                  </a:lnTo>
                  <a:lnTo>
                    <a:pt x="47" y="63"/>
                  </a:lnTo>
                  <a:lnTo>
                    <a:pt x="47" y="63"/>
                  </a:lnTo>
                  <a:lnTo>
                    <a:pt x="57" y="49"/>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9" name="Freeform 307"/>
            <p:cNvSpPr/>
            <p:nvPr>
              <p:custDataLst>
                <p:tags r:id="rId304"/>
              </p:custDataLst>
            </p:nvPr>
          </p:nvSpPr>
          <p:spPr bwMode="auto">
            <a:xfrm>
              <a:off x="8612189" y="3711575"/>
              <a:ext cx="76200" cy="69850"/>
            </a:xfrm>
            <a:custGeom>
              <a:avLst/>
              <a:gdLst>
                <a:gd name="T0" fmla="*/ 33 w 45"/>
                <a:gd name="T1" fmla="*/ 0 h 41"/>
                <a:gd name="T2" fmla="*/ 10 w 45"/>
                <a:gd name="T3" fmla="*/ 28 h 41"/>
                <a:gd name="T4" fmla="*/ 0 w 45"/>
                <a:gd name="T5" fmla="*/ 41 h 41"/>
                <a:gd name="T6" fmla="*/ 0 w 45"/>
                <a:gd name="T7" fmla="*/ 41 h 41"/>
                <a:gd name="T8" fmla="*/ 23 w 45"/>
                <a:gd name="T9" fmla="*/ 41 h 41"/>
                <a:gd name="T10" fmla="*/ 45 w 45"/>
                <a:gd name="T11" fmla="*/ 14 h 41"/>
                <a:gd name="T12" fmla="*/ 33 w 45"/>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5" h="41">
                  <a:moveTo>
                    <a:pt x="33" y="0"/>
                  </a:moveTo>
                  <a:cubicBezTo>
                    <a:pt x="10" y="28"/>
                    <a:pt x="10" y="28"/>
                    <a:pt x="10" y="28"/>
                  </a:cubicBezTo>
                  <a:cubicBezTo>
                    <a:pt x="0" y="41"/>
                    <a:pt x="0" y="41"/>
                    <a:pt x="0" y="41"/>
                  </a:cubicBezTo>
                  <a:cubicBezTo>
                    <a:pt x="0" y="41"/>
                    <a:pt x="0" y="41"/>
                    <a:pt x="0" y="41"/>
                  </a:cubicBezTo>
                  <a:cubicBezTo>
                    <a:pt x="23" y="41"/>
                    <a:pt x="23" y="41"/>
                    <a:pt x="23" y="41"/>
                  </a:cubicBezTo>
                  <a:cubicBezTo>
                    <a:pt x="45" y="14"/>
                    <a:pt x="45" y="14"/>
                    <a:pt x="45" y="14"/>
                  </a:cubicBezTo>
                  <a:cubicBezTo>
                    <a:pt x="41" y="9"/>
                    <a:pt x="37" y="5"/>
                    <a:pt x="33" y="0"/>
                  </a:cubicBezTo>
                </a:path>
              </a:pathLst>
            </a:custGeom>
            <a:solidFill>
              <a:srgbClr val="F2D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0" name="Freeform 308"/>
            <p:cNvSpPr/>
            <p:nvPr>
              <p:custDataLst>
                <p:tags r:id="rId305"/>
              </p:custDataLst>
            </p:nvPr>
          </p:nvSpPr>
          <p:spPr bwMode="auto">
            <a:xfrm>
              <a:off x="8448677" y="3681412"/>
              <a:ext cx="104775" cy="98425"/>
            </a:xfrm>
            <a:custGeom>
              <a:avLst/>
              <a:gdLst>
                <a:gd name="T0" fmla="*/ 66 w 66"/>
                <a:gd name="T1" fmla="*/ 0 h 62"/>
                <a:gd name="T2" fmla="*/ 42 w 66"/>
                <a:gd name="T3" fmla="*/ 0 h 62"/>
                <a:gd name="T4" fmla="*/ 0 w 66"/>
                <a:gd name="T5" fmla="*/ 62 h 62"/>
                <a:gd name="T6" fmla="*/ 24 w 66"/>
                <a:gd name="T7" fmla="*/ 62 h 62"/>
                <a:gd name="T8" fmla="*/ 56 w 66"/>
                <a:gd name="T9" fmla="*/ 15 h 62"/>
                <a:gd name="T10" fmla="*/ 66 w 66"/>
                <a:gd name="T11" fmla="*/ 0 h 62"/>
                <a:gd name="T12" fmla="*/ 66 w 66"/>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6" h="62">
                  <a:moveTo>
                    <a:pt x="66" y="0"/>
                  </a:moveTo>
                  <a:lnTo>
                    <a:pt x="42" y="0"/>
                  </a:lnTo>
                  <a:lnTo>
                    <a:pt x="0" y="62"/>
                  </a:lnTo>
                  <a:lnTo>
                    <a:pt x="24" y="62"/>
                  </a:lnTo>
                  <a:lnTo>
                    <a:pt x="56" y="15"/>
                  </a:lnTo>
                  <a:lnTo>
                    <a:pt x="66" y="0"/>
                  </a:lnTo>
                  <a:lnTo>
                    <a:pt x="66" y="0"/>
                  </a:lnTo>
                  <a:close/>
                </a:path>
              </a:pathLst>
            </a:custGeom>
            <a:solidFill>
              <a:srgbClr val="F2D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1" name="Freeform 309"/>
            <p:cNvSpPr/>
            <p:nvPr>
              <p:custDataLst>
                <p:tags r:id="rId306"/>
              </p:custDataLst>
            </p:nvPr>
          </p:nvSpPr>
          <p:spPr bwMode="auto">
            <a:xfrm>
              <a:off x="8448677" y="3681412"/>
              <a:ext cx="104775" cy="98425"/>
            </a:xfrm>
            <a:custGeom>
              <a:avLst/>
              <a:gdLst>
                <a:gd name="T0" fmla="*/ 66 w 66"/>
                <a:gd name="T1" fmla="*/ 0 h 62"/>
                <a:gd name="T2" fmla="*/ 42 w 66"/>
                <a:gd name="T3" fmla="*/ 0 h 62"/>
                <a:gd name="T4" fmla="*/ 0 w 66"/>
                <a:gd name="T5" fmla="*/ 62 h 62"/>
                <a:gd name="T6" fmla="*/ 24 w 66"/>
                <a:gd name="T7" fmla="*/ 62 h 62"/>
                <a:gd name="T8" fmla="*/ 56 w 66"/>
                <a:gd name="T9" fmla="*/ 15 h 62"/>
                <a:gd name="T10" fmla="*/ 66 w 66"/>
                <a:gd name="T11" fmla="*/ 0 h 62"/>
                <a:gd name="T12" fmla="*/ 66 w 66"/>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6" h="62">
                  <a:moveTo>
                    <a:pt x="66" y="0"/>
                  </a:moveTo>
                  <a:lnTo>
                    <a:pt x="42" y="0"/>
                  </a:lnTo>
                  <a:lnTo>
                    <a:pt x="0" y="62"/>
                  </a:lnTo>
                  <a:lnTo>
                    <a:pt x="24" y="62"/>
                  </a:lnTo>
                  <a:lnTo>
                    <a:pt x="56" y="15"/>
                  </a:lnTo>
                  <a:lnTo>
                    <a:pt x="66" y="0"/>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2" name="Freeform 310"/>
            <p:cNvSpPr/>
            <p:nvPr>
              <p:custDataLst>
                <p:tags r:id="rId307"/>
              </p:custDataLst>
            </p:nvPr>
          </p:nvSpPr>
          <p:spPr bwMode="auto">
            <a:xfrm>
              <a:off x="8643939" y="3182937"/>
              <a:ext cx="628650" cy="625475"/>
            </a:xfrm>
            <a:custGeom>
              <a:avLst/>
              <a:gdLst>
                <a:gd name="T0" fmla="*/ 196 w 366"/>
                <a:gd name="T1" fmla="*/ 365 h 365"/>
                <a:gd name="T2" fmla="*/ 170 w 366"/>
                <a:gd name="T3" fmla="*/ 365 h 365"/>
                <a:gd name="T4" fmla="*/ 0 w 366"/>
                <a:gd name="T5" fmla="*/ 195 h 365"/>
                <a:gd name="T6" fmla="*/ 0 w 366"/>
                <a:gd name="T7" fmla="*/ 170 h 365"/>
                <a:gd name="T8" fmla="*/ 170 w 366"/>
                <a:gd name="T9" fmla="*/ 0 h 365"/>
                <a:gd name="T10" fmla="*/ 196 w 366"/>
                <a:gd name="T11" fmla="*/ 0 h 365"/>
                <a:gd name="T12" fmla="*/ 366 w 366"/>
                <a:gd name="T13" fmla="*/ 170 h 365"/>
                <a:gd name="T14" fmla="*/ 366 w 366"/>
                <a:gd name="T15" fmla="*/ 195 h 365"/>
                <a:gd name="T16" fmla="*/ 196 w 366"/>
                <a:gd name="T17"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65">
                  <a:moveTo>
                    <a:pt x="196" y="365"/>
                  </a:moveTo>
                  <a:cubicBezTo>
                    <a:pt x="170" y="365"/>
                    <a:pt x="170" y="365"/>
                    <a:pt x="170" y="365"/>
                  </a:cubicBezTo>
                  <a:cubicBezTo>
                    <a:pt x="76" y="365"/>
                    <a:pt x="0" y="289"/>
                    <a:pt x="0" y="195"/>
                  </a:cubicBezTo>
                  <a:cubicBezTo>
                    <a:pt x="0" y="170"/>
                    <a:pt x="0" y="170"/>
                    <a:pt x="0" y="170"/>
                  </a:cubicBezTo>
                  <a:cubicBezTo>
                    <a:pt x="0" y="76"/>
                    <a:pt x="76" y="0"/>
                    <a:pt x="170" y="0"/>
                  </a:cubicBezTo>
                  <a:cubicBezTo>
                    <a:pt x="196" y="0"/>
                    <a:pt x="196" y="0"/>
                    <a:pt x="196" y="0"/>
                  </a:cubicBezTo>
                  <a:cubicBezTo>
                    <a:pt x="290" y="0"/>
                    <a:pt x="366" y="76"/>
                    <a:pt x="366" y="170"/>
                  </a:cubicBezTo>
                  <a:cubicBezTo>
                    <a:pt x="366" y="195"/>
                    <a:pt x="366" y="195"/>
                    <a:pt x="366" y="195"/>
                  </a:cubicBezTo>
                  <a:cubicBezTo>
                    <a:pt x="366" y="289"/>
                    <a:pt x="290" y="365"/>
                    <a:pt x="196" y="3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3" name="Freeform 311"/>
            <p:cNvSpPr/>
            <p:nvPr>
              <p:custDataLst>
                <p:tags r:id="rId308"/>
              </p:custDataLst>
            </p:nvPr>
          </p:nvSpPr>
          <p:spPr bwMode="auto">
            <a:xfrm>
              <a:off x="8791577" y="3533775"/>
              <a:ext cx="206375" cy="190500"/>
            </a:xfrm>
            <a:custGeom>
              <a:avLst/>
              <a:gdLst>
                <a:gd name="T0" fmla="*/ 130 w 130"/>
                <a:gd name="T1" fmla="*/ 120 h 120"/>
                <a:gd name="T2" fmla="*/ 43 w 130"/>
                <a:gd name="T3" fmla="*/ 0 h 120"/>
                <a:gd name="T4" fmla="*/ 0 w 130"/>
                <a:gd name="T5" fmla="*/ 0 h 120"/>
                <a:gd name="T6" fmla="*/ 88 w 130"/>
                <a:gd name="T7" fmla="*/ 120 h 120"/>
                <a:gd name="T8" fmla="*/ 130 w 130"/>
                <a:gd name="T9" fmla="*/ 120 h 120"/>
              </a:gdLst>
              <a:ahLst/>
              <a:cxnLst>
                <a:cxn ang="0">
                  <a:pos x="T0" y="T1"/>
                </a:cxn>
                <a:cxn ang="0">
                  <a:pos x="T2" y="T3"/>
                </a:cxn>
                <a:cxn ang="0">
                  <a:pos x="T4" y="T5"/>
                </a:cxn>
                <a:cxn ang="0">
                  <a:pos x="T6" y="T7"/>
                </a:cxn>
                <a:cxn ang="0">
                  <a:pos x="T8" y="T9"/>
                </a:cxn>
              </a:cxnLst>
              <a:rect l="0" t="0" r="r" b="b"/>
              <a:pathLst>
                <a:path w="130" h="120">
                  <a:moveTo>
                    <a:pt x="130" y="120"/>
                  </a:moveTo>
                  <a:lnTo>
                    <a:pt x="43" y="0"/>
                  </a:lnTo>
                  <a:lnTo>
                    <a:pt x="0" y="0"/>
                  </a:lnTo>
                  <a:lnTo>
                    <a:pt x="88" y="120"/>
                  </a:lnTo>
                  <a:lnTo>
                    <a:pt x="130" y="120"/>
                  </a:lnTo>
                  <a:close/>
                </a:path>
              </a:pathLst>
            </a:custGeom>
            <a:solidFill>
              <a:srgbClr val="965A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4" name="Freeform 312"/>
            <p:cNvSpPr/>
            <p:nvPr>
              <p:custDataLst>
                <p:tags r:id="rId309"/>
              </p:custDataLst>
            </p:nvPr>
          </p:nvSpPr>
          <p:spPr bwMode="auto">
            <a:xfrm>
              <a:off x="8929689" y="3392487"/>
              <a:ext cx="247650" cy="331788"/>
            </a:xfrm>
            <a:custGeom>
              <a:avLst/>
              <a:gdLst>
                <a:gd name="T0" fmla="*/ 42 w 156"/>
                <a:gd name="T1" fmla="*/ 209 h 209"/>
                <a:gd name="T2" fmla="*/ 156 w 156"/>
                <a:gd name="T3" fmla="*/ 0 h 209"/>
                <a:gd name="T4" fmla="*/ 114 w 156"/>
                <a:gd name="T5" fmla="*/ 0 h 209"/>
                <a:gd name="T6" fmla="*/ 0 w 156"/>
                <a:gd name="T7" fmla="*/ 209 h 209"/>
                <a:gd name="T8" fmla="*/ 42 w 156"/>
                <a:gd name="T9" fmla="*/ 209 h 209"/>
              </a:gdLst>
              <a:ahLst/>
              <a:cxnLst>
                <a:cxn ang="0">
                  <a:pos x="T0" y="T1"/>
                </a:cxn>
                <a:cxn ang="0">
                  <a:pos x="T2" y="T3"/>
                </a:cxn>
                <a:cxn ang="0">
                  <a:pos x="T4" y="T5"/>
                </a:cxn>
                <a:cxn ang="0">
                  <a:pos x="T6" y="T7"/>
                </a:cxn>
                <a:cxn ang="0">
                  <a:pos x="T8" y="T9"/>
                </a:cxn>
              </a:cxnLst>
              <a:rect l="0" t="0" r="r" b="b"/>
              <a:pathLst>
                <a:path w="156" h="209">
                  <a:moveTo>
                    <a:pt x="42" y="209"/>
                  </a:moveTo>
                  <a:lnTo>
                    <a:pt x="156" y="0"/>
                  </a:lnTo>
                  <a:lnTo>
                    <a:pt x="114" y="0"/>
                  </a:lnTo>
                  <a:lnTo>
                    <a:pt x="0" y="209"/>
                  </a:lnTo>
                  <a:lnTo>
                    <a:pt x="42" y="209"/>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5" name="Freeform 313"/>
            <p:cNvSpPr/>
            <p:nvPr>
              <p:custDataLst>
                <p:tags r:id="rId310"/>
              </p:custDataLst>
            </p:nvPr>
          </p:nvSpPr>
          <p:spPr bwMode="auto">
            <a:xfrm>
              <a:off x="9053514" y="3322637"/>
              <a:ext cx="131763" cy="98425"/>
            </a:xfrm>
            <a:custGeom>
              <a:avLst/>
              <a:gdLst>
                <a:gd name="T0" fmla="*/ 83 w 83"/>
                <a:gd name="T1" fmla="*/ 0 h 62"/>
                <a:gd name="T2" fmla="*/ 83 w 83"/>
                <a:gd name="T3" fmla="*/ 62 h 62"/>
                <a:gd name="T4" fmla="*/ 41 w 83"/>
                <a:gd name="T5" fmla="*/ 62 h 62"/>
                <a:gd name="T6" fmla="*/ 0 w 83"/>
                <a:gd name="T7" fmla="*/ 62 h 62"/>
                <a:gd name="T8" fmla="*/ 83 w 83"/>
                <a:gd name="T9" fmla="*/ 0 h 62"/>
              </a:gdLst>
              <a:ahLst/>
              <a:cxnLst>
                <a:cxn ang="0">
                  <a:pos x="T0" y="T1"/>
                </a:cxn>
                <a:cxn ang="0">
                  <a:pos x="T2" y="T3"/>
                </a:cxn>
                <a:cxn ang="0">
                  <a:pos x="T4" y="T5"/>
                </a:cxn>
                <a:cxn ang="0">
                  <a:pos x="T6" y="T7"/>
                </a:cxn>
                <a:cxn ang="0">
                  <a:pos x="T8" y="T9"/>
                </a:cxn>
              </a:cxnLst>
              <a:rect l="0" t="0" r="r" b="b"/>
              <a:pathLst>
                <a:path w="83" h="62">
                  <a:moveTo>
                    <a:pt x="83" y="0"/>
                  </a:moveTo>
                  <a:lnTo>
                    <a:pt x="83" y="62"/>
                  </a:lnTo>
                  <a:lnTo>
                    <a:pt x="41" y="62"/>
                  </a:lnTo>
                  <a:lnTo>
                    <a:pt x="0" y="62"/>
                  </a:lnTo>
                  <a:lnTo>
                    <a:pt x="83" y="0"/>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6" name="Freeform 314"/>
            <p:cNvSpPr/>
            <p:nvPr>
              <p:custDataLst>
                <p:tags r:id="rId311"/>
              </p:custDataLst>
            </p:nvPr>
          </p:nvSpPr>
          <p:spPr bwMode="auto">
            <a:xfrm>
              <a:off x="9053514" y="3322637"/>
              <a:ext cx="131763" cy="98425"/>
            </a:xfrm>
            <a:custGeom>
              <a:avLst/>
              <a:gdLst>
                <a:gd name="T0" fmla="*/ 83 w 83"/>
                <a:gd name="T1" fmla="*/ 0 h 62"/>
                <a:gd name="T2" fmla="*/ 83 w 83"/>
                <a:gd name="T3" fmla="*/ 62 h 62"/>
                <a:gd name="T4" fmla="*/ 41 w 83"/>
                <a:gd name="T5" fmla="*/ 62 h 62"/>
                <a:gd name="T6" fmla="*/ 0 w 83"/>
                <a:gd name="T7" fmla="*/ 62 h 62"/>
                <a:gd name="T8" fmla="*/ 83 w 83"/>
                <a:gd name="T9" fmla="*/ 0 h 62"/>
              </a:gdLst>
              <a:ahLst/>
              <a:cxnLst>
                <a:cxn ang="0">
                  <a:pos x="T0" y="T1"/>
                </a:cxn>
                <a:cxn ang="0">
                  <a:pos x="T2" y="T3"/>
                </a:cxn>
                <a:cxn ang="0">
                  <a:pos x="T4" y="T5"/>
                </a:cxn>
                <a:cxn ang="0">
                  <a:pos x="T6" y="T7"/>
                </a:cxn>
                <a:cxn ang="0">
                  <a:pos x="T8" y="T9"/>
                </a:cxn>
              </a:cxnLst>
              <a:rect l="0" t="0" r="r" b="b"/>
              <a:pathLst>
                <a:path w="83" h="62">
                  <a:moveTo>
                    <a:pt x="83" y="0"/>
                  </a:moveTo>
                  <a:lnTo>
                    <a:pt x="83" y="62"/>
                  </a:lnTo>
                  <a:lnTo>
                    <a:pt x="41" y="62"/>
                  </a:lnTo>
                  <a:lnTo>
                    <a:pt x="0" y="62"/>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7" name="Freeform 315"/>
            <p:cNvSpPr/>
            <p:nvPr>
              <p:custDataLst>
                <p:tags r:id="rId312"/>
              </p:custDataLst>
            </p:nvPr>
          </p:nvSpPr>
          <p:spPr bwMode="auto">
            <a:xfrm>
              <a:off x="8597902" y="3533775"/>
              <a:ext cx="263525" cy="307975"/>
            </a:xfrm>
            <a:custGeom>
              <a:avLst/>
              <a:gdLst>
                <a:gd name="T0" fmla="*/ 42 w 166"/>
                <a:gd name="T1" fmla="*/ 194 h 194"/>
                <a:gd name="T2" fmla="*/ 166 w 166"/>
                <a:gd name="T3" fmla="*/ 0 h 194"/>
                <a:gd name="T4" fmla="*/ 124 w 166"/>
                <a:gd name="T5" fmla="*/ 0 h 194"/>
                <a:gd name="T6" fmla="*/ 0 w 166"/>
                <a:gd name="T7" fmla="*/ 194 h 194"/>
                <a:gd name="T8" fmla="*/ 42 w 166"/>
                <a:gd name="T9" fmla="*/ 194 h 194"/>
              </a:gdLst>
              <a:ahLst/>
              <a:cxnLst>
                <a:cxn ang="0">
                  <a:pos x="T0" y="T1"/>
                </a:cxn>
                <a:cxn ang="0">
                  <a:pos x="T2" y="T3"/>
                </a:cxn>
                <a:cxn ang="0">
                  <a:pos x="T4" y="T5"/>
                </a:cxn>
                <a:cxn ang="0">
                  <a:pos x="T6" y="T7"/>
                </a:cxn>
                <a:cxn ang="0">
                  <a:pos x="T8" y="T9"/>
                </a:cxn>
              </a:cxnLst>
              <a:rect l="0" t="0" r="r" b="b"/>
              <a:pathLst>
                <a:path w="166" h="194">
                  <a:moveTo>
                    <a:pt x="42" y="194"/>
                  </a:moveTo>
                  <a:lnTo>
                    <a:pt x="166" y="0"/>
                  </a:lnTo>
                  <a:lnTo>
                    <a:pt x="124" y="0"/>
                  </a:lnTo>
                  <a:lnTo>
                    <a:pt x="0" y="194"/>
                  </a:lnTo>
                  <a:lnTo>
                    <a:pt x="42" y="194"/>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8" name="Freeform 316"/>
            <p:cNvSpPr/>
            <p:nvPr>
              <p:custDataLst>
                <p:tags r:id="rId313"/>
              </p:custDataLst>
            </p:nvPr>
          </p:nvSpPr>
          <p:spPr bwMode="auto">
            <a:xfrm>
              <a:off x="8597902" y="3533775"/>
              <a:ext cx="263525" cy="307975"/>
            </a:xfrm>
            <a:custGeom>
              <a:avLst/>
              <a:gdLst>
                <a:gd name="T0" fmla="*/ 42 w 166"/>
                <a:gd name="T1" fmla="*/ 194 h 194"/>
                <a:gd name="T2" fmla="*/ 166 w 166"/>
                <a:gd name="T3" fmla="*/ 0 h 194"/>
                <a:gd name="T4" fmla="*/ 124 w 166"/>
                <a:gd name="T5" fmla="*/ 0 h 194"/>
                <a:gd name="T6" fmla="*/ 0 w 166"/>
                <a:gd name="T7" fmla="*/ 194 h 194"/>
                <a:gd name="T8" fmla="*/ 42 w 166"/>
                <a:gd name="T9" fmla="*/ 194 h 194"/>
              </a:gdLst>
              <a:ahLst/>
              <a:cxnLst>
                <a:cxn ang="0">
                  <a:pos x="T0" y="T1"/>
                </a:cxn>
                <a:cxn ang="0">
                  <a:pos x="T2" y="T3"/>
                </a:cxn>
                <a:cxn ang="0">
                  <a:pos x="T4" y="T5"/>
                </a:cxn>
                <a:cxn ang="0">
                  <a:pos x="T6" y="T7"/>
                </a:cxn>
                <a:cxn ang="0">
                  <a:pos x="T8" y="T9"/>
                </a:cxn>
              </a:cxnLst>
              <a:rect l="0" t="0" r="r" b="b"/>
              <a:pathLst>
                <a:path w="166" h="194">
                  <a:moveTo>
                    <a:pt x="42" y="194"/>
                  </a:moveTo>
                  <a:lnTo>
                    <a:pt x="166" y="0"/>
                  </a:lnTo>
                  <a:lnTo>
                    <a:pt x="124" y="0"/>
                  </a:lnTo>
                  <a:lnTo>
                    <a:pt x="0" y="194"/>
                  </a:lnTo>
                  <a:lnTo>
                    <a:pt x="42" y="1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9" name="Rectangle 317"/>
            <p:cNvSpPr>
              <a:spLocks noChangeArrowheads="1"/>
            </p:cNvSpPr>
            <p:nvPr>
              <p:custDataLst>
                <p:tags r:id="rId314"/>
              </p:custDataLst>
            </p:nvPr>
          </p:nvSpPr>
          <p:spPr bwMode="auto">
            <a:xfrm>
              <a:off x="8656639" y="3387725"/>
              <a:ext cx="277813" cy="36513"/>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0" name="Rectangle 318"/>
            <p:cNvSpPr>
              <a:spLocks noChangeArrowheads="1"/>
            </p:cNvSpPr>
            <p:nvPr>
              <p:custDataLst>
                <p:tags r:id="rId315"/>
              </p:custDataLst>
            </p:nvPr>
          </p:nvSpPr>
          <p:spPr bwMode="auto">
            <a:xfrm>
              <a:off x="8656639" y="3387725"/>
              <a:ext cx="277813" cy="3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1" name="Rectangle 319"/>
            <p:cNvSpPr>
              <a:spLocks noChangeArrowheads="1"/>
            </p:cNvSpPr>
            <p:nvPr>
              <p:custDataLst>
                <p:tags r:id="rId316"/>
              </p:custDataLst>
            </p:nvPr>
          </p:nvSpPr>
          <p:spPr bwMode="auto">
            <a:xfrm>
              <a:off x="8656639" y="3433762"/>
              <a:ext cx="277813" cy="38100"/>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2" name="Rectangle 320"/>
            <p:cNvSpPr>
              <a:spLocks noChangeArrowheads="1"/>
            </p:cNvSpPr>
            <p:nvPr>
              <p:custDataLst>
                <p:tags r:id="rId317"/>
              </p:custDataLst>
            </p:nvPr>
          </p:nvSpPr>
          <p:spPr bwMode="auto">
            <a:xfrm>
              <a:off x="8656639" y="3433762"/>
              <a:ext cx="277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3" name="Rectangle 321"/>
            <p:cNvSpPr>
              <a:spLocks noChangeArrowheads="1"/>
            </p:cNvSpPr>
            <p:nvPr>
              <p:custDataLst>
                <p:tags r:id="rId318"/>
              </p:custDataLst>
            </p:nvPr>
          </p:nvSpPr>
          <p:spPr bwMode="auto">
            <a:xfrm>
              <a:off x="8656639" y="3233737"/>
              <a:ext cx="206375" cy="82550"/>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4" name="Rectangle 322"/>
            <p:cNvSpPr>
              <a:spLocks noChangeArrowheads="1"/>
            </p:cNvSpPr>
            <p:nvPr>
              <p:custDataLst>
                <p:tags r:id="rId319"/>
              </p:custDataLst>
            </p:nvPr>
          </p:nvSpPr>
          <p:spPr bwMode="auto">
            <a:xfrm>
              <a:off x="8656639" y="3233737"/>
              <a:ext cx="206375"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5" name="Freeform 323"/>
            <p:cNvSpPr/>
            <p:nvPr>
              <p:custDataLst>
                <p:tags r:id="rId320"/>
              </p:custDataLst>
            </p:nvPr>
          </p:nvSpPr>
          <p:spPr bwMode="auto">
            <a:xfrm>
              <a:off x="8712202" y="3138487"/>
              <a:ext cx="601663" cy="636588"/>
            </a:xfrm>
            <a:custGeom>
              <a:avLst/>
              <a:gdLst>
                <a:gd name="T0" fmla="*/ 156 w 350"/>
                <a:gd name="T1" fmla="*/ 0 h 372"/>
                <a:gd name="T2" fmla="*/ 156 w 350"/>
                <a:gd name="T3" fmla="*/ 0 h 372"/>
                <a:gd name="T4" fmla="*/ 130 w 350"/>
                <a:gd name="T5" fmla="*/ 0 h 372"/>
                <a:gd name="T6" fmla="*/ 0 w 350"/>
                <a:gd name="T7" fmla="*/ 50 h 372"/>
                <a:gd name="T8" fmla="*/ 26 w 350"/>
                <a:gd name="T9" fmla="*/ 49 h 372"/>
                <a:gd name="T10" fmla="*/ 43 w 350"/>
                <a:gd name="T11" fmla="*/ 50 h 372"/>
                <a:gd name="T12" fmla="*/ 130 w 350"/>
                <a:gd name="T13" fmla="*/ 26 h 372"/>
                <a:gd name="T14" fmla="*/ 156 w 350"/>
                <a:gd name="T15" fmla="*/ 26 h 372"/>
                <a:gd name="T16" fmla="*/ 326 w 350"/>
                <a:gd name="T17" fmla="*/ 196 h 372"/>
                <a:gd name="T18" fmla="*/ 326 w 350"/>
                <a:gd name="T19" fmla="*/ 221 h 372"/>
                <a:gd name="T20" fmla="*/ 275 w 350"/>
                <a:gd name="T21" fmla="*/ 342 h 372"/>
                <a:gd name="T22" fmla="*/ 275 w 350"/>
                <a:gd name="T23" fmla="*/ 372 h 372"/>
                <a:gd name="T24" fmla="*/ 293 w 350"/>
                <a:gd name="T25" fmla="*/ 357 h 372"/>
                <a:gd name="T26" fmla="*/ 350 w 350"/>
                <a:gd name="T27" fmla="*/ 219 h 372"/>
                <a:gd name="T28" fmla="*/ 350 w 350"/>
                <a:gd name="T29" fmla="*/ 194 h 372"/>
                <a:gd name="T30" fmla="*/ 293 w 350"/>
                <a:gd name="T31" fmla="*/ 57 h 372"/>
                <a:gd name="T32" fmla="*/ 156 w 350"/>
                <a:gd name="T3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0" h="372">
                  <a:moveTo>
                    <a:pt x="156" y="0"/>
                  </a:moveTo>
                  <a:cubicBezTo>
                    <a:pt x="156" y="0"/>
                    <a:pt x="156" y="0"/>
                    <a:pt x="156" y="0"/>
                  </a:cubicBezTo>
                  <a:cubicBezTo>
                    <a:pt x="130" y="0"/>
                    <a:pt x="130" y="0"/>
                    <a:pt x="130" y="0"/>
                  </a:cubicBezTo>
                  <a:cubicBezTo>
                    <a:pt x="80" y="0"/>
                    <a:pt x="34" y="19"/>
                    <a:pt x="0" y="50"/>
                  </a:cubicBezTo>
                  <a:cubicBezTo>
                    <a:pt x="8" y="50"/>
                    <a:pt x="17" y="49"/>
                    <a:pt x="26" y="49"/>
                  </a:cubicBezTo>
                  <a:cubicBezTo>
                    <a:pt x="32" y="49"/>
                    <a:pt x="37" y="49"/>
                    <a:pt x="43" y="50"/>
                  </a:cubicBezTo>
                  <a:cubicBezTo>
                    <a:pt x="69" y="34"/>
                    <a:pt x="99" y="26"/>
                    <a:pt x="130" y="26"/>
                  </a:cubicBezTo>
                  <a:cubicBezTo>
                    <a:pt x="156" y="26"/>
                    <a:pt x="156" y="26"/>
                    <a:pt x="156" y="26"/>
                  </a:cubicBezTo>
                  <a:cubicBezTo>
                    <a:pt x="250" y="26"/>
                    <a:pt x="326" y="102"/>
                    <a:pt x="326" y="196"/>
                  </a:cubicBezTo>
                  <a:cubicBezTo>
                    <a:pt x="326" y="221"/>
                    <a:pt x="326" y="221"/>
                    <a:pt x="326" y="221"/>
                  </a:cubicBezTo>
                  <a:cubicBezTo>
                    <a:pt x="326" y="268"/>
                    <a:pt x="307" y="311"/>
                    <a:pt x="275" y="342"/>
                  </a:cubicBezTo>
                  <a:cubicBezTo>
                    <a:pt x="275" y="372"/>
                    <a:pt x="275" y="372"/>
                    <a:pt x="275" y="372"/>
                  </a:cubicBezTo>
                  <a:cubicBezTo>
                    <a:pt x="282" y="367"/>
                    <a:pt x="287" y="362"/>
                    <a:pt x="293" y="357"/>
                  </a:cubicBezTo>
                  <a:cubicBezTo>
                    <a:pt x="328" y="322"/>
                    <a:pt x="350" y="273"/>
                    <a:pt x="350" y="219"/>
                  </a:cubicBezTo>
                  <a:cubicBezTo>
                    <a:pt x="350" y="194"/>
                    <a:pt x="350" y="194"/>
                    <a:pt x="350" y="194"/>
                  </a:cubicBezTo>
                  <a:cubicBezTo>
                    <a:pt x="350" y="141"/>
                    <a:pt x="328" y="92"/>
                    <a:pt x="293" y="57"/>
                  </a:cubicBezTo>
                  <a:cubicBezTo>
                    <a:pt x="258" y="22"/>
                    <a:pt x="209" y="0"/>
                    <a:pt x="156" y="0"/>
                  </a:cubicBezTo>
                </a:path>
              </a:pathLst>
            </a:custGeom>
            <a:solidFill>
              <a:srgbClr val="CD8E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6" name="Freeform 324"/>
            <p:cNvSpPr/>
            <p:nvPr>
              <p:custDataLst>
                <p:tags r:id="rId321"/>
              </p:custDataLst>
            </p:nvPr>
          </p:nvSpPr>
          <p:spPr bwMode="auto">
            <a:xfrm>
              <a:off x="8648702" y="3222625"/>
              <a:ext cx="138113" cy="79375"/>
            </a:xfrm>
            <a:custGeom>
              <a:avLst/>
              <a:gdLst>
                <a:gd name="T0" fmla="*/ 63 w 80"/>
                <a:gd name="T1" fmla="*/ 0 h 47"/>
                <a:gd name="T2" fmla="*/ 37 w 80"/>
                <a:gd name="T3" fmla="*/ 1 h 47"/>
                <a:gd name="T4" fmla="*/ 30 w 80"/>
                <a:gd name="T5" fmla="*/ 8 h 47"/>
                <a:gd name="T6" fmla="*/ 0 w 80"/>
                <a:gd name="T7" fmla="*/ 47 h 47"/>
                <a:gd name="T8" fmla="*/ 30 w 80"/>
                <a:gd name="T9" fmla="*/ 47 h 47"/>
                <a:gd name="T10" fmla="*/ 80 w 80"/>
                <a:gd name="T11" fmla="*/ 1 h 47"/>
                <a:gd name="T12" fmla="*/ 63 w 8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0" h="47">
                  <a:moveTo>
                    <a:pt x="63" y="0"/>
                  </a:moveTo>
                  <a:cubicBezTo>
                    <a:pt x="54" y="0"/>
                    <a:pt x="45" y="1"/>
                    <a:pt x="37" y="1"/>
                  </a:cubicBezTo>
                  <a:cubicBezTo>
                    <a:pt x="34" y="4"/>
                    <a:pt x="32" y="6"/>
                    <a:pt x="30" y="8"/>
                  </a:cubicBezTo>
                  <a:cubicBezTo>
                    <a:pt x="18" y="19"/>
                    <a:pt x="8" y="33"/>
                    <a:pt x="0" y="47"/>
                  </a:cubicBezTo>
                  <a:cubicBezTo>
                    <a:pt x="30" y="47"/>
                    <a:pt x="30" y="47"/>
                    <a:pt x="30" y="47"/>
                  </a:cubicBezTo>
                  <a:cubicBezTo>
                    <a:pt x="43" y="28"/>
                    <a:pt x="60" y="13"/>
                    <a:pt x="80" y="1"/>
                  </a:cubicBezTo>
                  <a:cubicBezTo>
                    <a:pt x="74" y="0"/>
                    <a:pt x="69" y="0"/>
                    <a:pt x="63" y="0"/>
                  </a:cubicBezTo>
                </a:path>
              </a:pathLst>
            </a:custGeom>
            <a:solidFill>
              <a:srgbClr val="CD96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7" name="Freeform 325"/>
            <p:cNvSpPr>
              <a:spLocks noEditPoints="1"/>
            </p:cNvSpPr>
            <p:nvPr>
              <p:custDataLst>
                <p:tags r:id="rId322"/>
              </p:custDataLst>
            </p:nvPr>
          </p:nvSpPr>
          <p:spPr bwMode="auto">
            <a:xfrm>
              <a:off x="8602664" y="3363912"/>
              <a:ext cx="582613" cy="482600"/>
            </a:xfrm>
            <a:custGeom>
              <a:avLst/>
              <a:gdLst>
                <a:gd name="T0" fmla="*/ 64 w 339"/>
                <a:gd name="T1" fmla="*/ 199 h 282"/>
                <a:gd name="T2" fmla="*/ 50 w 339"/>
                <a:gd name="T3" fmla="*/ 217 h 282"/>
                <a:gd name="T4" fmla="*/ 57 w 339"/>
                <a:gd name="T5" fmla="*/ 225 h 282"/>
                <a:gd name="T6" fmla="*/ 194 w 339"/>
                <a:gd name="T7" fmla="*/ 282 h 282"/>
                <a:gd name="T8" fmla="*/ 194 w 339"/>
                <a:gd name="T9" fmla="*/ 282 h 282"/>
                <a:gd name="T10" fmla="*/ 220 w 339"/>
                <a:gd name="T11" fmla="*/ 282 h 282"/>
                <a:gd name="T12" fmla="*/ 339 w 339"/>
                <a:gd name="T13" fmla="*/ 240 h 282"/>
                <a:gd name="T14" fmla="*/ 339 w 339"/>
                <a:gd name="T15" fmla="*/ 210 h 282"/>
                <a:gd name="T16" fmla="*/ 220 w 339"/>
                <a:gd name="T17" fmla="*/ 259 h 282"/>
                <a:gd name="T18" fmla="*/ 194 w 339"/>
                <a:gd name="T19" fmla="*/ 259 h 282"/>
                <a:gd name="T20" fmla="*/ 64 w 339"/>
                <a:gd name="T21" fmla="*/ 199 h 282"/>
                <a:gd name="T22" fmla="*/ 28 w 339"/>
                <a:gd name="T23" fmla="*/ 127 h 282"/>
                <a:gd name="T24" fmla="*/ 4 w 339"/>
                <a:gd name="T25" fmla="*/ 127 h 282"/>
                <a:gd name="T26" fmla="*/ 38 w 339"/>
                <a:gd name="T27" fmla="*/ 203 h 282"/>
                <a:gd name="T28" fmla="*/ 53 w 339"/>
                <a:gd name="T29" fmla="*/ 184 h 282"/>
                <a:gd name="T30" fmla="*/ 28 w 339"/>
                <a:gd name="T31" fmla="*/ 127 h 282"/>
                <a:gd name="T32" fmla="*/ 26 w 339"/>
                <a:gd name="T33" fmla="*/ 112 h 282"/>
                <a:gd name="T34" fmla="*/ 2 w 339"/>
                <a:gd name="T35" fmla="*/ 112 h 282"/>
                <a:gd name="T36" fmla="*/ 3 w 339"/>
                <a:gd name="T37" fmla="*/ 119 h 282"/>
                <a:gd name="T38" fmla="*/ 27 w 339"/>
                <a:gd name="T39" fmla="*/ 119 h 282"/>
                <a:gd name="T40" fmla="*/ 26 w 339"/>
                <a:gd name="T41" fmla="*/ 112 h 282"/>
                <a:gd name="T42" fmla="*/ 24 w 339"/>
                <a:gd name="T43" fmla="*/ 84 h 282"/>
                <a:gd name="T44" fmla="*/ 0 w 339"/>
                <a:gd name="T45" fmla="*/ 84 h 282"/>
                <a:gd name="T46" fmla="*/ 0 w 339"/>
                <a:gd name="T47" fmla="*/ 87 h 282"/>
                <a:gd name="T48" fmla="*/ 1 w 339"/>
                <a:gd name="T49" fmla="*/ 104 h 282"/>
                <a:gd name="T50" fmla="*/ 25 w 339"/>
                <a:gd name="T51" fmla="*/ 104 h 282"/>
                <a:gd name="T52" fmla="*/ 24 w 339"/>
                <a:gd name="T53" fmla="*/ 89 h 282"/>
                <a:gd name="T54" fmla="*/ 24 w 339"/>
                <a:gd name="T55" fmla="*/ 84 h 282"/>
                <a:gd name="T56" fmla="*/ 37 w 339"/>
                <a:gd name="T57" fmla="*/ 0 h 282"/>
                <a:gd name="T58" fmla="*/ 10 w 339"/>
                <a:gd name="T59" fmla="*/ 0 h 282"/>
                <a:gd name="T60" fmla="*/ 0 w 339"/>
                <a:gd name="T61" fmla="*/ 62 h 282"/>
                <a:gd name="T62" fmla="*/ 0 w 339"/>
                <a:gd name="T63" fmla="*/ 71 h 282"/>
                <a:gd name="T64" fmla="*/ 24 w 339"/>
                <a:gd name="T65" fmla="*/ 71 h 282"/>
                <a:gd name="T66" fmla="*/ 24 w 339"/>
                <a:gd name="T67" fmla="*/ 64 h 282"/>
                <a:gd name="T68" fmla="*/ 37 w 339"/>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282">
                  <a:moveTo>
                    <a:pt x="64" y="199"/>
                  </a:moveTo>
                  <a:cubicBezTo>
                    <a:pt x="50" y="217"/>
                    <a:pt x="50" y="217"/>
                    <a:pt x="50" y="217"/>
                  </a:cubicBezTo>
                  <a:cubicBezTo>
                    <a:pt x="52" y="220"/>
                    <a:pt x="54" y="222"/>
                    <a:pt x="57" y="225"/>
                  </a:cubicBezTo>
                  <a:cubicBezTo>
                    <a:pt x="92" y="260"/>
                    <a:pt x="141" y="282"/>
                    <a:pt x="194" y="282"/>
                  </a:cubicBezTo>
                  <a:cubicBezTo>
                    <a:pt x="194" y="282"/>
                    <a:pt x="194" y="282"/>
                    <a:pt x="194" y="282"/>
                  </a:cubicBezTo>
                  <a:cubicBezTo>
                    <a:pt x="220" y="282"/>
                    <a:pt x="220" y="282"/>
                    <a:pt x="220" y="282"/>
                  </a:cubicBezTo>
                  <a:cubicBezTo>
                    <a:pt x="265" y="282"/>
                    <a:pt x="306" y="266"/>
                    <a:pt x="339" y="240"/>
                  </a:cubicBezTo>
                  <a:cubicBezTo>
                    <a:pt x="339" y="210"/>
                    <a:pt x="339" y="210"/>
                    <a:pt x="339" y="210"/>
                  </a:cubicBezTo>
                  <a:cubicBezTo>
                    <a:pt x="309" y="241"/>
                    <a:pt x="266" y="259"/>
                    <a:pt x="220" y="259"/>
                  </a:cubicBezTo>
                  <a:cubicBezTo>
                    <a:pt x="194" y="259"/>
                    <a:pt x="194" y="259"/>
                    <a:pt x="194" y="259"/>
                  </a:cubicBezTo>
                  <a:cubicBezTo>
                    <a:pt x="142" y="259"/>
                    <a:pt x="95" y="236"/>
                    <a:pt x="64" y="199"/>
                  </a:cubicBezTo>
                  <a:moveTo>
                    <a:pt x="28" y="127"/>
                  </a:moveTo>
                  <a:cubicBezTo>
                    <a:pt x="4" y="127"/>
                    <a:pt x="4" y="127"/>
                    <a:pt x="4" y="127"/>
                  </a:cubicBezTo>
                  <a:cubicBezTo>
                    <a:pt x="10" y="155"/>
                    <a:pt x="22" y="181"/>
                    <a:pt x="38" y="203"/>
                  </a:cubicBezTo>
                  <a:cubicBezTo>
                    <a:pt x="53" y="184"/>
                    <a:pt x="53" y="184"/>
                    <a:pt x="53" y="184"/>
                  </a:cubicBezTo>
                  <a:cubicBezTo>
                    <a:pt x="42" y="167"/>
                    <a:pt x="33" y="148"/>
                    <a:pt x="28" y="127"/>
                  </a:cubicBezTo>
                  <a:moveTo>
                    <a:pt x="26" y="112"/>
                  </a:moveTo>
                  <a:cubicBezTo>
                    <a:pt x="2" y="112"/>
                    <a:pt x="2" y="112"/>
                    <a:pt x="2" y="112"/>
                  </a:cubicBezTo>
                  <a:cubicBezTo>
                    <a:pt x="2" y="114"/>
                    <a:pt x="2" y="116"/>
                    <a:pt x="3" y="119"/>
                  </a:cubicBezTo>
                  <a:cubicBezTo>
                    <a:pt x="27" y="119"/>
                    <a:pt x="27" y="119"/>
                    <a:pt x="27" y="119"/>
                  </a:cubicBezTo>
                  <a:cubicBezTo>
                    <a:pt x="26" y="116"/>
                    <a:pt x="26" y="114"/>
                    <a:pt x="26" y="112"/>
                  </a:cubicBezTo>
                  <a:moveTo>
                    <a:pt x="24" y="84"/>
                  </a:moveTo>
                  <a:cubicBezTo>
                    <a:pt x="0" y="84"/>
                    <a:pt x="0" y="84"/>
                    <a:pt x="0" y="84"/>
                  </a:cubicBezTo>
                  <a:cubicBezTo>
                    <a:pt x="0" y="87"/>
                    <a:pt x="0" y="87"/>
                    <a:pt x="0" y="87"/>
                  </a:cubicBezTo>
                  <a:cubicBezTo>
                    <a:pt x="0" y="93"/>
                    <a:pt x="0" y="98"/>
                    <a:pt x="1" y="104"/>
                  </a:cubicBezTo>
                  <a:cubicBezTo>
                    <a:pt x="25" y="104"/>
                    <a:pt x="25" y="104"/>
                    <a:pt x="25" y="104"/>
                  </a:cubicBezTo>
                  <a:cubicBezTo>
                    <a:pt x="24" y="99"/>
                    <a:pt x="24" y="94"/>
                    <a:pt x="24" y="89"/>
                  </a:cubicBezTo>
                  <a:cubicBezTo>
                    <a:pt x="24" y="84"/>
                    <a:pt x="24" y="84"/>
                    <a:pt x="24" y="84"/>
                  </a:cubicBezTo>
                  <a:moveTo>
                    <a:pt x="37" y="0"/>
                  </a:moveTo>
                  <a:cubicBezTo>
                    <a:pt x="10" y="0"/>
                    <a:pt x="10" y="0"/>
                    <a:pt x="10" y="0"/>
                  </a:cubicBezTo>
                  <a:cubicBezTo>
                    <a:pt x="4" y="19"/>
                    <a:pt x="0" y="40"/>
                    <a:pt x="0" y="62"/>
                  </a:cubicBezTo>
                  <a:cubicBezTo>
                    <a:pt x="0" y="71"/>
                    <a:pt x="0" y="71"/>
                    <a:pt x="0" y="71"/>
                  </a:cubicBezTo>
                  <a:cubicBezTo>
                    <a:pt x="24" y="71"/>
                    <a:pt x="24" y="71"/>
                    <a:pt x="24" y="71"/>
                  </a:cubicBezTo>
                  <a:cubicBezTo>
                    <a:pt x="24" y="64"/>
                    <a:pt x="24" y="64"/>
                    <a:pt x="24" y="64"/>
                  </a:cubicBezTo>
                  <a:cubicBezTo>
                    <a:pt x="24" y="41"/>
                    <a:pt x="29" y="20"/>
                    <a:pt x="37" y="0"/>
                  </a:cubicBezTo>
                </a:path>
              </a:pathLst>
            </a:custGeom>
            <a:solidFill>
              <a:srgbClr val="BECD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8" name="Freeform 326"/>
            <p:cNvSpPr/>
            <p:nvPr>
              <p:custDataLst>
                <p:tags r:id="rId323"/>
              </p:custDataLst>
            </p:nvPr>
          </p:nvSpPr>
          <p:spPr bwMode="auto">
            <a:xfrm>
              <a:off x="8604252" y="3541712"/>
              <a:ext cx="42863" cy="14288"/>
            </a:xfrm>
            <a:custGeom>
              <a:avLst/>
              <a:gdLst>
                <a:gd name="T0" fmla="*/ 24 w 25"/>
                <a:gd name="T1" fmla="*/ 0 h 8"/>
                <a:gd name="T2" fmla="*/ 0 w 25"/>
                <a:gd name="T3" fmla="*/ 0 h 8"/>
                <a:gd name="T4" fmla="*/ 1 w 25"/>
                <a:gd name="T5" fmla="*/ 8 h 8"/>
                <a:gd name="T6" fmla="*/ 25 w 25"/>
                <a:gd name="T7" fmla="*/ 8 h 8"/>
                <a:gd name="T8" fmla="*/ 24 w 25"/>
                <a:gd name="T9" fmla="*/ 0 h 8"/>
              </a:gdLst>
              <a:ahLst/>
              <a:cxnLst>
                <a:cxn ang="0">
                  <a:pos x="T0" y="T1"/>
                </a:cxn>
                <a:cxn ang="0">
                  <a:pos x="T2" y="T3"/>
                </a:cxn>
                <a:cxn ang="0">
                  <a:pos x="T4" y="T5"/>
                </a:cxn>
                <a:cxn ang="0">
                  <a:pos x="T6" y="T7"/>
                </a:cxn>
                <a:cxn ang="0">
                  <a:pos x="T8" y="T9"/>
                </a:cxn>
              </a:cxnLst>
              <a:rect l="0" t="0" r="r" b="b"/>
              <a:pathLst>
                <a:path w="25" h="8">
                  <a:moveTo>
                    <a:pt x="24" y="0"/>
                  </a:moveTo>
                  <a:cubicBezTo>
                    <a:pt x="0" y="0"/>
                    <a:pt x="0" y="0"/>
                    <a:pt x="0" y="0"/>
                  </a:cubicBezTo>
                  <a:cubicBezTo>
                    <a:pt x="0" y="3"/>
                    <a:pt x="0" y="5"/>
                    <a:pt x="1" y="8"/>
                  </a:cubicBezTo>
                  <a:cubicBezTo>
                    <a:pt x="25" y="8"/>
                    <a:pt x="25" y="8"/>
                    <a:pt x="25" y="8"/>
                  </a:cubicBezTo>
                  <a:cubicBezTo>
                    <a:pt x="24" y="5"/>
                    <a:pt x="24" y="3"/>
                    <a:pt x="24" y="0"/>
                  </a:cubicBezTo>
                </a:path>
              </a:pathLst>
            </a:custGeom>
            <a:solidFill>
              <a:srgbClr val="A9BC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9" name="Freeform 327"/>
            <p:cNvSpPr/>
            <p:nvPr>
              <p:custDataLst>
                <p:tags r:id="rId324"/>
              </p:custDataLst>
            </p:nvPr>
          </p:nvSpPr>
          <p:spPr bwMode="auto">
            <a:xfrm>
              <a:off x="8609014" y="3568700"/>
              <a:ext cx="42863" cy="12700"/>
            </a:xfrm>
            <a:custGeom>
              <a:avLst/>
              <a:gdLst>
                <a:gd name="T0" fmla="*/ 24 w 25"/>
                <a:gd name="T1" fmla="*/ 0 h 8"/>
                <a:gd name="T2" fmla="*/ 0 w 25"/>
                <a:gd name="T3" fmla="*/ 0 h 8"/>
                <a:gd name="T4" fmla="*/ 1 w 25"/>
                <a:gd name="T5" fmla="*/ 8 h 8"/>
                <a:gd name="T6" fmla="*/ 25 w 25"/>
                <a:gd name="T7" fmla="*/ 8 h 8"/>
                <a:gd name="T8" fmla="*/ 24 w 25"/>
                <a:gd name="T9" fmla="*/ 0 h 8"/>
              </a:gdLst>
              <a:ahLst/>
              <a:cxnLst>
                <a:cxn ang="0">
                  <a:pos x="T0" y="T1"/>
                </a:cxn>
                <a:cxn ang="0">
                  <a:pos x="T2" y="T3"/>
                </a:cxn>
                <a:cxn ang="0">
                  <a:pos x="T4" y="T5"/>
                </a:cxn>
                <a:cxn ang="0">
                  <a:pos x="T6" y="T7"/>
                </a:cxn>
                <a:cxn ang="0">
                  <a:pos x="T8" y="T9"/>
                </a:cxn>
              </a:cxnLst>
              <a:rect l="0" t="0" r="r" b="b"/>
              <a:pathLst>
                <a:path w="25" h="8">
                  <a:moveTo>
                    <a:pt x="24" y="0"/>
                  </a:moveTo>
                  <a:cubicBezTo>
                    <a:pt x="0" y="0"/>
                    <a:pt x="0" y="0"/>
                    <a:pt x="0" y="0"/>
                  </a:cubicBezTo>
                  <a:cubicBezTo>
                    <a:pt x="0" y="3"/>
                    <a:pt x="1" y="5"/>
                    <a:pt x="1" y="8"/>
                  </a:cubicBezTo>
                  <a:cubicBezTo>
                    <a:pt x="25" y="8"/>
                    <a:pt x="25" y="8"/>
                    <a:pt x="25" y="8"/>
                  </a:cubicBezTo>
                  <a:cubicBezTo>
                    <a:pt x="25" y="5"/>
                    <a:pt x="24" y="3"/>
                    <a:pt x="24" y="0"/>
                  </a:cubicBezTo>
                </a:path>
              </a:pathLst>
            </a:custGeom>
            <a:solidFill>
              <a:srgbClr val="A9BC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0" name="Rectangle 328"/>
            <p:cNvSpPr>
              <a:spLocks noChangeArrowheads="1"/>
            </p:cNvSpPr>
            <p:nvPr>
              <p:custDataLst>
                <p:tags r:id="rId325"/>
              </p:custDataLst>
            </p:nvPr>
          </p:nvSpPr>
          <p:spPr bwMode="auto">
            <a:xfrm>
              <a:off x="8602664" y="3486150"/>
              <a:ext cx="41275" cy="22225"/>
            </a:xfrm>
            <a:prstGeom prst="rect">
              <a:avLst/>
            </a:prstGeom>
            <a:solidFill>
              <a:srgbClr val="A9B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1" name="Rectangle 329"/>
            <p:cNvSpPr>
              <a:spLocks noChangeArrowheads="1"/>
            </p:cNvSpPr>
            <p:nvPr>
              <p:custDataLst>
                <p:tags r:id="rId326"/>
              </p:custDataLst>
            </p:nvPr>
          </p:nvSpPr>
          <p:spPr bwMode="auto">
            <a:xfrm>
              <a:off x="8602664" y="3486150"/>
              <a:ext cx="4127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2" name="Freeform 330"/>
            <p:cNvSpPr/>
            <p:nvPr>
              <p:custDataLst>
                <p:tags r:id="rId327"/>
              </p:custDataLst>
            </p:nvPr>
          </p:nvSpPr>
          <p:spPr bwMode="auto">
            <a:xfrm>
              <a:off x="8634414" y="3302000"/>
              <a:ext cx="66675" cy="28575"/>
            </a:xfrm>
            <a:custGeom>
              <a:avLst/>
              <a:gdLst>
                <a:gd name="T0" fmla="*/ 39 w 39"/>
                <a:gd name="T1" fmla="*/ 0 h 16"/>
                <a:gd name="T2" fmla="*/ 9 w 39"/>
                <a:gd name="T3" fmla="*/ 0 h 16"/>
                <a:gd name="T4" fmla="*/ 0 w 39"/>
                <a:gd name="T5" fmla="*/ 16 h 16"/>
                <a:gd name="T6" fmla="*/ 28 w 39"/>
                <a:gd name="T7" fmla="*/ 16 h 16"/>
                <a:gd name="T8" fmla="*/ 39 w 39"/>
                <a:gd name="T9" fmla="*/ 0 h 16"/>
              </a:gdLst>
              <a:ahLst/>
              <a:cxnLst>
                <a:cxn ang="0">
                  <a:pos x="T0" y="T1"/>
                </a:cxn>
                <a:cxn ang="0">
                  <a:pos x="T2" y="T3"/>
                </a:cxn>
                <a:cxn ang="0">
                  <a:pos x="T4" y="T5"/>
                </a:cxn>
                <a:cxn ang="0">
                  <a:pos x="T6" y="T7"/>
                </a:cxn>
                <a:cxn ang="0">
                  <a:pos x="T8" y="T9"/>
                </a:cxn>
              </a:cxnLst>
              <a:rect l="0" t="0" r="r" b="b"/>
              <a:pathLst>
                <a:path w="39" h="16">
                  <a:moveTo>
                    <a:pt x="39" y="0"/>
                  </a:moveTo>
                  <a:cubicBezTo>
                    <a:pt x="9" y="0"/>
                    <a:pt x="9" y="0"/>
                    <a:pt x="9" y="0"/>
                  </a:cubicBezTo>
                  <a:cubicBezTo>
                    <a:pt x="6" y="5"/>
                    <a:pt x="3" y="11"/>
                    <a:pt x="0" y="16"/>
                  </a:cubicBezTo>
                  <a:cubicBezTo>
                    <a:pt x="28" y="16"/>
                    <a:pt x="28" y="16"/>
                    <a:pt x="28" y="16"/>
                  </a:cubicBezTo>
                  <a:cubicBezTo>
                    <a:pt x="31" y="11"/>
                    <a:pt x="35" y="5"/>
                    <a:pt x="39" y="0"/>
                  </a:cubicBezTo>
                </a:path>
              </a:pathLst>
            </a:custGeom>
            <a:solidFill>
              <a:srgbClr val="606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3" name="Freeform 331"/>
            <p:cNvSpPr/>
            <p:nvPr>
              <p:custDataLst>
                <p:tags r:id="rId328"/>
              </p:custDataLst>
            </p:nvPr>
          </p:nvSpPr>
          <p:spPr bwMode="auto">
            <a:xfrm>
              <a:off x="8620127" y="3330575"/>
              <a:ext cx="61913" cy="33338"/>
            </a:xfrm>
            <a:custGeom>
              <a:avLst/>
              <a:gdLst>
                <a:gd name="T0" fmla="*/ 36 w 36"/>
                <a:gd name="T1" fmla="*/ 0 h 20"/>
                <a:gd name="T2" fmla="*/ 8 w 36"/>
                <a:gd name="T3" fmla="*/ 0 h 20"/>
                <a:gd name="T4" fmla="*/ 0 w 36"/>
                <a:gd name="T5" fmla="*/ 20 h 20"/>
                <a:gd name="T6" fmla="*/ 27 w 36"/>
                <a:gd name="T7" fmla="*/ 20 h 20"/>
                <a:gd name="T8" fmla="*/ 36 w 36"/>
                <a:gd name="T9" fmla="*/ 0 h 20"/>
              </a:gdLst>
              <a:ahLst/>
              <a:cxnLst>
                <a:cxn ang="0">
                  <a:pos x="T0" y="T1"/>
                </a:cxn>
                <a:cxn ang="0">
                  <a:pos x="T2" y="T3"/>
                </a:cxn>
                <a:cxn ang="0">
                  <a:pos x="T4" y="T5"/>
                </a:cxn>
                <a:cxn ang="0">
                  <a:pos x="T6" y="T7"/>
                </a:cxn>
                <a:cxn ang="0">
                  <a:pos x="T8" y="T9"/>
                </a:cxn>
              </a:cxnLst>
              <a:rect l="0" t="0" r="r" b="b"/>
              <a:pathLst>
                <a:path w="36" h="20">
                  <a:moveTo>
                    <a:pt x="36" y="0"/>
                  </a:moveTo>
                  <a:cubicBezTo>
                    <a:pt x="8" y="0"/>
                    <a:pt x="8" y="0"/>
                    <a:pt x="8" y="0"/>
                  </a:cubicBezTo>
                  <a:cubicBezTo>
                    <a:pt x="5" y="7"/>
                    <a:pt x="3" y="13"/>
                    <a:pt x="0" y="20"/>
                  </a:cubicBezTo>
                  <a:cubicBezTo>
                    <a:pt x="27" y="20"/>
                    <a:pt x="27" y="20"/>
                    <a:pt x="27" y="20"/>
                  </a:cubicBezTo>
                  <a:cubicBezTo>
                    <a:pt x="29" y="13"/>
                    <a:pt x="33" y="6"/>
                    <a:pt x="36" y="0"/>
                  </a:cubicBezTo>
                </a:path>
              </a:pathLst>
            </a:custGeom>
            <a:solidFill>
              <a:srgbClr val="515E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4" name="Freeform 332"/>
            <p:cNvSpPr/>
            <p:nvPr>
              <p:custDataLst>
                <p:tags r:id="rId329"/>
              </p:custDataLst>
            </p:nvPr>
          </p:nvSpPr>
          <p:spPr bwMode="auto">
            <a:xfrm>
              <a:off x="8667752" y="3679825"/>
              <a:ext cx="44450" cy="55563"/>
            </a:xfrm>
            <a:custGeom>
              <a:avLst/>
              <a:gdLst>
                <a:gd name="T0" fmla="*/ 15 w 26"/>
                <a:gd name="T1" fmla="*/ 0 h 33"/>
                <a:gd name="T2" fmla="*/ 0 w 26"/>
                <a:gd name="T3" fmla="*/ 19 h 33"/>
                <a:gd name="T4" fmla="*/ 12 w 26"/>
                <a:gd name="T5" fmla="*/ 33 h 33"/>
                <a:gd name="T6" fmla="*/ 26 w 26"/>
                <a:gd name="T7" fmla="*/ 15 h 33"/>
                <a:gd name="T8" fmla="*/ 15 w 26"/>
                <a:gd name="T9" fmla="*/ 0 h 33"/>
              </a:gdLst>
              <a:ahLst/>
              <a:cxnLst>
                <a:cxn ang="0">
                  <a:pos x="T0" y="T1"/>
                </a:cxn>
                <a:cxn ang="0">
                  <a:pos x="T2" y="T3"/>
                </a:cxn>
                <a:cxn ang="0">
                  <a:pos x="T4" y="T5"/>
                </a:cxn>
                <a:cxn ang="0">
                  <a:pos x="T6" y="T7"/>
                </a:cxn>
                <a:cxn ang="0">
                  <a:pos x="T8" y="T9"/>
                </a:cxn>
              </a:cxnLst>
              <a:rect l="0" t="0" r="r" b="b"/>
              <a:pathLst>
                <a:path w="26" h="33">
                  <a:moveTo>
                    <a:pt x="15" y="0"/>
                  </a:moveTo>
                  <a:cubicBezTo>
                    <a:pt x="0" y="19"/>
                    <a:pt x="0" y="19"/>
                    <a:pt x="0" y="19"/>
                  </a:cubicBezTo>
                  <a:cubicBezTo>
                    <a:pt x="4" y="24"/>
                    <a:pt x="8" y="28"/>
                    <a:pt x="12" y="33"/>
                  </a:cubicBezTo>
                  <a:cubicBezTo>
                    <a:pt x="26" y="15"/>
                    <a:pt x="26" y="15"/>
                    <a:pt x="26" y="15"/>
                  </a:cubicBezTo>
                  <a:cubicBezTo>
                    <a:pt x="22" y="10"/>
                    <a:pt x="19" y="5"/>
                    <a:pt x="15" y="0"/>
                  </a:cubicBezTo>
                </a:path>
              </a:pathLst>
            </a:custGeom>
            <a:solidFill>
              <a:srgbClr val="C6C3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5" name="Freeform 333"/>
            <p:cNvSpPr>
              <a:spLocks noEditPoints="1"/>
            </p:cNvSpPr>
            <p:nvPr>
              <p:custDataLst>
                <p:tags r:id="rId330"/>
              </p:custDataLst>
            </p:nvPr>
          </p:nvSpPr>
          <p:spPr bwMode="auto">
            <a:xfrm>
              <a:off x="8643939" y="3182937"/>
              <a:ext cx="628650" cy="625475"/>
            </a:xfrm>
            <a:custGeom>
              <a:avLst/>
              <a:gdLst>
                <a:gd name="T0" fmla="*/ 122 w 366"/>
                <a:gd name="T1" fmla="*/ 30 h 365"/>
                <a:gd name="T2" fmla="*/ 170 w 366"/>
                <a:gd name="T3" fmla="*/ 22 h 365"/>
                <a:gd name="T4" fmla="*/ 196 w 366"/>
                <a:gd name="T5" fmla="*/ 22 h 365"/>
                <a:gd name="T6" fmla="*/ 299 w 366"/>
                <a:gd name="T7" fmla="*/ 65 h 365"/>
                <a:gd name="T8" fmla="*/ 314 w 366"/>
                <a:gd name="T9" fmla="*/ 82 h 365"/>
                <a:gd name="T10" fmla="*/ 315 w 366"/>
                <a:gd name="T11" fmla="*/ 82 h 365"/>
                <a:gd name="T12" fmla="*/ 315 w 366"/>
                <a:gd name="T13" fmla="*/ 83 h 365"/>
                <a:gd name="T14" fmla="*/ 342 w 366"/>
                <a:gd name="T15" fmla="*/ 168 h 365"/>
                <a:gd name="T16" fmla="*/ 342 w 366"/>
                <a:gd name="T17" fmla="*/ 193 h 365"/>
                <a:gd name="T18" fmla="*/ 299 w 366"/>
                <a:gd name="T19" fmla="*/ 297 h 365"/>
                <a:gd name="T20" fmla="*/ 196 w 366"/>
                <a:gd name="T21" fmla="*/ 340 h 365"/>
                <a:gd name="T22" fmla="*/ 196 w 366"/>
                <a:gd name="T23" fmla="*/ 340 h 365"/>
                <a:gd name="T24" fmla="*/ 170 w 366"/>
                <a:gd name="T25" fmla="*/ 340 h 365"/>
                <a:gd name="T26" fmla="*/ 68 w 366"/>
                <a:gd name="T27" fmla="*/ 298 h 365"/>
                <a:gd name="T28" fmla="*/ 58 w 366"/>
                <a:gd name="T29" fmla="*/ 313 h 365"/>
                <a:gd name="T30" fmla="*/ 35 w 366"/>
                <a:gd name="T31" fmla="*/ 287 h 365"/>
                <a:gd name="T32" fmla="*/ 46 w 366"/>
                <a:gd name="T33" fmla="*/ 270 h 365"/>
                <a:gd name="T34" fmla="*/ 24 w 366"/>
                <a:gd name="T35" fmla="*/ 193 h 365"/>
                <a:gd name="T36" fmla="*/ 24 w 366"/>
                <a:gd name="T37" fmla="*/ 169 h 365"/>
                <a:gd name="T38" fmla="*/ 7 w 366"/>
                <a:gd name="T39" fmla="*/ 169 h 365"/>
                <a:gd name="T40" fmla="*/ 9 w 366"/>
                <a:gd name="T41" fmla="*/ 147 h 365"/>
                <a:gd name="T42" fmla="*/ 26 w 366"/>
                <a:gd name="T43" fmla="*/ 147 h 365"/>
                <a:gd name="T44" fmla="*/ 27 w 366"/>
                <a:gd name="T45" fmla="*/ 141 h 365"/>
                <a:gd name="T46" fmla="*/ 10 w 366"/>
                <a:gd name="T47" fmla="*/ 141 h 365"/>
                <a:gd name="T48" fmla="*/ 15 w 366"/>
                <a:gd name="T49" fmla="*/ 120 h 365"/>
                <a:gd name="T50" fmla="*/ 32 w 366"/>
                <a:gd name="T51" fmla="*/ 120 h 365"/>
                <a:gd name="T52" fmla="*/ 56 w 366"/>
                <a:gd name="T53" fmla="*/ 78 h 365"/>
                <a:gd name="T54" fmla="*/ 36 w 366"/>
                <a:gd name="T55" fmla="*/ 78 h 365"/>
                <a:gd name="T56" fmla="*/ 87 w 366"/>
                <a:gd name="T57" fmla="*/ 30 h 365"/>
                <a:gd name="T58" fmla="*/ 122 w 366"/>
                <a:gd name="T59" fmla="*/ 30 h 365"/>
                <a:gd name="T60" fmla="*/ 196 w 366"/>
                <a:gd name="T61" fmla="*/ 0 h 365"/>
                <a:gd name="T62" fmla="*/ 170 w 366"/>
                <a:gd name="T63" fmla="*/ 0 h 365"/>
                <a:gd name="T64" fmla="*/ 83 w 366"/>
                <a:gd name="T65" fmla="*/ 24 h 365"/>
                <a:gd name="T66" fmla="*/ 33 w 366"/>
                <a:gd name="T67" fmla="*/ 70 h 365"/>
                <a:gd name="T68" fmla="*/ 22 w 366"/>
                <a:gd name="T69" fmla="*/ 86 h 365"/>
                <a:gd name="T70" fmla="*/ 13 w 366"/>
                <a:gd name="T71" fmla="*/ 106 h 365"/>
                <a:gd name="T72" fmla="*/ 0 w 366"/>
                <a:gd name="T73" fmla="*/ 170 h 365"/>
                <a:gd name="T74" fmla="*/ 0 w 366"/>
                <a:gd name="T75" fmla="*/ 177 h 365"/>
                <a:gd name="T76" fmla="*/ 0 w 366"/>
                <a:gd name="T77" fmla="*/ 190 h 365"/>
                <a:gd name="T78" fmla="*/ 0 w 366"/>
                <a:gd name="T79" fmla="*/ 195 h 365"/>
                <a:gd name="T80" fmla="*/ 1 w 366"/>
                <a:gd name="T81" fmla="*/ 210 h 365"/>
                <a:gd name="T82" fmla="*/ 2 w 366"/>
                <a:gd name="T83" fmla="*/ 218 h 365"/>
                <a:gd name="T84" fmla="*/ 3 w 366"/>
                <a:gd name="T85" fmla="*/ 225 h 365"/>
                <a:gd name="T86" fmla="*/ 4 w 366"/>
                <a:gd name="T87" fmla="*/ 233 h 365"/>
                <a:gd name="T88" fmla="*/ 29 w 366"/>
                <a:gd name="T89" fmla="*/ 290 h 365"/>
                <a:gd name="T90" fmla="*/ 40 w 366"/>
                <a:gd name="T91" fmla="*/ 305 h 365"/>
                <a:gd name="T92" fmla="*/ 170 w 366"/>
                <a:gd name="T93" fmla="*/ 365 h 365"/>
                <a:gd name="T94" fmla="*/ 196 w 366"/>
                <a:gd name="T95" fmla="*/ 365 h 365"/>
                <a:gd name="T96" fmla="*/ 315 w 366"/>
                <a:gd name="T97" fmla="*/ 316 h 365"/>
                <a:gd name="T98" fmla="*/ 366 w 366"/>
                <a:gd name="T99" fmla="*/ 195 h 365"/>
                <a:gd name="T100" fmla="*/ 366 w 366"/>
                <a:gd name="T101" fmla="*/ 170 h 365"/>
                <a:gd name="T102" fmla="*/ 196 w 366"/>
                <a:gd name="T103"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6" h="365">
                  <a:moveTo>
                    <a:pt x="122" y="30"/>
                  </a:moveTo>
                  <a:cubicBezTo>
                    <a:pt x="137" y="25"/>
                    <a:pt x="154" y="22"/>
                    <a:pt x="170" y="22"/>
                  </a:cubicBezTo>
                  <a:cubicBezTo>
                    <a:pt x="196" y="22"/>
                    <a:pt x="196" y="22"/>
                    <a:pt x="196" y="22"/>
                  </a:cubicBezTo>
                  <a:cubicBezTo>
                    <a:pt x="236" y="22"/>
                    <a:pt x="272" y="38"/>
                    <a:pt x="299" y="65"/>
                  </a:cubicBezTo>
                  <a:cubicBezTo>
                    <a:pt x="304" y="70"/>
                    <a:pt x="309" y="76"/>
                    <a:pt x="314" y="82"/>
                  </a:cubicBezTo>
                  <a:cubicBezTo>
                    <a:pt x="315" y="82"/>
                    <a:pt x="315" y="82"/>
                    <a:pt x="315" y="82"/>
                  </a:cubicBezTo>
                  <a:cubicBezTo>
                    <a:pt x="315" y="83"/>
                    <a:pt x="315" y="83"/>
                    <a:pt x="315" y="83"/>
                  </a:cubicBezTo>
                  <a:cubicBezTo>
                    <a:pt x="332" y="107"/>
                    <a:pt x="342" y="136"/>
                    <a:pt x="342" y="168"/>
                  </a:cubicBezTo>
                  <a:cubicBezTo>
                    <a:pt x="342" y="193"/>
                    <a:pt x="342" y="193"/>
                    <a:pt x="342" y="193"/>
                  </a:cubicBezTo>
                  <a:cubicBezTo>
                    <a:pt x="342" y="234"/>
                    <a:pt x="325" y="270"/>
                    <a:pt x="299" y="297"/>
                  </a:cubicBezTo>
                  <a:cubicBezTo>
                    <a:pt x="272" y="323"/>
                    <a:pt x="236" y="340"/>
                    <a:pt x="196" y="340"/>
                  </a:cubicBezTo>
                  <a:cubicBezTo>
                    <a:pt x="196" y="340"/>
                    <a:pt x="196" y="340"/>
                    <a:pt x="196" y="340"/>
                  </a:cubicBezTo>
                  <a:cubicBezTo>
                    <a:pt x="170" y="340"/>
                    <a:pt x="170" y="340"/>
                    <a:pt x="170" y="340"/>
                  </a:cubicBezTo>
                  <a:cubicBezTo>
                    <a:pt x="130" y="340"/>
                    <a:pt x="94" y="324"/>
                    <a:pt x="68" y="298"/>
                  </a:cubicBezTo>
                  <a:cubicBezTo>
                    <a:pt x="58" y="313"/>
                    <a:pt x="58" y="313"/>
                    <a:pt x="58" y="313"/>
                  </a:cubicBezTo>
                  <a:cubicBezTo>
                    <a:pt x="49" y="305"/>
                    <a:pt x="42" y="296"/>
                    <a:pt x="35" y="287"/>
                  </a:cubicBezTo>
                  <a:cubicBezTo>
                    <a:pt x="46" y="270"/>
                    <a:pt x="46" y="270"/>
                    <a:pt x="46" y="270"/>
                  </a:cubicBezTo>
                  <a:cubicBezTo>
                    <a:pt x="32" y="248"/>
                    <a:pt x="24" y="222"/>
                    <a:pt x="24" y="193"/>
                  </a:cubicBezTo>
                  <a:cubicBezTo>
                    <a:pt x="24" y="169"/>
                    <a:pt x="24" y="169"/>
                    <a:pt x="24" y="169"/>
                  </a:cubicBezTo>
                  <a:cubicBezTo>
                    <a:pt x="7" y="169"/>
                    <a:pt x="7" y="169"/>
                    <a:pt x="7" y="169"/>
                  </a:cubicBezTo>
                  <a:cubicBezTo>
                    <a:pt x="7" y="161"/>
                    <a:pt x="8" y="154"/>
                    <a:pt x="9" y="147"/>
                  </a:cubicBezTo>
                  <a:cubicBezTo>
                    <a:pt x="26" y="147"/>
                    <a:pt x="26" y="147"/>
                    <a:pt x="26" y="147"/>
                  </a:cubicBezTo>
                  <a:cubicBezTo>
                    <a:pt x="26" y="145"/>
                    <a:pt x="26" y="143"/>
                    <a:pt x="27" y="141"/>
                  </a:cubicBezTo>
                  <a:cubicBezTo>
                    <a:pt x="10" y="141"/>
                    <a:pt x="10" y="141"/>
                    <a:pt x="10" y="141"/>
                  </a:cubicBezTo>
                  <a:cubicBezTo>
                    <a:pt x="11" y="134"/>
                    <a:pt x="13" y="127"/>
                    <a:pt x="15" y="120"/>
                  </a:cubicBezTo>
                  <a:cubicBezTo>
                    <a:pt x="32" y="120"/>
                    <a:pt x="32" y="120"/>
                    <a:pt x="32" y="120"/>
                  </a:cubicBezTo>
                  <a:cubicBezTo>
                    <a:pt x="38" y="104"/>
                    <a:pt x="46" y="90"/>
                    <a:pt x="56" y="78"/>
                  </a:cubicBezTo>
                  <a:cubicBezTo>
                    <a:pt x="36" y="78"/>
                    <a:pt x="36" y="78"/>
                    <a:pt x="36" y="78"/>
                  </a:cubicBezTo>
                  <a:cubicBezTo>
                    <a:pt x="49" y="58"/>
                    <a:pt x="67" y="42"/>
                    <a:pt x="87" y="30"/>
                  </a:cubicBezTo>
                  <a:cubicBezTo>
                    <a:pt x="122" y="30"/>
                    <a:pt x="122" y="30"/>
                    <a:pt x="122" y="30"/>
                  </a:cubicBezTo>
                  <a:moveTo>
                    <a:pt x="196" y="0"/>
                  </a:moveTo>
                  <a:cubicBezTo>
                    <a:pt x="170" y="0"/>
                    <a:pt x="170" y="0"/>
                    <a:pt x="170" y="0"/>
                  </a:cubicBezTo>
                  <a:cubicBezTo>
                    <a:pt x="139" y="0"/>
                    <a:pt x="109" y="8"/>
                    <a:pt x="83" y="24"/>
                  </a:cubicBezTo>
                  <a:cubicBezTo>
                    <a:pt x="63" y="36"/>
                    <a:pt x="46" y="51"/>
                    <a:pt x="33" y="70"/>
                  </a:cubicBezTo>
                  <a:cubicBezTo>
                    <a:pt x="29" y="75"/>
                    <a:pt x="25" y="81"/>
                    <a:pt x="22" y="86"/>
                  </a:cubicBezTo>
                  <a:cubicBezTo>
                    <a:pt x="19" y="92"/>
                    <a:pt x="15" y="99"/>
                    <a:pt x="13" y="106"/>
                  </a:cubicBezTo>
                  <a:cubicBezTo>
                    <a:pt x="5" y="126"/>
                    <a:pt x="0" y="147"/>
                    <a:pt x="0" y="170"/>
                  </a:cubicBezTo>
                  <a:cubicBezTo>
                    <a:pt x="0" y="177"/>
                    <a:pt x="0" y="177"/>
                    <a:pt x="0" y="177"/>
                  </a:cubicBezTo>
                  <a:cubicBezTo>
                    <a:pt x="0" y="190"/>
                    <a:pt x="0" y="190"/>
                    <a:pt x="0" y="190"/>
                  </a:cubicBezTo>
                  <a:cubicBezTo>
                    <a:pt x="0" y="195"/>
                    <a:pt x="0" y="195"/>
                    <a:pt x="0" y="195"/>
                  </a:cubicBezTo>
                  <a:cubicBezTo>
                    <a:pt x="0" y="200"/>
                    <a:pt x="0" y="205"/>
                    <a:pt x="1" y="210"/>
                  </a:cubicBezTo>
                  <a:cubicBezTo>
                    <a:pt x="1" y="213"/>
                    <a:pt x="1" y="215"/>
                    <a:pt x="2" y="218"/>
                  </a:cubicBezTo>
                  <a:cubicBezTo>
                    <a:pt x="2" y="220"/>
                    <a:pt x="2" y="222"/>
                    <a:pt x="3" y="225"/>
                  </a:cubicBezTo>
                  <a:cubicBezTo>
                    <a:pt x="3" y="228"/>
                    <a:pt x="4" y="230"/>
                    <a:pt x="4" y="233"/>
                  </a:cubicBezTo>
                  <a:cubicBezTo>
                    <a:pt x="9" y="254"/>
                    <a:pt x="18" y="273"/>
                    <a:pt x="29" y="290"/>
                  </a:cubicBezTo>
                  <a:cubicBezTo>
                    <a:pt x="33" y="295"/>
                    <a:pt x="36" y="300"/>
                    <a:pt x="40" y="305"/>
                  </a:cubicBezTo>
                  <a:cubicBezTo>
                    <a:pt x="71" y="342"/>
                    <a:pt x="118" y="365"/>
                    <a:pt x="170" y="365"/>
                  </a:cubicBezTo>
                  <a:cubicBezTo>
                    <a:pt x="196" y="365"/>
                    <a:pt x="196" y="365"/>
                    <a:pt x="196" y="365"/>
                  </a:cubicBezTo>
                  <a:cubicBezTo>
                    <a:pt x="242" y="365"/>
                    <a:pt x="285" y="347"/>
                    <a:pt x="315" y="316"/>
                  </a:cubicBezTo>
                  <a:cubicBezTo>
                    <a:pt x="347" y="285"/>
                    <a:pt x="366" y="242"/>
                    <a:pt x="366" y="195"/>
                  </a:cubicBezTo>
                  <a:cubicBezTo>
                    <a:pt x="366" y="170"/>
                    <a:pt x="366" y="170"/>
                    <a:pt x="366" y="170"/>
                  </a:cubicBezTo>
                  <a:cubicBezTo>
                    <a:pt x="366" y="76"/>
                    <a:pt x="290" y="0"/>
                    <a:pt x="196" y="0"/>
                  </a:cubicBezTo>
                </a:path>
              </a:pathLst>
            </a:custGeom>
            <a:solidFill>
              <a:srgbClr val="CDD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6" name="Freeform 334"/>
            <p:cNvSpPr/>
            <p:nvPr>
              <p:custDataLst>
                <p:tags r:id="rId331"/>
              </p:custDataLst>
            </p:nvPr>
          </p:nvSpPr>
          <p:spPr bwMode="auto">
            <a:xfrm>
              <a:off x="9182102" y="3322637"/>
              <a:ext cx="3175" cy="1588"/>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1"/>
                    <a:pt x="0" y="1"/>
                    <a:pt x="1" y="1"/>
                  </a:cubicBezTo>
                  <a:cubicBezTo>
                    <a:pt x="1" y="0"/>
                    <a:pt x="1" y="0"/>
                    <a:pt x="1" y="0"/>
                  </a:cubicBezTo>
                </a:path>
              </a:pathLst>
            </a:custGeom>
            <a:solidFill>
              <a:srgbClr val="CABB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7" name="Freeform 335"/>
            <p:cNvSpPr/>
            <p:nvPr>
              <p:custDataLst>
                <p:tags r:id="rId332"/>
              </p:custDataLst>
            </p:nvPr>
          </p:nvSpPr>
          <p:spPr bwMode="auto">
            <a:xfrm>
              <a:off x="8704264" y="3644900"/>
              <a:ext cx="57150" cy="73025"/>
            </a:xfrm>
            <a:custGeom>
              <a:avLst/>
              <a:gdLst>
                <a:gd name="T0" fmla="*/ 11 w 33"/>
                <a:gd name="T1" fmla="*/ 0 h 43"/>
                <a:gd name="T2" fmla="*/ 0 w 33"/>
                <a:gd name="T3" fmla="*/ 17 h 43"/>
                <a:gd name="T4" fmla="*/ 23 w 33"/>
                <a:gd name="T5" fmla="*/ 43 h 43"/>
                <a:gd name="T6" fmla="*/ 33 w 33"/>
                <a:gd name="T7" fmla="*/ 28 h 43"/>
                <a:gd name="T8" fmla="*/ 32 w 33"/>
                <a:gd name="T9" fmla="*/ 27 h 43"/>
                <a:gd name="T10" fmla="*/ 11 w 33"/>
                <a:gd name="T11" fmla="*/ 0 h 43"/>
              </a:gdLst>
              <a:ahLst/>
              <a:cxnLst>
                <a:cxn ang="0">
                  <a:pos x="T0" y="T1"/>
                </a:cxn>
                <a:cxn ang="0">
                  <a:pos x="T2" y="T3"/>
                </a:cxn>
                <a:cxn ang="0">
                  <a:pos x="T4" y="T5"/>
                </a:cxn>
                <a:cxn ang="0">
                  <a:pos x="T6" y="T7"/>
                </a:cxn>
                <a:cxn ang="0">
                  <a:pos x="T8" y="T9"/>
                </a:cxn>
                <a:cxn ang="0">
                  <a:pos x="T10" y="T11"/>
                </a:cxn>
              </a:cxnLst>
              <a:rect l="0" t="0" r="r" b="b"/>
              <a:pathLst>
                <a:path w="33" h="43">
                  <a:moveTo>
                    <a:pt x="11" y="0"/>
                  </a:moveTo>
                  <a:cubicBezTo>
                    <a:pt x="0" y="17"/>
                    <a:pt x="0" y="17"/>
                    <a:pt x="0" y="17"/>
                  </a:cubicBezTo>
                  <a:cubicBezTo>
                    <a:pt x="7" y="26"/>
                    <a:pt x="14" y="35"/>
                    <a:pt x="23" y="43"/>
                  </a:cubicBezTo>
                  <a:cubicBezTo>
                    <a:pt x="33" y="28"/>
                    <a:pt x="33" y="28"/>
                    <a:pt x="33" y="28"/>
                  </a:cubicBezTo>
                  <a:cubicBezTo>
                    <a:pt x="33" y="27"/>
                    <a:pt x="32" y="27"/>
                    <a:pt x="32" y="27"/>
                  </a:cubicBezTo>
                  <a:cubicBezTo>
                    <a:pt x="24" y="19"/>
                    <a:pt x="17" y="10"/>
                    <a:pt x="11" y="0"/>
                  </a:cubicBezTo>
                </a:path>
              </a:pathLst>
            </a:custGeom>
            <a:solidFill>
              <a:srgbClr val="CABB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8" name="Freeform 336"/>
            <p:cNvSpPr/>
            <p:nvPr>
              <p:custDataLst>
                <p:tags r:id="rId333"/>
              </p:custDataLst>
            </p:nvPr>
          </p:nvSpPr>
          <p:spPr bwMode="auto">
            <a:xfrm>
              <a:off x="8661402" y="3387725"/>
              <a:ext cx="38100" cy="36513"/>
            </a:xfrm>
            <a:custGeom>
              <a:avLst/>
              <a:gdLst>
                <a:gd name="T0" fmla="*/ 22 w 22"/>
                <a:gd name="T1" fmla="*/ 0 h 21"/>
                <a:gd name="T2" fmla="*/ 5 w 22"/>
                <a:gd name="T3" fmla="*/ 0 h 21"/>
                <a:gd name="T4" fmla="*/ 0 w 22"/>
                <a:gd name="T5" fmla="*/ 21 h 21"/>
                <a:gd name="T6" fmla="*/ 17 w 22"/>
                <a:gd name="T7" fmla="*/ 21 h 21"/>
                <a:gd name="T8" fmla="*/ 22 w 22"/>
                <a:gd name="T9" fmla="*/ 0 h 21"/>
              </a:gdLst>
              <a:ahLst/>
              <a:cxnLst>
                <a:cxn ang="0">
                  <a:pos x="T0" y="T1"/>
                </a:cxn>
                <a:cxn ang="0">
                  <a:pos x="T2" y="T3"/>
                </a:cxn>
                <a:cxn ang="0">
                  <a:pos x="T4" y="T5"/>
                </a:cxn>
                <a:cxn ang="0">
                  <a:pos x="T6" y="T7"/>
                </a:cxn>
                <a:cxn ang="0">
                  <a:pos x="T8" y="T9"/>
                </a:cxn>
              </a:cxnLst>
              <a:rect l="0" t="0" r="r" b="b"/>
              <a:pathLst>
                <a:path w="22" h="21">
                  <a:moveTo>
                    <a:pt x="22" y="0"/>
                  </a:moveTo>
                  <a:cubicBezTo>
                    <a:pt x="5" y="0"/>
                    <a:pt x="5" y="0"/>
                    <a:pt x="5" y="0"/>
                  </a:cubicBezTo>
                  <a:cubicBezTo>
                    <a:pt x="3" y="7"/>
                    <a:pt x="1" y="14"/>
                    <a:pt x="0" y="21"/>
                  </a:cubicBezTo>
                  <a:cubicBezTo>
                    <a:pt x="17" y="21"/>
                    <a:pt x="17" y="21"/>
                    <a:pt x="17" y="21"/>
                  </a:cubicBezTo>
                  <a:cubicBezTo>
                    <a:pt x="18" y="14"/>
                    <a:pt x="20" y="7"/>
                    <a:pt x="22"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9" name="Freeform 337"/>
            <p:cNvSpPr/>
            <p:nvPr>
              <p:custDataLst>
                <p:tags r:id="rId334"/>
              </p:custDataLst>
            </p:nvPr>
          </p:nvSpPr>
          <p:spPr bwMode="auto">
            <a:xfrm>
              <a:off x="8656639" y="3433762"/>
              <a:ext cx="31750" cy="38100"/>
            </a:xfrm>
            <a:custGeom>
              <a:avLst/>
              <a:gdLst>
                <a:gd name="T0" fmla="*/ 19 w 19"/>
                <a:gd name="T1" fmla="*/ 0 h 22"/>
                <a:gd name="T2" fmla="*/ 2 w 19"/>
                <a:gd name="T3" fmla="*/ 0 h 22"/>
                <a:gd name="T4" fmla="*/ 0 w 19"/>
                <a:gd name="T5" fmla="*/ 22 h 22"/>
                <a:gd name="T6" fmla="*/ 17 w 19"/>
                <a:gd name="T7" fmla="*/ 22 h 22"/>
                <a:gd name="T8" fmla="*/ 17 w 19"/>
                <a:gd name="T9" fmla="*/ 21 h 22"/>
                <a:gd name="T10" fmla="*/ 19 w 19"/>
                <a:gd name="T11" fmla="*/ 0 h 22"/>
              </a:gdLst>
              <a:ahLst/>
              <a:cxnLst>
                <a:cxn ang="0">
                  <a:pos x="T0" y="T1"/>
                </a:cxn>
                <a:cxn ang="0">
                  <a:pos x="T2" y="T3"/>
                </a:cxn>
                <a:cxn ang="0">
                  <a:pos x="T4" y="T5"/>
                </a:cxn>
                <a:cxn ang="0">
                  <a:pos x="T6" y="T7"/>
                </a:cxn>
                <a:cxn ang="0">
                  <a:pos x="T8" y="T9"/>
                </a:cxn>
                <a:cxn ang="0">
                  <a:pos x="T10" y="T11"/>
                </a:cxn>
              </a:cxnLst>
              <a:rect l="0" t="0" r="r" b="b"/>
              <a:pathLst>
                <a:path w="19" h="22">
                  <a:moveTo>
                    <a:pt x="19" y="0"/>
                  </a:moveTo>
                  <a:cubicBezTo>
                    <a:pt x="2" y="0"/>
                    <a:pt x="2" y="0"/>
                    <a:pt x="2" y="0"/>
                  </a:cubicBezTo>
                  <a:cubicBezTo>
                    <a:pt x="1" y="7"/>
                    <a:pt x="0" y="14"/>
                    <a:pt x="0" y="22"/>
                  </a:cubicBezTo>
                  <a:cubicBezTo>
                    <a:pt x="17" y="22"/>
                    <a:pt x="17" y="22"/>
                    <a:pt x="17" y="22"/>
                  </a:cubicBezTo>
                  <a:cubicBezTo>
                    <a:pt x="17" y="21"/>
                    <a:pt x="17" y="21"/>
                    <a:pt x="17" y="21"/>
                  </a:cubicBezTo>
                  <a:cubicBezTo>
                    <a:pt x="17" y="14"/>
                    <a:pt x="18" y="7"/>
                    <a:pt x="19"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0" name="Freeform 338"/>
            <p:cNvSpPr/>
            <p:nvPr>
              <p:custDataLst>
                <p:tags r:id="rId335"/>
              </p:custDataLst>
            </p:nvPr>
          </p:nvSpPr>
          <p:spPr bwMode="auto">
            <a:xfrm>
              <a:off x="8705852" y="3233737"/>
              <a:ext cx="147638" cy="82550"/>
            </a:xfrm>
            <a:custGeom>
              <a:avLst/>
              <a:gdLst>
                <a:gd name="T0" fmla="*/ 86 w 86"/>
                <a:gd name="T1" fmla="*/ 0 h 48"/>
                <a:gd name="T2" fmla="*/ 51 w 86"/>
                <a:gd name="T3" fmla="*/ 0 h 48"/>
                <a:gd name="T4" fmla="*/ 0 w 86"/>
                <a:gd name="T5" fmla="*/ 48 h 48"/>
                <a:gd name="T6" fmla="*/ 20 w 86"/>
                <a:gd name="T7" fmla="*/ 48 h 48"/>
                <a:gd name="T8" fmla="*/ 31 w 86"/>
                <a:gd name="T9" fmla="*/ 35 h 48"/>
                <a:gd name="T10" fmla="*/ 86 w 86"/>
                <a:gd name="T11" fmla="*/ 0 h 48"/>
              </a:gdLst>
              <a:ahLst/>
              <a:cxnLst>
                <a:cxn ang="0">
                  <a:pos x="T0" y="T1"/>
                </a:cxn>
                <a:cxn ang="0">
                  <a:pos x="T2" y="T3"/>
                </a:cxn>
                <a:cxn ang="0">
                  <a:pos x="T4" y="T5"/>
                </a:cxn>
                <a:cxn ang="0">
                  <a:pos x="T6" y="T7"/>
                </a:cxn>
                <a:cxn ang="0">
                  <a:pos x="T8" y="T9"/>
                </a:cxn>
                <a:cxn ang="0">
                  <a:pos x="T10" y="T11"/>
                </a:cxn>
              </a:cxnLst>
              <a:rect l="0" t="0" r="r" b="b"/>
              <a:pathLst>
                <a:path w="86" h="48">
                  <a:moveTo>
                    <a:pt x="86" y="0"/>
                  </a:moveTo>
                  <a:cubicBezTo>
                    <a:pt x="51" y="0"/>
                    <a:pt x="51" y="0"/>
                    <a:pt x="51" y="0"/>
                  </a:cubicBezTo>
                  <a:cubicBezTo>
                    <a:pt x="31" y="12"/>
                    <a:pt x="13" y="28"/>
                    <a:pt x="0" y="48"/>
                  </a:cubicBezTo>
                  <a:cubicBezTo>
                    <a:pt x="20" y="48"/>
                    <a:pt x="20" y="48"/>
                    <a:pt x="20" y="48"/>
                  </a:cubicBezTo>
                  <a:cubicBezTo>
                    <a:pt x="23" y="43"/>
                    <a:pt x="27" y="39"/>
                    <a:pt x="31" y="35"/>
                  </a:cubicBezTo>
                  <a:cubicBezTo>
                    <a:pt x="46" y="19"/>
                    <a:pt x="65" y="7"/>
                    <a:pt x="86"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1" name="Rectangle 339"/>
            <p:cNvSpPr>
              <a:spLocks noChangeArrowheads="1"/>
            </p:cNvSpPr>
            <p:nvPr>
              <p:custDataLst>
                <p:tags r:id="rId336"/>
              </p:custDataLst>
            </p:nvPr>
          </p:nvSpPr>
          <p:spPr bwMode="auto">
            <a:xfrm>
              <a:off x="8156577" y="4425950"/>
              <a:ext cx="1196975" cy="11969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2" name="Rectangle 340"/>
            <p:cNvSpPr>
              <a:spLocks noChangeArrowheads="1"/>
            </p:cNvSpPr>
            <p:nvPr>
              <p:custDataLst>
                <p:tags r:id="rId337"/>
              </p:custDataLst>
            </p:nvPr>
          </p:nvSpPr>
          <p:spPr bwMode="auto">
            <a:xfrm>
              <a:off x="8156577" y="4425950"/>
              <a:ext cx="1196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3" name="Oval 341"/>
            <p:cNvSpPr>
              <a:spLocks noChangeArrowheads="1"/>
            </p:cNvSpPr>
            <p:nvPr>
              <p:custDataLst>
                <p:tags r:id="rId338"/>
              </p:custDataLst>
            </p:nvPr>
          </p:nvSpPr>
          <p:spPr bwMode="auto">
            <a:xfrm>
              <a:off x="8335964" y="4605337"/>
              <a:ext cx="838200" cy="838200"/>
            </a:xfrm>
            <a:prstGeom prst="ellipse">
              <a:avLst/>
            </a:pr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4" name="Rectangle 342"/>
            <p:cNvSpPr>
              <a:spLocks noChangeArrowheads="1"/>
            </p:cNvSpPr>
            <p:nvPr>
              <p:custDataLst>
                <p:tags r:id="rId339"/>
              </p:custDataLst>
            </p:nvPr>
          </p:nvSpPr>
          <p:spPr bwMode="auto">
            <a:xfrm>
              <a:off x="8453439" y="4699000"/>
              <a:ext cx="601663" cy="376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5" name="Rectangle 343"/>
            <p:cNvSpPr>
              <a:spLocks noChangeArrowheads="1"/>
            </p:cNvSpPr>
            <p:nvPr>
              <p:custDataLst>
                <p:tags r:id="rId340"/>
              </p:custDataLst>
            </p:nvPr>
          </p:nvSpPr>
          <p:spPr bwMode="auto">
            <a:xfrm>
              <a:off x="8507414" y="4767262"/>
              <a:ext cx="146050" cy="146050"/>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6" name="Rectangle 344"/>
            <p:cNvSpPr>
              <a:spLocks noChangeArrowheads="1"/>
            </p:cNvSpPr>
            <p:nvPr>
              <p:custDataLst>
                <p:tags r:id="rId341"/>
              </p:custDataLst>
            </p:nvPr>
          </p:nvSpPr>
          <p:spPr bwMode="auto">
            <a:xfrm>
              <a:off x="8507414" y="4941887"/>
              <a:ext cx="146050" cy="11113"/>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7" name="Rectangle 345"/>
            <p:cNvSpPr>
              <a:spLocks noChangeArrowheads="1"/>
            </p:cNvSpPr>
            <p:nvPr>
              <p:custDataLst>
                <p:tags r:id="rId342"/>
              </p:custDataLst>
            </p:nvPr>
          </p:nvSpPr>
          <p:spPr bwMode="auto">
            <a:xfrm>
              <a:off x="8507414" y="4967287"/>
              <a:ext cx="146050"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8" name="Rectangle 346"/>
            <p:cNvSpPr>
              <a:spLocks noChangeArrowheads="1"/>
            </p:cNvSpPr>
            <p:nvPr>
              <p:custDataLst>
                <p:tags r:id="rId343"/>
              </p:custDataLst>
            </p:nvPr>
          </p:nvSpPr>
          <p:spPr bwMode="auto">
            <a:xfrm>
              <a:off x="8507414" y="4994275"/>
              <a:ext cx="73025"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9" name="Rectangle 347"/>
            <p:cNvSpPr>
              <a:spLocks noChangeArrowheads="1"/>
            </p:cNvSpPr>
            <p:nvPr>
              <p:custDataLst>
                <p:tags r:id="rId344"/>
              </p:custDataLst>
            </p:nvPr>
          </p:nvSpPr>
          <p:spPr bwMode="auto">
            <a:xfrm>
              <a:off x="8682039" y="4767262"/>
              <a:ext cx="146050" cy="146050"/>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0" name="Rectangle 348"/>
            <p:cNvSpPr>
              <a:spLocks noChangeArrowheads="1"/>
            </p:cNvSpPr>
            <p:nvPr>
              <p:custDataLst>
                <p:tags r:id="rId345"/>
              </p:custDataLst>
            </p:nvPr>
          </p:nvSpPr>
          <p:spPr bwMode="auto">
            <a:xfrm>
              <a:off x="8682039" y="4941887"/>
              <a:ext cx="146050" cy="11113"/>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1" name="Rectangle 349"/>
            <p:cNvSpPr>
              <a:spLocks noChangeArrowheads="1"/>
            </p:cNvSpPr>
            <p:nvPr>
              <p:custDataLst>
                <p:tags r:id="rId346"/>
              </p:custDataLst>
            </p:nvPr>
          </p:nvSpPr>
          <p:spPr bwMode="auto">
            <a:xfrm>
              <a:off x="8682039" y="4967287"/>
              <a:ext cx="146050"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2" name="Rectangle 350"/>
            <p:cNvSpPr>
              <a:spLocks noChangeArrowheads="1"/>
            </p:cNvSpPr>
            <p:nvPr>
              <p:custDataLst>
                <p:tags r:id="rId347"/>
              </p:custDataLst>
            </p:nvPr>
          </p:nvSpPr>
          <p:spPr bwMode="auto">
            <a:xfrm>
              <a:off x="8682039" y="4994275"/>
              <a:ext cx="73025"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3" name="Rectangle 351"/>
            <p:cNvSpPr>
              <a:spLocks noChangeArrowheads="1"/>
            </p:cNvSpPr>
            <p:nvPr>
              <p:custDataLst>
                <p:tags r:id="rId348"/>
              </p:custDataLst>
            </p:nvPr>
          </p:nvSpPr>
          <p:spPr bwMode="auto">
            <a:xfrm>
              <a:off x="8856664" y="4767262"/>
              <a:ext cx="146050" cy="146050"/>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4" name="Rectangle 352"/>
            <p:cNvSpPr>
              <a:spLocks noChangeArrowheads="1"/>
            </p:cNvSpPr>
            <p:nvPr>
              <p:custDataLst>
                <p:tags r:id="rId349"/>
              </p:custDataLst>
            </p:nvPr>
          </p:nvSpPr>
          <p:spPr bwMode="auto">
            <a:xfrm>
              <a:off x="8856664" y="4941887"/>
              <a:ext cx="146050" cy="11113"/>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5" name="Rectangle 353"/>
            <p:cNvSpPr>
              <a:spLocks noChangeArrowheads="1"/>
            </p:cNvSpPr>
            <p:nvPr>
              <p:custDataLst>
                <p:tags r:id="rId350"/>
              </p:custDataLst>
            </p:nvPr>
          </p:nvSpPr>
          <p:spPr bwMode="auto">
            <a:xfrm>
              <a:off x="8856664" y="4967287"/>
              <a:ext cx="146050"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6" name="Rectangle 354"/>
            <p:cNvSpPr>
              <a:spLocks noChangeArrowheads="1"/>
            </p:cNvSpPr>
            <p:nvPr>
              <p:custDataLst>
                <p:tags r:id="rId351"/>
              </p:custDataLst>
            </p:nvPr>
          </p:nvSpPr>
          <p:spPr bwMode="auto">
            <a:xfrm>
              <a:off x="8856664" y="4994275"/>
              <a:ext cx="74613" cy="14288"/>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7" name="Rectangle 355"/>
            <p:cNvSpPr>
              <a:spLocks noChangeArrowheads="1"/>
            </p:cNvSpPr>
            <p:nvPr>
              <p:custDataLst>
                <p:tags r:id="rId352"/>
              </p:custDataLst>
            </p:nvPr>
          </p:nvSpPr>
          <p:spPr bwMode="auto">
            <a:xfrm>
              <a:off x="8453439" y="4637087"/>
              <a:ext cx="601663" cy="61913"/>
            </a:xfrm>
            <a:prstGeom prst="rect">
              <a:avLst/>
            </a:prstGeom>
            <a:solidFill>
              <a:srgbClr val="23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8" name="Rectangle 356"/>
            <p:cNvSpPr>
              <a:spLocks noChangeArrowheads="1"/>
            </p:cNvSpPr>
            <p:nvPr>
              <p:custDataLst>
                <p:tags r:id="rId353"/>
              </p:custDataLst>
            </p:nvPr>
          </p:nvSpPr>
          <p:spPr bwMode="auto">
            <a:xfrm>
              <a:off x="8281989" y="5233987"/>
              <a:ext cx="271463" cy="179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9" name="Rectangle 357"/>
            <p:cNvSpPr>
              <a:spLocks noChangeArrowheads="1"/>
            </p:cNvSpPr>
            <p:nvPr>
              <p:custDataLst>
                <p:tags r:id="rId354"/>
              </p:custDataLst>
            </p:nvPr>
          </p:nvSpPr>
          <p:spPr bwMode="auto">
            <a:xfrm>
              <a:off x="8324852" y="5289550"/>
              <a:ext cx="185738"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0" name="Rectangle 358"/>
            <p:cNvSpPr>
              <a:spLocks noChangeArrowheads="1"/>
            </p:cNvSpPr>
            <p:nvPr>
              <p:custDataLst>
                <p:tags r:id="rId355"/>
              </p:custDataLst>
            </p:nvPr>
          </p:nvSpPr>
          <p:spPr bwMode="auto">
            <a:xfrm>
              <a:off x="8324852" y="5316537"/>
              <a:ext cx="185738"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1" name="Rectangle 359"/>
            <p:cNvSpPr>
              <a:spLocks noChangeArrowheads="1"/>
            </p:cNvSpPr>
            <p:nvPr>
              <p:custDataLst>
                <p:tags r:id="rId356"/>
              </p:custDataLst>
            </p:nvPr>
          </p:nvSpPr>
          <p:spPr bwMode="auto">
            <a:xfrm>
              <a:off x="8324852" y="5341937"/>
              <a:ext cx="93663"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2" name="Rectangle 360"/>
            <p:cNvSpPr>
              <a:spLocks noChangeArrowheads="1"/>
            </p:cNvSpPr>
            <p:nvPr>
              <p:custDataLst>
                <p:tags r:id="rId357"/>
              </p:custDataLst>
            </p:nvPr>
          </p:nvSpPr>
          <p:spPr bwMode="auto">
            <a:xfrm>
              <a:off x="8620127" y="5233987"/>
              <a:ext cx="271463" cy="179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3" name="Rectangle 361"/>
            <p:cNvSpPr>
              <a:spLocks noChangeArrowheads="1"/>
            </p:cNvSpPr>
            <p:nvPr>
              <p:custDataLst>
                <p:tags r:id="rId358"/>
              </p:custDataLst>
            </p:nvPr>
          </p:nvSpPr>
          <p:spPr bwMode="auto">
            <a:xfrm>
              <a:off x="8662989" y="5289550"/>
              <a:ext cx="185738"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4" name="Rectangle 362"/>
            <p:cNvSpPr>
              <a:spLocks noChangeArrowheads="1"/>
            </p:cNvSpPr>
            <p:nvPr>
              <p:custDataLst>
                <p:tags r:id="rId359"/>
              </p:custDataLst>
            </p:nvPr>
          </p:nvSpPr>
          <p:spPr bwMode="auto">
            <a:xfrm>
              <a:off x="8662989" y="5316537"/>
              <a:ext cx="185738"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5" name="Rectangle 363"/>
            <p:cNvSpPr>
              <a:spLocks noChangeArrowheads="1"/>
            </p:cNvSpPr>
            <p:nvPr>
              <p:custDataLst>
                <p:tags r:id="rId360"/>
              </p:custDataLst>
            </p:nvPr>
          </p:nvSpPr>
          <p:spPr bwMode="auto">
            <a:xfrm>
              <a:off x="8662989" y="5341937"/>
              <a:ext cx="92075"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6" name="Rectangle 364"/>
            <p:cNvSpPr>
              <a:spLocks noChangeArrowheads="1"/>
            </p:cNvSpPr>
            <p:nvPr>
              <p:custDataLst>
                <p:tags r:id="rId361"/>
              </p:custDataLst>
            </p:nvPr>
          </p:nvSpPr>
          <p:spPr bwMode="auto">
            <a:xfrm>
              <a:off x="8958264" y="5233987"/>
              <a:ext cx="271463" cy="179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7" name="Rectangle 365"/>
            <p:cNvSpPr>
              <a:spLocks noChangeArrowheads="1"/>
            </p:cNvSpPr>
            <p:nvPr>
              <p:custDataLst>
                <p:tags r:id="rId362"/>
              </p:custDataLst>
            </p:nvPr>
          </p:nvSpPr>
          <p:spPr bwMode="auto">
            <a:xfrm>
              <a:off x="8999539" y="5289550"/>
              <a:ext cx="187325"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8" name="Rectangle 366"/>
            <p:cNvSpPr>
              <a:spLocks noChangeArrowheads="1"/>
            </p:cNvSpPr>
            <p:nvPr>
              <p:custDataLst>
                <p:tags r:id="rId363"/>
              </p:custDataLst>
            </p:nvPr>
          </p:nvSpPr>
          <p:spPr bwMode="auto">
            <a:xfrm>
              <a:off x="8999539" y="5316537"/>
              <a:ext cx="187325"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9" name="Rectangle 367"/>
            <p:cNvSpPr>
              <a:spLocks noChangeArrowheads="1"/>
            </p:cNvSpPr>
            <p:nvPr>
              <p:custDataLst>
                <p:tags r:id="rId364"/>
              </p:custDataLst>
            </p:nvPr>
          </p:nvSpPr>
          <p:spPr bwMode="auto">
            <a:xfrm>
              <a:off x="8999539" y="5341937"/>
              <a:ext cx="93663" cy="14288"/>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0" name="Freeform 368"/>
            <p:cNvSpPr/>
            <p:nvPr>
              <p:custDataLst>
                <p:tags r:id="rId365"/>
              </p:custDataLst>
            </p:nvPr>
          </p:nvSpPr>
          <p:spPr bwMode="auto">
            <a:xfrm>
              <a:off x="8407402" y="5145087"/>
              <a:ext cx="695325" cy="88900"/>
            </a:xfrm>
            <a:custGeom>
              <a:avLst/>
              <a:gdLst>
                <a:gd name="T0" fmla="*/ 438 w 438"/>
                <a:gd name="T1" fmla="*/ 56 h 56"/>
                <a:gd name="T2" fmla="*/ 426 w 438"/>
                <a:gd name="T3" fmla="*/ 56 h 56"/>
                <a:gd name="T4" fmla="*/ 426 w 438"/>
                <a:gd name="T5" fmla="*/ 12 h 56"/>
                <a:gd name="T6" fmla="*/ 13 w 438"/>
                <a:gd name="T7" fmla="*/ 12 h 56"/>
                <a:gd name="T8" fmla="*/ 13 w 438"/>
                <a:gd name="T9" fmla="*/ 56 h 56"/>
                <a:gd name="T10" fmla="*/ 0 w 438"/>
                <a:gd name="T11" fmla="*/ 56 h 56"/>
                <a:gd name="T12" fmla="*/ 0 w 438"/>
                <a:gd name="T13" fmla="*/ 0 h 56"/>
                <a:gd name="T14" fmla="*/ 438 w 438"/>
                <a:gd name="T15" fmla="*/ 0 h 56"/>
                <a:gd name="T16" fmla="*/ 438 w 43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56">
                  <a:moveTo>
                    <a:pt x="438" y="56"/>
                  </a:moveTo>
                  <a:lnTo>
                    <a:pt x="426" y="56"/>
                  </a:lnTo>
                  <a:lnTo>
                    <a:pt x="426" y="12"/>
                  </a:lnTo>
                  <a:lnTo>
                    <a:pt x="13" y="12"/>
                  </a:lnTo>
                  <a:lnTo>
                    <a:pt x="13" y="56"/>
                  </a:lnTo>
                  <a:lnTo>
                    <a:pt x="0" y="56"/>
                  </a:lnTo>
                  <a:lnTo>
                    <a:pt x="0" y="0"/>
                  </a:lnTo>
                  <a:lnTo>
                    <a:pt x="438" y="0"/>
                  </a:lnTo>
                  <a:lnTo>
                    <a:pt x="43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1" name="Rectangle 369"/>
            <p:cNvSpPr>
              <a:spLocks noChangeArrowheads="1"/>
            </p:cNvSpPr>
            <p:nvPr>
              <p:custDataLst>
                <p:tags r:id="rId366"/>
              </p:custDataLst>
            </p:nvPr>
          </p:nvSpPr>
          <p:spPr bwMode="auto">
            <a:xfrm>
              <a:off x="8745539" y="5075237"/>
              <a:ext cx="19050" cy="158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2" name="Rectangle 370"/>
            <p:cNvSpPr>
              <a:spLocks noChangeArrowheads="1"/>
            </p:cNvSpPr>
            <p:nvPr>
              <p:custDataLst>
                <p:tags r:id="rId367"/>
              </p:custDataLst>
            </p:nvPr>
          </p:nvSpPr>
          <p:spPr bwMode="auto">
            <a:xfrm>
              <a:off x="6780214" y="4425950"/>
              <a:ext cx="1200150" cy="120173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3" name="Rectangle 371"/>
            <p:cNvSpPr>
              <a:spLocks noChangeArrowheads="1"/>
            </p:cNvSpPr>
            <p:nvPr>
              <p:custDataLst>
                <p:tags r:id="rId368"/>
              </p:custDataLst>
            </p:nvPr>
          </p:nvSpPr>
          <p:spPr bwMode="auto">
            <a:xfrm>
              <a:off x="6780214" y="4425950"/>
              <a:ext cx="12001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4" name="Freeform 372"/>
            <p:cNvSpPr>
              <a:spLocks noEditPoints="1"/>
            </p:cNvSpPr>
            <p:nvPr>
              <p:custDataLst>
                <p:tags r:id="rId369"/>
              </p:custDataLst>
            </p:nvPr>
          </p:nvSpPr>
          <p:spPr bwMode="auto">
            <a:xfrm>
              <a:off x="6959602" y="4605337"/>
              <a:ext cx="841375" cy="841375"/>
            </a:xfrm>
            <a:custGeom>
              <a:avLst/>
              <a:gdLst>
                <a:gd name="T0" fmla="*/ 353 w 490"/>
                <a:gd name="T1" fmla="*/ 466 h 491"/>
                <a:gd name="T2" fmla="*/ 138 w 490"/>
                <a:gd name="T3" fmla="*/ 466 h 491"/>
                <a:gd name="T4" fmla="*/ 245 w 490"/>
                <a:gd name="T5" fmla="*/ 491 h 491"/>
                <a:gd name="T6" fmla="*/ 353 w 490"/>
                <a:gd name="T7" fmla="*/ 466 h 491"/>
                <a:gd name="T8" fmla="*/ 482 w 490"/>
                <a:gd name="T9" fmla="*/ 184 h 491"/>
                <a:gd name="T10" fmla="*/ 482 w 490"/>
                <a:gd name="T11" fmla="*/ 308 h 491"/>
                <a:gd name="T12" fmla="*/ 490 w 490"/>
                <a:gd name="T13" fmla="*/ 246 h 491"/>
                <a:gd name="T14" fmla="*/ 482 w 490"/>
                <a:gd name="T15" fmla="*/ 184 h 491"/>
                <a:gd name="T16" fmla="*/ 245 w 490"/>
                <a:gd name="T17" fmla="*/ 0 h 491"/>
                <a:gd name="T18" fmla="*/ 0 w 490"/>
                <a:gd name="T19" fmla="*/ 246 h 491"/>
                <a:gd name="T20" fmla="*/ 36 w 490"/>
                <a:gd name="T21" fmla="*/ 374 h 491"/>
                <a:gd name="T22" fmla="*/ 36 w 490"/>
                <a:gd name="T23" fmla="*/ 154 h 491"/>
                <a:gd name="T24" fmla="*/ 473 w 490"/>
                <a:gd name="T25" fmla="*/ 154 h 491"/>
                <a:gd name="T26" fmla="*/ 473 w 490"/>
                <a:gd name="T27" fmla="*/ 154 h 491"/>
                <a:gd name="T28" fmla="*/ 36 w 490"/>
                <a:gd name="T29" fmla="*/ 154 h 491"/>
                <a:gd name="T30" fmla="*/ 36 w 490"/>
                <a:gd name="T31" fmla="*/ 119 h 491"/>
                <a:gd name="T32" fmla="*/ 455 w 490"/>
                <a:gd name="T33" fmla="*/ 119 h 491"/>
                <a:gd name="T34" fmla="*/ 245 w 490"/>
                <a:gd name="T3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491">
                  <a:moveTo>
                    <a:pt x="353" y="466"/>
                  </a:moveTo>
                  <a:cubicBezTo>
                    <a:pt x="138" y="466"/>
                    <a:pt x="138" y="466"/>
                    <a:pt x="138" y="466"/>
                  </a:cubicBezTo>
                  <a:cubicBezTo>
                    <a:pt x="170" y="482"/>
                    <a:pt x="206" y="491"/>
                    <a:pt x="245" y="491"/>
                  </a:cubicBezTo>
                  <a:cubicBezTo>
                    <a:pt x="284" y="491"/>
                    <a:pt x="320" y="482"/>
                    <a:pt x="353" y="466"/>
                  </a:cubicBezTo>
                  <a:moveTo>
                    <a:pt x="482" y="184"/>
                  </a:moveTo>
                  <a:cubicBezTo>
                    <a:pt x="482" y="308"/>
                    <a:pt x="482" y="308"/>
                    <a:pt x="482" y="308"/>
                  </a:cubicBezTo>
                  <a:cubicBezTo>
                    <a:pt x="487" y="288"/>
                    <a:pt x="490" y="267"/>
                    <a:pt x="490" y="246"/>
                  </a:cubicBezTo>
                  <a:cubicBezTo>
                    <a:pt x="490" y="224"/>
                    <a:pt x="487" y="204"/>
                    <a:pt x="482" y="184"/>
                  </a:cubicBezTo>
                  <a:moveTo>
                    <a:pt x="245" y="0"/>
                  </a:moveTo>
                  <a:cubicBezTo>
                    <a:pt x="110" y="0"/>
                    <a:pt x="0" y="110"/>
                    <a:pt x="0" y="246"/>
                  </a:cubicBezTo>
                  <a:cubicBezTo>
                    <a:pt x="0" y="293"/>
                    <a:pt x="13" y="337"/>
                    <a:pt x="36" y="374"/>
                  </a:cubicBezTo>
                  <a:cubicBezTo>
                    <a:pt x="36" y="154"/>
                    <a:pt x="36" y="154"/>
                    <a:pt x="36" y="154"/>
                  </a:cubicBezTo>
                  <a:cubicBezTo>
                    <a:pt x="473" y="154"/>
                    <a:pt x="473" y="154"/>
                    <a:pt x="473" y="154"/>
                  </a:cubicBezTo>
                  <a:cubicBezTo>
                    <a:pt x="473" y="154"/>
                    <a:pt x="473" y="154"/>
                    <a:pt x="473" y="154"/>
                  </a:cubicBezTo>
                  <a:cubicBezTo>
                    <a:pt x="36" y="154"/>
                    <a:pt x="36" y="154"/>
                    <a:pt x="36" y="154"/>
                  </a:cubicBezTo>
                  <a:cubicBezTo>
                    <a:pt x="36" y="119"/>
                    <a:pt x="36" y="119"/>
                    <a:pt x="36" y="119"/>
                  </a:cubicBezTo>
                  <a:cubicBezTo>
                    <a:pt x="455" y="119"/>
                    <a:pt x="455" y="119"/>
                    <a:pt x="455" y="119"/>
                  </a:cubicBezTo>
                  <a:cubicBezTo>
                    <a:pt x="412" y="48"/>
                    <a:pt x="334" y="0"/>
                    <a:pt x="245"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5" name="Freeform 373"/>
            <p:cNvSpPr>
              <a:spLocks noEditPoints="1"/>
            </p:cNvSpPr>
            <p:nvPr>
              <p:custDataLst>
                <p:tags r:id="rId370"/>
              </p:custDataLst>
            </p:nvPr>
          </p:nvSpPr>
          <p:spPr bwMode="auto">
            <a:xfrm>
              <a:off x="7021514" y="4870450"/>
              <a:ext cx="765175" cy="533400"/>
            </a:xfrm>
            <a:custGeom>
              <a:avLst/>
              <a:gdLst>
                <a:gd name="T0" fmla="*/ 0 w 446"/>
                <a:gd name="T1" fmla="*/ 220 h 312"/>
                <a:gd name="T2" fmla="*/ 0 w 446"/>
                <a:gd name="T3" fmla="*/ 312 h 312"/>
                <a:gd name="T4" fmla="*/ 102 w 446"/>
                <a:gd name="T5" fmla="*/ 312 h 312"/>
                <a:gd name="T6" fmla="*/ 0 w 446"/>
                <a:gd name="T7" fmla="*/ 220 h 312"/>
                <a:gd name="T8" fmla="*/ 446 w 446"/>
                <a:gd name="T9" fmla="*/ 154 h 312"/>
                <a:gd name="T10" fmla="*/ 317 w 446"/>
                <a:gd name="T11" fmla="*/ 312 h 312"/>
                <a:gd name="T12" fmla="*/ 446 w 446"/>
                <a:gd name="T13" fmla="*/ 312 h 312"/>
                <a:gd name="T14" fmla="*/ 446 w 446"/>
                <a:gd name="T15" fmla="*/ 154 h 312"/>
                <a:gd name="T16" fmla="*/ 446 w 446"/>
                <a:gd name="T17" fmla="*/ 0 h 312"/>
                <a:gd name="T18" fmla="*/ 437 w 446"/>
                <a:gd name="T19" fmla="*/ 0 h 312"/>
                <a:gd name="T20" fmla="*/ 446 w 446"/>
                <a:gd name="T21" fmla="*/ 30 h 312"/>
                <a:gd name="T22" fmla="*/ 446 w 446"/>
                <a:gd name="T2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312">
                  <a:moveTo>
                    <a:pt x="0" y="220"/>
                  </a:moveTo>
                  <a:cubicBezTo>
                    <a:pt x="0" y="312"/>
                    <a:pt x="0" y="312"/>
                    <a:pt x="0" y="312"/>
                  </a:cubicBezTo>
                  <a:cubicBezTo>
                    <a:pt x="102" y="312"/>
                    <a:pt x="102" y="312"/>
                    <a:pt x="102" y="312"/>
                  </a:cubicBezTo>
                  <a:cubicBezTo>
                    <a:pt x="60" y="292"/>
                    <a:pt x="24" y="260"/>
                    <a:pt x="0" y="220"/>
                  </a:cubicBezTo>
                  <a:moveTo>
                    <a:pt x="446" y="154"/>
                  </a:moveTo>
                  <a:cubicBezTo>
                    <a:pt x="428" y="223"/>
                    <a:pt x="380" y="281"/>
                    <a:pt x="317" y="312"/>
                  </a:cubicBezTo>
                  <a:cubicBezTo>
                    <a:pt x="446" y="312"/>
                    <a:pt x="446" y="312"/>
                    <a:pt x="446" y="312"/>
                  </a:cubicBezTo>
                  <a:cubicBezTo>
                    <a:pt x="446" y="154"/>
                    <a:pt x="446" y="154"/>
                    <a:pt x="446" y="154"/>
                  </a:cubicBezTo>
                  <a:moveTo>
                    <a:pt x="446" y="0"/>
                  </a:moveTo>
                  <a:cubicBezTo>
                    <a:pt x="437" y="0"/>
                    <a:pt x="437" y="0"/>
                    <a:pt x="437" y="0"/>
                  </a:cubicBezTo>
                  <a:cubicBezTo>
                    <a:pt x="440" y="10"/>
                    <a:pt x="444" y="20"/>
                    <a:pt x="446" y="30"/>
                  </a:cubicBezTo>
                  <a:cubicBezTo>
                    <a:pt x="446" y="0"/>
                    <a:pt x="446" y="0"/>
                    <a:pt x="446" y="0"/>
                  </a:cubicBezTo>
                </a:path>
              </a:pathLst>
            </a:custGeom>
            <a:solidFill>
              <a:srgbClr val="C9EA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6" name="Freeform 374"/>
            <p:cNvSpPr/>
            <p:nvPr>
              <p:custDataLst>
                <p:tags r:id="rId371"/>
              </p:custDataLst>
            </p:nvPr>
          </p:nvSpPr>
          <p:spPr bwMode="auto">
            <a:xfrm>
              <a:off x="7021514" y="4870450"/>
              <a:ext cx="765175" cy="533400"/>
            </a:xfrm>
            <a:custGeom>
              <a:avLst/>
              <a:gdLst>
                <a:gd name="T0" fmla="*/ 437 w 446"/>
                <a:gd name="T1" fmla="*/ 0 h 312"/>
                <a:gd name="T2" fmla="*/ 0 w 446"/>
                <a:gd name="T3" fmla="*/ 0 h 312"/>
                <a:gd name="T4" fmla="*/ 0 w 446"/>
                <a:gd name="T5" fmla="*/ 220 h 312"/>
                <a:gd name="T6" fmla="*/ 102 w 446"/>
                <a:gd name="T7" fmla="*/ 312 h 312"/>
                <a:gd name="T8" fmla="*/ 317 w 446"/>
                <a:gd name="T9" fmla="*/ 312 h 312"/>
                <a:gd name="T10" fmla="*/ 446 w 446"/>
                <a:gd name="T11" fmla="*/ 154 h 312"/>
                <a:gd name="T12" fmla="*/ 446 w 446"/>
                <a:gd name="T13" fmla="*/ 30 h 312"/>
                <a:gd name="T14" fmla="*/ 437 w 446"/>
                <a:gd name="T15" fmla="*/ 0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6" h="312">
                  <a:moveTo>
                    <a:pt x="437" y="0"/>
                  </a:moveTo>
                  <a:cubicBezTo>
                    <a:pt x="0" y="0"/>
                    <a:pt x="0" y="0"/>
                    <a:pt x="0" y="0"/>
                  </a:cubicBezTo>
                  <a:cubicBezTo>
                    <a:pt x="0" y="220"/>
                    <a:pt x="0" y="220"/>
                    <a:pt x="0" y="220"/>
                  </a:cubicBezTo>
                  <a:cubicBezTo>
                    <a:pt x="24" y="260"/>
                    <a:pt x="60" y="292"/>
                    <a:pt x="102" y="312"/>
                  </a:cubicBezTo>
                  <a:cubicBezTo>
                    <a:pt x="317" y="312"/>
                    <a:pt x="317" y="312"/>
                    <a:pt x="317" y="312"/>
                  </a:cubicBezTo>
                  <a:cubicBezTo>
                    <a:pt x="380" y="281"/>
                    <a:pt x="428" y="223"/>
                    <a:pt x="446" y="154"/>
                  </a:cubicBezTo>
                  <a:cubicBezTo>
                    <a:pt x="446" y="30"/>
                    <a:pt x="446" y="30"/>
                    <a:pt x="446" y="30"/>
                  </a:cubicBezTo>
                  <a:cubicBezTo>
                    <a:pt x="444" y="20"/>
                    <a:pt x="440" y="10"/>
                    <a:pt x="437" y="0"/>
                  </a:cubicBezTo>
                </a:path>
              </a:pathLst>
            </a:custGeom>
            <a:solidFill>
              <a:srgbClr val="CF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7" name="Freeform 375"/>
            <p:cNvSpPr/>
            <p:nvPr>
              <p:custDataLst>
                <p:tags r:id="rId372"/>
              </p:custDataLst>
            </p:nvPr>
          </p:nvSpPr>
          <p:spPr bwMode="auto">
            <a:xfrm>
              <a:off x="7740652" y="4810125"/>
              <a:ext cx="46038" cy="60325"/>
            </a:xfrm>
            <a:custGeom>
              <a:avLst/>
              <a:gdLst>
                <a:gd name="T0" fmla="*/ 27 w 27"/>
                <a:gd name="T1" fmla="*/ 0 h 35"/>
                <a:gd name="T2" fmla="*/ 0 w 27"/>
                <a:gd name="T3" fmla="*/ 0 h 35"/>
                <a:gd name="T4" fmla="*/ 18 w 27"/>
                <a:gd name="T5" fmla="*/ 35 h 35"/>
                <a:gd name="T6" fmla="*/ 27 w 27"/>
                <a:gd name="T7" fmla="*/ 35 h 35"/>
                <a:gd name="T8" fmla="*/ 27 w 27"/>
                <a:gd name="T9" fmla="*/ 0 h 35"/>
              </a:gdLst>
              <a:ahLst/>
              <a:cxnLst>
                <a:cxn ang="0">
                  <a:pos x="T0" y="T1"/>
                </a:cxn>
                <a:cxn ang="0">
                  <a:pos x="T2" y="T3"/>
                </a:cxn>
                <a:cxn ang="0">
                  <a:pos x="T4" y="T5"/>
                </a:cxn>
                <a:cxn ang="0">
                  <a:pos x="T6" y="T7"/>
                </a:cxn>
                <a:cxn ang="0">
                  <a:pos x="T8" y="T9"/>
                </a:cxn>
              </a:cxnLst>
              <a:rect l="0" t="0" r="r" b="b"/>
              <a:pathLst>
                <a:path w="27" h="35">
                  <a:moveTo>
                    <a:pt x="27" y="0"/>
                  </a:moveTo>
                  <a:cubicBezTo>
                    <a:pt x="0" y="0"/>
                    <a:pt x="0" y="0"/>
                    <a:pt x="0" y="0"/>
                  </a:cubicBezTo>
                  <a:cubicBezTo>
                    <a:pt x="7" y="11"/>
                    <a:pt x="13" y="23"/>
                    <a:pt x="18" y="35"/>
                  </a:cubicBezTo>
                  <a:cubicBezTo>
                    <a:pt x="27" y="35"/>
                    <a:pt x="27" y="35"/>
                    <a:pt x="27" y="35"/>
                  </a:cubicBezTo>
                  <a:cubicBezTo>
                    <a:pt x="27" y="0"/>
                    <a:pt x="27" y="0"/>
                    <a:pt x="27" y="0"/>
                  </a:cubicBezTo>
                </a:path>
              </a:pathLst>
            </a:custGeom>
            <a:solidFill>
              <a:srgbClr val="BC8E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8" name="Freeform 376"/>
            <p:cNvSpPr/>
            <p:nvPr>
              <p:custDataLst>
                <p:tags r:id="rId373"/>
              </p:custDataLst>
            </p:nvPr>
          </p:nvSpPr>
          <p:spPr bwMode="auto">
            <a:xfrm>
              <a:off x="7021514" y="4810125"/>
              <a:ext cx="749300" cy="60325"/>
            </a:xfrm>
            <a:custGeom>
              <a:avLst/>
              <a:gdLst>
                <a:gd name="T0" fmla="*/ 419 w 437"/>
                <a:gd name="T1" fmla="*/ 0 h 35"/>
                <a:gd name="T2" fmla="*/ 0 w 437"/>
                <a:gd name="T3" fmla="*/ 0 h 35"/>
                <a:gd name="T4" fmla="*/ 0 w 437"/>
                <a:gd name="T5" fmla="*/ 35 h 35"/>
                <a:gd name="T6" fmla="*/ 437 w 437"/>
                <a:gd name="T7" fmla="*/ 35 h 35"/>
                <a:gd name="T8" fmla="*/ 419 w 437"/>
                <a:gd name="T9" fmla="*/ 0 h 35"/>
              </a:gdLst>
              <a:ahLst/>
              <a:cxnLst>
                <a:cxn ang="0">
                  <a:pos x="T0" y="T1"/>
                </a:cxn>
                <a:cxn ang="0">
                  <a:pos x="T2" y="T3"/>
                </a:cxn>
                <a:cxn ang="0">
                  <a:pos x="T4" y="T5"/>
                </a:cxn>
                <a:cxn ang="0">
                  <a:pos x="T6" y="T7"/>
                </a:cxn>
                <a:cxn ang="0">
                  <a:pos x="T8" y="T9"/>
                </a:cxn>
              </a:cxnLst>
              <a:rect l="0" t="0" r="r" b="b"/>
              <a:pathLst>
                <a:path w="437" h="35">
                  <a:moveTo>
                    <a:pt x="419" y="0"/>
                  </a:moveTo>
                  <a:cubicBezTo>
                    <a:pt x="0" y="0"/>
                    <a:pt x="0" y="0"/>
                    <a:pt x="0" y="0"/>
                  </a:cubicBezTo>
                  <a:cubicBezTo>
                    <a:pt x="0" y="35"/>
                    <a:pt x="0" y="35"/>
                    <a:pt x="0" y="35"/>
                  </a:cubicBezTo>
                  <a:cubicBezTo>
                    <a:pt x="437" y="35"/>
                    <a:pt x="437" y="35"/>
                    <a:pt x="437" y="35"/>
                  </a:cubicBezTo>
                  <a:cubicBezTo>
                    <a:pt x="432" y="23"/>
                    <a:pt x="426" y="11"/>
                    <a:pt x="419" y="0"/>
                  </a:cubicBezTo>
                </a:path>
              </a:pathLst>
            </a:custGeom>
            <a:solidFill>
              <a:srgbClr val="C290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9" name="Rectangle 377"/>
            <p:cNvSpPr>
              <a:spLocks noChangeArrowheads="1"/>
            </p:cNvSpPr>
            <p:nvPr>
              <p:custDataLst>
                <p:tags r:id="rId374"/>
              </p:custDataLst>
            </p:nvPr>
          </p:nvSpPr>
          <p:spPr bwMode="auto">
            <a:xfrm>
              <a:off x="6973889" y="4821237"/>
              <a:ext cx="773113" cy="541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0" name="Rectangle 378"/>
            <p:cNvSpPr>
              <a:spLocks noChangeArrowheads="1"/>
            </p:cNvSpPr>
            <p:nvPr>
              <p:custDataLst>
                <p:tags r:id="rId375"/>
              </p:custDataLst>
            </p:nvPr>
          </p:nvSpPr>
          <p:spPr bwMode="auto">
            <a:xfrm>
              <a:off x="6973889" y="4760912"/>
              <a:ext cx="773113" cy="60325"/>
            </a:xfrm>
            <a:prstGeom prst="rect">
              <a:avLst/>
            </a:prstGeom>
            <a:solidFill>
              <a:srgbClr val="EA6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1" name="Rectangle 379"/>
            <p:cNvSpPr>
              <a:spLocks noChangeArrowheads="1"/>
            </p:cNvSpPr>
            <p:nvPr>
              <p:custDataLst>
                <p:tags r:id="rId376"/>
              </p:custDataLst>
            </p:nvPr>
          </p:nvSpPr>
          <p:spPr bwMode="auto">
            <a:xfrm>
              <a:off x="7013577" y="5105400"/>
              <a:ext cx="203200" cy="103188"/>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2" name="Rectangle 380"/>
            <p:cNvSpPr>
              <a:spLocks noChangeArrowheads="1"/>
            </p:cNvSpPr>
            <p:nvPr>
              <p:custDataLst>
                <p:tags r:id="rId377"/>
              </p:custDataLst>
            </p:nvPr>
          </p:nvSpPr>
          <p:spPr bwMode="auto">
            <a:xfrm>
              <a:off x="7258052" y="5105400"/>
              <a:ext cx="204788" cy="103188"/>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3" name="Rectangle 381"/>
            <p:cNvSpPr>
              <a:spLocks noChangeArrowheads="1"/>
            </p:cNvSpPr>
            <p:nvPr>
              <p:custDataLst>
                <p:tags r:id="rId378"/>
              </p:custDataLst>
            </p:nvPr>
          </p:nvSpPr>
          <p:spPr bwMode="auto">
            <a:xfrm>
              <a:off x="7502527" y="5105400"/>
              <a:ext cx="203200" cy="103188"/>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4" name="Rectangle 382"/>
            <p:cNvSpPr>
              <a:spLocks noChangeArrowheads="1"/>
            </p:cNvSpPr>
            <p:nvPr>
              <p:custDataLst>
                <p:tags r:id="rId379"/>
              </p:custDataLst>
            </p:nvPr>
          </p:nvSpPr>
          <p:spPr bwMode="auto">
            <a:xfrm>
              <a:off x="7258052" y="4892675"/>
              <a:ext cx="447675" cy="1270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5" name="Rectangle 383"/>
            <p:cNvSpPr>
              <a:spLocks noChangeArrowheads="1"/>
            </p:cNvSpPr>
            <p:nvPr>
              <p:custDataLst>
                <p:tags r:id="rId380"/>
              </p:custDataLst>
            </p:nvPr>
          </p:nvSpPr>
          <p:spPr bwMode="auto">
            <a:xfrm>
              <a:off x="7258052" y="4921250"/>
              <a:ext cx="447675"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6" name="Rectangle 384"/>
            <p:cNvSpPr>
              <a:spLocks noChangeArrowheads="1"/>
            </p:cNvSpPr>
            <p:nvPr>
              <p:custDataLst>
                <p:tags r:id="rId381"/>
              </p:custDataLst>
            </p:nvPr>
          </p:nvSpPr>
          <p:spPr bwMode="auto">
            <a:xfrm>
              <a:off x="7258052" y="4949825"/>
              <a:ext cx="225425"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7" name="Rectangle 385"/>
            <p:cNvSpPr>
              <a:spLocks noChangeArrowheads="1"/>
            </p:cNvSpPr>
            <p:nvPr>
              <p:custDataLst>
                <p:tags r:id="rId382"/>
              </p:custDataLst>
            </p:nvPr>
          </p:nvSpPr>
          <p:spPr bwMode="auto">
            <a:xfrm>
              <a:off x="7013577" y="5248275"/>
              <a:ext cx="203200"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8" name="Rectangle 386"/>
            <p:cNvSpPr>
              <a:spLocks noChangeArrowheads="1"/>
            </p:cNvSpPr>
            <p:nvPr>
              <p:custDataLst>
                <p:tags r:id="rId383"/>
              </p:custDataLst>
            </p:nvPr>
          </p:nvSpPr>
          <p:spPr bwMode="auto">
            <a:xfrm>
              <a:off x="7013577" y="5276850"/>
              <a:ext cx="203200"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9" name="Rectangle 387"/>
            <p:cNvSpPr>
              <a:spLocks noChangeArrowheads="1"/>
            </p:cNvSpPr>
            <p:nvPr>
              <p:custDataLst>
                <p:tags r:id="rId384"/>
              </p:custDataLst>
            </p:nvPr>
          </p:nvSpPr>
          <p:spPr bwMode="auto">
            <a:xfrm>
              <a:off x="7013577" y="5307012"/>
              <a:ext cx="103188"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0" name="Rectangle 388"/>
            <p:cNvSpPr>
              <a:spLocks noChangeArrowheads="1"/>
            </p:cNvSpPr>
            <p:nvPr>
              <p:custDataLst>
                <p:tags r:id="rId385"/>
              </p:custDataLst>
            </p:nvPr>
          </p:nvSpPr>
          <p:spPr bwMode="auto">
            <a:xfrm>
              <a:off x="7258052" y="5248275"/>
              <a:ext cx="204788"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1" name="Rectangle 389"/>
            <p:cNvSpPr>
              <a:spLocks noChangeArrowheads="1"/>
            </p:cNvSpPr>
            <p:nvPr>
              <p:custDataLst>
                <p:tags r:id="rId386"/>
              </p:custDataLst>
            </p:nvPr>
          </p:nvSpPr>
          <p:spPr bwMode="auto">
            <a:xfrm>
              <a:off x="7258052" y="5276850"/>
              <a:ext cx="204788"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2" name="Rectangle 390"/>
            <p:cNvSpPr>
              <a:spLocks noChangeArrowheads="1"/>
            </p:cNvSpPr>
            <p:nvPr>
              <p:custDataLst>
                <p:tags r:id="rId387"/>
              </p:custDataLst>
            </p:nvPr>
          </p:nvSpPr>
          <p:spPr bwMode="auto">
            <a:xfrm>
              <a:off x="7258052" y="5307012"/>
              <a:ext cx="101600"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3" name="Rectangle 391"/>
            <p:cNvSpPr>
              <a:spLocks noChangeArrowheads="1"/>
            </p:cNvSpPr>
            <p:nvPr>
              <p:custDataLst>
                <p:tags r:id="rId388"/>
              </p:custDataLst>
            </p:nvPr>
          </p:nvSpPr>
          <p:spPr bwMode="auto">
            <a:xfrm>
              <a:off x="7502527" y="5248275"/>
              <a:ext cx="203200"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4" name="Rectangle 392"/>
            <p:cNvSpPr>
              <a:spLocks noChangeArrowheads="1"/>
            </p:cNvSpPr>
            <p:nvPr>
              <p:custDataLst>
                <p:tags r:id="rId389"/>
              </p:custDataLst>
            </p:nvPr>
          </p:nvSpPr>
          <p:spPr bwMode="auto">
            <a:xfrm>
              <a:off x="7502527" y="5276850"/>
              <a:ext cx="203200" cy="15875"/>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5" name="Rectangle 393"/>
            <p:cNvSpPr>
              <a:spLocks noChangeArrowheads="1"/>
            </p:cNvSpPr>
            <p:nvPr>
              <p:custDataLst>
                <p:tags r:id="rId390"/>
              </p:custDataLst>
            </p:nvPr>
          </p:nvSpPr>
          <p:spPr bwMode="auto">
            <a:xfrm>
              <a:off x="7502527" y="5307012"/>
              <a:ext cx="103188" cy="14288"/>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6" name="Rectangle 394"/>
            <p:cNvSpPr>
              <a:spLocks noChangeArrowheads="1"/>
            </p:cNvSpPr>
            <p:nvPr>
              <p:custDataLst>
                <p:tags r:id="rId391"/>
              </p:custDataLst>
            </p:nvPr>
          </p:nvSpPr>
          <p:spPr bwMode="auto">
            <a:xfrm>
              <a:off x="7010402" y="4859337"/>
              <a:ext cx="211138" cy="211138"/>
            </a:xfrm>
            <a:prstGeom prst="rect">
              <a:avLst/>
            </a:prstGeom>
            <a:solidFill>
              <a:srgbClr val="EA6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7" name="Freeform 395"/>
            <p:cNvSpPr>
              <a:spLocks noEditPoints="1"/>
            </p:cNvSpPr>
            <p:nvPr>
              <p:custDataLst>
                <p:tags r:id="rId392"/>
              </p:custDataLst>
            </p:nvPr>
          </p:nvSpPr>
          <p:spPr bwMode="auto">
            <a:xfrm>
              <a:off x="7050089" y="4902200"/>
              <a:ext cx="133350" cy="123825"/>
            </a:xfrm>
            <a:custGeom>
              <a:avLst/>
              <a:gdLst>
                <a:gd name="T0" fmla="*/ 55 w 84"/>
                <a:gd name="T1" fmla="*/ 0 h 78"/>
                <a:gd name="T2" fmla="*/ 29 w 84"/>
                <a:gd name="T3" fmla="*/ 0 h 78"/>
                <a:gd name="T4" fmla="*/ 0 w 84"/>
                <a:gd name="T5" fmla="*/ 78 h 78"/>
                <a:gd name="T6" fmla="*/ 23 w 84"/>
                <a:gd name="T7" fmla="*/ 78 h 78"/>
                <a:gd name="T8" fmla="*/ 28 w 84"/>
                <a:gd name="T9" fmla="*/ 65 h 78"/>
                <a:gd name="T10" fmla="*/ 55 w 84"/>
                <a:gd name="T11" fmla="*/ 65 h 78"/>
                <a:gd name="T12" fmla="*/ 59 w 84"/>
                <a:gd name="T13" fmla="*/ 78 h 78"/>
                <a:gd name="T14" fmla="*/ 84 w 84"/>
                <a:gd name="T15" fmla="*/ 78 h 78"/>
                <a:gd name="T16" fmla="*/ 55 w 84"/>
                <a:gd name="T17" fmla="*/ 0 h 78"/>
                <a:gd name="T18" fmla="*/ 33 w 84"/>
                <a:gd name="T19" fmla="*/ 49 h 78"/>
                <a:gd name="T20" fmla="*/ 42 w 84"/>
                <a:gd name="T21" fmla="*/ 21 h 78"/>
                <a:gd name="T22" fmla="*/ 49 w 84"/>
                <a:gd name="T23" fmla="*/ 49 h 78"/>
                <a:gd name="T24" fmla="*/ 33 w 84"/>
                <a:gd name="T2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8">
                  <a:moveTo>
                    <a:pt x="55" y="0"/>
                  </a:moveTo>
                  <a:lnTo>
                    <a:pt x="29" y="0"/>
                  </a:lnTo>
                  <a:lnTo>
                    <a:pt x="0" y="78"/>
                  </a:lnTo>
                  <a:lnTo>
                    <a:pt x="23" y="78"/>
                  </a:lnTo>
                  <a:lnTo>
                    <a:pt x="28" y="65"/>
                  </a:lnTo>
                  <a:lnTo>
                    <a:pt x="55" y="65"/>
                  </a:lnTo>
                  <a:lnTo>
                    <a:pt x="59" y="78"/>
                  </a:lnTo>
                  <a:lnTo>
                    <a:pt x="84" y="78"/>
                  </a:lnTo>
                  <a:lnTo>
                    <a:pt x="55" y="0"/>
                  </a:lnTo>
                  <a:close/>
                  <a:moveTo>
                    <a:pt x="33" y="49"/>
                  </a:moveTo>
                  <a:lnTo>
                    <a:pt x="42" y="21"/>
                  </a:lnTo>
                  <a:lnTo>
                    <a:pt x="49" y="49"/>
                  </a:lnTo>
                  <a:lnTo>
                    <a:pt x="33" y="4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8" name="Freeform 396"/>
            <p:cNvSpPr/>
            <p:nvPr>
              <p:custDataLst>
                <p:tags r:id="rId393"/>
              </p:custDataLst>
            </p:nvPr>
          </p:nvSpPr>
          <p:spPr bwMode="auto">
            <a:xfrm>
              <a:off x="7350127" y="4630737"/>
              <a:ext cx="498475" cy="234950"/>
            </a:xfrm>
            <a:custGeom>
              <a:avLst/>
              <a:gdLst>
                <a:gd name="T0" fmla="*/ 291 w 291"/>
                <a:gd name="T1" fmla="*/ 129 h 138"/>
                <a:gd name="T2" fmla="*/ 287 w 291"/>
                <a:gd name="T3" fmla="*/ 135 h 138"/>
                <a:gd name="T4" fmla="*/ 279 w 291"/>
                <a:gd name="T5" fmla="*/ 138 h 138"/>
                <a:gd name="T6" fmla="*/ 11 w 291"/>
                <a:gd name="T7" fmla="*/ 138 h 138"/>
                <a:gd name="T8" fmla="*/ 3 w 291"/>
                <a:gd name="T9" fmla="*/ 135 h 138"/>
                <a:gd name="T10" fmla="*/ 0 w 291"/>
                <a:gd name="T11" fmla="*/ 129 h 138"/>
                <a:gd name="T12" fmla="*/ 0 w 291"/>
                <a:gd name="T13" fmla="*/ 9 h 138"/>
                <a:gd name="T14" fmla="*/ 3 w 291"/>
                <a:gd name="T15" fmla="*/ 3 h 138"/>
                <a:gd name="T16" fmla="*/ 11 w 291"/>
                <a:gd name="T17" fmla="*/ 0 h 138"/>
                <a:gd name="T18" fmla="*/ 279 w 291"/>
                <a:gd name="T19" fmla="*/ 0 h 138"/>
                <a:gd name="T20" fmla="*/ 287 w 291"/>
                <a:gd name="T21" fmla="*/ 3 h 138"/>
                <a:gd name="T22" fmla="*/ 291 w 291"/>
                <a:gd name="T23" fmla="*/ 9 h 138"/>
                <a:gd name="T24" fmla="*/ 291 w 291"/>
                <a:gd name="T25" fmla="*/ 12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1" h="138">
                  <a:moveTo>
                    <a:pt x="291" y="129"/>
                  </a:moveTo>
                  <a:cubicBezTo>
                    <a:pt x="291" y="131"/>
                    <a:pt x="290" y="134"/>
                    <a:pt x="287" y="135"/>
                  </a:cubicBezTo>
                  <a:cubicBezTo>
                    <a:pt x="285" y="137"/>
                    <a:pt x="282" y="138"/>
                    <a:pt x="279" y="138"/>
                  </a:cubicBezTo>
                  <a:cubicBezTo>
                    <a:pt x="11" y="138"/>
                    <a:pt x="11" y="138"/>
                    <a:pt x="11" y="138"/>
                  </a:cubicBezTo>
                  <a:cubicBezTo>
                    <a:pt x="8" y="138"/>
                    <a:pt x="5" y="137"/>
                    <a:pt x="3" y="135"/>
                  </a:cubicBezTo>
                  <a:cubicBezTo>
                    <a:pt x="1" y="134"/>
                    <a:pt x="0" y="131"/>
                    <a:pt x="0" y="129"/>
                  </a:cubicBezTo>
                  <a:cubicBezTo>
                    <a:pt x="0" y="9"/>
                    <a:pt x="0" y="9"/>
                    <a:pt x="0" y="9"/>
                  </a:cubicBezTo>
                  <a:cubicBezTo>
                    <a:pt x="0" y="7"/>
                    <a:pt x="1" y="4"/>
                    <a:pt x="3" y="3"/>
                  </a:cubicBezTo>
                  <a:cubicBezTo>
                    <a:pt x="5" y="1"/>
                    <a:pt x="8" y="0"/>
                    <a:pt x="11" y="0"/>
                  </a:cubicBezTo>
                  <a:cubicBezTo>
                    <a:pt x="279" y="0"/>
                    <a:pt x="279" y="0"/>
                    <a:pt x="279" y="0"/>
                  </a:cubicBezTo>
                  <a:cubicBezTo>
                    <a:pt x="282" y="0"/>
                    <a:pt x="285" y="1"/>
                    <a:pt x="287" y="3"/>
                  </a:cubicBezTo>
                  <a:cubicBezTo>
                    <a:pt x="290" y="4"/>
                    <a:pt x="291" y="7"/>
                    <a:pt x="291" y="9"/>
                  </a:cubicBezTo>
                  <a:lnTo>
                    <a:pt x="291" y="129"/>
                  </a:lnTo>
                  <a:close/>
                </a:path>
              </a:pathLst>
            </a:custGeom>
            <a:solidFill>
              <a:srgbClr val="4750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9" name="Freeform 397"/>
            <p:cNvSpPr/>
            <p:nvPr>
              <p:custDataLst>
                <p:tags r:id="rId394"/>
              </p:custDataLst>
            </p:nvPr>
          </p:nvSpPr>
          <p:spPr bwMode="auto">
            <a:xfrm>
              <a:off x="7666039" y="4865687"/>
              <a:ext cx="63500" cy="49213"/>
            </a:xfrm>
            <a:custGeom>
              <a:avLst/>
              <a:gdLst>
                <a:gd name="T0" fmla="*/ 0 w 40"/>
                <a:gd name="T1" fmla="*/ 31 h 31"/>
                <a:gd name="T2" fmla="*/ 0 w 40"/>
                <a:gd name="T3" fmla="*/ 0 h 31"/>
                <a:gd name="T4" fmla="*/ 40 w 40"/>
                <a:gd name="T5" fmla="*/ 0 h 31"/>
                <a:gd name="T6" fmla="*/ 0 w 40"/>
                <a:gd name="T7" fmla="*/ 31 h 31"/>
              </a:gdLst>
              <a:ahLst/>
              <a:cxnLst>
                <a:cxn ang="0">
                  <a:pos x="T0" y="T1"/>
                </a:cxn>
                <a:cxn ang="0">
                  <a:pos x="T2" y="T3"/>
                </a:cxn>
                <a:cxn ang="0">
                  <a:pos x="T4" y="T5"/>
                </a:cxn>
                <a:cxn ang="0">
                  <a:pos x="T6" y="T7"/>
                </a:cxn>
              </a:cxnLst>
              <a:rect l="0" t="0" r="r" b="b"/>
              <a:pathLst>
                <a:path w="40" h="31">
                  <a:moveTo>
                    <a:pt x="0" y="31"/>
                  </a:moveTo>
                  <a:lnTo>
                    <a:pt x="0" y="0"/>
                  </a:lnTo>
                  <a:lnTo>
                    <a:pt x="40" y="0"/>
                  </a:lnTo>
                  <a:lnTo>
                    <a:pt x="0" y="31"/>
                  </a:lnTo>
                  <a:close/>
                </a:path>
              </a:pathLst>
            </a:cu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0" name="Freeform 398"/>
            <p:cNvSpPr/>
            <p:nvPr>
              <p:custDataLst>
                <p:tags r:id="rId395"/>
              </p:custDataLst>
            </p:nvPr>
          </p:nvSpPr>
          <p:spPr bwMode="auto">
            <a:xfrm>
              <a:off x="7405689" y="4786312"/>
              <a:ext cx="22225" cy="25400"/>
            </a:xfrm>
            <a:custGeom>
              <a:avLst/>
              <a:gdLst>
                <a:gd name="T0" fmla="*/ 0 w 13"/>
                <a:gd name="T1" fmla="*/ 8 h 15"/>
                <a:gd name="T2" fmla="*/ 6 w 13"/>
                <a:gd name="T3" fmla="*/ 0 h 15"/>
                <a:gd name="T4" fmla="*/ 13 w 13"/>
                <a:gd name="T5" fmla="*/ 8 h 15"/>
                <a:gd name="T6" fmla="*/ 6 w 13"/>
                <a:gd name="T7" fmla="*/ 15 h 15"/>
                <a:gd name="T8" fmla="*/ 0 w 13"/>
                <a:gd name="T9" fmla="*/ 8 h 15"/>
              </a:gdLst>
              <a:ahLst/>
              <a:cxnLst>
                <a:cxn ang="0">
                  <a:pos x="T0" y="T1"/>
                </a:cxn>
                <a:cxn ang="0">
                  <a:pos x="T2" y="T3"/>
                </a:cxn>
                <a:cxn ang="0">
                  <a:pos x="T4" y="T5"/>
                </a:cxn>
                <a:cxn ang="0">
                  <a:pos x="T6" y="T7"/>
                </a:cxn>
                <a:cxn ang="0">
                  <a:pos x="T8" y="T9"/>
                </a:cxn>
              </a:cxnLst>
              <a:rect l="0" t="0" r="r" b="b"/>
              <a:pathLst>
                <a:path w="13" h="15">
                  <a:moveTo>
                    <a:pt x="0" y="8"/>
                  </a:moveTo>
                  <a:cubicBezTo>
                    <a:pt x="0" y="3"/>
                    <a:pt x="3" y="0"/>
                    <a:pt x="6" y="0"/>
                  </a:cubicBezTo>
                  <a:cubicBezTo>
                    <a:pt x="10" y="0"/>
                    <a:pt x="13" y="3"/>
                    <a:pt x="13" y="8"/>
                  </a:cubicBezTo>
                  <a:cubicBezTo>
                    <a:pt x="13" y="12"/>
                    <a:pt x="10" y="15"/>
                    <a:pt x="6" y="15"/>
                  </a:cubicBezTo>
                  <a:cubicBezTo>
                    <a:pt x="2" y="15"/>
                    <a:pt x="0" y="11"/>
                    <a:pt x="0" y="8"/>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1" name="Freeform 399"/>
            <p:cNvSpPr/>
            <p:nvPr>
              <p:custDataLst>
                <p:tags r:id="rId396"/>
              </p:custDataLst>
            </p:nvPr>
          </p:nvSpPr>
          <p:spPr bwMode="auto">
            <a:xfrm>
              <a:off x="7437439" y="4705350"/>
              <a:ext cx="49213" cy="106363"/>
            </a:xfrm>
            <a:custGeom>
              <a:avLst/>
              <a:gdLst>
                <a:gd name="T0" fmla="*/ 7 w 29"/>
                <a:gd name="T1" fmla="*/ 3 h 62"/>
                <a:gd name="T2" fmla="*/ 17 w 29"/>
                <a:gd name="T3" fmla="*/ 0 h 62"/>
                <a:gd name="T4" fmla="*/ 17 w 29"/>
                <a:gd name="T5" fmla="*/ 12 h 62"/>
                <a:gd name="T6" fmla="*/ 29 w 29"/>
                <a:gd name="T7" fmla="*/ 12 h 62"/>
                <a:gd name="T8" fmla="*/ 29 w 29"/>
                <a:gd name="T9" fmla="*/ 19 h 62"/>
                <a:gd name="T10" fmla="*/ 17 w 29"/>
                <a:gd name="T11" fmla="*/ 19 h 62"/>
                <a:gd name="T12" fmla="*/ 17 w 29"/>
                <a:gd name="T13" fmla="*/ 44 h 62"/>
                <a:gd name="T14" fmla="*/ 23 w 29"/>
                <a:gd name="T15" fmla="*/ 53 h 62"/>
                <a:gd name="T16" fmla="*/ 28 w 29"/>
                <a:gd name="T17" fmla="*/ 53 h 62"/>
                <a:gd name="T18" fmla="*/ 28 w 29"/>
                <a:gd name="T19" fmla="*/ 60 h 62"/>
                <a:gd name="T20" fmla="*/ 20 w 29"/>
                <a:gd name="T21" fmla="*/ 62 h 62"/>
                <a:gd name="T22" fmla="*/ 11 w 29"/>
                <a:gd name="T23" fmla="*/ 58 h 62"/>
                <a:gd name="T24" fmla="*/ 7 w 29"/>
                <a:gd name="T25" fmla="*/ 45 h 62"/>
                <a:gd name="T26" fmla="*/ 7 w 29"/>
                <a:gd name="T27" fmla="*/ 19 h 62"/>
                <a:gd name="T28" fmla="*/ 0 w 29"/>
                <a:gd name="T29" fmla="*/ 19 h 62"/>
                <a:gd name="T30" fmla="*/ 0 w 29"/>
                <a:gd name="T31" fmla="*/ 12 h 62"/>
                <a:gd name="T32" fmla="*/ 7 w 29"/>
                <a:gd name="T33" fmla="*/ 12 h 62"/>
                <a:gd name="T34" fmla="*/ 7 w 29"/>
                <a:gd name="T35"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62">
                  <a:moveTo>
                    <a:pt x="7" y="3"/>
                  </a:moveTo>
                  <a:cubicBezTo>
                    <a:pt x="17" y="0"/>
                    <a:pt x="17" y="0"/>
                    <a:pt x="17" y="0"/>
                  </a:cubicBezTo>
                  <a:cubicBezTo>
                    <a:pt x="17" y="12"/>
                    <a:pt x="17" y="12"/>
                    <a:pt x="17" y="12"/>
                  </a:cubicBezTo>
                  <a:cubicBezTo>
                    <a:pt x="29" y="12"/>
                    <a:pt x="29" y="12"/>
                    <a:pt x="29" y="12"/>
                  </a:cubicBezTo>
                  <a:cubicBezTo>
                    <a:pt x="29" y="19"/>
                    <a:pt x="29" y="19"/>
                    <a:pt x="29" y="19"/>
                  </a:cubicBezTo>
                  <a:cubicBezTo>
                    <a:pt x="17" y="19"/>
                    <a:pt x="17" y="19"/>
                    <a:pt x="17" y="19"/>
                  </a:cubicBezTo>
                  <a:cubicBezTo>
                    <a:pt x="17" y="44"/>
                    <a:pt x="17" y="44"/>
                    <a:pt x="17" y="44"/>
                  </a:cubicBezTo>
                  <a:cubicBezTo>
                    <a:pt x="17" y="50"/>
                    <a:pt x="19" y="53"/>
                    <a:pt x="23" y="53"/>
                  </a:cubicBezTo>
                  <a:cubicBezTo>
                    <a:pt x="25" y="53"/>
                    <a:pt x="27" y="53"/>
                    <a:pt x="28" y="53"/>
                  </a:cubicBezTo>
                  <a:cubicBezTo>
                    <a:pt x="28" y="60"/>
                    <a:pt x="28" y="60"/>
                    <a:pt x="28" y="60"/>
                  </a:cubicBezTo>
                  <a:cubicBezTo>
                    <a:pt x="26" y="61"/>
                    <a:pt x="24" y="62"/>
                    <a:pt x="20" y="62"/>
                  </a:cubicBezTo>
                  <a:cubicBezTo>
                    <a:pt x="16" y="62"/>
                    <a:pt x="13" y="60"/>
                    <a:pt x="11" y="58"/>
                  </a:cubicBezTo>
                  <a:cubicBezTo>
                    <a:pt x="8" y="55"/>
                    <a:pt x="7" y="51"/>
                    <a:pt x="7" y="45"/>
                  </a:cubicBezTo>
                  <a:cubicBezTo>
                    <a:pt x="7" y="19"/>
                    <a:pt x="7" y="19"/>
                    <a:pt x="7" y="19"/>
                  </a:cubicBezTo>
                  <a:cubicBezTo>
                    <a:pt x="0" y="19"/>
                    <a:pt x="0" y="19"/>
                    <a:pt x="0" y="19"/>
                  </a:cubicBezTo>
                  <a:cubicBezTo>
                    <a:pt x="0" y="12"/>
                    <a:pt x="0" y="12"/>
                    <a:pt x="0" y="12"/>
                  </a:cubicBezTo>
                  <a:cubicBezTo>
                    <a:pt x="7" y="12"/>
                    <a:pt x="7" y="12"/>
                    <a:pt x="7" y="12"/>
                  </a:cubicBezTo>
                  <a:lnTo>
                    <a:pt x="7" y="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2" name="Freeform 400"/>
            <p:cNvSpPr/>
            <p:nvPr>
              <p:custDataLst>
                <p:tags r:id="rId397"/>
              </p:custDataLst>
            </p:nvPr>
          </p:nvSpPr>
          <p:spPr bwMode="auto">
            <a:xfrm>
              <a:off x="7502527" y="4686300"/>
              <a:ext cx="68263" cy="123825"/>
            </a:xfrm>
            <a:custGeom>
              <a:avLst/>
              <a:gdLst>
                <a:gd name="T0" fmla="*/ 40 w 40"/>
                <a:gd name="T1" fmla="*/ 72 h 72"/>
                <a:gd name="T2" fmla="*/ 30 w 40"/>
                <a:gd name="T3" fmla="*/ 72 h 72"/>
                <a:gd name="T4" fmla="*/ 30 w 40"/>
                <a:gd name="T5" fmla="*/ 43 h 72"/>
                <a:gd name="T6" fmla="*/ 20 w 40"/>
                <a:gd name="T7" fmla="*/ 30 h 72"/>
                <a:gd name="T8" fmla="*/ 10 w 40"/>
                <a:gd name="T9" fmla="*/ 42 h 72"/>
                <a:gd name="T10" fmla="*/ 10 w 40"/>
                <a:gd name="T11" fmla="*/ 72 h 72"/>
                <a:gd name="T12" fmla="*/ 0 w 40"/>
                <a:gd name="T13" fmla="*/ 72 h 72"/>
                <a:gd name="T14" fmla="*/ 0 w 40"/>
                <a:gd name="T15" fmla="*/ 0 h 72"/>
                <a:gd name="T16" fmla="*/ 10 w 40"/>
                <a:gd name="T17" fmla="*/ 0 h 72"/>
                <a:gd name="T18" fmla="*/ 10 w 40"/>
                <a:gd name="T19" fmla="*/ 29 h 72"/>
                <a:gd name="T20" fmla="*/ 10 w 40"/>
                <a:gd name="T21" fmla="*/ 29 h 72"/>
                <a:gd name="T22" fmla="*/ 24 w 40"/>
                <a:gd name="T23" fmla="*/ 22 h 72"/>
                <a:gd name="T24" fmla="*/ 40 w 40"/>
                <a:gd name="T25" fmla="*/ 42 h 72"/>
                <a:gd name="T26" fmla="*/ 40 w 40"/>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72">
                  <a:moveTo>
                    <a:pt x="40" y="72"/>
                  </a:moveTo>
                  <a:cubicBezTo>
                    <a:pt x="30" y="72"/>
                    <a:pt x="30" y="72"/>
                    <a:pt x="30" y="72"/>
                  </a:cubicBezTo>
                  <a:cubicBezTo>
                    <a:pt x="30" y="43"/>
                    <a:pt x="30" y="43"/>
                    <a:pt x="30" y="43"/>
                  </a:cubicBezTo>
                  <a:cubicBezTo>
                    <a:pt x="30" y="36"/>
                    <a:pt x="27" y="30"/>
                    <a:pt x="20" y="30"/>
                  </a:cubicBezTo>
                  <a:cubicBezTo>
                    <a:pt x="15" y="30"/>
                    <a:pt x="10" y="34"/>
                    <a:pt x="10" y="42"/>
                  </a:cubicBezTo>
                  <a:cubicBezTo>
                    <a:pt x="10" y="72"/>
                    <a:pt x="10" y="72"/>
                    <a:pt x="10" y="72"/>
                  </a:cubicBezTo>
                  <a:cubicBezTo>
                    <a:pt x="0" y="72"/>
                    <a:pt x="0" y="72"/>
                    <a:pt x="0" y="72"/>
                  </a:cubicBezTo>
                  <a:cubicBezTo>
                    <a:pt x="0" y="0"/>
                    <a:pt x="0" y="0"/>
                    <a:pt x="0" y="0"/>
                  </a:cubicBezTo>
                  <a:cubicBezTo>
                    <a:pt x="10" y="0"/>
                    <a:pt x="10" y="0"/>
                    <a:pt x="10" y="0"/>
                  </a:cubicBezTo>
                  <a:cubicBezTo>
                    <a:pt x="10" y="29"/>
                    <a:pt x="10" y="29"/>
                    <a:pt x="10" y="29"/>
                  </a:cubicBezTo>
                  <a:cubicBezTo>
                    <a:pt x="10" y="29"/>
                    <a:pt x="10" y="29"/>
                    <a:pt x="10" y="29"/>
                  </a:cubicBezTo>
                  <a:cubicBezTo>
                    <a:pt x="13" y="24"/>
                    <a:pt x="19" y="22"/>
                    <a:pt x="24" y="22"/>
                  </a:cubicBezTo>
                  <a:cubicBezTo>
                    <a:pt x="31" y="22"/>
                    <a:pt x="40" y="27"/>
                    <a:pt x="40" y="42"/>
                  </a:cubicBezTo>
                  <a:lnTo>
                    <a:pt x="40" y="7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3" name="Freeform 401"/>
            <p:cNvSpPr/>
            <p:nvPr>
              <p:custDataLst>
                <p:tags r:id="rId398"/>
              </p:custDataLst>
            </p:nvPr>
          </p:nvSpPr>
          <p:spPr bwMode="auto">
            <a:xfrm>
              <a:off x="7593014" y="4724400"/>
              <a:ext cx="114300" cy="85725"/>
            </a:xfrm>
            <a:custGeom>
              <a:avLst/>
              <a:gdLst>
                <a:gd name="T0" fmla="*/ 67 w 67"/>
                <a:gd name="T1" fmla="*/ 50 h 50"/>
                <a:gd name="T2" fmla="*/ 57 w 67"/>
                <a:gd name="T3" fmla="*/ 50 h 50"/>
                <a:gd name="T4" fmla="*/ 57 w 67"/>
                <a:gd name="T5" fmla="*/ 22 h 50"/>
                <a:gd name="T6" fmla="*/ 48 w 67"/>
                <a:gd name="T7" fmla="*/ 8 h 50"/>
                <a:gd name="T8" fmla="*/ 39 w 67"/>
                <a:gd name="T9" fmla="*/ 19 h 50"/>
                <a:gd name="T10" fmla="*/ 39 w 67"/>
                <a:gd name="T11" fmla="*/ 50 h 50"/>
                <a:gd name="T12" fmla="*/ 28 w 67"/>
                <a:gd name="T13" fmla="*/ 50 h 50"/>
                <a:gd name="T14" fmla="*/ 28 w 67"/>
                <a:gd name="T15" fmla="*/ 20 h 50"/>
                <a:gd name="T16" fmla="*/ 20 w 67"/>
                <a:gd name="T17" fmla="*/ 8 h 50"/>
                <a:gd name="T18" fmla="*/ 10 w 67"/>
                <a:gd name="T19" fmla="*/ 20 h 50"/>
                <a:gd name="T20" fmla="*/ 10 w 67"/>
                <a:gd name="T21" fmla="*/ 50 h 50"/>
                <a:gd name="T22" fmla="*/ 0 w 67"/>
                <a:gd name="T23" fmla="*/ 50 h 50"/>
                <a:gd name="T24" fmla="*/ 0 w 67"/>
                <a:gd name="T25" fmla="*/ 14 h 50"/>
                <a:gd name="T26" fmla="*/ 0 w 67"/>
                <a:gd name="T27" fmla="*/ 1 h 50"/>
                <a:gd name="T28" fmla="*/ 8 w 67"/>
                <a:gd name="T29" fmla="*/ 1 h 50"/>
                <a:gd name="T30" fmla="*/ 9 w 67"/>
                <a:gd name="T31" fmla="*/ 8 h 50"/>
                <a:gd name="T32" fmla="*/ 9 w 67"/>
                <a:gd name="T33" fmla="*/ 8 h 50"/>
                <a:gd name="T34" fmla="*/ 24 w 67"/>
                <a:gd name="T35" fmla="*/ 0 h 50"/>
                <a:gd name="T36" fmla="*/ 37 w 67"/>
                <a:gd name="T37" fmla="*/ 9 h 50"/>
                <a:gd name="T38" fmla="*/ 37 w 67"/>
                <a:gd name="T39" fmla="*/ 9 h 50"/>
                <a:gd name="T40" fmla="*/ 52 w 67"/>
                <a:gd name="T41" fmla="*/ 0 h 50"/>
                <a:gd name="T42" fmla="*/ 67 w 67"/>
                <a:gd name="T43" fmla="*/ 20 h 50"/>
                <a:gd name="T44" fmla="*/ 67 w 67"/>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50">
                  <a:moveTo>
                    <a:pt x="67" y="50"/>
                  </a:moveTo>
                  <a:cubicBezTo>
                    <a:pt x="57" y="50"/>
                    <a:pt x="57" y="50"/>
                    <a:pt x="57" y="50"/>
                  </a:cubicBezTo>
                  <a:cubicBezTo>
                    <a:pt x="57" y="22"/>
                    <a:pt x="57" y="22"/>
                    <a:pt x="57" y="22"/>
                  </a:cubicBezTo>
                  <a:cubicBezTo>
                    <a:pt x="57" y="13"/>
                    <a:pt x="54" y="8"/>
                    <a:pt x="48" y="8"/>
                  </a:cubicBezTo>
                  <a:cubicBezTo>
                    <a:pt x="43" y="8"/>
                    <a:pt x="39" y="12"/>
                    <a:pt x="39" y="19"/>
                  </a:cubicBezTo>
                  <a:cubicBezTo>
                    <a:pt x="39" y="50"/>
                    <a:pt x="39" y="50"/>
                    <a:pt x="39" y="50"/>
                  </a:cubicBezTo>
                  <a:cubicBezTo>
                    <a:pt x="28" y="50"/>
                    <a:pt x="28" y="50"/>
                    <a:pt x="28" y="50"/>
                  </a:cubicBezTo>
                  <a:cubicBezTo>
                    <a:pt x="28" y="20"/>
                    <a:pt x="28" y="20"/>
                    <a:pt x="28" y="20"/>
                  </a:cubicBezTo>
                  <a:cubicBezTo>
                    <a:pt x="28" y="13"/>
                    <a:pt x="26" y="8"/>
                    <a:pt x="20" y="8"/>
                  </a:cubicBezTo>
                  <a:cubicBezTo>
                    <a:pt x="15" y="8"/>
                    <a:pt x="10" y="12"/>
                    <a:pt x="10" y="20"/>
                  </a:cubicBezTo>
                  <a:cubicBezTo>
                    <a:pt x="10" y="50"/>
                    <a:pt x="10" y="50"/>
                    <a:pt x="10" y="50"/>
                  </a:cubicBezTo>
                  <a:cubicBezTo>
                    <a:pt x="0" y="50"/>
                    <a:pt x="0" y="50"/>
                    <a:pt x="0" y="50"/>
                  </a:cubicBezTo>
                  <a:cubicBezTo>
                    <a:pt x="0" y="14"/>
                    <a:pt x="0" y="14"/>
                    <a:pt x="0" y="14"/>
                  </a:cubicBezTo>
                  <a:cubicBezTo>
                    <a:pt x="0" y="9"/>
                    <a:pt x="0" y="5"/>
                    <a:pt x="0" y="1"/>
                  </a:cubicBezTo>
                  <a:cubicBezTo>
                    <a:pt x="8" y="1"/>
                    <a:pt x="8" y="1"/>
                    <a:pt x="8" y="1"/>
                  </a:cubicBezTo>
                  <a:cubicBezTo>
                    <a:pt x="9" y="8"/>
                    <a:pt x="9" y="8"/>
                    <a:pt x="9" y="8"/>
                  </a:cubicBezTo>
                  <a:cubicBezTo>
                    <a:pt x="9" y="8"/>
                    <a:pt x="9" y="8"/>
                    <a:pt x="9" y="8"/>
                  </a:cubicBezTo>
                  <a:cubicBezTo>
                    <a:pt x="12" y="4"/>
                    <a:pt x="16" y="0"/>
                    <a:pt x="24" y="0"/>
                  </a:cubicBezTo>
                  <a:cubicBezTo>
                    <a:pt x="30" y="0"/>
                    <a:pt x="34" y="3"/>
                    <a:pt x="37" y="9"/>
                  </a:cubicBezTo>
                  <a:cubicBezTo>
                    <a:pt x="37" y="9"/>
                    <a:pt x="37" y="9"/>
                    <a:pt x="37" y="9"/>
                  </a:cubicBezTo>
                  <a:cubicBezTo>
                    <a:pt x="40" y="3"/>
                    <a:pt x="45" y="0"/>
                    <a:pt x="52" y="0"/>
                  </a:cubicBezTo>
                  <a:cubicBezTo>
                    <a:pt x="59" y="0"/>
                    <a:pt x="67" y="5"/>
                    <a:pt x="67" y="20"/>
                  </a:cubicBezTo>
                  <a:lnTo>
                    <a:pt x="67" y="5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4" name="Freeform 402"/>
            <p:cNvSpPr/>
            <p:nvPr>
              <p:custDataLst>
                <p:tags r:id="rId399"/>
              </p:custDataLst>
            </p:nvPr>
          </p:nvSpPr>
          <p:spPr bwMode="auto">
            <a:xfrm>
              <a:off x="7720014" y="4725987"/>
              <a:ext cx="74613" cy="84138"/>
            </a:xfrm>
            <a:custGeom>
              <a:avLst/>
              <a:gdLst>
                <a:gd name="T0" fmla="*/ 43 w 44"/>
                <a:gd name="T1" fmla="*/ 0 h 49"/>
                <a:gd name="T2" fmla="*/ 28 w 44"/>
                <a:gd name="T3" fmla="*/ 23 h 49"/>
                <a:gd name="T4" fmla="*/ 44 w 44"/>
                <a:gd name="T5" fmla="*/ 49 h 49"/>
                <a:gd name="T6" fmla="*/ 32 w 44"/>
                <a:gd name="T7" fmla="*/ 49 h 49"/>
                <a:gd name="T8" fmla="*/ 26 w 44"/>
                <a:gd name="T9" fmla="*/ 38 h 49"/>
                <a:gd name="T10" fmla="*/ 22 w 44"/>
                <a:gd name="T11" fmla="*/ 30 h 49"/>
                <a:gd name="T12" fmla="*/ 21 w 44"/>
                <a:gd name="T13" fmla="*/ 30 h 49"/>
                <a:gd name="T14" fmla="*/ 17 w 44"/>
                <a:gd name="T15" fmla="*/ 38 h 49"/>
                <a:gd name="T16" fmla="*/ 11 w 44"/>
                <a:gd name="T17" fmla="*/ 49 h 49"/>
                <a:gd name="T18" fmla="*/ 0 w 44"/>
                <a:gd name="T19" fmla="*/ 49 h 49"/>
                <a:gd name="T20" fmla="*/ 16 w 44"/>
                <a:gd name="T21" fmla="*/ 24 h 49"/>
                <a:gd name="T22" fmla="*/ 1 w 44"/>
                <a:gd name="T23" fmla="*/ 0 h 49"/>
                <a:gd name="T24" fmla="*/ 12 w 44"/>
                <a:gd name="T25" fmla="*/ 0 h 49"/>
                <a:gd name="T26" fmla="*/ 18 w 44"/>
                <a:gd name="T27" fmla="*/ 10 h 49"/>
                <a:gd name="T28" fmla="*/ 22 w 44"/>
                <a:gd name="T29" fmla="*/ 17 h 49"/>
                <a:gd name="T30" fmla="*/ 22 w 44"/>
                <a:gd name="T31" fmla="*/ 17 h 49"/>
                <a:gd name="T32" fmla="*/ 27 w 44"/>
                <a:gd name="T33" fmla="*/ 9 h 49"/>
                <a:gd name="T34" fmla="*/ 32 w 44"/>
                <a:gd name="T35" fmla="*/ 0 h 49"/>
                <a:gd name="T36" fmla="*/ 43 w 44"/>
                <a:gd name="T3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9">
                  <a:moveTo>
                    <a:pt x="43" y="0"/>
                  </a:moveTo>
                  <a:cubicBezTo>
                    <a:pt x="28" y="23"/>
                    <a:pt x="28" y="23"/>
                    <a:pt x="28" y="23"/>
                  </a:cubicBezTo>
                  <a:cubicBezTo>
                    <a:pt x="44" y="49"/>
                    <a:pt x="44" y="49"/>
                    <a:pt x="44" y="49"/>
                  </a:cubicBezTo>
                  <a:cubicBezTo>
                    <a:pt x="32" y="49"/>
                    <a:pt x="32" y="49"/>
                    <a:pt x="32" y="49"/>
                  </a:cubicBezTo>
                  <a:cubicBezTo>
                    <a:pt x="26" y="38"/>
                    <a:pt x="26" y="38"/>
                    <a:pt x="26" y="38"/>
                  </a:cubicBezTo>
                  <a:cubicBezTo>
                    <a:pt x="24" y="35"/>
                    <a:pt x="23" y="33"/>
                    <a:pt x="22" y="30"/>
                  </a:cubicBezTo>
                  <a:cubicBezTo>
                    <a:pt x="21" y="30"/>
                    <a:pt x="21" y="30"/>
                    <a:pt x="21" y="30"/>
                  </a:cubicBezTo>
                  <a:cubicBezTo>
                    <a:pt x="20" y="33"/>
                    <a:pt x="19" y="35"/>
                    <a:pt x="17" y="38"/>
                  </a:cubicBezTo>
                  <a:cubicBezTo>
                    <a:pt x="11" y="49"/>
                    <a:pt x="11" y="49"/>
                    <a:pt x="11" y="49"/>
                  </a:cubicBezTo>
                  <a:cubicBezTo>
                    <a:pt x="0" y="49"/>
                    <a:pt x="0" y="49"/>
                    <a:pt x="0" y="49"/>
                  </a:cubicBezTo>
                  <a:cubicBezTo>
                    <a:pt x="16" y="24"/>
                    <a:pt x="16" y="24"/>
                    <a:pt x="16" y="24"/>
                  </a:cubicBezTo>
                  <a:cubicBezTo>
                    <a:pt x="1" y="0"/>
                    <a:pt x="1" y="0"/>
                    <a:pt x="1" y="0"/>
                  </a:cubicBezTo>
                  <a:cubicBezTo>
                    <a:pt x="12" y="0"/>
                    <a:pt x="12" y="0"/>
                    <a:pt x="12" y="0"/>
                  </a:cubicBezTo>
                  <a:cubicBezTo>
                    <a:pt x="18" y="10"/>
                    <a:pt x="18" y="10"/>
                    <a:pt x="18" y="10"/>
                  </a:cubicBezTo>
                  <a:cubicBezTo>
                    <a:pt x="20" y="12"/>
                    <a:pt x="21" y="15"/>
                    <a:pt x="22" y="17"/>
                  </a:cubicBezTo>
                  <a:cubicBezTo>
                    <a:pt x="22" y="17"/>
                    <a:pt x="22" y="17"/>
                    <a:pt x="22" y="17"/>
                  </a:cubicBezTo>
                  <a:cubicBezTo>
                    <a:pt x="24" y="15"/>
                    <a:pt x="25" y="12"/>
                    <a:pt x="27" y="9"/>
                  </a:cubicBezTo>
                  <a:cubicBezTo>
                    <a:pt x="32" y="0"/>
                    <a:pt x="32" y="0"/>
                    <a:pt x="32" y="0"/>
                  </a:cubicBezTo>
                  <a:lnTo>
                    <a:pt x="43"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5" name="Rectangle 403"/>
            <p:cNvSpPr>
              <a:spLocks noChangeArrowheads="1"/>
            </p:cNvSpPr>
            <p:nvPr>
              <p:custDataLst>
                <p:tags r:id="rId400"/>
              </p:custDataLst>
            </p:nvPr>
          </p:nvSpPr>
          <p:spPr bwMode="auto">
            <a:xfrm>
              <a:off x="9523414" y="4425950"/>
              <a:ext cx="1196975" cy="11969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6" name="Rectangle 404"/>
            <p:cNvSpPr>
              <a:spLocks noChangeArrowheads="1"/>
            </p:cNvSpPr>
            <p:nvPr>
              <p:custDataLst>
                <p:tags r:id="rId401"/>
              </p:custDataLst>
            </p:nvPr>
          </p:nvSpPr>
          <p:spPr bwMode="auto">
            <a:xfrm>
              <a:off x="9523414" y="4425950"/>
              <a:ext cx="1196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7" name="Freeform 405"/>
            <p:cNvSpPr/>
            <p:nvPr>
              <p:custDataLst>
                <p:tags r:id="rId402"/>
              </p:custDataLst>
            </p:nvPr>
          </p:nvSpPr>
          <p:spPr bwMode="auto">
            <a:xfrm>
              <a:off x="9704389" y="4605337"/>
              <a:ext cx="838200" cy="838200"/>
            </a:xfrm>
            <a:custGeom>
              <a:avLst/>
              <a:gdLst>
                <a:gd name="T0" fmla="*/ 244 w 489"/>
                <a:gd name="T1" fmla="*/ 0 h 489"/>
                <a:gd name="T2" fmla="*/ 0 w 489"/>
                <a:gd name="T3" fmla="*/ 244 h 489"/>
                <a:gd name="T4" fmla="*/ 244 w 489"/>
                <a:gd name="T5" fmla="*/ 489 h 489"/>
                <a:gd name="T6" fmla="*/ 303 w 489"/>
                <a:gd name="T7" fmla="*/ 482 h 489"/>
                <a:gd name="T8" fmla="*/ 294 w 489"/>
                <a:gd name="T9" fmla="*/ 482 h 489"/>
                <a:gd name="T10" fmla="*/ 294 w 489"/>
                <a:gd name="T11" fmla="*/ 240 h 489"/>
                <a:gd name="T12" fmla="*/ 418 w 489"/>
                <a:gd name="T13" fmla="*/ 240 h 489"/>
                <a:gd name="T14" fmla="*/ 418 w 489"/>
                <a:gd name="T15" fmla="*/ 416 h 489"/>
                <a:gd name="T16" fmla="*/ 489 w 489"/>
                <a:gd name="T17" fmla="*/ 244 h 489"/>
                <a:gd name="T18" fmla="*/ 244 w 489"/>
                <a:gd name="T19"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89">
                  <a:moveTo>
                    <a:pt x="244" y="0"/>
                  </a:moveTo>
                  <a:cubicBezTo>
                    <a:pt x="109" y="0"/>
                    <a:pt x="0" y="110"/>
                    <a:pt x="0" y="244"/>
                  </a:cubicBezTo>
                  <a:cubicBezTo>
                    <a:pt x="0" y="379"/>
                    <a:pt x="109" y="489"/>
                    <a:pt x="244" y="489"/>
                  </a:cubicBezTo>
                  <a:cubicBezTo>
                    <a:pt x="265" y="489"/>
                    <a:pt x="284" y="486"/>
                    <a:pt x="303" y="482"/>
                  </a:cubicBezTo>
                  <a:cubicBezTo>
                    <a:pt x="294" y="482"/>
                    <a:pt x="294" y="482"/>
                    <a:pt x="294" y="482"/>
                  </a:cubicBezTo>
                  <a:cubicBezTo>
                    <a:pt x="294" y="240"/>
                    <a:pt x="294" y="240"/>
                    <a:pt x="294" y="240"/>
                  </a:cubicBezTo>
                  <a:cubicBezTo>
                    <a:pt x="418" y="240"/>
                    <a:pt x="418" y="240"/>
                    <a:pt x="418" y="240"/>
                  </a:cubicBezTo>
                  <a:cubicBezTo>
                    <a:pt x="418" y="416"/>
                    <a:pt x="418" y="416"/>
                    <a:pt x="418" y="416"/>
                  </a:cubicBezTo>
                  <a:cubicBezTo>
                    <a:pt x="462" y="372"/>
                    <a:pt x="489" y="311"/>
                    <a:pt x="489" y="244"/>
                  </a:cubicBezTo>
                  <a:cubicBezTo>
                    <a:pt x="489" y="110"/>
                    <a:pt x="379" y="0"/>
                    <a:pt x="244"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8" name="Freeform 407"/>
            <p:cNvSpPr/>
            <p:nvPr>
              <p:custDataLst>
                <p:tags r:id="rId403"/>
              </p:custDataLst>
            </p:nvPr>
          </p:nvSpPr>
          <p:spPr bwMode="auto">
            <a:xfrm>
              <a:off x="10031414" y="4941887"/>
              <a:ext cx="388938" cy="74613"/>
            </a:xfrm>
            <a:custGeom>
              <a:avLst/>
              <a:gdLst>
                <a:gd name="T0" fmla="*/ 238 w 245"/>
                <a:gd name="T1" fmla="*/ 0 h 47"/>
                <a:gd name="T2" fmla="*/ 245 w 245"/>
                <a:gd name="T3" fmla="*/ 47 h 47"/>
                <a:gd name="T4" fmla="*/ 9 w 245"/>
                <a:gd name="T5" fmla="*/ 47 h 47"/>
                <a:gd name="T6" fmla="*/ 0 w 245"/>
                <a:gd name="T7" fmla="*/ 0 h 47"/>
                <a:gd name="T8" fmla="*/ 238 w 245"/>
                <a:gd name="T9" fmla="*/ 0 h 47"/>
              </a:gdLst>
              <a:ahLst/>
              <a:cxnLst>
                <a:cxn ang="0">
                  <a:pos x="T0" y="T1"/>
                </a:cxn>
                <a:cxn ang="0">
                  <a:pos x="T2" y="T3"/>
                </a:cxn>
                <a:cxn ang="0">
                  <a:pos x="T4" y="T5"/>
                </a:cxn>
                <a:cxn ang="0">
                  <a:pos x="T6" y="T7"/>
                </a:cxn>
                <a:cxn ang="0">
                  <a:pos x="T8" y="T9"/>
                </a:cxn>
              </a:cxnLst>
              <a:rect l="0" t="0" r="r" b="b"/>
              <a:pathLst>
                <a:path w="245" h="47">
                  <a:moveTo>
                    <a:pt x="238" y="0"/>
                  </a:moveTo>
                  <a:lnTo>
                    <a:pt x="245" y="47"/>
                  </a:lnTo>
                  <a:lnTo>
                    <a:pt x="9" y="47"/>
                  </a:lnTo>
                  <a:lnTo>
                    <a:pt x="0" y="0"/>
                  </a:lnTo>
                  <a:lnTo>
                    <a:pt x="238" y="0"/>
                  </a:lnTo>
                  <a:close/>
                </a:path>
              </a:pathLst>
            </a:custGeom>
            <a:solidFill>
              <a:srgbClr val="FFE3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9" name="Freeform 408"/>
            <p:cNvSpPr/>
            <p:nvPr>
              <p:custDataLst>
                <p:tags r:id="rId404"/>
              </p:custDataLst>
            </p:nvPr>
          </p:nvSpPr>
          <p:spPr bwMode="auto">
            <a:xfrm>
              <a:off x="9810751" y="4876799"/>
              <a:ext cx="234950" cy="139700"/>
            </a:xfrm>
            <a:custGeom>
              <a:avLst/>
              <a:gdLst>
                <a:gd name="T0" fmla="*/ 120 w 148"/>
                <a:gd name="T1" fmla="*/ 0 h 88"/>
                <a:gd name="T2" fmla="*/ 134 w 148"/>
                <a:gd name="T3" fmla="*/ 0 h 88"/>
                <a:gd name="T4" fmla="*/ 148 w 148"/>
                <a:gd name="T5" fmla="*/ 88 h 88"/>
                <a:gd name="T6" fmla="*/ 133 w 148"/>
                <a:gd name="T7" fmla="*/ 88 h 88"/>
                <a:gd name="T8" fmla="*/ 13 w 148"/>
                <a:gd name="T9" fmla="*/ 88 h 88"/>
                <a:gd name="T10" fmla="*/ 0 w 148"/>
                <a:gd name="T11" fmla="*/ 0 h 88"/>
                <a:gd name="T12" fmla="*/ 120 w 14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48" h="88">
                  <a:moveTo>
                    <a:pt x="120" y="0"/>
                  </a:moveTo>
                  <a:lnTo>
                    <a:pt x="134" y="0"/>
                  </a:lnTo>
                  <a:lnTo>
                    <a:pt x="148" y="88"/>
                  </a:lnTo>
                  <a:lnTo>
                    <a:pt x="133" y="88"/>
                  </a:lnTo>
                  <a:lnTo>
                    <a:pt x="13" y="88"/>
                  </a:lnTo>
                  <a:lnTo>
                    <a:pt x="0" y="0"/>
                  </a:lnTo>
                  <a:lnTo>
                    <a:pt x="120" y="0"/>
                  </a:lnTo>
                  <a:close/>
                </a:path>
              </a:pathLst>
            </a:custGeom>
            <a:solidFill>
              <a:srgbClr val="FBB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0" name="Rectangle 409"/>
            <p:cNvSpPr>
              <a:spLocks noChangeArrowheads="1"/>
            </p:cNvSpPr>
            <p:nvPr>
              <p:custDataLst>
                <p:tags r:id="rId405"/>
              </p:custDataLst>
            </p:nvPr>
          </p:nvSpPr>
          <p:spPr bwMode="auto">
            <a:xfrm>
              <a:off x="9831389" y="5016499"/>
              <a:ext cx="400050" cy="415925"/>
            </a:xfrm>
            <a:prstGeom prst="rect">
              <a:avLst/>
            </a:prstGeom>
            <a:solidFill>
              <a:srgbClr val="FFD4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1" name="Rectangle 410"/>
            <p:cNvSpPr>
              <a:spLocks noChangeArrowheads="1"/>
            </p:cNvSpPr>
            <p:nvPr>
              <p:custDataLst>
                <p:tags r:id="rId406"/>
              </p:custDataLst>
            </p:nvPr>
          </p:nvSpPr>
          <p:spPr bwMode="auto">
            <a:xfrm>
              <a:off x="10207626" y="5016499"/>
              <a:ext cx="212725" cy="415925"/>
            </a:xfrm>
            <a:prstGeom prst="rect">
              <a:avLst/>
            </a:prstGeom>
            <a:solidFill>
              <a:srgbClr val="FBBA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2" name="Rectangle 411"/>
            <p:cNvSpPr>
              <a:spLocks noChangeArrowheads="1"/>
            </p:cNvSpPr>
            <p:nvPr>
              <p:custDataLst>
                <p:tags r:id="rId407"/>
              </p:custDataLst>
            </p:nvPr>
          </p:nvSpPr>
          <p:spPr bwMode="auto">
            <a:xfrm>
              <a:off x="10207626" y="5016499"/>
              <a:ext cx="2127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3" name="Freeform 412"/>
            <p:cNvSpPr/>
            <p:nvPr>
              <p:custDataLst>
                <p:tags r:id="rId408"/>
              </p:custDataLst>
            </p:nvPr>
          </p:nvSpPr>
          <p:spPr bwMode="auto">
            <a:xfrm>
              <a:off x="9736139" y="4876799"/>
              <a:ext cx="471488" cy="141288"/>
            </a:xfrm>
            <a:custGeom>
              <a:avLst/>
              <a:gdLst>
                <a:gd name="T0" fmla="*/ 297 w 297"/>
                <a:gd name="T1" fmla="*/ 89 h 89"/>
                <a:gd name="T2" fmla="*/ 61 w 297"/>
                <a:gd name="T3" fmla="*/ 89 h 89"/>
                <a:gd name="T4" fmla="*/ 0 w 297"/>
                <a:gd name="T5" fmla="*/ 0 h 89"/>
                <a:gd name="T6" fmla="*/ 237 w 297"/>
                <a:gd name="T7" fmla="*/ 0 h 89"/>
                <a:gd name="T8" fmla="*/ 297 w 297"/>
                <a:gd name="T9" fmla="*/ 89 h 89"/>
              </a:gdLst>
              <a:ahLst/>
              <a:cxnLst>
                <a:cxn ang="0">
                  <a:pos x="T0" y="T1"/>
                </a:cxn>
                <a:cxn ang="0">
                  <a:pos x="T2" y="T3"/>
                </a:cxn>
                <a:cxn ang="0">
                  <a:pos x="T4" y="T5"/>
                </a:cxn>
                <a:cxn ang="0">
                  <a:pos x="T6" y="T7"/>
                </a:cxn>
                <a:cxn ang="0">
                  <a:pos x="T8" y="T9"/>
                </a:cxn>
              </a:cxnLst>
              <a:rect l="0" t="0" r="r" b="b"/>
              <a:pathLst>
                <a:path w="297" h="89">
                  <a:moveTo>
                    <a:pt x="297" y="89"/>
                  </a:moveTo>
                  <a:lnTo>
                    <a:pt x="61" y="89"/>
                  </a:lnTo>
                  <a:lnTo>
                    <a:pt x="0" y="0"/>
                  </a:lnTo>
                  <a:lnTo>
                    <a:pt x="237" y="0"/>
                  </a:lnTo>
                  <a:lnTo>
                    <a:pt x="297" y="89"/>
                  </a:lnTo>
                  <a:close/>
                </a:path>
              </a:pathLst>
            </a:custGeom>
            <a:solidFill>
              <a:srgbClr val="FBB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4" name="Freeform 413"/>
            <p:cNvSpPr/>
            <p:nvPr>
              <p:custDataLst>
                <p:tags r:id="rId409"/>
              </p:custDataLst>
            </p:nvPr>
          </p:nvSpPr>
          <p:spPr bwMode="auto">
            <a:xfrm>
              <a:off x="10207626" y="4876799"/>
              <a:ext cx="301625" cy="141288"/>
            </a:xfrm>
            <a:custGeom>
              <a:avLst/>
              <a:gdLst>
                <a:gd name="T0" fmla="*/ 134 w 190"/>
                <a:gd name="T1" fmla="*/ 89 h 89"/>
                <a:gd name="T2" fmla="*/ 0 w 190"/>
                <a:gd name="T3" fmla="*/ 89 h 89"/>
                <a:gd name="T4" fmla="*/ 56 w 190"/>
                <a:gd name="T5" fmla="*/ 0 h 89"/>
                <a:gd name="T6" fmla="*/ 190 w 190"/>
                <a:gd name="T7" fmla="*/ 0 h 89"/>
                <a:gd name="T8" fmla="*/ 134 w 190"/>
                <a:gd name="T9" fmla="*/ 89 h 89"/>
              </a:gdLst>
              <a:ahLst/>
              <a:cxnLst>
                <a:cxn ang="0">
                  <a:pos x="T0" y="T1"/>
                </a:cxn>
                <a:cxn ang="0">
                  <a:pos x="T2" y="T3"/>
                </a:cxn>
                <a:cxn ang="0">
                  <a:pos x="T4" y="T5"/>
                </a:cxn>
                <a:cxn ang="0">
                  <a:pos x="T6" y="T7"/>
                </a:cxn>
                <a:cxn ang="0">
                  <a:pos x="T8" y="T9"/>
                </a:cxn>
              </a:cxnLst>
              <a:rect l="0" t="0" r="r" b="b"/>
              <a:pathLst>
                <a:path w="190" h="89">
                  <a:moveTo>
                    <a:pt x="134" y="89"/>
                  </a:moveTo>
                  <a:lnTo>
                    <a:pt x="0" y="89"/>
                  </a:lnTo>
                  <a:lnTo>
                    <a:pt x="56" y="0"/>
                  </a:lnTo>
                  <a:lnTo>
                    <a:pt x="190" y="0"/>
                  </a:lnTo>
                  <a:lnTo>
                    <a:pt x="134" y="89"/>
                  </a:lnTo>
                  <a:close/>
                </a:path>
              </a:pathLst>
            </a:custGeom>
            <a:solidFill>
              <a:srgbClr val="E7A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5" name="Freeform 414"/>
            <p:cNvSpPr/>
            <p:nvPr>
              <p:custDataLst>
                <p:tags r:id="rId410"/>
              </p:custDataLst>
            </p:nvPr>
          </p:nvSpPr>
          <p:spPr bwMode="auto">
            <a:xfrm>
              <a:off x="9886951" y="5079999"/>
              <a:ext cx="260350" cy="246063"/>
            </a:xfrm>
            <a:custGeom>
              <a:avLst/>
              <a:gdLst>
                <a:gd name="T0" fmla="*/ 81 w 164"/>
                <a:gd name="T1" fmla="*/ 0 h 155"/>
                <a:gd name="T2" fmla="*/ 107 w 164"/>
                <a:gd name="T3" fmla="*/ 52 h 155"/>
                <a:gd name="T4" fmla="*/ 164 w 164"/>
                <a:gd name="T5" fmla="*/ 60 h 155"/>
                <a:gd name="T6" fmla="*/ 123 w 164"/>
                <a:gd name="T7" fmla="*/ 100 h 155"/>
                <a:gd name="T8" fmla="*/ 132 w 164"/>
                <a:gd name="T9" fmla="*/ 155 h 155"/>
                <a:gd name="T10" fmla="*/ 81 w 164"/>
                <a:gd name="T11" fmla="*/ 129 h 155"/>
                <a:gd name="T12" fmla="*/ 32 w 164"/>
                <a:gd name="T13" fmla="*/ 155 h 155"/>
                <a:gd name="T14" fmla="*/ 41 w 164"/>
                <a:gd name="T15" fmla="*/ 100 h 155"/>
                <a:gd name="T16" fmla="*/ 0 w 164"/>
                <a:gd name="T17" fmla="*/ 60 h 155"/>
                <a:gd name="T18" fmla="*/ 57 w 164"/>
                <a:gd name="T19" fmla="*/ 52 h 155"/>
                <a:gd name="T20" fmla="*/ 81 w 16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55">
                  <a:moveTo>
                    <a:pt x="81" y="0"/>
                  </a:moveTo>
                  <a:lnTo>
                    <a:pt x="107" y="52"/>
                  </a:lnTo>
                  <a:lnTo>
                    <a:pt x="164" y="60"/>
                  </a:lnTo>
                  <a:lnTo>
                    <a:pt x="123" y="100"/>
                  </a:lnTo>
                  <a:lnTo>
                    <a:pt x="132" y="155"/>
                  </a:lnTo>
                  <a:lnTo>
                    <a:pt x="81" y="129"/>
                  </a:lnTo>
                  <a:lnTo>
                    <a:pt x="32" y="155"/>
                  </a:lnTo>
                  <a:lnTo>
                    <a:pt x="41" y="100"/>
                  </a:lnTo>
                  <a:lnTo>
                    <a:pt x="0" y="60"/>
                  </a:lnTo>
                  <a:lnTo>
                    <a:pt x="57" y="52"/>
                  </a:lnTo>
                  <a:lnTo>
                    <a:pt x="81"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6" name="Freeform 415"/>
            <p:cNvSpPr/>
            <p:nvPr>
              <p:custDataLst>
                <p:tags r:id="rId411"/>
              </p:custDataLst>
            </p:nvPr>
          </p:nvSpPr>
          <p:spPr bwMode="auto">
            <a:xfrm>
              <a:off x="9886951" y="4746624"/>
              <a:ext cx="74613" cy="69850"/>
            </a:xfrm>
            <a:custGeom>
              <a:avLst/>
              <a:gdLst>
                <a:gd name="T0" fmla="*/ 24 w 47"/>
                <a:gd name="T1" fmla="*/ 0 h 44"/>
                <a:gd name="T2" fmla="*/ 31 w 47"/>
                <a:gd name="T3" fmla="*/ 15 h 44"/>
                <a:gd name="T4" fmla="*/ 47 w 47"/>
                <a:gd name="T5" fmla="*/ 17 h 44"/>
                <a:gd name="T6" fmla="*/ 35 w 47"/>
                <a:gd name="T7" fmla="*/ 28 h 44"/>
                <a:gd name="T8" fmla="*/ 38 w 47"/>
                <a:gd name="T9" fmla="*/ 44 h 44"/>
                <a:gd name="T10" fmla="*/ 24 w 47"/>
                <a:gd name="T11" fmla="*/ 37 h 44"/>
                <a:gd name="T12" fmla="*/ 9 w 47"/>
                <a:gd name="T13" fmla="*/ 44 h 44"/>
                <a:gd name="T14" fmla="*/ 12 w 47"/>
                <a:gd name="T15" fmla="*/ 28 h 44"/>
                <a:gd name="T16" fmla="*/ 0 w 47"/>
                <a:gd name="T17" fmla="*/ 17 h 44"/>
                <a:gd name="T18" fmla="*/ 17 w 47"/>
                <a:gd name="T19" fmla="*/ 15 h 44"/>
                <a:gd name="T20" fmla="*/ 24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24" y="0"/>
                  </a:moveTo>
                  <a:lnTo>
                    <a:pt x="31" y="15"/>
                  </a:lnTo>
                  <a:lnTo>
                    <a:pt x="47" y="17"/>
                  </a:lnTo>
                  <a:lnTo>
                    <a:pt x="35" y="28"/>
                  </a:lnTo>
                  <a:lnTo>
                    <a:pt x="38" y="44"/>
                  </a:lnTo>
                  <a:lnTo>
                    <a:pt x="24" y="37"/>
                  </a:lnTo>
                  <a:lnTo>
                    <a:pt x="9" y="44"/>
                  </a:lnTo>
                  <a:lnTo>
                    <a:pt x="12" y="28"/>
                  </a:lnTo>
                  <a:lnTo>
                    <a:pt x="0" y="17"/>
                  </a:lnTo>
                  <a:lnTo>
                    <a:pt x="17" y="15"/>
                  </a:lnTo>
                  <a:lnTo>
                    <a:pt x="24"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7" name="Freeform 416"/>
            <p:cNvSpPr/>
            <p:nvPr>
              <p:custDataLst>
                <p:tags r:id="rId412"/>
              </p:custDataLst>
            </p:nvPr>
          </p:nvSpPr>
          <p:spPr bwMode="auto">
            <a:xfrm>
              <a:off x="10239376" y="4700587"/>
              <a:ext cx="73025" cy="69850"/>
            </a:xfrm>
            <a:custGeom>
              <a:avLst/>
              <a:gdLst>
                <a:gd name="T0" fmla="*/ 23 w 46"/>
                <a:gd name="T1" fmla="*/ 0 h 44"/>
                <a:gd name="T2" fmla="*/ 30 w 46"/>
                <a:gd name="T3" fmla="*/ 15 h 44"/>
                <a:gd name="T4" fmla="*/ 46 w 46"/>
                <a:gd name="T5" fmla="*/ 17 h 44"/>
                <a:gd name="T6" fmla="*/ 34 w 46"/>
                <a:gd name="T7" fmla="*/ 28 h 44"/>
                <a:gd name="T8" fmla="*/ 38 w 46"/>
                <a:gd name="T9" fmla="*/ 44 h 44"/>
                <a:gd name="T10" fmla="*/ 23 w 46"/>
                <a:gd name="T11" fmla="*/ 36 h 44"/>
                <a:gd name="T12" fmla="*/ 9 w 46"/>
                <a:gd name="T13" fmla="*/ 44 h 44"/>
                <a:gd name="T14" fmla="*/ 12 w 46"/>
                <a:gd name="T15" fmla="*/ 28 h 44"/>
                <a:gd name="T16" fmla="*/ 0 w 46"/>
                <a:gd name="T17" fmla="*/ 17 h 44"/>
                <a:gd name="T18" fmla="*/ 16 w 46"/>
                <a:gd name="T19" fmla="*/ 15 h 44"/>
                <a:gd name="T20" fmla="*/ 23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23" y="0"/>
                  </a:moveTo>
                  <a:lnTo>
                    <a:pt x="30" y="15"/>
                  </a:lnTo>
                  <a:lnTo>
                    <a:pt x="46" y="17"/>
                  </a:lnTo>
                  <a:lnTo>
                    <a:pt x="34" y="28"/>
                  </a:lnTo>
                  <a:lnTo>
                    <a:pt x="38" y="44"/>
                  </a:lnTo>
                  <a:lnTo>
                    <a:pt x="23" y="36"/>
                  </a:lnTo>
                  <a:lnTo>
                    <a:pt x="9" y="44"/>
                  </a:lnTo>
                  <a:lnTo>
                    <a:pt x="12" y="28"/>
                  </a:lnTo>
                  <a:lnTo>
                    <a:pt x="0" y="17"/>
                  </a:lnTo>
                  <a:lnTo>
                    <a:pt x="16" y="15"/>
                  </a:lnTo>
                  <a:lnTo>
                    <a:pt x="23"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8" name="Freeform 417"/>
            <p:cNvSpPr/>
            <p:nvPr>
              <p:custDataLst>
                <p:tags r:id="rId413"/>
              </p:custDataLst>
            </p:nvPr>
          </p:nvSpPr>
          <p:spPr bwMode="auto">
            <a:xfrm>
              <a:off x="10164764" y="4792662"/>
              <a:ext cx="74613" cy="69850"/>
            </a:xfrm>
            <a:custGeom>
              <a:avLst/>
              <a:gdLst>
                <a:gd name="T0" fmla="*/ 24 w 47"/>
                <a:gd name="T1" fmla="*/ 0 h 44"/>
                <a:gd name="T2" fmla="*/ 32 w 47"/>
                <a:gd name="T3" fmla="*/ 15 h 44"/>
                <a:gd name="T4" fmla="*/ 47 w 47"/>
                <a:gd name="T5" fmla="*/ 17 h 44"/>
                <a:gd name="T6" fmla="*/ 36 w 47"/>
                <a:gd name="T7" fmla="*/ 28 h 44"/>
                <a:gd name="T8" fmla="*/ 38 w 47"/>
                <a:gd name="T9" fmla="*/ 44 h 44"/>
                <a:gd name="T10" fmla="*/ 24 w 47"/>
                <a:gd name="T11" fmla="*/ 37 h 44"/>
                <a:gd name="T12" fmla="*/ 10 w 47"/>
                <a:gd name="T13" fmla="*/ 44 h 44"/>
                <a:gd name="T14" fmla="*/ 12 w 47"/>
                <a:gd name="T15" fmla="*/ 28 h 44"/>
                <a:gd name="T16" fmla="*/ 0 w 47"/>
                <a:gd name="T17" fmla="*/ 17 h 44"/>
                <a:gd name="T18" fmla="*/ 17 w 47"/>
                <a:gd name="T19" fmla="*/ 15 h 44"/>
                <a:gd name="T20" fmla="*/ 24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24" y="0"/>
                  </a:moveTo>
                  <a:lnTo>
                    <a:pt x="32" y="15"/>
                  </a:lnTo>
                  <a:lnTo>
                    <a:pt x="47" y="17"/>
                  </a:lnTo>
                  <a:lnTo>
                    <a:pt x="36" y="28"/>
                  </a:lnTo>
                  <a:lnTo>
                    <a:pt x="38" y="44"/>
                  </a:lnTo>
                  <a:lnTo>
                    <a:pt x="24" y="37"/>
                  </a:lnTo>
                  <a:lnTo>
                    <a:pt x="10" y="44"/>
                  </a:lnTo>
                  <a:lnTo>
                    <a:pt x="12" y="28"/>
                  </a:lnTo>
                  <a:lnTo>
                    <a:pt x="0" y="17"/>
                  </a:lnTo>
                  <a:lnTo>
                    <a:pt x="17" y="15"/>
                  </a:lnTo>
                  <a:lnTo>
                    <a:pt x="24"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9" name="Freeform 418"/>
            <p:cNvSpPr/>
            <p:nvPr>
              <p:custDataLst>
                <p:tags r:id="rId414"/>
              </p:custDataLst>
            </p:nvPr>
          </p:nvSpPr>
          <p:spPr bwMode="auto">
            <a:xfrm>
              <a:off x="10028239" y="4618037"/>
              <a:ext cx="128588" cy="123825"/>
            </a:xfrm>
            <a:custGeom>
              <a:avLst/>
              <a:gdLst>
                <a:gd name="T0" fmla="*/ 41 w 81"/>
                <a:gd name="T1" fmla="*/ 0 h 78"/>
                <a:gd name="T2" fmla="*/ 53 w 81"/>
                <a:gd name="T3" fmla="*/ 26 h 78"/>
                <a:gd name="T4" fmla="*/ 81 w 81"/>
                <a:gd name="T5" fmla="*/ 30 h 78"/>
                <a:gd name="T6" fmla="*/ 61 w 81"/>
                <a:gd name="T7" fmla="*/ 50 h 78"/>
                <a:gd name="T8" fmla="*/ 66 w 81"/>
                <a:gd name="T9" fmla="*/ 78 h 78"/>
                <a:gd name="T10" fmla="*/ 41 w 81"/>
                <a:gd name="T11" fmla="*/ 65 h 78"/>
                <a:gd name="T12" fmla="*/ 15 w 81"/>
                <a:gd name="T13" fmla="*/ 78 h 78"/>
                <a:gd name="T14" fmla="*/ 21 w 81"/>
                <a:gd name="T15" fmla="*/ 50 h 78"/>
                <a:gd name="T16" fmla="*/ 0 w 81"/>
                <a:gd name="T17" fmla="*/ 30 h 78"/>
                <a:gd name="T18" fmla="*/ 28 w 81"/>
                <a:gd name="T19" fmla="*/ 26 h 78"/>
                <a:gd name="T20" fmla="*/ 41 w 81"/>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8">
                  <a:moveTo>
                    <a:pt x="41" y="0"/>
                  </a:moveTo>
                  <a:lnTo>
                    <a:pt x="53" y="26"/>
                  </a:lnTo>
                  <a:lnTo>
                    <a:pt x="81" y="30"/>
                  </a:lnTo>
                  <a:lnTo>
                    <a:pt x="61" y="50"/>
                  </a:lnTo>
                  <a:lnTo>
                    <a:pt x="66" y="78"/>
                  </a:lnTo>
                  <a:lnTo>
                    <a:pt x="41" y="65"/>
                  </a:lnTo>
                  <a:lnTo>
                    <a:pt x="15" y="78"/>
                  </a:lnTo>
                  <a:lnTo>
                    <a:pt x="21" y="50"/>
                  </a:lnTo>
                  <a:lnTo>
                    <a:pt x="0" y="30"/>
                  </a:lnTo>
                  <a:lnTo>
                    <a:pt x="28" y="26"/>
                  </a:lnTo>
                  <a:lnTo>
                    <a:pt x="41"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0" name="Freeform 419"/>
            <p:cNvSpPr>
              <a:spLocks noEditPoints="1"/>
            </p:cNvSpPr>
            <p:nvPr>
              <p:custDataLst>
                <p:tags r:id="rId415"/>
              </p:custDataLst>
            </p:nvPr>
          </p:nvSpPr>
          <p:spPr bwMode="auto">
            <a:xfrm>
              <a:off x="10275889" y="5164137"/>
              <a:ext cx="100013" cy="122238"/>
            </a:xfrm>
            <a:custGeom>
              <a:avLst/>
              <a:gdLst>
                <a:gd name="T0" fmla="*/ 16 w 59"/>
                <a:gd name="T1" fmla="*/ 25 h 71"/>
                <a:gd name="T2" fmla="*/ 15 w 59"/>
                <a:gd name="T3" fmla="*/ 25 h 71"/>
                <a:gd name="T4" fmla="*/ 15 w 59"/>
                <a:gd name="T5" fmla="*/ 31 h 71"/>
                <a:gd name="T6" fmla="*/ 16 w 59"/>
                <a:gd name="T7" fmla="*/ 31 h 71"/>
                <a:gd name="T8" fmla="*/ 18 w 59"/>
                <a:gd name="T9" fmla="*/ 30 h 71"/>
                <a:gd name="T10" fmla="*/ 18 w 59"/>
                <a:gd name="T11" fmla="*/ 28 h 71"/>
                <a:gd name="T12" fmla="*/ 18 w 59"/>
                <a:gd name="T13" fmla="*/ 26 h 71"/>
                <a:gd name="T14" fmla="*/ 16 w 59"/>
                <a:gd name="T15" fmla="*/ 25 h 71"/>
                <a:gd name="T16" fmla="*/ 52 w 59"/>
                <a:gd name="T17" fmla="*/ 19 h 71"/>
                <a:gd name="T18" fmla="*/ 36 w 59"/>
                <a:gd name="T19" fmla="*/ 19 h 71"/>
                <a:gd name="T20" fmla="*/ 36 w 59"/>
                <a:gd name="T21" fmla="*/ 24 h 71"/>
                <a:gd name="T22" fmla="*/ 48 w 59"/>
                <a:gd name="T23" fmla="*/ 24 h 71"/>
                <a:gd name="T24" fmla="*/ 48 w 59"/>
                <a:gd name="T25" fmla="*/ 35 h 71"/>
                <a:gd name="T26" fmla="*/ 36 w 59"/>
                <a:gd name="T27" fmla="*/ 35 h 71"/>
                <a:gd name="T28" fmla="*/ 36 w 59"/>
                <a:gd name="T29" fmla="*/ 39 h 71"/>
                <a:gd name="T30" fmla="*/ 48 w 59"/>
                <a:gd name="T31" fmla="*/ 39 h 71"/>
                <a:gd name="T32" fmla="*/ 48 w 59"/>
                <a:gd name="T33" fmla="*/ 43 h 71"/>
                <a:gd name="T34" fmla="*/ 36 w 59"/>
                <a:gd name="T35" fmla="*/ 43 h 71"/>
                <a:gd name="T36" fmla="*/ 36 w 59"/>
                <a:gd name="T37" fmla="*/ 47 h 71"/>
                <a:gd name="T38" fmla="*/ 48 w 59"/>
                <a:gd name="T39" fmla="*/ 47 h 71"/>
                <a:gd name="T40" fmla="*/ 48 w 59"/>
                <a:gd name="T41" fmla="*/ 50 h 71"/>
                <a:gd name="T42" fmla="*/ 36 w 59"/>
                <a:gd name="T43" fmla="*/ 50 h 71"/>
                <a:gd name="T44" fmla="*/ 36 w 59"/>
                <a:gd name="T45" fmla="*/ 54 h 71"/>
                <a:gd name="T46" fmla="*/ 48 w 59"/>
                <a:gd name="T47" fmla="*/ 54 h 71"/>
                <a:gd name="T48" fmla="*/ 48 w 59"/>
                <a:gd name="T49" fmla="*/ 58 h 71"/>
                <a:gd name="T50" fmla="*/ 36 w 59"/>
                <a:gd name="T51" fmla="*/ 58 h 71"/>
                <a:gd name="T52" fmla="*/ 36 w 59"/>
                <a:gd name="T53" fmla="*/ 62 h 71"/>
                <a:gd name="T54" fmla="*/ 52 w 59"/>
                <a:gd name="T55" fmla="*/ 62 h 71"/>
                <a:gd name="T56" fmla="*/ 52 w 59"/>
                <a:gd name="T57" fmla="*/ 19 h 71"/>
                <a:gd name="T58" fmla="*/ 59 w 59"/>
                <a:gd name="T59" fmla="*/ 8 h 71"/>
                <a:gd name="T60" fmla="*/ 44 w 59"/>
                <a:gd name="T61" fmla="*/ 8 h 71"/>
                <a:gd name="T62" fmla="*/ 54 w 59"/>
                <a:gd name="T63" fmla="*/ 16 h 71"/>
                <a:gd name="T64" fmla="*/ 54 w 59"/>
                <a:gd name="T65" fmla="*/ 46 h 71"/>
                <a:gd name="T66" fmla="*/ 59 w 59"/>
                <a:gd name="T67" fmla="*/ 46 h 71"/>
                <a:gd name="T68" fmla="*/ 59 w 59"/>
                <a:gd name="T69" fmla="*/ 8 h 71"/>
                <a:gd name="T70" fmla="*/ 10 w 59"/>
                <a:gd name="T71" fmla="*/ 46 h 71"/>
                <a:gd name="T72" fmla="*/ 10 w 59"/>
                <a:gd name="T73" fmla="*/ 20 h 71"/>
                <a:gd name="T74" fmla="*/ 18 w 59"/>
                <a:gd name="T75" fmla="*/ 20 h 71"/>
                <a:gd name="T76" fmla="*/ 21 w 59"/>
                <a:gd name="T77" fmla="*/ 22 h 71"/>
                <a:gd name="T78" fmla="*/ 23 w 59"/>
                <a:gd name="T79" fmla="*/ 28 h 71"/>
                <a:gd name="T80" fmla="*/ 21 w 59"/>
                <a:gd name="T81" fmla="*/ 34 h 71"/>
                <a:gd name="T82" fmla="*/ 17 w 59"/>
                <a:gd name="T83" fmla="*/ 36 h 71"/>
                <a:gd name="T84" fmla="*/ 15 w 59"/>
                <a:gd name="T85" fmla="*/ 36 h 71"/>
                <a:gd name="T86" fmla="*/ 15 w 59"/>
                <a:gd name="T87" fmla="*/ 46 h 71"/>
                <a:gd name="T88" fmla="*/ 10 w 59"/>
                <a:gd name="T89" fmla="*/ 46 h 71"/>
                <a:gd name="T90" fmla="*/ 35 w 59"/>
                <a:gd name="T91" fmla="*/ 0 h 71"/>
                <a:gd name="T92" fmla="*/ 0 w 59"/>
                <a:gd name="T93" fmla="*/ 7 h 71"/>
                <a:gd name="T94" fmla="*/ 0 w 59"/>
                <a:gd name="T95" fmla="*/ 63 h 71"/>
                <a:gd name="T96" fmla="*/ 35 w 59"/>
                <a:gd name="T97" fmla="*/ 71 h 71"/>
                <a:gd name="T98" fmla="*/ 35 w 59"/>
                <a:gd name="T9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71">
                  <a:moveTo>
                    <a:pt x="16" y="25"/>
                  </a:moveTo>
                  <a:cubicBezTo>
                    <a:pt x="15" y="25"/>
                    <a:pt x="15" y="25"/>
                    <a:pt x="15" y="25"/>
                  </a:cubicBezTo>
                  <a:cubicBezTo>
                    <a:pt x="15" y="31"/>
                    <a:pt x="15" y="31"/>
                    <a:pt x="15" y="31"/>
                  </a:cubicBezTo>
                  <a:cubicBezTo>
                    <a:pt x="16" y="31"/>
                    <a:pt x="16" y="31"/>
                    <a:pt x="16" y="31"/>
                  </a:cubicBezTo>
                  <a:cubicBezTo>
                    <a:pt x="17" y="31"/>
                    <a:pt x="17" y="31"/>
                    <a:pt x="18" y="30"/>
                  </a:cubicBezTo>
                  <a:cubicBezTo>
                    <a:pt x="18" y="30"/>
                    <a:pt x="18" y="29"/>
                    <a:pt x="18" y="28"/>
                  </a:cubicBezTo>
                  <a:cubicBezTo>
                    <a:pt x="18" y="27"/>
                    <a:pt x="18" y="27"/>
                    <a:pt x="18" y="26"/>
                  </a:cubicBezTo>
                  <a:cubicBezTo>
                    <a:pt x="17" y="26"/>
                    <a:pt x="17" y="25"/>
                    <a:pt x="16" y="25"/>
                  </a:cubicBezTo>
                  <a:moveTo>
                    <a:pt x="52" y="19"/>
                  </a:moveTo>
                  <a:cubicBezTo>
                    <a:pt x="36" y="19"/>
                    <a:pt x="36" y="19"/>
                    <a:pt x="36" y="19"/>
                  </a:cubicBezTo>
                  <a:cubicBezTo>
                    <a:pt x="36" y="24"/>
                    <a:pt x="36" y="24"/>
                    <a:pt x="36" y="24"/>
                  </a:cubicBezTo>
                  <a:cubicBezTo>
                    <a:pt x="48" y="24"/>
                    <a:pt x="48" y="24"/>
                    <a:pt x="48" y="24"/>
                  </a:cubicBezTo>
                  <a:cubicBezTo>
                    <a:pt x="48" y="35"/>
                    <a:pt x="48" y="35"/>
                    <a:pt x="48" y="35"/>
                  </a:cubicBezTo>
                  <a:cubicBezTo>
                    <a:pt x="36" y="35"/>
                    <a:pt x="36" y="35"/>
                    <a:pt x="36" y="35"/>
                  </a:cubicBezTo>
                  <a:cubicBezTo>
                    <a:pt x="36" y="39"/>
                    <a:pt x="36" y="39"/>
                    <a:pt x="36" y="39"/>
                  </a:cubicBezTo>
                  <a:cubicBezTo>
                    <a:pt x="48" y="39"/>
                    <a:pt x="48" y="39"/>
                    <a:pt x="48" y="39"/>
                  </a:cubicBezTo>
                  <a:cubicBezTo>
                    <a:pt x="48" y="43"/>
                    <a:pt x="48" y="43"/>
                    <a:pt x="48" y="43"/>
                  </a:cubicBezTo>
                  <a:cubicBezTo>
                    <a:pt x="36" y="43"/>
                    <a:pt x="36" y="43"/>
                    <a:pt x="36" y="43"/>
                  </a:cubicBezTo>
                  <a:cubicBezTo>
                    <a:pt x="36" y="47"/>
                    <a:pt x="36" y="47"/>
                    <a:pt x="36" y="47"/>
                  </a:cubicBezTo>
                  <a:cubicBezTo>
                    <a:pt x="48" y="47"/>
                    <a:pt x="48" y="47"/>
                    <a:pt x="48" y="47"/>
                  </a:cubicBezTo>
                  <a:cubicBezTo>
                    <a:pt x="48" y="50"/>
                    <a:pt x="48" y="50"/>
                    <a:pt x="48" y="50"/>
                  </a:cubicBezTo>
                  <a:cubicBezTo>
                    <a:pt x="36" y="50"/>
                    <a:pt x="36" y="50"/>
                    <a:pt x="36" y="50"/>
                  </a:cubicBezTo>
                  <a:cubicBezTo>
                    <a:pt x="36" y="54"/>
                    <a:pt x="36" y="54"/>
                    <a:pt x="36" y="54"/>
                  </a:cubicBezTo>
                  <a:cubicBezTo>
                    <a:pt x="48" y="54"/>
                    <a:pt x="48" y="54"/>
                    <a:pt x="48" y="54"/>
                  </a:cubicBezTo>
                  <a:cubicBezTo>
                    <a:pt x="48" y="58"/>
                    <a:pt x="48" y="58"/>
                    <a:pt x="48" y="58"/>
                  </a:cubicBezTo>
                  <a:cubicBezTo>
                    <a:pt x="36" y="58"/>
                    <a:pt x="36" y="58"/>
                    <a:pt x="36" y="58"/>
                  </a:cubicBezTo>
                  <a:cubicBezTo>
                    <a:pt x="36" y="62"/>
                    <a:pt x="36" y="62"/>
                    <a:pt x="36" y="62"/>
                  </a:cubicBezTo>
                  <a:cubicBezTo>
                    <a:pt x="52" y="62"/>
                    <a:pt x="52" y="62"/>
                    <a:pt x="52" y="62"/>
                  </a:cubicBezTo>
                  <a:cubicBezTo>
                    <a:pt x="52" y="19"/>
                    <a:pt x="52" y="19"/>
                    <a:pt x="52" y="19"/>
                  </a:cubicBezTo>
                  <a:moveTo>
                    <a:pt x="59" y="8"/>
                  </a:moveTo>
                  <a:cubicBezTo>
                    <a:pt x="44" y="8"/>
                    <a:pt x="44" y="8"/>
                    <a:pt x="44" y="8"/>
                  </a:cubicBezTo>
                  <a:cubicBezTo>
                    <a:pt x="54" y="16"/>
                    <a:pt x="54" y="16"/>
                    <a:pt x="54" y="16"/>
                  </a:cubicBezTo>
                  <a:cubicBezTo>
                    <a:pt x="54" y="46"/>
                    <a:pt x="54" y="46"/>
                    <a:pt x="54" y="46"/>
                  </a:cubicBezTo>
                  <a:cubicBezTo>
                    <a:pt x="59" y="46"/>
                    <a:pt x="59" y="46"/>
                    <a:pt x="59" y="46"/>
                  </a:cubicBezTo>
                  <a:cubicBezTo>
                    <a:pt x="59" y="8"/>
                    <a:pt x="59" y="8"/>
                    <a:pt x="59" y="8"/>
                  </a:cubicBezTo>
                  <a:moveTo>
                    <a:pt x="10" y="46"/>
                  </a:moveTo>
                  <a:cubicBezTo>
                    <a:pt x="10" y="20"/>
                    <a:pt x="10" y="20"/>
                    <a:pt x="10" y="20"/>
                  </a:cubicBezTo>
                  <a:cubicBezTo>
                    <a:pt x="18" y="20"/>
                    <a:pt x="18" y="20"/>
                    <a:pt x="18" y="20"/>
                  </a:cubicBezTo>
                  <a:cubicBezTo>
                    <a:pt x="19" y="20"/>
                    <a:pt x="21" y="21"/>
                    <a:pt x="21" y="22"/>
                  </a:cubicBezTo>
                  <a:cubicBezTo>
                    <a:pt x="22" y="24"/>
                    <a:pt x="23" y="25"/>
                    <a:pt x="23" y="28"/>
                  </a:cubicBezTo>
                  <a:cubicBezTo>
                    <a:pt x="23" y="31"/>
                    <a:pt x="22" y="33"/>
                    <a:pt x="21" y="34"/>
                  </a:cubicBezTo>
                  <a:cubicBezTo>
                    <a:pt x="20" y="36"/>
                    <a:pt x="19" y="36"/>
                    <a:pt x="17" y="36"/>
                  </a:cubicBezTo>
                  <a:cubicBezTo>
                    <a:pt x="15" y="36"/>
                    <a:pt x="15" y="36"/>
                    <a:pt x="15" y="36"/>
                  </a:cubicBezTo>
                  <a:cubicBezTo>
                    <a:pt x="15" y="46"/>
                    <a:pt x="15" y="46"/>
                    <a:pt x="15" y="46"/>
                  </a:cubicBezTo>
                  <a:cubicBezTo>
                    <a:pt x="10" y="46"/>
                    <a:pt x="10" y="46"/>
                    <a:pt x="10" y="46"/>
                  </a:cubicBezTo>
                  <a:moveTo>
                    <a:pt x="35" y="0"/>
                  </a:moveTo>
                  <a:cubicBezTo>
                    <a:pt x="0" y="7"/>
                    <a:pt x="0" y="7"/>
                    <a:pt x="0" y="7"/>
                  </a:cubicBezTo>
                  <a:cubicBezTo>
                    <a:pt x="0" y="63"/>
                    <a:pt x="0" y="63"/>
                    <a:pt x="0" y="63"/>
                  </a:cubicBezTo>
                  <a:cubicBezTo>
                    <a:pt x="35" y="71"/>
                    <a:pt x="35" y="71"/>
                    <a:pt x="35" y="71"/>
                  </a:cubicBezTo>
                  <a:cubicBezTo>
                    <a:pt x="35" y="0"/>
                    <a:pt x="35" y="0"/>
                    <a:pt x="35" y="0"/>
                  </a:cubicBezTo>
                </a:path>
              </a:pathLst>
            </a:custGeom>
            <a:solidFill>
              <a:srgbClr val="FDDB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1" name="Freeform 420"/>
            <p:cNvSpPr/>
            <p:nvPr>
              <p:custDataLst>
                <p:tags r:id="rId416"/>
              </p:custDataLst>
            </p:nvPr>
          </p:nvSpPr>
          <p:spPr bwMode="auto">
            <a:xfrm>
              <a:off x="10061576" y="3174999"/>
              <a:ext cx="292100" cy="101600"/>
            </a:xfrm>
            <a:custGeom>
              <a:avLst/>
              <a:gdLst>
                <a:gd name="T0" fmla="*/ 158 w 171"/>
                <a:gd name="T1" fmla="*/ 7 h 59"/>
                <a:gd name="T2" fmla="*/ 144 w 171"/>
                <a:gd name="T3" fmla="*/ 5 h 59"/>
                <a:gd name="T4" fmla="*/ 86 w 171"/>
                <a:gd name="T5" fmla="*/ 0 h 59"/>
                <a:gd name="T6" fmla="*/ 46 w 171"/>
                <a:gd name="T7" fmla="*/ 31 h 59"/>
                <a:gd name="T8" fmla="*/ 7 w 171"/>
                <a:gd name="T9" fmla="*/ 44 h 59"/>
                <a:gd name="T10" fmla="*/ 14 w 171"/>
                <a:gd name="T11" fmla="*/ 57 h 59"/>
                <a:gd name="T12" fmla="*/ 161 w 171"/>
                <a:gd name="T13" fmla="*/ 39 h 59"/>
                <a:gd name="T14" fmla="*/ 158 w 171"/>
                <a:gd name="T15" fmla="*/ 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59">
                  <a:moveTo>
                    <a:pt x="158" y="7"/>
                  </a:moveTo>
                  <a:cubicBezTo>
                    <a:pt x="144" y="5"/>
                    <a:pt x="144" y="5"/>
                    <a:pt x="144" y="5"/>
                  </a:cubicBezTo>
                  <a:cubicBezTo>
                    <a:pt x="86" y="0"/>
                    <a:pt x="86" y="0"/>
                    <a:pt x="86" y="0"/>
                  </a:cubicBezTo>
                  <a:cubicBezTo>
                    <a:pt x="86" y="0"/>
                    <a:pt x="56" y="26"/>
                    <a:pt x="46" y="31"/>
                  </a:cubicBezTo>
                  <a:cubicBezTo>
                    <a:pt x="35" y="35"/>
                    <a:pt x="7" y="44"/>
                    <a:pt x="7" y="44"/>
                  </a:cubicBezTo>
                  <a:cubicBezTo>
                    <a:pt x="7" y="44"/>
                    <a:pt x="0" y="55"/>
                    <a:pt x="14" y="57"/>
                  </a:cubicBezTo>
                  <a:cubicBezTo>
                    <a:pt x="28" y="59"/>
                    <a:pt x="152" y="52"/>
                    <a:pt x="161" y="39"/>
                  </a:cubicBezTo>
                  <a:cubicBezTo>
                    <a:pt x="171" y="25"/>
                    <a:pt x="158" y="7"/>
                    <a:pt x="158" y="7"/>
                  </a:cubicBezTo>
                  <a:close/>
                </a:path>
              </a:pathLst>
            </a:custGeom>
            <a:solidFill>
              <a:srgbClr val="3033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2" name="Freeform 421"/>
            <p:cNvSpPr/>
            <p:nvPr>
              <p:custDataLst>
                <p:tags r:id="rId417"/>
              </p:custDataLst>
            </p:nvPr>
          </p:nvSpPr>
          <p:spPr bwMode="auto">
            <a:xfrm>
              <a:off x="9329739" y="3128962"/>
              <a:ext cx="214313" cy="169863"/>
            </a:xfrm>
            <a:custGeom>
              <a:avLst/>
              <a:gdLst>
                <a:gd name="T0" fmla="*/ 125 w 125"/>
                <a:gd name="T1" fmla="*/ 73 h 99"/>
                <a:gd name="T2" fmla="*/ 104 w 125"/>
                <a:gd name="T3" fmla="*/ 97 h 99"/>
                <a:gd name="T4" fmla="*/ 72 w 125"/>
                <a:gd name="T5" fmla="*/ 68 h 99"/>
                <a:gd name="T6" fmla="*/ 8 w 125"/>
                <a:gd name="T7" fmla="*/ 20 h 99"/>
                <a:gd name="T8" fmla="*/ 11 w 125"/>
                <a:gd name="T9" fmla="*/ 0 h 99"/>
                <a:gd name="T10" fmla="*/ 72 w 125"/>
                <a:gd name="T11" fmla="*/ 23 h 99"/>
                <a:gd name="T12" fmla="*/ 89 w 125"/>
                <a:gd name="T13" fmla="*/ 22 h 99"/>
                <a:gd name="T14" fmla="*/ 121 w 125"/>
                <a:gd name="T15" fmla="*/ 63 h 99"/>
                <a:gd name="T16" fmla="*/ 125 w 125"/>
                <a:gd name="T17" fmla="*/ 7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99">
                  <a:moveTo>
                    <a:pt x="125" y="73"/>
                  </a:moveTo>
                  <a:cubicBezTo>
                    <a:pt x="125" y="73"/>
                    <a:pt x="112" y="99"/>
                    <a:pt x="104" y="97"/>
                  </a:cubicBezTo>
                  <a:cubicBezTo>
                    <a:pt x="96" y="96"/>
                    <a:pt x="86" y="76"/>
                    <a:pt x="72" y="68"/>
                  </a:cubicBezTo>
                  <a:cubicBezTo>
                    <a:pt x="58" y="60"/>
                    <a:pt x="16" y="33"/>
                    <a:pt x="8" y="20"/>
                  </a:cubicBezTo>
                  <a:cubicBezTo>
                    <a:pt x="0" y="6"/>
                    <a:pt x="1" y="0"/>
                    <a:pt x="11" y="0"/>
                  </a:cubicBezTo>
                  <a:cubicBezTo>
                    <a:pt x="20" y="0"/>
                    <a:pt x="55" y="24"/>
                    <a:pt x="72" y="23"/>
                  </a:cubicBezTo>
                  <a:cubicBezTo>
                    <a:pt x="89" y="22"/>
                    <a:pt x="89" y="22"/>
                    <a:pt x="89" y="22"/>
                  </a:cubicBezTo>
                  <a:cubicBezTo>
                    <a:pt x="121" y="63"/>
                    <a:pt x="121" y="63"/>
                    <a:pt x="121" y="63"/>
                  </a:cubicBezTo>
                  <a:lnTo>
                    <a:pt x="125" y="73"/>
                  </a:lnTo>
                  <a:close/>
                </a:path>
              </a:pathLst>
            </a:custGeom>
            <a:solidFill>
              <a:srgbClr val="3033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3" name="Freeform 422"/>
            <p:cNvSpPr/>
            <p:nvPr>
              <p:custDataLst>
                <p:tags r:id="rId418"/>
              </p:custDataLst>
            </p:nvPr>
          </p:nvSpPr>
          <p:spPr bwMode="auto">
            <a:xfrm>
              <a:off x="10207626" y="3125787"/>
              <a:ext cx="100013" cy="87313"/>
            </a:xfrm>
            <a:custGeom>
              <a:avLst/>
              <a:gdLst>
                <a:gd name="T0" fmla="*/ 48 w 58"/>
                <a:gd name="T1" fmla="*/ 7 h 51"/>
                <a:gd name="T2" fmla="*/ 58 w 58"/>
                <a:gd name="T3" fmla="*/ 34 h 51"/>
                <a:gd name="T4" fmla="*/ 24 w 58"/>
                <a:gd name="T5" fmla="*/ 42 h 51"/>
                <a:gd name="T6" fmla="*/ 0 w 58"/>
                <a:gd name="T7" fmla="*/ 29 h 51"/>
                <a:gd name="T8" fmla="*/ 2 w 58"/>
                <a:gd name="T9" fmla="*/ 0 h 51"/>
                <a:gd name="T10" fmla="*/ 48 w 58"/>
                <a:gd name="T11" fmla="*/ 7 h 51"/>
              </a:gdLst>
              <a:ahLst/>
              <a:cxnLst>
                <a:cxn ang="0">
                  <a:pos x="T0" y="T1"/>
                </a:cxn>
                <a:cxn ang="0">
                  <a:pos x="T2" y="T3"/>
                </a:cxn>
                <a:cxn ang="0">
                  <a:pos x="T4" y="T5"/>
                </a:cxn>
                <a:cxn ang="0">
                  <a:pos x="T6" y="T7"/>
                </a:cxn>
                <a:cxn ang="0">
                  <a:pos x="T8" y="T9"/>
                </a:cxn>
                <a:cxn ang="0">
                  <a:pos x="T10" y="T11"/>
                </a:cxn>
              </a:cxnLst>
              <a:rect l="0" t="0" r="r" b="b"/>
              <a:pathLst>
                <a:path w="58" h="51">
                  <a:moveTo>
                    <a:pt x="48" y="7"/>
                  </a:moveTo>
                  <a:cubicBezTo>
                    <a:pt x="58" y="34"/>
                    <a:pt x="58" y="34"/>
                    <a:pt x="58" y="34"/>
                  </a:cubicBezTo>
                  <a:cubicBezTo>
                    <a:pt x="58" y="34"/>
                    <a:pt x="40" y="51"/>
                    <a:pt x="24" y="42"/>
                  </a:cubicBezTo>
                  <a:cubicBezTo>
                    <a:pt x="8" y="33"/>
                    <a:pt x="0" y="29"/>
                    <a:pt x="0" y="29"/>
                  </a:cubicBezTo>
                  <a:cubicBezTo>
                    <a:pt x="2" y="0"/>
                    <a:pt x="2" y="0"/>
                    <a:pt x="2" y="0"/>
                  </a:cubicBezTo>
                  <a:lnTo>
                    <a:pt x="48" y="7"/>
                  </a:lnTo>
                  <a:close/>
                </a:path>
              </a:pathLst>
            </a:custGeom>
            <a:solidFill>
              <a:srgbClr val="F9A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4" name="Freeform 423"/>
            <p:cNvSpPr/>
            <p:nvPr>
              <p:custDataLst>
                <p:tags r:id="rId419"/>
              </p:custDataLst>
            </p:nvPr>
          </p:nvSpPr>
          <p:spPr bwMode="auto">
            <a:xfrm>
              <a:off x="9482139" y="3146424"/>
              <a:ext cx="92075" cy="90488"/>
            </a:xfrm>
            <a:custGeom>
              <a:avLst/>
              <a:gdLst>
                <a:gd name="T0" fmla="*/ 53 w 53"/>
                <a:gd name="T1" fmla="*/ 26 h 53"/>
                <a:gd name="T2" fmla="*/ 32 w 53"/>
                <a:gd name="T3" fmla="*/ 53 h 53"/>
                <a:gd name="T4" fmla="*/ 10 w 53"/>
                <a:gd name="T5" fmla="*/ 44 h 53"/>
                <a:gd name="T6" fmla="*/ 0 w 53"/>
                <a:gd name="T7" fmla="*/ 12 h 53"/>
                <a:gd name="T8" fmla="*/ 17 w 53"/>
                <a:gd name="T9" fmla="*/ 0 h 53"/>
                <a:gd name="T10" fmla="*/ 53 w 53"/>
                <a:gd name="T11" fmla="*/ 26 h 53"/>
              </a:gdLst>
              <a:ahLst/>
              <a:cxnLst>
                <a:cxn ang="0">
                  <a:pos x="T0" y="T1"/>
                </a:cxn>
                <a:cxn ang="0">
                  <a:pos x="T2" y="T3"/>
                </a:cxn>
                <a:cxn ang="0">
                  <a:pos x="T4" y="T5"/>
                </a:cxn>
                <a:cxn ang="0">
                  <a:pos x="T6" y="T7"/>
                </a:cxn>
                <a:cxn ang="0">
                  <a:pos x="T8" y="T9"/>
                </a:cxn>
                <a:cxn ang="0">
                  <a:pos x="T10" y="T11"/>
                </a:cxn>
              </a:cxnLst>
              <a:rect l="0" t="0" r="r" b="b"/>
              <a:pathLst>
                <a:path w="53" h="53">
                  <a:moveTo>
                    <a:pt x="53" y="26"/>
                  </a:moveTo>
                  <a:cubicBezTo>
                    <a:pt x="32" y="53"/>
                    <a:pt x="32" y="53"/>
                    <a:pt x="32" y="53"/>
                  </a:cubicBezTo>
                  <a:cubicBezTo>
                    <a:pt x="32" y="53"/>
                    <a:pt x="16" y="50"/>
                    <a:pt x="10" y="44"/>
                  </a:cubicBezTo>
                  <a:cubicBezTo>
                    <a:pt x="0" y="34"/>
                    <a:pt x="0" y="12"/>
                    <a:pt x="0" y="12"/>
                  </a:cubicBezTo>
                  <a:cubicBezTo>
                    <a:pt x="17" y="0"/>
                    <a:pt x="17" y="0"/>
                    <a:pt x="17" y="0"/>
                  </a:cubicBezTo>
                  <a:lnTo>
                    <a:pt x="53" y="26"/>
                  </a:lnTo>
                  <a:close/>
                </a:path>
              </a:pathLst>
            </a:custGeom>
            <a:solidFill>
              <a:srgbClr val="F9A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5" name="Freeform 424"/>
            <p:cNvSpPr/>
            <p:nvPr>
              <p:custDataLst>
                <p:tags r:id="rId420"/>
              </p:custDataLst>
            </p:nvPr>
          </p:nvSpPr>
          <p:spPr bwMode="auto">
            <a:xfrm>
              <a:off x="9482139" y="2620962"/>
              <a:ext cx="857250" cy="603250"/>
            </a:xfrm>
            <a:custGeom>
              <a:avLst/>
              <a:gdLst>
                <a:gd name="T0" fmla="*/ 52 w 499"/>
                <a:gd name="T1" fmla="*/ 352 h 352"/>
                <a:gd name="T2" fmla="*/ 0 w 499"/>
                <a:gd name="T3" fmla="*/ 302 h 352"/>
                <a:gd name="T4" fmla="*/ 314 w 499"/>
                <a:gd name="T5" fmla="*/ 28 h 352"/>
                <a:gd name="T6" fmla="*/ 471 w 499"/>
                <a:gd name="T7" fmla="*/ 0 h 352"/>
                <a:gd name="T8" fmla="*/ 499 w 499"/>
                <a:gd name="T9" fmla="*/ 51 h 352"/>
                <a:gd name="T10" fmla="*/ 52 w 499"/>
                <a:gd name="T11" fmla="*/ 352 h 352"/>
              </a:gdLst>
              <a:ahLst/>
              <a:cxnLst>
                <a:cxn ang="0">
                  <a:pos x="T0" y="T1"/>
                </a:cxn>
                <a:cxn ang="0">
                  <a:pos x="T2" y="T3"/>
                </a:cxn>
                <a:cxn ang="0">
                  <a:pos x="T4" y="T5"/>
                </a:cxn>
                <a:cxn ang="0">
                  <a:pos x="T6" y="T7"/>
                </a:cxn>
                <a:cxn ang="0">
                  <a:pos x="T8" y="T9"/>
                </a:cxn>
                <a:cxn ang="0">
                  <a:pos x="T10" y="T11"/>
                </a:cxn>
              </a:cxnLst>
              <a:rect l="0" t="0" r="r" b="b"/>
              <a:pathLst>
                <a:path w="499" h="352">
                  <a:moveTo>
                    <a:pt x="52" y="352"/>
                  </a:moveTo>
                  <a:cubicBezTo>
                    <a:pt x="52" y="352"/>
                    <a:pt x="15" y="338"/>
                    <a:pt x="0" y="302"/>
                  </a:cubicBezTo>
                  <a:cubicBezTo>
                    <a:pt x="314" y="28"/>
                    <a:pt x="314" y="28"/>
                    <a:pt x="314" y="28"/>
                  </a:cubicBezTo>
                  <a:cubicBezTo>
                    <a:pt x="471" y="0"/>
                    <a:pt x="471" y="0"/>
                    <a:pt x="471" y="0"/>
                  </a:cubicBezTo>
                  <a:cubicBezTo>
                    <a:pt x="499" y="51"/>
                    <a:pt x="499" y="51"/>
                    <a:pt x="499" y="51"/>
                  </a:cubicBezTo>
                  <a:lnTo>
                    <a:pt x="52" y="352"/>
                  </a:lnTo>
                  <a:close/>
                </a:path>
              </a:pathLst>
            </a:custGeom>
            <a:solidFill>
              <a:srgbClr val="283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6" name="Freeform 425"/>
            <p:cNvSpPr/>
            <p:nvPr>
              <p:custDataLst>
                <p:tags r:id="rId421"/>
              </p:custDataLst>
            </p:nvPr>
          </p:nvSpPr>
          <p:spPr bwMode="auto">
            <a:xfrm>
              <a:off x="9885364" y="2424112"/>
              <a:ext cx="744538" cy="752475"/>
            </a:xfrm>
            <a:custGeom>
              <a:avLst/>
              <a:gdLst>
                <a:gd name="T0" fmla="*/ 252 w 434"/>
                <a:gd name="T1" fmla="*/ 422 h 440"/>
                <a:gd name="T2" fmla="*/ 173 w 434"/>
                <a:gd name="T3" fmla="*/ 418 h 440"/>
                <a:gd name="T4" fmla="*/ 2 w 434"/>
                <a:gd name="T5" fmla="*/ 85 h 440"/>
                <a:gd name="T6" fmla="*/ 48 w 434"/>
                <a:gd name="T7" fmla="*/ 26 h 440"/>
                <a:gd name="T8" fmla="*/ 133 w 434"/>
                <a:gd name="T9" fmla="*/ 18 h 440"/>
                <a:gd name="T10" fmla="*/ 276 w 434"/>
                <a:gd name="T11" fmla="*/ 0 h 440"/>
                <a:gd name="T12" fmla="*/ 410 w 434"/>
                <a:gd name="T13" fmla="*/ 22 h 440"/>
                <a:gd name="T14" fmla="*/ 399 w 434"/>
                <a:gd name="T15" fmla="*/ 121 h 440"/>
                <a:gd name="T16" fmla="*/ 281 w 434"/>
                <a:gd name="T17" fmla="*/ 171 h 440"/>
                <a:gd name="T18" fmla="*/ 161 w 434"/>
                <a:gd name="T19" fmla="*/ 162 h 440"/>
                <a:gd name="T20" fmla="*/ 252 w 434"/>
                <a:gd name="T21" fmla="*/ 42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4" h="440">
                  <a:moveTo>
                    <a:pt x="252" y="422"/>
                  </a:moveTo>
                  <a:cubicBezTo>
                    <a:pt x="252" y="422"/>
                    <a:pt x="208" y="440"/>
                    <a:pt x="173" y="418"/>
                  </a:cubicBezTo>
                  <a:cubicBezTo>
                    <a:pt x="139" y="396"/>
                    <a:pt x="2" y="85"/>
                    <a:pt x="2" y="85"/>
                  </a:cubicBezTo>
                  <a:cubicBezTo>
                    <a:pt x="2" y="85"/>
                    <a:pt x="0" y="34"/>
                    <a:pt x="48" y="26"/>
                  </a:cubicBezTo>
                  <a:cubicBezTo>
                    <a:pt x="97" y="18"/>
                    <a:pt x="133" y="18"/>
                    <a:pt x="133" y="18"/>
                  </a:cubicBezTo>
                  <a:cubicBezTo>
                    <a:pt x="276" y="0"/>
                    <a:pt x="276" y="0"/>
                    <a:pt x="276" y="0"/>
                  </a:cubicBezTo>
                  <a:cubicBezTo>
                    <a:pt x="410" y="22"/>
                    <a:pt x="410" y="22"/>
                    <a:pt x="410" y="22"/>
                  </a:cubicBezTo>
                  <a:cubicBezTo>
                    <a:pt x="410" y="22"/>
                    <a:pt x="434" y="83"/>
                    <a:pt x="399" y="121"/>
                  </a:cubicBezTo>
                  <a:cubicBezTo>
                    <a:pt x="365" y="160"/>
                    <a:pt x="319" y="173"/>
                    <a:pt x="281" y="171"/>
                  </a:cubicBezTo>
                  <a:cubicBezTo>
                    <a:pt x="243" y="169"/>
                    <a:pt x="161" y="162"/>
                    <a:pt x="161" y="162"/>
                  </a:cubicBezTo>
                  <a:lnTo>
                    <a:pt x="252" y="422"/>
                  </a:lnTo>
                  <a:close/>
                </a:path>
              </a:pathLst>
            </a:custGeom>
            <a:solidFill>
              <a:srgbClr val="3A3E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7" name="Freeform 426"/>
            <p:cNvSpPr/>
            <p:nvPr>
              <p:custDataLst>
                <p:tags r:id="rId422"/>
              </p:custDataLst>
            </p:nvPr>
          </p:nvSpPr>
          <p:spPr bwMode="auto">
            <a:xfrm>
              <a:off x="10047289" y="1368424"/>
              <a:ext cx="565150" cy="428625"/>
            </a:xfrm>
            <a:custGeom>
              <a:avLst/>
              <a:gdLst>
                <a:gd name="T0" fmla="*/ 176 w 330"/>
                <a:gd name="T1" fmla="*/ 208 h 250"/>
                <a:gd name="T2" fmla="*/ 214 w 330"/>
                <a:gd name="T3" fmla="*/ 170 h 250"/>
                <a:gd name="T4" fmla="*/ 263 w 330"/>
                <a:gd name="T5" fmla="*/ 237 h 250"/>
                <a:gd name="T6" fmla="*/ 330 w 330"/>
                <a:gd name="T7" fmla="*/ 205 h 250"/>
                <a:gd name="T8" fmla="*/ 284 w 330"/>
                <a:gd name="T9" fmla="*/ 170 h 250"/>
                <a:gd name="T10" fmla="*/ 185 w 330"/>
                <a:gd name="T11" fmla="*/ 28 h 250"/>
                <a:gd name="T12" fmla="*/ 159 w 330"/>
                <a:gd name="T13" fmla="*/ 57 h 250"/>
                <a:gd name="T14" fmla="*/ 93 w 330"/>
                <a:gd name="T15" fmla="*/ 30 h 250"/>
                <a:gd name="T16" fmla="*/ 3 w 330"/>
                <a:gd name="T17" fmla="*/ 125 h 250"/>
                <a:gd name="T18" fmla="*/ 47 w 330"/>
                <a:gd name="T19" fmla="*/ 176 h 250"/>
                <a:gd name="T20" fmla="*/ 136 w 330"/>
                <a:gd name="T21" fmla="*/ 170 h 250"/>
                <a:gd name="T22" fmla="*/ 176 w 33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250">
                  <a:moveTo>
                    <a:pt x="176" y="208"/>
                  </a:moveTo>
                  <a:cubicBezTo>
                    <a:pt x="176" y="208"/>
                    <a:pt x="212" y="201"/>
                    <a:pt x="214" y="170"/>
                  </a:cubicBezTo>
                  <a:cubicBezTo>
                    <a:pt x="214" y="170"/>
                    <a:pt x="199" y="224"/>
                    <a:pt x="263" y="237"/>
                  </a:cubicBezTo>
                  <a:cubicBezTo>
                    <a:pt x="328" y="250"/>
                    <a:pt x="330" y="205"/>
                    <a:pt x="330" y="205"/>
                  </a:cubicBezTo>
                  <a:cubicBezTo>
                    <a:pt x="330" y="205"/>
                    <a:pt x="301" y="220"/>
                    <a:pt x="284" y="170"/>
                  </a:cubicBezTo>
                  <a:cubicBezTo>
                    <a:pt x="267" y="121"/>
                    <a:pt x="212" y="0"/>
                    <a:pt x="185" y="28"/>
                  </a:cubicBezTo>
                  <a:cubicBezTo>
                    <a:pt x="159" y="57"/>
                    <a:pt x="159" y="57"/>
                    <a:pt x="159" y="57"/>
                  </a:cubicBezTo>
                  <a:cubicBezTo>
                    <a:pt x="159" y="57"/>
                    <a:pt x="138" y="13"/>
                    <a:pt x="93" y="30"/>
                  </a:cubicBezTo>
                  <a:cubicBezTo>
                    <a:pt x="47" y="47"/>
                    <a:pt x="7" y="59"/>
                    <a:pt x="3" y="125"/>
                  </a:cubicBezTo>
                  <a:cubicBezTo>
                    <a:pt x="0" y="191"/>
                    <a:pt x="9" y="182"/>
                    <a:pt x="47" y="176"/>
                  </a:cubicBezTo>
                  <a:cubicBezTo>
                    <a:pt x="85" y="170"/>
                    <a:pt x="106" y="159"/>
                    <a:pt x="136" y="170"/>
                  </a:cubicBezTo>
                  <a:cubicBezTo>
                    <a:pt x="166" y="182"/>
                    <a:pt x="136" y="208"/>
                    <a:pt x="176" y="208"/>
                  </a:cubicBezTo>
                  <a:close/>
                </a:path>
              </a:pathLst>
            </a:custGeom>
            <a:solidFill>
              <a:srgbClr val="4D2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8" name="Freeform 427"/>
            <p:cNvSpPr/>
            <p:nvPr>
              <p:custDataLst>
                <p:tags r:id="rId423"/>
              </p:custDataLst>
            </p:nvPr>
          </p:nvSpPr>
          <p:spPr bwMode="auto">
            <a:xfrm>
              <a:off x="9958389" y="1816099"/>
              <a:ext cx="688975" cy="652463"/>
            </a:xfrm>
            <a:custGeom>
              <a:avLst/>
              <a:gdLst>
                <a:gd name="T0" fmla="*/ 255 w 402"/>
                <a:gd name="T1" fmla="*/ 8 h 381"/>
                <a:gd name="T2" fmla="*/ 349 w 402"/>
                <a:gd name="T3" fmla="*/ 18 h 381"/>
                <a:gd name="T4" fmla="*/ 402 w 402"/>
                <a:gd name="T5" fmla="*/ 165 h 381"/>
                <a:gd name="T6" fmla="*/ 378 w 402"/>
                <a:gd name="T7" fmla="*/ 180 h 381"/>
                <a:gd name="T8" fmla="*/ 376 w 402"/>
                <a:gd name="T9" fmla="*/ 291 h 381"/>
                <a:gd name="T10" fmla="*/ 368 w 402"/>
                <a:gd name="T11" fmla="*/ 377 h 381"/>
                <a:gd name="T12" fmla="*/ 180 w 402"/>
                <a:gd name="T13" fmla="*/ 377 h 381"/>
                <a:gd name="T14" fmla="*/ 91 w 402"/>
                <a:gd name="T15" fmla="*/ 373 h 381"/>
                <a:gd name="T16" fmla="*/ 133 w 402"/>
                <a:gd name="T17" fmla="*/ 264 h 381"/>
                <a:gd name="T18" fmla="*/ 12 w 402"/>
                <a:gd name="T19" fmla="*/ 192 h 381"/>
                <a:gd name="T20" fmla="*/ 0 w 402"/>
                <a:gd name="T21" fmla="*/ 129 h 381"/>
                <a:gd name="T22" fmla="*/ 132 w 402"/>
                <a:gd name="T23" fmla="*/ 13 h 381"/>
                <a:gd name="T24" fmla="*/ 255 w 402"/>
                <a:gd name="T25" fmla="*/ 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381">
                  <a:moveTo>
                    <a:pt x="255" y="8"/>
                  </a:moveTo>
                  <a:cubicBezTo>
                    <a:pt x="255" y="8"/>
                    <a:pt x="303" y="0"/>
                    <a:pt x="349" y="18"/>
                  </a:cubicBezTo>
                  <a:cubicBezTo>
                    <a:pt x="396" y="36"/>
                    <a:pt x="402" y="165"/>
                    <a:pt x="402" y="165"/>
                  </a:cubicBezTo>
                  <a:cubicBezTo>
                    <a:pt x="378" y="180"/>
                    <a:pt x="378" y="180"/>
                    <a:pt x="378" y="180"/>
                  </a:cubicBezTo>
                  <a:cubicBezTo>
                    <a:pt x="378" y="180"/>
                    <a:pt x="374" y="256"/>
                    <a:pt x="376" y="291"/>
                  </a:cubicBezTo>
                  <a:cubicBezTo>
                    <a:pt x="378" y="325"/>
                    <a:pt x="382" y="373"/>
                    <a:pt x="368" y="377"/>
                  </a:cubicBezTo>
                  <a:cubicBezTo>
                    <a:pt x="353" y="381"/>
                    <a:pt x="210" y="375"/>
                    <a:pt x="180" y="377"/>
                  </a:cubicBezTo>
                  <a:cubicBezTo>
                    <a:pt x="150" y="379"/>
                    <a:pt x="93" y="381"/>
                    <a:pt x="91" y="373"/>
                  </a:cubicBezTo>
                  <a:cubicBezTo>
                    <a:pt x="89" y="365"/>
                    <a:pt x="140" y="272"/>
                    <a:pt x="133" y="264"/>
                  </a:cubicBezTo>
                  <a:cubicBezTo>
                    <a:pt x="127" y="256"/>
                    <a:pt x="12" y="192"/>
                    <a:pt x="12" y="192"/>
                  </a:cubicBezTo>
                  <a:cubicBezTo>
                    <a:pt x="0" y="129"/>
                    <a:pt x="0" y="129"/>
                    <a:pt x="0" y="129"/>
                  </a:cubicBezTo>
                  <a:cubicBezTo>
                    <a:pt x="0" y="129"/>
                    <a:pt x="35" y="14"/>
                    <a:pt x="132" y="13"/>
                  </a:cubicBezTo>
                  <a:cubicBezTo>
                    <a:pt x="228" y="12"/>
                    <a:pt x="255" y="8"/>
                    <a:pt x="255" y="8"/>
                  </a:cubicBezTo>
                  <a:close/>
                </a:path>
              </a:pathLst>
            </a:custGeom>
            <a:solidFill>
              <a:srgbClr val="529A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9" name="Freeform 428"/>
            <p:cNvSpPr/>
            <p:nvPr>
              <p:custDataLst>
                <p:tags r:id="rId424"/>
              </p:custDataLst>
            </p:nvPr>
          </p:nvSpPr>
          <p:spPr bwMode="auto">
            <a:xfrm>
              <a:off x="10174289" y="1792287"/>
              <a:ext cx="231775" cy="176213"/>
            </a:xfrm>
            <a:custGeom>
              <a:avLst/>
              <a:gdLst>
                <a:gd name="T0" fmla="*/ 129 w 135"/>
                <a:gd name="T1" fmla="*/ 22 h 103"/>
                <a:gd name="T2" fmla="*/ 99 w 135"/>
                <a:gd name="T3" fmla="*/ 81 h 103"/>
                <a:gd name="T4" fmla="*/ 27 w 135"/>
                <a:gd name="T5" fmla="*/ 83 h 103"/>
                <a:gd name="T6" fmla="*/ 0 w 135"/>
                <a:gd name="T7" fmla="*/ 47 h 103"/>
                <a:gd name="T8" fmla="*/ 6 w 135"/>
                <a:gd name="T9" fmla="*/ 27 h 103"/>
                <a:gd name="T10" fmla="*/ 95 w 135"/>
                <a:gd name="T11" fmla="*/ 0 h 103"/>
                <a:gd name="T12" fmla="*/ 129 w 135"/>
                <a:gd name="T13" fmla="*/ 22 h 103"/>
              </a:gdLst>
              <a:ahLst/>
              <a:cxnLst>
                <a:cxn ang="0">
                  <a:pos x="T0" y="T1"/>
                </a:cxn>
                <a:cxn ang="0">
                  <a:pos x="T2" y="T3"/>
                </a:cxn>
                <a:cxn ang="0">
                  <a:pos x="T4" y="T5"/>
                </a:cxn>
                <a:cxn ang="0">
                  <a:pos x="T6" y="T7"/>
                </a:cxn>
                <a:cxn ang="0">
                  <a:pos x="T8" y="T9"/>
                </a:cxn>
                <a:cxn ang="0">
                  <a:pos x="T10" y="T11"/>
                </a:cxn>
                <a:cxn ang="0">
                  <a:pos x="T12" y="T13"/>
                </a:cxn>
              </a:cxnLst>
              <a:rect l="0" t="0" r="r" b="b"/>
              <a:pathLst>
                <a:path w="135" h="103">
                  <a:moveTo>
                    <a:pt x="129" y="22"/>
                  </a:moveTo>
                  <a:cubicBezTo>
                    <a:pt x="129" y="22"/>
                    <a:pt x="135" y="65"/>
                    <a:pt x="99" y="81"/>
                  </a:cubicBezTo>
                  <a:cubicBezTo>
                    <a:pt x="64" y="96"/>
                    <a:pt x="51" y="103"/>
                    <a:pt x="27" y="83"/>
                  </a:cubicBezTo>
                  <a:cubicBezTo>
                    <a:pt x="2" y="64"/>
                    <a:pt x="0" y="47"/>
                    <a:pt x="0" y="47"/>
                  </a:cubicBezTo>
                  <a:cubicBezTo>
                    <a:pt x="6" y="27"/>
                    <a:pt x="6" y="27"/>
                    <a:pt x="6" y="27"/>
                  </a:cubicBezTo>
                  <a:cubicBezTo>
                    <a:pt x="95" y="0"/>
                    <a:pt x="95" y="0"/>
                    <a:pt x="95" y="0"/>
                  </a:cubicBezTo>
                  <a:cubicBezTo>
                    <a:pt x="95" y="0"/>
                    <a:pt x="91" y="31"/>
                    <a:pt x="129" y="22"/>
                  </a:cubicBezTo>
                  <a:close/>
                </a:path>
              </a:pathLst>
            </a:custGeom>
            <a:solidFill>
              <a:srgbClr val="F0A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0" name="Freeform 429"/>
            <p:cNvSpPr/>
            <p:nvPr>
              <p:custDataLst>
                <p:tags r:id="rId425"/>
              </p:custDataLst>
            </p:nvPr>
          </p:nvSpPr>
          <p:spPr bwMode="auto">
            <a:xfrm>
              <a:off x="10460039" y="2054224"/>
              <a:ext cx="211138" cy="73025"/>
            </a:xfrm>
            <a:custGeom>
              <a:avLst/>
              <a:gdLst>
                <a:gd name="T0" fmla="*/ 109 w 123"/>
                <a:gd name="T1" fmla="*/ 26 h 43"/>
                <a:gd name="T2" fmla="*/ 85 w 123"/>
                <a:gd name="T3" fmla="*/ 41 h 43"/>
                <a:gd name="T4" fmla="*/ 0 w 123"/>
                <a:gd name="T5" fmla="*/ 6 h 43"/>
                <a:gd name="T6" fmla="*/ 109 w 123"/>
                <a:gd name="T7" fmla="*/ 26 h 43"/>
              </a:gdLst>
              <a:ahLst/>
              <a:cxnLst>
                <a:cxn ang="0">
                  <a:pos x="T0" y="T1"/>
                </a:cxn>
                <a:cxn ang="0">
                  <a:pos x="T2" y="T3"/>
                </a:cxn>
                <a:cxn ang="0">
                  <a:pos x="T4" y="T5"/>
                </a:cxn>
                <a:cxn ang="0">
                  <a:pos x="T6" y="T7"/>
                </a:cxn>
              </a:cxnLst>
              <a:rect l="0" t="0" r="r" b="b"/>
              <a:pathLst>
                <a:path w="123" h="43">
                  <a:moveTo>
                    <a:pt x="109" y="26"/>
                  </a:moveTo>
                  <a:cubicBezTo>
                    <a:pt x="109" y="26"/>
                    <a:pt x="123" y="39"/>
                    <a:pt x="85" y="41"/>
                  </a:cubicBezTo>
                  <a:cubicBezTo>
                    <a:pt x="46" y="43"/>
                    <a:pt x="0" y="6"/>
                    <a:pt x="0" y="6"/>
                  </a:cubicBezTo>
                  <a:cubicBezTo>
                    <a:pt x="0" y="6"/>
                    <a:pt x="81" y="0"/>
                    <a:pt x="109" y="26"/>
                  </a:cubicBezTo>
                  <a:close/>
                </a:path>
              </a:pathLst>
            </a:custGeom>
            <a:solidFill>
              <a:srgbClr val="0B75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1" name="Freeform 430"/>
            <p:cNvSpPr/>
            <p:nvPr>
              <p:custDataLst>
                <p:tags r:id="rId426"/>
              </p:custDataLst>
            </p:nvPr>
          </p:nvSpPr>
          <p:spPr bwMode="auto">
            <a:xfrm>
              <a:off x="9918701" y="1911349"/>
              <a:ext cx="723900" cy="317500"/>
            </a:xfrm>
            <a:custGeom>
              <a:avLst/>
              <a:gdLst>
                <a:gd name="T0" fmla="*/ 414 w 422"/>
                <a:gd name="T1" fmla="*/ 105 h 185"/>
                <a:gd name="T2" fmla="*/ 407 w 422"/>
                <a:gd name="T3" fmla="*/ 174 h 185"/>
                <a:gd name="T4" fmla="*/ 321 w 422"/>
                <a:gd name="T5" fmla="*/ 162 h 185"/>
                <a:gd name="T6" fmla="*/ 123 w 422"/>
                <a:gd name="T7" fmla="*/ 73 h 185"/>
                <a:gd name="T8" fmla="*/ 31 w 422"/>
                <a:gd name="T9" fmla="*/ 76 h 185"/>
                <a:gd name="T10" fmla="*/ 47 w 422"/>
                <a:gd name="T11" fmla="*/ 49 h 185"/>
                <a:gd name="T12" fmla="*/ 24 w 422"/>
                <a:gd name="T13" fmla="*/ 41 h 185"/>
                <a:gd name="T14" fmla="*/ 0 w 422"/>
                <a:gd name="T15" fmla="*/ 63 h 185"/>
                <a:gd name="T16" fmla="*/ 23 w 422"/>
                <a:gd name="T17" fmla="*/ 18 h 185"/>
                <a:gd name="T18" fmla="*/ 89 w 422"/>
                <a:gd name="T19" fmla="*/ 6 h 185"/>
                <a:gd name="T20" fmla="*/ 194 w 422"/>
                <a:gd name="T21" fmla="*/ 52 h 185"/>
                <a:gd name="T22" fmla="*/ 333 w 422"/>
                <a:gd name="T23" fmla="*/ 91 h 185"/>
                <a:gd name="T24" fmla="*/ 414 w 422"/>
                <a:gd name="T25" fmla="*/ 10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85">
                  <a:moveTo>
                    <a:pt x="414" y="105"/>
                  </a:moveTo>
                  <a:cubicBezTo>
                    <a:pt x="414" y="105"/>
                    <a:pt x="422" y="165"/>
                    <a:pt x="407" y="174"/>
                  </a:cubicBezTo>
                  <a:cubicBezTo>
                    <a:pt x="393" y="183"/>
                    <a:pt x="369" y="185"/>
                    <a:pt x="321" y="162"/>
                  </a:cubicBezTo>
                  <a:cubicBezTo>
                    <a:pt x="273" y="139"/>
                    <a:pt x="151" y="80"/>
                    <a:pt x="123" y="73"/>
                  </a:cubicBezTo>
                  <a:cubicBezTo>
                    <a:pt x="86" y="63"/>
                    <a:pt x="37" y="72"/>
                    <a:pt x="31" y="76"/>
                  </a:cubicBezTo>
                  <a:cubicBezTo>
                    <a:pt x="24" y="80"/>
                    <a:pt x="24" y="56"/>
                    <a:pt x="47" y="49"/>
                  </a:cubicBezTo>
                  <a:cubicBezTo>
                    <a:pt x="71" y="41"/>
                    <a:pt x="29" y="32"/>
                    <a:pt x="24" y="41"/>
                  </a:cubicBezTo>
                  <a:cubicBezTo>
                    <a:pt x="19" y="50"/>
                    <a:pt x="0" y="63"/>
                    <a:pt x="0" y="63"/>
                  </a:cubicBezTo>
                  <a:cubicBezTo>
                    <a:pt x="0" y="63"/>
                    <a:pt x="3" y="24"/>
                    <a:pt x="23" y="18"/>
                  </a:cubicBezTo>
                  <a:cubicBezTo>
                    <a:pt x="42" y="11"/>
                    <a:pt x="68" y="0"/>
                    <a:pt x="89" y="6"/>
                  </a:cubicBezTo>
                  <a:cubicBezTo>
                    <a:pt x="109" y="12"/>
                    <a:pt x="171" y="41"/>
                    <a:pt x="194" y="52"/>
                  </a:cubicBezTo>
                  <a:cubicBezTo>
                    <a:pt x="218" y="64"/>
                    <a:pt x="304" y="94"/>
                    <a:pt x="333" y="91"/>
                  </a:cubicBezTo>
                  <a:cubicBezTo>
                    <a:pt x="333" y="91"/>
                    <a:pt x="353" y="92"/>
                    <a:pt x="414" y="105"/>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2" name="Freeform 431"/>
            <p:cNvSpPr/>
            <p:nvPr>
              <p:custDataLst>
                <p:tags r:id="rId427"/>
              </p:custDataLst>
            </p:nvPr>
          </p:nvSpPr>
          <p:spPr bwMode="auto">
            <a:xfrm>
              <a:off x="9755189" y="2278062"/>
              <a:ext cx="647700" cy="17463"/>
            </a:xfrm>
            <a:custGeom>
              <a:avLst/>
              <a:gdLst>
                <a:gd name="T0" fmla="*/ 3 w 377"/>
                <a:gd name="T1" fmla="*/ 10 h 10"/>
                <a:gd name="T2" fmla="*/ 374 w 377"/>
                <a:gd name="T3" fmla="*/ 10 h 10"/>
                <a:gd name="T4" fmla="*/ 377 w 377"/>
                <a:gd name="T5" fmla="*/ 6 h 10"/>
                <a:gd name="T6" fmla="*/ 377 w 377"/>
                <a:gd name="T7" fmla="*/ 4 h 10"/>
                <a:gd name="T8" fmla="*/ 374 w 377"/>
                <a:gd name="T9" fmla="*/ 0 h 10"/>
                <a:gd name="T10" fmla="*/ 3 w 377"/>
                <a:gd name="T11" fmla="*/ 0 h 10"/>
                <a:gd name="T12" fmla="*/ 0 w 377"/>
                <a:gd name="T13" fmla="*/ 4 h 10"/>
                <a:gd name="T14" fmla="*/ 0 w 377"/>
                <a:gd name="T15" fmla="*/ 6 h 10"/>
                <a:gd name="T16" fmla="*/ 3 w 37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10">
                  <a:moveTo>
                    <a:pt x="3" y="10"/>
                  </a:moveTo>
                  <a:cubicBezTo>
                    <a:pt x="374" y="10"/>
                    <a:pt x="374" y="10"/>
                    <a:pt x="374" y="10"/>
                  </a:cubicBezTo>
                  <a:cubicBezTo>
                    <a:pt x="376" y="10"/>
                    <a:pt x="377" y="8"/>
                    <a:pt x="377" y="6"/>
                  </a:cubicBezTo>
                  <a:cubicBezTo>
                    <a:pt x="377" y="4"/>
                    <a:pt x="377" y="4"/>
                    <a:pt x="377" y="4"/>
                  </a:cubicBezTo>
                  <a:cubicBezTo>
                    <a:pt x="377" y="2"/>
                    <a:pt x="376" y="0"/>
                    <a:pt x="374" y="0"/>
                  </a:cubicBezTo>
                  <a:cubicBezTo>
                    <a:pt x="3" y="0"/>
                    <a:pt x="3" y="0"/>
                    <a:pt x="3" y="0"/>
                  </a:cubicBezTo>
                  <a:cubicBezTo>
                    <a:pt x="1" y="0"/>
                    <a:pt x="0" y="2"/>
                    <a:pt x="0" y="4"/>
                  </a:cubicBezTo>
                  <a:cubicBezTo>
                    <a:pt x="0" y="6"/>
                    <a:pt x="0" y="6"/>
                    <a:pt x="0" y="6"/>
                  </a:cubicBezTo>
                  <a:cubicBezTo>
                    <a:pt x="0" y="8"/>
                    <a:pt x="1" y="10"/>
                    <a:pt x="3" y="10"/>
                  </a:cubicBezTo>
                  <a:close/>
                </a:path>
              </a:pathLst>
            </a:custGeom>
            <a:solidFill>
              <a:srgbClr val="95CB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3" name="Freeform 432"/>
            <p:cNvSpPr/>
            <p:nvPr>
              <p:custDataLst>
                <p:tags r:id="rId428"/>
              </p:custDataLst>
            </p:nvPr>
          </p:nvSpPr>
          <p:spPr bwMode="auto">
            <a:xfrm>
              <a:off x="9588501" y="1990724"/>
              <a:ext cx="647700" cy="295275"/>
            </a:xfrm>
            <a:custGeom>
              <a:avLst/>
              <a:gdLst>
                <a:gd name="T0" fmla="*/ 371 w 377"/>
                <a:gd name="T1" fmla="*/ 161 h 173"/>
                <a:gd name="T2" fmla="*/ 262 w 377"/>
                <a:gd name="T3" fmla="*/ 10 h 173"/>
                <a:gd name="T4" fmla="*/ 226 w 377"/>
                <a:gd name="T5" fmla="*/ 0 h 173"/>
                <a:gd name="T6" fmla="*/ 21 w 377"/>
                <a:gd name="T7" fmla="*/ 1 h 173"/>
                <a:gd name="T8" fmla="*/ 8 w 377"/>
                <a:gd name="T9" fmla="*/ 20 h 173"/>
                <a:gd name="T10" fmla="*/ 97 w 377"/>
                <a:gd name="T11" fmla="*/ 173 h 173"/>
                <a:gd name="T12" fmla="*/ 377 w 377"/>
                <a:gd name="T13" fmla="*/ 168 h 173"/>
                <a:gd name="T14" fmla="*/ 371 w 377"/>
                <a:gd name="T15" fmla="*/ 161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173">
                  <a:moveTo>
                    <a:pt x="371" y="161"/>
                  </a:moveTo>
                  <a:cubicBezTo>
                    <a:pt x="262" y="10"/>
                    <a:pt x="262" y="10"/>
                    <a:pt x="262" y="10"/>
                  </a:cubicBezTo>
                  <a:cubicBezTo>
                    <a:pt x="262" y="10"/>
                    <a:pt x="263" y="0"/>
                    <a:pt x="226" y="0"/>
                  </a:cubicBezTo>
                  <a:cubicBezTo>
                    <a:pt x="190" y="0"/>
                    <a:pt x="21" y="1"/>
                    <a:pt x="21" y="1"/>
                  </a:cubicBezTo>
                  <a:cubicBezTo>
                    <a:pt x="21" y="1"/>
                    <a:pt x="0" y="0"/>
                    <a:pt x="8" y="20"/>
                  </a:cubicBezTo>
                  <a:cubicBezTo>
                    <a:pt x="17" y="40"/>
                    <a:pt x="97" y="173"/>
                    <a:pt x="97" y="173"/>
                  </a:cubicBezTo>
                  <a:cubicBezTo>
                    <a:pt x="377" y="168"/>
                    <a:pt x="377" y="168"/>
                    <a:pt x="377" y="168"/>
                  </a:cubicBezTo>
                  <a:lnTo>
                    <a:pt x="371" y="161"/>
                  </a:lnTo>
                  <a:close/>
                </a:path>
              </a:pathLst>
            </a:custGeom>
            <a:solidFill>
              <a:srgbClr val="E3E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4" name="Freeform 433"/>
            <p:cNvSpPr/>
            <p:nvPr>
              <p:custDataLst>
                <p:tags r:id="rId429"/>
              </p:custDataLst>
            </p:nvPr>
          </p:nvSpPr>
          <p:spPr bwMode="auto">
            <a:xfrm>
              <a:off x="10067926" y="1598612"/>
              <a:ext cx="298450" cy="279400"/>
            </a:xfrm>
            <a:custGeom>
              <a:avLst/>
              <a:gdLst>
                <a:gd name="T0" fmla="*/ 157 w 174"/>
                <a:gd name="T1" fmla="*/ 113 h 163"/>
                <a:gd name="T2" fmla="*/ 164 w 174"/>
                <a:gd name="T3" fmla="*/ 74 h 163"/>
                <a:gd name="T4" fmla="*/ 99 w 174"/>
                <a:gd name="T5" fmla="*/ 0 h 163"/>
                <a:gd name="T6" fmla="*/ 0 w 174"/>
                <a:gd name="T7" fmla="*/ 16 h 163"/>
                <a:gd name="T8" fmla="*/ 33 w 174"/>
                <a:gd name="T9" fmla="*/ 112 h 163"/>
                <a:gd name="T10" fmla="*/ 104 w 174"/>
                <a:gd name="T11" fmla="*/ 153 h 163"/>
                <a:gd name="T12" fmla="*/ 157 w 174"/>
                <a:gd name="T13" fmla="*/ 113 h 163"/>
              </a:gdLst>
              <a:ahLst/>
              <a:cxnLst>
                <a:cxn ang="0">
                  <a:pos x="T0" y="T1"/>
                </a:cxn>
                <a:cxn ang="0">
                  <a:pos x="T2" y="T3"/>
                </a:cxn>
                <a:cxn ang="0">
                  <a:pos x="T4" y="T5"/>
                </a:cxn>
                <a:cxn ang="0">
                  <a:pos x="T6" y="T7"/>
                </a:cxn>
                <a:cxn ang="0">
                  <a:pos x="T8" y="T9"/>
                </a:cxn>
                <a:cxn ang="0">
                  <a:pos x="T10" y="T11"/>
                </a:cxn>
                <a:cxn ang="0">
                  <a:pos x="T12" y="T13"/>
                </a:cxn>
              </a:cxnLst>
              <a:rect l="0" t="0" r="r" b="b"/>
              <a:pathLst>
                <a:path w="174" h="163">
                  <a:moveTo>
                    <a:pt x="157" y="113"/>
                  </a:moveTo>
                  <a:cubicBezTo>
                    <a:pt x="157" y="113"/>
                    <a:pt x="154" y="110"/>
                    <a:pt x="164" y="74"/>
                  </a:cubicBezTo>
                  <a:cubicBezTo>
                    <a:pt x="174" y="36"/>
                    <a:pt x="99" y="0"/>
                    <a:pt x="99" y="0"/>
                  </a:cubicBezTo>
                  <a:cubicBezTo>
                    <a:pt x="0" y="16"/>
                    <a:pt x="0" y="16"/>
                    <a:pt x="0" y="16"/>
                  </a:cubicBezTo>
                  <a:cubicBezTo>
                    <a:pt x="0" y="16"/>
                    <a:pt x="13" y="84"/>
                    <a:pt x="33" y="112"/>
                  </a:cubicBezTo>
                  <a:cubicBezTo>
                    <a:pt x="54" y="140"/>
                    <a:pt x="72" y="163"/>
                    <a:pt x="104" y="153"/>
                  </a:cubicBezTo>
                  <a:cubicBezTo>
                    <a:pt x="137" y="142"/>
                    <a:pt x="157" y="113"/>
                    <a:pt x="157" y="113"/>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5" name="Oval 434"/>
            <p:cNvSpPr>
              <a:spLocks noChangeArrowheads="1"/>
            </p:cNvSpPr>
            <p:nvPr>
              <p:custDataLst>
                <p:tags r:id="rId430"/>
              </p:custDataLst>
            </p:nvPr>
          </p:nvSpPr>
          <p:spPr bwMode="auto">
            <a:xfrm>
              <a:off x="10244139" y="1582737"/>
              <a:ext cx="120650" cy="114300"/>
            </a:xfrm>
            <a:prstGeom prst="ellipse">
              <a:avLst/>
            </a:prstGeom>
            <a:solidFill>
              <a:srgbClr val="FF9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6" name="Freeform 435"/>
            <p:cNvSpPr/>
            <p:nvPr>
              <p:custDataLst>
                <p:tags r:id="rId431"/>
              </p:custDataLst>
            </p:nvPr>
          </p:nvSpPr>
          <p:spPr bwMode="auto">
            <a:xfrm>
              <a:off x="10256839" y="1582737"/>
              <a:ext cx="107950" cy="101600"/>
            </a:xfrm>
            <a:custGeom>
              <a:avLst/>
              <a:gdLst>
                <a:gd name="T0" fmla="*/ 28 w 63"/>
                <a:gd name="T1" fmla="*/ 0 h 59"/>
                <a:gd name="T2" fmla="*/ 7 w 63"/>
                <a:gd name="T3" fmla="*/ 7 h 59"/>
                <a:gd name="T4" fmla="*/ 0 w 63"/>
                <a:gd name="T5" fmla="*/ 26 h 59"/>
                <a:gd name="T6" fmla="*/ 36 w 63"/>
                <a:gd name="T7" fmla="*/ 59 h 59"/>
                <a:gd name="T8" fmla="*/ 57 w 63"/>
                <a:gd name="T9" fmla="*/ 52 h 59"/>
                <a:gd name="T10" fmla="*/ 63 w 63"/>
                <a:gd name="T11" fmla="*/ 33 h 59"/>
                <a:gd name="T12" fmla="*/ 28 w 63"/>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3" h="59">
                  <a:moveTo>
                    <a:pt x="28" y="0"/>
                  </a:moveTo>
                  <a:cubicBezTo>
                    <a:pt x="20" y="0"/>
                    <a:pt x="12" y="2"/>
                    <a:pt x="7" y="7"/>
                  </a:cubicBezTo>
                  <a:cubicBezTo>
                    <a:pt x="3" y="12"/>
                    <a:pt x="0" y="19"/>
                    <a:pt x="0" y="26"/>
                  </a:cubicBezTo>
                  <a:cubicBezTo>
                    <a:pt x="0" y="44"/>
                    <a:pt x="16" y="59"/>
                    <a:pt x="36" y="59"/>
                  </a:cubicBezTo>
                  <a:cubicBezTo>
                    <a:pt x="44" y="59"/>
                    <a:pt x="51" y="57"/>
                    <a:pt x="57" y="52"/>
                  </a:cubicBezTo>
                  <a:cubicBezTo>
                    <a:pt x="61" y="47"/>
                    <a:pt x="63" y="40"/>
                    <a:pt x="63" y="33"/>
                  </a:cubicBezTo>
                  <a:cubicBezTo>
                    <a:pt x="63" y="15"/>
                    <a:pt x="47" y="0"/>
                    <a:pt x="28" y="0"/>
                  </a:cubicBezTo>
                  <a:close/>
                </a:path>
              </a:pathLst>
            </a:cu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7" name="Freeform 436"/>
            <p:cNvSpPr/>
            <p:nvPr>
              <p:custDataLst>
                <p:tags r:id="rId432"/>
              </p:custDataLst>
            </p:nvPr>
          </p:nvSpPr>
          <p:spPr bwMode="auto">
            <a:xfrm>
              <a:off x="10036176" y="1462087"/>
              <a:ext cx="276225" cy="146050"/>
            </a:xfrm>
            <a:custGeom>
              <a:avLst/>
              <a:gdLst>
                <a:gd name="T0" fmla="*/ 161 w 161"/>
                <a:gd name="T1" fmla="*/ 76 h 85"/>
                <a:gd name="T2" fmla="*/ 131 w 161"/>
                <a:gd name="T3" fmla="*/ 29 h 85"/>
                <a:gd name="T4" fmla="*/ 64 w 161"/>
                <a:gd name="T5" fmla="*/ 3 h 85"/>
                <a:gd name="T6" fmla="*/ 6 w 161"/>
                <a:gd name="T7" fmla="*/ 23 h 85"/>
                <a:gd name="T8" fmla="*/ 1 w 161"/>
                <a:gd name="T9" fmla="*/ 39 h 85"/>
                <a:gd name="T10" fmla="*/ 8 w 161"/>
                <a:gd name="T11" fmla="*/ 56 h 85"/>
                <a:gd name="T12" fmla="*/ 12 w 161"/>
                <a:gd name="T13" fmla="*/ 41 h 85"/>
                <a:gd name="T14" fmla="*/ 74 w 161"/>
                <a:gd name="T15" fmla="*/ 21 h 85"/>
                <a:gd name="T16" fmla="*/ 127 w 161"/>
                <a:gd name="T17" fmla="*/ 55 h 85"/>
                <a:gd name="T18" fmla="*/ 142 w 161"/>
                <a:gd name="T19" fmla="*/ 85 h 85"/>
                <a:gd name="T20" fmla="*/ 161 w 161"/>
                <a:gd name="T21"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85">
                  <a:moveTo>
                    <a:pt x="161" y="76"/>
                  </a:moveTo>
                  <a:cubicBezTo>
                    <a:pt x="161" y="76"/>
                    <a:pt x="142" y="43"/>
                    <a:pt x="131" y="29"/>
                  </a:cubicBezTo>
                  <a:cubicBezTo>
                    <a:pt x="122" y="19"/>
                    <a:pt x="103" y="0"/>
                    <a:pt x="64" y="3"/>
                  </a:cubicBezTo>
                  <a:cubicBezTo>
                    <a:pt x="36" y="5"/>
                    <a:pt x="14" y="11"/>
                    <a:pt x="6" y="23"/>
                  </a:cubicBezTo>
                  <a:cubicBezTo>
                    <a:pt x="4" y="27"/>
                    <a:pt x="0" y="36"/>
                    <a:pt x="1" y="39"/>
                  </a:cubicBezTo>
                  <a:cubicBezTo>
                    <a:pt x="1" y="44"/>
                    <a:pt x="8" y="56"/>
                    <a:pt x="8" y="56"/>
                  </a:cubicBezTo>
                  <a:cubicBezTo>
                    <a:pt x="12" y="41"/>
                    <a:pt x="12" y="41"/>
                    <a:pt x="12" y="41"/>
                  </a:cubicBezTo>
                  <a:cubicBezTo>
                    <a:pt x="12" y="41"/>
                    <a:pt x="41" y="15"/>
                    <a:pt x="74" y="21"/>
                  </a:cubicBezTo>
                  <a:cubicBezTo>
                    <a:pt x="96" y="25"/>
                    <a:pt x="119" y="39"/>
                    <a:pt x="127" y="55"/>
                  </a:cubicBezTo>
                  <a:cubicBezTo>
                    <a:pt x="135" y="72"/>
                    <a:pt x="142" y="85"/>
                    <a:pt x="142" y="85"/>
                  </a:cubicBezTo>
                  <a:lnTo>
                    <a:pt x="161" y="76"/>
                  </a:lnTo>
                  <a:close/>
                </a:path>
              </a:pathLst>
            </a:cu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8" name="Freeform 437"/>
            <p:cNvSpPr/>
            <p:nvPr>
              <p:custDataLst>
                <p:tags r:id="rId433"/>
              </p:custDataLst>
            </p:nvPr>
          </p:nvSpPr>
          <p:spPr bwMode="auto">
            <a:xfrm>
              <a:off x="11274426" y="3978274"/>
              <a:ext cx="184150" cy="338138"/>
            </a:xfrm>
            <a:custGeom>
              <a:avLst/>
              <a:gdLst>
                <a:gd name="T0" fmla="*/ 33 w 107"/>
                <a:gd name="T1" fmla="*/ 195 h 197"/>
                <a:gd name="T2" fmla="*/ 23 w 107"/>
                <a:gd name="T3" fmla="*/ 194 h 197"/>
                <a:gd name="T4" fmla="*/ 18 w 107"/>
                <a:gd name="T5" fmla="*/ 186 h 197"/>
                <a:gd name="T6" fmla="*/ 17 w 107"/>
                <a:gd name="T7" fmla="*/ 37 h 197"/>
                <a:gd name="T8" fmla="*/ 24 w 107"/>
                <a:gd name="T9" fmla="*/ 15 h 197"/>
                <a:gd name="T10" fmla="*/ 63 w 107"/>
                <a:gd name="T11" fmla="*/ 0 h 197"/>
                <a:gd name="T12" fmla="*/ 83 w 107"/>
                <a:gd name="T13" fmla="*/ 3 h 197"/>
                <a:gd name="T14" fmla="*/ 106 w 107"/>
                <a:gd name="T15" fmla="*/ 40 h 197"/>
                <a:gd name="T16" fmla="*/ 99 w 107"/>
                <a:gd name="T17" fmla="*/ 84 h 197"/>
                <a:gd name="T18" fmla="*/ 79 w 107"/>
                <a:gd name="T19" fmla="*/ 163 h 197"/>
                <a:gd name="T20" fmla="*/ 68 w 107"/>
                <a:gd name="T21" fmla="*/ 193 h 197"/>
                <a:gd name="T22" fmla="*/ 33 w 10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7">
                  <a:moveTo>
                    <a:pt x="33" y="195"/>
                  </a:moveTo>
                  <a:cubicBezTo>
                    <a:pt x="29" y="196"/>
                    <a:pt x="26" y="196"/>
                    <a:pt x="23" y="194"/>
                  </a:cubicBezTo>
                  <a:cubicBezTo>
                    <a:pt x="20" y="193"/>
                    <a:pt x="19" y="189"/>
                    <a:pt x="18" y="186"/>
                  </a:cubicBezTo>
                  <a:cubicBezTo>
                    <a:pt x="0" y="139"/>
                    <a:pt x="7" y="86"/>
                    <a:pt x="17" y="37"/>
                  </a:cubicBezTo>
                  <a:cubicBezTo>
                    <a:pt x="18" y="29"/>
                    <a:pt x="20" y="22"/>
                    <a:pt x="24" y="15"/>
                  </a:cubicBezTo>
                  <a:cubicBezTo>
                    <a:pt x="32" y="3"/>
                    <a:pt x="49" y="0"/>
                    <a:pt x="63" y="0"/>
                  </a:cubicBezTo>
                  <a:cubicBezTo>
                    <a:pt x="70" y="0"/>
                    <a:pt x="77" y="0"/>
                    <a:pt x="83" y="3"/>
                  </a:cubicBezTo>
                  <a:cubicBezTo>
                    <a:pt x="97" y="9"/>
                    <a:pt x="104" y="25"/>
                    <a:pt x="106" y="40"/>
                  </a:cubicBezTo>
                  <a:cubicBezTo>
                    <a:pt x="107" y="55"/>
                    <a:pt x="103" y="70"/>
                    <a:pt x="99" y="84"/>
                  </a:cubicBezTo>
                  <a:cubicBezTo>
                    <a:pt x="92" y="111"/>
                    <a:pt x="85" y="137"/>
                    <a:pt x="79" y="163"/>
                  </a:cubicBezTo>
                  <a:cubicBezTo>
                    <a:pt x="77" y="172"/>
                    <a:pt x="77" y="188"/>
                    <a:pt x="68" y="193"/>
                  </a:cubicBezTo>
                  <a:cubicBezTo>
                    <a:pt x="60" y="197"/>
                    <a:pt x="42" y="195"/>
                    <a:pt x="33" y="195"/>
                  </a:cubicBez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9" name="Freeform 438"/>
            <p:cNvSpPr/>
            <p:nvPr>
              <p:custDataLst>
                <p:tags r:id="rId434"/>
              </p:custDataLst>
            </p:nvPr>
          </p:nvSpPr>
          <p:spPr bwMode="auto">
            <a:xfrm>
              <a:off x="11236326" y="3987799"/>
              <a:ext cx="238125" cy="269875"/>
            </a:xfrm>
            <a:custGeom>
              <a:avLst/>
              <a:gdLst>
                <a:gd name="T0" fmla="*/ 130 w 139"/>
                <a:gd name="T1" fmla="*/ 86 h 158"/>
                <a:gd name="T2" fmla="*/ 48 w 139"/>
                <a:gd name="T3" fmla="*/ 149 h 158"/>
                <a:gd name="T4" fmla="*/ 9 w 139"/>
                <a:gd name="T5" fmla="*/ 54 h 158"/>
                <a:gd name="T6" fmla="*/ 86 w 139"/>
                <a:gd name="T7" fmla="*/ 9 h 158"/>
                <a:gd name="T8" fmla="*/ 130 w 139"/>
                <a:gd name="T9" fmla="*/ 86 h 158"/>
              </a:gdLst>
              <a:ahLst/>
              <a:cxnLst>
                <a:cxn ang="0">
                  <a:pos x="T0" y="T1"/>
                </a:cxn>
                <a:cxn ang="0">
                  <a:pos x="T2" y="T3"/>
                </a:cxn>
                <a:cxn ang="0">
                  <a:pos x="T4" y="T5"/>
                </a:cxn>
                <a:cxn ang="0">
                  <a:pos x="T6" y="T7"/>
                </a:cxn>
                <a:cxn ang="0">
                  <a:pos x="T8" y="T9"/>
                </a:cxn>
              </a:cxnLst>
              <a:rect l="0" t="0" r="r" b="b"/>
              <a:pathLst>
                <a:path w="139" h="158">
                  <a:moveTo>
                    <a:pt x="130" y="86"/>
                  </a:moveTo>
                  <a:cubicBezTo>
                    <a:pt x="121" y="119"/>
                    <a:pt x="82" y="158"/>
                    <a:pt x="48" y="149"/>
                  </a:cubicBezTo>
                  <a:cubicBezTo>
                    <a:pt x="15" y="140"/>
                    <a:pt x="0" y="87"/>
                    <a:pt x="9" y="54"/>
                  </a:cubicBezTo>
                  <a:cubicBezTo>
                    <a:pt x="18" y="20"/>
                    <a:pt x="52" y="0"/>
                    <a:pt x="86" y="9"/>
                  </a:cubicBezTo>
                  <a:cubicBezTo>
                    <a:pt x="119" y="18"/>
                    <a:pt x="139" y="52"/>
                    <a:pt x="130" y="86"/>
                  </a:cubicBez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0" name="Oval 439"/>
            <p:cNvSpPr>
              <a:spLocks noChangeArrowheads="1"/>
            </p:cNvSpPr>
            <p:nvPr>
              <p:custDataLst>
                <p:tags r:id="rId435"/>
              </p:custDataLst>
            </p:nvPr>
          </p:nvSpPr>
          <p:spPr bwMode="auto">
            <a:xfrm>
              <a:off x="10820401" y="3575049"/>
              <a:ext cx="100013" cy="98425"/>
            </a:xfrm>
            <a:prstGeom prst="ellipse">
              <a:avLst/>
            </a:pr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1" name="Freeform 440"/>
            <p:cNvSpPr/>
            <p:nvPr>
              <p:custDataLst>
                <p:tags r:id="rId436"/>
              </p:custDataLst>
            </p:nvPr>
          </p:nvSpPr>
          <p:spPr bwMode="auto">
            <a:xfrm>
              <a:off x="11176001" y="4743449"/>
              <a:ext cx="233363" cy="1108075"/>
            </a:xfrm>
            <a:custGeom>
              <a:avLst/>
              <a:gdLst>
                <a:gd name="T0" fmla="*/ 147 w 147"/>
                <a:gd name="T1" fmla="*/ 0 h 698"/>
                <a:gd name="T2" fmla="*/ 125 w 147"/>
                <a:gd name="T3" fmla="*/ 360 h 698"/>
                <a:gd name="T4" fmla="*/ 137 w 147"/>
                <a:gd name="T5" fmla="*/ 698 h 698"/>
                <a:gd name="T6" fmla="*/ 6 w 147"/>
                <a:gd name="T7" fmla="*/ 698 h 698"/>
                <a:gd name="T8" fmla="*/ 0 w 147"/>
                <a:gd name="T9" fmla="*/ 672 h 698"/>
                <a:gd name="T10" fmla="*/ 99 w 147"/>
                <a:gd name="T11" fmla="*/ 671 h 698"/>
                <a:gd name="T12" fmla="*/ 59 w 147"/>
                <a:gd name="T13" fmla="*/ 361 h 698"/>
                <a:gd name="T14" fmla="*/ 18 w 147"/>
                <a:gd name="T15" fmla="*/ 16 h 698"/>
                <a:gd name="T16" fmla="*/ 147 w 147"/>
                <a:gd name="T17"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698">
                  <a:moveTo>
                    <a:pt x="147" y="0"/>
                  </a:moveTo>
                  <a:lnTo>
                    <a:pt x="125" y="360"/>
                  </a:lnTo>
                  <a:lnTo>
                    <a:pt x="137" y="698"/>
                  </a:lnTo>
                  <a:lnTo>
                    <a:pt x="6" y="698"/>
                  </a:lnTo>
                  <a:lnTo>
                    <a:pt x="0" y="672"/>
                  </a:lnTo>
                  <a:lnTo>
                    <a:pt x="99" y="671"/>
                  </a:lnTo>
                  <a:lnTo>
                    <a:pt x="59" y="361"/>
                  </a:lnTo>
                  <a:lnTo>
                    <a:pt x="18" y="16"/>
                  </a:lnTo>
                  <a:lnTo>
                    <a:pt x="147" y="0"/>
                  </a:ln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2" name="Freeform 441"/>
            <p:cNvSpPr/>
            <p:nvPr>
              <p:custDataLst>
                <p:tags r:id="rId437"/>
              </p:custDataLst>
            </p:nvPr>
          </p:nvSpPr>
          <p:spPr bwMode="auto">
            <a:xfrm>
              <a:off x="11250614" y="4733924"/>
              <a:ext cx="515938" cy="1104900"/>
            </a:xfrm>
            <a:custGeom>
              <a:avLst/>
              <a:gdLst>
                <a:gd name="T0" fmla="*/ 142 w 325"/>
                <a:gd name="T1" fmla="*/ 0 h 696"/>
                <a:gd name="T2" fmla="*/ 171 w 325"/>
                <a:gd name="T3" fmla="*/ 305 h 696"/>
                <a:gd name="T4" fmla="*/ 325 w 325"/>
                <a:gd name="T5" fmla="*/ 615 h 696"/>
                <a:gd name="T6" fmla="*/ 294 w 325"/>
                <a:gd name="T7" fmla="*/ 696 h 696"/>
                <a:gd name="T8" fmla="*/ 234 w 325"/>
                <a:gd name="T9" fmla="*/ 696 h 696"/>
                <a:gd name="T10" fmla="*/ 270 w 325"/>
                <a:gd name="T11" fmla="*/ 669 h 696"/>
                <a:gd name="T12" fmla="*/ 288 w 325"/>
                <a:gd name="T13" fmla="*/ 607 h 696"/>
                <a:gd name="T14" fmla="*/ 137 w 325"/>
                <a:gd name="T15" fmla="*/ 374 h 696"/>
                <a:gd name="T16" fmla="*/ 0 w 325"/>
                <a:gd name="T17" fmla="*/ 18 h 696"/>
                <a:gd name="T18" fmla="*/ 142 w 325"/>
                <a:gd name="T1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696">
                  <a:moveTo>
                    <a:pt x="142" y="0"/>
                  </a:moveTo>
                  <a:lnTo>
                    <a:pt x="171" y="305"/>
                  </a:lnTo>
                  <a:lnTo>
                    <a:pt x="325" y="615"/>
                  </a:lnTo>
                  <a:lnTo>
                    <a:pt x="294" y="696"/>
                  </a:lnTo>
                  <a:lnTo>
                    <a:pt x="234" y="696"/>
                  </a:lnTo>
                  <a:lnTo>
                    <a:pt x="270" y="669"/>
                  </a:lnTo>
                  <a:lnTo>
                    <a:pt x="288" y="607"/>
                  </a:lnTo>
                  <a:lnTo>
                    <a:pt x="137" y="374"/>
                  </a:lnTo>
                  <a:lnTo>
                    <a:pt x="0" y="18"/>
                  </a:lnTo>
                  <a:lnTo>
                    <a:pt x="142" y="0"/>
                  </a:ln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3" name="Freeform 442"/>
            <p:cNvSpPr/>
            <p:nvPr>
              <p:custDataLst>
                <p:tags r:id="rId438"/>
              </p:custDataLst>
            </p:nvPr>
          </p:nvSpPr>
          <p:spPr bwMode="auto">
            <a:xfrm>
              <a:off x="10869614" y="3624262"/>
              <a:ext cx="606425" cy="1144588"/>
            </a:xfrm>
            <a:custGeom>
              <a:avLst/>
              <a:gdLst>
                <a:gd name="T0" fmla="*/ 0 w 382"/>
                <a:gd name="T1" fmla="*/ 31 h 721"/>
                <a:gd name="T2" fmla="*/ 32 w 382"/>
                <a:gd name="T3" fmla="*/ 0 h 721"/>
                <a:gd name="T4" fmla="*/ 99 w 382"/>
                <a:gd name="T5" fmla="*/ 238 h 721"/>
                <a:gd name="T6" fmla="*/ 241 w 382"/>
                <a:gd name="T7" fmla="*/ 368 h 721"/>
                <a:gd name="T8" fmla="*/ 343 w 382"/>
                <a:gd name="T9" fmla="*/ 414 h 721"/>
                <a:gd name="T10" fmla="*/ 344 w 382"/>
                <a:gd name="T11" fmla="*/ 597 h 721"/>
                <a:gd name="T12" fmla="*/ 382 w 382"/>
                <a:gd name="T13" fmla="*/ 699 h 721"/>
                <a:gd name="T14" fmla="*/ 211 w 382"/>
                <a:gd name="T15" fmla="*/ 721 h 721"/>
                <a:gd name="T16" fmla="*/ 214 w 382"/>
                <a:gd name="T17" fmla="*/ 587 h 721"/>
                <a:gd name="T18" fmla="*/ 211 w 382"/>
                <a:gd name="T19" fmla="*/ 441 h 721"/>
                <a:gd name="T20" fmla="*/ 43 w 382"/>
                <a:gd name="T21" fmla="*/ 258 h 721"/>
                <a:gd name="T22" fmla="*/ 0 w 382"/>
                <a:gd name="T23" fmla="*/ 31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2" h="721">
                  <a:moveTo>
                    <a:pt x="0" y="31"/>
                  </a:moveTo>
                  <a:lnTo>
                    <a:pt x="32" y="0"/>
                  </a:lnTo>
                  <a:lnTo>
                    <a:pt x="99" y="238"/>
                  </a:lnTo>
                  <a:lnTo>
                    <a:pt x="241" y="368"/>
                  </a:lnTo>
                  <a:lnTo>
                    <a:pt x="343" y="414"/>
                  </a:lnTo>
                  <a:lnTo>
                    <a:pt x="344" y="597"/>
                  </a:lnTo>
                  <a:lnTo>
                    <a:pt x="382" y="699"/>
                  </a:lnTo>
                  <a:lnTo>
                    <a:pt x="211" y="721"/>
                  </a:lnTo>
                  <a:lnTo>
                    <a:pt x="214" y="587"/>
                  </a:lnTo>
                  <a:lnTo>
                    <a:pt x="211" y="441"/>
                  </a:lnTo>
                  <a:lnTo>
                    <a:pt x="43" y="258"/>
                  </a:lnTo>
                  <a:lnTo>
                    <a:pt x="0" y="31"/>
                  </a:lnTo>
                  <a:close/>
                </a:path>
              </a:pathLst>
            </a:custGeom>
            <a:solidFill>
              <a:srgbClr val="FF5A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4" name="Freeform 443"/>
            <p:cNvSpPr/>
            <p:nvPr>
              <p:custDataLst>
                <p:tags r:id="rId439"/>
              </p:custDataLst>
            </p:nvPr>
          </p:nvSpPr>
          <p:spPr bwMode="auto">
            <a:xfrm>
              <a:off x="11336339" y="3990974"/>
              <a:ext cx="149225" cy="360363"/>
            </a:xfrm>
            <a:custGeom>
              <a:avLst/>
              <a:gdLst>
                <a:gd name="T0" fmla="*/ 1 w 87"/>
                <a:gd name="T1" fmla="*/ 37 h 210"/>
                <a:gd name="T2" fmla="*/ 13 w 87"/>
                <a:gd name="T3" fmla="*/ 74 h 210"/>
                <a:gd name="T4" fmla="*/ 38 w 87"/>
                <a:gd name="T5" fmla="*/ 72 h 210"/>
                <a:gd name="T6" fmla="*/ 38 w 87"/>
                <a:gd name="T7" fmla="*/ 98 h 210"/>
                <a:gd name="T8" fmla="*/ 13 w 87"/>
                <a:gd name="T9" fmla="*/ 107 h 210"/>
                <a:gd name="T10" fmla="*/ 18 w 87"/>
                <a:gd name="T11" fmla="*/ 210 h 210"/>
                <a:gd name="T12" fmla="*/ 75 w 87"/>
                <a:gd name="T13" fmla="*/ 208 h 210"/>
                <a:gd name="T14" fmla="*/ 81 w 87"/>
                <a:gd name="T15" fmla="*/ 61 h 210"/>
                <a:gd name="T16" fmla="*/ 74 w 87"/>
                <a:gd name="T17" fmla="*/ 31 h 210"/>
                <a:gd name="T18" fmla="*/ 54 w 87"/>
                <a:gd name="T19" fmla="*/ 8 h 210"/>
                <a:gd name="T20" fmla="*/ 32 w 87"/>
                <a:gd name="T21" fmla="*/ 2 h 210"/>
                <a:gd name="T22" fmla="*/ 13 w 87"/>
                <a:gd name="T23" fmla="*/ 2 h 210"/>
                <a:gd name="T24" fmla="*/ 1 w 87"/>
                <a:gd name="T25"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210">
                  <a:moveTo>
                    <a:pt x="1" y="37"/>
                  </a:moveTo>
                  <a:cubicBezTo>
                    <a:pt x="2" y="50"/>
                    <a:pt x="8" y="62"/>
                    <a:pt x="13" y="74"/>
                  </a:cubicBezTo>
                  <a:cubicBezTo>
                    <a:pt x="19" y="66"/>
                    <a:pt x="31" y="66"/>
                    <a:pt x="38" y="72"/>
                  </a:cubicBezTo>
                  <a:cubicBezTo>
                    <a:pt x="44" y="79"/>
                    <a:pt x="44" y="91"/>
                    <a:pt x="38" y="98"/>
                  </a:cubicBezTo>
                  <a:cubicBezTo>
                    <a:pt x="32" y="106"/>
                    <a:pt x="22" y="109"/>
                    <a:pt x="13" y="107"/>
                  </a:cubicBezTo>
                  <a:cubicBezTo>
                    <a:pt x="12" y="142"/>
                    <a:pt x="14" y="176"/>
                    <a:pt x="18" y="210"/>
                  </a:cubicBezTo>
                  <a:cubicBezTo>
                    <a:pt x="37" y="209"/>
                    <a:pt x="56" y="208"/>
                    <a:pt x="75" y="208"/>
                  </a:cubicBezTo>
                  <a:cubicBezTo>
                    <a:pt x="81" y="159"/>
                    <a:pt x="87" y="110"/>
                    <a:pt x="81" y="61"/>
                  </a:cubicBezTo>
                  <a:cubicBezTo>
                    <a:pt x="80" y="51"/>
                    <a:pt x="78" y="40"/>
                    <a:pt x="74" y="31"/>
                  </a:cubicBezTo>
                  <a:cubicBezTo>
                    <a:pt x="70" y="21"/>
                    <a:pt x="63" y="13"/>
                    <a:pt x="54" y="8"/>
                  </a:cubicBezTo>
                  <a:cubicBezTo>
                    <a:pt x="48" y="4"/>
                    <a:pt x="40" y="3"/>
                    <a:pt x="32" y="2"/>
                  </a:cubicBezTo>
                  <a:cubicBezTo>
                    <a:pt x="27" y="2"/>
                    <a:pt x="18" y="0"/>
                    <a:pt x="13" y="2"/>
                  </a:cubicBezTo>
                  <a:cubicBezTo>
                    <a:pt x="2" y="6"/>
                    <a:pt x="0" y="27"/>
                    <a:pt x="1" y="37"/>
                  </a:cubicBez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5" name="Freeform 444"/>
            <p:cNvSpPr/>
            <p:nvPr>
              <p:custDataLst>
                <p:tags r:id="rId440"/>
              </p:custDataLst>
            </p:nvPr>
          </p:nvSpPr>
          <p:spPr bwMode="auto">
            <a:xfrm>
              <a:off x="11204576" y="4733924"/>
              <a:ext cx="317500" cy="582613"/>
            </a:xfrm>
            <a:custGeom>
              <a:avLst/>
              <a:gdLst>
                <a:gd name="T0" fmla="*/ 171 w 200"/>
                <a:gd name="T1" fmla="*/ 0 h 367"/>
                <a:gd name="T2" fmla="*/ 200 w 200"/>
                <a:gd name="T3" fmla="*/ 305 h 367"/>
                <a:gd name="T4" fmla="*/ 41 w 200"/>
                <a:gd name="T5" fmla="*/ 367 h 367"/>
                <a:gd name="T6" fmla="*/ 0 w 200"/>
                <a:gd name="T7" fmla="*/ 22 h 367"/>
                <a:gd name="T8" fmla="*/ 171 w 200"/>
                <a:gd name="T9" fmla="*/ 0 h 367"/>
              </a:gdLst>
              <a:ahLst/>
              <a:cxnLst>
                <a:cxn ang="0">
                  <a:pos x="T0" y="T1"/>
                </a:cxn>
                <a:cxn ang="0">
                  <a:pos x="T2" y="T3"/>
                </a:cxn>
                <a:cxn ang="0">
                  <a:pos x="T4" y="T5"/>
                </a:cxn>
                <a:cxn ang="0">
                  <a:pos x="T6" y="T7"/>
                </a:cxn>
                <a:cxn ang="0">
                  <a:pos x="T8" y="T9"/>
                </a:cxn>
              </a:cxnLst>
              <a:rect l="0" t="0" r="r" b="b"/>
              <a:pathLst>
                <a:path w="200" h="367">
                  <a:moveTo>
                    <a:pt x="171" y="0"/>
                  </a:moveTo>
                  <a:lnTo>
                    <a:pt x="200" y="305"/>
                  </a:lnTo>
                  <a:lnTo>
                    <a:pt x="41" y="367"/>
                  </a:lnTo>
                  <a:lnTo>
                    <a:pt x="0" y="22"/>
                  </a:lnTo>
                  <a:lnTo>
                    <a:pt x="171" y="0"/>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6" name="Freeform 445"/>
            <p:cNvSpPr/>
            <p:nvPr>
              <p:custDataLst>
                <p:tags r:id="rId441"/>
              </p:custDataLst>
            </p:nvPr>
          </p:nvSpPr>
          <p:spPr bwMode="auto">
            <a:xfrm>
              <a:off x="11176001" y="5753099"/>
              <a:ext cx="217488" cy="98425"/>
            </a:xfrm>
            <a:custGeom>
              <a:avLst/>
              <a:gdLst>
                <a:gd name="T0" fmla="*/ 0 w 137"/>
                <a:gd name="T1" fmla="*/ 36 h 62"/>
                <a:gd name="T2" fmla="*/ 6 w 137"/>
                <a:gd name="T3" fmla="*/ 62 h 62"/>
                <a:gd name="T4" fmla="*/ 137 w 137"/>
                <a:gd name="T5" fmla="*/ 62 h 62"/>
                <a:gd name="T6" fmla="*/ 135 w 137"/>
                <a:gd name="T7" fmla="*/ 0 h 62"/>
                <a:gd name="T8" fmla="*/ 95 w 137"/>
                <a:gd name="T9" fmla="*/ 0 h 62"/>
                <a:gd name="T10" fmla="*/ 99 w 137"/>
                <a:gd name="T11" fmla="*/ 35 h 62"/>
                <a:gd name="T12" fmla="*/ 0 w 137"/>
                <a:gd name="T13" fmla="*/ 36 h 62"/>
              </a:gdLst>
              <a:ahLst/>
              <a:cxnLst>
                <a:cxn ang="0">
                  <a:pos x="T0" y="T1"/>
                </a:cxn>
                <a:cxn ang="0">
                  <a:pos x="T2" y="T3"/>
                </a:cxn>
                <a:cxn ang="0">
                  <a:pos x="T4" y="T5"/>
                </a:cxn>
                <a:cxn ang="0">
                  <a:pos x="T6" y="T7"/>
                </a:cxn>
                <a:cxn ang="0">
                  <a:pos x="T8" y="T9"/>
                </a:cxn>
                <a:cxn ang="0">
                  <a:pos x="T10" y="T11"/>
                </a:cxn>
                <a:cxn ang="0">
                  <a:pos x="T12" y="T13"/>
                </a:cxn>
              </a:cxnLst>
              <a:rect l="0" t="0" r="r" b="b"/>
              <a:pathLst>
                <a:path w="137" h="62">
                  <a:moveTo>
                    <a:pt x="0" y="36"/>
                  </a:moveTo>
                  <a:lnTo>
                    <a:pt x="6" y="62"/>
                  </a:lnTo>
                  <a:lnTo>
                    <a:pt x="137" y="62"/>
                  </a:lnTo>
                  <a:lnTo>
                    <a:pt x="135" y="0"/>
                  </a:lnTo>
                  <a:lnTo>
                    <a:pt x="95" y="0"/>
                  </a:lnTo>
                  <a:lnTo>
                    <a:pt x="99" y="35"/>
                  </a:lnTo>
                  <a:lnTo>
                    <a:pt x="0" y="36"/>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7" name="Freeform 446"/>
            <p:cNvSpPr/>
            <p:nvPr>
              <p:custDataLst>
                <p:tags r:id="rId442"/>
              </p:custDataLst>
            </p:nvPr>
          </p:nvSpPr>
          <p:spPr bwMode="auto">
            <a:xfrm>
              <a:off x="11622089" y="5645149"/>
              <a:ext cx="144463" cy="193675"/>
            </a:xfrm>
            <a:custGeom>
              <a:avLst/>
              <a:gdLst>
                <a:gd name="T0" fmla="*/ 71 w 91"/>
                <a:gd name="T1" fmla="*/ 0 h 122"/>
                <a:gd name="T2" fmla="*/ 43 w 91"/>
                <a:gd name="T3" fmla="*/ 17 h 122"/>
                <a:gd name="T4" fmla="*/ 54 w 91"/>
                <a:gd name="T5" fmla="*/ 33 h 122"/>
                <a:gd name="T6" fmla="*/ 36 w 91"/>
                <a:gd name="T7" fmla="*/ 95 h 122"/>
                <a:gd name="T8" fmla="*/ 0 w 91"/>
                <a:gd name="T9" fmla="*/ 122 h 122"/>
                <a:gd name="T10" fmla="*/ 60 w 91"/>
                <a:gd name="T11" fmla="*/ 122 h 122"/>
                <a:gd name="T12" fmla="*/ 91 w 91"/>
                <a:gd name="T13" fmla="*/ 41 h 122"/>
                <a:gd name="T14" fmla="*/ 71 w 91"/>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22">
                  <a:moveTo>
                    <a:pt x="71" y="0"/>
                  </a:moveTo>
                  <a:lnTo>
                    <a:pt x="43" y="17"/>
                  </a:lnTo>
                  <a:lnTo>
                    <a:pt x="54" y="33"/>
                  </a:lnTo>
                  <a:lnTo>
                    <a:pt x="36" y="95"/>
                  </a:lnTo>
                  <a:lnTo>
                    <a:pt x="0" y="122"/>
                  </a:lnTo>
                  <a:lnTo>
                    <a:pt x="60" y="122"/>
                  </a:lnTo>
                  <a:lnTo>
                    <a:pt x="91" y="41"/>
                  </a:lnTo>
                  <a:lnTo>
                    <a:pt x="71" y="0"/>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8" name="Freeform 447"/>
            <p:cNvSpPr/>
            <p:nvPr>
              <p:custDataLst>
                <p:tags r:id="rId443"/>
              </p:custDataLst>
            </p:nvPr>
          </p:nvSpPr>
          <p:spPr bwMode="auto">
            <a:xfrm>
              <a:off x="4826001" y="4098924"/>
              <a:ext cx="2043113" cy="1695450"/>
            </a:xfrm>
            <a:custGeom>
              <a:avLst/>
              <a:gdLst>
                <a:gd name="T0" fmla="*/ 1100 w 1191"/>
                <a:gd name="T1" fmla="*/ 990 h 990"/>
                <a:gd name="T2" fmla="*/ 91 w 1191"/>
                <a:gd name="T3" fmla="*/ 990 h 990"/>
                <a:gd name="T4" fmla="*/ 0 w 1191"/>
                <a:gd name="T5" fmla="*/ 899 h 990"/>
                <a:gd name="T6" fmla="*/ 0 w 1191"/>
                <a:gd name="T7" fmla="*/ 90 h 990"/>
                <a:gd name="T8" fmla="*/ 91 w 1191"/>
                <a:gd name="T9" fmla="*/ 0 h 990"/>
                <a:gd name="T10" fmla="*/ 1100 w 1191"/>
                <a:gd name="T11" fmla="*/ 0 h 990"/>
                <a:gd name="T12" fmla="*/ 1191 w 1191"/>
                <a:gd name="T13" fmla="*/ 90 h 990"/>
                <a:gd name="T14" fmla="*/ 1191 w 1191"/>
                <a:gd name="T15" fmla="*/ 899 h 990"/>
                <a:gd name="T16" fmla="*/ 1100 w 1191"/>
                <a:gd name="T17" fmla="*/ 99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1" h="990">
                  <a:moveTo>
                    <a:pt x="1100" y="990"/>
                  </a:moveTo>
                  <a:cubicBezTo>
                    <a:pt x="91" y="990"/>
                    <a:pt x="91" y="990"/>
                    <a:pt x="91" y="990"/>
                  </a:cubicBezTo>
                  <a:cubicBezTo>
                    <a:pt x="41" y="990"/>
                    <a:pt x="0" y="949"/>
                    <a:pt x="0" y="899"/>
                  </a:cubicBezTo>
                  <a:cubicBezTo>
                    <a:pt x="0" y="90"/>
                    <a:pt x="0" y="90"/>
                    <a:pt x="0" y="90"/>
                  </a:cubicBezTo>
                  <a:cubicBezTo>
                    <a:pt x="0" y="40"/>
                    <a:pt x="41" y="0"/>
                    <a:pt x="91" y="0"/>
                  </a:cubicBezTo>
                  <a:cubicBezTo>
                    <a:pt x="1100" y="0"/>
                    <a:pt x="1100" y="0"/>
                    <a:pt x="1100" y="0"/>
                  </a:cubicBezTo>
                  <a:cubicBezTo>
                    <a:pt x="1150" y="0"/>
                    <a:pt x="1191" y="40"/>
                    <a:pt x="1191" y="90"/>
                  </a:cubicBezTo>
                  <a:cubicBezTo>
                    <a:pt x="1191" y="899"/>
                    <a:pt x="1191" y="899"/>
                    <a:pt x="1191" y="899"/>
                  </a:cubicBezTo>
                  <a:cubicBezTo>
                    <a:pt x="1191" y="949"/>
                    <a:pt x="1150" y="990"/>
                    <a:pt x="1100" y="990"/>
                  </a:cubicBezTo>
                </a:path>
              </a:pathLst>
            </a:custGeom>
            <a:solidFill>
              <a:srgbClr val="F3A4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9" name="Rectangle 448"/>
            <p:cNvSpPr>
              <a:spLocks noChangeArrowheads="1"/>
            </p:cNvSpPr>
            <p:nvPr>
              <p:custDataLst>
                <p:tags r:id="rId444"/>
              </p:custDataLst>
            </p:nvPr>
          </p:nvSpPr>
          <p:spPr bwMode="auto">
            <a:xfrm>
              <a:off x="4873626" y="4278312"/>
              <a:ext cx="1949450" cy="1454150"/>
            </a:xfrm>
            <a:prstGeom prst="rect">
              <a:avLst/>
            </a:prstGeom>
            <a:solidFill>
              <a:srgbClr val="FBF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0" name="Rectangle 449"/>
            <p:cNvSpPr>
              <a:spLocks noChangeArrowheads="1"/>
            </p:cNvSpPr>
            <p:nvPr>
              <p:custDataLst>
                <p:tags r:id="rId445"/>
              </p:custDataLst>
            </p:nvPr>
          </p:nvSpPr>
          <p:spPr bwMode="auto">
            <a:xfrm>
              <a:off x="4873626" y="4278312"/>
              <a:ext cx="194945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1" name="Freeform 450"/>
            <p:cNvSpPr>
              <a:spLocks noEditPoints="1"/>
            </p:cNvSpPr>
            <p:nvPr>
              <p:custDataLst>
                <p:tags r:id="rId446"/>
              </p:custDataLst>
            </p:nvPr>
          </p:nvSpPr>
          <p:spPr bwMode="auto">
            <a:xfrm>
              <a:off x="5449889" y="4959349"/>
              <a:ext cx="42863" cy="427038"/>
            </a:xfrm>
            <a:custGeom>
              <a:avLst/>
              <a:gdLst>
                <a:gd name="T0" fmla="*/ 21 w 25"/>
                <a:gd name="T1" fmla="*/ 250 h 250"/>
                <a:gd name="T2" fmla="*/ 3 w 25"/>
                <a:gd name="T3" fmla="*/ 250 h 250"/>
                <a:gd name="T4" fmla="*/ 0 w 25"/>
                <a:gd name="T5" fmla="*/ 247 h 250"/>
                <a:gd name="T6" fmla="*/ 0 w 25"/>
                <a:gd name="T7" fmla="*/ 4 h 250"/>
                <a:gd name="T8" fmla="*/ 3 w 25"/>
                <a:gd name="T9" fmla="*/ 0 h 250"/>
                <a:gd name="T10" fmla="*/ 21 w 25"/>
                <a:gd name="T11" fmla="*/ 0 h 250"/>
                <a:gd name="T12" fmla="*/ 25 w 25"/>
                <a:gd name="T13" fmla="*/ 4 h 250"/>
                <a:gd name="T14" fmla="*/ 25 w 25"/>
                <a:gd name="T15" fmla="*/ 247 h 250"/>
                <a:gd name="T16" fmla="*/ 21 w 25"/>
                <a:gd name="T17" fmla="*/ 250 h 250"/>
                <a:gd name="T18" fmla="*/ 6 w 25"/>
                <a:gd name="T19" fmla="*/ 244 h 250"/>
                <a:gd name="T20" fmla="*/ 18 w 25"/>
                <a:gd name="T21" fmla="*/ 244 h 250"/>
                <a:gd name="T22" fmla="*/ 18 w 25"/>
                <a:gd name="T23" fmla="*/ 7 h 250"/>
                <a:gd name="T24" fmla="*/ 6 w 25"/>
                <a:gd name="T25" fmla="*/ 7 h 250"/>
                <a:gd name="T26" fmla="*/ 6 w 25"/>
                <a:gd name="T27" fmla="*/ 24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0">
                  <a:moveTo>
                    <a:pt x="21" y="250"/>
                  </a:moveTo>
                  <a:cubicBezTo>
                    <a:pt x="3" y="250"/>
                    <a:pt x="3" y="250"/>
                    <a:pt x="3" y="250"/>
                  </a:cubicBezTo>
                  <a:cubicBezTo>
                    <a:pt x="1" y="250"/>
                    <a:pt x="0" y="249"/>
                    <a:pt x="0" y="247"/>
                  </a:cubicBezTo>
                  <a:cubicBezTo>
                    <a:pt x="0" y="4"/>
                    <a:pt x="0" y="4"/>
                    <a:pt x="0" y="4"/>
                  </a:cubicBezTo>
                  <a:cubicBezTo>
                    <a:pt x="0" y="2"/>
                    <a:pt x="1" y="0"/>
                    <a:pt x="3" y="0"/>
                  </a:cubicBezTo>
                  <a:cubicBezTo>
                    <a:pt x="21" y="0"/>
                    <a:pt x="21" y="0"/>
                    <a:pt x="21" y="0"/>
                  </a:cubicBezTo>
                  <a:cubicBezTo>
                    <a:pt x="23" y="0"/>
                    <a:pt x="25" y="2"/>
                    <a:pt x="25" y="4"/>
                  </a:cubicBezTo>
                  <a:cubicBezTo>
                    <a:pt x="25" y="247"/>
                    <a:pt x="25" y="247"/>
                    <a:pt x="25" y="247"/>
                  </a:cubicBezTo>
                  <a:cubicBezTo>
                    <a:pt x="25" y="249"/>
                    <a:pt x="23" y="250"/>
                    <a:pt x="21" y="250"/>
                  </a:cubicBezTo>
                  <a:moveTo>
                    <a:pt x="6" y="244"/>
                  </a:moveTo>
                  <a:cubicBezTo>
                    <a:pt x="18" y="244"/>
                    <a:pt x="18" y="244"/>
                    <a:pt x="18" y="244"/>
                  </a:cubicBezTo>
                  <a:cubicBezTo>
                    <a:pt x="18" y="7"/>
                    <a:pt x="18" y="7"/>
                    <a:pt x="18" y="7"/>
                  </a:cubicBezTo>
                  <a:cubicBezTo>
                    <a:pt x="6" y="7"/>
                    <a:pt x="6" y="7"/>
                    <a:pt x="6" y="7"/>
                  </a:cubicBezTo>
                  <a:cubicBezTo>
                    <a:pt x="6" y="244"/>
                    <a:pt x="6" y="244"/>
                    <a:pt x="6" y="244"/>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2" name="Freeform 451"/>
            <p:cNvSpPr>
              <a:spLocks noEditPoints="1"/>
            </p:cNvSpPr>
            <p:nvPr>
              <p:custDataLst>
                <p:tags r:id="rId447"/>
              </p:custDataLst>
            </p:nvPr>
          </p:nvSpPr>
          <p:spPr bwMode="auto">
            <a:xfrm>
              <a:off x="5386389" y="5108574"/>
              <a:ext cx="42863" cy="277813"/>
            </a:xfrm>
            <a:custGeom>
              <a:avLst/>
              <a:gdLst>
                <a:gd name="T0" fmla="*/ 22 w 25"/>
                <a:gd name="T1" fmla="*/ 163 h 163"/>
                <a:gd name="T2" fmla="*/ 4 w 25"/>
                <a:gd name="T3" fmla="*/ 163 h 163"/>
                <a:gd name="T4" fmla="*/ 0 w 25"/>
                <a:gd name="T5" fmla="*/ 160 h 163"/>
                <a:gd name="T6" fmla="*/ 0 w 25"/>
                <a:gd name="T7" fmla="*/ 4 h 163"/>
                <a:gd name="T8" fmla="*/ 4 w 25"/>
                <a:gd name="T9" fmla="*/ 0 h 163"/>
                <a:gd name="T10" fmla="*/ 22 w 25"/>
                <a:gd name="T11" fmla="*/ 0 h 163"/>
                <a:gd name="T12" fmla="*/ 25 w 25"/>
                <a:gd name="T13" fmla="*/ 4 h 163"/>
                <a:gd name="T14" fmla="*/ 25 w 25"/>
                <a:gd name="T15" fmla="*/ 160 h 163"/>
                <a:gd name="T16" fmla="*/ 22 w 25"/>
                <a:gd name="T17" fmla="*/ 163 h 163"/>
                <a:gd name="T18" fmla="*/ 7 w 25"/>
                <a:gd name="T19" fmla="*/ 157 h 163"/>
                <a:gd name="T20" fmla="*/ 19 w 25"/>
                <a:gd name="T21" fmla="*/ 157 h 163"/>
                <a:gd name="T22" fmla="*/ 19 w 25"/>
                <a:gd name="T23" fmla="*/ 7 h 163"/>
                <a:gd name="T24" fmla="*/ 7 w 25"/>
                <a:gd name="T25" fmla="*/ 7 h 163"/>
                <a:gd name="T26" fmla="*/ 7 w 25"/>
                <a:gd name="T27" fmla="*/ 1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63">
                  <a:moveTo>
                    <a:pt x="22" y="163"/>
                  </a:moveTo>
                  <a:cubicBezTo>
                    <a:pt x="4" y="163"/>
                    <a:pt x="4" y="163"/>
                    <a:pt x="4" y="163"/>
                  </a:cubicBezTo>
                  <a:cubicBezTo>
                    <a:pt x="2" y="163"/>
                    <a:pt x="0" y="162"/>
                    <a:pt x="0" y="160"/>
                  </a:cubicBezTo>
                  <a:cubicBezTo>
                    <a:pt x="0" y="4"/>
                    <a:pt x="0" y="4"/>
                    <a:pt x="0" y="4"/>
                  </a:cubicBezTo>
                  <a:cubicBezTo>
                    <a:pt x="0" y="2"/>
                    <a:pt x="2" y="0"/>
                    <a:pt x="4" y="0"/>
                  </a:cubicBezTo>
                  <a:cubicBezTo>
                    <a:pt x="22" y="0"/>
                    <a:pt x="22" y="0"/>
                    <a:pt x="22" y="0"/>
                  </a:cubicBezTo>
                  <a:cubicBezTo>
                    <a:pt x="24" y="0"/>
                    <a:pt x="25" y="2"/>
                    <a:pt x="25" y="4"/>
                  </a:cubicBezTo>
                  <a:cubicBezTo>
                    <a:pt x="25" y="160"/>
                    <a:pt x="25" y="160"/>
                    <a:pt x="25" y="160"/>
                  </a:cubicBezTo>
                  <a:cubicBezTo>
                    <a:pt x="25" y="162"/>
                    <a:pt x="24" y="163"/>
                    <a:pt x="22" y="163"/>
                  </a:cubicBezTo>
                  <a:moveTo>
                    <a:pt x="7" y="157"/>
                  </a:moveTo>
                  <a:cubicBezTo>
                    <a:pt x="19" y="157"/>
                    <a:pt x="19" y="157"/>
                    <a:pt x="19" y="157"/>
                  </a:cubicBezTo>
                  <a:cubicBezTo>
                    <a:pt x="19" y="7"/>
                    <a:pt x="19" y="7"/>
                    <a:pt x="19" y="7"/>
                  </a:cubicBezTo>
                  <a:cubicBezTo>
                    <a:pt x="7" y="7"/>
                    <a:pt x="7" y="7"/>
                    <a:pt x="7" y="7"/>
                  </a:cubicBezTo>
                  <a:cubicBezTo>
                    <a:pt x="7" y="157"/>
                    <a:pt x="7" y="157"/>
                    <a:pt x="7" y="157"/>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3" name="Freeform 452"/>
            <p:cNvSpPr>
              <a:spLocks noEditPoints="1"/>
            </p:cNvSpPr>
            <p:nvPr>
              <p:custDataLst>
                <p:tags r:id="rId448"/>
              </p:custDataLst>
            </p:nvPr>
          </p:nvSpPr>
          <p:spPr bwMode="auto">
            <a:xfrm>
              <a:off x="5324476" y="4840287"/>
              <a:ext cx="42863" cy="546100"/>
            </a:xfrm>
            <a:custGeom>
              <a:avLst/>
              <a:gdLst>
                <a:gd name="T0" fmla="*/ 21 w 25"/>
                <a:gd name="T1" fmla="*/ 319 h 319"/>
                <a:gd name="T2" fmla="*/ 3 w 25"/>
                <a:gd name="T3" fmla="*/ 319 h 319"/>
                <a:gd name="T4" fmla="*/ 0 w 25"/>
                <a:gd name="T5" fmla="*/ 316 h 319"/>
                <a:gd name="T6" fmla="*/ 0 w 25"/>
                <a:gd name="T7" fmla="*/ 3 h 319"/>
                <a:gd name="T8" fmla="*/ 3 w 25"/>
                <a:gd name="T9" fmla="*/ 0 h 319"/>
                <a:gd name="T10" fmla="*/ 21 w 25"/>
                <a:gd name="T11" fmla="*/ 0 h 319"/>
                <a:gd name="T12" fmla="*/ 25 w 25"/>
                <a:gd name="T13" fmla="*/ 3 h 319"/>
                <a:gd name="T14" fmla="*/ 25 w 25"/>
                <a:gd name="T15" fmla="*/ 316 h 319"/>
                <a:gd name="T16" fmla="*/ 21 w 25"/>
                <a:gd name="T17" fmla="*/ 319 h 319"/>
                <a:gd name="T18" fmla="*/ 6 w 25"/>
                <a:gd name="T19" fmla="*/ 313 h 319"/>
                <a:gd name="T20" fmla="*/ 18 w 25"/>
                <a:gd name="T21" fmla="*/ 313 h 319"/>
                <a:gd name="T22" fmla="*/ 18 w 25"/>
                <a:gd name="T23" fmla="*/ 7 h 319"/>
                <a:gd name="T24" fmla="*/ 6 w 25"/>
                <a:gd name="T25" fmla="*/ 7 h 319"/>
                <a:gd name="T26" fmla="*/ 6 w 25"/>
                <a:gd name="T27"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9">
                  <a:moveTo>
                    <a:pt x="21" y="319"/>
                  </a:moveTo>
                  <a:cubicBezTo>
                    <a:pt x="3" y="319"/>
                    <a:pt x="3" y="319"/>
                    <a:pt x="3" y="319"/>
                  </a:cubicBezTo>
                  <a:cubicBezTo>
                    <a:pt x="1" y="319"/>
                    <a:pt x="0" y="318"/>
                    <a:pt x="0" y="316"/>
                  </a:cubicBezTo>
                  <a:cubicBezTo>
                    <a:pt x="0" y="3"/>
                    <a:pt x="0" y="3"/>
                    <a:pt x="0" y="3"/>
                  </a:cubicBezTo>
                  <a:cubicBezTo>
                    <a:pt x="0" y="2"/>
                    <a:pt x="1" y="0"/>
                    <a:pt x="3" y="0"/>
                  </a:cubicBezTo>
                  <a:cubicBezTo>
                    <a:pt x="21" y="0"/>
                    <a:pt x="21" y="0"/>
                    <a:pt x="21" y="0"/>
                  </a:cubicBezTo>
                  <a:cubicBezTo>
                    <a:pt x="23" y="0"/>
                    <a:pt x="25" y="2"/>
                    <a:pt x="25" y="3"/>
                  </a:cubicBezTo>
                  <a:cubicBezTo>
                    <a:pt x="25" y="316"/>
                    <a:pt x="25" y="316"/>
                    <a:pt x="25" y="316"/>
                  </a:cubicBezTo>
                  <a:cubicBezTo>
                    <a:pt x="25" y="318"/>
                    <a:pt x="23" y="319"/>
                    <a:pt x="21" y="319"/>
                  </a:cubicBezTo>
                  <a:moveTo>
                    <a:pt x="6" y="313"/>
                  </a:moveTo>
                  <a:cubicBezTo>
                    <a:pt x="18" y="313"/>
                    <a:pt x="18" y="313"/>
                    <a:pt x="18" y="313"/>
                  </a:cubicBezTo>
                  <a:cubicBezTo>
                    <a:pt x="18" y="7"/>
                    <a:pt x="18" y="7"/>
                    <a:pt x="18" y="7"/>
                  </a:cubicBezTo>
                  <a:cubicBezTo>
                    <a:pt x="6" y="7"/>
                    <a:pt x="6" y="7"/>
                    <a:pt x="6" y="7"/>
                  </a:cubicBezTo>
                  <a:cubicBezTo>
                    <a:pt x="6" y="313"/>
                    <a:pt x="6" y="313"/>
                    <a:pt x="6" y="313"/>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4" name="Freeform 453"/>
            <p:cNvSpPr>
              <a:spLocks noEditPoints="1"/>
            </p:cNvSpPr>
            <p:nvPr>
              <p:custDataLst>
                <p:tags r:id="rId449"/>
              </p:custDataLst>
            </p:nvPr>
          </p:nvSpPr>
          <p:spPr bwMode="auto">
            <a:xfrm>
              <a:off x="5260976" y="5105399"/>
              <a:ext cx="42863" cy="280988"/>
            </a:xfrm>
            <a:custGeom>
              <a:avLst/>
              <a:gdLst>
                <a:gd name="T0" fmla="*/ 22 w 25"/>
                <a:gd name="T1" fmla="*/ 164 h 164"/>
                <a:gd name="T2" fmla="*/ 4 w 25"/>
                <a:gd name="T3" fmla="*/ 164 h 164"/>
                <a:gd name="T4" fmla="*/ 0 w 25"/>
                <a:gd name="T5" fmla="*/ 161 h 164"/>
                <a:gd name="T6" fmla="*/ 0 w 25"/>
                <a:gd name="T7" fmla="*/ 3 h 164"/>
                <a:gd name="T8" fmla="*/ 4 w 25"/>
                <a:gd name="T9" fmla="*/ 0 h 164"/>
                <a:gd name="T10" fmla="*/ 22 w 25"/>
                <a:gd name="T11" fmla="*/ 0 h 164"/>
                <a:gd name="T12" fmla="*/ 25 w 25"/>
                <a:gd name="T13" fmla="*/ 3 h 164"/>
                <a:gd name="T14" fmla="*/ 25 w 25"/>
                <a:gd name="T15" fmla="*/ 161 h 164"/>
                <a:gd name="T16" fmla="*/ 22 w 25"/>
                <a:gd name="T17" fmla="*/ 164 h 164"/>
                <a:gd name="T18" fmla="*/ 7 w 25"/>
                <a:gd name="T19" fmla="*/ 158 h 164"/>
                <a:gd name="T20" fmla="*/ 19 w 25"/>
                <a:gd name="T21" fmla="*/ 158 h 164"/>
                <a:gd name="T22" fmla="*/ 19 w 25"/>
                <a:gd name="T23" fmla="*/ 6 h 164"/>
                <a:gd name="T24" fmla="*/ 7 w 25"/>
                <a:gd name="T25" fmla="*/ 6 h 164"/>
                <a:gd name="T26" fmla="*/ 7 w 25"/>
                <a:gd name="T27" fmla="*/ 15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64">
                  <a:moveTo>
                    <a:pt x="22" y="164"/>
                  </a:moveTo>
                  <a:cubicBezTo>
                    <a:pt x="4" y="164"/>
                    <a:pt x="4" y="164"/>
                    <a:pt x="4" y="164"/>
                  </a:cubicBezTo>
                  <a:cubicBezTo>
                    <a:pt x="2" y="164"/>
                    <a:pt x="0" y="163"/>
                    <a:pt x="0" y="161"/>
                  </a:cubicBezTo>
                  <a:cubicBezTo>
                    <a:pt x="0" y="3"/>
                    <a:pt x="0" y="3"/>
                    <a:pt x="0" y="3"/>
                  </a:cubicBezTo>
                  <a:cubicBezTo>
                    <a:pt x="0" y="1"/>
                    <a:pt x="2" y="0"/>
                    <a:pt x="4" y="0"/>
                  </a:cubicBezTo>
                  <a:cubicBezTo>
                    <a:pt x="22" y="0"/>
                    <a:pt x="22" y="0"/>
                    <a:pt x="22" y="0"/>
                  </a:cubicBezTo>
                  <a:cubicBezTo>
                    <a:pt x="24" y="0"/>
                    <a:pt x="25" y="1"/>
                    <a:pt x="25" y="3"/>
                  </a:cubicBezTo>
                  <a:cubicBezTo>
                    <a:pt x="25" y="161"/>
                    <a:pt x="25" y="161"/>
                    <a:pt x="25" y="161"/>
                  </a:cubicBezTo>
                  <a:cubicBezTo>
                    <a:pt x="25" y="163"/>
                    <a:pt x="24" y="164"/>
                    <a:pt x="22" y="164"/>
                  </a:cubicBezTo>
                  <a:moveTo>
                    <a:pt x="7" y="158"/>
                  </a:moveTo>
                  <a:cubicBezTo>
                    <a:pt x="19" y="158"/>
                    <a:pt x="19" y="158"/>
                    <a:pt x="19" y="158"/>
                  </a:cubicBezTo>
                  <a:cubicBezTo>
                    <a:pt x="19" y="6"/>
                    <a:pt x="19" y="6"/>
                    <a:pt x="19" y="6"/>
                  </a:cubicBezTo>
                  <a:cubicBezTo>
                    <a:pt x="7" y="6"/>
                    <a:pt x="7" y="6"/>
                    <a:pt x="7" y="6"/>
                  </a:cubicBezTo>
                  <a:cubicBezTo>
                    <a:pt x="7" y="158"/>
                    <a:pt x="7" y="158"/>
                    <a:pt x="7" y="158"/>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5" name="Freeform 454"/>
            <p:cNvSpPr>
              <a:spLocks noEditPoints="1"/>
            </p:cNvSpPr>
            <p:nvPr>
              <p:custDataLst>
                <p:tags r:id="rId450"/>
              </p:custDataLst>
            </p:nvPr>
          </p:nvSpPr>
          <p:spPr bwMode="auto">
            <a:xfrm>
              <a:off x="5199064" y="5254624"/>
              <a:ext cx="42863" cy="131763"/>
            </a:xfrm>
            <a:custGeom>
              <a:avLst/>
              <a:gdLst>
                <a:gd name="T0" fmla="*/ 21 w 25"/>
                <a:gd name="T1" fmla="*/ 77 h 77"/>
                <a:gd name="T2" fmla="*/ 3 w 25"/>
                <a:gd name="T3" fmla="*/ 77 h 77"/>
                <a:gd name="T4" fmla="*/ 0 w 25"/>
                <a:gd name="T5" fmla="*/ 74 h 77"/>
                <a:gd name="T6" fmla="*/ 0 w 25"/>
                <a:gd name="T7" fmla="*/ 3 h 77"/>
                <a:gd name="T8" fmla="*/ 3 w 25"/>
                <a:gd name="T9" fmla="*/ 0 h 77"/>
                <a:gd name="T10" fmla="*/ 21 w 25"/>
                <a:gd name="T11" fmla="*/ 0 h 77"/>
                <a:gd name="T12" fmla="*/ 25 w 25"/>
                <a:gd name="T13" fmla="*/ 3 h 77"/>
                <a:gd name="T14" fmla="*/ 25 w 25"/>
                <a:gd name="T15" fmla="*/ 74 h 77"/>
                <a:gd name="T16" fmla="*/ 21 w 25"/>
                <a:gd name="T17" fmla="*/ 77 h 77"/>
                <a:gd name="T18" fmla="*/ 6 w 25"/>
                <a:gd name="T19" fmla="*/ 71 h 77"/>
                <a:gd name="T20" fmla="*/ 18 w 25"/>
                <a:gd name="T21" fmla="*/ 71 h 77"/>
                <a:gd name="T22" fmla="*/ 18 w 25"/>
                <a:gd name="T23" fmla="*/ 7 h 77"/>
                <a:gd name="T24" fmla="*/ 6 w 25"/>
                <a:gd name="T25" fmla="*/ 7 h 77"/>
                <a:gd name="T26" fmla="*/ 6 w 25"/>
                <a:gd name="T2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77">
                  <a:moveTo>
                    <a:pt x="21" y="77"/>
                  </a:moveTo>
                  <a:cubicBezTo>
                    <a:pt x="3" y="77"/>
                    <a:pt x="3" y="77"/>
                    <a:pt x="3" y="77"/>
                  </a:cubicBezTo>
                  <a:cubicBezTo>
                    <a:pt x="1" y="77"/>
                    <a:pt x="0" y="76"/>
                    <a:pt x="0" y="74"/>
                  </a:cubicBezTo>
                  <a:cubicBezTo>
                    <a:pt x="0" y="3"/>
                    <a:pt x="0" y="3"/>
                    <a:pt x="0" y="3"/>
                  </a:cubicBezTo>
                  <a:cubicBezTo>
                    <a:pt x="0" y="2"/>
                    <a:pt x="1" y="0"/>
                    <a:pt x="3" y="0"/>
                  </a:cubicBezTo>
                  <a:cubicBezTo>
                    <a:pt x="21" y="0"/>
                    <a:pt x="21" y="0"/>
                    <a:pt x="21" y="0"/>
                  </a:cubicBezTo>
                  <a:cubicBezTo>
                    <a:pt x="23" y="0"/>
                    <a:pt x="25" y="2"/>
                    <a:pt x="25" y="3"/>
                  </a:cubicBezTo>
                  <a:cubicBezTo>
                    <a:pt x="25" y="74"/>
                    <a:pt x="25" y="74"/>
                    <a:pt x="25" y="74"/>
                  </a:cubicBezTo>
                  <a:cubicBezTo>
                    <a:pt x="25" y="76"/>
                    <a:pt x="23" y="77"/>
                    <a:pt x="21" y="77"/>
                  </a:cubicBezTo>
                  <a:moveTo>
                    <a:pt x="6" y="71"/>
                  </a:moveTo>
                  <a:cubicBezTo>
                    <a:pt x="18" y="71"/>
                    <a:pt x="18" y="71"/>
                    <a:pt x="18" y="71"/>
                  </a:cubicBezTo>
                  <a:cubicBezTo>
                    <a:pt x="18" y="7"/>
                    <a:pt x="18" y="7"/>
                    <a:pt x="18" y="7"/>
                  </a:cubicBezTo>
                  <a:cubicBezTo>
                    <a:pt x="6" y="7"/>
                    <a:pt x="6" y="7"/>
                    <a:pt x="6" y="7"/>
                  </a:cubicBezTo>
                  <a:cubicBezTo>
                    <a:pt x="6" y="71"/>
                    <a:pt x="6" y="71"/>
                    <a:pt x="6" y="71"/>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6" name="Freeform 455"/>
            <p:cNvSpPr>
              <a:spLocks noEditPoints="1"/>
            </p:cNvSpPr>
            <p:nvPr>
              <p:custDataLst>
                <p:tags r:id="rId451"/>
              </p:custDataLst>
            </p:nvPr>
          </p:nvSpPr>
          <p:spPr bwMode="auto">
            <a:xfrm>
              <a:off x="5137151" y="5033962"/>
              <a:ext cx="41275" cy="352425"/>
            </a:xfrm>
            <a:custGeom>
              <a:avLst/>
              <a:gdLst>
                <a:gd name="T0" fmla="*/ 21 w 24"/>
                <a:gd name="T1" fmla="*/ 206 h 206"/>
                <a:gd name="T2" fmla="*/ 3 w 24"/>
                <a:gd name="T3" fmla="*/ 206 h 206"/>
                <a:gd name="T4" fmla="*/ 0 w 24"/>
                <a:gd name="T5" fmla="*/ 203 h 206"/>
                <a:gd name="T6" fmla="*/ 0 w 24"/>
                <a:gd name="T7" fmla="*/ 3 h 206"/>
                <a:gd name="T8" fmla="*/ 3 w 24"/>
                <a:gd name="T9" fmla="*/ 0 h 206"/>
                <a:gd name="T10" fmla="*/ 21 w 24"/>
                <a:gd name="T11" fmla="*/ 0 h 206"/>
                <a:gd name="T12" fmla="*/ 24 w 24"/>
                <a:gd name="T13" fmla="*/ 3 h 206"/>
                <a:gd name="T14" fmla="*/ 24 w 24"/>
                <a:gd name="T15" fmla="*/ 203 h 206"/>
                <a:gd name="T16" fmla="*/ 21 w 24"/>
                <a:gd name="T17" fmla="*/ 206 h 206"/>
                <a:gd name="T18" fmla="*/ 6 w 24"/>
                <a:gd name="T19" fmla="*/ 200 h 206"/>
                <a:gd name="T20" fmla="*/ 18 w 24"/>
                <a:gd name="T21" fmla="*/ 200 h 206"/>
                <a:gd name="T22" fmla="*/ 18 w 24"/>
                <a:gd name="T23" fmla="*/ 6 h 206"/>
                <a:gd name="T24" fmla="*/ 6 w 24"/>
                <a:gd name="T25" fmla="*/ 6 h 206"/>
                <a:gd name="T26" fmla="*/ 6 w 24"/>
                <a:gd name="T27" fmla="*/ 20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6">
                  <a:moveTo>
                    <a:pt x="21" y="206"/>
                  </a:moveTo>
                  <a:cubicBezTo>
                    <a:pt x="3" y="206"/>
                    <a:pt x="3" y="206"/>
                    <a:pt x="3" y="206"/>
                  </a:cubicBezTo>
                  <a:cubicBezTo>
                    <a:pt x="1" y="206"/>
                    <a:pt x="0" y="205"/>
                    <a:pt x="0" y="203"/>
                  </a:cubicBezTo>
                  <a:cubicBezTo>
                    <a:pt x="0" y="3"/>
                    <a:pt x="0" y="3"/>
                    <a:pt x="0" y="3"/>
                  </a:cubicBezTo>
                  <a:cubicBezTo>
                    <a:pt x="0" y="1"/>
                    <a:pt x="1" y="0"/>
                    <a:pt x="3" y="0"/>
                  </a:cubicBezTo>
                  <a:cubicBezTo>
                    <a:pt x="21" y="0"/>
                    <a:pt x="21" y="0"/>
                    <a:pt x="21" y="0"/>
                  </a:cubicBezTo>
                  <a:cubicBezTo>
                    <a:pt x="23" y="0"/>
                    <a:pt x="24" y="1"/>
                    <a:pt x="24" y="3"/>
                  </a:cubicBezTo>
                  <a:cubicBezTo>
                    <a:pt x="24" y="203"/>
                    <a:pt x="24" y="203"/>
                    <a:pt x="24" y="203"/>
                  </a:cubicBezTo>
                  <a:cubicBezTo>
                    <a:pt x="24" y="205"/>
                    <a:pt x="23" y="206"/>
                    <a:pt x="21" y="206"/>
                  </a:cubicBezTo>
                  <a:close/>
                  <a:moveTo>
                    <a:pt x="6" y="200"/>
                  </a:moveTo>
                  <a:cubicBezTo>
                    <a:pt x="18" y="200"/>
                    <a:pt x="18" y="200"/>
                    <a:pt x="18" y="200"/>
                  </a:cubicBezTo>
                  <a:cubicBezTo>
                    <a:pt x="18" y="6"/>
                    <a:pt x="18" y="6"/>
                    <a:pt x="18" y="6"/>
                  </a:cubicBezTo>
                  <a:cubicBezTo>
                    <a:pt x="6" y="6"/>
                    <a:pt x="6" y="6"/>
                    <a:pt x="6" y="6"/>
                  </a:cubicBezTo>
                  <a:lnTo>
                    <a:pt x="6" y="200"/>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7" name="Freeform 456"/>
            <p:cNvSpPr>
              <a:spLocks noEditPoints="1"/>
            </p:cNvSpPr>
            <p:nvPr>
              <p:custDataLst>
                <p:tags r:id="rId452"/>
              </p:custDataLst>
            </p:nvPr>
          </p:nvSpPr>
          <p:spPr bwMode="auto">
            <a:xfrm>
              <a:off x="5073651" y="4959349"/>
              <a:ext cx="42863" cy="427038"/>
            </a:xfrm>
            <a:custGeom>
              <a:avLst/>
              <a:gdLst>
                <a:gd name="T0" fmla="*/ 22 w 25"/>
                <a:gd name="T1" fmla="*/ 250 h 250"/>
                <a:gd name="T2" fmla="*/ 3 w 25"/>
                <a:gd name="T3" fmla="*/ 250 h 250"/>
                <a:gd name="T4" fmla="*/ 0 w 25"/>
                <a:gd name="T5" fmla="*/ 247 h 250"/>
                <a:gd name="T6" fmla="*/ 0 w 25"/>
                <a:gd name="T7" fmla="*/ 3 h 250"/>
                <a:gd name="T8" fmla="*/ 3 w 25"/>
                <a:gd name="T9" fmla="*/ 0 h 250"/>
                <a:gd name="T10" fmla="*/ 22 w 25"/>
                <a:gd name="T11" fmla="*/ 0 h 250"/>
                <a:gd name="T12" fmla="*/ 25 w 25"/>
                <a:gd name="T13" fmla="*/ 3 h 250"/>
                <a:gd name="T14" fmla="*/ 25 w 25"/>
                <a:gd name="T15" fmla="*/ 247 h 250"/>
                <a:gd name="T16" fmla="*/ 22 w 25"/>
                <a:gd name="T17" fmla="*/ 250 h 250"/>
                <a:gd name="T18" fmla="*/ 7 w 25"/>
                <a:gd name="T19" fmla="*/ 244 h 250"/>
                <a:gd name="T20" fmla="*/ 18 w 25"/>
                <a:gd name="T21" fmla="*/ 244 h 250"/>
                <a:gd name="T22" fmla="*/ 18 w 25"/>
                <a:gd name="T23" fmla="*/ 6 h 250"/>
                <a:gd name="T24" fmla="*/ 7 w 25"/>
                <a:gd name="T25" fmla="*/ 6 h 250"/>
                <a:gd name="T26" fmla="*/ 7 w 25"/>
                <a:gd name="T27" fmla="*/ 24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0">
                  <a:moveTo>
                    <a:pt x="22" y="250"/>
                  </a:moveTo>
                  <a:cubicBezTo>
                    <a:pt x="3" y="250"/>
                    <a:pt x="3" y="250"/>
                    <a:pt x="3" y="250"/>
                  </a:cubicBezTo>
                  <a:cubicBezTo>
                    <a:pt x="2" y="250"/>
                    <a:pt x="0" y="249"/>
                    <a:pt x="0" y="247"/>
                  </a:cubicBezTo>
                  <a:cubicBezTo>
                    <a:pt x="0" y="3"/>
                    <a:pt x="0" y="3"/>
                    <a:pt x="0" y="3"/>
                  </a:cubicBezTo>
                  <a:cubicBezTo>
                    <a:pt x="0" y="1"/>
                    <a:pt x="2" y="0"/>
                    <a:pt x="3" y="0"/>
                  </a:cubicBezTo>
                  <a:cubicBezTo>
                    <a:pt x="22" y="0"/>
                    <a:pt x="22" y="0"/>
                    <a:pt x="22" y="0"/>
                  </a:cubicBezTo>
                  <a:cubicBezTo>
                    <a:pt x="23" y="0"/>
                    <a:pt x="25" y="1"/>
                    <a:pt x="25" y="3"/>
                  </a:cubicBezTo>
                  <a:cubicBezTo>
                    <a:pt x="25" y="247"/>
                    <a:pt x="25" y="247"/>
                    <a:pt x="25" y="247"/>
                  </a:cubicBezTo>
                  <a:cubicBezTo>
                    <a:pt x="25" y="249"/>
                    <a:pt x="23" y="250"/>
                    <a:pt x="22" y="250"/>
                  </a:cubicBezTo>
                  <a:close/>
                  <a:moveTo>
                    <a:pt x="7" y="244"/>
                  </a:moveTo>
                  <a:cubicBezTo>
                    <a:pt x="18" y="244"/>
                    <a:pt x="18" y="244"/>
                    <a:pt x="18" y="244"/>
                  </a:cubicBezTo>
                  <a:cubicBezTo>
                    <a:pt x="18" y="6"/>
                    <a:pt x="18" y="6"/>
                    <a:pt x="18" y="6"/>
                  </a:cubicBezTo>
                  <a:cubicBezTo>
                    <a:pt x="7" y="6"/>
                    <a:pt x="7" y="6"/>
                    <a:pt x="7" y="6"/>
                  </a:cubicBezTo>
                  <a:lnTo>
                    <a:pt x="7" y="244"/>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8" name="Freeform 457"/>
            <p:cNvSpPr>
              <a:spLocks noEditPoints="1"/>
            </p:cNvSpPr>
            <p:nvPr>
              <p:custDataLst>
                <p:tags r:id="rId453"/>
              </p:custDataLst>
            </p:nvPr>
          </p:nvSpPr>
          <p:spPr bwMode="auto">
            <a:xfrm>
              <a:off x="5011739" y="5206999"/>
              <a:ext cx="41275" cy="179388"/>
            </a:xfrm>
            <a:custGeom>
              <a:avLst/>
              <a:gdLst>
                <a:gd name="T0" fmla="*/ 21 w 24"/>
                <a:gd name="T1" fmla="*/ 105 h 105"/>
                <a:gd name="T2" fmla="*/ 3 w 24"/>
                <a:gd name="T3" fmla="*/ 105 h 105"/>
                <a:gd name="T4" fmla="*/ 0 w 24"/>
                <a:gd name="T5" fmla="*/ 102 h 105"/>
                <a:gd name="T6" fmla="*/ 0 w 24"/>
                <a:gd name="T7" fmla="*/ 3 h 105"/>
                <a:gd name="T8" fmla="*/ 3 w 24"/>
                <a:gd name="T9" fmla="*/ 0 h 105"/>
                <a:gd name="T10" fmla="*/ 21 w 24"/>
                <a:gd name="T11" fmla="*/ 0 h 105"/>
                <a:gd name="T12" fmla="*/ 24 w 24"/>
                <a:gd name="T13" fmla="*/ 3 h 105"/>
                <a:gd name="T14" fmla="*/ 24 w 24"/>
                <a:gd name="T15" fmla="*/ 102 h 105"/>
                <a:gd name="T16" fmla="*/ 21 w 24"/>
                <a:gd name="T17" fmla="*/ 105 h 105"/>
                <a:gd name="T18" fmla="*/ 6 w 24"/>
                <a:gd name="T19" fmla="*/ 99 h 105"/>
                <a:gd name="T20" fmla="*/ 18 w 24"/>
                <a:gd name="T21" fmla="*/ 99 h 105"/>
                <a:gd name="T22" fmla="*/ 18 w 24"/>
                <a:gd name="T23" fmla="*/ 6 h 105"/>
                <a:gd name="T24" fmla="*/ 6 w 24"/>
                <a:gd name="T25" fmla="*/ 6 h 105"/>
                <a:gd name="T26" fmla="*/ 6 w 24"/>
                <a:gd name="T27" fmla="*/ 9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05">
                  <a:moveTo>
                    <a:pt x="21" y="105"/>
                  </a:moveTo>
                  <a:cubicBezTo>
                    <a:pt x="3" y="105"/>
                    <a:pt x="3" y="105"/>
                    <a:pt x="3" y="105"/>
                  </a:cubicBezTo>
                  <a:cubicBezTo>
                    <a:pt x="1" y="105"/>
                    <a:pt x="0" y="104"/>
                    <a:pt x="0" y="102"/>
                  </a:cubicBezTo>
                  <a:cubicBezTo>
                    <a:pt x="0" y="3"/>
                    <a:pt x="0" y="3"/>
                    <a:pt x="0" y="3"/>
                  </a:cubicBezTo>
                  <a:cubicBezTo>
                    <a:pt x="0" y="1"/>
                    <a:pt x="1" y="0"/>
                    <a:pt x="3" y="0"/>
                  </a:cubicBezTo>
                  <a:cubicBezTo>
                    <a:pt x="21" y="0"/>
                    <a:pt x="21" y="0"/>
                    <a:pt x="21" y="0"/>
                  </a:cubicBezTo>
                  <a:cubicBezTo>
                    <a:pt x="23" y="0"/>
                    <a:pt x="24" y="1"/>
                    <a:pt x="24" y="3"/>
                  </a:cubicBezTo>
                  <a:cubicBezTo>
                    <a:pt x="24" y="102"/>
                    <a:pt x="24" y="102"/>
                    <a:pt x="24" y="102"/>
                  </a:cubicBezTo>
                  <a:cubicBezTo>
                    <a:pt x="24" y="104"/>
                    <a:pt x="23" y="105"/>
                    <a:pt x="21" y="105"/>
                  </a:cubicBezTo>
                  <a:close/>
                  <a:moveTo>
                    <a:pt x="6" y="99"/>
                  </a:moveTo>
                  <a:cubicBezTo>
                    <a:pt x="18" y="99"/>
                    <a:pt x="18" y="99"/>
                    <a:pt x="18" y="99"/>
                  </a:cubicBezTo>
                  <a:cubicBezTo>
                    <a:pt x="18" y="6"/>
                    <a:pt x="18" y="6"/>
                    <a:pt x="18" y="6"/>
                  </a:cubicBezTo>
                  <a:cubicBezTo>
                    <a:pt x="6" y="6"/>
                    <a:pt x="6" y="6"/>
                    <a:pt x="6" y="6"/>
                  </a:cubicBezTo>
                  <a:lnTo>
                    <a:pt x="6"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9" name="Freeform 458"/>
            <p:cNvSpPr>
              <a:spLocks noEditPoints="1"/>
            </p:cNvSpPr>
            <p:nvPr>
              <p:custDataLst>
                <p:tags r:id="rId454"/>
              </p:custDataLst>
            </p:nvPr>
          </p:nvSpPr>
          <p:spPr bwMode="auto">
            <a:xfrm>
              <a:off x="4948239" y="5289549"/>
              <a:ext cx="42863" cy="96838"/>
            </a:xfrm>
            <a:custGeom>
              <a:avLst/>
              <a:gdLst>
                <a:gd name="T0" fmla="*/ 22 w 25"/>
                <a:gd name="T1" fmla="*/ 57 h 57"/>
                <a:gd name="T2" fmla="*/ 3 w 25"/>
                <a:gd name="T3" fmla="*/ 57 h 57"/>
                <a:gd name="T4" fmla="*/ 0 w 25"/>
                <a:gd name="T5" fmla="*/ 54 h 57"/>
                <a:gd name="T6" fmla="*/ 0 w 25"/>
                <a:gd name="T7" fmla="*/ 4 h 57"/>
                <a:gd name="T8" fmla="*/ 3 w 25"/>
                <a:gd name="T9" fmla="*/ 0 h 57"/>
                <a:gd name="T10" fmla="*/ 22 w 25"/>
                <a:gd name="T11" fmla="*/ 0 h 57"/>
                <a:gd name="T12" fmla="*/ 25 w 25"/>
                <a:gd name="T13" fmla="*/ 4 h 57"/>
                <a:gd name="T14" fmla="*/ 25 w 25"/>
                <a:gd name="T15" fmla="*/ 54 h 57"/>
                <a:gd name="T16" fmla="*/ 22 w 25"/>
                <a:gd name="T17" fmla="*/ 57 h 57"/>
                <a:gd name="T18" fmla="*/ 7 w 25"/>
                <a:gd name="T19" fmla="*/ 51 h 57"/>
                <a:gd name="T20" fmla="*/ 18 w 25"/>
                <a:gd name="T21" fmla="*/ 51 h 57"/>
                <a:gd name="T22" fmla="*/ 18 w 25"/>
                <a:gd name="T23" fmla="*/ 7 h 57"/>
                <a:gd name="T24" fmla="*/ 7 w 25"/>
                <a:gd name="T25" fmla="*/ 7 h 57"/>
                <a:gd name="T26" fmla="*/ 7 w 25"/>
                <a:gd name="T2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7">
                  <a:moveTo>
                    <a:pt x="22" y="57"/>
                  </a:moveTo>
                  <a:cubicBezTo>
                    <a:pt x="3" y="57"/>
                    <a:pt x="3" y="57"/>
                    <a:pt x="3" y="57"/>
                  </a:cubicBezTo>
                  <a:cubicBezTo>
                    <a:pt x="2" y="57"/>
                    <a:pt x="0" y="56"/>
                    <a:pt x="0" y="54"/>
                  </a:cubicBezTo>
                  <a:cubicBezTo>
                    <a:pt x="0" y="4"/>
                    <a:pt x="0" y="4"/>
                    <a:pt x="0" y="4"/>
                  </a:cubicBezTo>
                  <a:cubicBezTo>
                    <a:pt x="0" y="2"/>
                    <a:pt x="2" y="0"/>
                    <a:pt x="3" y="0"/>
                  </a:cubicBezTo>
                  <a:cubicBezTo>
                    <a:pt x="22" y="0"/>
                    <a:pt x="22" y="0"/>
                    <a:pt x="22" y="0"/>
                  </a:cubicBezTo>
                  <a:cubicBezTo>
                    <a:pt x="23" y="0"/>
                    <a:pt x="25" y="2"/>
                    <a:pt x="25" y="4"/>
                  </a:cubicBezTo>
                  <a:cubicBezTo>
                    <a:pt x="25" y="54"/>
                    <a:pt x="25" y="54"/>
                    <a:pt x="25" y="54"/>
                  </a:cubicBezTo>
                  <a:cubicBezTo>
                    <a:pt x="25" y="56"/>
                    <a:pt x="23" y="57"/>
                    <a:pt x="22" y="57"/>
                  </a:cubicBezTo>
                  <a:close/>
                  <a:moveTo>
                    <a:pt x="7" y="51"/>
                  </a:moveTo>
                  <a:cubicBezTo>
                    <a:pt x="18" y="51"/>
                    <a:pt x="18" y="51"/>
                    <a:pt x="18" y="51"/>
                  </a:cubicBezTo>
                  <a:cubicBezTo>
                    <a:pt x="18" y="7"/>
                    <a:pt x="18" y="7"/>
                    <a:pt x="18" y="7"/>
                  </a:cubicBezTo>
                  <a:cubicBezTo>
                    <a:pt x="7" y="7"/>
                    <a:pt x="7" y="7"/>
                    <a:pt x="7" y="7"/>
                  </a:cubicBezTo>
                  <a:lnTo>
                    <a:pt x="7" y="51"/>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0" name="Freeform 459"/>
            <p:cNvSpPr>
              <a:spLocks noEditPoints="1"/>
            </p:cNvSpPr>
            <p:nvPr>
              <p:custDataLst>
                <p:tags r:id="rId455"/>
              </p:custDataLst>
            </p:nvPr>
          </p:nvSpPr>
          <p:spPr bwMode="auto">
            <a:xfrm>
              <a:off x="5260976" y="5411787"/>
              <a:ext cx="42863" cy="179388"/>
            </a:xfrm>
            <a:custGeom>
              <a:avLst/>
              <a:gdLst>
                <a:gd name="T0" fmla="*/ 22 w 25"/>
                <a:gd name="T1" fmla="*/ 105 h 105"/>
                <a:gd name="T2" fmla="*/ 3 w 25"/>
                <a:gd name="T3" fmla="*/ 105 h 105"/>
                <a:gd name="T4" fmla="*/ 0 w 25"/>
                <a:gd name="T5" fmla="*/ 102 h 105"/>
                <a:gd name="T6" fmla="*/ 0 w 25"/>
                <a:gd name="T7" fmla="*/ 3 h 105"/>
                <a:gd name="T8" fmla="*/ 3 w 25"/>
                <a:gd name="T9" fmla="*/ 0 h 105"/>
                <a:gd name="T10" fmla="*/ 22 w 25"/>
                <a:gd name="T11" fmla="*/ 0 h 105"/>
                <a:gd name="T12" fmla="*/ 25 w 25"/>
                <a:gd name="T13" fmla="*/ 3 h 105"/>
                <a:gd name="T14" fmla="*/ 25 w 25"/>
                <a:gd name="T15" fmla="*/ 102 h 105"/>
                <a:gd name="T16" fmla="*/ 22 w 25"/>
                <a:gd name="T17" fmla="*/ 105 h 105"/>
                <a:gd name="T18" fmla="*/ 7 w 25"/>
                <a:gd name="T19" fmla="*/ 99 h 105"/>
                <a:gd name="T20" fmla="*/ 18 w 25"/>
                <a:gd name="T21" fmla="*/ 99 h 105"/>
                <a:gd name="T22" fmla="*/ 18 w 25"/>
                <a:gd name="T23" fmla="*/ 6 h 105"/>
                <a:gd name="T24" fmla="*/ 7 w 25"/>
                <a:gd name="T25" fmla="*/ 6 h 105"/>
                <a:gd name="T26" fmla="*/ 7 w 25"/>
                <a:gd name="T27" fmla="*/ 9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05">
                  <a:moveTo>
                    <a:pt x="22" y="105"/>
                  </a:moveTo>
                  <a:cubicBezTo>
                    <a:pt x="3" y="105"/>
                    <a:pt x="3" y="105"/>
                    <a:pt x="3" y="105"/>
                  </a:cubicBezTo>
                  <a:cubicBezTo>
                    <a:pt x="2" y="105"/>
                    <a:pt x="0" y="104"/>
                    <a:pt x="0" y="102"/>
                  </a:cubicBezTo>
                  <a:cubicBezTo>
                    <a:pt x="0" y="3"/>
                    <a:pt x="0" y="3"/>
                    <a:pt x="0" y="3"/>
                  </a:cubicBezTo>
                  <a:cubicBezTo>
                    <a:pt x="0" y="1"/>
                    <a:pt x="2" y="0"/>
                    <a:pt x="3" y="0"/>
                  </a:cubicBezTo>
                  <a:cubicBezTo>
                    <a:pt x="22" y="0"/>
                    <a:pt x="22" y="0"/>
                    <a:pt x="22" y="0"/>
                  </a:cubicBezTo>
                  <a:cubicBezTo>
                    <a:pt x="23" y="0"/>
                    <a:pt x="25" y="1"/>
                    <a:pt x="25" y="3"/>
                  </a:cubicBezTo>
                  <a:cubicBezTo>
                    <a:pt x="25" y="102"/>
                    <a:pt x="25" y="102"/>
                    <a:pt x="25" y="102"/>
                  </a:cubicBezTo>
                  <a:cubicBezTo>
                    <a:pt x="25" y="104"/>
                    <a:pt x="23" y="105"/>
                    <a:pt x="22" y="105"/>
                  </a:cubicBezTo>
                  <a:close/>
                  <a:moveTo>
                    <a:pt x="7" y="99"/>
                  </a:moveTo>
                  <a:cubicBezTo>
                    <a:pt x="18" y="99"/>
                    <a:pt x="18" y="99"/>
                    <a:pt x="18" y="99"/>
                  </a:cubicBezTo>
                  <a:cubicBezTo>
                    <a:pt x="18" y="6"/>
                    <a:pt x="18" y="6"/>
                    <a:pt x="18" y="6"/>
                  </a:cubicBezTo>
                  <a:cubicBezTo>
                    <a:pt x="7" y="6"/>
                    <a:pt x="7" y="6"/>
                    <a:pt x="7" y="6"/>
                  </a:cubicBezTo>
                  <a:lnTo>
                    <a:pt x="7"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1" name="Freeform 460"/>
            <p:cNvSpPr>
              <a:spLocks noEditPoints="1"/>
            </p:cNvSpPr>
            <p:nvPr>
              <p:custDataLst>
                <p:tags r:id="rId456"/>
              </p:custDataLst>
            </p:nvPr>
          </p:nvSpPr>
          <p:spPr bwMode="auto">
            <a:xfrm>
              <a:off x="5324476" y="5411787"/>
              <a:ext cx="41275" cy="104775"/>
            </a:xfrm>
            <a:custGeom>
              <a:avLst/>
              <a:gdLst>
                <a:gd name="T0" fmla="*/ 21 w 24"/>
                <a:gd name="T1" fmla="*/ 62 h 62"/>
                <a:gd name="T2" fmla="*/ 3 w 24"/>
                <a:gd name="T3" fmla="*/ 62 h 62"/>
                <a:gd name="T4" fmla="*/ 0 w 24"/>
                <a:gd name="T5" fmla="*/ 58 h 62"/>
                <a:gd name="T6" fmla="*/ 0 w 24"/>
                <a:gd name="T7" fmla="*/ 3 h 62"/>
                <a:gd name="T8" fmla="*/ 3 w 24"/>
                <a:gd name="T9" fmla="*/ 0 h 62"/>
                <a:gd name="T10" fmla="*/ 21 w 24"/>
                <a:gd name="T11" fmla="*/ 0 h 62"/>
                <a:gd name="T12" fmla="*/ 24 w 24"/>
                <a:gd name="T13" fmla="*/ 3 h 62"/>
                <a:gd name="T14" fmla="*/ 24 w 24"/>
                <a:gd name="T15" fmla="*/ 58 h 62"/>
                <a:gd name="T16" fmla="*/ 21 w 24"/>
                <a:gd name="T17" fmla="*/ 62 h 62"/>
                <a:gd name="T18" fmla="*/ 6 w 24"/>
                <a:gd name="T19" fmla="*/ 55 h 62"/>
                <a:gd name="T20" fmla="*/ 18 w 24"/>
                <a:gd name="T21" fmla="*/ 55 h 62"/>
                <a:gd name="T22" fmla="*/ 18 w 24"/>
                <a:gd name="T23" fmla="*/ 6 h 62"/>
                <a:gd name="T24" fmla="*/ 6 w 24"/>
                <a:gd name="T25" fmla="*/ 6 h 62"/>
                <a:gd name="T26" fmla="*/ 6 w 24"/>
                <a:gd name="T27" fmla="*/ 5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2">
                  <a:moveTo>
                    <a:pt x="21" y="62"/>
                  </a:moveTo>
                  <a:cubicBezTo>
                    <a:pt x="3" y="62"/>
                    <a:pt x="3" y="62"/>
                    <a:pt x="3" y="62"/>
                  </a:cubicBezTo>
                  <a:cubicBezTo>
                    <a:pt x="1" y="62"/>
                    <a:pt x="0" y="60"/>
                    <a:pt x="0" y="58"/>
                  </a:cubicBezTo>
                  <a:cubicBezTo>
                    <a:pt x="0" y="3"/>
                    <a:pt x="0" y="3"/>
                    <a:pt x="0" y="3"/>
                  </a:cubicBezTo>
                  <a:cubicBezTo>
                    <a:pt x="0" y="1"/>
                    <a:pt x="1" y="0"/>
                    <a:pt x="3" y="0"/>
                  </a:cubicBezTo>
                  <a:cubicBezTo>
                    <a:pt x="21" y="0"/>
                    <a:pt x="21" y="0"/>
                    <a:pt x="21" y="0"/>
                  </a:cubicBezTo>
                  <a:cubicBezTo>
                    <a:pt x="23" y="0"/>
                    <a:pt x="24" y="1"/>
                    <a:pt x="24" y="3"/>
                  </a:cubicBezTo>
                  <a:cubicBezTo>
                    <a:pt x="24" y="58"/>
                    <a:pt x="24" y="58"/>
                    <a:pt x="24" y="58"/>
                  </a:cubicBezTo>
                  <a:cubicBezTo>
                    <a:pt x="24" y="60"/>
                    <a:pt x="23" y="62"/>
                    <a:pt x="21" y="62"/>
                  </a:cubicBezTo>
                  <a:close/>
                  <a:moveTo>
                    <a:pt x="6" y="55"/>
                  </a:moveTo>
                  <a:cubicBezTo>
                    <a:pt x="18" y="55"/>
                    <a:pt x="18" y="55"/>
                    <a:pt x="18" y="55"/>
                  </a:cubicBezTo>
                  <a:cubicBezTo>
                    <a:pt x="18" y="6"/>
                    <a:pt x="18" y="6"/>
                    <a:pt x="18" y="6"/>
                  </a:cubicBezTo>
                  <a:cubicBezTo>
                    <a:pt x="6" y="6"/>
                    <a:pt x="6" y="6"/>
                    <a:pt x="6" y="6"/>
                  </a:cubicBezTo>
                  <a:lnTo>
                    <a:pt x="6" y="55"/>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2" name="Freeform 461"/>
            <p:cNvSpPr>
              <a:spLocks noEditPoints="1"/>
            </p:cNvSpPr>
            <p:nvPr>
              <p:custDataLst>
                <p:tags r:id="rId457"/>
              </p:custDataLst>
            </p:nvPr>
          </p:nvSpPr>
          <p:spPr bwMode="auto">
            <a:xfrm>
              <a:off x="5386389" y="5411787"/>
              <a:ext cx="42863" cy="296863"/>
            </a:xfrm>
            <a:custGeom>
              <a:avLst/>
              <a:gdLst>
                <a:gd name="T0" fmla="*/ 22 w 25"/>
                <a:gd name="T1" fmla="*/ 174 h 174"/>
                <a:gd name="T2" fmla="*/ 3 w 25"/>
                <a:gd name="T3" fmla="*/ 174 h 174"/>
                <a:gd name="T4" fmla="*/ 0 w 25"/>
                <a:gd name="T5" fmla="*/ 171 h 174"/>
                <a:gd name="T6" fmla="*/ 0 w 25"/>
                <a:gd name="T7" fmla="*/ 3 h 174"/>
                <a:gd name="T8" fmla="*/ 3 w 25"/>
                <a:gd name="T9" fmla="*/ 0 h 174"/>
                <a:gd name="T10" fmla="*/ 22 w 25"/>
                <a:gd name="T11" fmla="*/ 0 h 174"/>
                <a:gd name="T12" fmla="*/ 25 w 25"/>
                <a:gd name="T13" fmla="*/ 3 h 174"/>
                <a:gd name="T14" fmla="*/ 25 w 25"/>
                <a:gd name="T15" fmla="*/ 171 h 174"/>
                <a:gd name="T16" fmla="*/ 22 w 25"/>
                <a:gd name="T17" fmla="*/ 174 h 174"/>
                <a:gd name="T18" fmla="*/ 7 w 25"/>
                <a:gd name="T19" fmla="*/ 168 h 174"/>
                <a:gd name="T20" fmla="*/ 18 w 25"/>
                <a:gd name="T21" fmla="*/ 168 h 174"/>
                <a:gd name="T22" fmla="*/ 18 w 25"/>
                <a:gd name="T23" fmla="*/ 6 h 174"/>
                <a:gd name="T24" fmla="*/ 7 w 25"/>
                <a:gd name="T25" fmla="*/ 6 h 174"/>
                <a:gd name="T26" fmla="*/ 7 w 25"/>
                <a:gd name="T27" fmla="*/ 1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4">
                  <a:moveTo>
                    <a:pt x="22" y="174"/>
                  </a:moveTo>
                  <a:cubicBezTo>
                    <a:pt x="3" y="174"/>
                    <a:pt x="3" y="174"/>
                    <a:pt x="3" y="174"/>
                  </a:cubicBezTo>
                  <a:cubicBezTo>
                    <a:pt x="2" y="174"/>
                    <a:pt x="0" y="173"/>
                    <a:pt x="0" y="171"/>
                  </a:cubicBezTo>
                  <a:cubicBezTo>
                    <a:pt x="0" y="3"/>
                    <a:pt x="0" y="3"/>
                    <a:pt x="0" y="3"/>
                  </a:cubicBezTo>
                  <a:cubicBezTo>
                    <a:pt x="0" y="1"/>
                    <a:pt x="2" y="0"/>
                    <a:pt x="3" y="0"/>
                  </a:cubicBezTo>
                  <a:cubicBezTo>
                    <a:pt x="22" y="0"/>
                    <a:pt x="22" y="0"/>
                    <a:pt x="22" y="0"/>
                  </a:cubicBezTo>
                  <a:cubicBezTo>
                    <a:pt x="23" y="0"/>
                    <a:pt x="25" y="1"/>
                    <a:pt x="25" y="3"/>
                  </a:cubicBezTo>
                  <a:cubicBezTo>
                    <a:pt x="25" y="171"/>
                    <a:pt x="25" y="171"/>
                    <a:pt x="25" y="171"/>
                  </a:cubicBezTo>
                  <a:cubicBezTo>
                    <a:pt x="25" y="173"/>
                    <a:pt x="23" y="174"/>
                    <a:pt x="22" y="174"/>
                  </a:cubicBezTo>
                  <a:close/>
                  <a:moveTo>
                    <a:pt x="7" y="168"/>
                  </a:moveTo>
                  <a:cubicBezTo>
                    <a:pt x="18" y="168"/>
                    <a:pt x="18" y="168"/>
                    <a:pt x="18" y="168"/>
                  </a:cubicBezTo>
                  <a:cubicBezTo>
                    <a:pt x="18" y="6"/>
                    <a:pt x="18" y="6"/>
                    <a:pt x="18" y="6"/>
                  </a:cubicBezTo>
                  <a:cubicBezTo>
                    <a:pt x="7" y="6"/>
                    <a:pt x="7" y="6"/>
                    <a:pt x="7" y="6"/>
                  </a:cubicBezTo>
                  <a:lnTo>
                    <a:pt x="7" y="168"/>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3" name="Freeform 462"/>
            <p:cNvSpPr>
              <a:spLocks noEditPoints="1"/>
            </p:cNvSpPr>
            <p:nvPr>
              <p:custDataLst>
                <p:tags r:id="rId458"/>
              </p:custDataLst>
            </p:nvPr>
          </p:nvSpPr>
          <p:spPr bwMode="auto">
            <a:xfrm>
              <a:off x="5449889" y="5411787"/>
              <a:ext cx="41275" cy="157163"/>
            </a:xfrm>
            <a:custGeom>
              <a:avLst/>
              <a:gdLst>
                <a:gd name="T0" fmla="*/ 21 w 24"/>
                <a:gd name="T1" fmla="*/ 92 h 92"/>
                <a:gd name="T2" fmla="*/ 3 w 24"/>
                <a:gd name="T3" fmla="*/ 92 h 92"/>
                <a:gd name="T4" fmla="*/ 0 w 24"/>
                <a:gd name="T5" fmla="*/ 89 h 92"/>
                <a:gd name="T6" fmla="*/ 0 w 24"/>
                <a:gd name="T7" fmla="*/ 3 h 92"/>
                <a:gd name="T8" fmla="*/ 3 w 24"/>
                <a:gd name="T9" fmla="*/ 0 h 92"/>
                <a:gd name="T10" fmla="*/ 21 w 24"/>
                <a:gd name="T11" fmla="*/ 0 h 92"/>
                <a:gd name="T12" fmla="*/ 24 w 24"/>
                <a:gd name="T13" fmla="*/ 3 h 92"/>
                <a:gd name="T14" fmla="*/ 24 w 24"/>
                <a:gd name="T15" fmla="*/ 89 h 92"/>
                <a:gd name="T16" fmla="*/ 21 w 24"/>
                <a:gd name="T17" fmla="*/ 92 h 92"/>
                <a:gd name="T18" fmla="*/ 6 w 24"/>
                <a:gd name="T19" fmla="*/ 86 h 92"/>
                <a:gd name="T20" fmla="*/ 18 w 24"/>
                <a:gd name="T21" fmla="*/ 86 h 92"/>
                <a:gd name="T22" fmla="*/ 18 w 24"/>
                <a:gd name="T23" fmla="*/ 6 h 92"/>
                <a:gd name="T24" fmla="*/ 6 w 24"/>
                <a:gd name="T25" fmla="*/ 6 h 92"/>
                <a:gd name="T26" fmla="*/ 6 w 24"/>
                <a:gd name="T27"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92">
                  <a:moveTo>
                    <a:pt x="21" y="92"/>
                  </a:moveTo>
                  <a:cubicBezTo>
                    <a:pt x="3" y="92"/>
                    <a:pt x="3" y="92"/>
                    <a:pt x="3" y="92"/>
                  </a:cubicBezTo>
                  <a:cubicBezTo>
                    <a:pt x="1" y="92"/>
                    <a:pt x="0" y="91"/>
                    <a:pt x="0" y="89"/>
                  </a:cubicBezTo>
                  <a:cubicBezTo>
                    <a:pt x="0" y="3"/>
                    <a:pt x="0" y="3"/>
                    <a:pt x="0" y="3"/>
                  </a:cubicBezTo>
                  <a:cubicBezTo>
                    <a:pt x="0" y="1"/>
                    <a:pt x="1" y="0"/>
                    <a:pt x="3" y="0"/>
                  </a:cubicBezTo>
                  <a:cubicBezTo>
                    <a:pt x="21" y="0"/>
                    <a:pt x="21" y="0"/>
                    <a:pt x="21" y="0"/>
                  </a:cubicBezTo>
                  <a:cubicBezTo>
                    <a:pt x="23" y="0"/>
                    <a:pt x="24" y="1"/>
                    <a:pt x="24" y="3"/>
                  </a:cubicBezTo>
                  <a:cubicBezTo>
                    <a:pt x="24" y="89"/>
                    <a:pt x="24" y="89"/>
                    <a:pt x="24" y="89"/>
                  </a:cubicBezTo>
                  <a:cubicBezTo>
                    <a:pt x="24" y="91"/>
                    <a:pt x="23" y="92"/>
                    <a:pt x="21" y="92"/>
                  </a:cubicBezTo>
                  <a:close/>
                  <a:moveTo>
                    <a:pt x="6" y="86"/>
                  </a:moveTo>
                  <a:cubicBezTo>
                    <a:pt x="18" y="86"/>
                    <a:pt x="18" y="86"/>
                    <a:pt x="18" y="86"/>
                  </a:cubicBezTo>
                  <a:cubicBezTo>
                    <a:pt x="18" y="6"/>
                    <a:pt x="18" y="6"/>
                    <a:pt x="18" y="6"/>
                  </a:cubicBezTo>
                  <a:cubicBezTo>
                    <a:pt x="6" y="6"/>
                    <a:pt x="6" y="6"/>
                    <a:pt x="6" y="6"/>
                  </a:cubicBezTo>
                  <a:lnTo>
                    <a:pt x="6" y="86"/>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4" name="Freeform 463"/>
            <p:cNvSpPr>
              <a:spLocks noEditPoints="1"/>
            </p:cNvSpPr>
            <p:nvPr>
              <p:custDataLst>
                <p:tags r:id="rId459"/>
              </p:custDataLst>
            </p:nvPr>
          </p:nvSpPr>
          <p:spPr bwMode="auto">
            <a:xfrm>
              <a:off x="5510214" y="5411787"/>
              <a:ext cx="42863" cy="57150"/>
            </a:xfrm>
            <a:custGeom>
              <a:avLst/>
              <a:gdLst>
                <a:gd name="T0" fmla="*/ 21 w 25"/>
                <a:gd name="T1" fmla="*/ 34 h 34"/>
                <a:gd name="T2" fmla="*/ 3 w 25"/>
                <a:gd name="T3" fmla="*/ 34 h 34"/>
                <a:gd name="T4" fmla="*/ 0 w 25"/>
                <a:gd name="T5" fmla="*/ 30 h 34"/>
                <a:gd name="T6" fmla="*/ 0 w 25"/>
                <a:gd name="T7" fmla="*/ 3 h 34"/>
                <a:gd name="T8" fmla="*/ 3 w 25"/>
                <a:gd name="T9" fmla="*/ 0 h 34"/>
                <a:gd name="T10" fmla="*/ 21 w 25"/>
                <a:gd name="T11" fmla="*/ 0 h 34"/>
                <a:gd name="T12" fmla="*/ 25 w 25"/>
                <a:gd name="T13" fmla="*/ 3 h 34"/>
                <a:gd name="T14" fmla="*/ 25 w 25"/>
                <a:gd name="T15" fmla="*/ 30 h 34"/>
                <a:gd name="T16" fmla="*/ 21 w 25"/>
                <a:gd name="T17" fmla="*/ 34 h 34"/>
                <a:gd name="T18" fmla="*/ 7 w 25"/>
                <a:gd name="T19" fmla="*/ 27 h 34"/>
                <a:gd name="T20" fmla="*/ 18 w 25"/>
                <a:gd name="T21" fmla="*/ 27 h 34"/>
                <a:gd name="T22" fmla="*/ 18 w 25"/>
                <a:gd name="T23" fmla="*/ 6 h 34"/>
                <a:gd name="T24" fmla="*/ 7 w 25"/>
                <a:gd name="T25" fmla="*/ 6 h 34"/>
                <a:gd name="T26" fmla="*/ 7 w 25"/>
                <a:gd name="T2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4">
                  <a:moveTo>
                    <a:pt x="21" y="34"/>
                  </a:moveTo>
                  <a:cubicBezTo>
                    <a:pt x="3" y="34"/>
                    <a:pt x="3" y="34"/>
                    <a:pt x="3" y="34"/>
                  </a:cubicBezTo>
                  <a:cubicBezTo>
                    <a:pt x="1" y="34"/>
                    <a:pt x="0" y="32"/>
                    <a:pt x="0" y="30"/>
                  </a:cubicBezTo>
                  <a:cubicBezTo>
                    <a:pt x="0" y="3"/>
                    <a:pt x="0" y="3"/>
                    <a:pt x="0" y="3"/>
                  </a:cubicBezTo>
                  <a:cubicBezTo>
                    <a:pt x="0" y="1"/>
                    <a:pt x="1" y="0"/>
                    <a:pt x="3" y="0"/>
                  </a:cubicBezTo>
                  <a:cubicBezTo>
                    <a:pt x="21" y="0"/>
                    <a:pt x="21" y="0"/>
                    <a:pt x="21" y="0"/>
                  </a:cubicBezTo>
                  <a:cubicBezTo>
                    <a:pt x="23" y="0"/>
                    <a:pt x="25" y="1"/>
                    <a:pt x="25" y="3"/>
                  </a:cubicBezTo>
                  <a:cubicBezTo>
                    <a:pt x="25" y="30"/>
                    <a:pt x="25" y="30"/>
                    <a:pt x="25" y="30"/>
                  </a:cubicBezTo>
                  <a:cubicBezTo>
                    <a:pt x="25" y="32"/>
                    <a:pt x="23" y="34"/>
                    <a:pt x="21" y="34"/>
                  </a:cubicBezTo>
                  <a:close/>
                  <a:moveTo>
                    <a:pt x="7" y="27"/>
                  </a:moveTo>
                  <a:cubicBezTo>
                    <a:pt x="18" y="27"/>
                    <a:pt x="18" y="27"/>
                    <a:pt x="18" y="27"/>
                  </a:cubicBezTo>
                  <a:cubicBezTo>
                    <a:pt x="18" y="6"/>
                    <a:pt x="18" y="6"/>
                    <a:pt x="18" y="6"/>
                  </a:cubicBezTo>
                  <a:cubicBezTo>
                    <a:pt x="7" y="6"/>
                    <a:pt x="7" y="6"/>
                    <a:pt x="7" y="6"/>
                  </a:cubicBezTo>
                  <a:lnTo>
                    <a:pt x="7" y="2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5" name="Freeform 464"/>
            <p:cNvSpPr>
              <a:spLocks noEditPoints="1"/>
            </p:cNvSpPr>
            <p:nvPr>
              <p:custDataLst>
                <p:tags r:id="rId460"/>
              </p:custDataLst>
            </p:nvPr>
          </p:nvSpPr>
          <p:spPr bwMode="auto">
            <a:xfrm>
              <a:off x="5572126" y="5411787"/>
              <a:ext cx="42863" cy="228600"/>
            </a:xfrm>
            <a:custGeom>
              <a:avLst/>
              <a:gdLst>
                <a:gd name="T0" fmla="*/ 22 w 25"/>
                <a:gd name="T1" fmla="*/ 134 h 134"/>
                <a:gd name="T2" fmla="*/ 4 w 25"/>
                <a:gd name="T3" fmla="*/ 134 h 134"/>
                <a:gd name="T4" fmla="*/ 0 w 25"/>
                <a:gd name="T5" fmla="*/ 131 h 134"/>
                <a:gd name="T6" fmla="*/ 0 w 25"/>
                <a:gd name="T7" fmla="*/ 3 h 134"/>
                <a:gd name="T8" fmla="*/ 4 w 25"/>
                <a:gd name="T9" fmla="*/ 0 h 134"/>
                <a:gd name="T10" fmla="*/ 22 w 25"/>
                <a:gd name="T11" fmla="*/ 0 h 134"/>
                <a:gd name="T12" fmla="*/ 25 w 25"/>
                <a:gd name="T13" fmla="*/ 3 h 134"/>
                <a:gd name="T14" fmla="*/ 25 w 25"/>
                <a:gd name="T15" fmla="*/ 131 h 134"/>
                <a:gd name="T16" fmla="*/ 22 w 25"/>
                <a:gd name="T17" fmla="*/ 134 h 134"/>
                <a:gd name="T18" fmla="*/ 7 w 25"/>
                <a:gd name="T19" fmla="*/ 128 h 134"/>
                <a:gd name="T20" fmla="*/ 19 w 25"/>
                <a:gd name="T21" fmla="*/ 128 h 134"/>
                <a:gd name="T22" fmla="*/ 19 w 25"/>
                <a:gd name="T23" fmla="*/ 6 h 134"/>
                <a:gd name="T24" fmla="*/ 7 w 25"/>
                <a:gd name="T25" fmla="*/ 6 h 134"/>
                <a:gd name="T26" fmla="*/ 7 w 25"/>
                <a:gd name="T27" fmla="*/ 1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4">
                  <a:moveTo>
                    <a:pt x="22" y="134"/>
                  </a:moveTo>
                  <a:cubicBezTo>
                    <a:pt x="4" y="134"/>
                    <a:pt x="4" y="134"/>
                    <a:pt x="4" y="134"/>
                  </a:cubicBezTo>
                  <a:cubicBezTo>
                    <a:pt x="2" y="134"/>
                    <a:pt x="0" y="133"/>
                    <a:pt x="0" y="131"/>
                  </a:cubicBezTo>
                  <a:cubicBezTo>
                    <a:pt x="0" y="3"/>
                    <a:pt x="0" y="3"/>
                    <a:pt x="0" y="3"/>
                  </a:cubicBezTo>
                  <a:cubicBezTo>
                    <a:pt x="0" y="1"/>
                    <a:pt x="2" y="0"/>
                    <a:pt x="4" y="0"/>
                  </a:cubicBezTo>
                  <a:cubicBezTo>
                    <a:pt x="22" y="0"/>
                    <a:pt x="22" y="0"/>
                    <a:pt x="22" y="0"/>
                  </a:cubicBezTo>
                  <a:cubicBezTo>
                    <a:pt x="24" y="0"/>
                    <a:pt x="25" y="1"/>
                    <a:pt x="25" y="3"/>
                  </a:cubicBezTo>
                  <a:cubicBezTo>
                    <a:pt x="25" y="131"/>
                    <a:pt x="25" y="131"/>
                    <a:pt x="25" y="131"/>
                  </a:cubicBezTo>
                  <a:cubicBezTo>
                    <a:pt x="25" y="133"/>
                    <a:pt x="24" y="134"/>
                    <a:pt x="22" y="134"/>
                  </a:cubicBezTo>
                  <a:close/>
                  <a:moveTo>
                    <a:pt x="7" y="128"/>
                  </a:moveTo>
                  <a:cubicBezTo>
                    <a:pt x="19" y="128"/>
                    <a:pt x="19" y="128"/>
                    <a:pt x="19" y="128"/>
                  </a:cubicBezTo>
                  <a:cubicBezTo>
                    <a:pt x="19" y="6"/>
                    <a:pt x="19" y="6"/>
                    <a:pt x="19" y="6"/>
                  </a:cubicBezTo>
                  <a:cubicBezTo>
                    <a:pt x="7" y="6"/>
                    <a:pt x="7" y="6"/>
                    <a:pt x="7" y="6"/>
                  </a:cubicBezTo>
                  <a:lnTo>
                    <a:pt x="7" y="128"/>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6" name="Freeform 465"/>
            <p:cNvSpPr>
              <a:spLocks noEditPoints="1"/>
            </p:cNvSpPr>
            <p:nvPr>
              <p:custDataLst>
                <p:tags r:id="rId461"/>
              </p:custDataLst>
            </p:nvPr>
          </p:nvSpPr>
          <p:spPr bwMode="auto">
            <a:xfrm>
              <a:off x="5635626" y="5411787"/>
              <a:ext cx="42863" cy="180975"/>
            </a:xfrm>
            <a:custGeom>
              <a:avLst/>
              <a:gdLst>
                <a:gd name="T0" fmla="*/ 21 w 25"/>
                <a:gd name="T1" fmla="*/ 106 h 106"/>
                <a:gd name="T2" fmla="*/ 3 w 25"/>
                <a:gd name="T3" fmla="*/ 106 h 106"/>
                <a:gd name="T4" fmla="*/ 0 w 25"/>
                <a:gd name="T5" fmla="*/ 103 h 106"/>
                <a:gd name="T6" fmla="*/ 0 w 25"/>
                <a:gd name="T7" fmla="*/ 3 h 106"/>
                <a:gd name="T8" fmla="*/ 3 w 25"/>
                <a:gd name="T9" fmla="*/ 0 h 106"/>
                <a:gd name="T10" fmla="*/ 21 w 25"/>
                <a:gd name="T11" fmla="*/ 0 h 106"/>
                <a:gd name="T12" fmla="*/ 25 w 25"/>
                <a:gd name="T13" fmla="*/ 3 h 106"/>
                <a:gd name="T14" fmla="*/ 25 w 25"/>
                <a:gd name="T15" fmla="*/ 103 h 106"/>
                <a:gd name="T16" fmla="*/ 21 w 25"/>
                <a:gd name="T17" fmla="*/ 106 h 106"/>
                <a:gd name="T18" fmla="*/ 6 w 25"/>
                <a:gd name="T19" fmla="*/ 99 h 106"/>
                <a:gd name="T20" fmla="*/ 18 w 25"/>
                <a:gd name="T21" fmla="*/ 99 h 106"/>
                <a:gd name="T22" fmla="*/ 18 w 25"/>
                <a:gd name="T23" fmla="*/ 6 h 106"/>
                <a:gd name="T24" fmla="*/ 6 w 25"/>
                <a:gd name="T25" fmla="*/ 6 h 106"/>
                <a:gd name="T26" fmla="*/ 6 w 25"/>
                <a:gd name="T2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06">
                  <a:moveTo>
                    <a:pt x="21" y="106"/>
                  </a:moveTo>
                  <a:cubicBezTo>
                    <a:pt x="3" y="106"/>
                    <a:pt x="3" y="106"/>
                    <a:pt x="3" y="106"/>
                  </a:cubicBezTo>
                  <a:cubicBezTo>
                    <a:pt x="1" y="106"/>
                    <a:pt x="0" y="105"/>
                    <a:pt x="0" y="103"/>
                  </a:cubicBezTo>
                  <a:cubicBezTo>
                    <a:pt x="0" y="3"/>
                    <a:pt x="0" y="3"/>
                    <a:pt x="0" y="3"/>
                  </a:cubicBezTo>
                  <a:cubicBezTo>
                    <a:pt x="0" y="1"/>
                    <a:pt x="1" y="0"/>
                    <a:pt x="3" y="0"/>
                  </a:cubicBezTo>
                  <a:cubicBezTo>
                    <a:pt x="21" y="0"/>
                    <a:pt x="21" y="0"/>
                    <a:pt x="21" y="0"/>
                  </a:cubicBezTo>
                  <a:cubicBezTo>
                    <a:pt x="23" y="0"/>
                    <a:pt x="25" y="1"/>
                    <a:pt x="25" y="3"/>
                  </a:cubicBezTo>
                  <a:cubicBezTo>
                    <a:pt x="25" y="103"/>
                    <a:pt x="25" y="103"/>
                    <a:pt x="25" y="103"/>
                  </a:cubicBezTo>
                  <a:cubicBezTo>
                    <a:pt x="25" y="105"/>
                    <a:pt x="23" y="106"/>
                    <a:pt x="21" y="106"/>
                  </a:cubicBezTo>
                  <a:close/>
                  <a:moveTo>
                    <a:pt x="6" y="99"/>
                  </a:moveTo>
                  <a:cubicBezTo>
                    <a:pt x="18" y="99"/>
                    <a:pt x="18" y="99"/>
                    <a:pt x="18" y="99"/>
                  </a:cubicBezTo>
                  <a:cubicBezTo>
                    <a:pt x="18" y="6"/>
                    <a:pt x="18" y="6"/>
                    <a:pt x="18" y="6"/>
                  </a:cubicBezTo>
                  <a:cubicBezTo>
                    <a:pt x="6" y="6"/>
                    <a:pt x="6" y="6"/>
                    <a:pt x="6" y="6"/>
                  </a:cubicBezTo>
                  <a:lnTo>
                    <a:pt x="6"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7" name="Freeform 466"/>
            <p:cNvSpPr>
              <a:spLocks noEditPoints="1"/>
            </p:cNvSpPr>
            <p:nvPr>
              <p:custDataLst>
                <p:tags r:id="rId462"/>
              </p:custDataLst>
            </p:nvPr>
          </p:nvSpPr>
          <p:spPr bwMode="auto">
            <a:xfrm>
              <a:off x="5697539" y="5411787"/>
              <a:ext cx="42863" cy="55563"/>
            </a:xfrm>
            <a:custGeom>
              <a:avLst/>
              <a:gdLst>
                <a:gd name="T0" fmla="*/ 22 w 25"/>
                <a:gd name="T1" fmla="*/ 33 h 33"/>
                <a:gd name="T2" fmla="*/ 4 w 25"/>
                <a:gd name="T3" fmla="*/ 33 h 33"/>
                <a:gd name="T4" fmla="*/ 0 w 25"/>
                <a:gd name="T5" fmla="*/ 30 h 33"/>
                <a:gd name="T6" fmla="*/ 0 w 25"/>
                <a:gd name="T7" fmla="*/ 3 h 33"/>
                <a:gd name="T8" fmla="*/ 4 w 25"/>
                <a:gd name="T9" fmla="*/ 0 h 33"/>
                <a:gd name="T10" fmla="*/ 22 w 25"/>
                <a:gd name="T11" fmla="*/ 0 h 33"/>
                <a:gd name="T12" fmla="*/ 25 w 25"/>
                <a:gd name="T13" fmla="*/ 3 h 33"/>
                <a:gd name="T14" fmla="*/ 25 w 25"/>
                <a:gd name="T15" fmla="*/ 30 h 33"/>
                <a:gd name="T16" fmla="*/ 22 w 25"/>
                <a:gd name="T17" fmla="*/ 33 h 33"/>
                <a:gd name="T18" fmla="*/ 7 w 25"/>
                <a:gd name="T19" fmla="*/ 27 h 33"/>
                <a:gd name="T20" fmla="*/ 19 w 25"/>
                <a:gd name="T21" fmla="*/ 27 h 33"/>
                <a:gd name="T22" fmla="*/ 19 w 25"/>
                <a:gd name="T23" fmla="*/ 6 h 33"/>
                <a:gd name="T24" fmla="*/ 7 w 25"/>
                <a:gd name="T25" fmla="*/ 6 h 33"/>
                <a:gd name="T26" fmla="*/ 7 w 25"/>
                <a:gd name="T27"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3">
                  <a:moveTo>
                    <a:pt x="22" y="33"/>
                  </a:moveTo>
                  <a:cubicBezTo>
                    <a:pt x="4" y="33"/>
                    <a:pt x="4" y="33"/>
                    <a:pt x="4" y="33"/>
                  </a:cubicBezTo>
                  <a:cubicBezTo>
                    <a:pt x="2" y="33"/>
                    <a:pt x="0" y="32"/>
                    <a:pt x="0" y="30"/>
                  </a:cubicBezTo>
                  <a:cubicBezTo>
                    <a:pt x="0" y="3"/>
                    <a:pt x="0" y="3"/>
                    <a:pt x="0" y="3"/>
                  </a:cubicBezTo>
                  <a:cubicBezTo>
                    <a:pt x="0" y="1"/>
                    <a:pt x="2" y="0"/>
                    <a:pt x="4" y="0"/>
                  </a:cubicBezTo>
                  <a:cubicBezTo>
                    <a:pt x="22" y="0"/>
                    <a:pt x="22" y="0"/>
                    <a:pt x="22" y="0"/>
                  </a:cubicBezTo>
                  <a:cubicBezTo>
                    <a:pt x="24" y="0"/>
                    <a:pt x="25" y="1"/>
                    <a:pt x="25" y="3"/>
                  </a:cubicBezTo>
                  <a:cubicBezTo>
                    <a:pt x="25" y="30"/>
                    <a:pt x="25" y="30"/>
                    <a:pt x="25" y="30"/>
                  </a:cubicBezTo>
                  <a:cubicBezTo>
                    <a:pt x="25" y="32"/>
                    <a:pt x="24" y="33"/>
                    <a:pt x="22" y="33"/>
                  </a:cubicBezTo>
                  <a:close/>
                  <a:moveTo>
                    <a:pt x="7" y="27"/>
                  </a:moveTo>
                  <a:cubicBezTo>
                    <a:pt x="19" y="27"/>
                    <a:pt x="19" y="27"/>
                    <a:pt x="19" y="27"/>
                  </a:cubicBezTo>
                  <a:cubicBezTo>
                    <a:pt x="19" y="6"/>
                    <a:pt x="19" y="6"/>
                    <a:pt x="19" y="6"/>
                  </a:cubicBezTo>
                  <a:cubicBezTo>
                    <a:pt x="7" y="6"/>
                    <a:pt x="7" y="6"/>
                    <a:pt x="7" y="6"/>
                  </a:cubicBezTo>
                  <a:lnTo>
                    <a:pt x="7" y="2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8" name="Freeform 467"/>
            <p:cNvSpPr>
              <a:spLocks noEditPoints="1"/>
            </p:cNvSpPr>
            <p:nvPr>
              <p:custDataLst>
                <p:tags r:id="rId463"/>
              </p:custDataLst>
            </p:nvPr>
          </p:nvSpPr>
          <p:spPr bwMode="auto">
            <a:xfrm>
              <a:off x="5761039" y="5411787"/>
              <a:ext cx="42863" cy="22225"/>
            </a:xfrm>
            <a:custGeom>
              <a:avLst/>
              <a:gdLst>
                <a:gd name="T0" fmla="*/ 21 w 25"/>
                <a:gd name="T1" fmla="*/ 13 h 13"/>
                <a:gd name="T2" fmla="*/ 3 w 25"/>
                <a:gd name="T3" fmla="*/ 13 h 13"/>
                <a:gd name="T4" fmla="*/ 0 w 25"/>
                <a:gd name="T5" fmla="*/ 10 h 13"/>
                <a:gd name="T6" fmla="*/ 0 w 25"/>
                <a:gd name="T7" fmla="*/ 3 h 13"/>
                <a:gd name="T8" fmla="*/ 3 w 25"/>
                <a:gd name="T9" fmla="*/ 0 h 13"/>
                <a:gd name="T10" fmla="*/ 21 w 25"/>
                <a:gd name="T11" fmla="*/ 0 h 13"/>
                <a:gd name="T12" fmla="*/ 25 w 25"/>
                <a:gd name="T13" fmla="*/ 3 h 13"/>
                <a:gd name="T14" fmla="*/ 25 w 25"/>
                <a:gd name="T15" fmla="*/ 10 h 13"/>
                <a:gd name="T16" fmla="*/ 21 w 25"/>
                <a:gd name="T17" fmla="*/ 13 h 13"/>
                <a:gd name="T18" fmla="*/ 6 w 25"/>
                <a:gd name="T19" fmla="*/ 7 h 13"/>
                <a:gd name="T20" fmla="*/ 18 w 25"/>
                <a:gd name="T21" fmla="*/ 7 h 13"/>
                <a:gd name="T22" fmla="*/ 18 w 25"/>
                <a:gd name="T23" fmla="*/ 6 h 13"/>
                <a:gd name="T24" fmla="*/ 6 w 25"/>
                <a:gd name="T25" fmla="*/ 6 h 13"/>
                <a:gd name="T26" fmla="*/ 6 w 25"/>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
                  <a:moveTo>
                    <a:pt x="21" y="13"/>
                  </a:moveTo>
                  <a:cubicBezTo>
                    <a:pt x="3" y="13"/>
                    <a:pt x="3" y="13"/>
                    <a:pt x="3" y="13"/>
                  </a:cubicBezTo>
                  <a:cubicBezTo>
                    <a:pt x="1" y="13"/>
                    <a:pt x="0" y="12"/>
                    <a:pt x="0" y="10"/>
                  </a:cubicBezTo>
                  <a:cubicBezTo>
                    <a:pt x="0" y="3"/>
                    <a:pt x="0" y="3"/>
                    <a:pt x="0" y="3"/>
                  </a:cubicBezTo>
                  <a:cubicBezTo>
                    <a:pt x="0" y="1"/>
                    <a:pt x="1" y="0"/>
                    <a:pt x="3" y="0"/>
                  </a:cubicBezTo>
                  <a:cubicBezTo>
                    <a:pt x="21" y="0"/>
                    <a:pt x="21" y="0"/>
                    <a:pt x="21" y="0"/>
                  </a:cubicBezTo>
                  <a:cubicBezTo>
                    <a:pt x="23" y="0"/>
                    <a:pt x="25" y="1"/>
                    <a:pt x="25" y="3"/>
                  </a:cubicBezTo>
                  <a:cubicBezTo>
                    <a:pt x="25" y="10"/>
                    <a:pt x="25" y="10"/>
                    <a:pt x="25" y="10"/>
                  </a:cubicBezTo>
                  <a:cubicBezTo>
                    <a:pt x="25" y="12"/>
                    <a:pt x="23" y="13"/>
                    <a:pt x="21" y="13"/>
                  </a:cubicBezTo>
                  <a:close/>
                  <a:moveTo>
                    <a:pt x="6" y="7"/>
                  </a:moveTo>
                  <a:cubicBezTo>
                    <a:pt x="18" y="7"/>
                    <a:pt x="18" y="7"/>
                    <a:pt x="18" y="7"/>
                  </a:cubicBezTo>
                  <a:cubicBezTo>
                    <a:pt x="18" y="6"/>
                    <a:pt x="18" y="6"/>
                    <a:pt x="18" y="6"/>
                  </a:cubicBezTo>
                  <a:cubicBezTo>
                    <a:pt x="6" y="6"/>
                    <a:pt x="6" y="6"/>
                    <a:pt x="6" y="6"/>
                  </a:cubicBezTo>
                  <a:lnTo>
                    <a:pt x="6" y="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9" name="Freeform 468"/>
            <p:cNvSpPr/>
            <p:nvPr>
              <p:custDataLst>
                <p:tags r:id="rId464"/>
              </p:custDataLst>
            </p:nvPr>
          </p:nvSpPr>
          <p:spPr bwMode="auto">
            <a:xfrm>
              <a:off x="5727701" y="5373687"/>
              <a:ext cx="246063" cy="25400"/>
            </a:xfrm>
            <a:custGeom>
              <a:avLst/>
              <a:gdLst>
                <a:gd name="T0" fmla="*/ 144 w 144"/>
                <a:gd name="T1" fmla="*/ 0 h 15"/>
                <a:gd name="T2" fmla="*/ 0 w 144"/>
                <a:gd name="T3" fmla="*/ 0 h 15"/>
                <a:gd name="T4" fmla="*/ 15 w 144"/>
                <a:gd name="T5" fmla="*/ 15 h 15"/>
                <a:gd name="T6" fmla="*/ 129 w 144"/>
                <a:gd name="T7" fmla="*/ 15 h 15"/>
                <a:gd name="T8" fmla="*/ 144 w 144"/>
                <a:gd name="T9" fmla="*/ 0 h 15"/>
              </a:gdLst>
              <a:ahLst/>
              <a:cxnLst>
                <a:cxn ang="0">
                  <a:pos x="T0" y="T1"/>
                </a:cxn>
                <a:cxn ang="0">
                  <a:pos x="T2" y="T3"/>
                </a:cxn>
                <a:cxn ang="0">
                  <a:pos x="T4" y="T5"/>
                </a:cxn>
                <a:cxn ang="0">
                  <a:pos x="T6" y="T7"/>
                </a:cxn>
                <a:cxn ang="0">
                  <a:pos x="T8" y="T9"/>
                </a:cxn>
              </a:cxnLst>
              <a:rect l="0" t="0" r="r" b="b"/>
              <a:pathLst>
                <a:path w="144" h="15">
                  <a:moveTo>
                    <a:pt x="144" y="0"/>
                  </a:moveTo>
                  <a:cubicBezTo>
                    <a:pt x="0" y="0"/>
                    <a:pt x="0" y="0"/>
                    <a:pt x="0" y="0"/>
                  </a:cubicBezTo>
                  <a:cubicBezTo>
                    <a:pt x="0" y="8"/>
                    <a:pt x="7" y="15"/>
                    <a:pt x="15" y="15"/>
                  </a:cubicBezTo>
                  <a:cubicBezTo>
                    <a:pt x="129" y="15"/>
                    <a:pt x="129" y="15"/>
                    <a:pt x="129" y="15"/>
                  </a:cubicBezTo>
                  <a:cubicBezTo>
                    <a:pt x="137" y="15"/>
                    <a:pt x="144" y="8"/>
                    <a:pt x="144" y="0"/>
                  </a:cubicBezTo>
                </a:path>
              </a:pathLst>
            </a:custGeom>
            <a:solidFill>
              <a:srgbClr val="FCFE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0" name="Freeform 469"/>
            <p:cNvSpPr/>
            <p:nvPr>
              <p:custDataLst>
                <p:tags r:id="rId465"/>
              </p:custDataLst>
            </p:nvPr>
          </p:nvSpPr>
          <p:spPr bwMode="auto">
            <a:xfrm>
              <a:off x="5162551" y="4440237"/>
              <a:ext cx="1376363" cy="933450"/>
            </a:xfrm>
            <a:custGeom>
              <a:avLst/>
              <a:gdLst>
                <a:gd name="T0" fmla="*/ 412 w 802"/>
                <a:gd name="T1" fmla="*/ 545 h 545"/>
                <a:gd name="T2" fmla="*/ 0 w 802"/>
                <a:gd name="T3" fmla="*/ 545 h 545"/>
                <a:gd name="T4" fmla="*/ 0 w 802"/>
                <a:gd name="T5" fmla="*/ 28 h 545"/>
                <a:gd name="T6" fmla="*/ 28 w 802"/>
                <a:gd name="T7" fmla="*/ 0 h 545"/>
                <a:gd name="T8" fmla="*/ 412 w 802"/>
                <a:gd name="T9" fmla="*/ 0 h 545"/>
                <a:gd name="T10" fmla="*/ 774 w 802"/>
                <a:gd name="T11" fmla="*/ 0 h 545"/>
                <a:gd name="T12" fmla="*/ 802 w 802"/>
                <a:gd name="T13" fmla="*/ 28 h 545"/>
                <a:gd name="T14" fmla="*/ 802 w 802"/>
                <a:gd name="T15" fmla="*/ 545 h 545"/>
                <a:gd name="T16" fmla="*/ 412 w 802"/>
                <a:gd name="T17" fmla="*/ 545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2" h="545">
                  <a:moveTo>
                    <a:pt x="412" y="545"/>
                  </a:moveTo>
                  <a:cubicBezTo>
                    <a:pt x="0" y="545"/>
                    <a:pt x="0" y="545"/>
                    <a:pt x="0" y="545"/>
                  </a:cubicBezTo>
                  <a:cubicBezTo>
                    <a:pt x="0" y="28"/>
                    <a:pt x="0" y="28"/>
                    <a:pt x="0" y="28"/>
                  </a:cubicBezTo>
                  <a:cubicBezTo>
                    <a:pt x="0" y="13"/>
                    <a:pt x="13" y="0"/>
                    <a:pt x="28" y="0"/>
                  </a:cubicBezTo>
                  <a:cubicBezTo>
                    <a:pt x="412" y="0"/>
                    <a:pt x="412" y="0"/>
                    <a:pt x="412" y="0"/>
                  </a:cubicBezTo>
                  <a:cubicBezTo>
                    <a:pt x="774" y="0"/>
                    <a:pt x="774" y="0"/>
                    <a:pt x="774" y="0"/>
                  </a:cubicBezTo>
                  <a:cubicBezTo>
                    <a:pt x="789" y="0"/>
                    <a:pt x="802" y="13"/>
                    <a:pt x="802" y="28"/>
                  </a:cubicBezTo>
                  <a:cubicBezTo>
                    <a:pt x="802" y="545"/>
                    <a:pt x="802" y="545"/>
                    <a:pt x="802" y="545"/>
                  </a:cubicBezTo>
                  <a:cubicBezTo>
                    <a:pt x="412" y="545"/>
                    <a:pt x="412" y="545"/>
                    <a:pt x="412" y="545"/>
                  </a:cubicBezTo>
                </a:path>
              </a:pathLst>
            </a:custGeom>
            <a:solidFill>
              <a:srgbClr val="363D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1" name="Rectangle 470"/>
            <p:cNvSpPr>
              <a:spLocks noChangeArrowheads="1"/>
            </p:cNvSpPr>
            <p:nvPr>
              <p:custDataLst>
                <p:tags r:id="rId466"/>
              </p:custDataLst>
            </p:nvPr>
          </p:nvSpPr>
          <p:spPr bwMode="auto">
            <a:xfrm>
              <a:off x="5214939" y="4497387"/>
              <a:ext cx="1271588" cy="819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2" name="Rectangle 471"/>
            <p:cNvSpPr>
              <a:spLocks noChangeArrowheads="1"/>
            </p:cNvSpPr>
            <p:nvPr>
              <p:custDataLst>
                <p:tags r:id="rId467"/>
              </p:custDataLst>
            </p:nvPr>
          </p:nvSpPr>
          <p:spPr bwMode="auto">
            <a:xfrm>
              <a:off x="5214939" y="4497387"/>
              <a:ext cx="12715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3" name="Freeform 472"/>
            <p:cNvSpPr/>
            <p:nvPr>
              <p:custDataLst>
                <p:tags r:id="rId468"/>
              </p:custDataLst>
            </p:nvPr>
          </p:nvSpPr>
          <p:spPr bwMode="auto">
            <a:xfrm>
              <a:off x="6007101" y="4786312"/>
              <a:ext cx="460375" cy="527050"/>
            </a:xfrm>
            <a:custGeom>
              <a:avLst/>
              <a:gdLst>
                <a:gd name="T0" fmla="*/ 269 w 269"/>
                <a:gd name="T1" fmla="*/ 308 h 308"/>
                <a:gd name="T2" fmla="*/ 191 w 269"/>
                <a:gd name="T3" fmla="*/ 121 h 308"/>
                <a:gd name="T4" fmla="*/ 76 w 269"/>
                <a:gd name="T5" fmla="*/ 97 h 308"/>
                <a:gd name="T6" fmla="*/ 0 w 269"/>
                <a:gd name="T7" fmla="*/ 308 h 308"/>
                <a:gd name="T8" fmla="*/ 269 w 269"/>
                <a:gd name="T9" fmla="*/ 308 h 308"/>
              </a:gdLst>
              <a:ahLst/>
              <a:cxnLst>
                <a:cxn ang="0">
                  <a:pos x="T0" y="T1"/>
                </a:cxn>
                <a:cxn ang="0">
                  <a:pos x="T2" y="T3"/>
                </a:cxn>
                <a:cxn ang="0">
                  <a:pos x="T4" y="T5"/>
                </a:cxn>
                <a:cxn ang="0">
                  <a:pos x="T6" y="T7"/>
                </a:cxn>
                <a:cxn ang="0">
                  <a:pos x="T8" y="T9"/>
                </a:cxn>
              </a:cxnLst>
              <a:rect l="0" t="0" r="r" b="b"/>
              <a:pathLst>
                <a:path w="269" h="308">
                  <a:moveTo>
                    <a:pt x="269" y="308"/>
                  </a:moveTo>
                  <a:cubicBezTo>
                    <a:pt x="269" y="308"/>
                    <a:pt x="200" y="241"/>
                    <a:pt x="191" y="121"/>
                  </a:cubicBezTo>
                  <a:cubicBezTo>
                    <a:pt x="183" y="0"/>
                    <a:pt x="91" y="5"/>
                    <a:pt x="76" y="97"/>
                  </a:cubicBezTo>
                  <a:cubicBezTo>
                    <a:pt x="61" y="190"/>
                    <a:pt x="45" y="285"/>
                    <a:pt x="0" y="308"/>
                  </a:cubicBezTo>
                  <a:cubicBezTo>
                    <a:pt x="269" y="308"/>
                    <a:pt x="269" y="308"/>
                    <a:pt x="269" y="308"/>
                  </a:cubicBezTo>
                </a:path>
              </a:pathLst>
            </a:custGeom>
            <a:solidFill>
              <a:srgbClr val="87CE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4" name="Freeform 473"/>
            <p:cNvSpPr/>
            <p:nvPr>
              <p:custDataLst>
                <p:tags r:id="rId469"/>
              </p:custDataLst>
            </p:nvPr>
          </p:nvSpPr>
          <p:spPr bwMode="auto">
            <a:xfrm>
              <a:off x="5775326" y="4991099"/>
              <a:ext cx="330200" cy="322263"/>
            </a:xfrm>
            <a:custGeom>
              <a:avLst/>
              <a:gdLst>
                <a:gd name="T0" fmla="*/ 133 w 193"/>
                <a:gd name="T1" fmla="*/ 0 h 188"/>
                <a:gd name="T2" fmla="*/ 76 w 193"/>
                <a:gd name="T3" fmla="*/ 46 h 188"/>
                <a:gd name="T4" fmla="*/ 65 w 193"/>
                <a:gd name="T5" fmla="*/ 90 h 188"/>
                <a:gd name="T6" fmla="*/ 131 w 193"/>
                <a:gd name="T7" fmla="*/ 188 h 188"/>
                <a:gd name="T8" fmla="*/ 0 w 193"/>
                <a:gd name="T9" fmla="*/ 188 h 188"/>
                <a:gd name="T10" fmla="*/ 0 w 193"/>
                <a:gd name="T11" fmla="*/ 188 h 188"/>
                <a:gd name="T12" fmla="*/ 135 w 193"/>
                <a:gd name="T13" fmla="*/ 188 h 188"/>
                <a:gd name="T14" fmla="*/ 193 w 193"/>
                <a:gd name="T15" fmla="*/ 73 h 188"/>
                <a:gd name="T16" fmla="*/ 191 w 193"/>
                <a:gd name="T17" fmla="*/ 61 h 188"/>
                <a:gd name="T18" fmla="*/ 133 w 193"/>
                <a:gd name="T19"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88">
                  <a:moveTo>
                    <a:pt x="133" y="0"/>
                  </a:moveTo>
                  <a:cubicBezTo>
                    <a:pt x="108" y="0"/>
                    <a:pt x="83" y="16"/>
                    <a:pt x="76" y="46"/>
                  </a:cubicBezTo>
                  <a:cubicBezTo>
                    <a:pt x="72" y="61"/>
                    <a:pt x="69" y="75"/>
                    <a:pt x="65" y="90"/>
                  </a:cubicBezTo>
                  <a:cubicBezTo>
                    <a:pt x="91" y="153"/>
                    <a:pt x="131" y="188"/>
                    <a:pt x="131" y="188"/>
                  </a:cubicBezTo>
                  <a:cubicBezTo>
                    <a:pt x="0" y="188"/>
                    <a:pt x="0" y="188"/>
                    <a:pt x="0" y="188"/>
                  </a:cubicBezTo>
                  <a:cubicBezTo>
                    <a:pt x="0" y="188"/>
                    <a:pt x="0" y="188"/>
                    <a:pt x="0" y="188"/>
                  </a:cubicBezTo>
                  <a:cubicBezTo>
                    <a:pt x="135" y="188"/>
                    <a:pt x="135" y="188"/>
                    <a:pt x="135" y="188"/>
                  </a:cubicBezTo>
                  <a:cubicBezTo>
                    <a:pt x="164" y="173"/>
                    <a:pt x="181" y="128"/>
                    <a:pt x="193" y="73"/>
                  </a:cubicBezTo>
                  <a:cubicBezTo>
                    <a:pt x="192" y="69"/>
                    <a:pt x="192" y="66"/>
                    <a:pt x="191" y="61"/>
                  </a:cubicBezTo>
                  <a:cubicBezTo>
                    <a:pt x="187" y="19"/>
                    <a:pt x="160" y="0"/>
                    <a:pt x="133" y="0"/>
                  </a:cubicBezTo>
                </a:path>
              </a:pathLst>
            </a:custGeom>
            <a:solidFill>
              <a:srgbClr val="57B2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5" name="Freeform 474"/>
            <p:cNvSpPr/>
            <p:nvPr>
              <p:custDataLst>
                <p:tags r:id="rId470"/>
              </p:custDataLst>
            </p:nvPr>
          </p:nvSpPr>
          <p:spPr bwMode="auto">
            <a:xfrm>
              <a:off x="6007101" y="5116512"/>
              <a:ext cx="228600" cy="196850"/>
            </a:xfrm>
            <a:custGeom>
              <a:avLst/>
              <a:gdLst>
                <a:gd name="T0" fmla="*/ 58 w 134"/>
                <a:gd name="T1" fmla="*/ 0 h 115"/>
                <a:gd name="T2" fmla="*/ 0 w 134"/>
                <a:gd name="T3" fmla="*/ 115 h 115"/>
                <a:gd name="T4" fmla="*/ 134 w 134"/>
                <a:gd name="T5" fmla="*/ 115 h 115"/>
                <a:gd name="T6" fmla="*/ 58 w 134"/>
                <a:gd name="T7" fmla="*/ 0 h 115"/>
              </a:gdLst>
              <a:ahLst/>
              <a:cxnLst>
                <a:cxn ang="0">
                  <a:pos x="T0" y="T1"/>
                </a:cxn>
                <a:cxn ang="0">
                  <a:pos x="T2" y="T3"/>
                </a:cxn>
                <a:cxn ang="0">
                  <a:pos x="T4" y="T5"/>
                </a:cxn>
                <a:cxn ang="0">
                  <a:pos x="T6" y="T7"/>
                </a:cxn>
              </a:cxnLst>
              <a:rect l="0" t="0" r="r" b="b"/>
              <a:pathLst>
                <a:path w="134" h="115">
                  <a:moveTo>
                    <a:pt x="58" y="0"/>
                  </a:moveTo>
                  <a:cubicBezTo>
                    <a:pt x="46" y="55"/>
                    <a:pt x="29" y="100"/>
                    <a:pt x="0" y="115"/>
                  </a:cubicBezTo>
                  <a:cubicBezTo>
                    <a:pt x="134" y="115"/>
                    <a:pt x="134" y="115"/>
                    <a:pt x="134" y="115"/>
                  </a:cubicBezTo>
                  <a:cubicBezTo>
                    <a:pt x="134" y="115"/>
                    <a:pt x="72" y="74"/>
                    <a:pt x="58" y="0"/>
                  </a:cubicBezTo>
                </a:path>
              </a:pathLst>
            </a:custGeom>
            <a:solidFill>
              <a:srgbClr val="38A5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6" name="Freeform 475"/>
            <p:cNvSpPr/>
            <p:nvPr>
              <p:custDataLst>
                <p:tags r:id="rId471"/>
              </p:custDataLst>
            </p:nvPr>
          </p:nvSpPr>
          <p:spPr bwMode="auto">
            <a:xfrm>
              <a:off x="5235576" y="5089524"/>
              <a:ext cx="460375" cy="223838"/>
            </a:xfrm>
            <a:custGeom>
              <a:avLst/>
              <a:gdLst>
                <a:gd name="T0" fmla="*/ 133 w 269"/>
                <a:gd name="T1" fmla="*/ 0 h 131"/>
                <a:gd name="T2" fmla="*/ 76 w 269"/>
                <a:gd name="T3" fmla="*/ 32 h 131"/>
                <a:gd name="T4" fmla="*/ 0 w 269"/>
                <a:gd name="T5" fmla="*/ 131 h 131"/>
                <a:gd name="T6" fmla="*/ 269 w 269"/>
                <a:gd name="T7" fmla="*/ 131 h 131"/>
                <a:gd name="T8" fmla="*/ 269 w 269"/>
                <a:gd name="T9" fmla="*/ 131 h 131"/>
                <a:gd name="T10" fmla="*/ 140 w 269"/>
                <a:gd name="T11" fmla="*/ 131 h 131"/>
                <a:gd name="T12" fmla="*/ 195 w 269"/>
                <a:gd name="T13" fmla="*/ 56 h 131"/>
                <a:gd name="T14" fmla="*/ 191 w 269"/>
                <a:gd name="T15" fmla="*/ 43 h 131"/>
                <a:gd name="T16" fmla="*/ 133 w 269"/>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131">
                  <a:moveTo>
                    <a:pt x="133" y="0"/>
                  </a:moveTo>
                  <a:cubicBezTo>
                    <a:pt x="108" y="0"/>
                    <a:pt x="83" y="11"/>
                    <a:pt x="76" y="32"/>
                  </a:cubicBezTo>
                  <a:cubicBezTo>
                    <a:pt x="61" y="75"/>
                    <a:pt x="45" y="120"/>
                    <a:pt x="0" y="131"/>
                  </a:cubicBezTo>
                  <a:cubicBezTo>
                    <a:pt x="269" y="131"/>
                    <a:pt x="269" y="131"/>
                    <a:pt x="269" y="131"/>
                  </a:cubicBezTo>
                  <a:cubicBezTo>
                    <a:pt x="269" y="131"/>
                    <a:pt x="269" y="131"/>
                    <a:pt x="269" y="131"/>
                  </a:cubicBezTo>
                  <a:cubicBezTo>
                    <a:pt x="140" y="131"/>
                    <a:pt x="140" y="131"/>
                    <a:pt x="140" y="131"/>
                  </a:cubicBezTo>
                  <a:cubicBezTo>
                    <a:pt x="165" y="120"/>
                    <a:pt x="182" y="92"/>
                    <a:pt x="195" y="56"/>
                  </a:cubicBezTo>
                  <a:cubicBezTo>
                    <a:pt x="193" y="52"/>
                    <a:pt x="192" y="47"/>
                    <a:pt x="191" y="43"/>
                  </a:cubicBezTo>
                  <a:cubicBezTo>
                    <a:pt x="187" y="13"/>
                    <a:pt x="160" y="0"/>
                    <a:pt x="133" y="0"/>
                  </a:cubicBezTo>
                </a:path>
              </a:pathLst>
            </a:custGeom>
            <a:solidFill>
              <a:srgbClr val="4AAC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7" name="Freeform 476"/>
            <p:cNvSpPr/>
            <p:nvPr>
              <p:custDataLst>
                <p:tags r:id="rId472"/>
              </p:custDataLst>
            </p:nvPr>
          </p:nvSpPr>
          <p:spPr bwMode="auto">
            <a:xfrm>
              <a:off x="5568951" y="4830762"/>
              <a:ext cx="317500" cy="482600"/>
            </a:xfrm>
            <a:custGeom>
              <a:avLst/>
              <a:gdLst>
                <a:gd name="T0" fmla="*/ 96 w 185"/>
                <a:gd name="T1" fmla="*/ 0 h 282"/>
                <a:gd name="T2" fmla="*/ 32 w 185"/>
                <a:gd name="T3" fmla="*/ 69 h 282"/>
                <a:gd name="T4" fmla="*/ 0 w 185"/>
                <a:gd name="T5" fmla="*/ 207 h 282"/>
                <a:gd name="T6" fmla="*/ 74 w 185"/>
                <a:gd name="T7" fmla="*/ 282 h 282"/>
                <a:gd name="T8" fmla="*/ 120 w 185"/>
                <a:gd name="T9" fmla="*/ 282 h 282"/>
                <a:gd name="T10" fmla="*/ 185 w 185"/>
                <a:gd name="T11" fmla="*/ 184 h 282"/>
                <a:gd name="T12" fmla="*/ 163 w 185"/>
                <a:gd name="T13" fmla="*/ 92 h 282"/>
                <a:gd name="T14" fmla="*/ 96 w 185"/>
                <a:gd name="T15" fmla="*/ 0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282">
                  <a:moveTo>
                    <a:pt x="96" y="0"/>
                  </a:moveTo>
                  <a:cubicBezTo>
                    <a:pt x="68" y="0"/>
                    <a:pt x="40" y="24"/>
                    <a:pt x="32" y="69"/>
                  </a:cubicBezTo>
                  <a:cubicBezTo>
                    <a:pt x="23" y="118"/>
                    <a:pt x="14" y="168"/>
                    <a:pt x="0" y="207"/>
                  </a:cubicBezTo>
                  <a:cubicBezTo>
                    <a:pt x="16" y="255"/>
                    <a:pt x="74" y="282"/>
                    <a:pt x="74" y="282"/>
                  </a:cubicBezTo>
                  <a:cubicBezTo>
                    <a:pt x="120" y="282"/>
                    <a:pt x="120" y="282"/>
                    <a:pt x="120" y="282"/>
                  </a:cubicBezTo>
                  <a:cubicBezTo>
                    <a:pt x="155" y="270"/>
                    <a:pt x="172" y="230"/>
                    <a:pt x="185" y="184"/>
                  </a:cubicBezTo>
                  <a:cubicBezTo>
                    <a:pt x="174" y="158"/>
                    <a:pt x="166" y="127"/>
                    <a:pt x="163" y="92"/>
                  </a:cubicBezTo>
                  <a:cubicBezTo>
                    <a:pt x="158" y="29"/>
                    <a:pt x="127" y="0"/>
                    <a:pt x="96" y="0"/>
                  </a:cubicBezTo>
                </a:path>
              </a:pathLst>
            </a:custGeom>
            <a:solidFill>
              <a:srgbClr val="A5DA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8" name="Freeform 477"/>
            <p:cNvSpPr/>
            <p:nvPr>
              <p:custDataLst>
                <p:tags r:id="rId473"/>
              </p:custDataLst>
            </p:nvPr>
          </p:nvSpPr>
          <p:spPr bwMode="auto">
            <a:xfrm>
              <a:off x="5775326" y="5145087"/>
              <a:ext cx="223838" cy="168275"/>
            </a:xfrm>
            <a:custGeom>
              <a:avLst/>
              <a:gdLst>
                <a:gd name="T0" fmla="*/ 65 w 131"/>
                <a:gd name="T1" fmla="*/ 0 h 98"/>
                <a:gd name="T2" fmla="*/ 0 w 131"/>
                <a:gd name="T3" fmla="*/ 98 h 98"/>
                <a:gd name="T4" fmla="*/ 131 w 131"/>
                <a:gd name="T5" fmla="*/ 98 h 98"/>
                <a:gd name="T6" fmla="*/ 65 w 131"/>
                <a:gd name="T7" fmla="*/ 0 h 98"/>
              </a:gdLst>
              <a:ahLst/>
              <a:cxnLst>
                <a:cxn ang="0">
                  <a:pos x="T0" y="T1"/>
                </a:cxn>
                <a:cxn ang="0">
                  <a:pos x="T2" y="T3"/>
                </a:cxn>
                <a:cxn ang="0">
                  <a:pos x="T4" y="T5"/>
                </a:cxn>
                <a:cxn ang="0">
                  <a:pos x="T6" y="T7"/>
                </a:cxn>
              </a:cxnLst>
              <a:rect l="0" t="0" r="r" b="b"/>
              <a:pathLst>
                <a:path w="131" h="98">
                  <a:moveTo>
                    <a:pt x="65" y="0"/>
                  </a:moveTo>
                  <a:cubicBezTo>
                    <a:pt x="52" y="46"/>
                    <a:pt x="35" y="86"/>
                    <a:pt x="0" y="98"/>
                  </a:cubicBezTo>
                  <a:cubicBezTo>
                    <a:pt x="131" y="98"/>
                    <a:pt x="131" y="98"/>
                    <a:pt x="131" y="98"/>
                  </a:cubicBezTo>
                  <a:cubicBezTo>
                    <a:pt x="131" y="98"/>
                    <a:pt x="91" y="63"/>
                    <a:pt x="65" y="0"/>
                  </a:cubicBezTo>
                </a:path>
              </a:pathLst>
            </a:custGeom>
            <a:solidFill>
              <a:srgbClr val="7BC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9" name="Freeform 478"/>
            <p:cNvSpPr/>
            <p:nvPr>
              <p:custDataLst>
                <p:tags r:id="rId474"/>
              </p:custDataLst>
            </p:nvPr>
          </p:nvSpPr>
          <p:spPr bwMode="auto">
            <a:xfrm>
              <a:off x="5475289" y="5184774"/>
              <a:ext cx="220663" cy="128588"/>
            </a:xfrm>
            <a:custGeom>
              <a:avLst/>
              <a:gdLst>
                <a:gd name="T0" fmla="*/ 55 w 129"/>
                <a:gd name="T1" fmla="*/ 0 h 75"/>
                <a:gd name="T2" fmla="*/ 0 w 129"/>
                <a:gd name="T3" fmla="*/ 75 h 75"/>
                <a:gd name="T4" fmla="*/ 129 w 129"/>
                <a:gd name="T5" fmla="*/ 75 h 75"/>
                <a:gd name="T6" fmla="*/ 55 w 129"/>
                <a:gd name="T7" fmla="*/ 0 h 75"/>
              </a:gdLst>
              <a:ahLst/>
              <a:cxnLst>
                <a:cxn ang="0">
                  <a:pos x="T0" y="T1"/>
                </a:cxn>
                <a:cxn ang="0">
                  <a:pos x="T2" y="T3"/>
                </a:cxn>
                <a:cxn ang="0">
                  <a:pos x="T4" y="T5"/>
                </a:cxn>
                <a:cxn ang="0">
                  <a:pos x="T6" y="T7"/>
                </a:cxn>
              </a:cxnLst>
              <a:rect l="0" t="0" r="r" b="b"/>
              <a:pathLst>
                <a:path w="129" h="75">
                  <a:moveTo>
                    <a:pt x="55" y="0"/>
                  </a:moveTo>
                  <a:cubicBezTo>
                    <a:pt x="42" y="36"/>
                    <a:pt x="25" y="64"/>
                    <a:pt x="0" y="75"/>
                  </a:cubicBezTo>
                  <a:cubicBezTo>
                    <a:pt x="129" y="75"/>
                    <a:pt x="129" y="75"/>
                    <a:pt x="129" y="75"/>
                  </a:cubicBezTo>
                  <a:cubicBezTo>
                    <a:pt x="129" y="75"/>
                    <a:pt x="71" y="48"/>
                    <a:pt x="55" y="0"/>
                  </a:cubicBezTo>
                </a:path>
              </a:pathLst>
            </a:custGeom>
            <a:solidFill>
              <a:srgbClr val="78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0" name="Freeform 479"/>
            <p:cNvSpPr/>
            <p:nvPr>
              <p:custDataLst>
                <p:tags r:id="rId475"/>
              </p:custDataLst>
            </p:nvPr>
          </p:nvSpPr>
          <p:spPr bwMode="auto">
            <a:xfrm>
              <a:off x="5356226" y="4937124"/>
              <a:ext cx="214313" cy="58738"/>
            </a:xfrm>
            <a:custGeom>
              <a:avLst/>
              <a:gdLst>
                <a:gd name="T0" fmla="*/ 108 w 125"/>
                <a:gd name="T1" fmla="*/ 35 h 35"/>
                <a:gd name="T2" fmla="*/ 17 w 125"/>
                <a:gd name="T3" fmla="*/ 35 h 35"/>
                <a:gd name="T4" fmla="*/ 0 w 125"/>
                <a:gd name="T5" fmla="*/ 19 h 35"/>
                <a:gd name="T6" fmla="*/ 0 w 125"/>
                <a:gd name="T7" fmla="*/ 16 h 35"/>
                <a:gd name="T8" fmla="*/ 17 w 125"/>
                <a:gd name="T9" fmla="*/ 0 h 35"/>
                <a:gd name="T10" fmla="*/ 108 w 125"/>
                <a:gd name="T11" fmla="*/ 0 h 35"/>
                <a:gd name="T12" fmla="*/ 125 w 125"/>
                <a:gd name="T13" fmla="*/ 16 h 35"/>
                <a:gd name="T14" fmla="*/ 125 w 125"/>
                <a:gd name="T15" fmla="*/ 19 h 35"/>
                <a:gd name="T16" fmla="*/ 108 w 1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35">
                  <a:moveTo>
                    <a:pt x="108" y="35"/>
                  </a:moveTo>
                  <a:cubicBezTo>
                    <a:pt x="17" y="35"/>
                    <a:pt x="17" y="35"/>
                    <a:pt x="17" y="35"/>
                  </a:cubicBezTo>
                  <a:cubicBezTo>
                    <a:pt x="8" y="35"/>
                    <a:pt x="0" y="28"/>
                    <a:pt x="0" y="19"/>
                  </a:cubicBezTo>
                  <a:cubicBezTo>
                    <a:pt x="0" y="16"/>
                    <a:pt x="0" y="16"/>
                    <a:pt x="0" y="16"/>
                  </a:cubicBezTo>
                  <a:cubicBezTo>
                    <a:pt x="0" y="7"/>
                    <a:pt x="8" y="0"/>
                    <a:pt x="17" y="0"/>
                  </a:cubicBezTo>
                  <a:cubicBezTo>
                    <a:pt x="108" y="0"/>
                    <a:pt x="108" y="0"/>
                    <a:pt x="108" y="0"/>
                  </a:cubicBezTo>
                  <a:cubicBezTo>
                    <a:pt x="117" y="0"/>
                    <a:pt x="125" y="7"/>
                    <a:pt x="125" y="16"/>
                  </a:cubicBezTo>
                  <a:cubicBezTo>
                    <a:pt x="125" y="19"/>
                    <a:pt x="125" y="19"/>
                    <a:pt x="125" y="19"/>
                  </a:cubicBezTo>
                  <a:cubicBezTo>
                    <a:pt x="125" y="28"/>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1" name="Freeform 480"/>
            <p:cNvSpPr/>
            <p:nvPr>
              <p:custDataLst>
                <p:tags r:id="rId476"/>
              </p:custDataLst>
            </p:nvPr>
          </p:nvSpPr>
          <p:spPr bwMode="auto">
            <a:xfrm>
              <a:off x="5911851" y="4835524"/>
              <a:ext cx="214313" cy="60325"/>
            </a:xfrm>
            <a:custGeom>
              <a:avLst/>
              <a:gdLst>
                <a:gd name="T0" fmla="*/ 108 w 125"/>
                <a:gd name="T1" fmla="*/ 35 h 35"/>
                <a:gd name="T2" fmla="*/ 16 w 125"/>
                <a:gd name="T3" fmla="*/ 35 h 35"/>
                <a:gd name="T4" fmla="*/ 0 w 125"/>
                <a:gd name="T5" fmla="*/ 18 h 35"/>
                <a:gd name="T6" fmla="*/ 0 w 125"/>
                <a:gd name="T7" fmla="*/ 16 h 35"/>
                <a:gd name="T8" fmla="*/ 16 w 125"/>
                <a:gd name="T9" fmla="*/ 0 h 35"/>
                <a:gd name="T10" fmla="*/ 108 w 125"/>
                <a:gd name="T11" fmla="*/ 0 h 35"/>
                <a:gd name="T12" fmla="*/ 125 w 125"/>
                <a:gd name="T13" fmla="*/ 16 h 35"/>
                <a:gd name="T14" fmla="*/ 125 w 125"/>
                <a:gd name="T15" fmla="*/ 18 h 35"/>
                <a:gd name="T16" fmla="*/ 108 w 1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35">
                  <a:moveTo>
                    <a:pt x="108" y="35"/>
                  </a:moveTo>
                  <a:cubicBezTo>
                    <a:pt x="16" y="35"/>
                    <a:pt x="16" y="35"/>
                    <a:pt x="16" y="35"/>
                  </a:cubicBezTo>
                  <a:cubicBezTo>
                    <a:pt x="7" y="35"/>
                    <a:pt x="0" y="27"/>
                    <a:pt x="0" y="18"/>
                  </a:cubicBezTo>
                  <a:cubicBezTo>
                    <a:pt x="0" y="16"/>
                    <a:pt x="0" y="16"/>
                    <a:pt x="0" y="16"/>
                  </a:cubicBezTo>
                  <a:cubicBezTo>
                    <a:pt x="0" y="7"/>
                    <a:pt x="7" y="0"/>
                    <a:pt x="16" y="0"/>
                  </a:cubicBezTo>
                  <a:cubicBezTo>
                    <a:pt x="108" y="0"/>
                    <a:pt x="108" y="0"/>
                    <a:pt x="108" y="0"/>
                  </a:cubicBezTo>
                  <a:cubicBezTo>
                    <a:pt x="117" y="0"/>
                    <a:pt x="125" y="7"/>
                    <a:pt x="125" y="16"/>
                  </a:cubicBezTo>
                  <a:cubicBezTo>
                    <a:pt x="125" y="18"/>
                    <a:pt x="125" y="18"/>
                    <a:pt x="125" y="18"/>
                  </a:cubicBezTo>
                  <a:cubicBezTo>
                    <a:pt x="125" y="27"/>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2" name="Freeform 481"/>
            <p:cNvSpPr/>
            <p:nvPr>
              <p:custDataLst>
                <p:tags r:id="rId477"/>
              </p:custDataLst>
            </p:nvPr>
          </p:nvSpPr>
          <p:spPr bwMode="auto">
            <a:xfrm>
              <a:off x="6149976" y="4684712"/>
              <a:ext cx="212725" cy="60325"/>
            </a:xfrm>
            <a:custGeom>
              <a:avLst/>
              <a:gdLst>
                <a:gd name="T0" fmla="*/ 108 w 124"/>
                <a:gd name="T1" fmla="*/ 35 h 35"/>
                <a:gd name="T2" fmla="*/ 16 w 124"/>
                <a:gd name="T3" fmla="*/ 35 h 35"/>
                <a:gd name="T4" fmla="*/ 0 w 124"/>
                <a:gd name="T5" fmla="*/ 19 h 35"/>
                <a:gd name="T6" fmla="*/ 0 w 124"/>
                <a:gd name="T7" fmla="*/ 16 h 35"/>
                <a:gd name="T8" fmla="*/ 16 w 124"/>
                <a:gd name="T9" fmla="*/ 0 h 35"/>
                <a:gd name="T10" fmla="*/ 108 w 124"/>
                <a:gd name="T11" fmla="*/ 0 h 35"/>
                <a:gd name="T12" fmla="*/ 124 w 124"/>
                <a:gd name="T13" fmla="*/ 16 h 35"/>
                <a:gd name="T14" fmla="*/ 124 w 124"/>
                <a:gd name="T15" fmla="*/ 19 h 35"/>
                <a:gd name="T16" fmla="*/ 108 w 12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35">
                  <a:moveTo>
                    <a:pt x="108" y="35"/>
                  </a:moveTo>
                  <a:cubicBezTo>
                    <a:pt x="16" y="35"/>
                    <a:pt x="16" y="35"/>
                    <a:pt x="16" y="35"/>
                  </a:cubicBezTo>
                  <a:cubicBezTo>
                    <a:pt x="7" y="35"/>
                    <a:pt x="0" y="28"/>
                    <a:pt x="0" y="19"/>
                  </a:cubicBezTo>
                  <a:cubicBezTo>
                    <a:pt x="0" y="16"/>
                    <a:pt x="0" y="16"/>
                    <a:pt x="0" y="16"/>
                  </a:cubicBezTo>
                  <a:cubicBezTo>
                    <a:pt x="0" y="7"/>
                    <a:pt x="7" y="0"/>
                    <a:pt x="16" y="0"/>
                  </a:cubicBezTo>
                  <a:cubicBezTo>
                    <a:pt x="108" y="0"/>
                    <a:pt x="108" y="0"/>
                    <a:pt x="108" y="0"/>
                  </a:cubicBezTo>
                  <a:cubicBezTo>
                    <a:pt x="117" y="0"/>
                    <a:pt x="124" y="7"/>
                    <a:pt x="124" y="16"/>
                  </a:cubicBezTo>
                  <a:cubicBezTo>
                    <a:pt x="124" y="19"/>
                    <a:pt x="124" y="19"/>
                    <a:pt x="124" y="19"/>
                  </a:cubicBezTo>
                  <a:cubicBezTo>
                    <a:pt x="124" y="28"/>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3" name="Freeform 482"/>
            <p:cNvSpPr/>
            <p:nvPr>
              <p:custDataLst>
                <p:tags r:id="rId478"/>
              </p:custDataLst>
            </p:nvPr>
          </p:nvSpPr>
          <p:spPr bwMode="auto">
            <a:xfrm>
              <a:off x="5078414" y="5378449"/>
              <a:ext cx="1544638" cy="39688"/>
            </a:xfrm>
            <a:custGeom>
              <a:avLst/>
              <a:gdLst>
                <a:gd name="T0" fmla="*/ 0 w 900"/>
                <a:gd name="T1" fmla="*/ 0 h 23"/>
                <a:gd name="T2" fmla="*/ 112 w 900"/>
                <a:gd name="T3" fmla="*/ 23 h 23"/>
                <a:gd name="T4" fmla="*/ 788 w 900"/>
                <a:gd name="T5" fmla="*/ 23 h 23"/>
                <a:gd name="T6" fmla="*/ 900 w 900"/>
                <a:gd name="T7" fmla="*/ 0 h 23"/>
                <a:gd name="T8" fmla="*/ 0 w 900"/>
                <a:gd name="T9" fmla="*/ 0 h 23"/>
              </a:gdLst>
              <a:ahLst/>
              <a:cxnLst>
                <a:cxn ang="0">
                  <a:pos x="T0" y="T1"/>
                </a:cxn>
                <a:cxn ang="0">
                  <a:pos x="T2" y="T3"/>
                </a:cxn>
                <a:cxn ang="0">
                  <a:pos x="T4" y="T5"/>
                </a:cxn>
                <a:cxn ang="0">
                  <a:pos x="T6" y="T7"/>
                </a:cxn>
                <a:cxn ang="0">
                  <a:pos x="T8" y="T9"/>
                </a:cxn>
              </a:cxnLst>
              <a:rect l="0" t="0" r="r" b="b"/>
              <a:pathLst>
                <a:path w="900" h="23">
                  <a:moveTo>
                    <a:pt x="0" y="0"/>
                  </a:moveTo>
                  <a:cubicBezTo>
                    <a:pt x="34" y="15"/>
                    <a:pt x="72" y="23"/>
                    <a:pt x="112" y="23"/>
                  </a:cubicBezTo>
                  <a:cubicBezTo>
                    <a:pt x="788" y="23"/>
                    <a:pt x="788" y="23"/>
                    <a:pt x="788" y="23"/>
                  </a:cubicBezTo>
                  <a:cubicBezTo>
                    <a:pt x="828" y="23"/>
                    <a:pt x="865" y="15"/>
                    <a:pt x="900" y="0"/>
                  </a:cubicBezTo>
                  <a:lnTo>
                    <a:pt x="0" y="0"/>
                  </a:lnTo>
                  <a:close/>
                </a:path>
              </a:pathLst>
            </a:custGeom>
            <a:solidFill>
              <a:srgbClr val="CBCA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4" name="Rectangle 483"/>
            <p:cNvSpPr>
              <a:spLocks noChangeArrowheads="1"/>
            </p:cNvSpPr>
            <p:nvPr>
              <p:custDataLst>
                <p:tags r:id="rId479"/>
              </p:custDataLst>
            </p:nvPr>
          </p:nvSpPr>
          <p:spPr bwMode="auto">
            <a:xfrm>
              <a:off x="5078414" y="5354637"/>
              <a:ext cx="1544638"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5" name="Rectangle 484"/>
            <p:cNvSpPr>
              <a:spLocks noChangeArrowheads="1"/>
            </p:cNvSpPr>
            <p:nvPr>
              <p:custDataLst>
                <p:tags r:id="rId480"/>
              </p:custDataLst>
            </p:nvPr>
          </p:nvSpPr>
          <p:spPr bwMode="auto">
            <a:xfrm>
              <a:off x="5716589" y="5354637"/>
              <a:ext cx="268288" cy="11113"/>
            </a:xfrm>
            <a:prstGeom prst="rect">
              <a:avLst/>
            </a:prstGeom>
            <a:solidFill>
              <a:srgbClr val="CBCA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6" name="Freeform 485"/>
            <p:cNvSpPr/>
            <p:nvPr>
              <p:custDataLst>
                <p:tags r:id="rId481"/>
              </p:custDataLst>
            </p:nvPr>
          </p:nvSpPr>
          <p:spPr bwMode="auto">
            <a:xfrm>
              <a:off x="6437314" y="5818187"/>
              <a:ext cx="193675" cy="88900"/>
            </a:xfrm>
            <a:custGeom>
              <a:avLst/>
              <a:gdLst>
                <a:gd name="T0" fmla="*/ 7 w 113"/>
                <a:gd name="T1" fmla="*/ 0 h 52"/>
                <a:gd name="T2" fmla="*/ 0 w 113"/>
                <a:gd name="T3" fmla="*/ 19 h 52"/>
                <a:gd name="T4" fmla="*/ 21 w 113"/>
                <a:gd name="T5" fmla="*/ 32 h 52"/>
                <a:gd name="T6" fmla="*/ 105 w 113"/>
                <a:gd name="T7" fmla="*/ 50 h 52"/>
                <a:gd name="T8" fmla="*/ 104 w 113"/>
                <a:gd name="T9" fmla="*/ 32 h 52"/>
                <a:gd name="T10" fmla="*/ 51 w 113"/>
                <a:gd name="T11" fmla="*/ 3 h 52"/>
                <a:gd name="T12" fmla="*/ 7 w 113"/>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13" h="52">
                  <a:moveTo>
                    <a:pt x="7" y="0"/>
                  </a:moveTo>
                  <a:cubicBezTo>
                    <a:pt x="7" y="0"/>
                    <a:pt x="0" y="10"/>
                    <a:pt x="0" y="19"/>
                  </a:cubicBezTo>
                  <a:cubicBezTo>
                    <a:pt x="0" y="28"/>
                    <a:pt x="9" y="30"/>
                    <a:pt x="21" y="32"/>
                  </a:cubicBezTo>
                  <a:cubicBezTo>
                    <a:pt x="34" y="35"/>
                    <a:pt x="96" y="52"/>
                    <a:pt x="105" y="50"/>
                  </a:cubicBezTo>
                  <a:cubicBezTo>
                    <a:pt x="113" y="47"/>
                    <a:pt x="112" y="38"/>
                    <a:pt x="104" y="32"/>
                  </a:cubicBezTo>
                  <a:cubicBezTo>
                    <a:pt x="96" y="25"/>
                    <a:pt x="62" y="6"/>
                    <a:pt x="51" y="3"/>
                  </a:cubicBezTo>
                  <a:cubicBezTo>
                    <a:pt x="39" y="1"/>
                    <a:pt x="7" y="0"/>
                    <a:pt x="7" y="0"/>
                  </a:cubicBezTo>
                  <a:close/>
                </a:path>
              </a:pathLst>
            </a:custGeom>
            <a:solidFill>
              <a:srgbClr val="F74B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7" name="Freeform 486"/>
            <p:cNvSpPr/>
            <p:nvPr>
              <p:custDataLst>
                <p:tags r:id="rId482"/>
              </p:custDataLst>
            </p:nvPr>
          </p:nvSpPr>
          <p:spPr bwMode="auto">
            <a:xfrm>
              <a:off x="6704014" y="5835649"/>
              <a:ext cx="212725" cy="66675"/>
            </a:xfrm>
            <a:custGeom>
              <a:avLst/>
              <a:gdLst>
                <a:gd name="T0" fmla="*/ 8 w 124"/>
                <a:gd name="T1" fmla="*/ 6 h 39"/>
                <a:gd name="T2" fmla="*/ 4 w 124"/>
                <a:gd name="T3" fmla="*/ 30 h 39"/>
                <a:gd name="T4" fmla="*/ 39 w 124"/>
                <a:gd name="T5" fmla="*/ 37 h 39"/>
                <a:gd name="T6" fmla="*/ 117 w 124"/>
                <a:gd name="T7" fmla="*/ 34 h 39"/>
                <a:gd name="T8" fmla="*/ 112 w 124"/>
                <a:gd name="T9" fmla="*/ 17 h 39"/>
                <a:gd name="T10" fmla="*/ 53 w 124"/>
                <a:gd name="T11" fmla="*/ 0 h 39"/>
                <a:gd name="T12" fmla="*/ 8 w 124"/>
                <a:gd name="T13" fmla="*/ 6 h 39"/>
              </a:gdLst>
              <a:ahLst/>
              <a:cxnLst>
                <a:cxn ang="0">
                  <a:pos x="T0" y="T1"/>
                </a:cxn>
                <a:cxn ang="0">
                  <a:pos x="T2" y="T3"/>
                </a:cxn>
                <a:cxn ang="0">
                  <a:pos x="T4" y="T5"/>
                </a:cxn>
                <a:cxn ang="0">
                  <a:pos x="T6" y="T7"/>
                </a:cxn>
                <a:cxn ang="0">
                  <a:pos x="T8" y="T9"/>
                </a:cxn>
                <a:cxn ang="0">
                  <a:pos x="T10" y="T11"/>
                </a:cxn>
                <a:cxn ang="0">
                  <a:pos x="T12" y="T13"/>
                </a:cxn>
              </a:cxnLst>
              <a:rect l="0" t="0" r="r" b="b"/>
              <a:pathLst>
                <a:path w="124" h="39">
                  <a:moveTo>
                    <a:pt x="8" y="6"/>
                  </a:moveTo>
                  <a:cubicBezTo>
                    <a:pt x="8" y="6"/>
                    <a:pt x="0" y="25"/>
                    <a:pt x="4" y="30"/>
                  </a:cubicBezTo>
                  <a:cubicBezTo>
                    <a:pt x="7" y="35"/>
                    <a:pt x="34" y="37"/>
                    <a:pt x="39" y="37"/>
                  </a:cubicBezTo>
                  <a:cubicBezTo>
                    <a:pt x="67" y="39"/>
                    <a:pt x="117" y="34"/>
                    <a:pt x="117" y="34"/>
                  </a:cubicBezTo>
                  <a:cubicBezTo>
                    <a:pt x="117" y="34"/>
                    <a:pt x="124" y="19"/>
                    <a:pt x="112" y="17"/>
                  </a:cubicBezTo>
                  <a:cubicBezTo>
                    <a:pt x="99" y="14"/>
                    <a:pt x="53" y="0"/>
                    <a:pt x="53" y="0"/>
                  </a:cubicBezTo>
                  <a:lnTo>
                    <a:pt x="8" y="6"/>
                  </a:lnTo>
                  <a:close/>
                </a:path>
              </a:pathLst>
            </a:custGeom>
            <a:solidFill>
              <a:srgbClr val="F74B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8" name="Freeform 487"/>
            <p:cNvSpPr/>
            <p:nvPr>
              <p:custDataLst>
                <p:tags r:id="rId483"/>
              </p:custDataLst>
            </p:nvPr>
          </p:nvSpPr>
          <p:spPr bwMode="auto">
            <a:xfrm>
              <a:off x="6446839" y="5775324"/>
              <a:ext cx="77788" cy="73025"/>
            </a:xfrm>
            <a:custGeom>
              <a:avLst/>
              <a:gdLst>
                <a:gd name="T0" fmla="*/ 5 w 45"/>
                <a:gd name="T1" fmla="*/ 0 h 42"/>
                <a:gd name="T2" fmla="*/ 1 w 45"/>
                <a:gd name="T3" fmla="*/ 25 h 42"/>
                <a:gd name="T4" fmla="*/ 37 w 45"/>
                <a:gd name="T5" fmla="*/ 38 h 42"/>
                <a:gd name="T6" fmla="*/ 45 w 45"/>
                <a:gd name="T7" fmla="*/ 28 h 42"/>
                <a:gd name="T8" fmla="*/ 43 w 45"/>
                <a:gd name="T9" fmla="*/ 6 h 42"/>
                <a:gd name="T10" fmla="*/ 5 w 45"/>
                <a:gd name="T11" fmla="*/ 0 h 42"/>
              </a:gdLst>
              <a:ahLst/>
              <a:cxnLst>
                <a:cxn ang="0">
                  <a:pos x="T0" y="T1"/>
                </a:cxn>
                <a:cxn ang="0">
                  <a:pos x="T2" y="T3"/>
                </a:cxn>
                <a:cxn ang="0">
                  <a:pos x="T4" y="T5"/>
                </a:cxn>
                <a:cxn ang="0">
                  <a:pos x="T6" y="T7"/>
                </a:cxn>
                <a:cxn ang="0">
                  <a:pos x="T8" y="T9"/>
                </a:cxn>
                <a:cxn ang="0">
                  <a:pos x="T10" y="T11"/>
                </a:cxn>
              </a:cxnLst>
              <a:rect l="0" t="0" r="r" b="b"/>
              <a:pathLst>
                <a:path w="45" h="42">
                  <a:moveTo>
                    <a:pt x="5" y="0"/>
                  </a:moveTo>
                  <a:cubicBezTo>
                    <a:pt x="5" y="0"/>
                    <a:pt x="0" y="19"/>
                    <a:pt x="1" y="25"/>
                  </a:cubicBezTo>
                  <a:cubicBezTo>
                    <a:pt x="2" y="31"/>
                    <a:pt x="33" y="42"/>
                    <a:pt x="37" y="38"/>
                  </a:cubicBezTo>
                  <a:cubicBezTo>
                    <a:pt x="37" y="38"/>
                    <a:pt x="35" y="27"/>
                    <a:pt x="45" y="28"/>
                  </a:cubicBezTo>
                  <a:cubicBezTo>
                    <a:pt x="43" y="6"/>
                    <a:pt x="43" y="6"/>
                    <a:pt x="43" y="6"/>
                  </a:cubicBezTo>
                  <a:lnTo>
                    <a:pt x="5" y="0"/>
                  </a:ln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9" name="Freeform 488"/>
            <p:cNvSpPr/>
            <p:nvPr>
              <p:custDataLst>
                <p:tags r:id="rId484"/>
              </p:custDataLst>
            </p:nvPr>
          </p:nvSpPr>
          <p:spPr bwMode="auto">
            <a:xfrm>
              <a:off x="6715126" y="5795962"/>
              <a:ext cx="80963" cy="68263"/>
            </a:xfrm>
            <a:custGeom>
              <a:avLst/>
              <a:gdLst>
                <a:gd name="T0" fmla="*/ 2 w 47"/>
                <a:gd name="T1" fmla="*/ 2 h 40"/>
                <a:gd name="T2" fmla="*/ 2 w 47"/>
                <a:gd name="T3" fmla="*/ 29 h 40"/>
                <a:gd name="T4" fmla="*/ 41 w 47"/>
                <a:gd name="T5" fmla="*/ 34 h 40"/>
                <a:gd name="T6" fmla="*/ 47 w 47"/>
                <a:gd name="T7" fmla="*/ 23 h 40"/>
                <a:gd name="T8" fmla="*/ 33 w 47"/>
                <a:gd name="T9" fmla="*/ 0 h 40"/>
                <a:gd name="T10" fmla="*/ 2 w 47"/>
                <a:gd name="T11" fmla="*/ 2 h 40"/>
              </a:gdLst>
              <a:ahLst/>
              <a:cxnLst>
                <a:cxn ang="0">
                  <a:pos x="T0" y="T1"/>
                </a:cxn>
                <a:cxn ang="0">
                  <a:pos x="T2" y="T3"/>
                </a:cxn>
                <a:cxn ang="0">
                  <a:pos x="T4" y="T5"/>
                </a:cxn>
                <a:cxn ang="0">
                  <a:pos x="T6" y="T7"/>
                </a:cxn>
                <a:cxn ang="0">
                  <a:pos x="T8" y="T9"/>
                </a:cxn>
                <a:cxn ang="0">
                  <a:pos x="T10" y="T11"/>
                </a:cxn>
              </a:cxnLst>
              <a:rect l="0" t="0" r="r" b="b"/>
              <a:pathLst>
                <a:path w="47" h="40">
                  <a:moveTo>
                    <a:pt x="2" y="2"/>
                  </a:moveTo>
                  <a:cubicBezTo>
                    <a:pt x="2" y="2"/>
                    <a:pt x="0" y="23"/>
                    <a:pt x="2" y="29"/>
                  </a:cubicBezTo>
                  <a:cubicBezTo>
                    <a:pt x="3" y="35"/>
                    <a:pt x="36" y="40"/>
                    <a:pt x="41" y="34"/>
                  </a:cubicBezTo>
                  <a:cubicBezTo>
                    <a:pt x="46" y="28"/>
                    <a:pt x="38" y="22"/>
                    <a:pt x="47" y="23"/>
                  </a:cubicBezTo>
                  <a:cubicBezTo>
                    <a:pt x="33" y="0"/>
                    <a:pt x="33" y="0"/>
                    <a:pt x="33" y="0"/>
                  </a:cubicBezTo>
                  <a:lnTo>
                    <a:pt x="2" y="2"/>
                  </a:ln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0" name="Freeform 489"/>
            <p:cNvSpPr/>
            <p:nvPr>
              <p:custDataLst>
                <p:tags r:id="rId485"/>
              </p:custDataLst>
            </p:nvPr>
          </p:nvSpPr>
          <p:spPr bwMode="auto">
            <a:xfrm>
              <a:off x="6440489" y="3897312"/>
              <a:ext cx="200025" cy="282575"/>
            </a:xfrm>
            <a:custGeom>
              <a:avLst/>
              <a:gdLst>
                <a:gd name="T0" fmla="*/ 70 w 117"/>
                <a:gd name="T1" fmla="*/ 87 h 165"/>
                <a:gd name="T2" fmla="*/ 77 w 117"/>
                <a:gd name="T3" fmla="*/ 65 h 165"/>
                <a:gd name="T4" fmla="*/ 113 w 117"/>
                <a:gd name="T5" fmla="*/ 24 h 165"/>
                <a:gd name="T6" fmla="*/ 95 w 117"/>
                <a:gd name="T7" fmla="*/ 1 h 165"/>
                <a:gd name="T8" fmla="*/ 66 w 117"/>
                <a:gd name="T9" fmla="*/ 4 h 165"/>
                <a:gd name="T10" fmla="*/ 39 w 117"/>
                <a:gd name="T11" fmla="*/ 18 h 165"/>
                <a:gd name="T12" fmla="*/ 19 w 117"/>
                <a:gd name="T13" fmla="*/ 38 h 165"/>
                <a:gd name="T14" fmla="*/ 3 w 117"/>
                <a:gd name="T15" fmla="*/ 58 h 165"/>
                <a:gd name="T16" fmla="*/ 13 w 117"/>
                <a:gd name="T17" fmla="*/ 95 h 165"/>
                <a:gd name="T18" fmla="*/ 22 w 117"/>
                <a:gd name="T19" fmla="*/ 132 h 165"/>
                <a:gd name="T20" fmla="*/ 74 w 117"/>
                <a:gd name="T21" fmla="*/ 160 h 165"/>
                <a:gd name="T22" fmla="*/ 79 w 117"/>
                <a:gd name="T23" fmla="*/ 130 h 165"/>
                <a:gd name="T24" fmla="*/ 63 w 117"/>
                <a:gd name="T25" fmla="*/ 109 h 165"/>
                <a:gd name="T26" fmla="*/ 83 w 117"/>
                <a:gd name="T27" fmla="*/ 113 h 165"/>
                <a:gd name="T28" fmla="*/ 70 w 117"/>
                <a:gd name="T29" fmla="*/ 8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5">
                  <a:moveTo>
                    <a:pt x="70" y="87"/>
                  </a:moveTo>
                  <a:cubicBezTo>
                    <a:pt x="63" y="84"/>
                    <a:pt x="66" y="71"/>
                    <a:pt x="77" y="65"/>
                  </a:cubicBezTo>
                  <a:cubicBezTo>
                    <a:pt x="89" y="58"/>
                    <a:pt x="110" y="40"/>
                    <a:pt x="113" y="24"/>
                  </a:cubicBezTo>
                  <a:cubicBezTo>
                    <a:pt x="117" y="9"/>
                    <a:pt x="105" y="0"/>
                    <a:pt x="95" y="1"/>
                  </a:cubicBezTo>
                  <a:cubicBezTo>
                    <a:pt x="86" y="2"/>
                    <a:pt x="76" y="9"/>
                    <a:pt x="66" y="4"/>
                  </a:cubicBezTo>
                  <a:cubicBezTo>
                    <a:pt x="57" y="0"/>
                    <a:pt x="40" y="7"/>
                    <a:pt x="39" y="18"/>
                  </a:cubicBezTo>
                  <a:cubicBezTo>
                    <a:pt x="38" y="28"/>
                    <a:pt x="27" y="36"/>
                    <a:pt x="19" y="38"/>
                  </a:cubicBezTo>
                  <a:cubicBezTo>
                    <a:pt x="11" y="39"/>
                    <a:pt x="2" y="40"/>
                    <a:pt x="3" y="58"/>
                  </a:cubicBezTo>
                  <a:cubicBezTo>
                    <a:pt x="4" y="77"/>
                    <a:pt x="14" y="78"/>
                    <a:pt x="13" y="95"/>
                  </a:cubicBezTo>
                  <a:cubicBezTo>
                    <a:pt x="12" y="111"/>
                    <a:pt x="0" y="112"/>
                    <a:pt x="22" y="132"/>
                  </a:cubicBezTo>
                  <a:cubicBezTo>
                    <a:pt x="44" y="152"/>
                    <a:pt x="67" y="165"/>
                    <a:pt x="74" y="160"/>
                  </a:cubicBezTo>
                  <a:cubicBezTo>
                    <a:pt x="80" y="155"/>
                    <a:pt x="79" y="130"/>
                    <a:pt x="79" y="130"/>
                  </a:cubicBezTo>
                  <a:cubicBezTo>
                    <a:pt x="79" y="130"/>
                    <a:pt x="56" y="121"/>
                    <a:pt x="63" y="109"/>
                  </a:cubicBezTo>
                  <a:cubicBezTo>
                    <a:pt x="70" y="97"/>
                    <a:pt x="83" y="113"/>
                    <a:pt x="83" y="113"/>
                  </a:cubicBezTo>
                  <a:cubicBezTo>
                    <a:pt x="83" y="113"/>
                    <a:pt x="85" y="93"/>
                    <a:pt x="70" y="87"/>
                  </a:cubicBezTo>
                  <a:close/>
                </a:path>
              </a:pathLst>
            </a:custGeom>
            <a:solidFill>
              <a:srgbClr val="0D1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1" name="Freeform 490"/>
            <p:cNvSpPr/>
            <p:nvPr>
              <p:custDataLst>
                <p:tags r:id="rId486"/>
              </p:custDataLst>
            </p:nvPr>
          </p:nvSpPr>
          <p:spPr bwMode="auto">
            <a:xfrm>
              <a:off x="6518276" y="3975099"/>
              <a:ext cx="160338" cy="277813"/>
            </a:xfrm>
            <a:custGeom>
              <a:avLst/>
              <a:gdLst>
                <a:gd name="T0" fmla="*/ 17 w 94"/>
                <a:gd name="T1" fmla="*/ 151 h 162"/>
                <a:gd name="T2" fmla="*/ 26 w 94"/>
                <a:gd name="T3" fmla="*/ 140 h 162"/>
                <a:gd name="T4" fmla="*/ 26 w 94"/>
                <a:gd name="T5" fmla="*/ 104 h 162"/>
                <a:gd name="T6" fmla="*/ 0 w 94"/>
                <a:gd name="T7" fmla="*/ 55 h 162"/>
                <a:gd name="T8" fmla="*/ 35 w 94"/>
                <a:gd name="T9" fmla="*/ 0 h 162"/>
                <a:gd name="T10" fmla="*/ 50 w 94"/>
                <a:gd name="T11" fmla="*/ 4 h 162"/>
                <a:gd name="T12" fmla="*/ 83 w 94"/>
                <a:gd name="T13" fmla="*/ 30 h 162"/>
                <a:gd name="T14" fmla="*/ 82 w 94"/>
                <a:gd name="T15" fmla="*/ 39 h 162"/>
                <a:gd name="T16" fmla="*/ 92 w 94"/>
                <a:gd name="T17" fmla="*/ 61 h 162"/>
                <a:gd name="T18" fmla="*/ 78 w 94"/>
                <a:gd name="T19" fmla="*/ 106 h 162"/>
                <a:gd name="T20" fmla="*/ 90 w 94"/>
                <a:gd name="T21" fmla="*/ 152 h 162"/>
                <a:gd name="T22" fmla="*/ 70 w 94"/>
                <a:gd name="T23" fmla="*/ 162 h 162"/>
                <a:gd name="T24" fmla="*/ 17 w 94"/>
                <a:gd name="T25"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62">
                  <a:moveTo>
                    <a:pt x="17" y="151"/>
                  </a:moveTo>
                  <a:cubicBezTo>
                    <a:pt x="17" y="151"/>
                    <a:pt x="23" y="152"/>
                    <a:pt x="26" y="140"/>
                  </a:cubicBezTo>
                  <a:cubicBezTo>
                    <a:pt x="29" y="127"/>
                    <a:pt x="26" y="104"/>
                    <a:pt x="26" y="104"/>
                  </a:cubicBezTo>
                  <a:cubicBezTo>
                    <a:pt x="0" y="55"/>
                    <a:pt x="0" y="55"/>
                    <a:pt x="0" y="55"/>
                  </a:cubicBezTo>
                  <a:cubicBezTo>
                    <a:pt x="35" y="0"/>
                    <a:pt x="35" y="0"/>
                    <a:pt x="35" y="0"/>
                  </a:cubicBezTo>
                  <a:cubicBezTo>
                    <a:pt x="50" y="4"/>
                    <a:pt x="50" y="4"/>
                    <a:pt x="50" y="4"/>
                  </a:cubicBezTo>
                  <a:cubicBezTo>
                    <a:pt x="50" y="4"/>
                    <a:pt x="80" y="25"/>
                    <a:pt x="83" y="30"/>
                  </a:cubicBezTo>
                  <a:cubicBezTo>
                    <a:pt x="86" y="35"/>
                    <a:pt x="82" y="39"/>
                    <a:pt x="82" y="39"/>
                  </a:cubicBezTo>
                  <a:cubicBezTo>
                    <a:pt x="82" y="39"/>
                    <a:pt x="94" y="45"/>
                    <a:pt x="92" y="61"/>
                  </a:cubicBezTo>
                  <a:cubicBezTo>
                    <a:pt x="91" y="76"/>
                    <a:pt x="80" y="99"/>
                    <a:pt x="78" y="106"/>
                  </a:cubicBezTo>
                  <a:cubicBezTo>
                    <a:pt x="77" y="113"/>
                    <a:pt x="76" y="142"/>
                    <a:pt x="90" y="152"/>
                  </a:cubicBezTo>
                  <a:cubicBezTo>
                    <a:pt x="90" y="152"/>
                    <a:pt x="91" y="162"/>
                    <a:pt x="70" y="162"/>
                  </a:cubicBezTo>
                  <a:cubicBezTo>
                    <a:pt x="48" y="161"/>
                    <a:pt x="19" y="155"/>
                    <a:pt x="17" y="151"/>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2" name="Freeform 491"/>
            <p:cNvSpPr/>
            <p:nvPr>
              <p:custDataLst>
                <p:tags r:id="rId487"/>
              </p:custDataLst>
            </p:nvPr>
          </p:nvSpPr>
          <p:spPr bwMode="auto">
            <a:xfrm>
              <a:off x="6434139" y="4794249"/>
              <a:ext cx="239713" cy="1014413"/>
            </a:xfrm>
            <a:custGeom>
              <a:avLst/>
              <a:gdLst>
                <a:gd name="T0" fmla="*/ 5 w 140"/>
                <a:gd name="T1" fmla="*/ 576 h 592"/>
                <a:gd name="T2" fmla="*/ 13 w 140"/>
                <a:gd name="T3" fmla="*/ 474 h 592"/>
                <a:gd name="T4" fmla="*/ 47 w 140"/>
                <a:gd name="T5" fmla="*/ 280 h 592"/>
                <a:gd name="T6" fmla="*/ 47 w 140"/>
                <a:gd name="T7" fmla="*/ 113 h 592"/>
                <a:gd name="T8" fmla="*/ 31 w 140"/>
                <a:gd name="T9" fmla="*/ 11 h 592"/>
                <a:gd name="T10" fmla="*/ 54 w 140"/>
                <a:gd name="T11" fmla="*/ 41 h 592"/>
                <a:gd name="T12" fmla="*/ 90 w 140"/>
                <a:gd name="T13" fmla="*/ 143 h 592"/>
                <a:gd name="T14" fmla="*/ 138 w 140"/>
                <a:gd name="T15" fmla="*/ 300 h 592"/>
                <a:gd name="T16" fmla="*/ 65 w 140"/>
                <a:gd name="T17" fmla="*/ 580 h 592"/>
                <a:gd name="T18" fmla="*/ 5 w 140"/>
                <a:gd name="T19" fmla="*/ 57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592">
                  <a:moveTo>
                    <a:pt x="5" y="576"/>
                  </a:moveTo>
                  <a:cubicBezTo>
                    <a:pt x="0" y="573"/>
                    <a:pt x="10" y="520"/>
                    <a:pt x="13" y="474"/>
                  </a:cubicBezTo>
                  <a:cubicBezTo>
                    <a:pt x="17" y="428"/>
                    <a:pt x="42" y="312"/>
                    <a:pt x="47" y="280"/>
                  </a:cubicBezTo>
                  <a:cubicBezTo>
                    <a:pt x="53" y="248"/>
                    <a:pt x="58" y="146"/>
                    <a:pt x="47" y="113"/>
                  </a:cubicBezTo>
                  <a:cubicBezTo>
                    <a:pt x="37" y="79"/>
                    <a:pt x="14" y="21"/>
                    <a:pt x="31" y="11"/>
                  </a:cubicBezTo>
                  <a:cubicBezTo>
                    <a:pt x="49" y="0"/>
                    <a:pt x="54" y="41"/>
                    <a:pt x="54" y="41"/>
                  </a:cubicBezTo>
                  <a:cubicBezTo>
                    <a:pt x="54" y="41"/>
                    <a:pt x="72" y="105"/>
                    <a:pt x="90" y="143"/>
                  </a:cubicBezTo>
                  <a:cubicBezTo>
                    <a:pt x="108" y="180"/>
                    <a:pt x="136" y="280"/>
                    <a:pt x="138" y="300"/>
                  </a:cubicBezTo>
                  <a:cubicBezTo>
                    <a:pt x="140" y="319"/>
                    <a:pt x="79" y="567"/>
                    <a:pt x="65" y="580"/>
                  </a:cubicBezTo>
                  <a:cubicBezTo>
                    <a:pt x="51" y="592"/>
                    <a:pt x="28" y="590"/>
                    <a:pt x="5" y="576"/>
                  </a:cubicBezTo>
                  <a:close/>
                </a:path>
              </a:pathLst>
            </a:custGeom>
            <a:solidFill>
              <a:srgbClr val="1A30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3" name="Freeform 492"/>
            <p:cNvSpPr/>
            <p:nvPr>
              <p:custDataLst>
                <p:tags r:id="rId488"/>
              </p:custDataLst>
            </p:nvPr>
          </p:nvSpPr>
          <p:spPr bwMode="auto">
            <a:xfrm>
              <a:off x="6499226" y="4787899"/>
              <a:ext cx="358775" cy="1036638"/>
            </a:xfrm>
            <a:custGeom>
              <a:avLst/>
              <a:gdLst>
                <a:gd name="T0" fmla="*/ 164 w 209"/>
                <a:gd name="T1" fmla="*/ 24 h 605"/>
                <a:gd name="T2" fmla="*/ 172 w 209"/>
                <a:gd name="T3" fmla="*/ 63 h 605"/>
                <a:gd name="T4" fmla="*/ 200 w 209"/>
                <a:gd name="T5" fmla="*/ 247 h 605"/>
                <a:gd name="T6" fmla="*/ 205 w 209"/>
                <a:gd name="T7" fmla="*/ 380 h 605"/>
                <a:gd name="T8" fmla="*/ 188 w 209"/>
                <a:gd name="T9" fmla="*/ 594 h 605"/>
                <a:gd name="T10" fmla="*/ 113 w 209"/>
                <a:gd name="T11" fmla="*/ 587 h 605"/>
                <a:gd name="T12" fmla="*/ 109 w 209"/>
                <a:gd name="T13" fmla="*/ 323 h 605"/>
                <a:gd name="T14" fmla="*/ 84 w 209"/>
                <a:gd name="T15" fmla="*/ 291 h 605"/>
                <a:gd name="T16" fmla="*/ 4 w 209"/>
                <a:gd name="T17" fmla="*/ 54 h 605"/>
                <a:gd name="T18" fmla="*/ 0 w 209"/>
                <a:gd name="T19" fmla="*/ 0 h 605"/>
                <a:gd name="T20" fmla="*/ 164 w 209"/>
                <a:gd name="T21" fmla="*/ 2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05">
                  <a:moveTo>
                    <a:pt x="164" y="24"/>
                  </a:moveTo>
                  <a:cubicBezTo>
                    <a:pt x="164" y="24"/>
                    <a:pt x="172" y="29"/>
                    <a:pt x="172" y="63"/>
                  </a:cubicBezTo>
                  <a:cubicBezTo>
                    <a:pt x="172" y="97"/>
                    <a:pt x="197" y="206"/>
                    <a:pt x="200" y="247"/>
                  </a:cubicBezTo>
                  <a:cubicBezTo>
                    <a:pt x="204" y="288"/>
                    <a:pt x="209" y="316"/>
                    <a:pt x="205" y="380"/>
                  </a:cubicBezTo>
                  <a:cubicBezTo>
                    <a:pt x="202" y="445"/>
                    <a:pt x="207" y="587"/>
                    <a:pt x="188" y="594"/>
                  </a:cubicBezTo>
                  <a:cubicBezTo>
                    <a:pt x="168" y="602"/>
                    <a:pt x="122" y="605"/>
                    <a:pt x="113" y="587"/>
                  </a:cubicBezTo>
                  <a:cubicBezTo>
                    <a:pt x="104" y="569"/>
                    <a:pt x="97" y="343"/>
                    <a:pt x="109" y="323"/>
                  </a:cubicBezTo>
                  <a:cubicBezTo>
                    <a:pt x="84" y="291"/>
                    <a:pt x="84" y="291"/>
                    <a:pt x="84" y="291"/>
                  </a:cubicBezTo>
                  <a:cubicBezTo>
                    <a:pt x="4" y="54"/>
                    <a:pt x="4" y="54"/>
                    <a:pt x="4" y="54"/>
                  </a:cubicBezTo>
                  <a:cubicBezTo>
                    <a:pt x="0" y="0"/>
                    <a:pt x="0" y="0"/>
                    <a:pt x="0" y="0"/>
                  </a:cubicBezTo>
                  <a:lnTo>
                    <a:pt x="164" y="24"/>
                  </a:lnTo>
                  <a:close/>
                </a:path>
              </a:pathLst>
            </a:custGeom>
            <a:solidFill>
              <a:srgbClr val="2B4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4" name="Freeform 493"/>
            <p:cNvSpPr/>
            <p:nvPr>
              <p:custDataLst>
                <p:tags r:id="rId489"/>
              </p:custDataLst>
            </p:nvPr>
          </p:nvSpPr>
          <p:spPr bwMode="auto">
            <a:xfrm>
              <a:off x="6430964" y="4027487"/>
              <a:ext cx="28575" cy="42863"/>
            </a:xfrm>
            <a:custGeom>
              <a:avLst/>
              <a:gdLst>
                <a:gd name="T0" fmla="*/ 14 w 17"/>
                <a:gd name="T1" fmla="*/ 10 h 25"/>
                <a:gd name="T2" fmla="*/ 13 w 17"/>
                <a:gd name="T3" fmla="*/ 24 h 25"/>
                <a:gd name="T4" fmla="*/ 3 w 17"/>
                <a:gd name="T5" fmla="*/ 15 h 25"/>
                <a:gd name="T6" fmla="*/ 4 w 17"/>
                <a:gd name="T7" fmla="*/ 1 h 25"/>
                <a:gd name="T8" fmla="*/ 14 w 17"/>
                <a:gd name="T9" fmla="*/ 10 h 25"/>
              </a:gdLst>
              <a:ahLst/>
              <a:cxnLst>
                <a:cxn ang="0">
                  <a:pos x="T0" y="T1"/>
                </a:cxn>
                <a:cxn ang="0">
                  <a:pos x="T2" y="T3"/>
                </a:cxn>
                <a:cxn ang="0">
                  <a:pos x="T4" y="T5"/>
                </a:cxn>
                <a:cxn ang="0">
                  <a:pos x="T6" y="T7"/>
                </a:cxn>
                <a:cxn ang="0">
                  <a:pos x="T8" y="T9"/>
                </a:cxn>
              </a:cxnLst>
              <a:rect l="0" t="0" r="r" b="b"/>
              <a:pathLst>
                <a:path w="17" h="25">
                  <a:moveTo>
                    <a:pt x="14" y="10"/>
                  </a:moveTo>
                  <a:cubicBezTo>
                    <a:pt x="17" y="17"/>
                    <a:pt x="16" y="23"/>
                    <a:pt x="13" y="24"/>
                  </a:cubicBezTo>
                  <a:cubicBezTo>
                    <a:pt x="10" y="25"/>
                    <a:pt x="5" y="21"/>
                    <a:pt x="3" y="15"/>
                  </a:cubicBezTo>
                  <a:cubicBezTo>
                    <a:pt x="0" y="8"/>
                    <a:pt x="1" y="2"/>
                    <a:pt x="4" y="1"/>
                  </a:cubicBezTo>
                  <a:cubicBezTo>
                    <a:pt x="7" y="0"/>
                    <a:pt x="12" y="4"/>
                    <a:pt x="14" y="10"/>
                  </a:cubicBezTo>
                  <a:close/>
                </a:path>
              </a:pathLst>
            </a:custGeom>
            <a:solidFill>
              <a:srgbClr val="0D1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5" name="Freeform 494"/>
            <p:cNvSpPr/>
            <p:nvPr>
              <p:custDataLst>
                <p:tags r:id="rId490"/>
              </p:custDataLst>
            </p:nvPr>
          </p:nvSpPr>
          <p:spPr bwMode="auto">
            <a:xfrm>
              <a:off x="6459539" y="4230687"/>
              <a:ext cx="349250" cy="641350"/>
            </a:xfrm>
            <a:custGeom>
              <a:avLst/>
              <a:gdLst>
                <a:gd name="T0" fmla="*/ 51 w 204"/>
                <a:gd name="T1" fmla="*/ 2 h 374"/>
                <a:gd name="T2" fmla="*/ 16 w 204"/>
                <a:gd name="T3" fmla="*/ 51 h 374"/>
                <a:gd name="T4" fmla="*/ 4 w 204"/>
                <a:gd name="T5" fmla="*/ 183 h 374"/>
                <a:gd name="T6" fmla="*/ 4 w 204"/>
                <a:gd name="T7" fmla="*/ 341 h 374"/>
                <a:gd name="T8" fmla="*/ 39 w 204"/>
                <a:gd name="T9" fmla="*/ 370 h 374"/>
                <a:gd name="T10" fmla="*/ 187 w 204"/>
                <a:gd name="T11" fmla="*/ 349 h 374"/>
                <a:gd name="T12" fmla="*/ 187 w 204"/>
                <a:gd name="T13" fmla="*/ 277 h 374"/>
                <a:gd name="T14" fmla="*/ 177 w 204"/>
                <a:gd name="T15" fmla="*/ 113 h 374"/>
                <a:gd name="T16" fmla="*/ 124 w 204"/>
                <a:gd name="T17" fmla="*/ 3 h 374"/>
                <a:gd name="T18" fmla="*/ 51 w 204"/>
                <a:gd name="T19" fmla="*/ 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374">
                  <a:moveTo>
                    <a:pt x="51" y="2"/>
                  </a:moveTo>
                  <a:cubicBezTo>
                    <a:pt x="51" y="2"/>
                    <a:pt x="26" y="18"/>
                    <a:pt x="16" y="51"/>
                  </a:cubicBezTo>
                  <a:cubicBezTo>
                    <a:pt x="6" y="84"/>
                    <a:pt x="6" y="128"/>
                    <a:pt x="4" y="183"/>
                  </a:cubicBezTo>
                  <a:cubicBezTo>
                    <a:pt x="3" y="238"/>
                    <a:pt x="0" y="317"/>
                    <a:pt x="4" y="341"/>
                  </a:cubicBezTo>
                  <a:cubicBezTo>
                    <a:pt x="9" y="364"/>
                    <a:pt x="10" y="365"/>
                    <a:pt x="39" y="370"/>
                  </a:cubicBezTo>
                  <a:cubicBezTo>
                    <a:pt x="68" y="374"/>
                    <a:pt x="169" y="372"/>
                    <a:pt x="187" y="349"/>
                  </a:cubicBezTo>
                  <a:cubicBezTo>
                    <a:pt x="204" y="326"/>
                    <a:pt x="187" y="296"/>
                    <a:pt x="187" y="277"/>
                  </a:cubicBezTo>
                  <a:cubicBezTo>
                    <a:pt x="187" y="258"/>
                    <a:pt x="190" y="162"/>
                    <a:pt x="177" y="113"/>
                  </a:cubicBezTo>
                  <a:cubicBezTo>
                    <a:pt x="164" y="64"/>
                    <a:pt x="147" y="5"/>
                    <a:pt x="124" y="3"/>
                  </a:cubicBezTo>
                  <a:cubicBezTo>
                    <a:pt x="101" y="0"/>
                    <a:pt x="51" y="2"/>
                    <a:pt x="51" y="2"/>
                  </a:cubicBezTo>
                  <a:close/>
                </a:path>
              </a:pathLst>
            </a:custGeom>
            <a:solidFill>
              <a:srgbClr val="EF3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6" name="Freeform 495"/>
            <p:cNvSpPr/>
            <p:nvPr>
              <p:custDataLst>
                <p:tags r:id="rId491"/>
              </p:custDataLst>
            </p:nvPr>
          </p:nvSpPr>
          <p:spPr bwMode="auto">
            <a:xfrm>
              <a:off x="6583364" y="4756149"/>
              <a:ext cx="158750" cy="180975"/>
            </a:xfrm>
            <a:custGeom>
              <a:avLst/>
              <a:gdLst>
                <a:gd name="T0" fmla="*/ 93 w 93"/>
                <a:gd name="T1" fmla="*/ 73 h 105"/>
                <a:gd name="T2" fmla="*/ 76 w 93"/>
                <a:gd name="T3" fmla="*/ 105 h 105"/>
                <a:gd name="T4" fmla="*/ 0 w 93"/>
                <a:gd name="T5" fmla="*/ 10 h 105"/>
                <a:gd name="T6" fmla="*/ 48 w 93"/>
                <a:gd name="T7" fmla="*/ 0 h 105"/>
                <a:gd name="T8" fmla="*/ 93 w 93"/>
                <a:gd name="T9" fmla="*/ 73 h 105"/>
              </a:gdLst>
              <a:ahLst/>
              <a:cxnLst>
                <a:cxn ang="0">
                  <a:pos x="T0" y="T1"/>
                </a:cxn>
                <a:cxn ang="0">
                  <a:pos x="T2" y="T3"/>
                </a:cxn>
                <a:cxn ang="0">
                  <a:pos x="T4" y="T5"/>
                </a:cxn>
                <a:cxn ang="0">
                  <a:pos x="T6" y="T7"/>
                </a:cxn>
                <a:cxn ang="0">
                  <a:pos x="T8" y="T9"/>
                </a:cxn>
              </a:cxnLst>
              <a:rect l="0" t="0" r="r" b="b"/>
              <a:pathLst>
                <a:path w="93" h="105">
                  <a:moveTo>
                    <a:pt x="93" y="73"/>
                  </a:moveTo>
                  <a:cubicBezTo>
                    <a:pt x="93" y="73"/>
                    <a:pt x="83" y="103"/>
                    <a:pt x="76" y="105"/>
                  </a:cubicBezTo>
                  <a:cubicBezTo>
                    <a:pt x="76" y="105"/>
                    <a:pt x="13" y="52"/>
                    <a:pt x="0" y="10"/>
                  </a:cubicBezTo>
                  <a:cubicBezTo>
                    <a:pt x="48" y="0"/>
                    <a:pt x="48" y="0"/>
                    <a:pt x="48" y="0"/>
                  </a:cubicBezTo>
                  <a:cubicBezTo>
                    <a:pt x="48" y="0"/>
                    <a:pt x="71" y="55"/>
                    <a:pt x="93" y="73"/>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7" name="Freeform 496"/>
            <p:cNvSpPr/>
            <p:nvPr>
              <p:custDataLst>
                <p:tags r:id="rId492"/>
              </p:custDataLst>
            </p:nvPr>
          </p:nvSpPr>
          <p:spPr bwMode="auto">
            <a:xfrm>
              <a:off x="6502401" y="4319587"/>
              <a:ext cx="206375" cy="495300"/>
            </a:xfrm>
            <a:custGeom>
              <a:avLst/>
              <a:gdLst>
                <a:gd name="T0" fmla="*/ 36 w 120"/>
                <a:gd name="T1" fmla="*/ 8 h 289"/>
                <a:gd name="T2" fmla="*/ 5 w 120"/>
                <a:gd name="T3" fmla="*/ 95 h 289"/>
                <a:gd name="T4" fmla="*/ 32 w 120"/>
                <a:gd name="T5" fmla="*/ 277 h 289"/>
                <a:gd name="T6" fmla="*/ 76 w 120"/>
                <a:gd name="T7" fmla="*/ 273 h 289"/>
                <a:gd name="T8" fmla="*/ 117 w 120"/>
                <a:gd name="T9" fmla="*/ 239 h 289"/>
                <a:gd name="T10" fmla="*/ 81 w 120"/>
                <a:gd name="T11" fmla="*/ 126 h 289"/>
                <a:gd name="T12" fmla="*/ 36 w 120"/>
                <a:gd name="T13" fmla="*/ 8 h 289"/>
              </a:gdLst>
              <a:ahLst/>
              <a:cxnLst>
                <a:cxn ang="0">
                  <a:pos x="T0" y="T1"/>
                </a:cxn>
                <a:cxn ang="0">
                  <a:pos x="T2" y="T3"/>
                </a:cxn>
                <a:cxn ang="0">
                  <a:pos x="T4" y="T5"/>
                </a:cxn>
                <a:cxn ang="0">
                  <a:pos x="T6" y="T7"/>
                </a:cxn>
                <a:cxn ang="0">
                  <a:pos x="T8" y="T9"/>
                </a:cxn>
                <a:cxn ang="0">
                  <a:pos x="T10" y="T11"/>
                </a:cxn>
                <a:cxn ang="0">
                  <a:pos x="T12" y="T13"/>
                </a:cxn>
              </a:cxnLst>
              <a:rect l="0" t="0" r="r" b="b"/>
              <a:pathLst>
                <a:path w="120" h="289">
                  <a:moveTo>
                    <a:pt x="36" y="8"/>
                  </a:moveTo>
                  <a:cubicBezTo>
                    <a:pt x="36" y="8"/>
                    <a:pt x="0" y="0"/>
                    <a:pt x="5" y="95"/>
                  </a:cubicBezTo>
                  <a:cubicBezTo>
                    <a:pt x="11" y="189"/>
                    <a:pt x="13" y="265"/>
                    <a:pt x="32" y="277"/>
                  </a:cubicBezTo>
                  <a:cubicBezTo>
                    <a:pt x="50" y="289"/>
                    <a:pt x="62" y="274"/>
                    <a:pt x="76" y="273"/>
                  </a:cubicBezTo>
                  <a:cubicBezTo>
                    <a:pt x="91" y="271"/>
                    <a:pt x="120" y="265"/>
                    <a:pt x="117" y="239"/>
                  </a:cubicBezTo>
                  <a:cubicBezTo>
                    <a:pt x="114" y="213"/>
                    <a:pt x="72" y="155"/>
                    <a:pt x="81" y="126"/>
                  </a:cubicBezTo>
                  <a:cubicBezTo>
                    <a:pt x="89" y="97"/>
                    <a:pt x="98" y="6"/>
                    <a:pt x="36" y="8"/>
                  </a:cubicBezTo>
                  <a:close/>
                </a:path>
              </a:pathLst>
            </a:custGeom>
            <a:solidFill>
              <a:srgbClr val="FF5A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8" name="Freeform 497"/>
            <p:cNvSpPr/>
            <p:nvPr>
              <p:custDataLst>
                <p:tags r:id="rId493"/>
              </p:custDataLst>
            </p:nvPr>
          </p:nvSpPr>
          <p:spPr bwMode="auto">
            <a:xfrm>
              <a:off x="4530726" y="5381624"/>
              <a:ext cx="346075" cy="317500"/>
            </a:xfrm>
            <a:custGeom>
              <a:avLst/>
              <a:gdLst>
                <a:gd name="T0" fmla="*/ 41 w 202"/>
                <a:gd name="T1" fmla="*/ 177 h 185"/>
                <a:gd name="T2" fmla="*/ 76 w 202"/>
                <a:gd name="T3" fmla="*/ 113 h 185"/>
                <a:gd name="T4" fmla="*/ 169 w 202"/>
                <a:gd name="T5" fmla="*/ 55 h 185"/>
                <a:gd name="T6" fmla="*/ 173 w 202"/>
                <a:gd name="T7" fmla="*/ 20 h 185"/>
                <a:gd name="T8" fmla="*/ 86 w 202"/>
                <a:gd name="T9" fmla="*/ 20 h 185"/>
                <a:gd name="T10" fmla="*/ 0 w 202"/>
                <a:gd name="T11" fmla="*/ 147 h 185"/>
                <a:gd name="T12" fmla="*/ 12 w 202"/>
                <a:gd name="T13" fmla="*/ 185 h 185"/>
                <a:gd name="T14" fmla="*/ 41 w 202"/>
                <a:gd name="T15" fmla="*/ 177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5">
                  <a:moveTo>
                    <a:pt x="41" y="177"/>
                  </a:moveTo>
                  <a:cubicBezTo>
                    <a:pt x="41" y="177"/>
                    <a:pt x="56" y="128"/>
                    <a:pt x="76" y="113"/>
                  </a:cubicBezTo>
                  <a:cubicBezTo>
                    <a:pt x="96" y="99"/>
                    <a:pt x="137" y="58"/>
                    <a:pt x="169" y="55"/>
                  </a:cubicBezTo>
                  <a:cubicBezTo>
                    <a:pt x="202" y="51"/>
                    <a:pt x="190" y="26"/>
                    <a:pt x="173" y="20"/>
                  </a:cubicBezTo>
                  <a:cubicBezTo>
                    <a:pt x="157" y="13"/>
                    <a:pt x="108" y="0"/>
                    <a:pt x="86" y="20"/>
                  </a:cubicBezTo>
                  <a:cubicBezTo>
                    <a:pt x="65" y="41"/>
                    <a:pt x="0" y="144"/>
                    <a:pt x="0" y="147"/>
                  </a:cubicBezTo>
                  <a:cubicBezTo>
                    <a:pt x="0" y="149"/>
                    <a:pt x="12" y="185"/>
                    <a:pt x="12" y="185"/>
                  </a:cubicBezTo>
                  <a:lnTo>
                    <a:pt x="41" y="177"/>
                  </a:lnTo>
                  <a:close/>
                </a:path>
              </a:pathLst>
            </a:custGeom>
            <a:solidFill>
              <a:srgbClr val="FFD2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9" name="Freeform 498"/>
            <p:cNvSpPr/>
            <p:nvPr>
              <p:custDataLst>
                <p:tags r:id="rId494"/>
              </p:custDataLst>
            </p:nvPr>
          </p:nvSpPr>
          <p:spPr bwMode="auto">
            <a:xfrm>
              <a:off x="4556126" y="5432424"/>
              <a:ext cx="220663" cy="249238"/>
            </a:xfrm>
            <a:custGeom>
              <a:avLst/>
              <a:gdLst>
                <a:gd name="T0" fmla="*/ 4 w 129"/>
                <a:gd name="T1" fmla="*/ 146 h 146"/>
                <a:gd name="T2" fmla="*/ 0 w 129"/>
                <a:gd name="T3" fmla="*/ 146 h 146"/>
                <a:gd name="T4" fmla="*/ 129 w 129"/>
                <a:gd name="T5" fmla="*/ 0 h 146"/>
                <a:gd name="T6" fmla="*/ 129 w 129"/>
                <a:gd name="T7" fmla="*/ 4 h 146"/>
                <a:gd name="T8" fmla="*/ 4 w 129"/>
                <a:gd name="T9" fmla="*/ 146 h 146"/>
              </a:gdLst>
              <a:ahLst/>
              <a:cxnLst>
                <a:cxn ang="0">
                  <a:pos x="T0" y="T1"/>
                </a:cxn>
                <a:cxn ang="0">
                  <a:pos x="T2" y="T3"/>
                </a:cxn>
                <a:cxn ang="0">
                  <a:pos x="T4" y="T5"/>
                </a:cxn>
                <a:cxn ang="0">
                  <a:pos x="T6" y="T7"/>
                </a:cxn>
                <a:cxn ang="0">
                  <a:pos x="T8" y="T9"/>
                </a:cxn>
              </a:cxnLst>
              <a:rect l="0" t="0" r="r" b="b"/>
              <a:pathLst>
                <a:path w="129" h="146">
                  <a:moveTo>
                    <a:pt x="4" y="146"/>
                  </a:moveTo>
                  <a:cubicBezTo>
                    <a:pt x="0" y="146"/>
                    <a:pt x="0" y="146"/>
                    <a:pt x="0" y="146"/>
                  </a:cubicBezTo>
                  <a:cubicBezTo>
                    <a:pt x="0" y="144"/>
                    <a:pt x="24" y="14"/>
                    <a:pt x="129" y="0"/>
                  </a:cubicBezTo>
                  <a:cubicBezTo>
                    <a:pt x="129" y="4"/>
                    <a:pt x="129" y="4"/>
                    <a:pt x="129" y="4"/>
                  </a:cubicBezTo>
                  <a:cubicBezTo>
                    <a:pt x="27" y="17"/>
                    <a:pt x="4" y="145"/>
                    <a:pt x="4" y="146"/>
                  </a:cubicBezTo>
                  <a:close/>
                </a:path>
              </a:pathLst>
            </a:custGeom>
            <a:solidFill>
              <a:srgbClr val="DD96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0" name="Freeform 499"/>
            <p:cNvSpPr/>
            <p:nvPr>
              <p:custDataLst>
                <p:tags r:id="rId495"/>
              </p:custDataLst>
            </p:nvPr>
          </p:nvSpPr>
          <p:spPr bwMode="auto">
            <a:xfrm>
              <a:off x="4462464" y="5114924"/>
              <a:ext cx="250825" cy="566738"/>
            </a:xfrm>
            <a:custGeom>
              <a:avLst/>
              <a:gdLst>
                <a:gd name="T0" fmla="*/ 54 w 146"/>
                <a:gd name="T1" fmla="*/ 9 h 331"/>
                <a:gd name="T2" fmla="*/ 43 w 146"/>
                <a:gd name="T3" fmla="*/ 31 h 331"/>
                <a:gd name="T4" fmla="*/ 54 w 146"/>
                <a:gd name="T5" fmla="*/ 127 h 331"/>
                <a:gd name="T6" fmla="*/ 11 w 146"/>
                <a:gd name="T7" fmla="*/ 200 h 331"/>
                <a:gd name="T8" fmla="*/ 3 w 146"/>
                <a:gd name="T9" fmla="*/ 241 h 331"/>
                <a:gd name="T10" fmla="*/ 30 w 146"/>
                <a:gd name="T11" fmla="*/ 330 h 331"/>
                <a:gd name="T12" fmla="*/ 56 w 146"/>
                <a:gd name="T13" fmla="*/ 331 h 331"/>
                <a:gd name="T14" fmla="*/ 67 w 146"/>
                <a:gd name="T15" fmla="*/ 284 h 331"/>
                <a:gd name="T16" fmla="*/ 135 w 146"/>
                <a:gd name="T17" fmla="*/ 186 h 331"/>
                <a:gd name="T18" fmla="*/ 121 w 146"/>
                <a:gd name="T19" fmla="*/ 72 h 331"/>
                <a:gd name="T20" fmla="*/ 54 w 146"/>
                <a:gd name="T21"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31">
                  <a:moveTo>
                    <a:pt x="54" y="9"/>
                  </a:moveTo>
                  <a:cubicBezTo>
                    <a:pt x="54" y="9"/>
                    <a:pt x="36" y="0"/>
                    <a:pt x="43" y="31"/>
                  </a:cubicBezTo>
                  <a:cubicBezTo>
                    <a:pt x="50" y="61"/>
                    <a:pt x="66" y="89"/>
                    <a:pt x="54" y="127"/>
                  </a:cubicBezTo>
                  <a:cubicBezTo>
                    <a:pt x="43" y="166"/>
                    <a:pt x="28" y="178"/>
                    <a:pt x="11" y="200"/>
                  </a:cubicBezTo>
                  <a:cubicBezTo>
                    <a:pt x="0" y="216"/>
                    <a:pt x="0" y="218"/>
                    <a:pt x="3" y="241"/>
                  </a:cubicBezTo>
                  <a:cubicBezTo>
                    <a:pt x="5" y="263"/>
                    <a:pt x="30" y="330"/>
                    <a:pt x="30" y="330"/>
                  </a:cubicBezTo>
                  <a:cubicBezTo>
                    <a:pt x="56" y="331"/>
                    <a:pt x="56" y="331"/>
                    <a:pt x="56" y="331"/>
                  </a:cubicBezTo>
                  <a:cubicBezTo>
                    <a:pt x="56" y="331"/>
                    <a:pt x="52" y="296"/>
                    <a:pt x="67" y="284"/>
                  </a:cubicBezTo>
                  <a:cubicBezTo>
                    <a:pt x="82" y="273"/>
                    <a:pt x="131" y="208"/>
                    <a:pt x="135" y="186"/>
                  </a:cubicBezTo>
                  <a:cubicBezTo>
                    <a:pt x="140" y="164"/>
                    <a:pt x="146" y="118"/>
                    <a:pt x="121" y="72"/>
                  </a:cubicBezTo>
                  <a:cubicBezTo>
                    <a:pt x="97" y="26"/>
                    <a:pt x="61" y="12"/>
                    <a:pt x="54" y="9"/>
                  </a:cubicBezTo>
                  <a:close/>
                </a:path>
              </a:pathLst>
            </a:custGeom>
            <a:solidFill>
              <a:srgbClr val="63E3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1" name="Freeform 500"/>
            <p:cNvSpPr/>
            <p:nvPr>
              <p:custDataLst>
                <p:tags r:id="rId496"/>
              </p:custDataLst>
            </p:nvPr>
          </p:nvSpPr>
          <p:spPr bwMode="auto">
            <a:xfrm>
              <a:off x="4497389" y="5224462"/>
              <a:ext cx="142875" cy="465138"/>
            </a:xfrm>
            <a:custGeom>
              <a:avLst/>
              <a:gdLst>
                <a:gd name="T0" fmla="*/ 20 w 83"/>
                <a:gd name="T1" fmla="*/ 272 h 272"/>
                <a:gd name="T2" fmla="*/ 32 w 83"/>
                <a:gd name="T3" fmla="*/ 161 h 272"/>
                <a:gd name="T4" fmla="*/ 41 w 83"/>
                <a:gd name="T5" fmla="*/ 151 h 272"/>
                <a:gd name="T6" fmla="*/ 78 w 83"/>
                <a:gd name="T7" fmla="*/ 79 h 272"/>
                <a:gd name="T8" fmla="*/ 57 w 83"/>
                <a:gd name="T9" fmla="*/ 1 h 272"/>
                <a:gd name="T10" fmla="*/ 61 w 83"/>
                <a:gd name="T11" fmla="*/ 0 h 272"/>
                <a:gd name="T12" fmla="*/ 82 w 83"/>
                <a:gd name="T13" fmla="*/ 79 h 272"/>
                <a:gd name="T14" fmla="*/ 44 w 83"/>
                <a:gd name="T15" fmla="*/ 154 h 272"/>
                <a:gd name="T16" fmla="*/ 34 w 83"/>
                <a:gd name="T17" fmla="*/ 164 h 272"/>
                <a:gd name="T18" fmla="*/ 24 w 83"/>
                <a:gd name="T19" fmla="*/ 271 h 272"/>
                <a:gd name="T20" fmla="*/ 20 w 83"/>
                <a:gd name="T2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272">
                  <a:moveTo>
                    <a:pt x="20" y="272"/>
                  </a:moveTo>
                  <a:cubicBezTo>
                    <a:pt x="20" y="269"/>
                    <a:pt x="0" y="195"/>
                    <a:pt x="32" y="161"/>
                  </a:cubicBezTo>
                  <a:cubicBezTo>
                    <a:pt x="35" y="157"/>
                    <a:pt x="38" y="154"/>
                    <a:pt x="41" y="151"/>
                  </a:cubicBezTo>
                  <a:cubicBezTo>
                    <a:pt x="66" y="124"/>
                    <a:pt x="78" y="112"/>
                    <a:pt x="78" y="79"/>
                  </a:cubicBezTo>
                  <a:cubicBezTo>
                    <a:pt x="79" y="42"/>
                    <a:pt x="58" y="2"/>
                    <a:pt x="57" y="1"/>
                  </a:cubicBezTo>
                  <a:cubicBezTo>
                    <a:pt x="61" y="0"/>
                    <a:pt x="61" y="0"/>
                    <a:pt x="61" y="0"/>
                  </a:cubicBezTo>
                  <a:cubicBezTo>
                    <a:pt x="62" y="1"/>
                    <a:pt x="83" y="41"/>
                    <a:pt x="82" y="79"/>
                  </a:cubicBezTo>
                  <a:cubicBezTo>
                    <a:pt x="82" y="114"/>
                    <a:pt x="69" y="127"/>
                    <a:pt x="44" y="154"/>
                  </a:cubicBezTo>
                  <a:cubicBezTo>
                    <a:pt x="41" y="157"/>
                    <a:pt x="38" y="160"/>
                    <a:pt x="34" y="164"/>
                  </a:cubicBezTo>
                  <a:cubicBezTo>
                    <a:pt x="4" y="196"/>
                    <a:pt x="24" y="271"/>
                    <a:pt x="24" y="271"/>
                  </a:cubicBezTo>
                  <a:lnTo>
                    <a:pt x="20" y="272"/>
                  </a:lnTo>
                  <a:close/>
                </a:path>
              </a:pathLst>
            </a:custGeom>
            <a:solidFill>
              <a:srgbClr val="25B2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2" name="Freeform 501"/>
            <p:cNvSpPr/>
            <p:nvPr>
              <p:custDataLst>
                <p:tags r:id="rId497"/>
              </p:custDataLst>
            </p:nvPr>
          </p:nvSpPr>
          <p:spPr bwMode="auto">
            <a:xfrm>
              <a:off x="4332289" y="5468937"/>
              <a:ext cx="209550" cy="211138"/>
            </a:xfrm>
            <a:custGeom>
              <a:avLst/>
              <a:gdLst>
                <a:gd name="T0" fmla="*/ 62 w 122"/>
                <a:gd name="T1" fmla="*/ 11 h 123"/>
                <a:gd name="T2" fmla="*/ 12 w 122"/>
                <a:gd name="T3" fmla="*/ 10 h 123"/>
                <a:gd name="T4" fmla="*/ 20 w 122"/>
                <a:gd name="T5" fmla="*/ 55 h 123"/>
                <a:gd name="T6" fmla="*/ 67 w 122"/>
                <a:gd name="T7" fmla="*/ 75 h 123"/>
                <a:gd name="T8" fmla="*/ 105 w 122"/>
                <a:gd name="T9" fmla="*/ 123 h 123"/>
                <a:gd name="T10" fmla="*/ 117 w 122"/>
                <a:gd name="T11" fmla="*/ 123 h 123"/>
                <a:gd name="T12" fmla="*/ 62 w 122"/>
                <a:gd name="T13" fmla="*/ 11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62" y="11"/>
                  </a:moveTo>
                  <a:cubicBezTo>
                    <a:pt x="62" y="11"/>
                    <a:pt x="20" y="0"/>
                    <a:pt x="12" y="10"/>
                  </a:cubicBezTo>
                  <a:cubicBezTo>
                    <a:pt x="5" y="20"/>
                    <a:pt x="0" y="39"/>
                    <a:pt x="20" y="55"/>
                  </a:cubicBezTo>
                  <a:cubicBezTo>
                    <a:pt x="40" y="70"/>
                    <a:pt x="57" y="68"/>
                    <a:pt x="67" y="75"/>
                  </a:cubicBezTo>
                  <a:cubicBezTo>
                    <a:pt x="77" y="82"/>
                    <a:pt x="104" y="109"/>
                    <a:pt x="105" y="123"/>
                  </a:cubicBezTo>
                  <a:cubicBezTo>
                    <a:pt x="117" y="123"/>
                    <a:pt x="117" y="123"/>
                    <a:pt x="117" y="123"/>
                  </a:cubicBezTo>
                  <a:cubicBezTo>
                    <a:pt x="117" y="123"/>
                    <a:pt x="122" y="31"/>
                    <a:pt x="62" y="11"/>
                  </a:cubicBezTo>
                  <a:close/>
                </a:path>
              </a:pathLst>
            </a:custGeom>
            <a:solidFill>
              <a:srgbClr val="2541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3" name="Freeform 502"/>
            <p:cNvSpPr/>
            <p:nvPr>
              <p:custDataLst>
                <p:tags r:id="rId498"/>
              </p:custDataLst>
            </p:nvPr>
          </p:nvSpPr>
          <p:spPr bwMode="auto">
            <a:xfrm>
              <a:off x="4449764" y="5680074"/>
              <a:ext cx="211138" cy="219075"/>
            </a:xfrm>
            <a:custGeom>
              <a:avLst/>
              <a:gdLst>
                <a:gd name="T0" fmla="*/ 0 w 133"/>
                <a:gd name="T1" fmla="*/ 0 h 138"/>
                <a:gd name="T2" fmla="*/ 133 w 133"/>
                <a:gd name="T3" fmla="*/ 0 h 138"/>
                <a:gd name="T4" fmla="*/ 119 w 133"/>
                <a:gd name="T5" fmla="*/ 138 h 138"/>
                <a:gd name="T6" fmla="*/ 14 w 133"/>
                <a:gd name="T7" fmla="*/ 137 h 138"/>
                <a:gd name="T8" fmla="*/ 0 w 133"/>
                <a:gd name="T9" fmla="*/ 0 h 138"/>
              </a:gdLst>
              <a:ahLst/>
              <a:cxnLst>
                <a:cxn ang="0">
                  <a:pos x="T0" y="T1"/>
                </a:cxn>
                <a:cxn ang="0">
                  <a:pos x="T2" y="T3"/>
                </a:cxn>
                <a:cxn ang="0">
                  <a:pos x="T4" y="T5"/>
                </a:cxn>
                <a:cxn ang="0">
                  <a:pos x="T6" y="T7"/>
                </a:cxn>
                <a:cxn ang="0">
                  <a:pos x="T8" y="T9"/>
                </a:cxn>
              </a:cxnLst>
              <a:rect l="0" t="0" r="r" b="b"/>
              <a:pathLst>
                <a:path w="133" h="138">
                  <a:moveTo>
                    <a:pt x="0" y="0"/>
                  </a:moveTo>
                  <a:lnTo>
                    <a:pt x="133" y="0"/>
                  </a:lnTo>
                  <a:lnTo>
                    <a:pt x="119" y="138"/>
                  </a:lnTo>
                  <a:lnTo>
                    <a:pt x="14" y="137"/>
                  </a:lnTo>
                  <a:lnTo>
                    <a:pt x="0" y="0"/>
                  </a:lnTo>
                  <a:close/>
                </a:path>
              </a:pathLst>
            </a:custGeom>
            <a:solidFill>
              <a:srgbClr val="084C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4" name="Freeform 503"/>
            <p:cNvSpPr/>
            <p:nvPr>
              <p:custDataLst>
                <p:tags r:id="rId499"/>
              </p:custDataLst>
            </p:nvPr>
          </p:nvSpPr>
          <p:spPr bwMode="auto">
            <a:xfrm>
              <a:off x="4392614" y="5526087"/>
              <a:ext cx="141288" cy="153988"/>
            </a:xfrm>
            <a:custGeom>
              <a:avLst/>
              <a:gdLst>
                <a:gd name="T0" fmla="*/ 79 w 82"/>
                <a:gd name="T1" fmla="*/ 90 h 90"/>
                <a:gd name="T2" fmla="*/ 75 w 82"/>
                <a:gd name="T3" fmla="*/ 90 h 90"/>
                <a:gd name="T4" fmla="*/ 57 w 82"/>
                <a:gd name="T5" fmla="*/ 43 h 90"/>
                <a:gd name="T6" fmla="*/ 0 w 82"/>
                <a:gd name="T7" fmla="*/ 4 h 90"/>
                <a:gd name="T8" fmla="*/ 1 w 82"/>
                <a:gd name="T9" fmla="*/ 0 h 90"/>
                <a:gd name="T10" fmla="*/ 61 w 82"/>
                <a:gd name="T11" fmla="*/ 41 h 90"/>
                <a:gd name="T12" fmla="*/ 79 w 82"/>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82" h="90">
                  <a:moveTo>
                    <a:pt x="79" y="90"/>
                  </a:moveTo>
                  <a:cubicBezTo>
                    <a:pt x="75" y="90"/>
                    <a:pt x="75" y="90"/>
                    <a:pt x="75" y="90"/>
                  </a:cubicBezTo>
                  <a:cubicBezTo>
                    <a:pt x="75" y="90"/>
                    <a:pt x="77" y="76"/>
                    <a:pt x="57" y="43"/>
                  </a:cubicBezTo>
                  <a:cubicBezTo>
                    <a:pt x="37" y="9"/>
                    <a:pt x="1" y="4"/>
                    <a:pt x="0" y="4"/>
                  </a:cubicBezTo>
                  <a:cubicBezTo>
                    <a:pt x="1" y="0"/>
                    <a:pt x="1" y="0"/>
                    <a:pt x="1" y="0"/>
                  </a:cubicBezTo>
                  <a:cubicBezTo>
                    <a:pt x="3" y="0"/>
                    <a:pt x="39" y="6"/>
                    <a:pt x="61" y="41"/>
                  </a:cubicBezTo>
                  <a:cubicBezTo>
                    <a:pt x="82" y="75"/>
                    <a:pt x="79" y="89"/>
                    <a:pt x="79" y="90"/>
                  </a:cubicBezTo>
                  <a:close/>
                </a:path>
              </a:pathLst>
            </a:custGeom>
            <a:solidFill>
              <a:srgbClr val="667F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5" name="Oval 507"/>
            <p:cNvSpPr>
              <a:spLocks noChangeArrowheads="1"/>
            </p:cNvSpPr>
            <p:nvPr>
              <p:custDataLst>
                <p:tags r:id="rId500"/>
              </p:custDataLst>
            </p:nvPr>
          </p:nvSpPr>
          <p:spPr bwMode="auto">
            <a:xfrm>
              <a:off x="10923588" y="1635125"/>
              <a:ext cx="484188" cy="468313"/>
            </a:xfrm>
            <a:prstGeom prst="ellipse">
              <a:avLst/>
            </a:pr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6" name="Oval 508"/>
            <p:cNvSpPr>
              <a:spLocks noChangeArrowheads="1"/>
            </p:cNvSpPr>
            <p:nvPr>
              <p:custDataLst>
                <p:tags r:id="rId501"/>
              </p:custDataLst>
            </p:nvPr>
          </p:nvSpPr>
          <p:spPr bwMode="auto">
            <a:xfrm>
              <a:off x="11210925" y="1751013"/>
              <a:ext cx="166688" cy="16192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7" name="Oval 509"/>
            <p:cNvSpPr>
              <a:spLocks noChangeArrowheads="1"/>
            </p:cNvSpPr>
            <p:nvPr>
              <p:custDataLst>
                <p:tags r:id="rId502"/>
              </p:custDataLst>
            </p:nvPr>
          </p:nvSpPr>
          <p:spPr bwMode="auto">
            <a:xfrm>
              <a:off x="11279188" y="1658938"/>
              <a:ext cx="168275" cy="160338"/>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8" name="Oval 510"/>
            <p:cNvSpPr>
              <a:spLocks noChangeArrowheads="1"/>
            </p:cNvSpPr>
            <p:nvPr>
              <p:custDataLst>
                <p:tags r:id="rId503"/>
              </p:custDataLst>
            </p:nvPr>
          </p:nvSpPr>
          <p:spPr bwMode="auto">
            <a:xfrm>
              <a:off x="11553825" y="1751013"/>
              <a:ext cx="166688" cy="16192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9" name="Oval 511"/>
            <p:cNvSpPr>
              <a:spLocks noChangeArrowheads="1"/>
            </p:cNvSpPr>
            <p:nvPr>
              <p:custDataLst>
                <p:tags r:id="rId504"/>
              </p:custDataLst>
            </p:nvPr>
          </p:nvSpPr>
          <p:spPr bwMode="auto">
            <a:xfrm>
              <a:off x="11396663" y="1581150"/>
              <a:ext cx="268288" cy="2587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0" name="Rectangle 512"/>
            <p:cNvSpPr>
              <a:spLocks noChangeArrowheads="1"/>
            </p:cNvSpPr>
            <p:nvPr>
              <p:custDataLst>
                <p:tags r:id="rId505"/>
              </p:custDataLst>
            </p:nvPr>
          </p:nvSpPr>
          <p:spPr bwMode="auto">
            <a:xfrm>
              <a:off x="11303000" y="1765300"/>
              <a:ext cx="344488" cy="147638"/>
            </a:xfrm>
            <a:prstGeom prst="rect">
              <a:avLst/>
            </a:prstGeom>
            <a:solidFill>
              <a:srgbClr val="FF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nvGrpSpPr>
            <p:cNvPr id="1021" name="组合 1020"/>
            <p:cNvGrpSpPr/>
            <p:nvPr/>
          </p:nvGrpSpPr>
          <p:grpSpPr>
            <a:xfrm>
              <a:off x="8537577" y="1523435"/>
              <a:ext cx="217488" cy="141009"/>
              <a:chOff x="6453189" y="1042987"/>
              <a:chExt cx="577850" cy="374651"/>
            </a:xfrm>
          </p:grpSpPr>
          <p:sp>
            <p:nvSpPr>
              <p:cNvPr id="1022" name="Oval 8"/>
              <p:cNvSpPr>
                <a:spLocks noChangeArrowheads="1"/>
              </p:cNvSpPr>
              <p:nvPr>
                <p:custDataLst>
                  <p:tags r:id="rId506"/>
                </p:custDataLst>
              </p:nvPr>
            </p:nvSpPr>
            <p:spPr bwMode="auto">
              <a:xfrm>
                <a:off x="6453189" y="1235075"/>
                <a:ext cx="187325"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3" name="Oval 9"/>
              <p:cNvSpPr>
                <a:spLocks noChangeArrowheads="1"/>
              </p:cNvSpPr>
              <p:nvPr>
                <p:custDataLst>
                  <p:tags r:id="rId507"/>
                </p:custDataLst>
              </p:nvPr>
            </p:nvSpPr>
            <p:spPr bwMode="auto">
              <a:xfrm>
                <a:off x="6529389" y="1130300"/>
                <a:ext cx="190500"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4" name="Oval 10"/>
              <p:cNvSpPr>
                <a:spLocks noChangeArrowheads="1"/>
              </p:cNvSpPr>
              <p:nvPr>
                <p:custDataLst>
                  <p:tags r:id="rId508"/>
                </p:custDataLst>
              </p:nvPr>
            </p:nvSpPr>
            <p:spPr bwMode="auto">
              <a:xfrm>
                <a:off x="6840539" y="1235075"/>
                <a:ext cx="190500" cy="182563"/>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5" name="Oval 11"/>
              <p:cNvSpPr>
                <a:spLocks noChangeArrowheads="1"/>
              </p:cNvSpPr>
              <p:nvPr>
                <p:custDataLst>
                  <p:tags r:id="rId509"/>
                </p:custDataLst>
              </p:nvPr>
            </p:nvSpPr>
            <p:spPr bwMode="auto">
              <a:xfrm>
                <a:off x="6662739" y="1042987"/>
                <a:ext cx="304800" cy="295275"/>
              </a:xfrm>
              <a:prstGeom prst="ellipse">
                <a:avLst/>
              </a:prstGeom>
              <a:solidFill>
                <a:srgbClr val="FF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6" name="Rectangle 12"/>
              <p:cNvSpPr>
                <a:spLocks noChangeArrowheads="1"/>
              </p:cNvSpPr>
              <p:nvPr>
                <p:custDataLst>
                  <p:tags r:id="rId510"/>
                </p:custDataLst>
              </p:nvPr>
            </p:nvSpPr>
            <p:spPr bwMode="auto">
              <a:xfrm>
                <a:off x="6556376" y="1254125"/>
                <a:ext cx="392113" cy="163513"/>
              </a:xfrm>
              <a:prstGeom prst="rect">
                <a:avLst/>
              </a:prstGeom>
              <a:solidFill>
                <a:srgbClr val="FFF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grpSp>
      <p:sp>
        <p:nvSpPr>
          <p:cNvPr id="13" name="标题 1"/>
          <p:cNvSpPr>
            <a:spLocks noGrp="1"/>
          </p:cNvSpPr>
          <p:nvPr>
            <p:ph type="ctrTitle" hasCustomPrompt="1"/>
            <p:custDataLst>
              <p:tags r:id="rId511"/>
            </p:custDataLst>
          </p:nvPr>
        </p:nvSpPr>
        <p:spPr>
          <a:xfrm>
            <a:off x="6857402" y="1998670"/>
            <a:ext cx="4890650" cy="1580100"/>
          </a:xfrm>
        </p:spPr>
        <p:txBody>
          <a:bodyPr rIns="90000" anchor="b">
            <a:normAutofit/>
          </a:bodyPr>
          <a:lstStyle>
            <a:lvl1pPr marL="0" indent="0" algn="l">
              <a:buFont typeface="Arial" panose="020B0604020202020204" pitchFamily="34" charset="0"/>
              <a:buNone/>
              <a:defRPr sz="8800" b="1">
                <a:solidFill>
                  <a:schemeClr val="bg1"/>
                </a:solidFill>
              </a:defRPr>
            </a:lvl1pPr>
          </a:lstStyle>
          <a:p>
            <a:r>
              <a:rPr lang="zh-CN" altLang="en-US" dirty="0"/>
              <a:t>编辑标题</a:t>
            </a:r>
            <a:endParaRPr lang="zh-CN" altLang="en-US" dirty="0"/>
          </a:p>
        </p:txBody>
      </p:sp>
      <p:sp>
        <p:nvSpPr>
          <p:cNvPr id="2" name="日期占位符 1"/>
          <p:cNvSpPr>
            <a:spLocks noGrp="1"/>
          </p:cNvSpPr>
          <p:nvPr>
            <p:ph type="dt" sz="half" idx="19"/>
            <p:custDataLst>
              <p:tags r:id="rId51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513"/>
            </p:custDataLst>
          </p:nvPr>
        </p:nvSpPr>
        <p:spPr/>
        <p:txBody>
          <a:bodyPr/>
          <a:lstStyle/>
          <a:p>
            <a:endParaRPr lang="zh-CN" altLang="en-US" dirty="0"/>
          </a:p>
        </p:txBody>
      </p:sp>
      <p:sp>
        <p:nvSpPr>
          <p:cNvPr id="4" name="灯片编号占位符 3"/>
          <p:cNvSpPr>
            <a:spLocks noGrp="1"/>
          </p:cNvSpPr>
          <p:nvPr>
            <p:ph type="sldNum" sz="quarter" idx="21"/>
            <p:custDataLst>
              <p:tags r:id="rId514"/>
            </p:custDataLst>
          </p:nvPr>
        </p:nvSpPr>
        <p:spPr/>
        <p:txBody>
          <a:bodyPr/>
          <a:lstStyle/>
          <a:p>
            <a:fld id="{49AE70B2-8BF9-45C0-BB95-33D1B9D3A854}" type="slidenum">
              <a:rPr lang="zh-CN" altLang="en-US" smtClean="0"/>
            </a:fld>
            <a:endParaRPr lang="zh-CN" altLang="en-US" dirty="0"/>
          </a:p>
        </p:txBody>
      </p:sp>
      <p:sp>
        <p:nvSpPr>
          <p:cNvPr id="5" name="KSO_TEMPLATE" hidden="1"/>
          <p:cNvSpPr/>
          <p:nvPr>
            <p:custDataLst>
              <p:tags r:id="rId5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10134601" y="5562844"/>
            <a:ext cx="2057399" cy="1276684"/>
            <a:chOff x="228601" y="1901105"/>
            <a:chExt cx="6041599" cy="3749012"/>
          </a:xfrm>
        </p:grpSpPr>
        <p:sp>
          <p:nvSpPr>
            <p:cNvPr id="8" name="Oval 5"/>
            <p:cNvSpPr>
              <a:spLocks noChangeArrowheads="1"/>
            </p:cNvSpPr>
            <p:nvPr>
              <p:custDataLst>
                <p:tags r:id="rId3"/>
              </p:custDataLst>
            </p:nvPr>
          </p:nvSpPr>
          <p:spPr bwMode="auto">
            <a:xfrm>
              <a:off x="228601" y="5213315"/>
              <a:ext cx="6041599" cy="436802"/>
            </a:xfrm>
            <a:prstGeom prst="ellipse">
              <a:avLst/>
            </a:prstGeom>
            <a:solidFill>
              <a:schemeClr val="accent1">
                <a:lumMod val="75000"/>
                <a:alpha val="5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 name="Freeform 6"/>
            <p:cNvSpPr>
              <a:spLocks noEditPoints="1"/>
            </p:cNvSpPr>
            <p:nvPr>
              <p:custDataLst>
                <p:tags r:id="rId4"/>
              </p:custDataLst>
            </p:nvPr>
          </p:nvSpPr>
          <p:spPr bwMode="auto">
            <a:xfrm>
              <a:off x="1097213" y="3336313"/>
              <a:ext cx="408098" cy="410595"/>
            </a:xfrm>
            <a:custGeom>
              <a:avLst/>
              <a:gdLst>
                <a:gd name="T0" fmla="*/ 153 w 303"/>
                <a:gd name="T1" fmla="*/ 1 h 305"/>
                <a:gd name="T2" fmla="*/ 212 w 303"/>
                <a:gd name="T3" fmla="*/ 13 h 305"/>
                <a:gd name="T4" fmla="*/ 259 w 303"/>
                <a:gd name="T5" fmla="*/ 46 h 305"/>
                <a:gd name="T6" fmla="*/ 292 w 303"/>
                <a:gd name="T7" fmla="*/ 94 h 305"/>
                <a:gd name="T8" fmla="*/ 303 w 303"/>
                <a:gd name="T9" fmla="*/ 153 h 305"/>
                <a:gd name="T10" fmla="*/ 291 w 303"/>
                <a:gd name="T11" fmla="*/ 208 h 305"/>
                <a:gd name="T12" fmla="*/ 263 w 303"/>
                <a:gd name="T13" fmla="*/ 253 h 305"/>
                <a:gd name="T14" fmla="*/ 256 w 303"/>
                <a:gd name="T15" fmla="*/ 267 h 305"/>
                <a:gd name="T16" fmla="*/ 262 w 303"/>
                <a:gd name="T17" fmla="*/ 277 h 305"/>
                <a:gd name="T18" fmla="*/ 293 w 303"/>
                <a:gd name="T19" fmla="*/ 287 h 305"/>
                <a:gd name="T20" fmla="*/ 279 w 303"/>
                <a:gd name="T21" fmla="*/ 294 h 305"/>
                <a:gd name="T22" fmla="*/ 226 w 303"/>
                <a:gd name="T23" fmla="*/ 303 h 305"/>
                <a:gd name="T24" fmla="*/ 197 w 303"/>
                <a:gd name="T25" fmla="*/ 305 h 305"/>
                <a:gd name="T26" fmla="*/ 174 w 303"/>
                <a:gd name="T27" fmla="*/ 305 h 305"/>
                <a:gd name="T28" fmla="*/ 154 w 303"/>
                <a:gd name="T29" fmla="*/ 304 h 305"/>
                <a:gd name="T30" fmla="*/ 138 w 303"/>
                <a:gd name="T31" fmla="*/ 302 h 305"/>
                <a:gd name="T32" fmla="*/ 84 w 303"/>
                <a:gd name="T33" fmla="*/ 286 h 305"/>
                <a:gd name="T34" fmla="*/ 39 w 303"/>
                <a:gd name="T35" fmla="*/ 252 h 305"/>
                <a:gd name="T36" fmla="*/ 10 w 303"/>
                <a:gd name="T37" fmla="*/ 206 h 305"/>
                <a:gd name="T38" fmla="*/ 0 w 303"/>
                <a:gd name="T39" fmla="*/ 150 h 305"/>
                <a:gd name="T40" fmla="*/ 12 w 303"/>
                <a:gd name="T41" fmla="*/ 91 h 305"/>
                <a:gd name="T42" fmla="*/ 45 w 303"/>
                <a:gd name="T43" fmla="*/ 44 h 305"/>
                <a:gd name="T44" fmla="*/ 94 w 303"/>
                <a:gd name="T45" fmla="*/ 12 h 305"/>
                <a:gd name="T46" fmla="*/ 153 w 303"/>
                <a:gd name="T47" fmla="*/ 1 h 305"/>
                <a:gd name="T48" fmla="*/ 85 w 303"/>
                <a:gd name="T49" fmla="*/ 152 h 305"/>
                <a:gd name="T50" fmla="*/ 79 w 303"/>
                <a:gd name="T51" fmla="*/ 137 h 305"/>
                <a:gd name="T52" fmla="*/ 64 w 303"/>
                <a:gd name="T53" fmla="*/ 131 h 305"/>
                <a:gd name="T54" fmla="*/ 49 w 303"/>
                <a:gd name="T55" fmla="*/ 137 h 305"/>
                <a:gd name="T56" fmla="*/ 42 w 303"/>
                <a:gd name="T57" fmla="*/ 152 h 305"/>
                <a:gd name="T58" fmla="*/ 49 w 303"/>
                <a:gd name="T59" fmla="*/ 168 h 305"/>
                <a:gd name="T60" fmla="*/ 64 w 303"/>
                <a:gd name="T61" fmla="*/ 174 h 305"/>
                <a:gd name="T62" fmla="*/ 79 w 303"/>
                <a:gd name="T63" fmla="*/ 168 h 305"/>
                <a:gd name="T64" fmla="*/ 85 w 303"/>
                <a:gd name="T65" fmla="*/ 152 h 305"/>
                <a:gd name="T66" fmla="*/ 172 w 303"/>
                <a:gd name="T67" fmla="*/ 152 h 305"/>
                <a:gd name="T68" fmla="*/ 165 w 303"/>
                <a:gd name="T69" fmla="*/ 137 h 305"/>
                <a:gd name="T70" fmla="*/ 150 w 303"/>
                <a:gd name="T71" fmla="*/ 130 h 305"/>
                <a:gd name="T72" fmla="*/ 134 w 303"/>
                <a:gd name="T73" fmla="*/ 137 h 305"/>
                <a:gd name="T74" fmla="*/ 128 w 303"/>
                <a:gd name="T75" fmla="*/ 152 h 305"/>
                <a:gd name="T76" fmla="*/ 134 w 303"/>
                <a:gd name="T77" fmla="*/ 168 h 305"/>
                <a:gd name="T78" fmla="*/ 150 w 303"/>
                <a:gd name="T79" fmla="*/ 174 h 305"/>
                <a:gd name="T80" fmla="*/ 165 w 303"/>
                <a:gd name="T81" fmla="*/ 168 h 305"/>
                <a:gd name="T82" fmla="*/ 172 w 303"/>
                <a:gd name="T83" fmla="*/ 152 h 305"/>
                <a:gd name="T84" fmla="*/ 257 w 303"/>
                <a:gd name="T85" fmla="*/ 152 h 305"/>
                <a:gd name="T86" fmla="*/ 251 w 303"/>
                <a:gd name="T87" fmla="*/ 137 h 305"/>
                <a:gd name="T88" fmla="*/ 236 w 303"/>
                <a:gd name="T89" fmla="*/ 130 h 305"/>
                <a:gd name="T90" fmla="*/ 220 w 303"/>
                <a:gd name="T91" fmla="*/ 137 h 305"/>
                <a:gd name="T92" fmla="*/ 214 w 303"/>
                <a:gd name="T93" fmla="*/ 152 h 305"/>
                <a:gd name="T94" fmla="*/ 220 w 303"/>
                <a:gd name="T95" fmla="*/ 167 h 305"/>
                <a:gd name="T96" fmla="*/ 236 w 303"/>
                <a:gd name="T97" fmla="*/ 174 h 305"/>
                <a:gd name="T98" fmla="*/ 251 w 303"/>
                <a:gd name="T99" fmla="*/ 167 h 305"/>
                <a:gd name="T100" fmla="*/ 257 w 303"/>
                <a:gd name="T101" fmla="*/ 15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 h="305">
                  <a:moveTo>
                    <a:pt x="153" y="1"/>
                  </a:moveTo>
                  <a:cubicBezTo>
                    <a:pt x="174" y="1"/>
                    <a:pt x="193" y="5"/>
                    <a:pt x="212" y="13"/>
                  </a:cubicBezTo>
                  <a:cubicBezTo>
                    <a:pt x="230" y="21"/>
                    <a:pt x="246" y="32"/>
                    <a:pt x="259" y="46"/>
                  </a:cubicBezTo>
                  <a:cubicBezTo>
                    <a:pt x="273" y="60"/>
                    <a:pt x="284" y="76"/>
                    <a:pt x="292" y="94"/>
                  </a:cubicBezTo>
                  <a:cubicBezTo>
                    <a:pt x="299" y="112"/>
                    <a:pt x="303" y="132"/>
                    <a:pt x="303" y="153"/>
                  </a:cubicBezTo>
                  <a:cubicBezTo>
                    <a:pt x="302" y="173"/>
                    <a:pt x="299" y="191"/>
                    <a:pt x="291" y="208"/>
                  </a:cubicBezTo>
                  <a:cubicBezTo>
                    <a:pt x="284" y="225"/>
                    <a:pt x="275" y="240"/>
                    <a:pt x="263" y="253"/>
                  </a:cubicBezTo>
                  <a:cubicBezTo>
                    <a:pt x="259" y="257"/>
                    <a:pt x="257" y="262"/>
                    <a:pt x="256" y="267"/>
                  </a:cubicBezTo>
                  <a:cubicBezTo>
                    <a:pt x="255" y="271"/>
                    <a:pt x="257" y="275"/>
                    <a:pt x="262" y="277"/>
                  </a:cubicBezTo>
                  <a:cubicBezTo>
                    <a:pt x="271" y="282"/>
                    <a:pt x="281" y="285"/>
                    <a:pt x="293" y="287"/>
                  </a:cubicBezTo>
                  <a:cubicBezTo>
                    <a:pt x="296" y="288"/>
                    <a:pt x="291" y="290"/>
                    <a:pt x="279" y="294"/>
                  </a:cubicBezTo>
                  <a:cubicBezTo>
                    <a:pt x="268" y="297"/>
                    <a:pt x="250" y="300"/>
                    <a:pt x="226" y="303"/>
                  </a:cubicBezTo>
                  <a:cubicBezTo>
                    <a:pt x="215" y="304"/>
                    <a:pt x="206" y="304"/>
                    <a:pt x="197" y="305"/>
                  </a:cubicBezTo>
                  <a:cubicBezTo>
                    <a:pt x="188" y="305"/>
                    <a:pt x="181" y="305"/>
                    <a:pt x="174" y="305"/>
                  </a:cubicBezTo>
                  <a:cubicBezTo>
                    <a:pt x="167" y="304"/>
                    <a:pt x="160" y="304"/>
                    <a:pt x="154" y="304"/>
                  </a:cubicBezTo>
                  <a:cubicBezTo>
                    <a:pt x="149" y="303"/>
                    <a:pt x="143" y="303"/>
                    <a:pt x="138" y="302"/>
                  </a:cubicBezTo>
                  <a:cubicBezTo>
                    <a:pt x="119" y="300"/>
                    <a:pt x="100" y="294"/>
                    <a:pt x="84" y="286"/>
                  </a:cubicBezTo>
                  <a:cubicBezTo>
                    <a:pt x="67" y="277"/>
                    <a:pt x="52" y="266"/>
                    <a:pt x="39" y="252"/>
                  </a:cubicBezTo>
                  <a:cubicBezTo>
                    <a:pt x="27" y="239"/>
                    <a:pt x="17" y="224"/>
                    <a:pt x="10" y="206"/>
                  </a:cubicBezTo>
                  <a:cubicBezTo>
                    <a:pt x="3" y="189"/>
                    <a:pt x="0" y="170"/>
                    <a:pt x="0" y="150"/>
                  </a:cubicBezTo>
                  <a:cubicBezTo>
                    <a:pt x="0" y="129"/>
                    <a:pt x="4" y="110"/>
                    <a:pt x="12" y="91"/>
                  </a:cubicBezTo>
                  <a:cubicBezTo>
                    <a:pt x="20" y="73"/>
                    <a:pt x="31" y="57"/>
                    <a:pt x="45" y="44"/>
                  </a:cubicBezTo>
                  <a:cubicBezTo>
                    <a:pt x="59" y="30"/>
                    <a:pt x="75" y="20"/>
                    <a:pt x="94" y="12"/>
                  </a:cubicBezTo>
                  <a:cubicBezTo>
                    <a:pt x="112" y="4"/>
                    <a:pt x="132" y="0"/>
                    <a:pt x="153" y="1"/>
                  </a:cubicBezTo>
                  <a:close/>
                  <a:moveTo>
                    <a:pt x="85" y="152"/>
                  </a:moveTo>
                  <a:cubicBezTo>
                    <a:pt x="85" y="146"/>
                    <a:pt x="83" y="141"/>
                    <a:pt x="79" y="137"/>
                  </a:cubicBezTo>
                  <a:cubicBezTo>
                    <a:pt x="75" y="133"/>
                    <a:pt x="70" y="131"/>
                    <a:pt x="64" y="131"/>
                  </a:cubicBezTo>
                  <a:cubicBezTo>
                    <a:pt x="58" y="131"/>
                    <a:pt x="53" y="133"/>
                    <a:pt x="49" y="137"/>
                  </a:cubicBezTo>
                  <a:cubicBezTo>
                    <a:pt x="45" y="141"/>
                    <a:pt x="42" y="146"/>
                    <a:pt x="42" y="152"/>
                  </a:cubicBezTo>
                  <a:cubicBezTo>
                    <a:pt x="42" y="158"/>
                    <a:pt x="45" y="163"/>
                    <a:pt x="49" y="168"/>
                  </a:cubicBezTo>
                  <a:cubicBezTo>
                    <a:pt x="53" y="172"/>
                    <a:pt x="58" y="174"/>
                    <a:pt x="64" y="174"/>
                  </a:cubicBezTo>
                  <a:cubicBezTo>
                    <a:pt x="70" y="174"/>
                    <a:pt x="75" y="172"/>
                    <a:pt x="79" y="168"/>
                  </a:cubicBezTo>
                  <a:cubicBezTo>
                    <a:pt x="83" y="163"/>
                    <a:pt x="85" y="158"/>
                    <a:pt x="85" y="152"/>
                  </a:cubicBezTo>
                  <a:close/>
                  <a:moveTo>
                    <a:pt x="172" y="152"/>
                  </a:moveTo>
                  <a:cubicBezTo>
                    <a:pt x="172" y="146"/>
                    <a:pt x="170" y="141"/>
                    <a:pt x="165" y="137"/>
                  </a:cubicBezTo>
                  <a:cubicBezTo>
                    <a:pt x="161" y="132"/>
                    <a:pt x="156" y="130"/>
                    <a:pt x="150" y="130"/>
                  </a:cubicBezTo>
                  <a:cubicBezTo>
                    <a:pt x="144" y="130"/>
                    <a:pt x="138" y="132"/>
                    <a:pt x="134" y="137"/>
                  </a:cubicBezTo>
                  <a:cubicBezTo>
                    <a:pt x="130" y="141"/>
                    <a:pt x="128" y="146"/>
                    <a:pt x="128" y="152"/>
                  </a:cubicBezTo>
                  <a:cubicBezTo>
                    <a:pt x="128" y="158"/>
                    <a:pt x="130" y="163"/>
                    <a:pt x="134" y="168"/>
                  </a:cubicBezTo>
                  <a:cubicBezTo>
                    <a:pt x="138" y="172"/>
                    <a:pt x="144" y="174"/>
                    <a:pt x="150" y="174"/>
                  </a:cubicBezTo>
                  <a:cubicBezTo>
                    <a:pt x="156" y="174"/>
                    <a:pt x="161" y="172"/>
                    <a:pt x="165" y="168"/>
                  </a:cubicBezTo>
                  <a:cubicBezTo>
                    <a:pt x="170" y="163"/>
                    <a:pt x="172" y="158"/>
                    <a:pt x="172" y="152"/>
                  </a:cubicBezTo>
                  <a:close/>
                  <a:moveTo>
                    <a:pt x="257" y="152"/>
                  </a:moveTo>
                  <a:cubicBezTo>
                    <a:pt x="257" y="146"/>
                    <a:pt x="255" y="141"/>
                    <a:pt x="251" y="137"/>
                  </a:cubicBezTo>
                  <a:cubicBezTo>
                    <a:pt x="247" y="132"/>
                    <a:pt x="242" y="130"/>
                    <a:pt x="236" y="130"/>
                  </a:cubicBezTo>
                  <a:cubicBezTo>
                    <a:pt x="230" y="130"/>
                    <a:pt x="224" y="132"/>
                    <a:pt x="220" y="137"/>
                  </a:cubicBezTo>
                  <a:cubicBezTo>
                    <a:pt x="216" y="141"/>
                    <a:pt x="214" y="146"/>
                    <a:pt x="214" y="152"/>
                  </a:cubicBezTo>
                  <a:cubicBezTo>
                    <a:pt x="214" y="158"/>
                    <a:pt x="216" y="163"/>
                    <a:pt x="220" y="167"/>
                  </a:cubicBezTo>
                  <a:cubicBezTo>
                    <a:pt x="224" y="172"/>
                    <a:pt x="230" y="174"/>
                    <a:pt x="236" y="174"/>
                  </a:cubicBezTo>
                  <a:cubicBezTo>
                    <a:pt x="242" y="174"/>
                    <a:pt x="247" y="172"/>
                    <a:pt x="251" y="167"/>
                  </a:cubicBezTo>
                  <a:cubicBezTo>
                    <a:pt x="255" y="163"/>
                    <a:pt x="257" y="158"/>
                    <a:pt x="257" y="152"/>
                  </a:cubicBezTo>
                  <a:close/>
                </a:path>
              </a:pathLst>
            </a:custGeom>
            <a:solidFill>
              <a:srgbClr val="B5E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 name="Freeform 7"/>
            <p:cNvSpPr>
              <a:spLocks noEditPoints="1"/>
            </p:cNvSpPr>
            <p:nvPr>
              <p:custDataLst>
                <p:tags r:id="rId5"/>
              </p:custDataLst>
            </p:nvPr>
          </p:nvSpPr>
          <p:spPr bwMode="auto">
            <a:xfrm>
              <a:off x="888797" y="3223993"/>
              <a:ext cx="409346" cy="410595"/>
            </a:xfrm>
            <a:custGeom>
              <a:avLst/>
              <a:gdLst>
                <a:gd name="T0" fmla="*/ 150 w 303"/>
                <a:gd name="T1" fmla="*/ 1 h 305"/>
                <a:gd name="T2" fmla="*/ 209 w 303"/>
                <a:gd name="T3" fmla="*/ 12 h 305"/>
                <a:gd name="T4" fmla="*/ 257 w 303"/>
                <a:gd name="T5" fmla="*/ 44 h 305"/>
                <a:gd name="T6" fmla="*/ 290 w 303"/>
                <a:gd name="T7" fmla="*/ 91 h 305"/>
                <a:gd name="T8" fmla="*/ 303 w 303"/>
                <a:gd name="T9" fmla="*/ 150 h 305"/>
                <a:gd name="T10" fmla="*/ 293 w 303"/>
                <a:gd name="T11" fmla="*/ 206 h 305"/>
                <a:gd name="T12" fmla="*/ 263 w 303"/>
                <a:gd name="T13" fmla="*/ 252 h 305"/>
                <a:gd name="T14" fmla="*/ 219 w 303"/>
                <a:gd name="T15" fmla="*/ 286 h 305"/>
                <a:gd name="T16" fmla="*/ 164 w 303"/>
                <a:gd name="T17" fmla="*/ 302 h 305"/>
                <a:gd name="T18" fmla="*/ 148 w 303"/>
                <a:gd name="T19" fmla="*/ 304 h 305"/>
                <a:gd name="T20" fmla="*/ 129 w 303"/>
                <a:gd name="T21" fmla="*/ 305 h 305"/>
                <a:gd name="T22" fmla="*/ 106 w 303"/>
                <a:gd name="T23" fmla="*/ 305 h 305"/>
                <a:gd name="T24" fmla="*/ 77 w 303"/>
                <a:gd name="T25" fmla="*/ 303 h 305"/>
                <a:gd name="T26" fmla="*/ 23 w 303"/>
                <a:gd name="T27" fmla="*/ 294 h 305"/>
                <a:gd name="T28" fmla="*/ 9 w 303"/>
                <a:gd name="T29" fmla="*/ 287 h 305"/>
                <a:gd name="T30" fmla="*/ 41 w 303"/>
                <a:gd name="T31" fmla="*/ 277 h 305"/>
                <a:gd name="T32" fmla="*/ 46 w 303"/>
                <a:gd name="T33" fmla="*/ 266 h 305"/>
                <a:gd name="T34" fmla="*/ 40 w 303"/>
                <a:gd name="T35" fmla="*/ 253 h 305"/>
                <a:gd name="T36" fmla="*/ 11 w 303"/>
                <a:gd name="T37" fmla="*/ 208 h 305"/>
                <a:gd name="T38" fmla="*/ 0 w 303"/>
                <a:gd name="T39" fmla="*/ 153 h 305"/>
                <a:gd name="T40" fmla="*/ 11 w 303"/>
                <a:gd name="T41" fmla="*/ 94 h 305"/>
                <a:gd name="T42" fmla="*/ 43 w 303"/>
                <a:gd name="T43" fmla="*/ 46 h 305"/>
                <a:gd name="T44" fmla="*/ 91 w 303"/>
                <a:gd name="T45" fmla="*/ 13 h 305"/>
                <a:gd name="T46" fmla="*/ 150 w 303"/>
                <a:gd name="T47" fmla="*/ 1 h 305"/>
                <a:gd name="T48" fmla="*/ 217 w 303"/>
                <a:gd name="T49" fmla="*/ 152 h 305"/>
                <a:gd name="T50" fmla="*/ 223 w 303"/>
                <a:gd name="T51" fmla="*/ 168 h 305"/>
                <a:gd name="T52" fmla="*/ 239 w 303"/>
                <a:gd name="T53" fmla="*/ 174 h 305"/>
                <a:gd name="T54" fmla="*/ 254 w 303"/>
                <a:gd name="T55" fmla="*/ 168 h 305"/>
                <a:gd name="T56" fmla="*/ 260 w 303"/>
                <a:gd name="T57" fmla="*/ 152 h 305"/>
                <a:gd name="T58" fmla="*/ 254 w 303"/>
                <a:gd name="T59" fmla="*/ 137 h 305"/>
                <a:gd name="T60" fmla="*/ 239 w 303"/>
                <a:gd name="T61" fmla="*/ 131 h 305"/>
                <a:gd name="T62" fmla="*/ 223 w 303"/>
                <a:gd name="T63" fmla="*/ 137 h 305"/>
                <a:gd name="T64" fmla="*/ 217 w 303"/>
                <a:gd name="T65" fmla="*/ 152 h 305"/>
                <a:gd name="T66" fmla="*/ 131 w 303"/>
                <a:gd name="T67" fmla="*/ 152 h 305"/>
                <a:gd name="T68" fmla="*/ 137 w 303"/>
                <a:gd name="T69" fmla="*/ 168 h 305"/>
                <a:gd name="T70" fmla="*/ 153 w 303"/>
                <a:gd name="T71" fmla="*/ 174 h 305"/>
                <a:gd name="T72" fmla="*/ 168 w 303"/>
                <a:gd name="T73" fmla="*/ 168 h 305"/>
                <a:gd name="T74" fmla="*/ 175 w 303"/>
                <a:gd name="T75" fmla="*/ 152 h 305"/>
                <a:gd name="T76" fmla="*/ 168 w 303"/>
                <a:gd name="T77" fmla="*/ 137 h 305"/>
                <a:gd name="T78" fmla="*/ 153 w 303"/>
                <a:gd name="T79" fmla="*/ 130 h 305"/>
                <a:gd name="T80" fmla="*/ 137 w 303"/>
                <a:gd name="T81" fmla="*/ 137 h 305"/>
                <a:gd name="T82" fmla="*/ 131 w 303"/>
                <a:gd name="T83" fmla="*/ 152 h 305"/>
                <a:gd name="T84" fmla="*/ 45 w 303"/>
                <a:gd name="T85" fmla="*/ 152 h 305"/>
                <a:gd name="T86" fmla="*/ 52 w 303"/>
                <a:gd name="T87" fmla="*/ 167 h 305"/>
                <a:gd name="T88" fmla="*/ 67 w 303"/>
                <a:gd name="T89" fmla="*/ 174 h 305"/>
                <a:gd name="T90" fmla="*/ 83 w 303"/>
                <a:gd name="T91" fmla="*/ 167 h 305"/>
                <a:gd name="T92" fmla="*/ 89 w 303"/>
                <a:gd name="T93" fmla="*/ 152 h 305"/>
                <a:gd name="T94" fmla="*/ 83 w 303"/>
                <a:gd name="T95" fmla="*/ 137 h 305"/>
                <a:gd name="T96" fmla="*/ 67 w 303"/>
                <a:gd name="T97" fmla="*/ 130 h 305"/>
                <a:gd name="T98" fmla="*/ 52 w 303"/>
                <a:gd name="T99" fmla="*/ 137 h 305"/>
                <a:gd name="T100" fmla="*/ 45 w 303"/>
                <a:gd name="T101" fmla="*/ 15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 h="305">
                  <a:moveTo>
                    <a:pt x="150" y="1"/>
                  </a:moveTo>
                  <a:cubicBezTo>
                    <a:pt x="171" y="0"/>
                    <a:pt x="191" y="4"/>
                    <a:pt x="209" y="12"/>
                  </a:cubicBezTo>
                  <a:cubicBezTo>
                    <a:pt x="227" y="20"/>
                    <a:pt x="243" y="30"/>
                    <a:pt x="257" y="44"/>
                  </a:cubicBezTo>
                  <a:cubicBezTo>
                    <a:pt x="271" y="57"/>
                    <a:pt x="282" y="73"/>
                    <a:pt x="290" y="91"/>
                  </a:cubicBezTo>
                  <a:cubicBezTo>
                    <a:pt x="298" y="110"/>
                    <a:pt x="302" y="129"/>
                    <a:pt x="303" y="150"/>
                  </a:cubicBezTo>
                  <a:cubicBezTo>
                    <a:pt x="303" y="170"/>
                    <a:pt x="300" y="189"/>
                    <a:pt x="293" y="206"/>
                  </a:cubicBezTo>
                  <a:cubicBezTo>
                    <a:pt x="286" y="223"/>
                    <a:pt x="276" y="239"/>
                    <a:pt x="263" y="252"/>
                  </a:cubicBezTo>
                  <a:cubicBezTo>
                    <a:pt x="251" y="266"/>
                    <a:pt x="236" y="277"/>
                    <a:pt x="219" y="286"/>
                  </a:cubicBezTo>
                  <a:cubicBezTo>
                    <a:pt x="202" y="294"/>
                    <a:pt x="184" y="300"/>
                    <a:pt x="164" y="302"/>
                  </a:cubicBezTo>
                  <a:cubicBezTo>
                    <a:pt x="159" y="303"/>
                    <a:pt x="154" y="303"/>
                    <a:pt x="148" y="304"/>
                  </a:cubicBezTo>
                  <a:cubicBezTo>
                    <a:pt x="143" y="304"/>
                    <a:pt x="136" y="304"/>
                    <a:pt x="129" y="305"/>
                  </a:cubicBezTo>
                  <a:cubicBezTo>
                    <a:pt x="122" y="305"/>
                    <a:pt x="114" y="305"/>
                    <a:pt x="106" y="305"/>
                  </a:cubicBezTo>
                  <a:cubicBezTo>
                    <a:pt x="97" y="304"/>
                    <a:pt x="87" y="304"/>
                    <a:pt x="77" y="303"/>
                  </a:cubicBezTo>
                  <a:cubicBezTo>
                    <a:pt x="53" y="300"/>
                    <a:pt x="35" y="297"/>
                    <a:pt x="23" y="294"/>
                  </a:cubicBezTo>
                  <a:cubicBezTo>
                    <a:pt x="12" y="290"/>
                    <a:pt x="7" y="288"/>
                    <a:pt x="9" y="287"/>
                  </a:cubicBezTo>
                  <a:cubicBezTo>
                    <a:pt x="22" y="285"/>
                    <a:pt x="32" y="282"/>
                    <a:pt x="41" y="277"/>
                  </a:cubicBezTo>
                  <a:cubicBezTo>
                    <a:pt x="45" y="275"/>
                    <a:pt x="47" y="271"/>
                    <a:pt x="46" y="266"/>
                  </a:cubicBezTo>
                  <a:cubicBezTo>
                    <a:pt x="46" y="262"/>
                    <a:pt x="43" y="257"/>
                    <a:pt x="40" y="253"/>
                  </a:cubicBezTo>
                  <a:cubicBezTo>
                    <a:pt x="28" y="240"/>
                    <a:pt x="19" y="225"/>
                    <a:pt x="11" y="208"/>
                  </a:cubicBezTo>
                  <a:cubicBezTo>
                    <a:pt x="4" y="191"/>
                    <a:pt x="0" y="173"/>
                    <a:pt x="0" y="153"/>
                  </a:cubicBezTo>
                  <a:cubicBezTo>
                    <a:pt x="0" y="132"/>
                    <a:pt x="3" y="112"/>
                    <a:pt x="11" y="94"/>
                  </a:cubicBezTo>
                  <a:cubicBezTo>
                    <a:pt x="19" y="76"/>
                    <a:pt x="30" y="60"/>
                    <a:pt x="43" y="46"/>
                  </a:cubicBezTo>
                  <a:cubicBezTo>
                    <a:pt x="57" y="32"/>
                    <a:pt x="73" y="21"/>
                    <a:pt x="91" y="13"/>
                  </a:cubicBezTo>
                  <a:cubicBezTo>
                    <a:pt x="109" y="5"/>
                    <a:pt x="129" y="1"/>
                    <a:pt x="150" y="1"/>
                  </a:cubicBezTo>
                  <a:close/>
                  <a:moveTo>
                    <a:pt x="217" y="152"/>
                  </a:moveTo>
                  <a:cubicBezTo>
                    <a:pt x="217" y="158"/>
                    <a:pt x="219" y="163"/>
                    <a:pt x="223" y="168"/>
                  </a:cubicBezTo>
                  <a:cubicBezTo>
                    <a:pt x="228" y="172"/>
                    <a:pt x="233" y="174"/>
                    <a:pt x="239" y="174"/>
                  </a:cubicBezTo>
                  <a:cubicBezTo>
                    <a:pt x="245" y="174"/>
                    <a:pt x="250" y="172"/>
                    <a:pt x="254" y="168"/>
                  </a:cubicBezTo>
                  <a:cubicBezTo>
                    <a:pt x="258" y="163"/>
                    <a:pt x="260" y="158"/>
                    <a:pt x="260" y="152"/>
                  </a:cubicBezTo>
                  <a:cubicBezTo>
                    <a:pt x="260" y="146"/>
                    <a:pt x="258" y="141"/>
                    <a:pt x="254" y="137"/>
                  </a:cubicBezTo>
                  <a:cubicBezTo>
                    <a:pt x="250" y="133"/>
                    <a:pt x="245" y="131"/>
                    <a:pt x="239" y="131"/>
                  </a:cubicBezTo>
                  <a:cubicBezTo>
                    <a:pt x="233" y="131"/>
                    <a:pt x="228" y="133"/>
                    <a:pt x="223" y="137"/>
                  </a:cubicBezTo>
                  <a:cubicBezTo>
                    <a:pt x="219" y="141"/>
                    <a:pt x="217" y="146"/>
                    <a:pt x="217" y="152"/>
                  </a:cubicBezTo>
                  <a:close/>
                  <a:moveTo>
                    <a:pt x="131" y="152"/>
                  </a:moveTo>
                  <a:cubicBezTo>
                    <a:pt x="131" y="158"/>
                    <a:pt x="133" y="163"/>
                    <a:pt x="137" y="168"/>
                  </a:cubicBezTo>
                  <a:cubicBezTo>
                    <a:pt x="142" y="172"/>
                    <a:pt x="147" y="174"/>
                    <a:pt x="153" y="174"/>
                  </a:cubicBezTo>
                  <a:cubicBezTo>
                    <a:pt x="159" y="174"/>
                    <a:pt x="164" y="172"/>
                    <a:pt x="168" y="168"/>
                  </a:cubicBezTo>
                  <a:cubicBezTo>
                    <a:pt x="173" y="163"/>
                    <a:pt x="175" y="158"/>
                    <a:pt x="175" y="152"/>
                  </a:cubicBezTo>
                  <a:cubicBezTo>
                    <a:pt x="175" y="146"/>
                    <a:pt x="173" y="141"/>
                    <a:pt x="168" y="137"/>
                  </a:cubicBezTo>
                  <a:cubicBezTo>
                    <a:pt x="164" y="132"/>
                    <a:pt x="159" y="130"/>
                    <a:pt x="153" y="130"/>
                  </a:cubicBezTo>
                  <a:cubicBezTo>
                    <a:pt x="147" y="130"/>
                    <a:pt x="142" y="132"/>
                    <a:pt x="137" y="137"/>
                  </a:cubicBezTo>
                  <a:cubicBezTo>
                    <a:pt x="133" y="141"/>
                    <a:pt x="131" y="146"/>
                    <a:pt x="131" y="152"/>
                  </a:cubicBezTo>
                  <a:close/>
                  <a:moveTo>
                    <a:pt x="45" y="152"/>
                  </a:moveTo>
                  <a:cubicBezTo>
                    <a:pt x="45" y="158"/>
                    <a:pt x="47" y="163"/>
                    <a:pt x="52" y="167"/>
                  </a:cubicBezTo>
                  <a:cubicBezTo>
                    <a:pt x="56" y="172"/>
                    <a:pt x="61" y="174"/>
                    <a:pt x="67" y="174"/>
                  </a:cubicBezTo>
                  <a:cubicBezTo>
                    <a:pt x="73" y="174"/>
                    <a:pt x="78" y="172"/>
                    <a:pt x="83" y="167"/>
                  </a:cubicBezTo>
                  <a:cubicBezTo>
                    <a:pt x="87" y="163"/>
                    <a:pt x="89" y="158"/>
                    <a:pt x="89" y="152"/>
                  </a:cubicBezTo>
                  <a:cubicBezTo>
                    <a:pt x="89" y="146"/>
                    <a:pt x="87" y="141"/>
                    <a:pt x="83" y="137"/>
                  </a:cubicBezTo>
                  <a:cubicBezTo>
                    <a:pt x="78" y="132"/>
                    <a:pt x="73" y="130"/>
                    <a:pt x="67" y="130"/>
                  </a:cubicBezTo>
                  <a:cubicBezTo>
                    <a:pt x="61" y="130"/>
                    <a:pt x="56" y="132"/>
                    <a:pt x="52" y="137"/>
                  </a:cubicBezTo>
                  <a:cubicBezTo>
                    <a:pt x="47" y="141"/>
                    <a:pt x="45" y="146"/>
                    <a:pt x="45" y="152"/>
                  </a:cubicBez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 name="Freeform 18"/>
            <p:cNvSpPr/>
            <p:nvPr>
              <p:custDataLst>
                <p:tags r:id="rId6"/>
              </p:custDataLst>
            </p:nvPr>
          </p:nvSpPr>
          <p:spPr bwMode="auto">
            <a:xfrm>
              <a:off x="1857250" y="2854583"/>
              <a:ext cx="3735283" cy="2570893"/>
            </a:xfrm>
            <a:custGeom>
              <a:avLst/>
              <a:gdLst>
                <a:gd name="T0" fmla="*/ 2605 w 2770"/>
                <a:gd name="T1" fmla="*/ 1909 h 1909"/>
                <a:gd name="T2" fmla="*/ 165 w 2770"/>
                <a:gd name="T3" fmla="*/ 1909 h 1909"/>
                <a:gd name="T4" fmla="*/ 0 w 2770"/>
                <a:gd name="T5" fmla="*/ 1744 h 1909"/>
                <a:gd name="T6" fmla="*/ 0 w 2770"/>
                <a:gd name="T7" fmla="*/ 166 h 1909"/>
                <a:gd name="T8" fmla="*/ 165 w 2770"/>
                <a:gd name="T9" fmla="*/ 0 h 1909"/>
                <a:gd name="T10" fmla="*/ 2605 w 2770"/>
                <a:gd name="T11" fmla="*/ 0 h 1909"/>
                <a:gd name="T12" fmla="*/ 2770 w 2770"/>
                <a:gd name="T13" fmla="*/ 166 h 1909"/>
                <a:gd name="T14" fmla="*/ 2770 w 2770"/>
                <a:gd name="T15" fmla="*/ 1744 h 1909"/>
                <a:gd name="T16" fmla="*/ 2605 w 2770"/>
                <a:gd name="T17" fmla="*/ 1909 h 1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0" h="1909">
                  <a:moveTo>
                    <a:pt x="2605" y="1909"/>
                  </a:moveTo>
                  <a:cubicBezTo>
                    <a:pt x="165" y="1909"/>
                    <a:pt x="165" y="1909"/>
                    <a:pt x="165" y="1909"/>
                  </a:cubicBezTo>
                  <a:cubicBezTo>
                    <a:pt x="74" y="1909"/>
                    <a:pt x="0" y="1835"/>
                    <a:pt x="0" y="1744"/>
                  </a:cubicBezTo>
                  <a:cubicBezTo>
                    <a:pt x="0" y="166"/>
                    <a:pt x="0" y="166"/>
                    <a:pt x="0" y="166"/>
                  </a:cubicBezTo>
                  <a:cubicBezTo>
                    <a:pt x="0" y="74"/>
                    <a:pt x="74" y="0"/>
                    <a:pt x="165" y="0"/>
                  </a:cubicBezTo>
                  <a:cubicBezTo>
                    <a:pt x="2605" y="0"/>
                    <a:pt x="2605" y="0"/>
                    <a:pt x="2605" y="0"/>
                  </a:cubicBezTo>
                  <a:cubicBezTo>
                    <a:pt x="2696" y="0"/>
                    <a:pt x="2770" y="74"/>
                    <a:pt x="2770" y="166"/>
                  </a:cubicBezTo>
                  <a:cubicBezTo>
                    <a:pt x="2770" y="1744"/>
                    <a:pt x="2770" y="1744"/>
                    <a:pt x="2770" y="1744"/>
                  </a:cubicBezTo>
                  <a:cubicBezTo>
                    <a:pt x="2770" y="1835"/>
                    <a:pt x="2696" y="1909"/>
                    <a:pt x="2605" y="190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 name="Rectangle 19"/>
            <p:cNvSpPr>
              <a:spLocks noChangeArrowheads="1"/>
            </p:cNvSpPr>
            <p:nvPr>
              <p:custDataLst>
                <p:tags r:id="rId7"/>
              </p:custDataLst>
            </p:nvPr>
          </p:nvSpPr>
          <p:spPr bwMode="auto">
            <a:xfrm>
              <a:off x="1942114" y="3127896"/>
              <a:ext cx="3564306" cy="2202732"/>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 name="Rectangle 20"/>
            <p:cNvSpPr>
              <a:spLocks noChangeArrowheads="1"/>
            </p:cNvSpPr>
            <p:nvPr>
              <p:custDataLst>
                <p:tags r:id="rId8"/>
              </p:custDataLst>
            </p:nvPr>
          </p:nvSpPr>
          <p:spPr bwMode="auto">
            <a:xfrm>
              <a:off x="1942114" y="3127896"/>
              <a:ext cx="3564306" cy="220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 name="Freeform 21"/>
            <p:cNvSpPr/>
            <p:nvPr>
              <p:custDataLst>
                <p:tags r:id="rId9"/>
              </p:custDataLst>
            </p:nvPr>
          </p:nvSpPr>
          <p:spPr bwMode="auto">
            <a:xfrm>
              <a:off x="2669701" y="4812704"/>
              <a:ext cx="38689" cy="37440"/>
            </a:xfrm>
            <a:custGeom>
              <a:avLst/>
              <a:gdLst>
                <a:gd name="T0" fmla="*/ 20 w 28"/>
                <a:gd name="T1" fmla="*/ 28 h 28"/>
                <a:gd name="T2" fmla="*/ 9 w 28"/>
                <a:gd name="T3" fmla="*/ 28 h 28"/>
                <a:gd name="T4" fmla="*/ 0 w 28"/>
                <a:gd name="T5" fmla="*/ 20 h 28"/>
                <a:gd name="T6" fmla="*/ 0 w 28"/>
                <a:gd name="T7" fmla="*/ 8 h 28"/>
                <a:gd name="T8" fmla="*/ 9 w 28"/>
                <a:gd name="T9" fmla="*/ 0 h 28"/>
                <a:gd name="T10" fmla="*/ 20 w 28"/>
                <a:gd name="T11" fmla="*/ 0 h 28"/>
                <a:gd name="T12" fmla="*/ 28 w 28"/>
                <a:gd name="T13" fmla="*/ 8 h 28"/>
                <a:gd name="T14" fmla="*/ 28 w 28"/>
                <a:gd name="T15" fmla="*/ 20 h 28"/>
                <a:gd name="T16" fmla="*/ 20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0" y="28"/>
                  </a:moveTo>
                  <a:cubicBezTo>
                    <a:pt x="9" y="28"/>
                    <a:pt x="9" y="28"/>
                    <a:pt x="9" y="28"/>
                  </a:cubicBezTo>
                  <a:cubicBezTo>
                    <a:pt x="4" y="28"/>
                    <a:pt x="0" y="24"/>
                    <a:pt x="0" y="20"/>
                  </a:cubicBezTo>
                  <a:cubicBezTo>
                    <a:pt x="0" y="8"/>
                    <a:pt x="0" y="8"/>
                    <a:pt x="0" y="8"/>
                  </a:cubicBezTo>
                  <a:cubicBezTo>
                    <a:pt x="0" y="4"/>
                    <a:pt x="4" y="0"/>
                    <a:pt x="9" y="0"/>
                  </a:cubicBezTo>
                  <a:cubicBezTo>
                    <a:pt x="20" y="0"/>
                    <a:pt x="20" y="0"/>
                    <a:pt x="20" y="0"/>
                  </a:cubicBezTo>
                  <a:cubicBezTo>
                    <a:pt x="25" y="0"/>
                    <a:pt x="28" y="4"/>
                    <a:pt x="28" y="8"/>
                  </a:cubicBezTo>
                  <a:cubicBezTo>
                    <a:pt x="28" y="20"/>
                    <a:pt x="28" y="20"/>
                    <a:pt x="28" y="20"/>
                  </a:cubicBezTo>
                  <a:cubicBezTo>
                    <a:pt x="28" y="24"/>
                    <a:pt x="25" y="28"/>
                    <a:pt x="20" y="28"/>
                  </a:cubicBezTo>
                </a:path>
              </a:pathLst>
            </a:custGeom>
            <a:solidFill>
              <a:srgbClr val="F8CB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 name="Freeform 22"/>
            <p:cNvSpPr/>
            <p:nvPr>
              <p:custDataLst>
                <p:tags r:id="rId10"/>
              </p:custDataLst>
            </p:nvPr>
          </p:nvSpPr>
          <p:spPr bwMode="auto">
            <a:xfrm>
              <a:off x="2710886" y="4812704"/>
              <a:ext cx="37440" cy="37440"/>
            </a:xfrm>
            <a:custGeom>
              <a:avLst/>
              <a:gdLst>
                <a:gd name="T0" fmla="*/ 20 w 28"/>
                <a:gd name="T1" fmla="*/ 28 h 28"/>
                <a:gd name="T2" fmla="*/ 9 w 28"/>
                <a:gd name="T3" fmla="*/ 28 h 28"/>
                <a:gd name="T4" fmla="*/ 0 w 28"/>
                <a:gd name="T5" fmla="*/ 20 h 28"/>
                <a:gd name="T6" fmla="*/ 0 w 28"/>
                <a:gd name="T7" fmla="*/ 8 h 28"/>
                <a:gd name="T8" fmla="*/ 9 w 28"/>
                <a:gd name="T9" fmla="*/ 0 h 28"/>
                <a:gd name="T10" fmla="*/ 20 w 28"/>
                <a:gd name="T11" fmla="*/ 0 h 28"/>
                <a:gd name="T12" fmla="*/ 28 w 28"/>
                <a:gd name="T13" fmla="*/ 8 h 28"/>
                <a:gd name="T14" fmla="*/ 28 w 28"/>
                <a:gd name="T15" fmla="*/ 20 h 28"/>
                <a:gd name="T16" fmla="*/ 20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0" y="28"/>
                  </a:moveTo>
                  <a:cubicBezTo>
                    <a:pt x="9" y="28"/>
                    <a:pt x="9" y="28"/>
                    <a:pt x="9" y="28"/>
                  </a:cubicBezTo>
                  <a:cubicBezTo>
                    <a:pt x="4" y="28"/>
                    <a:pt x="0" y="24"/>
                    <a:pt x="0" y="20"/>
                  </a:cubicBezTo>
                  <a:cubicBezTo>
                    <a:pt x="0" y="8"/>
                    <a:pt x="0" y="8"/>
                    <a:pt x="0" y="8"/>
                  </a:cubicBezTo>
                  <a:cubicBezTo>
                    <a:pt x="0" y="4"/>
                    <a:pt x="4" y="0"/>
                    <a:pt x="9" y="0"/>
                  </a:cubicBezTo>
                  <a:cubicBezTo>
                    <a:pt x="20" y="0"/>
                    <a:pt x="20" y="0"/>
                    <a:pt x="20" y="0"/>
                  </a:cubicBezTo>
                  <a:cubicBezTo>
                    <a:pt x="25" y="0"/>
                    <a:pt x="28" y="4"/>
                    <a:pt x="28" y="8"/>
                  </a:cubicBezTo>
                  <a:cubicBezTo>
                    <a:pt x="28" y="20"/>
                    <a:pt x="28" y="20"/>
                    <a:pt x="28" y="20"/>
                  </a:cubicBezTo>
                  <a:cubicBezTo>
                    <a:pt x="28" y="24"/>
                    <a:pt x="25" y="28"/>
                    <a:pt x="20" y="28"/>
                  </a:cubicBezTo>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 name="Freeform 23"/>
            <p:cNvSpPr/>
            <p:nvPr>
              <p:custDataLst>
                <p:tags r:id="rId11"/>
              </p:custDataLst>
            </p:nvPr>
          </p:nvSpPr>
          <p:spPr bwMode="auto">
            <a:xfrm>
              <a:off x="2752070" y="4812704"/>
              <a:ext cx="37440" cy="37440"/>
            </a:xfrm>
            <a:custGeom>
              <a:avLst/>
              <a:gdLst>
                <a:gd name="T0" fmla="*/ 19 w 27"/>
                <a:gd name="T1" fmla="*/ 28 h 28"/>
                <a:gd name="T2" fmla="*/ 8 w 27"/>
                <a:gd name="T3" fmla="*/ 28 h 28"/>
                <a:gd name="T4" fmla="*/ 0 w 27"/>
                <a:gd name="T5" fmla="*/ 20 h 28"/>
                <a:gd name="T6" fmla="*/ 0 w 27"/>
                <a:gd name="T7" fmla="*/ 8 h 28"/>
                <a:gd name="T8" fmla="*/ 8 w 27"/>
                <a:gd name="T9" fmla="*/ 0 h 28"/>
                <a:gd name="T10" fmla="*/ 19 w 27"/>
                <a:gd name="T11" fmla="*/ 0 h 28"/>
                <a:gd name="T12" fmla="*/ 27 w 27"/>
                <a:gd name="T13" fmla="*/ 8 h 28"/>
                <a:gd name="T14" fmla="*/ 27 w 27"/>
                <a:gd name="T15" fmla="*/ 20 h 28"/>
                <a:gd name="T16" fmla="*/ 19 w 2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9" y="28"/>
                  </a:moveTo>
                  <a:cubicBezTo>
                    <a:pt x="8" y="28"/>
                    <a:pt x="8" y="28"/>
                    <a:pt x="8" y="28"/>
                  </a:cubicBezTo>
                  <a:cubicBezTo>
                    <a:pt x="3" y="28"/>
                    <a:pt x="0" y="24"/>
                    <a:pt x="0" y="20"/>
                  </a:cubicBezTo>
                  <a:cubicBezTo>
                    <a:pt x="0" y="8"/>
                    <a:pt x="0" y="8"/>
                    <a:pt x="0" y="8"/>
                  </a:cubicBezTo>
                  <a:cubicBezTo>
                    <a:pt x="0" y="4"/>
                    <a:pt x="3" y="0"/>
                    <a:pt x="8" y="0"/>
                  </a:cubicBezTo>
                  <a:cubicBezTo>
                    <a:pt x="19" y="0"/>
                    <a:pt x="19" y="0"/>
                    <a:pt x="19" y="0"/>
                  </a:cubicBezTo>
                  <a:cubicBezTo>
                    <a:pt x="24" y="0"/>
                    <a:pt x="27" y="4"/>
                    <a:pt x="27" y="8"/>
                  </a:cubicBezTo>
                  <a:cubicBezTo>
                    <a:pt x="27" y="20"/>
                    <a:pt x="27" y="20"/>
                    <a:pt x="27" y="20"/>
                  </a:cubicBezTo>
                  <a:cubicBezTo>
                    <a:pt x="27" y="24"/>
                    <a:pt x="24" y="28"/>
                    <a:pt x="19" y="28"/>
                  </a:cubicBezTo>
                </a:path>
              </a:pathLst>
            </a:custGeom>
            <a:solidFill>
              <a:srgbClr val="7EC8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 name="Freeform 24"/>
            <p:cNvSpPr/>
            <p:nvPr>
              <p:custDataLst>
                <p:tags r:id="rId12"/>
              </p:custDataLst>
            </p:nvPr>
          </p:nvSpPr>
          <p:spPr bwMode="auto">
            <a:xfrm>
              <a:off x="2793254" y="4812704"/>
              <a:ext cx="37440" cy="37440"/>
            </a:xfrm>
            <a:custGeom>
              <a:avLst/>
              <a:gdLst>
                <a:gd name="T0" fmla="*/ 19 w 28"/>
                <a:gd name="T1" fmla="*/ 28 h 28"/>
                <a:gd name="T2" fmla="*/ 8 w 28"/>
                <a:gd name="T3" fmla="*/ 28 h 28"/>
                <a:gd name="T4" fmla="*/ 0 w 28"/>
                <a:gd name="T5" fmla="*/ 20 h 28"/>
                <a:gd name="T6" fmla="*/ 0 w 28"/>
                <a:gd name="T7" fmla="*/ 8 h 28"/>
                <a:gd name="T8" fmla="*/ 8 w 28"/>
                <a:gd name="T9" fmla="*/ 0 h 28"/>
                <a:gd name="T10" fmla="*/ 19 w 28"/>
                <a:gd name="T11" fmla="*/ 0 h 28"/>
                <a:gd name="T12" fmla="*/ 28 w 28"/>
                <a:gd name="T13" fmla="*/ 8 h 28"/>
                <a:gd name="T14" fmla="*/ 28 w 28"/>
                <a:gd name="T15" fmla="*/ 20 h 28"/>
                <a:gd name="T16" fmla="*/ 19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9" y="28"/>
                  </a:moveTo>
                  <a:cubicBezTo>
                    <a:pt x="8" y="28"/>
                    <a:pt x="8" y="28"/>
                    <a:pt x="8" y="28"/>
                  </a:cubicBezTo>
                  <a:cubicBezTo>
                    <a:pt x="3" y="28"/>
                    <a:pt x="0" y="24"/>
                    <a:pt x="0" y="20"/>
                  </a:cubicBezTo>
                  <a:cubicBezTo>
                    <a:pt x="0" y="8"/>
                    <a:pt x="0" y="8"/>
                    <a:pt x="0" y="8"/>
                  </a:cubicBezTo>
                  <a:cubicBezTo>
                    <a:pt x="0" y="4"/>
                    <a:pt x="3" y="0"/>
                    <a:pt x="8" y="0"/>
                  </a:cubicBezTo>
                  <a:cubicBezTo>
                    <a:pt x="19" y="0"/>
                    <a:pt x="19" y="0"/>
                    <a:pt x="19" y="0"/>
                  </a:cubicBezTo>
                  <a:cubicBezTo>
                    <a:pt x="24" y="0"/>
                    <a:pt x="28" y="4"/>
                    <a:pt x="28" y="8"/>
                  </a:cubicBezTo>
                  <a:cubicBezTo>
                    <a:pt x="28" y="20"/>
                    <a:pt x="28" y="20"/>
                    <a:pt x="28" y="20"/>
                  </a:cubicBezTo>
                  <a:cubicBezTo>
                    <a:pt x="28" y="24"/>
                    <a:pt x="24" y="28"/>
                    <a:pt x="19" y="28"/>
                  </a:cubicBezTo>
                </a:path>
              </a:pathLst>
            </a:custGeom>
            <a:solidFill>
              <a:srgbClr val="9CDE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 name="Oval 25"/>
            <p:cNvSpPr>
              <a:spLocks noChangeArrowheads="1"/>
            </p:cNvSpPr>
            <p:nvPr>
              <p:custDataLst>
                <p:tags r:id="rId13"/>
              </p:custDataLst>
            </p:nvPr>
          </p:nvSpPr>
          <p:spPr bwMode="auto">
            <a:xfrm>
              <a:off x="2682181" y="4631744"/>
              <a:ext cx="16224" cy="17472"/>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 name="Freeform 26"/>
            <p:cNvSpPr/>
            <p:nvPr>
              <p:custDataLst>
                <p:tags r:id="rId14"/>
              </p:custDataLst>
            </p:nvPr>
          </p:nvSpPr>
          <p:spPr bwMode="auto">
            <a:xfrm>
              <a:off x="2705894" y="4571839"/>
              <a:ext cx="36193" cy="77376"/>
            </a:xfrm>
            <a:custGeom>
              <a:avLst/>
              <a:gdLst>
                <a:gd name="T0" fmla="*/ 6 w 27"/>
                <a:gd name="T1" fmla="*/ 3 h 58"/>
                <a:gd name="T2" fmla="*/ 16 w 27"/>
                <a:gd name="T3" fmla="*/ 0 h 58"/>
                <a:gd name="T4" fmla="*/ 16 w 27"/>
                <a:gd name="T5" fmla="*/ 11 h 58"/>
                <a:gd name="T6" fmla="*/ 27 w 27"/>
                <a:gd name="T7" fmla="*/ 11 h 58"/>
                <a:gd name="T8" fmla="*/ 27 w 27"/>
                <a:gd name="T9" fmla="*/ 18 h 58"/>
                <a:gd name="T10" fmla="*/ 16 w 27"/>
                <a:gd name="T11" fmla="*/ 18 h 58"/>
                <a:gd name="T12" fmla="*/ 16 w 27"/>
                <a:gd name="T13" fmla="*/ 42 h 58"/>
                <a:gd name="T14" fmla="*/ 22 w 27"/>
                <a:gd name="T15" fmla="*/ 50 h 58"/>
                <a:gd name="T16" fmla="*/ 26 w 27"/>
                <a:gd name="T17" fmla="*/ 50 h 58"/>
                <a:gd name="T18" fmla="*/ 26 w 27"/>
                <a:gd name="T19" fmla="*/ 57 h 58"/>
                <a:gd name="T20" fmla="*/ 19 w 27"/>
                <a:gd name="T21" fmla="*/ 58 h 58"/>
                <a:gd name="T22" fmla="*/ 10 w 27"/>
                <a:gd name="T23" fmla="*/ 55 h 58"/>
                <a:gd name="T24" fmla="*/ 6 w 27"/>
                <a:gd name="T25" fmla="*/ 42 h 58"/>
                <a:gd name="T26" fmla="*/ 6 w 27"/>
                <a:gd name="T27" fmla="*/ 18 h 58"/>
                <a:gd name="T28" fmla="*/ 0 w 27"/>
                <a:gd name="T29" fmla="*/ 18 h 58"/>
                <a:gd name="T30" fmla="*/ 0 w 27"/>
                <a:gd name="T31" fmla="*/ 11 h 58"/>
                <a:gd name="T32" fmla="*/ 6 w 27"/>
                <a:gd name="T33" fmla="*/ 11 h 58"/>
                <a:gd name="T34" fmla="*/ 6 w 27"/>
                <a:gd name="T35"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58">
                  <a:moveTo>
                    <a:pt x="6" y="3"/>
                  </a:moveTo>
                  <a:cubicBezTo>
                    <a:pt x="16" y="0"/>
                    <a:pt x="16" y="0"/>
                    <a:pt x="16" y="0"/>
                  </a:cubicBezTo>
                  <a:cubicBezTo>
                    <a:pt x="16" y="11"/>
                    <a:pt x="16" y="11"/>
                    <a:pt x="16" y="11"/>
                  </a:cubicBezTo>
                  <a:cubicBezTo>
                    <a:pt x="27" y="11"/>
                    <a:pt x="27" y="11"/>
                    <a:pt x="27" y="11"/>
                  </a:cubicBezTo>
                  <a:cubicBezTo>
                    <a:pt x="27" y="18"/>
                    <a:pt x="27" y="18"/>
                    <a:pt x="27" y="18"/>
                  </a:cubicBezTo>
                  <a:cubicBezTo>
                    <a:pt x="16" y="18"/>
                    <a:pt x="16" y="18"/>
                    <a:pt x="16" y="18"/>
                  </a:cubicBezTo>
                  <a:cubicBezTo>
                    <a:pt x="16" y="42"/>
                    <a:pt x="16" y="42"/>
                    <a:pt x="16" y="42"/>
                  </a:cubicBezTo>
                  <a:cubicBezTo>
                    <a:pt x="16" y="48"/>
                    <a:pt x="18" y="50"/>
                    <a:pt x="22" y="50"/>
                  </a:cubicBezTo>
                  <a:cubicBezTo>
                    <a:pt x="24" y="50"/>
                    <a:pt x="25" y="50"/>
                    <a:pt x="26" y="50"/>
                  </a:cubicBezTo>
                  <a:cubicBezTo>
                    <a:pt x="26" y="57"/>
                    <a:pt x="26" y="57"/>
                    <a:pt x="26" y="57"/>
                  </a:cubicBezTo>
                  <a:cubicBezTo>
                    <a:pt x="25" y="58"/>
                    <a:pt x="22" y="58"/>
                    <a:pt x="19" y="58"/>
                  </a:cubicBezTo>
                  <a:cubicBezTo>
                    <a:pt x="15" y="58"/>
                    <a:pt x="12" y="57"/>
                    <a:pt x="10" y="55"/>
                  </a:cubicBezTo>
                  <a:cubicBezTo>
                    <a:pt x="7" y="52"/>
                    <a:pt x="6" y="48"/>
                    <a:pt x="6" y="42"/>
                  </a:cubicBezTo>
                  <a:cubicBezTo>
                    <a:pt x="6" y="18"/>
                    <a:pt x="6" y="18"/>
                    <a:pt x="6" y="18"/>
                  </a:cubicBezTo>
                  <a:cubicBezTo>
                    <a:pt x="0" y="18"/>
                    <a:pt x="0" y="18"/>
                    <a:pt x="0" y="18"/>
                  </a:cubicBezTo>
                  <a:cubicBezTo>
                    <a:pt x="0" y="11"/>
                    <a:pt x="0" y="11"/>
                    <a:pt x="0" y="11"/>
                  </a:cubicBezTo>
                  <a:cubicBezTo>
                    <a:pt x="6" y="11"/>
                    <a:pt x="6" y="11"/>
                    <a:pt x="6" y="11"/>
                  </a:cubicBezTo>
                  <a:cubicBezTo>
                    <a:pt x="6" y="3"/>
                    <a:pt x="6" y="3"/>
                    <a:pt x="6" y="3"/>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 name="Freeform 27"/>
            <p:cNvSpPr/>
            <p:nvPr>
              <p:custDataLst>
                <p:tags r:id="rId15"/>
              </p:custDataLst>
            </p:nvPr>
          </p:nvSpPr>
          <p:spPr bwMode="auto">
            <a:xfrm>
              <a:off x="2752070" y="4558111"/>
              <a:ext cx="51169" cy="89856"/>
            </a:xfrm>
            <a:custGeom>
              <a:avLst/>
              <a:gdLst>
                <a:gd name="T0" fmla="*/ 38 w 38"/>
                <a:gd name="T1" fmla="*/ 67 h 67"/>
                <a:gd name="T2" fmla="*/ 29 w 38"/>
                <a:gd name="T3" fmla="*/ 67 h 67"/>
                <a:gd name="T4" fmla="*/ 29 w 38"/>
                <a:gd name="T5" fmla="*/ 40 h 67"/>
                <a:gd name="T6" fmla="*/ 20 w 38"/>
                <a:gd name="T7" fmla="*/ 28 h 67"/>
                <a:gd name="T8" fmla="*/ 10 w 38"/>
                <a:gd name="T9" fmla="*/ 39 h 67"/>
                <a:gd name="T10" fmla="*/ 10 w 38"/>
                <a:gd name="T11" fmla="*/ 67 h 67"/>
                <a:gd name="T12" fmla="*/ 0 w 38"/>
                <a:gd name="T13" fmla="*/ 67 h 67"/>
                <a:gd name="T14" fmla="*/ 0 w 38"/>
                <a:gd name="T15" fmla="*/ 0 h 67"/>
                <a:gd name="T16" fmla="*/ 10 w 38"/>
                <a:gd name="T17" fmla="*/ 0 h 67"/>
                <a:gd name="T18" fmla="*/ 10 w 38"/>
                <a:gd name="T19" fmla="*/ 27 h 67"/>
                <a:gd name="T20" fmla="*/ 10 w 38"/>
                <a:gd name="T21" fmla="*/ 27 h 67"/>
                <a:gd name="T22" fmla="*/ 23 w 38"/>
                <a:gd name="T23" fmla="*/ 20 h 67"/>
                <a:gd name="T24" fmla="*/ 38 w 38"/>
                <a:gd name="T25" fmla="*/ 39 h 67"/>
                <a:gd name="T26" fmla="*/ 38 w 38"/>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67">
                  <a:moveTo>
                    <a:pt x="38" y="67"/>
                  </a:moveTo>
                  <a:cubicBezTo>
                    <a:pt x="29" y="67"/>
                    <a:pt x="29" y="67"/>
                    <a:pt x="29" y="67"/>
                  </a:cubicBezTo>
                  <a:cubicBezTo>
                    <a:pt x="29" y="40"/>
                    <a:pt x="29" y="40"/>
                    <a:pt x="29" y="40"/>
                  </a:cubicBezTo>
                  <a:cubicBezTo>
                    <a:pt x="29" y="34"/>
                    <a:pt x="26" y="28"/>
                    <a:pt x="20" y="28"/>
                  </a:cubicBezTo>
                  <a:cubicBezTo>
                    <a:pt x="15" y="28"/>
                    <a:pt x="10" y="32"/>
                    <a:pt x="10" y="39"/>
                  </a:cubicBezTo>
                  <a:cubicBezTo>
                    <a:pt x="10" y="67"/>
                    <a:pt x="10" y="67"/>
                    <a:pt x="10" y="67"/>
                  </a:cubicBezTo>
                  <a:cubicBezTo>
                    <a:pt x="0" y="67"/>
                    <a:pt x="0" y="67"/>
                    <a:pt x="0" y="67"/>
                  </a:cubicBezTo>
                  <a:cubicBezTo>
                    <a:pt x="0" y="0"/>
                    <a:pt x="0" y="0"/>
                    <a:pt x="0" y="0"/>
                  </a:cubicBezTo>
                  <a:cubicBezTo>
                    <a:pt x="10" y="0"/>
                    <a:pt x="10" y="0"/>
                    <a:pt x="10" y="0"/>
                  </a:cubicBezTo>
                  <a:cubicBezTo>
                    <a:pt x="10" y="27"/>
                    <a:pt x="10" y="27"/>
                    <a:pt x="10" y="27"/>
                  </a:cubicBezTo>
                  <a:cubicBezTo>
                    <a:pt x="10" y="27"/>
                    <a:pt x="10" y="27"/>
                    <a:pt x="10" y="27"/>
                  </a:cubicBezTo>
                  <a:cubicBezTo>
                    <a:pt x="13" y="23"/>
                    <a:pt x="18" y="20"/>
                    <a:pt x="23" y="20"/>
                  </a:cubicBezTo>
                  <a:cubicBezTo>
                    <a:pt x="30" y="20"/>
                    <a:pt x="38" y="25"/>
                    <a:pt x="38" y="39"/>
                  </a:cubicBezTo>
                  <a:cubicBezTo>
                    <a:pt x="38" y="67"/>
                    <a:pt x="38" y="67"/>
                    <a:pt x="38" y="6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 name="Freeform 28"/>
            <p:cNvSpPr/>
            <p:nvPr>
              <p:custDataLst>
                <p:tags r:id="rId16"/>
              </p:custDataLst>
            </p:nvPr>
          </p:nvSpPr>
          <p:spPr bwMode="auto">
            <a:xfrm>
              <a:off x="2819462" y="4585567"/>
              <a:ext cx="87360" cy="62400"/>
            </a:xfrm>
            <a:custGeom>
              <a:avLst/>
              <a:gdLst>
                <a:gd name="T0" fmla="*/ 64 w 64"/>
                <a:gd name="T1" fmla="*/ 47 h 47"/>
                <a:gd name="T2" fmla="*/ 54 w 64"/>
                <a:gd name="T3" fmla="*/ 47 h 47"/>
                <a:gd name="T4" fmla="*/ 54 w 64"/>
                <a:gd name="T5" fmla="*/ 21 h 47"/>
                <a:gd name="T6" fmla="*/ 46 w 64"/>
                <a:gd name="T7" fmla="*/ 8 h 47"/>
                <a:gd name="T8" fmla="*/ 37 w 64"/>
                <a:gd name="T9" fmla="*/ 19 h 47"/>
                <a:gd name="T10" fmla="*/ 37 w 64"/>
                <a:gd name="T11" fmla="*/ 47 h 47"/>
                <a:gd name="T12" fmla="*/ 28 w 64"/>
                <a:gd name="T13" fmla="*/ 47 h 47"/>
                <a:gd name="T14" fmla="*/ 28 w 64"/>
                <a:gd name="T15" fmla="*/ 20 h 47"/>
                <a:gd name="T16" fmla="*/ 20 w 64"/>
                <a:gd name="T17" fmla="*/ 8 h 47"/>
                <a:gd name="T18" fmla="*/ 10 w 64"/>
                <a:gd name="T19" fmla="*/ 19 h 47"/>
                <a:gd name="T20" fmla="*/ 10 w 64"/>
                <a:gd name="T21" fmla="*/ 47 h 47"/>
                <a:gd name="T22" fmla="*/ 1 w 64"/>
                <a:gd name="T23" fmla="*/ 47 h 47"/>
                <a:gd name="T24" fmla="*/ 1 w 64"/>
                <a:gd name="T25" fmla="*/ 14 h 47"/>
                <a:gd name="T26" fmla="*/ 0 w 64"/>
                <a:gd name="T27" fmla="*/ 1 h 47"/>
                <a:gd name="T28" fmla="*/ 9 w 64"/>
                <a:gd name="T29" fmla="*/ 1 h 47"/>
                <a:gd name="T30" fmla="*/ 9 w 64"/>
                <a:gd name="T31" fmla="*/ 8 h 47"/>
                <a:gd name="T32" fmla="*/ 9 w 64"/>
                <a:gd name="T33" fmla="*/ 8 h 47"/>
                <a:gd name="T34" fmla="*/ 23 w 64"/>
                <a:gd name="T35" fmla="*/ 0 h 47"/>
                <a:gd name="T36" fmla="*/ 35 w 64"/>
                <a:gd name="T37" fmla="*/ 9 h 47"/>
                <a:gd name="T38" fmla="*/ 35 w 64"/>
                <a:gd name="T39" fmla="*/ 9 h 47"/>
                <a:gd name="T40" fmla="*/ 50 w 64"/>
                <a:gd name="T41" fmla="*/ 0 h 47"/>
                <a:gd name="T42" fmla="*/ 64 w 64"/>
                <a:gd name="T43" fmla="*/ 19 h 47"/>
                <a:gd name="T44" fmla="*/ 64 w 64"/>
                <a:gd name="T4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7">
                  <a:moveTo>
                    <a:pt x="64" y="47"/>
                  </a:moveTo>
                  <a:cubicBezTo>
                    <a:pt x="54" y="47"/>
                    <a:pt x="54" y="47"/>
                    <a:pt x="54" y="47"/>
                  </a:cubicBezTo>
                  <a:cubicBezTo>
                    <a:pt x="54" y="21"/>
                    <a:pt x="54" y="21"/>
                    <a:pt x="54" y="21"/>
                  </a:cubicBezTo>
                  <a:cubicBezTo>
                    <a:pt x="54" y="13"/>
                    <a:pt x="52" y="8"/>
                    <a:pt x="46" y="8"/>
                  </a:cubicBezTo>
                  <a:cubicBezTo>
                    <a:pt x="42" y="8"/>
                    <a:pt x="37" y="12"/>
                    <a:pt x="37" y="19"/>
                  </a:cubicBezTo>
                  <a:cubicBezTo>
                    <a:pt x="37" y="47"/>
                    <a:pt x="37" y="47"/>
                    <a:pt x="37" y="47"/>
                  </a:cubicBezTo>
                  <a:cubicBezTo>
                    <a:pt x="28" y="47"/>
                    <a:pt x="28" y="47"/>
                    <a:pt x="28" y="47"/>
                  </a:cubicBezTo>
                  <a:cubicBezTo>
                    <a:pt x="28" y="20"/>
                    <a:pt x="28" y="20"/>
                    <a:pt x="28" y="20"/>
                  </a:cubicBezTo>
                  <a:cubicBezTo>
                    <a:pt x="28" y="13"/>
                    <a:pt x="25" y="8"/>
                    <a:pt x="20" y="8"/>
                  </a:cubicBezTo>
                  <a:cubicBezTo>
                    <a:pt x="15" y="8"/>
                    <a:pt x="10" y="12"/>
                    <a:pt x="10" y="19"/>
                  </a:cubicBezTo>
                  <a:cubicBezTo>
                    <a:pt x="10" y="47"/>
                    <a:pt x="10" y="47"/>
                    <a:pt x="10" y="47"/>
                  </a:cubicBezTo>
                  <a:cubicBezTo>
                    <a:pt x="1" y="47"/>
                    <a:pt x="1" y="47"/>
                    <a:pt x="1" y="47"/>
                  </a:cubicBezTo>
                  <a:cubicBezTo>
                    <a:pt x="1" y="14"/>
                    <a:pt x="1" y="14"/>
                    <a:pt x="1" y="14"/>
                  </a:cubicBezTo>
                  <a:cubicBezTo>
                    <a:pt x="1" y="9"/>
                    <a:pt x="1" y="5"/>
                    <a:pt x="0" y="1"/>
                  </a:cubicBezTo>
                  <a:cubicBezTo>
                    <a:pt x="9" y="1"/>
                    <a:pt x="9" y="1"/>
                    <a:pt x="9" y="1"/>
                  </a:cubicBezTo>
                  <a:cubicBezTo>
                    <a:pt x="9" y="8"/>
                    <a:pt x="9" y="8"/>
                    <a:pt x="9" y="8"/>
                  </a:cubicBezTo>
                  <a:cubicBezTo>
                    <a:pt x="9" y="8"/>
                    <a:pt x="9" y="8"/>
                    <a:pt x="9" y="8"/>
                  </a:cubicBezTo>
                  <a:cubicBezTo>
                    <a:pt x="12" y="4"/>
                    <a:pt x="16" y="0"/>
                    <a:pt x="23" y="0"/>
                  </a:cubicBezTo>
                  <a:cubicBezTo>
                    <a:pt x="29" y="0"/>
                    <a:pt x="33" y="3"/>
                    <a:pt x="35" y="9"/>
                  </a:cubicBezTo>
                  <a:cubicBezTo>
                    <a:pt x="35" y="9"/>
                    <a:pt x="35" y="9"/>
                    <a:pt x="35" y="9"/>
                  </a:cubicBezTo>
                  <a:cubicBezTo>
                    <a:pt x="38" y="4"/>
                    <a:pt x="43" y="0"/>
                    <a:pt x="50" y="0"/>
                  </a:cubicBezTo>
                  <a:cubicBezTo>
                    <a:pt x="56" y="0"/>
                    <a:pt x="64" y="5"/>
                    <a:pt x="64" y="19"/>
                  </a:cubicBezTo>
                  <a:cubicBezTo>
                    <a:pt x="64" y="47"/>
                    <a:pt x="64" y="47"/>
                    <a:pt x="64" y="4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 name="Freeform 29"/>
            <p:cNvSpPr/>
            <p:nvPr>
              <p:custDataLst>
                <p:tags r:id="rId17"/>
              </p:custDataLst>
            </p:nvPr>
          </p:nvSpPr>
          <p:spPr bwMode="auto">
            <a:xfrm>
              <a:off x="2915559" y="4586816"/>
              <a:ext cx="54912" cy="61153"/>
            </a:xfrm>
            <a:custGeom>
              <a:avLst/>
              <a:gdLst>
                <a:gd name="T0" fmla="*/ 41 w 41"/>
                <a:gd name="T1" fmla="*/ 0 h 46"/>
                <a:gd name="T2" fmla="*/ 26 w 41"/>
                <a:gd name="T3" fmla="*/ 22 h 46"/>
                <a:gd name="T4" fmla="*/ 41 w 41"/>
                <a:gd name="T5" fmla="*/ 46 h 46"/>
                <a:gd name="T6" fmla="*/ 30 w 41"/>
                <a:gd name="T7" fmla="*/ 46 h 46"/>
                <a:gd name="T8" fmla="*/ 24 w 41"/>
                <a:gd name="T9" fmla="*/ 36 h 46"/>
                <a:gd name="T10" fmla="*/ 20 w 41"/>
                <a:gd name="T11" fmla="*/ 29 h 46"/>
                <a:gd name="T12" fmla="*/ 20 w 41"/>
                <a:gd name="T13" fmla="*/ 29 h 46"/>
                <a:gd name="T14" fmla="*/ 16 w 41"/>
                <a:gd name="T15" fmla="*/ 37 h 46"/>
                <a:gd name="T16" fmla="*/ 10 w 41"/>
                <a:gd name="T17" fmla="*/ 46 h 46"/>
                <a:gd name="T18" fmla="*/ 0 w 41"/>
                <a:gd name="T19" fmla="*/ 46 h 46"/>
                <a:gd name="T20" fmla="*/ 15 w 41"/>
                <a:gd name="T21" fmla="*/ 23 h 46"/>
                <a:gd name="T22" fmla="*/ 0 w 41"/>
                <a:gd name="T23" fmla="*/ 0 h 46"/>
                <a:gd name="T24" fmla="*/ 11 w 41"/>
                <a:gd name="T25" fmla="*/ 0 h 46"/>
                <a:gd name="T26" fmla="*/ 17 w 41"/>
                <a:gd name="T27" fmla="*/ 9 h 46"/>
                <a:gd name="T28" fmla="*/ 21 w 41"/>
                <a:gd name="T29" fmla="*/ 17 h 46"/>
                <a:gd name="T30" fmla="*/ 21 w 41"/>
                <a:gd name="T31" fmla="*/ 17 h 46"/>
                <a:gd name="T32" fmla="*/ 25 w 41"/>
                <a:gd name="T33" fmla="*/ 9 h 46"/>
                <a:gd name="T34" fmla="*/ 30 w 41"/>
                <a:gd name="T35" fmla="*/ 0 h 46"/>
                <a:gd name="T36" fmla="*/ 41 w 41"/>
                <a:gd name="T3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46">
                  <a:moveTo>
                    <a:pt x="41" y="0"/>
                  </a:moveTo>
                  <a:cubicBezTo>
                    <a:pt x="26" y="22"/>
                    <a:pt x="26" y="22"/>
                    <a:pt x="26" y="22"/>
                  </a:cubicBezTo>
                  <a:cubicBezTo>
                    <a:pt x="41" y="46"/>
                    <a:pt x="41" y="46"/>
                    <a:pt x="41" y="46"/>
                  </a:cubicBezTo>
                  <a:cubicBezTo>
                    <a:pt x="30" y="46"/>
                    <a:pt x="30" y="46"/>
                    <a:pt x="30" y="46"/>
                  </a:cubicBezTo>
                  <a:cubicBezTo>
                    <a:pt x="24" y="36"/>
                    <a:pt x="24" y="36"/>
                    <a:pt x="24" y="36"/>
                  </a:cubicBezTo>
                  <a:cubicBezTo>
                    <a:pt x="23" y="34"/>
                    <a:pt x="21" y="31"/>
                    <a:pt x="20" y="29"/>
                  </a:cubicBezTo>
                  <a:cubicBezTo>
                    <a:pt x="20" y="29"/>
                    <a:pt x="20" y="29"/>
                    <a:pt x="20" y="29"/>
                  </a:cubicBezTo>
                  <a:cubicBezTo>
                    <a:pt x="19" y="31"/>
                    <a:pt x="17" y="34"/>
                    <a:pt x="16" y="37"/>
                  </a:cubicBezTo>
                  <a:cubicBezTo>
                    <a:pt x="10" y="46"/>
                    <a:pt x="10" y="46"/>
                    <a:pt x="10" y="46"/>
                  </a:cubicBezTo>
                  <a:cubicBezTo>
                    <a:pt x="0" y="46"/>
                    <a:pt x="0" y="46"/>
                    <a:pt x="0" y="46"/>
                  </a:cubicBezTo>
                  <a:cubicBezTo>
                    <a:pt x="15" y="23"/>
                    <a:pt x="15" y="23"/>
                    <a:pt x="15" y="23"/>
                  </a:cubicBezTo>
                  <a:cubicBezTo>
                    <a:pt x="0" y="0"/>
                    <a:pt x="0" y="0"/>
                    <a:pt x="0" y="0"/>
                  </a:cubicBezTo>
                  <a:cubicBezTo>
                    <a:pt x="11" y="0"/>
                    <a:pt x="11" y="0"/>
                    <a:pt x="11" y="0"/>
                  </a:cubicBezTo>
                  <a:cubicBezTo>
                    <a:pt x="17" y="9"/>
                    <a:pt x="17" y="9"/>
                    <a:pt x="17" y="9"/>
                  </a:cubicBezTo>
                  <a:cubicBezTo>
                    <a:pt x="18" y="12"/>
                    <a:pt x="19" y="14"/>
                    <a:pt x="21" y="17"/>
                  </a:cubicBezTo>
                  <a:cubicBezTo>
                    <a:pt x="21" y="17"/>
                    <a:pt x="21" y="17"/>
                    <a:pt x="21" y="17"/>
                  </a:cubicBezTo>
                  <a:cubicBezTo>
                    <a:pt x="22" y="14"/>
                    <a:pt x="23" y="12"/>
                    <a:pt x="25" y="9"/>
                  </a:cubicBezTo>
                  <a:cubicBezTo>
                    <a:pt x="30" y="0"/>
                    <a:pt x="30" y="0"/>
                    <a:pt x="30" y="0"/>
                  </a:cubicBezTo>
                  <a:cubicBezTo>
                    <a:pt x="41" y="0"/>
                    <a:pt x="41" y="0"/>
                    <a:pt x="41"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 name="Rectangle 30"/>
            <p:cNvSpPr>
              <a:spLocks noChangeArrowheads="1"/>
            </p:cNvSpPr>
            <p:nvPr>
              <p:custDataLst>
                <p:tags r:id="rId18"/>
              </p:custDataLst>
            </p:nvPr>
          </p:nvSpPr>
          <p:spPr bwMode="auto">
            <a:xfrm>
              <a:off x="2171747" y="3211512"/>
              <a:ext cx="943493" cy="94224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 name="Rectangle 31"/>
            <p:cNvSpPr>
              <a:spLocks noChangeArrowheads="1"/>
            </p:cNvSpPr>
            <p:nvPr>
              <p:custDataLst>
                <p:tags r:id="rId19"/>
              </p:custDataLst>
            </p:nvPr>
          </p:nvSpPr>
          <p:spPr bwMode="auto">
            <a:xfrm>
              <a:off x="2171747" y="3211512"/>
              <a:ext cx="943493" cy="94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 name="Oval 32"/>
            <p:cNvSpPr>
              <a:spLocks noChangeArrowheads="1"/>
            </p:cNvSpPr>
            <p:nvPr>
              <p:custDataLst>
                <p:tags r:id="rId20"/>
              </p:custDataLst>
            </p:nvPr>
          </p:nvSpPr>
          <p:spPr bwMode="auto">
            <a:xfrm>
              <a:off x="2312772" y="3352537"/>
              <a:ext cx="661443" cy="660196"/>
            </a:xfrm>
            <a:prstGeom prst="ellipse">
              <a:avLst/>
            </a:pr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 name="Freeform 33"/>
            <p:cNvSpPr>
              <a:spLocks noEditPoints="1"/>
            </p:cNvSpPr>
            <p:nvPr>
              <p:custDataLst>
                <p:tags r:id="rId21"/>
              </p:custDataLst>
            </p:nvPr>
          </p:nvSpPr>
          <p:spPr bwMode="auto">
            <a:xfrm>
              <a:off x="2336484" y="3489817"/>
              <a:ext cx="628995" cy="484226"/>
            </a:xfrm>
            <a:custGeom>
              <a:avLst/>
              <a:gdLst>
                <a:gd name="T0" fmla="*/ 0 w 467"/>
                <a:gd name="T1" fmla="*/ 345 h 359"/>
                <a:gd name="T2" fmla="*/ 20 w 467"/>
                <a:gd name="T3" fmla="*/ 359 h 359"/>
                <a:gd name="T4" fmla="*/ 113 w 467"/>
                <a:gd name="T5" fmla="*/ 359 h 359"/>
                <a:gd name="T6" fmla="*/ 94 w 467"/>
                <a:gd name="T7" fmla="*/ 348 h 359"/>
                <a:gd name="T8" fmla="*/ 10 w 467"/>
                <a:gd name="T9" fmla="*/ 348 h 359"/>
                <a:gd name="T10" fmla="*/ 0 w 467"/>
                <a:gd name="T11" fmla="*/ 345 h 359"/>
                <a:gd name="T12" fmla="*/ 467 w 467"/>
                <a:gd name="T13" fmla="*/ 198 h 359"/>
                <a:gd name="T14" fmla="*/ 457 w 467"/>
                <a:gd name="T15" fmla="*/ 231 h 359"/>
                <a:gd name="T16" fmla="*/ 457 w 467"/>
                <a:gd name="T17" fmla="*/ 323 h 359"/>
                <a:gd name="T18" fmla="*/ 436 w 467"/>
                <a:gd name="T19" fmla="*/ 348 h 359"/>
                <a:gd name="T20" fmla="*/ 363 w 467"/>
                <a:gd name="T21" fmla="*/ 348 h 359"/>
                <a:gd name="T22" fmla="*/ 344 w 467"/>
                <a:gd name="T23" fmla="*/ 359 h 359"/>
                <a:gd name="T24" fmla="*/ 445 w 467"/>
                <a:gd name="T25" fmla="*/ 359 h 359"/>
                <a:gd name="T26" fmla="*/ 467 w 467"/>
                <a:gd name="T27" fmla="*/ 334 h 359"/>
                <a:gd name="T28" fmla="*/ 467 w 467"/>
                <a:gd name="T29" fmla="*/ 198 h 359"/>
                <a:gd name="T30" fmla="*/ 455 w 467"/>
                <a:gd name="T31" fmla="*/ 0 h 359"/>
                <a:gd name="T32" fmla="*/ 457 w 467"/>
                <a:gd name="T33" fmla="*/ 11 h 359"/>
                <a:gd name="T34" fmla="*/ 457 w 467"/>
                <a:gd name="T35" fmla="*/ 56 h 359"/>
                <a:gd name="T36" fmla="*/ 467 w 467"/>
                <a:gd name="T37" fmla="*/ 88 h 359"/>
                <a:gd name="T38" fmla="*/ 467 w 467"/>
                <a:gd name="T39" fmla="*/ 22 h 359"/>
                <a:gd name="T40" fmla="*/ 455 w 467"/>
                <a:gd name="T4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7" h="359">
                  <a:moveTo>
                    <a:pt x="0" y="345"/>
                  </a:moveTo>
                  <a:cubicBezTo>
                    <a:pt x="4" y="354"/>
                    <a:pt x="11" y="359"/>
                    <a:pt x="20" y="359"/>
                  </a:cubicBezTo>
                  <a:cubicBezTo>
                    <a:pt x="113" y="359"/>
                    <a:pt x="113" y="359"/>
                    <a:pt x="113" y="359"/>
                  </a:cubicBezTo>
                  <a:cubicBezTo>
                    <a:pt x="106" y="356"/>
                    <a:pt x="100" y="352"/>
                    <a:pt x="94" y="348"/>
                  </a:cubicBezTo>
                  <a:cubicBezTo>
                    <a:pt x="10" y="348"/>
                    <a:pt x="10" y="348"/>
                    <a:pt x="10" y="348"/>
                  </a:cubicBezTo>
                  <a:cubicBezTo>
                    <a:pt x="7" y="348"/>
                    <a:pt x="3" y="347"/>
                    <a:pt x="0" y="345"/>
                  </a:cubicBezTo>
                  <a:moveTo>
                    <a:pt x="467" y="198"/>
                  </a:moveTo>
                  <a:cubicBezTo>
                    <a:pt x="465" y="209"/>
                    <a:pt x="461" y="220"/>
                    <a:pt x="457" y="231"/>
                  </a:cubicBezTo>
                  <a:cubicBezTo>
                    <a:pt x="457" y="323"/>
                    <a:pt x="457" y="323"/>
                    <a:pt x="457" y="323"/>
                  </a:cubicBezTo>
                  <a:cubicBezTo>
                    <a:pt x="457" y="337"/>
                    <a:pt x="448" y="348"/>
                    <a:pt x="436" y="348"/>
                  </a:cubicBezTo>
                  <a:cubicBezTo>
                    <a:pt x="363" y="348"/>
                    <a:pt x="363" y="348"/>
                    <a:pt x="363" y="348"/>
                  </a:cubicBezTo>
                  <a:cubicBezTo>
                    <a:pt x="357" y="352"/>
                    <a:pt x="351" y="356"/>
                    <a:pt x="344" y="359"/>
                  </a:cubicBezTo>
                  <a:cubicBezTo>
                    <a:pt x="445" y="359"/>
                    <a:pt x="445" y="359"/>
                    <a:pt x="445" y="359"/>
                  </a:cubicBezTo>
                  <a:cubicBezTo>
                    <a:pt x="457" y="359"/>
                    <a:pt x="467" y="348"/>
                    <a:pt x="467" y="334"/>
                  </a:cubicBezTo>
                  <a:cubicBezTo>
                    <a:pt x="467" y="198"/>
                    <a:pt x="467" y="198"/>
                    <a:pt x="467" y="198"/>
                  </a:cubicBezTo>
                  <a:moveTo>
                    <a:pt x="455" y="0"/>
                  </a:moveTo>
                  <a:cubicBezTo>
                    <a:pt x="457" y="3"/>
                    <a:pt x="457" y="7"/>
                    <a:pt x="457" y="11"/>
                  </a:cubicBezTo>
                  <a:cubicBezTo>
                    <a:pt x="457" y="56"/>
                    <a:pt x="457" y="56"/>
                    <a:pt x="457" y="56"/>
                  </a:cubicBezTo>
                  <a:cubicBezTo>
                    <a:pt x="461" y="66"/>
                    <a:pt x="465" y="77"/>
                    <a:pt x="467" y="88"/>
                  </a:cubicBezTo>
                  <a:cubicBezTo>
                    <a:pt x="467" y="22"/>
                    <a:pt x="467" y="22"/>
                    <a:pt x="467" y="22"/>
                  </a:cubicBezTo>
                  <a:cubicBezTo>
                    <a:pt x="467" y="13"/>
                    <a:pt x="462" y="4"/>
                    <a:pt x="455" y="0"/>
                  </a:cubicBezTo>
                </a:path>
              </a:pathLst>
            </a:custGeom>
            <a:solidFill>
              <a:srgbClr val="86D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 name="Freeform 34"/>
            <p:cNvSpPr>
              <a:spLocks noEditPoints="1"/>
            </p:cNvSpPr>
            <p:nvPr>
              <p:custDataLst>
                <p:tags r:id="rId22"/>
              </p:custDataLst>
            </p:nvPr>
          </p:nvSpPr>
          <p:spPr bwMode="auto">
            <a:xfrm>
              <a:off x="2462532" y="3565946"/>
              <a:ext cx="502947" cy="408098"/>
            </a:xfrm>
            <a:custGeom>
              <a:avLst/>
              <a:gdLst>
                <a:gd name="T0" fmla="*/ 269 w 373"/>
                <a:gd name="T1" fmla="*/ 292 h 303"/>
                <a:gd name="T2" fmla="*/ 0 w 373"/>
                <a:gd name="T3" fmla="*/ 292 h 303"/>
                <a:gd name="T4" fmla="*/ 19 w 373"/>
                <a:gd name="T5" fmla="*/ 303 h 303"/>
                <a:gd name="T6" fmla="*/ 250 w 373"/>
                <a:gd name="T7" fmla="*/ 303 h 303"/>
                <a:gd name="T8" fmla="*/ 269 w 373"/>
                <a:gd name="T9" fmla="*/ 292 h 303"/>
                <a:gd name="T10" fmla="*/ 363 w 373"/>
                <a:gd name="T11" fmla="*/ 0 h 303"/>
                <a:gd name="T12" fmla="*/ 363 w 373"/>
                <a:gd name="T13" fmla="*/ 175 h 303"/>
                <a:gd name="T14" fmla="*/ 373 w 373"/>
                <a:gd name="T15" fmla="*/ 142 h 303"/>
                <a:gd name="T16" fmla="*/ 373 w 373"/>
                <a:gd name="T17" fmla="*/ 32 h 303"/>
                <a:gd name="T18" fmla="*/ 363 w 373"/>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3" h="303">
                  <a:moveTo>
                    <a:pt x="269" y="292"/>
                  </a:moveTo>
                  <a:cubicBezTo>
                    <a:pt x="0" y="292"/>
                    <a:pt x="0" y="292"/>
                    <a:pt x="0" y="292"/>
                  </a:cubicBezTo>
                  <a:cubicBezTo>
                    <a:pt x="6" y="296"/>
                    <a:pt x="12" y="300"/>
                    <a:pt x="19" y="303"/>
                  </a:cubicBezTo>
                  <a:cubicBezTo>
                    <a:pt x="250" y="303"/>
                    <a:pt x="250" y="303"/>
                    <a:pt x="250" y="303"/>
                  </a:cubicBezTo>
                  <a:cubicBezTo>
                    <a:pt x="257" y="300"/>
                    <a:pt x="263" y="296"/>
                    <a:pt x="269" y="292"/>
                  </a:cubicBezTo>
                  <a:moveTo>
                    <a:pt x="363" y="0"/>
                  </a:moveTo>
                  <a:cubicBezTo>
                    <a:pt x="363" y="175"/>
                    <a:pt x="363" y="175"/>
                    <a:pt x="363" y="175"/>
                  </a:cubicBezTo>
                  <a:cubicBezTo>
                    <a:pt x="367" y="164"/>
                    <a:pt x="371" y="153"/>
                    <a:pt x="373" y="142"/>
                  </a:cubicBezTo>
                  <a:cubicBezTo>
                    <a:pt x="373" y="32"/>
                    <a:pt x="373" y="32"/>
                    <a:pt x="373" y="32"/>
                  </a:cubicBezTo>
                  <a:cubicBezTo>
                    <a:pt x="371" y="21"/>
                    <a:pt x="367" y="10"/>
                    <a:pt x="363" y="0"/>
                  </a:cubicBezTo>
                </a:path>
              </a:pathLst>
            </a:custGeom>
            <a:solidFill>
              <a:srgbClr val="8BDE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 name="Freeform 35"/>
            <p:cNvSpPr/>
            <p:nvPr>
              <p:custDataLst>
                <p:tags r:id="rId23"/>
              </p:custDataLst>
            </p:nvPr>
          </p:nvSpPr>
          <p:spPr bwMode="auto">
            <a:xfrm>
              <a:off x="2320260" y="3471098"/>
              <a:ext cx="631491" cy="487971"/>
            </a:xfrm>
            <a:custGeom>
              <a:avLst/>
              <a:gdLst>
                <a:gd name="T0" fmla="*/ 22 w 469"/>
                <a:gd name="T1" fmla="*/ 0 h 362"/>
                <a:gd name="T2" fmla="*/ 448 w 469"/>
                <a:gd name="T3" fmla="*/ 0 h 362"/>
                <a:gd name="T4" fmla="*/ 469 w 469"/>
                <a:gd name="T5" fmla="*/ 25 h 362"/>
                <a:gd name="T6" fmla="*/ 469 w 469"/>
                <a:gd name="T7" fmla="*/ 337 h 362"/>
                <a:gd name="T8" fmla="*/ 448 w 469"/>
                <a:gd name="T9" fmla="*/ 362 h 362"/>
                <a:gd name="T10" fmla="*/ 22 w 469"/>
                <a:gd name="T11" fmla="*/ 362 h 362"/>
                <a:gd name="T12" fmla="*/ 0 w 469"/>
                <a:gd name="T13" fmla="*/ 337 h 362"/>
                <a:gd name="T14" fmla="*/ 0 w 469"/>
                <a:gd name="T15" fmla="*/ 25 h 362"/>
                <a:gd name="T16" fmla="*/ 22 w 46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362">
                  <a:moveTo>
                    <a:pt x="22" y="0"/>
                  </a:moveTo>
                  <a:cubicBezTo>
                    <a:pt x="448" y="0"/>
                    <a:pt x="448" y="0"/>
                    <a:pt x="448" y="0"/>
                  </a:cubicBezTo>
                  <a:cubicBezTo>
                    <a:pt x="460" y="0"/>
                    <a:pt x="469" y="11"/>
                    <a:pt x="469" y="25"/>
                  </a:cubicBezTo>
                  <a:cubicBezTo>
                    <a:pt x="469" y="337"/>
                    <a:pt x="469" y="337"/>
                    <a:pt x="469" y="337"/>
                  </a:cubicBezTo>
                  <a:cubicBezTo>
                    <a:pt x="469" y="351"/>
                    <a:pt x="460" y="362"/>
                    <a:pt x="448" y="362"/>
                  </a:cubicBezTo>
                  <a:cubicBezTo>
                    <a:pt x="22" y="362"/>
                    <a:pt x="22" y="362"/>
                    <a:pt x="22" y="362"/>
                  </a:cubicBezTo>
                  <a:cubicBezTo>
                    <a:pt x="10" y="362"/>
                    <a:pt x="0" y="351"/>
                    <a:pt x="0" y="337"/>
                  </a:cubicBezTo>
                  <a:cubicBezTo>
                    <a:pt x="0" y="25"/>
                    <a:pt x="0" y="25"/>
                    <a:pt x="0" y="25"/>
                  </a:cubicBezTo>
                  <a:cubicBezTo>
                    <a:pt x="0" y="11"/>
                    <a:pt x="10" y="0"/>
                    <a:pt x="22"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 name="Rectangle 36"/>
            <p:cNvSpPr>
              <a:spLocks noChangeArrowheads="1"/>
            </p:cNvSpPr>
            <p:nvPr>
              <p:custDataLst>
                <p:tags r:id="rId24"/>
              </p:custDataLst>
            </p:nvPr>
          </p:nvSpPr>
          <p:spPr bwMode="auto">
            <a:xfrm>
              <a:off x="2340228" y="3503546"/>
              <a:ext cx="592803" cy="421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 name="Rectangle 37"/>
            <p:cNvSpPr>
              <a:spLocks noChangeArrowheads="1"/>
            </p:cNvSpPr>
            <p:nvPr>
              <p:custDataLst>
                <p:tags r:id="rId25"/>
              </p:custDataLst>
            </p:nvPr>
          </p:nvSpPr>
          <p:spPr bwMode="auto">
            <a:xfrm>
              <a:off x="2340228" y="3503546"/>
              <a:ext cx="592803" cy="42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 name="Rectangle 38"/>
            <p:cNvSpPr>
              <a:spLocks noChangeArrowheads="1"/>
            </p:cNvSpPr>
            <p:nvPr>
              <p:custDataLst>
                <p:tags r:id="rId26"/>
              </p:custDataLst>
            </p:nvPr>
          </p:nvSpPr>
          <p:spPr bwMode="auto">
            <a:xfrm>
              <a:off x="2358948" y="3543482"/>
              <a:ext cx="443043" cy="47424"/>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 name="Rectangle 39"/>
            <p:cNvSpPr>
              <a:spLocks noChangeArrowheads="1"/>
            </p:cNvSpPr>
            <p:nvPr>
              <p:custDataLst>
                <p:tags r:id="rId27"/>
              </p:custDataLst>
            </p:nvPr>
          </p:nvSpPr>
          <p:spPr bwMode="auto">
            <a:xfrm>
              <a:off x="2358948" y="3543482"/>
              <a:ext cx="443043" cy="4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 name="Freeform 40"/>
            <p:cNvSpPr/>
            <p:nvPr>
              <p:custDataLst>
                <p:tags r:id="rId28"/>
              </p:custDataLst>
            </p:nvPr>
          </p:nvSpPr>
          <p:spPr bwMode="auto">
            <a:xfrm>
              <a:off x="2358948" y="3624602"/>
              <a:ext cx="97344" cy="72384"/>
            </a:xfrm>
            <a:custGeom>
              <a:avLst/>
              <a:gdLst>
                <a:gd name="T0" fmla="*/ 72 w 72"/>
                <a:gd name="T1" fmla="*/ 0 h 54"/>
                <a:gd name="T2" fmla="*/ 0 w 72"/>
                <a:gd name="T3" fmla="*/ 0 h 54"/>
                <a:gd name="T4" fmla="*/ 0 w 72"/>
                <a:gd name="T5" fmla="*/ 54 h 54"/>
                <a:gd name="T6" fmla="*/ 24 w 72"/>
                <a:gd name="T7" fmla="*/ 54 h 54"/>
                <a:gd name="T8" fmla="*/ 72 w 72"/>
                <a:gd name="T9" fmla="*/ 7 h 54"/>
                <a:gd name="T10" fmla="*/ 72 w 72"/>
                <a:gd name="T11" fmla="*/ 0 h 54"/>
              </a:gdLst>
              <a:ahLst/>
              <a:cxnLst>
                <a:cxn ang="0">
                  <a:pos x="T0" y="T1"/>
                </a:cxn>
                <a:cxn ang="0">
                  <a:pos x="T2" y="T3"/>
                </a:cxn>
                <a:cxn ang="0">
                  <a:pos x="T4" y="T5"/>
                </a:cxn>
                <a:cxn ang="0">
                  <a:pos x="T6" y="T7"/>
                </a:cxn>
                <a:cxn ang="0">
                  <a:pos x="T8" y="T9"/>
                </a:cxn>
                <a:cxn ang="0">
                  <a:pos x="T10" y="T11"/>
                </a:cxn>
              </a:cxnLst>
              <a:rect l="0" t="0" r="r" b="b"/>
              <a:pathLst>
                <a:path w="72" h="54">
                  <a:moveTo>
                    <a:pt x="72" y="0"/>
                  </a:moveTo>
                  <a:cubicBezTo>
                    <a:pt x="0" y="0"/>
                    <a:pt x="0" y="0"/>
                    <a:pt x="0" y="0"/>
                  </a:cubicBezTo>
                  <a:cubicBezTo>
                    <a:pt x="0" y="54"/>
                    <a:pt x="0" y="54"/>
                    <a:pt x="0" y="54"/>
                  </a:cubicBezTo>
                  <a:cubicBezTo>
                    <a:pt x="24" y="54"/>
                    <a:pt x="24" y="54"/>
                    <a:pt x="24" y="54"/>
                  </a:cubicBezTo>
                  <a:cubicBezTo>
                    <a:pt x="25" y="28"/>
                    <a:pt x="46" y="8"/>
                    <a:pt x="72" y="7"/>
                  </a:cubicBezTo>
                  <a:cubicBezTo>
                    <a:pt x="72" y="0"/>
                    <a:pt x="72" y="0"/>
                    <a:pt x="72" y="0"/>
                  </a:cubicBezTo>
                </a:path>
              </a:pathLst>
            </a:custGeom>
            <a:solidFill>
              <a:srgbClr val="F2F2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 name="Rectangle 41"/>
            <p:cNvSpPr>
              <a:spLocks noChangeArrowheads="1"/>
            </p:cNvSpPr>
            <p:nvPr>
              <p:custDataLst>
                <p:tags r:id="rId29"/>
              </p:custDataLst>
            </p:nvPr>
          </p:nvSpPr>
          <p:spPr bwMode="auto">
            <a:xfrm>
              <a:off x="2811974" y="3543482"/>
              <a:ext cx="109825" cy="335714"/>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 name="Rectangle 42"/>
            <p:cNvSpPr>
              <a:spLocks noChangeArrowheads="1"/>
            </p:cNvSpPr>
            <p:nvPr>
              <p:custDataLst>
                <p:tags r:id="rId30"/>
              </p:custDataLst>
            </p:nvPr>
          </p:nvSpPr>
          <p:spPr bwMode="auto">
            <a:xfrm>
              <a:off x="2811974" y="3543482"/>
              <a:ext cx="109825" cy="33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 name="Freeform 43"/>
            <p:cNvSpPr/>
            <p:nvPr>
              <p:custDataLst>
                <p:tags r:id="rId31"/>
              </p:custDataLst>
            </p:nvPr>
          </p:nvSpPr>
          <p:spPr bwMode="auto">
            <a:xfrm>
              <a:off x="2820711" y="3608378"/>
              <a:ext cx="92352" cy="12480"/>
            </a:xfrm>
            <a:custGeom>
              <a:avLst/>
              <a:gdLst>
                <a:gd name="T0" fmla="*/ 63 w 68"/>
                <a:gd name="T1" fmla="*/ 9 h 9"/>
                <a:gd name="T2" fmla="*/ 5 w 68"/>
                <a:gd name="T3" fmla="*/ 9 h 9"/>
                <a:gd name="T4" fmla="*/ 0 w 68"/>
                <a:gd name="T5" fmla="*/ 5 h 9"/>
                <a:gd name="T6" fmla="*/ 0 w 68"/>
                <a:gd name="T7" fmla="*/ 4 h 9"/>
                <a:gd name="T8" fmla="*/ 5 w 68"/>
                <a:gd name="T9" fmla="*/ 0 h 9"/>
                <a:gd name="T10" fmla="*/ 63 w 68"/>
                <a:gd name="T11" fmla="*/ 0 h 9"/>
                <a:gd name="T12" fmla="*/ 68 w 68"/>
                <a:gd name="T13" fmla="*/ 4 h 9"/>
                <a:gd name="T14" fmla="*/ 68 w 68"/>
                <a:gd name="T15" fmla="*/ 5 h 9"/>
                <a:gd name="T16" fmla="*/ 63 w 6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
                  <a:moveTo>
                    <a:pt x="63" y="9"/>
                  </a:moveTo>
                  <a:cubicBezTo>
                    <a:pt x="5" y="9"/>
                    <a:pt x="5" y="9"/>
                    <a:pt x="5" y="9"/>
                  </a:cubicBezTo>
                  <a:cubicBezTo>
                    <a:pt x="2" y="9"/>
                    <a:pt x="0" y="7"/>
                    <a:pt x="0" y="5"/>
                  </a:cubicBezTo>
                  <a:cubicBezTo>
                    <a:pt x="0" y="4"/>
                    <a:pt x="0" y="4"/>
                    <a:pt x="0" y="4"/>
                  </a:cubicBezTo>
                  <a:cubicBezTo>
                    <a:pt x="0" y="2"/>
                    <a:pt x="2" y="0"/>
                    <a:pt x="5" y="0"/>
                  </a:cubicBezTo>
                  <a:cubicBezTo>
                    <a:pt x="63" y="0"/>
                    <a:pt x="63" y="0"/>
                    <a:pt x="63" y="0"/>
                  </a:cubicBezTo>
                  <a:cubicBezTo>
                    <a:pt x="66" y="0"/>
                    <a:pt x="68" y="2"/>
                    <a:pt x="68" y="4"/>
                  </a:cubicBezTo>
                  <a:cubicBezTo>
                    <a:pt x="68" y="5"/>
                    <a:pt x="68" y="5"/>
                    <a:pt x="68" y="5"/>
                  </a:cubicBezTo>
                  <a:cubicBezTo>
                    <a:pt x="68" y="7"/>
                    <a:pt x="66" y="9"/>
                    <a:pt x="63" y="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 name="Freeform 44"/>
            <p:cNvSpPr/>
            <p:nvPr>
              <p:custDataLst>
                <p:tags r:id="rId32"/>
              </p:custDataLst>
            </p:nvPr>
          </p:nvSpPr>
          <p:spPr bwMode="auto">
            <a:xfrm>
              <a:off x="2819462" y="3607130"/>
              <a:ext cx="94848" cy="14976"/>
            </a:xfrm>
            <a:custGeom>
              <a:avLst/>
              <a:gdLst>
                <a:gd name="T0" fmla="*/ 64 w 70"/>
                <a:gd name="T1" fmla="*/ 10 h 11"/>
                <a:gd name="T2" fmla="*/ 64 w 70"/>
                <a:gd name="T3" fmla="*/ 9 h 11"/>
                <a:gd name="T4" fmla="*/ 6 w 70"/>
                <a:gd name="T5" fmla="*/ 9 h 11"/>
                <a:gd name="T6" fmla="*/ 2 w 70"/>
                <a:gd name="T7" fmla="*/ 6 h 11"/>
                <a:gd name="T8" fmla="*/ 2 w 70"/>
                <a:gd name="T9" fmla="*/ 5 h 11"/>
                <a:gd name="T10" fmla="*/ 6 w 70"/>
                <a:gd name="T11" fmla="*/ 2 h 11"/>
                <a:gd name="T12" fmla="*/ 64 w 70"/>
                <a:gd name="T13" fmla="*/ 2 h 11"/>
                <a:gd name="T14" fmla="*/ 68 w 70"/>
                <a:gd name="T15" fmla="*/ 5 h 11"/>
                <a:gd name="T16" fmla="*/ 68 w 70"/>
                <a:gd name="T17" fmla="*/ 6 h 11"/>
                <a:gd name="T18" fmla="*/ 64 w 70"/>
                <a:gd name="T19" fmla="*/ 9 h 11"/>
                <a:gd name="T20" fmla="*/ 64 w 70"/>
                <a:gd name="T21" fmla="*/ 10 h 11"/>
                <a:gd name="T22" fmla="*/ 64 w 70"/>
                <a:gd name="T23" fmla="*/ 11 h 11"/>
                <a:gd name="T24" fmla="*/ 70 w 70"/>
                <a:gd name="T25" fmla="*/ 6 h 11"/>
                <a:gd name="T26" fmla="*/ 70 w 70"/>
                <a:gd name="T27" fmla="*/ 5 h 11"/>
                <a:gd name="T28" fmla="*/ 64 w 70"/>
                <a:gd name="T29" fmla="*/ 0 h 11"/>
                <a:gd name="T30" fmla="*/ 6 w 70"/>
                <a:gd name="T31" fmla="*/ 0 h 11"/>
                <a:gd name="T32" fmla="*/ 0 w 70"/>
                <a:gd name="T33" fmla="*/ 5 h 11"/>
                <a:gd name="T34" fmla="*/ 0 w 70"/>
                <a:gd name="T35" fmla="*/ 6 h 11"/>
                <a:gd name="T36" fmla="*/ 6 w 70"/>
                <a:gd name="T37" fmla="*/ 11 h 11"/>
                <a:gd name="T38" fmla="*/ 64 w 70"/>
                <a:gd name="T39" fmla="*/ 11 h 11"/>
                <a:gd name="T40" fmla="*/ 64 w 70"/>
                <a:gd name="T4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1">
                  <a:moveTo>
                    <a:pt x="64" y="10"/>
                  </a:moveTo>
                  <a:cubicBezTo>
                    <a:pt x="64" y="9"/>
                    <a:pt x="64" y="9"/>
                    <a:pt x="64" y="9"/>
                  </a:cubicBezTo>
                  <a:cubicBezTo>
                    <a:pt x="6" y="9"/>
                    <a:pt x="6" y="9"/>
                    <a:pt x="6" y="9"/>
                  </a:cubicBezTo>
                  <a:cubicBezTo>
                    <a:pt x="4" y="9"/>
                    <a:pt x="2" y="8"/>
                    <a:pt x="2" y="6"/>
                  </a:cubicBezTo>
                  <a:cubicBezTo>
                    <a:pt x="2" y="5"/>
                    <a:pt x="2" y="5"/>
                    <a:pt x="2" y="5"/>
                  </a:cubicBezTo>
                  <a:cubicBezTo>
                    <a:pt x="2" y="3"/>
                    <a:pt x="4" y="2"/>
                    <a:pt x="6" y="2"/>
                  </a:cubicBezTo>
                  <a:cubicBezTo>
                    <a:pt x="64" y="2"/>
                    <a:pt x="64" y="2"/>
                    <a:pt x="64" y="2"/>
                  </a:cubicBezTo>
                  <a:cubicBezTo>
                    <a:pt x="66" y="2"/>
                    <a:pt x="68" y="3"/>
                    <a:pt x="68" y="5"/>
                  </a:cubicBezTo>
                  <a:cubicBezTo>
                    <a:pt x="68" y="6"/>
                    <a:pt x="68" y="6"/>
                    <a:pt x="68" y="6"/>
                  </a:cubicBezTo>
                  <a:cubicBezTo>
                    <a:pt x="68" y="8"/>
                    <a:pt x="66" y="9"/>
                    <a:pt x="64" y="9"/>
                  </a:cubicBezTo>
                  <a:cubicBezTo>
                    <a:pt x="64" y="10"/>
                    <a:pt x="64" y="10"/>
                    <a:pt x="64" y="10"/>
                  </a:cubicBezTo>
                  <a:cubicBezTo>
                    <a:pt x="64" y="11"/>
                    <a:pt x="64" y="11"/>
                    <a:pt x="64" y="11"/>
                  </a:cubicBezTo>
                  <a:cubicBezTo>
                    <a:pt x="67" y="11"/>
                    <a:pt x="70" y="9"/>
                    <a:pt x="70" y="6"/>
                  </a:cubicBezTo>
                  <a:cubicBezTo>
                    <a:pt x="70" y="5"/>
                    <a:pt x="70" y="5"/>
                    <a:pt x="70" y="5"/>
                  </a:cubicBezTo>
                  <a:cubicBezTo>
                    <a:pt x="70" y="2"/>
                    <a:pt x="67" y="0"/>
                    <a:pt x="64" y="0"/>
                  </a:cubicBezTo>
                  <a:cubicBezTo>
                    <a:pt x="6" y="0"/>
                    <a:pt x="6" y="0"/>
                    <a:pt x="6" y="0"/>
                  </a:cubicBezTo>
                  <a:cubicBezTo>
                    <a:pt x="3" y="0"/>
                    <a:pt x="0" y="2"/>
                    <a:pt x="0" y="5"/>
                  </a:cubicBezTo>
                  <a:cubicBezTo>
                    <a:pt x="0" y="6"/>
                    <a:pt x="0" y="6"/>
                    <a:pt x="0" y="6"/>
                  </a:cubicBezTo>
                  <a:cubicBezTo>
                    <a:pt x="0" y="9"/>
                    <a:pt x="3" y="11"/>
                    <a:pt x="6" y="11"/>
                  </a:cubicBezTo>
                  <a:cubicBezTo>
                    <a:pt x="64" y="11"/>
                    <a:pt x="64" y="11"/>
                    <a:pt x="64" y="11"/>
                  </a:cubicBezTo>
                  <a:cubicBezTo>
                    <a:pt x="64" y="10"/>
                    <a:pt x="64" y="10"/>
                    <a:pt x="64" y="10"/>
                  </a:cubicBezTo>
                </a:path>
              </a:pathLst>
            </a:custGeom>
            <a:solidFill>
              <a:srgbClr val="C3C2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 name="Freeform 45"/>
            <p:cNvSpPr/>
            <p:nvPr>
              <p:custDataLst>
                <p:tags r:id="rId33"/>
              </p:custDataLst>
            </p:nvPr>
          </p:nvSpPr>
          <p:spPr bwMode="auto">
            <a:xfrm>
              <a:off x="2358948" y="3711963"/>
              <a:ext cx="97344" cy="74880"/>
            </a:xfrm>
            <a:custGeom>
              <a:avLst/>
              <a:gdLst>
                <a:gd name="T0" fmla="*/ 24 w 72"/>
                <a:gd name="T1" fmla="*/ 0 h 55"/>
                <a:gd name="T2" fmla="*/ 0 w 72"/>
                <a:gd name="T3" fmla="*/ 0 h 55"/>
                <a:gd name="T4" fmla="*/ 0 w 72"/>
                <a:gd name="T5" fmla="*/ 55 h 55"/>
                <a:gd name="T6" fmla="*/ 72 w 72"/>
                <a:gd name="T7" fmla="*/ 55 h 55"/>
                <a:gd name="T8" fmla="*/ 72 w 72"/>
                <a:gd name="T9" fmla="*/ 43 h 55"/>
                <a:gd name="T10" fmla="*/ 24 w 72"/>
                <a:gd name="T11" fmla="*/ 0 h 55"/>
              </a:gdLst>
              <a:ahLst/>
              <a:cxnLst>
                <a:cxn ang="0">
                  <a:pos x="T0" y="T1"/>
                </a:cxn>
                <a:cxn ang="0">
                  <a:pos x="T2" y="T3"/>
                </a:cxn>
                <a:cxn ang="0">
                  <a:pos x="T4" y="T5"/>
                </a:cxn>
                <a:cxn ang="0">
                  <a:pos x="T6" y="T7"/>
                </a:cxn>
                <a:cxn ang="0">
                  <a:pos x="T8" y="T9"/>
                </a:cxn>
                <a:cxn ang="0">
                  <a:pos x="T10" y="T11"/>
                </a:cxn>
              </a:cxnLst>
              <a:rect l="0" t="0" r="r" b="b"/>
              <a:pathLst>
                <a:path w="72" h="55">
                  <a:moveTo>
                    <a:pt x="24" y="0"/>
                  </a:moveTo>
                  <a:cubicBezTo>
                    <a:pt x="0" y="0"/>
                    <a:pt x="0" y="0"/>
                    <a:pt x="0" y="0"/>
                  </a:cubicBezTo>
                  <a:cubicBezTo>
                    <a:pt x="0" y="55"/>
                    <a:pt x="0" y="55"/>
                    <a:pt x="0" y="55"/>
                  </a:cubicBezTo>
                  <a:cubicBezTo>
                    <a:pt x="72" y="55"/>
                    <a:pt x="72" y="55"/>
                    <a:pt x="72" y="55"/>
                  </a:cubicBezTo>
                  <a:cubicBezTo>
                    <a:pt x="72" y="43"/>
                    <a:pt x="72" y="43"/>
                    <a:pt x="72" y="43"/>
                  </a:cubicBezTo>
                  <a:cubicBezTo>
                    <a:pt x="48" y="42"/>
                    <a:pt x="28" y="24"/>
                    <a:pt x="24" y="0"/>
                  </a:cubicBezTo>
                </a:path>
              </a:pathLst>
            </a:custGeom>
            <a:solidFill>
              <a:srgbClr val="F2F2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 name="Rectangle 46"/>
            <p:cNvSpPr>
              <a:spLocks noChangeArrowheads="1"/>
            </p:cNvSpPr>
            <p:nvPr>
              <p:custDataLst>
                <p:tags r:id="rId34"/>
              </p:custDataLst>
            </p:nvPr>
          </p:nvSpPr>
          <p:spPr bwMode="auto">
            <a:xfrm>
              <a:off x="2358948" y="3801819"/>
              <a:ext cx="97344" cy="72384"/>
            </a:xfrm>
            <a:prstGeom prst="rect">
              <a:avLst/>
            </a:prstGeom>
            <a:solidFill>
              <a:srgbClr val="F2F2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 name="Rectangle 47"/>
            <p:cNvSpPr>
              <a:spLocks noChangeArrowheads="1"/>
            </p:cNvSpPr>
            <p:nvPr>
              <p:custDataLst>
                <p:tags r:id="rId35"/>
              </p:custDataLst>
            </p:nvPr>
          </p:nvSpPr>
          <p:spPr bwMode="auto">
            <a:xfrm>
              <a:off x="2358948" y="3801819"/>
              <a:ext cx="97344" cy="7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 name="Oval 48"/>
            <p:cNvSpPr>
              <a:spLocks noChangeArrowheads="1"/>
            </p:cNvSpPr>
            <p:nvPr>
              <p:custDataLst>
                <p:tags r:id="rId36"/>
              </p:custDataLst>
            </p:nvPr>
          </p:nvSpPr>
          <p:spPr bwMode="auto">
            <a:xfrm>
              <a:off x="2365188" y="3524762"/>
              <a:ext cx="9984" cy="998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 name="Oval 49"/>
            <p:cNvSpPr>
              <a:spLocks noChangeArrowheads="1"/>
            </p:cNvSpPr>
            <p:nvPr>
              <p:custDataLst>
                <p:tags r:id="rId37"/>
              </p:custDataLst>
            </p:nvPr>
          </p:nvSpPr>
          <p:spPr bwMode="auto">
            <a:xfrm>
              <a:off x="2381412" y="3524762"/>
              <a:ext cx="9984" cy="998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 name="Oval 50"/>
            <p:cNvSpPr>
              <a:spLocks noChangeArrowheads="1"/>
            </p:cNvSpPr>
            <p:nvPr>
              <p:custDataLst>
                <p:tags r:id="rId38"/>
              </p:custDataLst>
            </p:nvPr>
          </p:nvSpPr>
          <p:spPr bwMode="auto">
            <a:xfrm>
              <a:off x="2397636" y="3524762"/>
              <a:ext cx="8736" cy="998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 name="Oval 51"/>
            <p:cNvSpPr>
              <a:spLocks noChangeArrowheads="1"/>
            </p:cNvSpPr>
            <p:nvPr>
              <p:custDataLst>
                <p:tags r:id="rId39"/>
              </p:custDataLst>
            </p:nvPr>
          </p:nvSpPr>
          <p:spPr bwMode="auto">
            <a:xfrm>
              <a:off x="2843175" y="3564698"/>
              <a:ext cx="11232" cy="9984"/>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 name="Oval 52"/>
            <p:cNvSpPr>
              <a:spLocks noChangeArrowheads="1"/>
            </p:cNvSpPr>
            <p:nvPr>
              <p:custDataLst>
                <p:tags r:id="rId40"/>
              </p:custDataLst>
            </p:nvPr>
          </p:nvSpPr>
          <p:spPr bwMode="auto">
            <a:xfrm>
              <a:off x="2863143" y="3564698"/>
              <a:ext cx="11232" cy="9984"/>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 name="Oval 53"/>
            <p:cNvSpPr>
              <a:spLocks noChangeArrowheads="1"/>
            </p:cNvSpPr>
            <p:nvPr>
              <p:custDataLst>
                <p:tags r:id="rId41"/>
              </p:custDataLst>
            </p:nvPr>
          </p:nvSpPr>
          <p:spPr bwMode="auto">
            <a:xfrm>
              <a:off x="2881862" y="3564698"/>
              <a:ext cx="11232" cy="9984"/>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 name="Rectangle 54"/>
            <p:cNvSpPr>
              <a:spLocks noChangeArrowheads="1"/>
            </p:cNvSpPr>
            <p:nvPr>
              <p:custDataLst>
                <p:tags r:id="rId42"/>
              </p:custDataLst>
            </p:nvPr>
          </p:nvSpPr>
          <p:spPr bwMode="auto">
            <a:xfrm>
              <a:off x="2820711" y="3627098"/>
              <a:ext cx="92352" cy="3744"/>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 name="Rectangle 55"/>
            <p:cNvSpPr>
              <a:spLocks noChangeArrowheads="1"/>
            </p:cNvSpPr>
            <p:nvPr>
              <p:custDataLst>
                <p:tags r:id="rId43"/>
              </p:custDataLst>
            </p:nvPr>
          </p:nvSpPr>
          <p:spPr bwMode="auto">
            <a:xfrm>
              <a:off x="2820711" y="3627098"/>
              <a:ext cx="92352" cy="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9" name="Rectangle 56"/>
            <p:cNvSpPr>
              <a:spLocks noChangeArrowheads="1"/>
            </p:cNvSpPr>
            <p:nvPr>
              <p:custDataLst>
                <p:tags r:id="rId44"/>
              </p:custDataLst>
            </p:nvPr>
          </p:nvSpPr>
          <p:spPr bwMode="auto">
            <a:xfrm>
              <a:off x="2820711" y="3634586"/>
              <a:ext cx="92352" cy="2496"/>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0" name="Rectangle 57"/>
            <p:cNvSpPr>
              <a:spLocks noChangeArrowheads="1"/>
            </p:cNvSpPr>
            <p:nvPr>
              <p:custDataLst>
                <p:tags r:id="rId45"/>
              </p:custDataLst>
            </p:nvPr>
          </p:nvSpPr>
          <p:spPr bwMode="auto">
            <a:xfrm>
              <a:off x="2820711" y="3634586"/>
              <a:ext cx="92352"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1" name="Freeform 58"/>
            <p:cNvSpPr>
              <a:spLocks noEditPoints="1"/>
            </p:cNvSpPr>
            <p:nvPr>
              <p:custDataLst>
                <p:tags r:id="rId46"/>
              </p:custDataLst>
            </p:nvPr>
          </p:nvSpPr>
          <p:spPr bwMode="auto">
            <a:xfrm>
              <a:off x="2482500" y="3622106"/>
              <a:ext cx="313250" cy="253346"/>
            </a:xfrm>
            <a:custGeom>
              <a:avLst/>
              <a:gdLst>
                <a:gd name="T0" fmla="*/ 230 w 232"/>
                <a:gd name="T1" fmla="*/ 99 h 188"/>
                <a:gd name="T2" fmla="*/ 230 w 232"/>
                <a:gd name="T3" fmla="*/ 159 h 188"/>
                <a:gd name="T4" fmla="*/ 222 w 232"/>
                <a:gd name="T5" fmla="*/ 178 h 188"/>
                <a:gd name="T6" fmla="*/ 203 w 232"/>
                <a:gd name="T7" fmla="*/ 186 h 188"/>
                <a:gd name="T8" fmla="*/ 203 w 232"/>
                <a:gd name="T9" fmla="*/ 186 h 188"/>
                <a:gd name="T10" fmla="*/ 29 w 232"/>
                <a:gd name="T11" fmla="*/ 186 h 188"/>
                <a:gd name="T12" fmla="*/ 10 w 232"/>
                <a:gd name="T13" fmla="*/ 178 h 188"/>
                <a:gd name="T14" fmla="*/ 2 w 232"/>
                <a:gd name="T15" fmla="*/ 159 h 188"/>
                <a:gd name="T16" fmla="*/ 2 w 232"/>
                <a:gd name="T17" fmla="*/ 106 h 188"/>
                <a:gd name="T18" fmla="*/ 0 w 232"/>
                <a:gd name="T19" fmla="*/ 107 h 188"/>
                <a:gd name="T20" fmla="*/ 0 w 232"/>
                <a:gd name="T21" fmla="*/ 159 h 188"/>
                <a:gd name="T22" fmla="*/ 29 w 232"/>
                <a:gd name="T23" fmla="*/ 188 h 188"/>
                <a:gd name="T24" fmla="*/ 203 w 232"/>
                <a:gd name="T25" fmla="*/ 188 h 188"/>
                <a:gd name="T26" fmla="*/ 232 w 232"/>
                <a:gd name="T27" fmla="*/ 159 h 188"/>
                <a:gd name="T28" fmla="*/ 232 w 232"/>
                <a:gd name="T29" fmla="*/ 100 h 188"/>
                <a:gd name="T30" fmla="*/ 230 w 232"/>
                <a:gd name="T31" fmla="*/ 99 h 188"/>
                <a:gd name="T32" fmla="*/ 230 w 232"/>
                <a:gd name="T33" fmla="*/ 80 h 188"/>
                <a:gd name="T34" fmla="*/ 230 w 232"/>
                <a:gd name="T35" fmla="*/ 81 h 188"/>
                <a:gd name="T36" fmla="*/ 232 w 232"/>
                <a:gd name="T37" fmla="*/ 83 h 188"/>
                <a:gd name="T38" fmla="*/ 232 w 232"/>
                <a:gd name="T39" fmla="*/ 83 h 188"/>
                <a:gd name="T40" fmla="*/ 230 w 232"/>
                <a:gd name="T41" fmla="*/ 80 h 188"/>
                <a:gd name="T42" fmla="*/ 226 w 232"/>
                <a:gd name="T43" fmla="*/ 11 h 188"/>
                <a:gd name="T44" fmla="*/ 224 w 232"/>
                <a:gd name="T45" fmla="*/ 12 h 188"/>
                <a:gd name="T46" fmla="*/ 225 w 232"/>
                <a:gd name="T47" fmla="*/ 13 h 188"/>
                <a:gd name="T48" fmla="*/ 226 w 232"/>
                <a:gd name="T49" fmla="*/ 11 h 188"/>
                <a:gd name="T50" fmla="*/ 226 w 232"/>
                <a:gd name="T51" fmla="*/ 11 h 188"/>
                <a:gd name="T52" fmla="*/ 203 w 232"/>
                <a:gd name="T53" fmla="*/ 0 h 188"/>
                <a:gd name="T54" fmla="*/ 29 w 232"/>
                <a:gd name="T55" fmla="*/ 0 h 188"/>
                <a:gd name="T56" fmla="*/ 5 w 232"/>
                <a:gd name="T57" fmla="*/ 14 h 188"/>
                <a:gd name="T58" fmla="*/ 6 w 232"/>
                <a:gd name="T59" fmla="*/ 15 h 188"/>
                <a:gd name="T60" fmla="*/ 10 w 232"/>
                <a:gd name="T61" fmla="*/ 10 h 188"/>
                <a:gd name="T62" fmla="*/ 29 w 232"/>
                <a:gd name="T63" fmla="*/ 2 h 188"/>
                <a:gd name="T64" fmla="*/ 203 w 232"/>
                <a:gd name="T65" fmla="*/ 2 h 188"/>
                <a:gd name="T66" fmla="*/ 214 w 232"/>
                <a:gd name="T67" fmla="*/ 4 h 188"/>
                <a:gd name="T68" fmla="*/ 215 w 232"/>
                <a:gd name="T69" fmla="*/ 2 h 188"/>
                <a:gd name="T70" fmla="*/ 203 w 232"/>
                <a:gd name="T7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188">
                  <a:moveTo>
                    <a:pt x="230" y="99"/>
                  </a:moveTo>
                  <a:cubicBezTo>
                    <a:pt x="230" y="159"/>
                    <a:pt x="230" y="159"/>
                    <a:pt x="230" y="159"/>
                  </a:cubicBezTo>
                  <a:cubicBezTo>
                    <a:pt x="230" y="167"/>
                    <a:pt x="227" y="173"/>
                    <a:pt x="222" y="178"/>
                  </a:cubicBezTo>
                  <a:cubicBezTo>
                    <a:pt x="217" y="183"/>
                    <a:pt x="210" y="186"/>
                    <a:pt x="203" y="186"/>
                  </a:cubicBezTo>
                  <a:cubicBezTo>
                    <a:pt x="203" y="186"/>
                    <a:pt x="203" y="186"/>
                    <a:pt x="203" y="186"/>
                  </a:cubicBezTo>
                  <a:cubicBezTo>
                    <a:pt x="29" y="186"/>
                    <a:pt x="29" y="186"/>
                    <a:pt x="29" y="186"/>
                  </a:cubicBezTo>
                  <a:cubicBezTo>
                    <a:pt x="22" y="186"/>
                    <a:pt x="15" y="183"/>
                    <a:pt x="10" y="178"/>
                  </a:cubicBezTo>
                  <a:cubicBezTo>
                    <a:pt x="5" y="173"/>
                    <a:pt x="2" y="167"/>
                    <a:pt x="2" y="159"/>
                  </a:cubicBezTo>
                  <a:cubicBezTo>
                    <a:pt x="2" y="106"/>
                    <a:pt x="2" y="106"/>
                    <a:pt x="2" y="106"/>
                  </a:cubicBezTo>
                  <a:cubicBezTo>
                    <a:pt x="2" y="106"/>
                    <a:pt x="1" y="107"/>
                    <a:pt x="0" y="107"/>
                  </a:cubicBezTo>
                  <a:cubicBezTo>
                    <a:pt x="0" y="159"/>
                    <a:pt x="0" y="159"/>
                    <a:pt x="0" y="159"/>
                  </a:cubicBezTo>
                  <a:cubicBezTo>
                    <a:pt x="0" y="175"/>
                    <a:pt x="13" y="188"/>
                    <a:pt x="29" y="188"/>
                  </a:cubicBezTo>
                  <a:cubicBezTo>
                    <a:pt x="203" y="188"/>
                    <a:pt x="203" y="188"/>
                    <a:pt x="203" y="188"/>
                  </a:cubicBezTo>
                  <a:cubicBezTo>
                    <a:pt x="219" y="188"/>
                    <a:pt x="232" y="175"/>
                    <a:pt x="232" y="159"/>
                  </a:cubicBezTo>
                  <a:cubicBezTo>
                    <a:pt x="232" y="100"/>
                    <a:pt x="232" y="100"/>
                    <a:pt x="232" y="100"/>
                  </a:cubicBezTo>
                  <a:cubicBezTo>
                    <a:pt x="231" y="100"/>
                    <a:pt x="231" y="99"/>
                    <a:pt x="230" y="99"/>
                  </a:cubicBezTo>
                  <a:moveTo>
                    <a:pt x="230" y="80"/>
                  </a:moveTo>
                  <a:cubicBezTo>
                    <a:pt x="230" y="81"/>
                    <a:pt x="230" y="81"/>
                    <a:pt x="230" y="81"/>
                  </a:cubicBezTo>
                  <a:cubicBezTo>
                    <a:pt x="231" y="81"/>
                    <a:pt x="231" y="82"/>
                    <a:pt x="232" y="83"/>
                  </a:cubicBezTo>
                  <a:cubicBezTo>
                    <a:pt x="232" y="83"/>
                    <a:pt x="232" y="83"/>
                    <a:pt x="232" y="83"/>
                  </a:cubicBezTo>
                  <a:cubicBezTo>
                    <a:pt x="231" y="82"/>
                    <a:pt x="231" y="81"/>
                    <a:pt x="230" y="80"/>
                  </a:cubicBezTo>
                  <a:moveTo>
                    <a:pt x="226" y="11"/>
                  </a:moveTo>
                  <a:cubicBezTo>
                    <a:pt x="225" y="11"/>
                    <a:pt x="225" y="12"/>
                    <a:pt x="224" y="12"/>
                  </a:cubicBezTo>
                  <a:cubicBezTo>
                    <a:pt x="225" y="12"/>
                    <a:pt x="225" y="13"/>
                    <a:pt x="225" y="13"/>
                  </a:cubicBezTo>
                  <a:cubicBezTo>
                    <a:pt x="225" y="12"/>
                    <a:pt x="225" y="11"/>
                    <a:pt x="226" y="11"/>
                  </a:cubicBezTo>
                  <a:cubicBezTo>
                    <a:pt x="226" y="11"/>
                    <a:pt x="226" y="11"/>
                    <a:pt x="226" y="11"/>
                  </a:cubicBezTo>
                  <a:moveTo>
                    <a:pt x="203" y="0"/>
                  </a:moveTo>
                  <a:cubicBezTo>
                    <a:pt x="29" y="0"/>
                    <a:pt x="29" y="0"/>
                    <a:pt x="29" y="0"/>
                  </a:cubicBezTo>
                  <a:cubicBezTo>
                    <a:pt x="19" y="0"/>
                    <a:pt x="10" y="5"/>
                    <a:pt x="5" y="14"/>
                  </a:cubicBezTo>
                  <a:cubicBezTo>
                    <a:pt x="5" y="14"/>
                    <a:pt x="6" y="14"/>
                    <a:pt x="6" y="15"/>
                  </a:cubicBezTo>
                  <a:cubicBezTo>
                    <a:pt x="7" y="13"/>
                    <a:pt x="9" y="11"/>
                    <a:pt x="10" y="10"/>
                  </a:cubicBezTo>
                  <a:cubicBezTo>
                    <a:pt x="15" y="5"/>
                    <a:pt x="22" y="2"/>
                    <a:pt x="29" y="2"/>
                  </a:cubicBezTo>
                  <a:cubicBezTo>
                    <a:pt x="203" y="2"/>
                    <a:pt x="203" y="2"/>
                    <a:pt x="203" y="2"/>
                  </a:cubicBezTo>
                  <a:cubicBezTo>
                    <a:pt x="207" y="2"/>
                    <a:pt x="211" y="3"/>
                    <a:pt x="214" y="4"/>
                  </a:cubicBezTo>
                  <a:cubicBezTo>
                    <a:pt x="214" y="3"/>
                    <a:pt x="215" y="3"/>
                    <a:pt x="215" y="2"/>
                  </a:cubicBezTo>
                  <a:cubicBezTo>
                    <a:pt x="212" y="1"/>
                    <a:pt x="207" y="0"/>
                    <a:pt x="203" y="0"/>
                  </a:cubicBezTo>
                </a:path>
              </a:pathLst>
            </a:custGeom>
            <a:solidFill>
              <a:srgbClr val="DA80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2" name="Freeform 59"/>
            <p:cNvSpPr/>
            <p:nvPr>
              <p:custDataLst>
                <p:tags r:id="rId47"/>
              </p:custDataLst>
            </p:nvPr>
          </p:nvSpPr>
          <p:spPr bwMode="auto">
            <a:xfrm>
              <a:off x="2498725" y="3639578"/>
              <a:ext cx="4992" cy="2496"/>
            </a:xfrm>
            <a:custGeom>
              <a:avLst/>
              <a:gdLst>
                <a:gd name="T0" fmla="*/ 0 w 4"/>
                <a:gd name="T1" fmla="*/ 0 h 2"/>
                <a:gd name="T2" fmla="*/ 2 w 4"/>
                <a:gd name="T3" fmla="*/ 2 h 2"/>
                <a:gd name="T4" fmla="*/ 4 w 4"/>
                <a:gd name="T5" fmla="*/ 1 h 2"/>
                <a:gd name="T6" fmla="*/ 1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1" y="0"/>
                  </a:lnTo>
                  <a:lnTo>
                    <a:pt x="0" y="0"/>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3" name="Freeform 60"/>
            <p:cNvSpPr/>
            <p:nvPr>
              <p:custDataLst>
                <p:tags r:id="rId48"/>
              </p:custDataLst>
            </p:nvPr>
          </p:nvSpPr>
          <p:spPr bwMode="auto">
            <a:xfrm>
              <a:off x="2498725" y="3639578"/>
              <a:ext cx="4992" cy="2496"/>
            </a:xfrm>
            <a:custGeom>
              <a:avLst/>
              <a:gdLst>
                <a:gd name="T0" fmla="*/ 0 w 4"/>
                <a:gd name="T1" fmla="*/ 0 h 2"/>
                <a:gd name="T2" fmla="*/ 2 w 4"/>
                <a:gd name="T3" fmla="*/ 2 h 2"/>
                <a:gd name="T4" fmla="*/ 4 w 4"/>
                <a:gd name="T5" fmla="*/ 1 h 2"/>
                <a:gd name="T6" fmla="*/ 1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4" name="Freeform 61"/>
            <p:cNvSpPr>
              <a:spLocks noEditPoints="1"/>
            </p:cNvSpPr>
            <p:nvPr>
              <p:custDataLst>
                <p:tags r:id="rId49"/>
              </p:custDataLst>
            </p:nvPr>
          </p:nvSpPr>
          <p:spPr bwMode="auto">
            <a:xfrm>
              <a:off x="2506213" y="3643323"/>
              <a:ext cx="264577" cy="212161"/>
            </a:xfrm>
            <a:custGeom>
              <a:avLst/>
              <a:gdLst>
                <a:gd name="T0" fmla="*/ 212 w 212"/>
                <a:gd name="T1" fmla="*/ 169 h 170"/>
                <a:gd name="T2" fmla="*/ 202 w 212"/>
                <a:gd name="T3" fmla="*/ 161 h 170"/>
                <a:gd name="T4" fmla="*/ 203 w 212"/>
                <a:gd name="T5" fmla="*/ 160 h 170"/>
                <a:gd name="T6" fmla="*/ 198 w 212"/>
                <a:gd name="T7" fmla="*/ 159 h 170"/>
                <a:gd name="T8" fmla="*/ 195 w 212"/>
                <a:gd name="T9" fmla="*/ 156 h 170"/>
                <a:gd name="T10" fmla="*/ 193 w 212"/>
                <a:gd name="T11" fmla="*/ 152 h 170"/>
                <a:gd name="T12" fmla="*/ 182 w 212"/>
                <a:gd name="T13" fmla="*/ 145 h 170"/>
                <a:gd name="T14" fmla="*/ 182 w 212"/>
                <a:gd name="T15" fmla="*/ 145 h 170"/>
                <a:gd name="T16" fmla="*/ 179 w 212"/>
                <a:gd name="T17" fmla="*/ 143 h 170"/>
                <a:gd name="T18" fmla="*/ 175 w 212"/>
                <a:gd name="T19" fmla="*/ 141 h 170"/>
                <a:gd name="T20" fmla="*/ 173 w 212"/>
                <a:gd name="T21" fmla="*/ 136 h 170"/>
                <a:gd name="T22" fmla="*/ 162 w 212"/>
                <a:gd name="T23" fmla="*/ 130 h 170"/>
                <a:gd name="T24" fmla="*/ 163 w 212"/>
                <a:gd name="T25" fmla="*/ 129 h 170"/>
                <a:gd name="T26" fmla="*/ 158 w 212"/>
                <a:gd name="T27" fmla="*/ 127 h 170"/>
                <a:gd name="T28" fmla="*/ 155 w 212"/>
                <a:gd name="T29" fmla="*/ 124 h 170"/>
                <a:gd name="T30" fmla="*/ 152 w 212"/>
                <a:gd name="T31" fmla="*/ 120 h 170"/>
                <a:gd name="T32" fmla="*/ 141 w 212"/>
                <a:gd name="T33" fmla="*/ 114 h 170"/>
                <a:gd name="T34" fmla="*/ 142 w 212"/>
                <a:gd name="T35" fmla="*/ 113 h 170"/>
                <a:gd name="T36" fmla="*/ 138 w 212"/>
                <a:gd name="T37" fmla="*/ 110 h 170"/>
                <a:gd name="T38" fmla="*/ 135 w 212"/>
                <a:gd name="T39" fmla="*/ 108 h 170"/>
                <a:gd name="T40" fmla="*/ 131 w 212"/>
                <a:gd name="T41" fmla="*/ 105 h 170"/>
                <a:gd name="T42" fmla="*/ 122 w 212"/>
                <a:gd name="T43" fmla="*/ 97 h 170"/>
                <a:gd name="T44" fmla="*/ 122 w 212"/>
                <a:gd name="T45" fmla="*/ 96 h 170"/>
                <a:gd name="T46" fmla="*/ 117 w 212"/>
                <a:gd name="T47" fmla="*/ 95 h 170"/>
                <a:gd name="T48" fmla="*/ 114 w 212"/>
                <a:gd name="T49" fmla="*/ 92 h 170"/>
                <a:gd name="T50" fmla="*/ 112 w 212"/>
                <a:gd name="T51" fmla="*/ 89 h 170"/>
                <a:gd name="T52" fmla="*/ 101 w 212"/>
                <a:gd name="T53" fmla="*/ 81 h 170"/>
                <a:gd name="T54" fmla="*/ 101 w 212"/>
                <a:gd name="T55" fmla="*/ 80 h 170"/>
                <a:gd name="T56" fmla="*/ 98 w 212"/>
                <a:gd name="T57" fmla="*/ 79 h 170"/>
                <a:gd name="T58" fmla="*/ 95 w 212"/>
                <a:gd name="T59" fmla="*/ 76 h 170"/>
                <a:gd name="T60" fmla="*/ 92 w 212"/>
                <a:gd name="T61" fmla="*/ 73 h 170"/>
                <a:gd name="T62" fmla="*/ 81 w 212"/>
                <a:gd name="T63" fmla="*/ 65 h 170"/>
                <a:gd name="T64" fmla="*/ 82 w 212"/>
                <a:gd name="T65" fmla="*/ 65 h 170"/>
                <a:gd name="T66" fmla="*/ 77 w 212"/>
                <a:gd name="T67" fmla="*/ 63 h 170"/>
                <a:gd name="T68" fmla="*/ 74 w 212"/>
                <a:gd name="T69" fmla="*/ 60 h 170"/>
                <a:gd name="T70" fmla="*/ 71 w 212"/>
                <a:gd name="T71" fmla="*/ 56 h 170"/>
                <a:gd name="T72" fmla="*/ 60 w 212"/>
                <a:gd name="T73" fmla="*/ 50 h 170"/>
                <a:gd name="T74" fmla="*/ 61 w 212"/>
                <a:gd name="T75" fmla="*/ 49 h 170"/>
                <a:gd name="T76" fmla="*/ 57 w 212"/>
                <a:gd name="T77" fmla="*/ 47 h 170"/>
                <a:gd name="T78" fmla="*/ 54 w 212"/>
                <a:gd name="T79" fmla="*/ 45 h 170"/>
                <a:gd name="T80" fmla="*/ 52 w 212"/>
                <a:gd name="T81" fmla="*/ 40 h 170"/>
                <a:gd name="T82" fmla="*/ 41 w 212"/>
                <a:gd name="T83" fmla="*/ 34 h 170"/>
                <a:gd name="T84" fmla="*/ 41 w 212"/>
                <a:gd name="T85" fmla="*/ 33 h 170"/>
                <a:gd name="T86" fmla="*/ 36 w 212"/>
                <a:gd name="T87" fmla="*/ 31 h 170"/>
                <a:gd name="T88" fmla="*/ 33 w 212"/>
                <a:gd name="T89" fmla="*/ 28 h 170"/>
                <a:gd name="T90" fmla="*/ 31 w 212"/>
                <a:gd name="T91" fmla="*/ 25 h 170"/>
                <a:gd name="T92" fmla="*/ 20 w 212"/>
                <a:gd name="T93" fmla="*/ 18 h 170"/>
                <a:gd name="T94" fmla="*/ 21 w 212"/>
                <a:gd name="T95" fmla="*/ 16 h 170"/>
                <a:gd name="T96" fmla="*/ 17 w 212"/>
                <a:gd name="T97" fmla="*/ 15 h 170"/>
                <a:gd name="T98" fmla="*/ 14 w 212"/>
                <a:gd name="T99" fmla="*/ 12 h 170"/>
                <a:gd name="T100" fmla="*/ 10 w 212"/>
                <a:gd name="T101" fmla="*/ 9 h 170"/>
                <a:gd name="T102" fmla="*/ 0 w 212"/>
                <a:gd name="T103" fmla="*/ 1 h 170"/>
                <a:gd name="T104" fmla="*/ 1 w 212"/>
                <a:gd name="T10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170">
                  <a:moveTo>
                    <a:pt x="209" y="166"/>
                  </a:moveTo>
                  <a:lnTo>
                    <a:pt x="212" y="170"/>
                  </a:lnTo>
                  <a:lnTo>
                    <a:pt x="212" y="169"/>
                  </a:lnTo>
                  <a:lnTo>
                    <a:pt x="209" y="165"/>
                  </a:lnTo>
                  <a:lnTo>
                    <a:pt x="209" y="166"/>
                  </a:lnTo>
                  <a:close/>
                  <a:moveTo>
                    <a:pt x="202" y="161"/>
                  </a:moveTo>
                  <a:lnTo>
                    <a:pt x="206" y="164"/>
                  </a:lnTo>
                  <a:lnTo>
                    <a:pt x="206" y="163"/>
                  </a:lnTo>
                  <a:lnTo>
                    <a:pt x="203" y="160"/>
                  </a:lnTo>
                  <a:lnTo>
                    <a:pt x="202" y="161"/>
                  </a:lnTo>
                  <a:close/>
                  <a:moveTo>
                    <a:pt x="195" y="156"/>
                  </a:moveTo>
                  <a:lnTo>
                    <a:pt x="198" y="159"/>
                  </a:lnTo>
                  <a:lnTo>
                    <a:pt x="200" y="158"/>
                  </a:lnTo>
                  <a:lnTo>
                    <a:pt x="196" y="156"/>
                  </a:lnTo>
                  <a:lnTo>
                    <a:pt x="195" y="156"/>
                  </a:lnTo>
                  <a:close/>
                  <a:moveTo>
                    <a:pt x="189" y="150"/>
                  </a:moveTo>
                  <a:lnTo>
                    <a:pt x="192" y="154"/>
                  </a:lnTo>
                  <a:lnTo>
                    <a:pt x="193" y="152"/>
                  </a:lnTo>
                  <a:lnTo>
                    <a:pt x="190" y="150"/>
                  </a:lnTo>
                  <a:lnTo>
                    <a:pt x="189" y="150"/>
                  </a:lnTo>
                  <a:close/>
                  <a:moveTo>
                    <a:pt x="182" y="145"/>
                  </a:moveTo>
                  <a:lnTo>
                    <a:pt x="185" y="148"/>
                  </a:lnTo>
                  <a:lnTo>
                    <a:pt x="185" y="147"/>
                  </a:lnTo>
                  <a:lnTo>
                    <a:pt x="182" y="145"/>
                  </a:lnTo>
                  <a:lnTo>
                    <a:pt x="182" y="145"/>
                  </a:lnTo>
                  <a:close/>
                  <a:moveTo>
                    <a:pt x="175" y="141"/>
                  </a:moveTo>
                  <a:lnTo>
                    <a:pt x="179" y="143"/>
                  </a:lnTo>
                  <a:lnTo>
                    <a:pt x="179" y="142"/>
                  </a:lnTo>
                  <a:lnTo>
                    <a:pt x="176" y="139"/>
                  </a:lnTo>
                  <a:lnTo>
                    <a:pt x="175" y="141"/>
                  </a:lnTo>
                  <a:close/>
                  <a:moveTo>
                    <a:pt x="168" y="135"/>
                  </a:moveTo>
                  <a:lnTo>
                    <a:pt x="171" y="137"/>
                  </a:lnTo>
                  <a:lnTo>
                    <a:pt x="173" y="136"/>
                  </a:lnTo>
                  <a:lnTo>
                    <a:pt x="169" y="134"/>
                  </a:lnTo>
                  <a:lnTo>
                    <a:pt x="168" y="135"/>
                  </a:lnTo>
                  <a:close/>
                  <a:moveTo>
                    <a:pt x="162" y="130"/>
                  </a:moveTo>
                  <a:lnTo>
                    <a:pt x="165" y="132"/>
                  </a:lnTo>
                  <a:lnTo>
                    <a:pt x="166" y="131"/>
                  </a:lnTo>
                  <a:lnTo>
                    <a:pt x="163" y="129"/>
                  </a:lnTo>
                  <a:lnTo>
                    <a:pt x="162" y="130"/>
                  </a:lnTo>
                  <a:close/>
                  <a:moveTo>
                    <a:pt x="155" y="124"/>
                  </a:moveTo>
                  <a:lnTo>
                    <a:pt x="158" y="127"/>
                  </a:lnTo>
                  <a:lnTo>
                    <a:pt x="158" y="125"/>
                  </a:lnTo>
                  <a:lnTo>
                    <a:pt x="155" y="123"/>
                  </a:lnTo>
                  <a:lnTo>
                    <a:pt x="155" y="124"/>
                  </a:lnTo>
                  <a:close/>
                  <a:moveTo>
                    <a:pt x="148" y="119"/>
                  </a:moveTo>
                  <a:lnTo>
                    <a:pt x="152" y="121"/>
                  </a:lnTo>
                  <a:lnTo>
                    <a:pt x="152" y="120"/>
                  </a:lnTo>
                  <a:lnTo>
                    <a:pt x="149" y="118"/>
                  </a:lnTo>
                  <a:lnTo>
                    <a:pt x="148" y="119"/>
                  </a:lnTo>
                  <a:close/>
                  <a:moveTo>
                    <a:pt x="141" y="114"/>
                  </a:moveTo>
                  <a:lnTo>
                    <a:pt x="144" y="116"/>
                  </a:lnTo>
                  <a:lnTo>
                    <a:pt x="146" y="116"/>
                  </a:lnTo>
                  <a:lnTo>
                    <a:pt x="142" y="113"/>
                  </a:lnTo>
                  <a:lnTo>
                    <a:pt x="141" y="114"/>
                  </a:lnTo>
                  <a:close/>
                  <a:moveTo>
                    <a:pt x="135" y="108"/>
                  </a:moveTo>
                  <a:lnTo>
                    <a:pt x="138" y="110"/>
                  </a:lnTo>
                  <a:lnTo>
                    <a:pt x="139" y="110"/>
                  </a:lnTo>
                  <a:lnTo>
                    <a:pt x="136" y="107"/>
                  </a:lnTo>
                  <a:lnTo>
                    <a:pt x="135" y="108"/>
                  </a:lnTo>
                  <a:close/>
                  <a:moveTo>
                    <a:pt x="128" y="103"/>
                  </a:moveTo>
                  <a:lnTo>
                    <a:pt x="131" y="105"/>
                  </a:lnTo>
                  <a:lnTo>
                    <a:pt x="131" y="105"/>
                  </a:lnTo>
                  <a:lnTo>
                    <a:pt x="128" y="102"/>
                  </a:lnTo>
                  <a:lnTo>
                    <a:pt x="128" y="103"/>
                  </a:lnTo>
                  <a:close/>
                  <a:moveTo>
                    <a:pt x="122" y="97"/>
                  </a:moveTo>
                  <a:lnTo>
                    <a:pt x="125" y="101"/>
                  </a:lnTo>
                  <a:lnTo>
                    <a:pt x="125" y="100"/>
                  </a:lnTo>
                  <a:lnTo>
                    <a:pt x="122" y="96"/>
                  </a:lnTo>
                  <a:lnTo>
                    <a:pt x="122" y="97"/>
                  </a:lnTo>
                  <a:close/>
                  <a:moveTo>
                    <a:pt x="114" y="92"/>
                  </a:moveTo>
                  <a:lnTo>
                    <a:pt x="117" y="95"/>
                  </a:lnTo>
                  <a:lnTo>
                    <a:pt x="119" y="94"/>
                  </a:lnTo>
                  <a:lnTo>
                    <a:pt x="115" y="91"/>
                  </a:lnTo>
                  <a:lnTo>
                    <a:pt x="114" y="92"/>
                  </a:lnTo>
                  <a:close/>
                  <a:moveTo>
                    <a:pt x="108" y="87"/>
                  </a:moveTo>
                  <a:lnTo>
                    <a:pt x="111" y="90"/>
                  </a:lnTo>
                  <a:lnTo>
                    <a:pt x="112" y="89"/>
                  </a:lnTo>
                  <a:lnTo>
                    <a:pt x="109" y="86"/>
                  </a:lnTo>
                  <a:lnTo>
                    <a:pt x="108" y="87"/>
                  </a:lnTo>
                  <a:close/>
                  <a:moveTo>
                    <a:pt x="101" y="81"/>
                  </a:moveTo>
                  <a:lnTo>
                    <a:pt x="104" y="84"/>
                  </a:lnTo>
                  <a:lnTo>
                    <a:pt x="106" y="83"/>
                  </a:lnTo>
                  <a:lnTo>
                    <a:pt x="101" y="80"/>
                  </a:lnTo>
                  <a:lnTo>
                    <a:pt x="101" y="81"/>
                  </a:lnTo>
                  <a:close/>
                  <a:moveTo>
                    <a:pt x="95" y="76"/>
                  </a:moveTo>
                  <a:lnTo>
                    <a:pt x="98" y="79"/>
                  </a:lnTo>
                  <a:lnTo>
                    <a:pt x="98" y="78"/>
                  </a:lnTo>
                  <a:lnTo>
                    <a:pt x="95" y="76"/>
                  </a:lnTo>
                  <a:lnTo>
                    <a:pt x="95" y="76"/>
                  </a:lnTo>
                  <a:close/>
                  <a:moveTo>
                    <a:pt x="87" y="70"/>
                  </a:moveTo>
                  <a:lnTo>
                    <a:pt x="90" y="74"/>
                  </a:lnTo>
                  <a:lnTo>
                    <a:pt x="92" y="73"/>
                  </a:lnTo>
                  <a:lnTo>
                    <a:pt x="88" y="70"/>
                  </a:lnTo>
                  <a:lnTo>
                    <a:pt x="87" y="70"/>
                  </a:lnTo>
                  <a:close/>
                  <a:moveTo>
                    <a:pt x="81" y="65"/>
                  </a:moveTo>
                  <a:lnTo>
                    <a:pt x="84" y="68"/>
                  </a:lnTo>
                  <a:lnTo>
                    <a:pt x="85" y="67"/>
                  </a:lnTo>
                  <a:lnTo>
                    <a:pt x="82" y="65"/>
                  </a:lnTo>
                  <a:lnTo>
                    <a:pt x="81" y="65"/>
                  </a:lnTo>
                  <a:close/>
                  <a:moveTo>
                    <a:pt x="74" y="60"/>
                  </a:moveTo>
                  <a:lnTo>
                    <a:pt x="77" y="63"/>
                  </a:lnTo>
                  <a:lnTo>
                    <a:pt x="79" y="62"/>
                  </a:lnTo>
                  <a:lnTo>
                    <a:pt x="74" y="60"/>
                  </a:lnTo>
                  <a:lnTo>
                    <a:pt x="74" y="60"/>
                  </a:lnTo>
                  <a:close/>
                  <a:moveTo>
                    <a:pt x="68" y="55"/>
                  </a:moveTo>
                  <a:lnTo>
                    <a:pt x="71" y="57"/>
                  </a:lnTo>
                  <a:lnTo>
                    <a:pt x="71" y="56"/>
                  </a:lnTo>
                  <a:lnTo>
                    <a:pt x="68" y="54"/>
                  </a:lnTo>
                  <a:lnTo>
                    <a:pt x="68" y="55"/>
                  </a:lnTo>
                  <a:close/>
                  <a:moveTo>
                    <a:pt x="60" y="50"/>
                  </a:moveTo>
                  <a:lnTo>
                    <a:pt x="63" y="52"/>
                  </a:lnTo>
                  <a:lnTo>
                    <a:pt x="64" y="51"/>
                  </a:lnTo>
                  <a:lnTo>
                    <a:pt x="61" y="49"/>
                  </a:lnTo>
                  <a:lnTo>
                    <a:pt x="60" y="50"/>
                  </a:lnTo>
                  <a:close/>
                  <a:moveTo>
                    <a:pt x="54" y="45"/>
                  </a:moveTo>
                  <a:lnTo>
                    <a:pt x="57" y="47"/>
                  </a:lnTo>
                  <a:lnTo>
                    <a:pt x="58" y="46"/>
                  </a:lnTo>
                  <a:lnTo>
                    <a:pt x="55" y="43"/>
                  </a:lnTo>
                  <a:lnTo>
                    <a:pt x="54" y="45"/>
                  </a:lnTo>
                  <a:close/>
                  <a:moveTo>
                    <a:pt x="47" y="39"/>
                  </a:moveTo>
                  <a:lnTo>
                    <a:pt x="50" y="41"/>
                  </a:lnTo>
                  <a:lnTo>
                    <a:pt x="52" y="40"/>
                  </a:lnTo>
                  <a:lnTo>
                    <a:pt x="47" y="38"/>
                  </a:lnTo>
                  <a:lnTo>
                    <a:pt x="47" y="39"/>
                  </a:lnTo>
                  <a:close/>
                  <a:moveTo>
                    <a:pt x="41" y="34"/>
                  </a:moveTo>
                  <a:lnTo>
                    <a:pt x="44" y="36"/>
                  </a:lnTo>
                  <a:lnTo>
                    <a:pt x="44" y="35"/>
                  </a:lnTo>
                  <a:lnTo>
                    <a:pt x="41" y="33"/>
                  </a:lnTo>
                  <a:lnTo>
                    <a:pt x="41" y="34"/>
                  </a:lnTo>
                  <a:close/>
                  <a:moveTo>
                    <a:pt x="33" y="28"/>
                  </a:moveTo>
                  <a:lnTo>
                    <a:pt x="36" y="31"/>
                  </a:lnTo>
                  <a:lnTo>
                    <a:pt x="37" y="31"/>
                  </a:lnTo>
                  <a:lnTo>
                    <a:pt x="34" y="27"/>
                  </a:lnTo>
                  <a:lnTo>
                    <a:pt x="33" y="28"/>
                  </a:lnTo>
                  <a:close/>
                  <a:moveTo>
                    <a:pt x="27" y="23"/>
                  </a:moveTo>
                  <a:lnTo>
                    <a:pt x="30" y="25"/>
                  </a:lnTo>
                  <a:lnTo>
                    <a:pt x="31" y="25"/>
                  </a:lnTo>
                  <a:lnTo>
                    <a:pt x="28" y="22"/>
                  </a:lnTo>
                  <a:lnTo>
                    <a:pt x="27" y="23"/>
                  </a:lnTo>
                  <a:close/>
                  <a:moveTo>
                    <a:pt x="20" y="18"/>
                  </a:moveTo>
                  <a:lnTo>
                    <a:pt x="23" y="20"/>
                  </a:lnTo>
                  <a:lnTo>
                    <a:pt x="25" y="20"/>
                  </a:lnTo>
                  <a:lnTo>
                    <a:pt x="21" y="16"/>
                  </a:lnTo>
                  <a:lnTo>
                    <a:pt x="20" y="18"/>
                  </a:lnTo>
                  <a:close/>
                  <a:moveTo>
                    <a:pt x="14" y="12"/>
                  </a:moveTo>
                  <a:lnTo>
                    <a:pt x="17" y="15"/>
                  </a:lnTo>
                  <a:lnTo>
                    <a:pt x="17" y="14"/>
                  </a:lnTo>
                  <a:lnTo>
                    <a:pt x="14" y="11"/>
                  </a:lnTo>
                  <a:lnTo>
                    <a:pt x="14" y="12"/>
                  </a:lnTo>
                  <a:close/>
                  <a:moveTo>
                    <a:pt x="6" y="7"/>
                  </a:moveTo>
                  <a:lnTo>
                    <a:pt x="10" y="10"/>
                  </a:lnTo>
                  <a:lnTo>
                    <a:pt x="10" y="9"/>
                  </a:lnTo>
                  <a:lnTo>
                    <a:pt x="7" y="6"/>
                  </a:lnTo>
                  <a:lnTo>
                    <a:pt x="6" y="7"/>
                  </a:lnTo>
                  <a:close/>
                  <a:moveTo>
                    <a:pt x="0" y="1"/>
                  </a:moveTo>
                  <a:lnTo>
                    <a:pt x="3" y="5"/>
                  </a:lnTo>
                  <a:lnTo>
                    <a:pt x="4" y="4"/>
                  </a:lnTo>
                  <a:lnTo>
                    <a:pt x="1" y="0"/>
                  </a:lnTo>
                  <a:lnTo>
                    <a:pt x="0" y="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5" name="Freeform 62"/>
            <p:cNvSpPr/>
            <p:nvPr>
              <p:custDataLst>
                <p:tags r:id="rId50"/>
              </p:custDataLst>
            </p:nvPr>
          </p:nvSpPr>
          <p:spPr bwMode="auto">
            <a:xfrm>
              <a:off x="2775782" y="3856731"/>
              <a:ext cx="2496" cy="2496"/>
            </a:xfrm>
            <a:custGeom>
              <a:avLst/>
              <a:gdLst>
                <a:gd name="T0" fmla="*/ 0 w 2"/>
                <a:gd name="T1" fmla="*/ 1 h 2"/>
                <a:gd name="T2" fmla="*/ 1 w 2"/>
                <a:gd name="T3" fmla="*/ 2 h 2"/>
                <a:gd name="T4" fmla="*/ 2 w 2"/>
                <a:gd name="T5" fmla="*/ 2 h 2"/>
                <a:gd name="T6" fmla="*/ 1 w 2"/>
                <a:gd name="T7" fmla="*/ 0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lnTo>
                    <a:pt x="1" y="2"/>
                  </a:lnTo>
                  <a:lnTo>
                    <a:pt x="2" y="2"/>
                  </a:lnTo>
                  <a:lnTo>
                    <a:pt x="1" y="0"/>
                  </a:lnTo>
                  <a:lnTo>
                    <a:pt x="0" y="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6" name="Freeform 63"/>
            <p:cNvSpPr/>
            <p:nvPr>
              <p:custDataLst>
                <p:tags r:id="rId51"/>
              </p:custDataLst>
            </p:nvPr>
          </p:nvSpPr>
          <p:spPr bwMode="auto">
            <a:xfrm>
              <a:off x="2775782" y="3856731"/>
              <a:ext cx="2496" cy="2496"/>
            </a:xfrm>
            <a:custGeom>
              <a:avLst/>
              <a:gdLst>
                <a:gd name="T0" fmla="*/ 0 w 2"/>
                <a:gd name="T1" fmla="*/ 1 h 2"/>
                <a:gd name="T2" fmla="*/ 1 w 2"/>
                <a:gd name="T3" fmla="*/ 2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0" y="1"/>
                  </a:moveTo>
                  <a:lnTo>
                    <a:pt x="1" y="2"/>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7" name="Freeform 64"/>
            <p:cNvSpPr/>
            <p:nvPr>
              <p:custDataLst>
                <p:tags r:id="rId52"/>
              </p:custDataLst>
            </p:nvPr>
          </p:nvSpPr>
          <p:spPr bwMode="auto">
            <a:xfrm>
              <a:off x="2503717" y="3859227"/>
              <a:ext cx="2496" cy="2496"/>
            </a:xfrm>
            <a:custGeom>
              <a:avLst/>
              <a:gdLst>
                <a:gd name="T0" fmla="*/ 0 w 2"/>
                <a:gd name="T1" fmla="*/ 2 h 2"/>
                <a:gd name="T2" fmla="*/ 2 w 2"/>
                <a:gd name="T3" fmla="*/ 1 h 2"/>
                <a:gd name="T4" fmla="*/ 1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1" y="0"/>
                  </a:lnTo>
                  <a:lnTo>
                    <a:pt x="0" y="1"/>
                  </a:lnTo>
                  <a:lnTo>
                    <a:pt x="0" y="2"/>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8" name="Freeform 65"/>
            <p:cNvSpPr/>
            <p:nvPr>
              <p:custDataLst>
                <p:tags r:id="rId53"/>
              </p:custDataLst>
            </p:nvPr>
          </p:nvSpPr>
          <p:spPr bwMode="auto">
            <a:xfrm>
              <a:off x="2503717" y="3859227"/>
              <a:ext cx="2496" cy="2496"/>
            </a:xfrm>
            <a:custGeom>
              <a:avLst/>
              <a:gdLst>
                <a:gd name="T0" fmla="*/ 0 w 2"/>
                <a:gd name="T1" fmla="*/ 2 h 2"/>
                <a:gd name="T2" fmla="*/ 2 w 2"/>
                <a:gd name="T3" fmla="*/ 1 h 2"/>
                <a:gd name="T4" fmla="*/ 1 w 2"/>
                <a:gd name="T5" fmla="*/ 0 h 2"/>
                <a:gd name="T6" fmla="*/ 0 w 2"/>
                <a:gd name="T7" fmla="*/ 1 h 2"/>
              </a:gdLst>
              <a:ahLst/>
              <a:cxnLst>
                <a:cxn ang="0">
                  <a:pos x="T0" y="T1"/>
                </a:cxn>
                <a:cxn ang="0">
                  <a:pos x="T2" y="T3"/>
                </a:cxn>
                <a:cxn ang="0">
                  <a:pos x="T4" y="T5"/>
                </a:cxn>
                <a:cxn ang="0">
                  <a:pos x="T6" y="T7"/>
                </a:cxn>
              </a:cxnLst>
              <a:rect l="0" t="0" r="r" b="b"/>
              <a:pathLst>
                <a:path w="2" h="2">
                  <a:moveTo>
                    <a:pt x="0" y="2"/>
                  </a:moveTo>
                  <a:lnTo>
                    <a:pt x="2" y="1"/>
                  </a:lnTo>
                  <a:lnTo>
                    <a:pt x="1" y="0"/>
                  </a:lnTo>
                  <a:lnTo>
                    <a:pt x="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59" name="Freeform 66"/>
            <p:cNvSpPr>
              <a:spLocks noEditPoints="1"/>
            </p:cNvSpPr>
            <p:nvPr>
              <p:custDataLst>
                <p:tags r:id="rId54"/>
              </p:custDataLst>
            </p:nvPr>
          </p:nvSpPr>
          <p:spPr bwMode="auto">
            <a:xfrm>
              <a:off x="2508709" y="3643323"/>
              <a:ext cx="264577" cy="213409"/>
            </a:xfrm>
            <a:custGeom>
              <a:avLst/>
              <a:gdLst>
                <a:gd name="T0" fmla="*/ 210 w 212"/>
                <a:gd name="T1" fmla="*/ 0 h 171"/>
                <a:gd name="T2" fmla="*/ 202 w 212"/>
                <a:gd name="T3" fmla="*/ 9 h 171"/>
                <a:gd name="T4" fmla="*/ 201 w 212"/>
                <a:gd name="T5" fmla="*/ 9 h 171"/>
                <a:gd name="T6" fmla="*/ 199 w 212"/>
                <a:gd name="T7" fmla="*/ 12 h 171"/>
                <a:gd name="T8" fmla="*/ 194 w 212"/>
                <a:gd name="T9" fmla="*/ 14 h 171"/>
                <a:gd name="T10" fmla="*/ 191 w 212"/>
                <a:gd name="T11" fmla="*/ 16 h 171"/>
                <a:gd name="T12" fmla="*/ 181 w 212"/>
                <a:gd name="T13" fmla="*/ 25 h 171"/>
                <a:gd name="T14" fmla="*/ 180 w 212"/>
                <a:gd name="T15" fmla="*/ 25 h 171"/>
                <a:gd name="T16" fmla="*/ 178 w 212"/>
                <a:gd name="T17" fmla="*/ 28 h 171"/>
                <a:gd name="T18" fmla="*/ 175 w 212"/>
                <a:gd name="T19" fmla="*/ 31 h 171"/>
                <a:gd name="T20" fmla="*/ 171 w 212"/>
                <a:gd name="T21" fmla="*/ 33 h 171"/>
                <a:gd name="T22" fmla="*/ 162 w 212"/>
                <a:gd name="T23" fmla="*/ 41 h 171"/>
                <a:gd name="T24" fmla="*/ 161 w 212"/>
                <a:gd name="T25" fmla="*/ 41 h 171"/>
                <a:gd name="T26" fmla="*/ 158 w 212"/>
                <a:gd name="T27" fmla="*/ 45 h 171"/>
                <a:gd name="T28" fmla="*/ 154 w 212"/>
                <a:gd name="T29" fmla="*/ 47 h 171"/>
                <a:gd name="T30" fmla="*/ 151 w 212"/>
                <a:gd name="T31" fmla="*/ 49 h 171"/>
                <a:gd name="T32" fmla="*/ 141 w 212"/>
                <a:gd name="T33" fmla="*/ 57 h 171"/>
                <a:gd name="T34" fmla="*/ 140 w 212"/>
                <a:gd name="T35" fmla="*/ 57 h 171"/>
                <a:gd name="T36" fmla="*/ 138 w 212"/>
                <a:gd name="T37" fmla="*/ 61 h 171"/>
                <a:gd name="T38" fmla="*/ 135 w 212"/>
                <a:gd name="T39" fmla="*/ 63 h 171"/>
                <a:gd name="T40" fmla="*/ 131 w 212"/>
                <a:gd name="T41" fmla="*/ 65 h 171"/>
                <a:gd name="T42" fmla="*/ 121 w 212"/>
                <a:gd name="T43" fmla="*/ 74 h 171"/>
                <a:gd name="T44" fmla="*/ 121 w 212"/>
                <a:gd name="T45" fmla="*/ 74 h 171"/>
                <a:gd name="T46" fmla="*/ 118 w 212"/>
                <a:gd name="T47" fmla="*/ 77 h 171"/>
                <a:gd name="T48" fmla="*/ 114 w 212"/>
                <a:gd name="T49" fmla="*/ 79 h 171"/>
                <a:gd name="T50" fmla="*/ 110 w 212"/>
                <a:gd name="T51" fmla="*/ 81 h 171"/>
                <a:gd name="T52" fmla="*/ 101 w 212"/>
                <a:gd name="T53" fmla="*/ 90 h 171"/>
                <a:gd name="T54" fmla="*/ 100 w 212"/>
                <a:gd name="T55" fmla="*/ 90 h 171"/>
                <a:gd name="T56" fmla="*/ 98 w 212"/>
                <a:gd name="T57" fmla="*/ 93 h 171"/>
                <a:gd name="T58" fmla="*/ 95 w 212"/>
                <a:gd name="T59" fmla="*/ 95 h 171"/>
                <a:gd name="T60" fmla="*/ 91 w 212"/>
                <a:gd name="T61" fmla="*/ 97 h 171"/>
                <a:gd name="T62" fmla="*/ 81 w 212"/>
                <a:gd name="T63" fmla="*/ 106 h 171"/>
                <a:gd name="T64" fmla="*/ 81 w 212"/>
                <a:gd name="T65" fmla="*/ 105 h 171"/>
                <a:gd name="T66" fmla="*/ 78 w 212"/>
                <a:gd name="T67" fmla="*/ 109 h 171"/>
                <a:gd name="T68" fmla="*/ 74 w 212"/>
                <a:gd name="T69" fmla="*/ 111 h 171"/>
                <a:gd name="T70" fmla="*/ 70 w 212"/>
                <a:gd name="T71" fmla="*/ 114 h 171"/>
                <a:gd name="T72" fmla="*/ 61 w 212"/>
                <a:gd name="T73" fmla="*/ 122 h 171"/>
                <a:gd name="T74" fmla="*/ 60 w 212"/>
                <a:gd name="T75" fmla="*/ 121 h 171"/>
                <a:gd name="T76" fmla="*/ 58 w 212"/>
                <a:gd name="T77" fmla="*/ 125 h 171"/>
                <a:gd name="T78" fmla="*/ 54 w 212"/>
                <a:gd name="T79" fmla="*/ 128 h 171"/>
                <a:gd name="T80" fmla="*/ 51 w 212"/>
                <a:gd name="T81" fmla="*/ 130 h 171"/>
                <a:gd name="T82" fmla="*/ 41 w 212"/>
                <a:gd name="T83" fmla="*/ 138 h 171"/>
                <a:gd name="T84" fmla="*/ 40 w 212"/>
                <a:gd name="T85" fmla="*/ 137 h 171"/>
                <a:gd name="T86" fmla="*/ 38 w 212"/>
                <a:gd name="T87" fmla="*/ 142 h 171"/>
                <a:gd name="T88" fmla="*/ 34 w 212"/>
                <a:gd name="T89" fmla="*/ 144 h 171"/>
                <a:gd name="T90" fmla="*/ 30 w 212"/>
                <a:gd name="T91" fmla="*/ 146 h 171"/>
                <a:gd name="T92" fmla="*/ 20 w 212"/>
                <a:gd name="T93" fmla="*/ 155 h 171"/>
                <a:gd name="T94" fmla="*/ 20 w 212"/>
                <a:gd name="T95" fmla="*/ 154 h 171"/>
                <a:gd name="T96" fmla="*/ 17 w 212"/>
                <a:gd name="T97" fmla="*/ 158 h 171"/>
                <a:gd name="T98" fmla="*/ 14 w 212"/>
                <a:gd name="T99" fmla="*/ 160 h 171"/>
                <a:gd name="T100" fmla="*/ 11 w 212"/>
                <a:gd name="T101" fmla="*/ 162 h 171"/>
                <a:gd name="T102" fmla="*/ 1 w 212"/>
                <a:gd name="T103" fmla="*/ 171 h 171"/>
                <a:gd name="T104" fmla="*/ 0 w 212"/>
                <a:gd name="T105"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171">
                  <a:moveTo>
                    <a:pt x="208" y="4"/>
                  </a:moveTo>
                  <a:lnTo>
                    <a:pt x="212" y="1"/>
                  </a:lnTo>
                  <a:lnTo>
                    <a:pt x="210" y="0"/>
                  </a:lnTo>
                  <a:lnTo>
                    <a:pt x="207" y="4"/>
                  </a:lnTo>
                  <a:lnTo>
                    <a:pt x="208" y="4"/>
                  </a:lnTo>
                  <a:close/>
                  <a:moveTo>
                    <a:pt x="202" y="9"/>
                  </a:moveTo>
                  <a:lnTo>
                    <a:pt x="205" y="7"/>
                  </a:lnTo>
                  <a:lnTo>
                    <a:pt x="204" y="6"/>
                  </a:lnTo>
                  <a:lnTo>
                    <a:pt x="201" y="9"/>
                  </a:lnTo>
                  <a:lnTo>
                    <a:pt x="202" y="9"/>
                  </a:lnTo>
                  <a:close/>
                  <a:moveTo>
                    <a:pt x="194" y="14"/>
                  </a:moveTo>
                  <a:lnTo>
                    <a:pt x="199" y="12"/>
                  </a:lnTo>
                  <a:lnTo>
                    <a:pt x="198" y="11"/>
                  </a:lnTo>
                  <a:lnTo>
                    <a:pt x="194" y="14"/>
                  </a:lnTo>
                  <a:lnTo>
                    <a:pt x="194" y="14"/>
                  </a:lnTo>
                  <a:close/>
                  <a:moveTo>
                    <a:pt x="188" y="20"/>
                  </a:moveTo>
                  <a:lnTo>
                    <a:pt x="191" y="18"/>
                  </a:lnTo>
                  <a:lnTo>
                    <a:pt x="191" y="16"/>
                  </a:lnTo>
                  <a:lnTo>
                    <a:pt x="188" y="20"/>
                  </a:lnTo>
                  <a:lnTo>
                    <a:pt x="188" y="20"/>
                  </a:lnTo>
                  <a:close/>
                  <a:moveTo>
                    <a:pt x="181" y="25"/>
                  </a:moveTo>
                  <a:lnTo>
                    <a:pt x="185" y="23"/>
                  </a:lnTo>
                  <a:lnTo>
                    <a:pt x="185" y="22"/>
                  </a:lnTo>
                  <a:lnTo>
                    <a:pt x="180" y="25"/>
                  </a:lnTo>
                  <a:lnTo>
                    <a:pt x="181" y="25"/>
                  </a:lnTo>
                  <a:close/>
                  <a:moveTo>
                    <a:pt x="175" y="31"/>
                  </a:moveTo>
                  <a:lnTo>
                    <a:pt x="178" y="28"/>
                  </a:lnTo>
                  <a:lnTo>
                    <a:pt x="177" y="27"/>
                  </a:lnTo>
                  <a:lnTo>
                    <a:pt x="174" y="31"/>
                  </a:lnTo>
                  <a:lnTo>
                    <a:pt x="175" y="31"/>
                  </a:lnTo>
                  <a:close/>
                  <a:moveTo>
                    <a:pt x="168" y="36"/>
                  </a:moveTo>
                  <a:lnTo>
                    <a:pt x="172" y="34"/>
                  </a:lnTo>
                  <a:lnTo>
                    <a:pt x="171" y="33"/>
                  </a:lnTo>
                  <a:lnTo>
                    <a:pt x="167" y="36"/>
                  </a:lnTo>
                  <a:lnTo>
                    <a:pt x="168" y="36"/>
                  </a:lnTo>
                  <a:close/>
                  <a:moveTo>
                    <a:pt x="162" y="41"/>
                  </a:moveTo>
                  <a:lnTo>
                    <a:pt x="165" y="39"/>
                  </a:lnTo>
                  <a:lnTo>
                    <a:pt x="164" y="38"/>
                  </a:lnTo>
                  <a:lnTo>
                    <a:pt x="161" y="41"/>
                  </a:lnTo>
                  <a:lnTo>
                    <a:pt x="162" y="41"/>
                  </a:lnTo>
                  <a:close/>
                  <a:moveTo>
                    <a:pt x="154" y="47"/>
                  </a:moveTo>
                  <a:lnTo>
                    <a:pt x="158" y="45"/>
                  </a:lnTo>
                  <a:lnTo>
                    <a:pt x="158" y="43"/>
                  </a:lnTo>
                  <a:lnTo>
                    <a:pt x="154" y="47"/>
                  </a:lnTo>
                  <a:lnTo>
                    <a:pt x="154" y="47"/>
                  </a:lnTo>
                  <a:close/>
                  <a:moveTo>
                    <a:pt x="148" y="52"/>
                  </a:moveTo>
                  <a:lnTo>
                    <a:pt x="151" y="50"/>
                  </a:lnTo>
                  <a:lnTo>
                    <a:pt x="151" y="49"/>
                  </a:lnTo>
                  <a:lnTo>
                    <a:pt x="148" y="52"/>
                  </a:lnTo>
                  <a:lnTo>
                    <a:pt x="148" y="52"/>
                  </a:lnTo>
                  <a:close/>
                  <a:moveTo>
                    <a:pt x="141" y="57"/>
                  </a:moveTo>
                  <a:lnTo>
                    <a:pt x="145" y="55"/>
                  </a:lnTo>
                  <a:lnTo>
                    <a:pt x="144" y="54"/>
                  </a:lnTo>
                  <a:lnTo>
                    <a:pt x="140" y="57"/>
                  </a:lnTo>
                  <a:lnTo>
                    <a:pt x="141" y="57"/>
                  </a:lnTo>
                  <a:close/>
                  <a:moveTo>
                    <a:pt x="135" y="63"/>
                  </a:moveTo>
                  <a:lnTo>
                    <a:pt x="138" y="61"/>
                  </a:lnTo>
                  <a:lnTo>
                    <a:pt x="137" y="60"/>
                  </a:lnTo>
                  <a:lnTo>
                    <a:pt x="134" y="63"/>
                  </a:lnTo>
                  <a:lnTo>
                    <a:pt x="135" y="63"/>
                  </a:lnTo>
                  <a:close/>
                  <a:moveTo>
                    <a:pt x="128" y="68"/>
                  </a:moveTo>
                  <a:lnTo>
                    <a:pt x="132" y="66"/>
                  </a:lnTo>
                  <a:lnTo>
                    <a:pt x="131" y="65"/>
                  </a:lnTo>
                  <a:lnTo>
                    <a:pt x="127" y="68"/>
                  </a:lnTo>
                  <a:lnTo>
                    <a:pt x="128" y="68"/>
                  </a:lnTo>
                  <a:close/>
                  <a:moveTo>
                    <a:pt x="121" y="74"/>
                  </a:moveTo>
                  <a:lnTo>
                    <a:pt x="124" y="72"/>
                  </a:lnTo>
                  <a:lnTo>
                    <a:pt x="124" y="70"/>
                  </a:lnTo>
                  <a:lnTo>
                    <a:pt x="121" y="74"/>
                  </a:lnTo>
                  <a:lnTo>
                    <a:pt x="121" y="74"/>
                  </a:lnTo>
                  <a:close/>
                  <a:moveTo>
                    <a:pt x="114" y="79"/>
                  </a:moveTo>
                  <a:lnTo>
                    <a:pt x="118" y="77"/>
                  </a:lnTo>
                  <a:lnTo>
                    <a:pt x="118" y="76"/>
                  </a:lnTo>
                  <a:lnTo>
                    <a:pt x="114" y="79"/>
                  </a:lnTo>
                  <a:lnTo>
                    <a:pt x="114" y="79"/>
                  </a:lnTo>
                  <a:close/>
                  <a:moveTo>
                    <a:pt x="108" y="84"/>
                  </a:moveTo>
                  <a:lnTo>
                    <a:pt x="111" y="82"/>
                  </a:lnTo>
                  <a:lnTo>
                    <a:pt x="110" y="81"/>
                  </a:lnTo>
                  <a:lnTo>
                    <a:pt x="107" y="84"/>
                  </a:lnTo>
                  <a:lnTo>
                    <a:pt x="108" y="84"/>
                  </a:lnTo>
                  <a:close/>
                  <a:moveTo>
                    <a:pt x="101" y="90"/>
                  </a:moveTo>
                  <a:lnTo>
                    <a:pt x="105" y="88"/>
                  </a:lnTo>
                  <a:lnTo>
                    <a:pt x="104" y="87"/>
                  </a:lnTo>
                  <a:lnTo>
                    <a:pt x="100" y="90"/>
                  </a:lnTo>
                  <a:lnTo>
                    <a:pt x="101" y="90"/>
                  </a:lnTo>
                  <a:close/>
                  <a:moveTo>
                    <a:pt x="95" y="95"/>
                  </a:moveTo>
                  <a:lnTo>
                    <a:pt x="98" y="93"/>
                  </a:lnTo>
                  <a:lnTo>
                    <a:pt x="97" y="92"/>
                  </a:lnTo>
                  <a:lnTo>
                    <a:pt x="94" y="95"/>
                  </a:lnTo>
                  <a:lnTo>
                    <a:pt x="95" y="95"/>
                  </a:lnTo>
                  <a:close/>
                  <a:moveTo>
                    <a:pt x="87" y="101"/>
                  </a:moveTo>
                  <a:lnTo>
                    <a:pt x="91" y="98"/>
                  </a:lnTo>
                  <a:lnTo>
                    <a:pt x="91" y="97"/>
                  </a:lnTo>
                  <a:lnTo>
                    <a:pt x="87" y="100"/>
                  </a:lnTo>
                  <a:lnTo>
                    <a:pt x="87" y="101"/>
                  </a:lnTo>
                  <a:close/>
                  <a:moveTo>
                    <a:pt x="81" y="106"/>
                  </a:moveTo>
                  <a:lnTo>
                    <a:pt x="84" y="104"/>
                  </a:lnTo>
                  <a:lnTo>
                    <a:pt x="84" y="103"/>
                  </a:lnTo>
                  <a:lnTo>
                    <a:pt x="81" y="105"/>
                  </a:lnTo>
                  <a:lnTo>
                    <a:pt x="81" y="106"/>
                  </a:lnTo>
                  <a:close/>
                  <a:moveTo>
                    <a:pt x="74" y="111"/>
                  </a:moveTo>
                  <a:lnTo>
                    <a:pt x="78" y="109"/>
                  </a:lnTo>
                  <a:lnTo>
                    <a:pt x="77" y="108"/>
                  </a:lnTo>
                  <a:lnTo>
                    <a:pt x="73" y="110"/>
                  </a:lnTo>
                  <a:lnTo>
                    <a:pt x="74" y="111"/>
                  </a:lnTo>
                  <a:close/>
                  <a:moveTo>
                    <a:pt x="68" y="117"/>
                  </a:moveTo>
                  <a:lnTo>
                    <a:pt x="71" y="115"/>
                  </a:lnTo>
                  <a:lnTo>
                    <a:pt x="70" y="114"/>
                  </a:lnTo>
                  <a:lnTo>
                    <a:pt x="67" y="116"/>
                  </a:lnTo>
                  <a:lnTo>
                    <a:pt x="68" y="117"/>
                  </a:lnTo>
                  <a:close/>
                  <a:moveTo>
                    <a:pt x="61" y="122"/>
                  </a:moveTo>
                  <a:lnTo>
                    <a:pt x="65" y="120"/>
                  </a:lnTo>
                  <a:lnTo>
                    <a:pt x="64" y="119"/>
                  </a:lnTo>
                  <a:lnTo>
                    <a:pt x="60" y="121"/>
                  </a:lnTo>
                  <a:lnTo>
                    <a:pt x="61" y="122"/>
                  </a:lnTo>
                  <a:close/>
                  <a:moveTo>
                    <a:pt x="54" y="128"/>
                  </a:moveTo>
                  <a:lnTo>
                    <a:pt x="58" y="125"/>
                  </a:lnTo>
                  <a:lnTo>
                    <a:pt x="57" y="124"/>
                  </a:lnTo>
                  <a:lnTo>
                    <a:pt x="54" y="127"/>
                  </a:lnTo>
                  <a:lnTo>
                    <a:pt x="54" y="128"/>
                  </a:lnTo>
                  <a:close/>
                  <a:moveTo>
                    <a:pt x="47" y="133"/>
                  </a:moveTo>
                  <a:lnTo>
                    <a:pt x="51" y="131"/>
                  </a:lnTo>
                  <a:lnTo>
                    <a:pt x="51" y="130"/>
                  </a:lnTo>
                  <a:lnTo>
                    <a:pt x="47" y="132"/>
                  </a:lnTo>
                  <a:lnTo>
                    <a:pt x="47" y="133"/>
                  </a:lnTo>
                  <a:close/>
                  <a:moveTo>
                    <a:pt x="41" y="138"/>
                  </a:moveTo>
                  <a:lnTo>
                    <a:pt x="44" y="136"/>
                  </a:lnTo>
                  <a:lnTo>
                    <a:pt x="43" y="135"/>
                  </a:lnTo>
                  <a:lnTo>
                    <a:pt x="40" y="137"/>
                  </a:lnTo>
                  <a:lnTo>
                    <a:pt x="41" y="138"/>
                  </a:lnTo>
                  <a:close/>
                  <a:moveTo>
                    <a:pt x="34" y="144"/>
                  </a:moveTo>
                  <a:lnTo>
                    <a:pt x="38" y="142"/>
                  </a:lnTo>
                  <a:lnTo>
                    <a:pt x="37" y="141"/>
                  </a:lnTo>
                  <a:lnTo>
                    <a:pt x="33" y="143"/>
                  </a:lnTo>
                  <a:lnTo>
                    <a:pt x="34" y="144"/>
                  </a:lnTo>
                  <a:close/>
                  <a:moveTo>
                    <a:pt x="28" y="149"/>
                  </a:moveTo>
                  <a:lnTo>
                    <a:pt x="31" y="147"/>
                  </a:lnTo>
                  <a:lnTo>
                    <a:pt x="30" y="146"/>
                  </a:lnTo>
                  <a:lnTo>
                    <a:pt x="27" y="148"/>
                  </a:lnTo>
                  <a:lnTo>
                    <a:pt x="28" y="149"/>
                  </a:lnTo>
                  <a:close/>
                  <a:moveTo>
                    <a:pt x="20" y="155"/>
                  </a:moveTo>
                  <a:lnTo>
                    <a:pt x="25" y="152"/>
                  </a:lnTo>
                  <a:lnTo>
                    <a:pt x="24" y="151"/>
                  </a:lnTo>
                  <a:lnTo>
                    <a:pt x="20" y="154"/>
                  </a:lnTo>
                  <a:lnTo>
                    <a:pt x="20" y="155"/>
                  </a:lnTo>
                  <a:close/>
                  <a:moveTo>
                    <a:pt x="14" y="160"/>
                  </a:moveTo>
                  <a:lnTo>
                    <a:pt x="17" y="158"/>
                  </a:lnTo>
                  <a:lnTo>
                    <a:pt x="17" y="157"/>
                  </a:lnTo>
                  <a:lnTo>
                    <a:pt x="14" y="159"/>
                  </a:lnTo>
                  <a:lnTo>
                    <a:pt x="14" y="160"/>
                  </a:lnTo>
                  <a:close/>
                  <a:moveTo>
                    <a:pt x="7" y="165"/>
                  </a:moveTo>
                  <a:lnTo>
                    <a:pt x="11" y="163"/>
                  </a:lnTo>
                  <a:lnTo>
                    <a:pt x="11" y="162"/>
                  </a:lnTo>
                  <a:lnTo>
                    <a:pt x="6" y="164"/>
                  </a:lnTo>
                  <a:lnTo>
                    <a:pt x="7" y="165"/>
                  </a:lnTo>
                  <a:close/>
                  <a:moveTo>
                    <a:pt x="1" y="171"/>
                  </a:moveTo>
                  <a:lnTo>
                    <a:pt x="4" y="169"/>
                  </a:lnTo>
                  <a:lnTo>
                    <a:pt x="3" y="168"/>
                  </a:lnTo>
                  <a:lnTo>
                    <a:pt x="0" y="170"/>
                  </a:lnTo>
                  <a:lnTo>
                    <a:pt x="1" y="17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0" name="Freeform 67"/>
            <p:cNvSpPr/>
            <p:nvPr>
              <p:custDataLst>
                <p:tags r:id="rId55"/>
              </p:custDataLst>
            </p:nvPr>
          </p:nvSpPr>
          <p:spPr bwMode="auto">
            <a:xfrm>
              <a:off x="2775782" y="3638331"/>
              <a:ext cx="3744" cy="2496"/>
            </a:xfrm>
            <a:custGeom>
              <a:avLst/>
              <a:gdLst>
                <a:gd name="T0" fmla="*/ 1 w 3"/>
                <a:gd name="T1" fmla="*/ 2 h 2"/>
                <a:gd name="T2" fmla="*/ 3 w 3"/>
                <a:gd name="T3" fmla="*/ 1 h 2"/>
                <a:gd name="T4" fmla="*/ 2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1"/>
                  </a:lnTo>
                  <a:lnTo>
                    <a:pt x="2" y="0"/>
                  </a:lnTo>
                  <a:lnTo>
                    <a:pt x="0" y="2"/>
                  </a:lnTo>
                  <a:lnTo>
                    <a:pt x="1" y="2"/>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1" name="Freeform 68"/>
            <p:cNvSpPr/>
            <p:nvPr>
              <p:custDataLst>
                <p:tags r:id="rId56"/>
              </p:custDataLst>
            </p:nvPr>
          </p:nvSpPr>
          <p:spPr bwMode="auto">
            <a:xfrm>
              <a:off x="2775782" y="3638331"/>
              <a:ext cx="3744" cy="2496"/>
            </a:xfrm>
            <a:custGeom>
              <a:avLst/>
              <a:gdLst>
                <a:gd name="T0" fmla="*/ 1 w 3"/>
                <a:gd name="T1" fmla="*/ 2 h 2"/>
                <a:gd name="T2" fmla="*/ 3 w 3"/>
                <a:gd name="T3" fmla="*/ 1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1" y="2"/>
                  </a:moveTo>
                  <a:lnTo>
                    <a:pt x="3" y="1"/>
                  </a:lnTo>
                  <a:lnTo>
                    <a:pt x="2"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2" name="Rectangle 69"/>
            <p:cNvSpPr>
              <a:spLocks noChangeArrowheads="1"/>
            </p:cNvSpPr>
            <p:nvPr>
              <p:custDataLst>
                <p:tags r:id="rId57"/>
              </p:custDataLst>
            </p:nvPr>
          </p:nvSpPr>
          <p:spPr bwMode="auto">
            <a:xfrm>
              <a:off x="2358948" y="3543482"/>
              <a:ext cx="443043" cy="27456"/>
            </a:xfrm>
            <a:prstGeom prst="rect">
              <a:avLst/>
            </a:prstGeom>
            <a:solidFill>
              <a:srgbClr val="C3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3" name="Rectangle 70"/>
            <p:cNvSpPr>
              <a:spLocks noChangeArrowheads="1"/>
            </p:cNvSpPr>
            <p:nvPr>
              <p:custDataLst>
                <p:tags r:id="rId58"/>
              </p:custDataLst>
            </p:nvPr>
          </p:nvSpPr>
          <p:spPr bwMode="auto">
            <a:xfrm>
              <a:off x="2358948" y="3543482"/>
              <a:ext cx="443043" cy="2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4" name="Freeform 71"/>
            <p:cNvSpPr/>
            <p:nvPr>
              <p:custDataLst>
                <p:tags r:id="rId59"/>
              </p:custDataLst>
            </p:nvPr>
          </p:nvSpPr>
          <p:spPr bwMode="auto">
            <a:xfrm>
              <a:off x="2417604" y="3550970"/>
              <a:ext cx="78625" cy="24960"/>
            </a:xfrm>
            <a:custGeom>
              <a:avLst/>
              <a:gdLst>
                <a:gd name="T0" fmla="*/ 49 w 58"/>
                <a:gd name="T1" fmla="*/ 19 h 19"/>
                <a:gd name="T2" fmla="*/ 9 w 58"/>
                <a:gd name="T3" fmla="*/ 19 h 19"/>
                <a:gd name="T4" fmla="*/ 0 w 58"/>
                <a:gd name="T5" fmla="*/ 10 h 19"/>
                <a:gd name="T6" fmla="*/ 0 w 58"/>
                <a:gd name="T7" fmla="*/ 9 h 19"/>
                <a:gd name="T8" fmla="*/ 9 w 58"/>
                <a:gd name="T9" fmla="*/ 0 h 19"/>
                <a:gd name="T10" fmla="*/ 49 w 58"/>
                <a:gd name="T11" fmla="*/ 0 h 19"/>
                <a:gd name="T12" fmla="*/ 58 w 58"/>
                <a:gd name="T13" fmla="*/ 9 h 19"/>
                <a:gd name="T14" fmla="*/ 58 w 58"/>
                <a:gd name="T15" fmla="*/ 10 h 19"/>
                <a:gd name="T16" fmla="*/ 49 w 58"/>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9">
                  <a:moveTo>
                    <a:pt x="49" y="19"/>
                  </a:moveTo>
                  <a:cubicBezTo>
                    <a:pt x="9" y="19"/>
                    <a:pt x="9" y="19"/>
                    <a:pt x="9" y="19"/>
                  </a:cubicBezTo>
                  <a:cubicBezTo>
                    <a:pt x="4" y="19"/>
                    <a:pt x="0" y="15"/>
                    <a:pt x="0" y="10"/>
                  </a:cubicBezTo>
                  <a:cubicBezTo>
                    <a:pt x="0" y="9"/>
                    <a:pt x="0" y="9"/>
                    <a:pt x="0" y="9"/>
                  </a:cubicBezTo>
                  <a:cubicBezTo>
                    <a:pt x="0" y="4"/>
                    <a:pt x="4" y="0"/>
                    <a:pt x="9" y="0"/>
                  </a:cubicBezTo>
                  <a:cubicBezTo>
                    <a:pt x="49" y="0"/>
                    <a:pt x="49" y="0"/>
                    <a:pt x="49" y="0"/>
                  </a:cubicBezTo>
                  <a:cubicBezTo>
                    <a:pt x="54" y="0"/>
                    <a:pt x="58" y="4"/>
                    <a:pt x="58" y="9"/>
                  </a:cubicBezTo>
                  <a:cubicBezTo>
                    <a:pt x="58" y="10"/>
                    <a:pt x="58" y="10"/>
                    <a:pt x="58" y="10"/>
                  </a:cubicBezTo>
                  <a:cubicBezTo>
                    <a:pt x="58" y="15"/>
                    <a:pt x="54" y="19"/>
                    <a:pt x="49" y="19"/>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5" name="Rectangle 72"/>
            <p:cNvSpPr>
              <a:spLocks noChangeArrowheads="1"/>
            </p:cNvSpPr>
            <p:nvPr>
              <p:custDataLst>
                <p:tags r:id="rId60"/>
              </p:custDataLst>
            </p:nvPr>
          </p:nvSpPr>
          <p:spPr bwMode="auto">
            <a:xfrm>
              <a:off x="2437572" y="3559706"/>
              <a:ext cx="37440" cy="4992"/>
            </a:xfrm>
            <a:prstGeom prst="rect">
              <a:avLst/>
            </a:prstGeom>
            <a:solidFill>
              <a:srgbClr val="C3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6" name="Freeform 73"/>
            <p:cNvSpPr/>
            <p:nvPr>
              <p:custDataLst>
                <p:tags r:id="rId61"/>
              </p:custDataLst>
            </p:nvPr>
          </p:nvSpPr>
          <p:spPr bwMode="auto">
            <a:xfrm>
              <a:off x="2522437" y="3555962"/>
              <a:ext cx="36193" cy="7488"/>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2" y="0"/>
                    <a:pt x="0" y="1"/>
                    <a:pt x="0" y="2"/>
                  </a:cubicBezTo>
                  <a:cubicBezTo>
                    <a:pt x="0" y="3"/>
                    <a:pt x="0" y="3"/>
                    <a:pt x="0" y="3"/>
                  </a:cubicBezTo>
                  <a:cubicBezTo>
                    <a:pt x="0" y="4"/>
                    <a:pt x="2" y="5"/>
                    <a:pt x="3" y="5"/>
                  </a:cubicBezTo>
                  <a:cubicBezTo>
                    <a:pt x="24" y="5"/>
                    <a:pt x="24" y="5"/>
                    <a:pt x="24" y="5"/>
                  </a:cubicBezTo>
                  <a:cubicBezTo>
                    <a:pt x="26" y="5"/>
                    <a:pt x="27" y="4"/>
                    <a:pt x="27" y="3"/>
                  </a:cubicBezTo>
                  <a:cubicBezTo>
                    <a:pt x="27" y="2"/>
                    <a:pt x="27" y="2"/>
                    <a:pt x="27" y="2"/>
                  </a:cubicBezTo>
                  <a:cubicBezTo>
                    <a:pt x="27" y="1"/>
                    <a:pt x="26"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7" name="Freeform 74"/>
            <p:cNvSpPr/>
            <p:nvPr>
              <p:custDataLst>
                <p:tags r:id="rId62"/>
              </p:custDataLst>
            </p:nvPr>
          </p:nvSpPr>
          <p:spPr bwMode="auto">
            <a:xfrm>
              <a:off x="2589829" y="3555962"/>
              <a:ext cx="36193" cy="7488"/>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2" y="0"/>
                    <a:pt x="0" y="1"/>
                    <a:pt x="0" y="2"/>
                  </a:cubicBezTo>
                  <a:cubicBezTo>
                    <a:pt x="0" y="3"/>
                    <a:pt x="0" y="3"/>
                    <a:pt x="0" y="3"/>
                  </a:cubicBezTo>
                  <a:cubicBezTo>
                    <a:pt x="0" y="4"/>
                    <a:pt x="2"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8" name="Freeform 75"/>
            <p:cNvSpPr/>
            <p:nvPr>
              <p:custDataLst>
                <p:tags r:id="rId63"/>
              </p:custDataLst>
            </p:nvPr>
          </p:nvSpPr>
          <p:spPr bwMode="auto">
            <a:xfrm>
              <a:off x="2657221" y="3555962"/>
              <a:ext cx="36193" cy="7488"/>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1" y="0"/>
                    <a:pt x="0" y="1"/>
                    <a:pt x="0" y="2"/>
                  </a:cubicBezTo>
                  <a:cubicBezTo>
                    <a:pt x="0" y="3"/>
                    <a:pt x="0" y="3"/>
                    <a:pt x="0" y="3"/>
                  </a:cubicBezTo>
                  <a:cubicBezTo>
                    <a:pt x="0" y="4"/>
                    <a:pt x="1"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69" name="Freeform 76"/>
            <p:cNvSpPr/>
            <p:nvPr>
              <p:custDataLst>
                <p:tags r:id="rId64"/>
              </p:custDataLst>
            </p:nvPr>
          </p:nvSpPr>
          <p:spPr bwMode="auto">
            <a:xfrm>
              <a:off x="2724614" y="3555962"/>
              <a:ext cx="36193" cy="7488"/>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1" y="0"/>
                    <a:pt x="0" y="1"/>
                    <a:pt x="0" y="2"/>
                  </a:cubicBezTo>
                  <a:cubicBezTo>
                    <a:pt x="0" y="3"/>
                    <a:pt x="0" y="3"/>
                    <a:pt x="0" y="3"/>
                  </a:cubicBezTo>
                  <a:cubicBezTo>
                    <a:pt x="0" y="4"/>
                    <a:pt x="1"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0" name="Freeform 77"/>
            <p:cNvSpPr/>
            <p:nvPr>
              <p:custDataLst>
                <p:tags r:id="rId65"/>
              </p:custDataLst>
            </p:nvPr>
          </p:nvSpPr>
          <p:spPr bwMode="auto">
            <a:xfrm>
              <a:off x="2823207" y="3653307"/>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1" name="Freeform 78"/>
            <p:cNvSpPr/>
            <p:nvPr>
              <p:custDataLst>
                <p:tags r:id="rId66"/>
              </p:custDataLst>
            </p:nvPr>
          </p:nvSpPr>
          <p:spPr bwMode="auto">
            <a:xfrm>
              <a:off x="2824454" y="3653307"/>
              <a:ext cx="14976"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2" name="Freeform 79"/>
            <p:cNvSpPr/>
            <p:nvPr>
              <p:custDataLst>
                <p:tags r:id="rId67"/>
              </p:custDataLst>
            </p:nvPr>
          </p:nvSpPr>
          <p:spPr bwMode="auto">
            <a:xfrm>
              <a:off x="2848167" y="3653307"/>
              <a:ext cx="14976" cy="14976"/>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3" name="Freeform 80"/>
            <p:cNvSpPr/>
            <p:nvPr>
              <p:custDataLst>
                <p:tags r:id="rId68"/>
              </p:custDataLst>
            </p:nvPr>
          </p:nvSpPr>
          <p:spPr bwMode="auto">
            <a:xfrm>
              <a:off x="2849414" y="3653307"/>
              <a:ext cx="13728" cy="14976"/>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10"/>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4" name="Freeform 81"/>
            <p:cNvSpPr/>
            <p:nvPr>
              <p:custDataLst>
                <p:tags r:id="rId69"/>
              </p:custDataLst>
            </p:nvPr>
          </p:nvSpPr>
          <p:spPr bwMode="auto">
            <a:xfrm>
              <a:off x="2873127" y="3653307"/>
              <a:ext cx="14976"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5" name="Freeform 82"/>
            <p:cNvSpPr/>
            <p:nvPr>
              <p:custDataLst>
                <p:tags r:id="rId70"/>
              </p:custDataLst>
            </p:nvPr>
          </p:nvSpPr>
          <p:spPr bwMode="auto">
            <a:xfrm>
              <a:off x="2874374" y="3653307"/>
              <a:ext cx="13728"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6" name="Freeform 83"/>
            <p:cNvSpPr/>
            <p:nvPr>
              <p:custDataLst>
                <p:tags r:id="rId71"/>
              </p:custDataLst>
            </p:nvPr>
          </p:nvSpPr>
          <p:spPr bwMode="auto">
            <a:xfrm>
              <a:off x="2896839" y="3653307"/>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7" name="Freeform 84"/>
            <p:cNvSpPr/>
            <p:nvPr>
              <p:custDataLst>
                <p:tags r:id="rId72"/>
              </p:custDataLst>
            </p:nvPr>
          </p:nvSpPr>
          <p:spPr bwMode="auto">
            <a:xfrm>
              <a:off x="2898087" y="3653307"/>
              <a:ext cx="14976"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8" name="Freeform 85"/>
            <p:cNvSpPr/>
            <p:nvPr>
              <p:custDataLst>
                <p:tags r:id="rId73"/>
              </p:custDataLst>
            </p:nvPr>
          </p:nvSpPr>
          <p:spPr bwMode="auto">
            <a:xfrm>
              <a:off x="2823207" y="3683259"/>
              <a:ext cx="16224" cy="13728"/>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9" name="Freeform 86"/>
            <p:cNvSpPr/>
            <p:nvPr>
              <p:custDataLst>
                <p:tags r:id="rId74"/>
              </p:custDataLst>
            </p:nvPr>
          </p:nvSpPr>
          <p:spPr bwMode="auto">
            <a:xfrm>
              <a:off x="2824454" y="3683259"/>
              <a:ext cx="14976" cy="13728"/>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0" name="Freeform 87"/>
            <p:cNvSpPr/>
            <p:nvPr>
              <p:custDataLst>
                <p:tags r:id="rId75"/>
              </p:custDataLst>
            </p:nvPr>
          </p:nvSpPr>
          <p:spPr bwMode="auto">
            <a:xfrm>
              <a:off x="2848167" y="3683259"/>
              <a:ext cx="14976" cy="13728"/>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1" name="Freeform 88"/>
            <p:cNvSpPr/>
            <p:nvPr>
              <p:custDataLst>
                <p:tags r:id="rId76"/>
              </p:custDataLst>
            </p:nvPr>
          </p:nvSpPr>
          <p:spPr bwMode="auto">
            <a:xfrm>
              <a:off x="2849414" y="3683259"/>
              <a:ext cx="13728" cy="13728"/>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9"/>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2" name="Freeform 89"/>
            <p:cNvSpPr/>
            <p:nvPr>
              <p:custDataLst>
                <p:tags r:id="rId77"/>
              </p:custDataLst>
            </p:nvPr>
          </p:nvSpPr>
          <p:spPr bwMode="auto">
            <a:xfrm>
              <a:off x="2873127" y="3683259"/>
              <a:ext cx="14976" cy="13728"/>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3" name="Freeform 90"/>
            <p:cNvSpPr/>
            <p:nvPr>
              <p:custDataLst>
                <p:tags r:id="rId78"/>
              </p:custDataLst>
            </p:nvPr>
          </p:nvSpPr>
          <p:spPr bwMode="auto">
            <a:xfrm>
              <a:off x="2874374" y="3683259"/>
              <a:ext cx="13728" cy="13728"/>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4" name="Freeform 91"/>
            <p:cNvSpPr/>
            <p:nvPr>
              <p:custDataLst>
                <p:tags r:id="rId79"/>
              </p:custDataLst>
            </p:nvPr>
          </p:nvSpPr>
          <p:spPr bwMode="auto">
            <a:xfrm>
              <a:off x="2896839" y="3683259"/>
              <a:ext cx="16224" cy="13728"/>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5" name="Freeform 92"/>
            <p:cNvSpPr/>
            <p:nvPr>
              <p:custDataLst>
                <p:tags r:id="rId80"/>
              </p:custDataLst>
            </p:nvPr>
          </p:nvSpPr>
          <p:spPr bwMode="auto">
            <a:xfrm>
              <a:off x="2898087" y="3683259"/>
              <a:ext cx="14976" cy="13728"/>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6" name="Freeform 93"/>
            <p:cNvSpPr/>
            <p:nvPr>
              <p:custDataLst>
                <p:tags r:id="rId81"/>
              </p:custDataLst>
            </p:nvPr>
          </p:nvSpPr>
          <p:spPr bwMode="auto">
            <a:xfrm>
              <a:off x="2823207" y="3711963"/>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8"/>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8"/>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7" name="Freeform 94"/>
            <p:cNvSpPr/>
            <p:nvPr>
              <p:custDataLst>
                <p:tags r:id="rId82"/>
              </p:custDataLst>
            </p:nvPr>
          </p:nvSpPr>
          <p:spPr bwMode="auto">
            <a:xfrm>
              <a:off x="2824454" y="3711963"/>
              <a:ext cx="14976"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8" name="Freeform 95"/>
            <p:cNvSpPr/>
            <p:nvPr>
              <p:custDataLst>
                <p:tags r:id="rId83"/>
              </p:custDataLst>
            </p:nvPr>
          </p:nvSpPr>
          <p:spPr bwMode="auto">
            <a:xfrm>
              <a:off x="2848167" y="3711963"/>
              <a:ext cx="14976" cy="14976"/>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8"/>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8"/>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9" name="Freeform 96"/>
            <p:cNvSpPr/>
            <p:nvPr>
              <p:custDataLst>
                <p:tags r:id="rId84"/>
              </p:custDataLst>
            </p:nvPr>
          </p:nvSpPr>
          <p:spPr bwMode="auto">
            <a:xfrm>
              <a:off x="2849414" y="3711963"/>
              <a:ext cx="13728" cy="13728"/>
            </a:xfrm>
            <a:custGeom>
              <a:avLst/>
              <a:gdLst>
                <a:gd name="T0" fmla="*/ 9 w 10"/>
                <a:gd name="T1" fmla="*/ 0 h 10"/>
                <a:gd name="T2" fmla="*/ 0 w 10"/>
                <a:gd name="T3" fmla="*/ 0 h 10"/>
                <a:gd name="T4" fmla="*/ 0 w 10"/>
                <a:gd name="T5" fmla="*/ 0 h 10"/>
                <a:gd name="T6" fmla="*/ 10 w 10"/>
                <a:gd name="T7" fmla="*/ 10 h 10"/>
                <a:gd name="T8" fmla="*/ 10 w 10"/>
                <a:gd name="T9" fmla="*/ 9 h 10"/>
                <a:gd name="T10" fmla="*/ 10 w 10"/>
                <a:gd name="T11" fmla="*/ 2 h 10"/>
                <a:gd name="T12" fmla="*/ 9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0"/>
                  </a:moveTo>
                  <a:cubicBezTo>
                    <a:pt x="0" y="0"/>
                    <a:pt x="0" y="0"/>
                    <a:pt x="0" y="0"/>
                  </a:cubicBezTo>
                  <a:cubicBezTo>
                    <a:pt x="0" y="0"/>
                    <a:pt x="0" y="0"/>
                    <a:pt x="0" y="0"/>
                  </a:cubicBezTo>
                  <a:cubicBezTo>
                    <a:pt x="10" y="10"/>
                    <a:pt x="10" y="10"/>
                    <a:pt x="10" y="10"/>
                  </a:cubicBezTo>
                  <a:cubicBezTo>
                    <a:pt x="10" y="10"/>
                    <a:pt x="10" y="9"/>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0" name="Freeform 97"/>
            <p:cNvSpPr/>
            <p:nvPr>
              <p:custDataLst>
                <p:tags r:id="rId85"/>
              </p:custDataLst>
            </p:nvPr>
          </p:nvSpPr>
          <p:spPr bwMode="auto">
            <a:xfrm>
              <a:off x="2873127" y="3711963"/>
              <a:ext cx="14976"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8"/>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8"/>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1" name="Freeform 98"/>
            <p:cNvSpPr/>
            <p:nvPr>
              <p:custDataLst>
                <p:tags r:id="rId86"/>
              </p:custDataLst>
            </p:nvPr>
          </p:nvSpPr>
          <p:spPr bwMode="auto">
            <a:xfrm>
              <a:off x="2874374" y="3711963"/>
              <a:ext cx="13728"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0"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2" name="Freeform 99"/>
            <p:cNvSpPr/>
            <p:nvPr>
              <p:custDataLst>
                <p:tags r:id="rId87"/>
              </p:custDataLst>
            </p:nvPr>
          </p:nvSpPr>
          <p:spPr bwMode="auto">
            <a:xfrm>
              <a:off x="2896839" y="3711963"/>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8"/>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8"/>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3" name="Freeform 100"/>
            <p:cNvSpPr/>
            <p:nvPr>
              <p:custDataLst>
                <p:tags r:id="rId88"/>
              </p:custDataLst>
            </p:nvPr>
          </p:nvSpPr>
          <p:spPr bwMode="auto">
            <a:xfrm>
              <a:off x="2898087" y="3711963"/>
              <a:ext cx="14976"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4" name="Freeform 101"/>
            <p:cNvSpPr/>
            <p:nvPr>
              <p:custDataLst>
                <p:tags r:id="rId89"/>
              </p:custDataLst>
            </p:nvPr>
          </p:nvSpPr>
          <p:spPr bwMode="auto">
            <a:xfrm>
              <a:off x="2823207" y="3740667"/>
              <a:ext cx="16224"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3" y="12"/>
                    <a:pt x="0" y="9"/>
                    <a:pt x="0" y="6"/>
                  </a:cubicBezTo>
                  <a:cubicBezTo>
                    <a:pt x="0" y="6"/>
                    <a:pt x="0" y="6"/>
                    <a:pt x="0" y="6"/>
                  </a:cubicBezTo>
                  <a:cubicBezTo>
                    <a:pt x="0" y="3"/>
                    <a:pt x="3" y="0"/>
                    <a:pt x="5" y="0"/>
                  </a:cubicBezTo>
                  <a:cubicBezTo>
                    <a:pt x="7" y="0"/>
                    <a:pt x="7" y="0"/>
                    <a:pt x="7" y="0"/>
                  </a:cubicBezTo>
                  <a:cubicBezTo>
                    <a:pt x="10" y="0"/>
                    <a:pt x="12" y="3"/>
                    <a:pt x="12" y="6"/>
                  </a:cubicBezTo>
                  <a:cubicBezTo>
                    <a:pt x="12" y="6"/>
                    <a:pt x="12" y="6"/>
                    <a:pt x="12" y="6"/>
                  </a:cubicBezTo>
                  <a:cubicBezTo>
                    <a:pt x="12" y="9"/>
                    <a:pt x="10"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5" name="Freeform 102"/>
            <p:cNvSpPr/>
            <p:nvPr>
              <p:custDataLst>
                <p:tags r:id="rId90"/>
              </p:custDataLst>
            </p:nvPr>
          </p:nvSpPr>
          <p:spPr bwMode="auto">
            <a:xfrm>
              <a:off x="2824454" y="3740667"/>
              <a:ext cx="14976"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6" name="Freeform 103"/>
            <p:cNvSpPr/>
            <p:nvPr>
              <p:custDataLst>
                <p:tags r:id="rId91"/>
              </p:custDataLst>
            </p:nvPr>
          </p:nvSpPr>
          <p:spPr bwMode="auto">
            <a:xfrm>
              <a:off x="2848167" y="3740667"/>
              <a:ext cx="14976" cy="16224"/>
            </a:xfrm>
            <a:custGeom>
              <a:avLst/>
              <a:gdLst>
                <a:gd name="T0" fmla="*/ 6 w 11"/>
                <a:gd name="T1" fmla="*/ 12 h 12"/>
                <a:gd name="T2" fmla="*/ 5 w 11"/>
                <a:gd name="T3" fmla="*/ 12 h 12"/>
                <a:gd name="T4" fmla="*/ 0 w 11"/>
                <a:gd name="T5" fmla="*/ 6 h 12"/>
                <a:gd name="T6" fmla="*/ 0 w 11"/>
                <a:gd name="T7" fmla="*/ 6 h 12"/>
                <a:gd name="T8" fmla="*/ 5 w 11"/>
                <a:gd name="T9" fmla="*/ 0 h 12"/>
                <a:gd name="T10" fmla="*/ 6 w 11"/>
                <a:gd name="T11" fmla="*/ 0 h 12"/>
                <a:gd name="T12" fmla="*/ 11 w 11"/>
                <a:gd name="T13" fmla="*/ 6 h 12"/>
                <a:gd name="T14" fmla="*/ 11 w 11"/>
                <a:gd name="T15" fmla="*/ 6 h 12"/>
                <a:gd name="T16" fmla="*/ 6 w 1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6" y="12"/>
                  </a:moveTo>
                  <a:cubicBezTo>
                    <a:pt x="5" y="12"/>
                    <a:pt x="5" y="12"/>
                    <a:pt x="5" y="12"/>
                  </a:cubicBezTo>
                  <a:cubicBezTo>
                    <a:pt x="2" y="12"/>
                    <a:pt x="0" y="9"/>
                    <a:pt x="0" y="6"/>
                  </a:cubicBezTo>
                  <a:cubicBezTo>
                    <a:pt x="0" y="6"/>
                    <a:pt x="0" y="6"/>
                    <a:pt x="0" y="6"/>
                  </a:cubicBezTo>
                  <a:cubicBezTo>
                    <a:pt x="0" y="3"/>
                    <a:pt x="2" y="0"/>
                    <a:pt x="5" y="0"/>
                  </a:cubicBezTo>
                  <a:cubicBezTo>
                    <a:pt x="6" y="0"/>
                    <a:pt x="6" y="0"/>
                    <a:pt x="6" y="0"/>
                  </a:cubicBezTo>
                  <a:cubicBezTo>
                    <a:pt x="9" y="0"/>
                    <a:pt x="11" y="3"/>
                    <a:pt x="11" y="6"/>
                  </a:cubicBezTo>
                  <a:cubicBezTo>
                    <a:pt x="11" y="6"/>
                    <a:pt x="11" y="6"/>
                    <a:pt x="11" y="6"/>
                  </a:cubicBezTo>
                  <a:cubicBezTo>
                    <a:pt x="11" y="9"/>
                    <a:pt x="9" y="12"/>
                    <a:pt x="6"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7" name="Freeform 104"/>
            <p:cNvSpPr/>
            <p:nvPr>
              <p:custDataLst>
                <p:tags r:id="rId92"/>
              </p:custDataLst>
            </p:nvPr>
          </p:nvSpPr>
          <p:spPr bwMode="auto">
            <a:xfrm>
              <a:off x="2849414" y="3740667"/>
              <a:ext cx="13728" cy="14976"/>
            </a:xfrm>
            <a:custGeom>
              <a:avLst/>
              <a:gdLst>
                <a:gd name="T0" fmla="*/ 9 w 10"/>
                <a:gd name="T1" fmla="*/ 0 h 11"/>
                <a:gd name="T2" fmla="*/ 0 w 10"/>
                <a:gd name="T3" fmla="*/ 0 h 11"/>
                <a:gd name="T4" fmla="*/ 0 w 10"/>
                <a:gd name="T5" fmla="*/ 1 h 11"/>
                <a:gd name="T6" fmla="*/ 10 w 10"/>
                <a:gd name="T7" fmla="*/ 11 h 11"/>
                <a:gd name="T8" fmla="*/ 10 w 10"/>
                <a:gd name="T9" fmla="*/ 9 h 11"/>
                <a:gd name="T10" fmla="*/ 10 w 10"/>
                <a:gd name="T11" fmla="*/ 3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1"/>
                    <a:pt x="0" y="1"/>
                    <a:pt x="0" y="1"/>
                  </a:cubicBezTo>
                  <a:cubicBezTo>
                    <a:pt x="10" y="11"/>
                    <a:pt x="10" y="11"/>
                    <a:pt x="10" y="11"/>
                  </a:cubicBezTo>
                  <a:cubicBezTo>
                    <a:pt x="10" y="11"/>
                    <a:pt x="10" y="10"/>
                    <a:pt x="10" y="9"/>
                  </a:cubicBezTo>
                  <a:cubicBezTo>
                    <a:pt x="10" y="3"/>
                    <a:pt x="10" y="3"/>
                    <a:pt x="10" y="3"/>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8" name="Freeform 105"/>
            <p:cNvSpPr/>
            <p:nvPr>
              <p:custDataLst>
                <p:tags r:id="rId93"/>
              </p:custDataLst>
            </p:nvPr>
          </p:nvSpPr>
          <p:spPr bwMode="auto">
            <a:xfrm>
              <a:off x="2873127" y="3740667"/>
              <a:ext cx="14976"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9" y="0"/>
                    <a:pt x="12" y="3"/>
                    <a:pt x="12" y="6"/>
                  </a:cubicBezTo>
                  <a:cubicBezTo>
                    <a:pt x="12" y="6"/>
                    <a:pt x="12" y="6"/>
                    <a:pt x="12" y="6"/>
                  </a:cubicBezTo>
                  <a:cubicBezTo>
                    <a:pt x="12" y="9"/>
                    <a:pt x="9"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9" name="Freeform 106"/>
            <p:cNvSpPr/>
            <p:nvPr>
              <p:custDataLst>
                <p:tags r:id="rId94"/>
              </p:custDataLst>
            </p:nvPr>
          </p:nvSpPr>
          <p:spPr bwMode="auto">
            <a:xfrm>
              <a:off x="2874374" y="3740667"/>
              <a:ext cx="13728"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0"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0" name="Freeform 107"/>
            <p:cNvSpPr/>
            <p:nvPr>
              <p:custDataLst>
                <p:tags r:id="rId95"/>
              </p:custDataLst>
            </p:nvPr>
          </p:nvSpPr>
          <p:spPr bwMode="auto">
            <a:xfrm>
              <a:off x="2896839" y="3740667"/>
              <a:ext cx="16224"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10" y="0"/>
                    <a:pt x="12" y="3"/>
                    <a:pt x="12" y="6"/>
                  </a:cubicBezTo>
                  <a:cubicBezTo>
                    <a:pt x="12" y="6"/>
                    <a:pt x="12" y="6"/>
                    <a:pt x="12" y="6"/>
                  </a:cubicBezTo>
                  <a:cubicBezTo>
                    <a:pt x="12" y="9"/>
                    <a:pt x="10"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1" name="Freeform 108"/>
            <p:cNvSpPr/>
            <p:nvPr>
              <p:custDataLst>
                <p:tags r:id="rId96"/>
              </p:custDataLst>
            </p:nvPr>
          </p:nvSpPr>
          <p:spPr bwMode="auto">
            <a:xfrm>
              <a:off x="2898087" y="3740667"/>
              <a:ext cx="14976"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2" name="Freeform 109"/>
            <p:cNvSpPr/>
            <p:nvPr>
              <p:custDataLst>
                <p:tags r:id="rId97"/>
              </p:custDataLst>
            </p:nvPr>
          </p:nvSpPr>
          <p:spPr bwMode="auto">
            <a:xfrm>
              <a:off x="2823207" y="3770619"/>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3" name="Freeform 110"/>
            <p:cNvSpPr/>
            <p:nvPr>
              <p:custDataLst>
                <p:tags r:id="rId98"/>
              </p:custDataLst>
            </p:nvPr>
          </p:nvSpPr>
          <p:spPr bwMode="auto">
            <a:xfrm>
              <a:off x="2824454" y="3770619"/>
              <a:ext cx="14976"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4" name="Freeform 111"/>
            <p:cNvSpPr/>
            <p:nvPr>
              <p:custDataLst>
                <p:tags r:id="rId99"/>
              </p:custDataLst>
            </p:nvPr>
          </p:nvSpPr>
          <p:spPr bwMode="auto">
            <a:xfrm>
              <a:off x="2848167" y="3770619"/>
              <a:ext cx="14976" cy="14976"/>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5" name="Freeform 112"/>
            <p:cNvSpPr/>
            <p:nvPr>
              <p:custDataLst>
                <p:tags r:id="rId100"/>
              </p:custDataLst>
            </p:nvPr>
          </p:nvSpPr>
          <p:spPr bwMode="auto">
            <a:xfrm>
              <a:off x="2849414" y="3770619"/>
              <a:ext cx="13728" cy="14976"/>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10"/>
                    <a:pt x="10" y="9"/>
                  </a:cubicBezTo>
                  <a:cubicBezTo>
                    <a:pt x="10" y="2"/>
                    <a:pt x="10" y="2"/>
                    <a:pt x="10" y="2"/>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6" name="Freeform 113"/>
            <p:cNvSpPr/>
            <p:nvPr>
              <p:custDataLst>
                <p:tags r:id="rId101"/>
              </p:custDataLst>
            </p:nvPr>
          </p:nvSpPr>
          <p:spPr bwMode="auto">
            <a:xfrm>
              <a:off x="2873127" y="3770619"/>
              <a:ext cx="14976"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7" name="Freeform 114"/>
            <p:cNvSpPr/>
            <p:nvPr>
              <p:custDataLst>
                <p:tags r:id="rId102"/>
              </p:custDataLst>
            </p:nvPr>
          </p:nvSpPr>
          <p:spPr bwMode="auto">
            <a:xfrm>
              <a:off x="2874374" y="3770619"/>
              <a:ext cx="13728"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8" name="Freeform 115"/>
            <p:cNvSpPr/>
            <p:nvPr>
              <p:custDataLst>
                <p:tags r:id="rId103"/>
              </p:custDataLst>
            </p:nvPr>
          </p:nvSpPr>
          <p:spPr bwMode="auto">
            <a:xfrm>
              <a:off x="2896839" y="3770619"/>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9" name="Freeform 116"/>
            <p:cNvSpPr/>
            <p:nvPr>
              <p:custDataLst>
                <p:tags r:id="rId104"/>
              </p:custDataLst>
            </p:nvPr>
          </p:nvSpPr>
          <p:spPr bwMode="auto">
            <a:xfrm>
              <a:off x="2898087" y="3770619"/>
              <a:ext cx="14976"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0" name="Freeform 117"/>
            <p:cNvSpPr/>
            <p:nvPr>
              <p:custDataLst>
                <p:tags r:id="rId105"/>
              </p:custDataLst>
            </p:nvPr>
          </p:nvSpPr>
          <p:spPr bwMode="auto">
            <a:xfrm>
              <a:off x="2823207" y="3799323"/>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1" name="Freeform 118"/>
            <p:cNvSpPr/>
            <p:nvPr>
              <p:custDataLst>
                <p:tags r:id="rId106"/>
              </p:custDataLst>
            </p:nvPr>
          </p:nvSpPr>
          <p:spPr bwMode="auto">
            <a:xfrm>
              <a:off x="2824454" y="3799323"/>
              <a:ext cx="14976"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2" name="Freeform 119"/>
            <p:cNvSpPr/>
            <p:nvPr>
              <p:custDataLst>
                <p:tags r:id="rId107"/>
              </p:custDataLst>
            </p:nvPr>
          </p:nvSpPr>
          <p:spPr bwMode="auto">
            <a:xfrm>
              <a:off x="2848167" y="3799323"/>
              <a:ext cx="14976" cy="14976"/>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3" name="Freeform 120"/>
            <p:cNvSpPr/>
            <p:nvPr>
              <p:custDataLst>
                <p:tags r:id="rId108"/>
              </p:custDataLst>
            </p:nvPr>
          </p:nvSpPr>
          <p:spPr bwMode="auto">
            <a:xfrm>
              <a:off x="2849414" y="3799323"/>
              <a:ext cx="13728" cy="13728"/>
            </a:xfrm>
            <a:custGeom>
              <a:avLst/>
              <a:gdLst>
                <a:gd name="T0" fmla="*/ 9 w 10"/>
                <a:gd name="T1" fmla="*/ 0 h 10"/>
                <a:gd name="T2" fmla="*/ 0 w 10"/>
                <a:gd name="T3" fmla="*/ 0 h 10"/>
                <a:gd name="T4" fmla="*/ 0 w 10"/>
                <a:gd name="T5" fmla="*/ 0 h 10"/>
                <a:gd name="T6" fmla="*/ 10 w 10"/>
                <a:gd name="T7" fmla="*/ 10 h 10"/>
                <a:gd name="T8" fmla="*/ 10 w 10"/>
                <a:gd name="T9" fmla="*/ 9 h 10"/>
                <a:gd name="T10" fmla="*/ 10 w 10"/>
                <a:gd name="T11" fmla="*/ 2 h 10"/>
                <a:gd name="T12" fmla="*/ 9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0"/>
                  </a:moveTo>
                  <a:cubicBezTo>
                    <a:pt x="0" y="0"/>
                    <a:pt x="0" y="0"/>
                    <a:pt x="0" y="0"/>
                  </a:cubicBezTo>
                  <a:cubicBezTo>
                    <a:pt x="0" y="0"/>
                    <a:pt x="0" y="0"/>
                    <a:pt x="0" y="0"/>
                  </a:cubicBezTo>
                  <a:cubicBezTo>
                    <a:pt x="10" y="10"/>
                    <a:pt x="10" y="10"/>
                    <a:pt x="10" y="10"/>
                  </a:cubicBezTo>
                  <a:cubicBezTo>
                    <a:pt x="10" y="10"/>
                    <a:pt x="10" y="9"/>
                    <a:pt x="10" y="9"/>
                  </a:cubicBezTo>
                  <a:cubicBezTo>
                    <a:pt x="10" y="2"/>
                    <a:pt x="10" y="2"/>
                    <a:pt x="10" y="2"/>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4" name="Freeform 121"/>
            <p:cNvSpPr/>
            <p:nvPr>
              <p:custDataLst>
                <p:tags r:id="rId109"/>
              </p:custDataLst>
            </p:nvPr>
          </p:nvSpPr>
          <p:spPr bwMode="auto">
            <a:xfrm>
              <a:off x="2873127" y="3799323"/>
              <a:ext cx="14976"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5" name="Freeform 122"/>
            <p:cNvSpPr/>
            <p:nvPr>
              <p:custDataLst>
                <p:tags r:id="rId110"/>
              </p:custDataLst>
            </p:nvPr>
          </p:nvSpPr>
          <p:spPr bwMode="auto">
            <a:xfrm>
              <a:off x="2874374" y="3799323"/>
              <a:ext cx="13728"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0"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6" name="Freeform 123"/>
            <p:cNvSpPr/>
            <p:nvPr>
              <p:custDataLst>
                <p:tags r:id="rId111"/>
              </p:custDataLst>
            </p:nvPr>
          </p:nvSpPr>
          <p:spPr bwMode="auto">
            <a:xfrm>
              <a:off x="2896839" y="3799323"/>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7" name="Freeform 124"/>
            <p:cNvSpPr/>
            <p:nvPr>
              <p:custDataLst>
                <p:tags r:id="rId112"/>
              </p:custDataLst>
            </p:nvPr>
          </p:nvSpPr>
          <p:spPr bwMode="auto">
            <a:xfrm>
              <a:off x="2898087" y="3799323"/>
              <a:ext cx="14976"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8" name="Freeform 125"/>
            <p:cNvSpPr/>
            <p:nvPr>
              <p:custDataLst>
                <p:tags r:id="rId113"/>
              </p:custDataLst>
            </p:nvPr>
          </p:nvSpPr>
          <p:spPr bwMode="auto">
            <a:xfrm>
              <a:off x="2823207" y="3828028"/>
              <a:ext cx="16224"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3" y="12"/>
                    <a:pt x="0" y="9"/>
                    <a:pt x="0" y="6"/>
                  </a:cubicBezTo>
                  <a:cubicBezTo>
                    <a:pt x="0" y="6"/>
                    <a:pt x="0" y="6"/>
                    <a:pt x="0" y="6"/>
                  </a:cubicBezTo>
                  <a:cubicBezTo>
                    <a:pt x="0" y="3"/>
                    <a:pt x="3" y="0"/>
                    <a:pt x="5" y="0"/>
                  </a:cubicBezTo>
                  <a:cubicBezTo>
                    <a:pt x="7" y="0"/>
                    <a:pt x="7" y="0"/>
                    <a:pt x="7" y="0"/>
                  </a:cubicBezTo>
                  <a:cubicBezTo>
                    <a:pt x="10" y="0"/>
                    <a:pt x="12" y="3"/>
                    <a:pt x="12" y="6"/>
                  </a:cubicBezTo>
                  <a:cubicBezTo>
                    <a:pt x="12" y="6"/>
                    <a:pt x="12" y="6"/>
                    <a:pt x="12" y="6"/>
                  </a:cubicBezTo>
                  <a:cubicBezTo>
                    <a:pt x="12" y="9"/>
                    <a:pt x="10"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9" name="Freeform 126"/>
            <p:cNvSpPr/>
            <p:nvPr>
              <p:custDataLst>
                <p:tags r:id="rId114"/>
              </p:custDataLst>
            </p:nvPr>
          </p:nvSpPr>
          <p:spPr bwMode="auto">
            <a:xfrm>
              <a:off x="2824454" y="3828028"/>
              <a:ext cx="14976"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0" name="Freeform 127"/>
            <p:cNvSpPr/>
            <p:nvPr>
              <p:custDataLst>
                <p:tags r:id="rId115"/>
              </p:custDataLst>
            </p:nvPr>
          </p:nvSpPr>
          <p:spPr bwMode="auto">
            <a:xfrm>
              <a:off x="2848167" y="3828028"/>
              <a:ext cx="14976" cy="16224"/>
            </a:xfrm>
            <a:custGeom>
              <a:avLst/>
              <a:gdLst>
                <a:gd name="T0" fmla="*/ 6 w 11"/>
                <a:gd name="T1" fmla="*/ 12 h 12"/>
                <a:gd name="T2" fmla="*/ 5 w 11"/>
                <a:gd name="T3" fmla="*/ 12 h 12"/>
                <a:gd name="T4" fmla="*/ 0 w 11"/>
                <a:gd name="T5" fmla="*/ 6 h 12"/>
                <a:gd name="T6" fmla="*/ 0 w 11"/>
                <a:gd name="T7" fmla="*/ 6 h 12"/>
                <a:gd name="T8" fmla="*/ 5 w 11"/>
                <a:gd name="T9" fmla="*/ 0 h 12"/>
                <a:gd name="T10" fmla="*/ 6 w 11"/>
                <a:gd name="T11" fmla="*/ 0 h 12"/>
                <a:gd name="T12" fmla="*/ 11 w 11"/>
                <a:gd name="T13" fmla="*/ 6 h 12"/>
                <a:gd name="T14" fmla="*/ 11 w 11"/>
                <a:gd name="T15" fmla="*/ 6 h 12"/>
                <a:gd name="T16" fmla="*/ 6 w 1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6" y="12"/>
                  </a:moveTo>
                  <a:cubicBezTo>
                    <a:pt x="5" y="12"/>
                    <a:pt x="5" y="12"/>
                    <a:pt x="5" y="12"/>
                  </a:cubicBezTo>
                  <a:cubicBezTo>
                    <a:pt x="2" y="12"/>
                    <a:pt x="0" y="9"/>
                    <a:pt x="0" y="6"/>
                  </a:cubicBezTo>
                  <a:cubicBezTo>
                    <a:pt x="0" y="6"/>
                    <a:pt x="0" y="6"/>
                    <a:pt x="0" y="6"/>
                  </a:cubicBezTo>
                  <a:cubicBezTo>
                    <a:pt x="0" y="3"/>
                    <a:pt x="2" y="0"/>
                    <a:pt x="5" y="0"/>
                  </a:cubicBezTo>
                  <a:cubicBezTo>
                    <a:pt x="6" y="0"/>
                    <a:pt x="6" y="0"/>
                    <a:pt x="6" y="0"/>
                  </a:cubicBezTo>
                  <a:cubicBezTo>
                    <a:pt x="9" y="0"/>
                    <a:pt x="11" y="3"/>
                    <a:pt x="11" y="6"/>
                  </a:cubicBezTo>
                  <a:cubicBezTo>
                    <a:pt x="11" y="6"/>
                    <a:pt x="11" y="6"/>
                    <a:pt x="11" y="6"/>
                  </a:cubicBezTo>
                  <a:cubicBezTo>
                    <a:pt x="11" y="9"/>
                    <a:pt x="9" y="12"/>
                    <a:pt x="6"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1" name="Freeform 128"/>
            <p:cNvSpPr/>
            <p:nvPr>
              <p:custDataLst>
                <p:tags r:id="rId116"/>
              </p:custDataLst>
            </p:nvPr>
          </p:nvSpPr>
          <p:spPr bwMode="auto">
            <a:xfrm>
              <a:off x="2849414" y="3828028"/>
              <a:ext cx="13728" cy="14976"/>
            </a:xfrm>
            <a:custGeom>
              <a:avLst/>
              <a:gdLst>
                <a:gd name="T0" fmla="*/ 9 w 10"/>
                <a:gd name="T1" fmla="*/ 0 h 11"/>
                <a:gd name="T2" fmla="*/ 0 w 10"/>
                <a:gd name="T3" fmla="*/ 0 h 11"/>
                <a:gd name="T4" fmla="*/ 0 w 10"/>
                <a:gd name="T5" fmla="*/ 1 h 11"/>
                <a:gd name="T6" fmla="*/ 10 w 10"/>
                <a:gd name="T7" fmla="*/ 11 h 11"/>
                <a:gd name="T8" fmla="*/ 10 w 10"/>
                <a:gd name="T9" fmla="*/ 9 h 11"/>
                <a:gd name="T10" fmla="*/ 10 w 10"/>
                <a:gd name="T11" fmla="*/ 3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1"/>
                    <a:pt x="0" y="1"/>
                    <a:pt x="0" y="1"/>
                  </a:cubicBezTo>
                  <a:cubicBezTo>
                    <a:pt x="10" y="11"/>
                    <a:pt x="10" y="11"/>
                    <a:pt x="10" y="11"/>
                  </a:cubicBezTo>
                  <a:cubicBezTo>
                    <a:pt x="10" y="11"/>
                    <a:pt x="10" y="10"/>
                    <a:pt x="10" y="9"/>
                  </a:cubicBezTo>
                  <a:cubicBezTo>
                    <a:pt x="10" y="3"/>
                    <a:pt x="10" y="3"/>
                    <a:pt x="10" y="3"/>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2" name="Freeform 129"/>
            <p:cNvSpPr/>
            <p:nvPr>
              <p:custDataLst>
                <p:tags r:id="rId117"/>
              </p:custDataLst>
            </p:nvPr>
          </p:nvSpPr>
          <p:spPr bwMode="auto">
            <a:xfrm>
              <a:off x="2873127" y="3828028"/>
              <a:ext cx="14976"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9" y="0"/>
                    <a:pt x="12" y="3"/>
                    <a:pt x="12" y="6"/>
                  </a:cubicBezTo>
                  <a:cubicBezTo>
                    <a:pt x="12" y="6"/>
                    <a:pt x="12" y="6"/>
                    <a:pt x="12" y="6"/>
                  </a:cubicBezTo>
                  <a:cubicBezTo>
                    <a:pt x="12" y="9"/>
                    <a:pt x="9"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3" name="Freeform 130"/>
            <p:cNvSpPr/>
            <p:nvPr>
              <p:custDataLst>
                <p:tags r:id="rId118"/>
              </p:custDataLst>
            </p:nvPr>
          </p:nvSpPr>
          <p:spPr bwMode="auto">
            <a:xfrm>
              <a:off x="2874374" y="3828028"/>
              <a:ext cx="13728"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0"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4" name="Freeform 131"/>
            <p:cNvSpPr/>
            <p:nvPr>
              <p:custDataLst>
                <p:tags r:id="rId119"/>
              </p:custDataLst>
            </p:nvPr>
          </p:nvSpPr>
          <p:spPr bwMode="auto">
            <a:xfrm>
              <a:off x="2896839" y="3828028"/>
              <a:ext cx="16224"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10" y="0"/>
                    <a:pt x="12" y="3"/>
                    <a:pt x="12" y="6"/>
                  </a:cubicBezTo>
                  <a:cubicBezTo>
                    <a:pt x="12" y="6"/>
                    <a:pt x="12" y="6"/>
                    <a:pt x="12" y="6"/>
                  </a:cubicBezTo>
                  <a:cubicBezTo>
                    <a:pt x="12" y="9"/>
                    <a:pt x="10"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5" name="Freeform 132"/>
            <p:cNvSpPr/>
            <p:nvPr>
              <p:custDataLst>
                <p:tags r:id="rId120"/>
              </p:custDataLst>
            </p:nvPr>
          </p:nvSpPr>
          <p:spPr bwMode="auto">
            <a:xfrm>
              <a:off x="2898087" y="3828028"/>
              <a:ext cx="14976"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6" name="Freeform 133"/>
            <p:cNvSpPr>
              <a:spLocks noEditPoints="1"/>
            </p:cNvSpPr>
            <p:nvPr>
              <p:custDataLst>
                <p:tags r:id="rId121"/>
              </p:custDataLst>
            </p:nvPr>
          </p:nvSpPr>
          <p:spPr bwMode="auto">
            <a:xfrm>
              <a:off x="2391396" y="3634586"/>
              <a:ext cx="136033" cy="136033"/>
            </a:xfrm>
            <a:custGeom>
              <a:avLst/>
              <a:gdLst>
                <a:gd name="T0" fmla="*/ 74 w 101"/>
                <a:gd name="T1" fmla="*/ 6 h 101"/>
                <a:gd name="T2" fmla="*/ 70 w 101"/>
                <a:gd name="T3" fmla="*/ 20 h 101"/>
                <a:gd name="T4" fmla="*/ 70 w 101"/>
                <a:gd name="T5" fmla="*/ 97 h 101"/>
                <a:gd name="T6" fmla="*/ 101 w 101"/>
                <a:gd name="T7" fmla="*/ 50 h 101"/>
                <a:gd name="T8" fmla="*/ 74 w 101"/>
                <a:gd name="T9" fmla="*/ 6 h 101"/>
                <a:gd name="T10" fmla="*/ 50 w 101"/>
                <a:gd name="T11" fmla="*/ 0 h 101"/>
                <a:gd name="T12" fmla="*/ 48 w 101"/>
                <a:gd name="T13" fmla="*/ 0 h 101"/>
                <a:gd name="T14" fmla="*/ 48 w 101"/>
                <a:gd name="T15" fmla="*/ 47 h 101"/>
                <a:gd name="T16" fmla="*/ 0 w 101"/>
                <a:gd name="T17" fmla="*/ 47 h 101"/>
                <a:gd name="T18" fmla="*/ 0 w 101"/>
                <a:gd name="T19" fmla="*/ 50 h 101"/>
                <a:gd name="T20" fmla="*/ 0 w 101"/>
                <a:gd name="T21" fmla="*/ 58 h 101"/>
                <a:gd name="T22" fmla="*/ 48 w 101"/>
                <a:gd name="T23" fmla="*/ 58 h 101"/>
                <a:gd name="T24" fmla="*/ 48 w 101"/>
                <a:gd name="T25" fmla="*/ 101 h 101"/>
                <a:gd name="T26" fmla="*/ 50 w 101"/>
                <a:gd name="T27" fmla="*/ 101 h 101"/>
                <a:gd name="T28" fmla="*/ 68 w 101"/>
                <a:gd name="T29" fmla="*/ 98 h 101"/>
                <a:gd name="T30" fmla="*/ 68 w 101"/>
                <a:gd name="T31" fmla="*/ 20 h 101"/>
                <a:gd name="T32" fmla="*/ 73 w 101"/>
                <a:gd name="T33" fmla="*/ 5 h 101"/>
                <a:gd name="T34" fmla="*/ 50 w 101"/>
                <a:gd name="T3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74" y="6"/>
                  </a:moveTo>
                  <a:cubicBezTo>
                    <a:pt x="72" y="10"/>
                    <a:pt x="70" y="14"/>
                    <a:pt x="70" y="20"/>
                  </a:cubicBezTo>
                  <a:cubicBezTo>
                    <a:pt x="70" y="97"/>
                    <a:pt x="70" y="97"/>
                    <a:pt x="70" y="97"/>
                  </a:cubicBezTo>
                  <a:cubicBezTo>
                    <a:pt x="89" y="89"/>
                    <a:pt x="101" y="71"/>
                    <a:pt x="101" y="50"/>
                  </a:cubicBezTo>
                  <a:cubicBezTo>
                    <a:pt x="101" y="31"/>
                    <a:pt x="90" y="14"/>
                    <a:pt x="74" y="6"/>
                  </a:cubicBezTo>
                  <a:moveTo>
                    <a:pt x="50" y="0"/>
                  </a:moveTo>
                  <a:cubicBezTo>
                    <a:pt x="50" y="0"/>
                    <a:pt x="49" y="0"/>
                    <a:pt x="48" y="0"/>
                  </a:cubicBezTo>
                  <a:cubicBezTo>
                    <a:pt x="48" y="47"/>
                    <a:pt x="48" y="47"/>
                    <a:pt x="48" y="47"/>
                  </a:cubicBezTo>
                  <a:cubicBezTo>
                    <a:pt x="0" y="47"/>
                    <a:pt x="0" y="47"/>
                    <a:pt x="0" y="47"/>
                  </a:cubicBezTo>
                  <a:cubicBezTo>
                    <a:pt x="0" y="48"/>
                    <a:pt x="0" y="49"/>
                    <a:pt x="0" y="50"/>
                  </a:cubicBezTo>
                  <a:cubicBezTo>
                    <a:pt x="0" y="53"/>
                    <a:pt x="0" y="56"/>
                    <a:pt x="0" y="58"/>
                  </a:cubicBezTo>
                  <a:cubicBezTo>
                    <a:pt x="48" y="58"/>
                    <a:pt x="48" y="58"/>
                    <a:pt x="48" y="58"/>
                  </a:cubicBezTo>
                  <a:cubicBezTo>
                    <a:pt x="48" y="101"/>
                    <a:pt x="48" y="101"/>
                    <a:pt x="48" y="101"/>
                  </a:cubicBezTo>
                  <a:cubicBezTo>
                    <a:pt x="49" y="101"/>
                    <a:pt x="50" y="101"/>
                    <a:pt x="50" y="101"/>
                  </a:cubicBezTo>
                  <a:cubicBezTo>
                    <a:pt x="57" y="101"/>
                    <a:pt x="63" y="100"/>
                    <a:pt x="68" y="98"/>
                  </a:cubicBezTo>
                  <a:cubicBezTo>
                    <a:pt x="68" y="20"/>
                    <a:pt x="68" y="20"/>
                    <a:pt x="68" y="20"/>
                  </a:cubicBezTo>
                  <a:cubicBezTo>
                    <a:pt x="68" y="14"/>
                    <a:pt x="70" y="9"/>
                    <a:pt x="73" y="5"/>
                  </a:cubicBezTo>
                  <a:cubicBezTo>
                    <a:pt x="66" y="1"/>
                    <a:pt x="58" y="0"/>
                    <a:pt x="50" y="0"/>
                  </a:cubicBezTo>
                </a:path>
              </a:pathLst>
            </a:custGeom>
            <a:solidFill>
              <a:srgbClr val="57B2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7" name="Freeform 134"/>
            <p:cNvSpPr/>
            <p:nvPr>
              <p:custDataLst>
                <p:tags r:id="rId122"/>
              </p:custDataLst>
            </p:nvPr>
          </p:nvSpPr>
          <p:spPr bwMode="auto">
            <a:xfrm>
              <a:off x="2391396" y="3634586"/>
              <a:ext cx="64896" cy="62400"/>
            </a:xfrm>
            <a:custGeom>
              <a:avLst/>
              <a:gdLst>
                <a:gd name="T0" fmla="*/ 48 w 48"/>
                <a:gd name="T1" fmla="*/ 0 h 47"/>
                <a:gd name="T2" fmla="*/ 0 w 48"/>
                <a:gd name="T3" fmla="*/ 47 h 47"/>
                <a:gd name="T4" fmla="*/ 48 w 48"/>
                <a:gd name="T5" fmla="*/ 47 h 47"/>
                <a:gd name="T6" fmla="*/ 48 w 48"/>
                <a:gd name="T7" fmla="*/ 0 h 47"/>
              </a:gdLst>
              <a:ahLst/>
              <a:cxnLst>
                <a:cxn ang="0">
                  <a:pos x="T0" y="T1"/>
                </a:cxn>
                <a:cxn ang="0">
                  <a:pos x="T2" y="T3"/>
                </a:cxn>
                <a:cxn ang="0">
                  <a:pos x="T4" y="T5"/>
                </a:cxn>
                <a:cxn ang="0">
                  <a:pos x="T6" y="T7"/>
                </a:cxn>
              </a:cxnLst>
              <a:rect l="0" t="0" r="r" b="b"/>
              <a:pathLst>
                <a:path w="48" h="47">
                  <a:moveTo>
                    <a:pt x="48" y="0"/>
                  </a:moveTo>
                  <a:cubicBezTo>
                    <a:pt x="22" y="1"/>
                    <a:pt x="1" y="21"/>
                    <a:pt x="0" y="47"/>
                  </a:cubicBezTo>
                  <a:cubicBezTo>
                    <a:pt x="48" y="47"/>
                    <a:pt x="48" y="47"/>
                    <a:pt x="48" y="47"/>
                  </a:cubicBezTo>
                  <a:cubicBezTo>
                    <a:pt x="48" y="0"/>
                    <a:pt x="48" y="0"/>
                    <a:pt x="48" y="0"/>
                  </a:cubicBezTo>
                </a:path>
              </a:pathLst>
            </a:custGeom>
            <a:solidFill>
              <a:srgbClr val="54A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8" name="Freeform 135"/>
            <p:cNvSpPr/>
            <p:nvPr>
              <p:custDataLst>
                <p:tags r:id="rId123"/>
              </p:custDataLst>
            </p:nvPr>
          </p:nvSpPr>
          <p:spPr bwMode="auto">
            <a:xfrm>
              <a:off x="2391396" y="3711963"/>
              <a:ext cx="64896" cy="58657"/>
            </a:xfrm>
            <a:custGeom>
              <a:avLst/>
              <a:gdLst>
                <a:gd name="T0" fmla="*/ 48 w 48"/>
                <a:gd name="T1" fmla="*/ 0 h 43"/>
                <a:gd name="T2" fmla="*/ 0 w 48"/>
                <a:gd name="T3" fmla="*/ 0 h 43"/>
                <a:gd name="T4" fmla="*/ 48 w 48"/>
                <a:gd name="T5" fmla="*/ 43 h 43"/>
                <a:gd name="T6" fmla="*/ 48 w 48"/>
                <a:gd name="T7" fmla="*/ 0 h 43"/>
              </a:gdLst>
              <a:ahLst/>
              <a:cxnLst>
                <a:cxn ang="0">
                  <a:pos x="T0" y="T1"/>
                </a:cxn>
                <a:cxn ang="0">
                  <a:pos x="T2" y="T3"/>
                </a:cxn>
                <a:cxn ang="0">
                  <a:pos x="T4" y="T5"/>
                </a:cxn>
                <a:cxn ang="0">
                  <a:pos x="T6" y="T7"/>
                </a:cxn>
              </a:cxnLst>
              <a:rect l="0" t="0" r="r" b="b"/>
              <a:pathLst>
                <a:path w="48" h="43">
                  <a:moveTo>
                    <a:pt x="48" y="0"/>
                  </a:moveTo>
                  <a:cubicBezTo>
                    <a:pt x="0" y="0"/>
                    <a:pt x="0" y="0"/>
                    <a:pt x="0" y="0"/>
                  </a:cubicBezTo>
                  <a:cubicBezTo>
                    <a:pt x="4" y="24"/>
                    <a:pt x="24" y="42"/>
                    <a:pt x="48" y="43"/>
                  </a:cubicBezTo>
                  <a:cubicBezTo>
                    <a:pt x="48" y="0"/>
                    <a:pt x="48" y="0"/>
                    <a:pt x="48" y="0"/>
                  </a:cubicBezTo>
                </a:path>
              </a:pathLst>
            </a:custGeom>
            <a:solidFill>
              <a:srgbClr val="54A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9" name="Freeform 136"/>
            <p:cNvSpPr/>
            <p:nvPr>
              <p:custDataLst>
                <p:tags r:id="rId124"/>
              </p:custDataLst>
            </p:nvPr>
          </p:nvSpPr>
          <p:spPr bwMode="auto">
            <a:xfrm>
              <a:off x="2482500" y="3640827"/>
              <a:ext cx="8736" cy="124801"/>
            </a:xfrm>
            <a:custGeom>
              <a:avLst/>
              <a:gdLst>
                <a:gd name="T0" fmla="*/ 5 w 6"/>
                <a:gd name="T1" fmla="*/ 0 h 93"/>
                <a:gd name="T2" fmla="*/ 0 w 6"/>
                <a:gd name="T3" fmla="*/ 15 h 93"/>
                <a:gd name="T4" fmla="*/ 0 w 6"/>
                <a:gd name="T5" fmla="*/ 93 h 93"/>
                <a:gd name="T6" fmla="*/ 2 w 6"/>
                <a:gd name="T7" fmla="*/ 92 h 93"/>
                <a:gd name="T8" fmla="*/ 2 w 6"/>
                <a:gd name="T9" fmla="*/ 15 h 93"/>
                <a:gd name="T10" fmla="*/ 6 w 6"/>
                <a:gd name="T11" fmla="*/ 1 h 93"/>
                <a:gd name="T12" fmla="*/ 5 w 6"/>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 h="93">
                  <a:moveTo>
                    <a:pt x="5" y="0"/>
                  </a:moveTo>
                  <a:cubicBezTo>
                    <a:pt x="2" y="4"/>
                    <a:pt x="0" y="9"/>
                    <a:pt x="0" y="15"/>
                  </a:cubicBezTo>
                  <a:cubicBezTo>
                    <a:pt x="0" y="93"/>
                    <a:pt x="0" y="93"/>
                    <a:pt x="0" y="93"/>
                  </a:cubicBezTo>
                  <a:cubicBezTo>
                    <a:pt x="1" y="93"/>
                    <a:pt x="2" y="92"/>
                    <a:pt x="2" y="92"/>
                  </a:cubicBezTo>
                  <a:cubicBezTo>
                    <a:pt x="2" y="15"/>
                    <a:pt x="2" y="15"/>
                    <a:pt x="2" y="15"/>
                  </a:cubicBezTo>
                  <a:cubicBezTo>
                    <a:pt x="2" y="9"/>
                    <a:pt x="4" y="5"/>
                    <a:pt x="6" y="1"/>
                  </a:cubicBezTo>
                  <a:cubicBezTo>
                    <a:pt x="6" y="0"/>
                    <a:pt x="5" y="0"/>
                    <a:pt x="5" y="0"/>
                  </a:cubicBezTo>
                </a:path>
              </a:pathLst>
            </a:custGeom>
            <a:solidFill>
              <a:srgbClr val="4E91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0" name="Freeform 137"/>
            <p:cNvSpPr/>
            <p:nvPr>
              <p:custDataLst>
                <p:tags r:id="rId125"/>
              </p:custDataLst>
            </p:nvPr>
          </p:nvSpPr>
          <p:spPr bwMode="auto">
            <a:xfrm>
              <a:off x="2415108" y="3665787"/>
              <a:ext cx="92352" cy="53665"/>
            </a:xfrm>
            <a:custGeom>
              <a:avLst/>
              <a:gdLst>
                <a:gd name="T0" fmla="*/ 61 w 68"/>
                <a:gd name="T1" fmla="*/ 27 h 40"/>
                <a:gd name="T2" fmla="*/ 61 w 68"/>
                <a:gd name="T3" fmla="*/ 27 h 40"/>
                <a:gd name="T4" fmla="*/ 61 w 68"/>
                <a:gd name="T5" fmla="*/ 23 h 40"/>
                <a:gd name="T6" fmla="*/ 51 w 68"/>
                <a:gd name="T7" fmla="*/ 12 h 40"/>
                <a:gd name="T8" fmla="*/ 46 w 68"/>
                <a:gd name="T9" fmla="*/ 13 h 40"/>
                <a:gd name="T10" fmla="*/ 29 w 68"/>
                <a:gd name="T11" fmla="*/ 0 h 40"/>
                <a:gd name="T12" fmla="*/ 10 w 68"/>
                <a:gd name="T13" fmla="*/ 18 h 40"/>
                <a:gd name="T14" fmla="*/ 10 w 68"/>
                <a:gd name="T15" fmla="*/ 19 h 40"/>
                <a:gd name="T16" fmla="*/ 10 w 68"/>
                <a:gd name="T17" fmla="*/ 19 h 40"/>
                <a:gd name="T18" fmla="*/ 0 w 68"/>
                <a:gd name="T19" fmla="*/ 30 h 40"/>
                <a:gd name="T20" fmla="*/ 10 w 68"/>
                <a:gd name="T21" fmla="*/ 40 h 40"/>
                <a:gd name="T22" fmla="*/ 61 w 68"/>
                <a:gd name="T23" fmla="*/ 40 h 40"/>
                <a:gd name="T24" fmla="*/ 68 w 68"/>
                <a:gd name="T25" fmla="*/ 33 h 40"/>
                <a:gd name="T26" fmla="*/ 61 w 68"/>
                <a:gd name="T2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0">
                  <a:moveTo>
                    <a:pt x="61" y="27"/>
                  </a:moveTo>
                  <a:cubicBezTo>
                    <a:pt x="61" y="27"/>
                    <a:pt x="61" y="27"/>
                    <a:pt x="61" y="27"/>
                  </a:cubicBezTo>
                  <a:cubicBezTo>
                    <a:pt x="61" y="25"/>
                    <a:pt x="61" y="24"/>
                    <a:pt x="61" y="23"/>
                  </a:cubicBezTo>
                  <a:cubicBezTo>
                    <a:pt x="61" y="17"/>
                    <a:pt x="57" y="12"/>
                    <a:pt x="51" y="12"/>
                  </a:cubicBezTo>
                  <a:cubicBezTo>
                    <a:pt x="49" y="12"/>
                    <a:pt x="48" y="12"/>
                    <a:pt x="46" y="13"/>
                  </a:cubicBezTo>
                  <a:cubicBezTo>
                    <a:pt x="44" y="6"/>
                    <a:pt x="37" y="0"/>
                    <a:pt x="29" y="0"/>
                  </a:cubicBezTo>
                  <a:cubicBezTo>
                    <a:pt x="19" y="0"/>
                    <a:pt x="10" y="8"/>
                    <a:pt x="10" y="18"/>
                  </a:cubicBezTo>
                  <a:cubicBezTo>
                    <a:pt x="10" y="19"/>
                    <a:pt x="10" y="19"/>
                    <a:pt x="10" y="19"/>
                  </a:cubicBezTo>
                  <a:cubicBezTo>
                    <a:pt x="10" y="19"/>
                    <a:pt x="10" y="19"/>
                    <a:pt x="10" y="19"/>
                  </a:cubicBezTo>
                  <a:cubicBezTo>
                    <a:pt x="5" y="19"/>
                    <a:pt x="0" y="24"/>
                    <a:pt x="0" y="30"/>
                  </a:cubicBezTo>
                  <a:cubicBezTo>
                    <a:pt x="0" y="35"/>
                    <a:pt x="5" y="40"/>
                    <a:pt x="10" y="40"/>
                  </a:cubicBezTo>
                  <a:cubicBezTo>
                    <a:pt x="61" y="40"/>
                    <a:pt x="61" y="40"/>
                    <a:pt x="61" y="40"/>
                  </a:cubicBezTo>
                  <a:cubicBezTo>
                    <a:pt x="65" y="40"/>
                    <a:pt x="68" y="37"/>
                    <a:pt x="68" y="33"/>
                  </a:cubicBezTo>
                  <a:cubicBezTo>
                    <a:pt x="68" y="30"/>
                    <a:pt x="65" y="27"/>
                    <a:pt x="6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1" name="Freeform 138"/>
            <p:cNvSpPr/>
            <p:nvPr>
              <p:custDataLst>
                <p:tags r:id="rId126"/>
              </p:custDataLst>
            </p:nvPr>
          </p:nvSpPr>
          <p:spPr bwMode="auto">
            <a:xfrm>
              <a:off x="2440068" y="3719451"/>
              <a:ext cx="41185" cy="22464"/>
            </a:xfrm>
            <a:custGeom>
              <a:avLst/>
              <a:gdLst>
                <a:gd name="T0" fmla="*/ 14 w 31"/>
                <a:gd name="T1" fmla="*/ 17 h 17"/>
                <a:gd name="T2" fmla="*/ 0 w 31"/>
                <a:gd name="T3" fmla="*/ 8 h 17"/>
                <a:gd name="T4" fmla="*/ 3 w 31"/>
                <a:gd name="T5" fmla="*/ 6 h 17"/>
                <a:gd name="T6" fmla="*/ 14 w 31"/>
                <a:gd name="T7" fmla="*/ 13 h 17"/>
                <a:gd name="T8" fmla="*/ 26 w 31"/>
                <a:gd name="T9" fmla="*/ 6 h 17"/>
                <a:gd name="T10" fmla="*/ 27 w 31"/>
                <a:gd name="T11" fmla="*/ 0 h 17"/>
                <a:gd name="T12" fmla="*/ 31 w 31"/>
                <a:gd name="T13" fmla="*/ 0 h 17"/>
                <a:gd name="T14" fmla="*/ 29 w 31"/>
                <a:gd name="T15" fmla="*/ 8 h 17"/>
                <a:gd name="T16" fmla="*/ 14 w 31"/>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7">
                  <a:moveTo>
                    <a:pt x="14" y="17"/>
                  </a:moveTo>
                  <a:cubicBezTo>
                    <a:pt x="8" y="17"/>
                    <a:pt x="3" y="13"/>
                    <a:pt x="0" y="8"/>
                  </a:cubicBezTo>
                  <a:cubicBezTo>
                    <a:pt x="3" y="6"/>
                    <a:pt x="3" y="6"/>
                    <a:pt x="3" y="6"/>
                  </a:cubicBezTo>
                  <a:cubicBezTo>
                    <a:pt x="6" y="10"/>
                    <a:pt x="10" y="13"/>
                    <a:pt x="14" y="13"/>
                  </a:cubicBezTo>
                  <a:cubicBezTo>
                    <a:pt x="19" y="13"/>
                    <a:pt x="23" y="10"/>
                    <a:pt x="26" y="6"/>
                  </a:cubicBezTo>
                  <a:cubicBezTo>
                    <a:pt x="26" y="4"/>
                    <a:pt x="27" y="2"/>
                    <a:pt x="27" y="0"/>
                  </a:cubicBezTo>
                  <a:cubicBezTo>
                    <a:pt x="31" y="0"/>
                    <a:pt x="31" y="0"/>
                    <a:pt x="31" y="0"/>
                  </a:cubicBezTo>
                  <a:cubicBezTo>
                    <a:pt x="31" y="3"/>
                    <a:pt x="30" y="5"/>
                    <a:pt x="29" y="8"/>
                  </a:cubicBezTo>
                  <a:cubicBezTo>
                    <a:pt x="26" y="13"/>
                    <a:pt x="21" y="17"/>
                    <a:pt x="14"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2" name="Freeform 139"/>
            <p:cNvSpPr/>
            <p:nvPr>
              <p:custDataLst>
                <p:tags r:id="rId127"/>
              </p:custDataLst>
            </p:nvPr>
          </p:nvSpPr>
          <p:spPr bwMode="auto">
            <a:xfrm>
              <a:off x="2436325" y="3721947"/>
              <a:ext cx="6240" cy="8736"/>
            </a:xfrm>
            <a:custGeom>
              <a:avLst/>
              <a:gdLst>
                <a:gd name="T0" fmla="*/ 2 w 5"/>
                <a:gd name="T1" fmla="*/ 0 h 7"/>
                <a:gd name="T2" fmla="*/ 0 w 5"/>
                <a:gd name="T3" fmla="*/ 7 h 7"/>
                <a:gd name="T4" fmla="*/ 5 w 5"/>
                <a:gd name="T5" fmla="*/ 5 h 7"/>
                <a:gd name="T6" fmla="*/ 2 w 5"/>
                <a:gd name="T7" fmla="*/ 0 h 7"/>
              </a:gdLst>
              <a:ahLst/>
              <a:cxnLst>
                <a:cxn ang="0">
                  <a:pos x="T0" y="T1"/>
                </a:cxn>
                <a:cxn ang="0">
                  <a:pos x="T2" y="T3"/>
                </a:cxn>
                <a:cxn ang="0">
                  <a:pos x="T4" y="T5"/>
                </a:cxn>
                <a:cxn ang="0">
                  <a:pos x="T6" y="T7"/>
                </a:cxn>
              </a:cxnLst>
              <a:rect l="0" t="0" r="r" b="b"/>
              <a:pathLst>
                <a:path w="5" h="7">
                  <a:moveTo>
                    <a:pt x="2" y="0"/>
                  </a:moveTo>
                  <a:lnTo>
                    <a:pt x="0" y="7"/>
                  </a:lnTo>
                  <a:lnTo>
                    <a:pt x="5" y="5"/>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3" name="Freeform 140"/>
            <p:cNvSpPr/>
            <p:nvPr>
              <p:custDataLst>
                <p:tags r:id="rId128"/>
              </p:custDataLst>
            </p:nvPr>
          </p:nvSpPr>
          <p:spPr bwMode="auto">
            <a:xfrm>
              <a:off x="2438821" y="3721947"/>
              <a:ext cx="8736" cy="6240"/>
            </a:xfrm>
            <a:custGeom>
              <a:avLst/>
              <a:gdLst>
                <a:gd name="T0" fmla="*/ 0 w 7"/>
                <a:gd name="T1" fmla="*/ 0 h 5"/>
                <a:gd name="T2" fmla="*/ 7 w 7"/>
                <a:gd name="T3" fmla="*/ 3 h 5"/>
                <a:gd name="T4" fmla="*/ 3 w 7"/>
                <a:gd name="T5" fmla="*/ 5 h 5"/>
                <a:gd name="T6" fmla="*/ 0 w 7"/>
                <a:gd name="T7" fmla="*/ 0 h 5"/>
              </a:gdLst>
              <a:ahLst/>
              <a:cxnLst>
                <a:cxn ang="0">
                  <a:pos x="T0" y="T1"/>
                </a:cxn>
                <a:cxn ang="0">
                  <a:pos x="T2" y="T3"/>
                </a:cxn>
                <a:cxn ang="0">
                  <a:pos x="T4" y="T5"/>
                </a:cxn>
                <a:cxn ang="0">
                  <a:pos x="T6" y="T7"/>
                </a:cxn>
              </a:cxnLst>
              <a:rect l="0" t="0" r="r" b="b"/>
              <a:pathLst>
                <a:path w="7" h="5">
                  <a:moveTo>
                    <a:pt x="0" y="0"/>
                  </a:moveTo>
                  <a:lnTo>
                    <a:pt x="7" y="3"/>
                  </a:lnTo>
                  <a:lnTo>
                    <a:pt x="3"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4" name="Freeform 141"/>
            <p:cNvSpPr/>
            <p:nvPr>
              <p:custDataLst>
                <p:tags r:id="rId129"/>
              </p:custDataLst>
            </p:nvPr>
          </p:nvSpPr>
          <p:spPr bwMode="auto">
            <a:xfrm>
              <a:off x="2612293" y="3507290"/>
              <a:ext cx="112321" cy="112321"/>
            </a:xfrm>
            <a:custGeom>
              <a:avLst/>
              <a:gdLst>
                <a:gd name="T0" fmla="*/ 71 w 83"/>
                <a:gd name="T1" fmla="*/ 64 h 83"/>
                <a:gd name="T2" fmla="*/ 19 w 83"/>
                <a:gd name="T3" fmla="*/ 71 h 83"/>
                <a:gd name="T4" fmla="*/ 12 w 83"/>
                <a:gd name="T5" fmla="*/ 19 h 83"/>
                <a:gd name="T6" fmla="*/ 63 w 83"/>
                <a:gd name="T7" fmla="*/ 12 h 83"/>
                <a:gd name="T8" fmla="*/ 71 w 83"/>
                <a:gd name="T9" fmla="*/ 64 h 83"/>
              </a:gdLst>
              <a:ahLst/>
              <a:cxnLst>
                <a:cxn ang="0">
                  <a:pos x="T0" y="T1"/>
                </a:cxn>
                <a:cxn ang="0">
                  <a:pos x="T2" y="T3"/>
                </a:cxn>
                <a:cxn ang="0">
                  <a:pos x="T4" y="T5"/>
                </a:cxn>
                <a:cxn ang="0">
                  <a:pos x="T6" y="T7"/>
                </a:cxn>
                <a:cxn ang="0">
                  <a:pos x="T8" y="T9"/>
                </a:cxn>
              </a:cxnLst>
              <a:rect l="0" t="0" r="r" b="b"/>
              <a:pathLst>
                <a:path w="83" h="83">
                  <a:moveTo>
                    <a:pt x="71" y="64"/>
                  </a:moveTo>
                  <a:cubicBezTo>
                    <a:pt x="59" y="80"/>
                    <a:pt x="36" y="83"/>
                    <a:pt x="19" y="71"/>
                  </a:cubicBezTo>
                  <a:cubicBezTo>
                    <a:pt x="3" y="59"/>
                    <a:pt x="0" y="36"/>
                    <a:pt x="12" y="19"/>
                  </a:cubicBezTo>
                  <a:cubicBezTo>
                    <a:pt x="24" y="3"/>
                    <a:pt x="47" y="0"/>
                    <a:pt x="63" y="12"/>
                  </a:cubicBezTo>
                  <a:cubicBezTo>
                    <a:pt x="80" y="24"/>
                    <a:pt x="83" y="47"/>
                    <a:pt x="71" y="64"/>
                  </a:cubicBezTo>
                  <a:close/>
                </a:path>
              </a:pathLst>
            </a:custGeom>
            <a:solidFill>
              <a:srgbClr val="965A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5" name="Freeform 142"/>
            <p:cNvSpPr/>
            <p:nvPr>
              <p:custDataLst>
                <p:tags r:id="rId130"/>
              </p:custDataLst>
            </p:nvPr>
          </p:nvSpPr>
          <p:spPr bwMode="auto">
            <a:xfrm>
              <a:off x="2654725" y="3550970"/>
              <a:ext cx="26209" cy="26209"/>
            </a:xfrm>
            <a:custGeom>
              <a:avLst/>
              <a:gdLst>
                <a:gd name="T0" fmla="*/ 3 w 21"/>
                <a:gd name="T1" fmla="*/ 21 h 21"/>
                <a:gd name="T2" fmla="*/ 0 w 21"/>
                <a:gd name="T3" fmla="*/ 18 h 21"/>
                <a:gd name="T4" fmla="*/ 18 w 21"/>
                <a:gd name="T5" fmla="*/ 0 h 21"/>
                <a:gd name="T6" fmla="*/ 21 w 21"/>
                <a:gd name="T7" fmla="*/ 3 h 21"/>
                <a:gd name="T8" fmla="*/ 3 w 21"/>
                <a:gd name="T9" fmla="*/ 21 h 21"/>
              </a:gdLst>
              <a:ahLst/>
              <a:cxnLst>
                <a:cxn ang="0">
                  <a:pos x="T0" y="T1"/>
                </a:cxn>
                <a:cxn ang="0">
                  <a:pos x="T2" y="T3"/>
                </a:cxn>
                <a:cxn ang="0">
                  <a:pos x="T4" y="T5"/>
                </a:cxn>
                <a:cxn ang="0">
                  <a:pos x="T6" y="T7"/>
                </a:cxn>
                <a:cxn ang="0">
                  <a:pos x="T8" y="T9"/>
                </a:cxn>
              </a:cxnLst>
              <a:rect l="0" t="0" r="r" b="b"/>
              <a:pathLst>
                <a:path w="21" h="21">
                  <a:moveTo>
                    <a:pt x="3" y="21"/>
                  </a:moveTo>
                  <a:lnTo>
                    <a:pt x="0" y="18"/>
                  </a:lnTo>
                  <a:lnTo>
                    <a:pt x="18" y="0"/>
                  </a:lnTo>
                  <a:lnTo>
                    <a:pt x="21" y="3"/>
                  </a:lnTo>
                  <a:lnTo>
                    <a:pt x="3" y="21"/>
                  </a:ln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6" name="Freeform 143"/>
            <p:cNvSpPr/>
            <p:nvPr>
              <p:custDataLst>
                <p:tags r:id="rId131"/>
              </p:custDataLst>
            </p:nvPr>
          </p:nvSpPr>
          <p:spPr bwMode="auto">
            <a:xfrm>
              <a:off x="2663462" y="3532250"/>
              <a:ext cx="36193" cy="36193"/>
            </a:xfrm>
            <a:custGeom>
              <a:avLst/>
              <a:gdLst>
                <a:gd name="T0" fmla="*/ 11 w 27"/>
                <a:gd name="T1" fmla="*/ 27 h 27"/>
                <a:gd name="T2" fmla="*/ 10 w 27"/>
                <a:gd name="T3" fmla="*/ 27 h 27"/>
                <a:gd name="T4" fmla="*/ 11 w 27"/>
                <a:gd name="T5" fmla="*/ 23 h 27"/>
                <a:gd name="T6" fmla="*/ 16 w 27"/>
                <a:gd name="T7" fmla="*/ 21 h 27"/>
                <a:gd name="T8" fmla="*/ 21 w 27"/>
                <a:gd name="T9" fmla="*/ 16 h 27"/>
                <a:gd name="T10" fmla="*/ 21 w 27"/>
                <a:gd name="T11" fmla="*/ 7 h 27"/>
                <a:gd name="T12" fmla="*/ 20 w 27"/>
                <a:gd name="T13" fmla="*/ 6 h 27"/>
                <a:gd name="T14" fmla="*/ 11 w 27"/>
                <a:gd name="T15" fmla="*/ 6 h 27"/>
                <a:gd name="T16" fmla="*/ 6 w 27"/>
                <a:gd name="T17" fmla="*/ 11 h 27"/>
                <a:gd name="T18" fmla="*/ 4 w 27"/>
                <a:gd name="T19" fmla="*/ 16 h 27"/>
                <a:gd name="T20" fmla="*/ 0 w 27"/>
                <a:gd name="T21" fmla="*/ 17 h 27"/>
                <a:gd name="T22" fmla="*/ 3 w 27"/>
                <a:gd name="T23" fmla="*/ 8 h 27"/>
                <a:gd name="T24" fmla="*/ 8 w 27"/>
                <a:gd name="T25" fmla="*/ 4 h 27"/>
                <a:gd name="T26" fmla="*/ 23 w 27"/>
                <a:gd name="T27" fmla="*/ 4 h 27"/>
                <a:gd name="T28" fmla="*/ 23 w 27"/>
                <a:gd name="T29" fmla="*/ 4 h 27"/>
                <a:gd name="T30" fmla="*/ 23 w 27"/>
                <a:gd name="T31" fmla="*/ 19 h 27"/>
                <a:gd name="T32" fmla="*/ 19 w 27"/>
                <a:gd name="T33" fmla="*/ 24 h 27"/>
                <a:gd name="T34" fmla="*/ 11 w 27"/>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7">
                  <a:moveTo>
                    <a:pt x="11" y="27"/>
                  </a:moveTo>
                  <a:cubicBezTo>
                    <a:pt x="10" y="27"/>
                    <a:pt x="10" y="27"/>
                    <a:pt x="10" y="27"/>
                  </a:cubicBezTo>
                  <a:cubicBezTo>
                    <a:pt x="11" y="23"/>
                    <a:pt x="11" y="23"/>
                    <a:pt x="11" y="23"/>
                  </a:cubicBezTo>
                  <a:cubicBezTo>
                    <a:pt x="13" y="23"/>
                    <a:pt x="14" y="22"/>
                    <a:pt x="16" y="21"/>
                  </a:cubicBezTo>
                  <a:cubicBezTo>
                    <a:pt x="21" y="16"/>
                    <a:pt x="21" y="16"/>
                    <a:pt x="21" y="16"/>
                  </a:cubicBezTo>
                  <a:cubicBezTo>
                    <a:pt x="23" y="14"/>
                    <a:pt x="23" y="9"/>
                    <a:pt x="21" y="7"/>
                  </a:cubicBezTo>
                  <a:cubicBezTo>
                    <a:pt x="20" y="6"/>
                    <a:pt x="20" y="6"/>
                    <a:pt x="20" y="6"/>
                  </a:cubicBezTo>
                  <a:cubicBezTo>
                    <a:pt x="18" y="4"/>
                    <a:pt x="13" y="4"/>
                    <a:pt x="11" y="6"/>
                  </a:cubicBezTo>
                  <a:cubicBezTo>
                    <a:pt x="6" y="11"/>
                    <a:pt x="6" y="11"/>
                    <a:pt x="6" y="11"/>
                  </a:cubicBezTo>
                  <a:cubicBezTo>
                    <a:pt x="5" y="13"/>
                    <a:pt x="4" y="14"/>
                    <a:pt x="4" y="16"/>
                  </a:cubicBezTo>
                  <a:cubicBezTo>
                    <a:pt x="0" y="17"/>
                    <a:pt x="0" y="17"/>
                    <a:pt x="0" y="17"/>
                  </a:cubicBezTo>
                  <a:cubicBezTo>
                    <a:pt x="0" y="14"/>
                    <a:pt x="1" y="11"/>
                    <a:pt x="3" y="8"/>
                  </a:cubicBezTo>
                  <a:cubicBezTo>
                    <a:pt x="8" y="4"/>
                    <a:pt x="8" y="4"/>
                    <a:pt x="8" y="4"/>
                  </a:cubicBezTo>
                  <a:cubicBezTo>
                    <a:pt x="12" y="0"/>
                    <a:pt x="19" y="0"/>
                    <a:pt x="23" y="4"/>
                  </a:cubicBezTo>
                  <a:cubicBezTo>
                    <a:pt x="23" y="4"/>
                    <a:pt x="23" y="4"/>
                    <a:pt x="23" y="4"/>
                  </a:cubicBezTo>
                  <a:cubicBezTo>
                    <a:pt x="27" y="8"/>
                    <a:pt x="27" y="15"/>
                    <a:pt x="23" y="19"/>
                  </a:cubicBezTo>
                  <a:cubicBezTo>
                    <a:pt x="19" y="24"/>
                    <a:pt x="19" y="24"/>
                    <a:pt x="19" y="24"/>
                  </a:cubicBezTo>
                  <a:cubicBezTo>
                    <a:pt x="17" y="26"/>
                    <a:pt x="14" y="27"/>
                    <a:pt x="11" y="27"/>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7" name="Freeform 144"/>
            <p:cNvSpPr/>
            <p:nvPr>
              <p:custDataLst>
                <p:tags r:id="rId132"/>
              </p:custDataLst>
            </p:nvPr>
          </p:nvSpPr>
          <p:spPr bwMode="auto">
            <a:xfrm>
              <a:off x="2636006" y="3558458"/>
              <a:ext cx="37440" cy="36193"/>
            </a:xfrm>
            <a:custGeom>
              <a:avLst/>
              <a:gdLst>
                <a:gd name="T0" fmla="*/ 11 w 27"/>
                <a:gd name="T1" fmla="*/ 27 h 27"/>
                <a:gd name="T2" fmla="*/ 4 w 27"/>
                <a:gd name="T3" fmla="*/ 24 h 27"/>
                <a:gd name="T4" fmla="*/ 3 w 27"/>
                <a:gd name="T5" fmla="*/ 23 h 27"/>
                <a:gd name="T6" fmla="*/ 0 w 27"/>
                <a:gd name="T7" fmla="*/ 16 h 27"/>
                <a:gd name="T8" fmla="*/ 3 w 27"/>
                <a:gd name="T9" fmla="*/ 8 h 27"/>
                <a:gd name="T10" fmla="*/ 8 w 27"/>
                <a:gd name="T11" fmla="*/ 4 h 27"/>
                <a:gd name="T12" fmla="*/ 16 w 27"/>
                <a:gd name="T13" fmla="*/ 1 h 27"/>
                <a:gd name="T14" fmla="*/ 16 w 27"/>
                <a:gd name="T15" fmla="*/ 5 h 27"/>
                <a:gd name="T16" fmla="*/ 11 w 27"/>
                <a:gd name="T17" fmla="*/ 6 h 27"/>
                <a:gd name="T18" fmla="*/ 6 w 27"/>
                <a:gd name="T19" fmla="*/ 11 h 27"/>
                <a:gd name="T20" fmla="*/ 4 w 27"/>
                <a:gd name="T21" fmla="*/ 16 h 27"/>
                <a:gd name="T22" fmla="*/ 6 w 27"/>
                <a:gd name="T23" fmla="*/ 20 h 27"/>
                <a:gd name="T24" fmla="*/ 7 w 27"/>
                <a:gd name="T25" fmla="*/ 21 h 27"/>
                <a:gd name="T26" fmla="*/ 16 w 27"/>
                <a:gd name="T27" fmla="*/ 21 h 27"/>
                <a:gd name="T28" fmla="*/ 21 w 27"/>
                <a:gd name="T29" fmla="*/ 16 h 27"/>
                <a:gd name="T30" fmla="*/ 22 w 27"/>
                <a:gd name="T31" fmla="*/ 11 h 27"/>
                <a:gd name="T32" fmla="*/ 26 w 27"/>
                <a:gd name="T33" fmla="*/ 11 h 27"/>
                <a:gd name="T34" fmla="*/ 23 w 27"/>
                <a:gd name="T35" fmla="*/ 19 h 27"/>
                <a:gd name="T36" fmla="*/ 19 w 27"/>
                <a:gd name="T37" fmla="*/ 24 h 27"/>
                <a:gd name="T38" fmla="*/ 11 w 27"/>
                <a:gd name="T3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7">
                  <a:moveTo>
                    <a:pt x="11" y="27"/>
                  </a:moveTo>
                  <a:cubicBezTo>
                    <a:pt x="9" y="27"/>
                    <a:pt x="6" y="26"/>
                    <a:pt x="4" y="24"/>
                  </a:cubicBezTo>
                  <a:cubicBezTo>
                    <a:pt x="3" y="23"/>
                    <a:pt x="3" y="23"/>
                    <a:pt x="3" y="23"/>
                  </a:cubicBezTo>
                  <a:cubicBezTo>
                    <a:pt x="1" y="21"/>
                    <a:pt x="0" y="18"/>
                    <a:pt x="0" y="16"/>
                  </a:cubicBezTo>
                  <a:cubicBezTo>
                    <a:pt x="0" y="13"/>
                    <a:pt x="1" y="10"/>
                    <a:pt x="3" y="8"/>
                  </a:cubicBezTo>
                  <a:cubicBezTo>
                    <a:pt x="8" y="4"/>
                    <a:pt x="8" y="4"/>
                    <a:pt x="8" y="4"/>
                  </a:cubicBezTo>
                  <a:cubicBezTo>
                    <a:pt x="10" y="2"/>
                    <a:pt x="13" y="0"/>
                    <a:pt x="16" y="1"/>
                  </a:cubicBezTo>
                  <a:cubicBezTo>
                    <a:pt x="16" y="5"/>
                    <a:pt x="16" y="5"/>
                    <a:pt x="16" y="5"/>
                  </a:cubicBezTo>
                  <a:cubicBezTo>
                    <a:pt x="14" y="4"/>
                    <a:pt x="12" y="5"/>
                    <a:pt x="11" y="6"/>
                  </a:cubicBezTo>
                  <a:cubicBezTo>
                    <a:pt x="6" y="11"/>
                    <a:pt x="6" y="11"/>
                    <a:pt x="6" y="11"/>
                  </a:cubicBezTo>
                  <a:cubicBezTo>
                    <a:pt x="5" y="12"/>
                    <a:pt x="4" y="14"/>
                    <a:pt x="4" y="16"/>
                  </a:cubicBezTo>
                  <a:cubicBezTo>
                    <a:pt x="4" y="17"/>
                    <a:pt x="5" y="19"/>
                    <a:pt x="6" y="20"/>
                  </a:cubicBezTo>
                  <a:cubicBezTo>
                    <a:pt x="7" y="21"/>
                    <a:pt x="7" y="21"/>
                    <a:pt x="7" y="21"/>
                  </a:cubicBezTo>
                  <a:cubicBezTo>
                    <a:pt x="9" y="23"/>
                    <a:pt x="13" y="23"/>
                    <a:pt x="16" y="21"/>
                  </a:cubicBezTo>
                  <a:cubicBezTo>
                    <a:pt x="21" y="16"/>
                    <a:pt x="21" y="16"/>
                    <a:pt x="21" y="16"/>
                  </a:cubicBezTo>
                  <a:cubicBezTo>
                    <a:pt x="22" y="15"/>
                    <a:pt x="23" y="13"/>
                    <a:pt x="22" y="11"/>
                  </a:cubicBezTo>
                  <a:cubicBezTo>
                    <a:pt x="26" y="11"/>
                    <a:pt x="26" y="11"/>
                    <a:pt x="26" y="11"/>
                  </a:cubicBezTo>
                  <a:cubicBezTo>
                    <a:pt x="27" y="14"/>
                    <a:pt x="25" y="17"/>
                    <a:pt x="23" y="19"/>
                  </a:cubicBezTo>
                  <a:cubicBezTo>
                    <a:pt x="19" y="24"/>
                    <a:pt x="19" y="24"/>
                    <a:pt x="19" y="24"/>
                  </a:cubicBezTo>
                  <a:cubicBezTo>
                    <a:pt x="17" y="26"/>
                    <a:pt x="14" y="27"/>
                    <a:pt x="11" y="27"/>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8" name="Freeform 145"/>
            <p:cNvSpPr/>
            <p:nvPr>
              <p:custDataLst>
                <p:tags r:id="rId133"/>
              </p:custDataLst>
            </p:nvPr>
          </p:nvSpPr>
          <p:spPr bwMode="auto">
            <a:xfrm>
              <a:off x="2604805" y="3693243"/>
              <a:ext cx="89856" cy="91105"/>
            </a:xfrm>
            <a:custGeom>
              <a:avLst/>
              <a:gdLst>
                <a:gd name="T0" fmla="*/ 38 w 67"/>
                <a:gd name="T1" fmla="*/ 65 h 67"/>
                <a:gd name="T2" fmla="*/ 2 w 67"/>
                <a:gd name="T3" fmla="*/ 38 h 67"/>
                <a:gd name="T4" fmla="*/ 29 w 67"/>
                <a:gd name="T5" fmla="*/ 3 h 67"/>
                <a:gd name="T6" fmla="*/ 64 w 67"/>
                <a:gd name="T7" fmla="*/ 29 h 67"/>
                <a:gd name="T8" fmla="*/ 38 w 67"/>
                <a:gd name="T9" fmla="*/ 65 h 67"/>
              </a:gdLst>
              <a:ahLst/>
              <a:cxnLst>
                <a:cxn ang="0">
                  <a:pos x="T0" y="T1"/>
                </a:cxn>
                <a:cxn ang="0">
                  <a:pos x="T2" y="T3"/>
                </a:cxn>
                <a:cxn ang="0">
                  <a:pos x="T4" y="T5"/>
                </a:cxn>
                <a:cxn ang="0">
                  <a:pos x="T6" y="T7"/>
                </a:cxn>
                <a:cxn ang="0">
                  <a:pos x="T8" y="T9"/>
                </a:cxn>
              </a:cxnLst>
              <a:rect l="0" t="0" r="r" b="b"/>
              <a:pathLst>
                <a:path w="67" h="67">
                  <a:moveTo>
                    <a:pt x="38" y="65"/>
                  </a:moveTo>
                  <a:cubicBezTo>
                    <a:pt x="20" y="67"/>
                    <a:pt x="5" y="55"/>
                    <a:pt x="2" y="38"/>
                  </a:cubicBezTo>
                  <a:cubicBezTo>
                    <a:pt x="0" y="21"/>
                    <a:pt x="11" y="5"/>
                    <a:pt x="29" y="3"/>
                  </a:cubicBezTo>
                  <a:cubicBezTo>
                    <a:pt x="46" y="0"/>
                    <a:pt x="62" y="12"/>
                    <a:pt x="64" y="29"/>
                  </a:cubicBezTo>
                  <a:cubicBezTo>
                    <a:pt x="67" y="46"/>
                    <a:pt x="55" y="62"/>
                    <a:pt x="38" y="65"/>
                  </a:cubicBezTo>
                  <a:close/>
                </a:path>
              </a:pathLst>
            </a:custGeom>
            <a:solidFill>
              <a:srgbClr val="7EC7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9" name="Freeform 146"/>
            <p:cNvSpPr>
              <a:spLocks noEditPoints="1"/>
            </p:cNvSpPr>
            <p:nvPr>
              <p:custDataLst>
                <p:tags r:id="rId134"/>
              </p:custDataLst>
            </p:nvPr>
          </p:nvSpPr>
          <p:spPr bwMode="auto">
            <a:xfrm>
              <a:off x="2622277" y="3709467"/>
              <a:ext cx="51169" cy="49920"/>
            </a:xfrm>
            <a:custGeom>
              <a:avLst/>
              <a:gdLst>
                <a:gd name="T0" fmla="*/ 0 w 41"/>
                <a:gd name="T1" fmla="*/ 40 h 40"/>
                <a:gd name="T2" fmla="*/ 1 w 41"/>
                <a:gd name="T3" fmla="*/ 29 h 40"/>
                <a:gd name="T4" fmla="*/ 29 w 41"/>
                <a:gd name="T5" fmla="*/ 0 h 40"/>
                <a:gd name="T6" fmla="*/ 41 w 41"/>
                <a:gd name="T7" fmla="*/ 11 h 40"/>
                <a:gd name="T8" fmla="*/ 11 w 41"/>
                <a:gd name="T9" fmla="*/ 40 h 40"/>
                <a:gd name="T10" fmla="*/ 0 w 41"/>
                <a:gd name="T11" fmla="*/ 40 h 40"/>
                <a:gd name="T12" fmla="*/ 4 w 41"/>
                <a:gd name="T13" fmla="*/ 30 h 40"/>
                <a:gd name="T14" fmla="*/ 4 w 41"/>
                <a:gd name="T15" fmla="*/ 37 h 40"/>
                <a:gd name="T16" fmla="*/ 10 w 41"/>
                <a:gd name="T17" fmla="*/ 36 h 40"/>
                <a:gd name="T18" fmla="*/ 35 w 41"/>
                <a:gd name="T19" fmla="*/ 11 h 40"/>
                <a:gd name="T20" fmla="*/ 29 w 41"/>
                <a:gd name="T21" fmla="*/ 6 h 40"/>
                <a:gd name="T22" fmla="*/ 4 w 41"/>
                <a:gd name="T23"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40">
                  <a:moveTo>
                    <a:pt x="0" y="40"/>
                  </a:moveTo>
                  <a:lnTo>
                    <a:pt x="1" y="29"/>
                  </a:lnTo>
                  <a:lnTo>
                    <a:pt x="29" y="0"/>
                  </a:lnTo>
                  <a:lnTo>
                    <a:pt x="41" y="11"/>
                  </a:lnTo>
                  <a:lnTo>
                    <a:pt x="11" y="40"/>
                  </a:lnTo>
                  <a:lnTo>
                    <a:pt x="0" y="40"/>
                  </a:lnTo>
                  <a:close/>
                  <a:moveTo>
                    <a:pt x="4" y="30"/>
                  </a:moveTo>
                  <a:lnTo>
                    <a:pt x="4" y="37"/>
                  </a:lnTo>
                  <a:lnTo>
                    <a:pt x="10" y="36"/>
                  </a:lnTo>
                  <a:lnTo>
                    <a:pt x="35" y="11"/>
                  </a:lnTo>
                  <a:lnTo>
                    <a:pt x="29" y="6"/>
                  </a:lnTo>
                  <a:lnTo>
                    <a:pt x="4"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0" name="Freeform 147"/>
            <p:cNvSpPr/>
            <p:nvPr>
              <p:custDataLst>
                <p:tags r:id="rId135"/>
              </p:custDataLst>
            </p:nvPr>
          </p:nvSpPr>
          <p:spPr bwMode="auto">
            <a:xfrm>
              <a:off x="2652229" y="3718203"/>
              <a:ext cx="12480" cy="11232"/>
            </a:xfrm>
            <a:custGeom>
              <a:avLst/>
              <a:gdLst>
                <a:gd name="T0" fmla="*/ 8 w 10"/>
                <a:gd name="T1" fmla="*/ 9 h 9"/>
                <a:gd name="T2" fmla="*/ 0 w 10"/>
                <a:gd name="T3" fmla="*/ 2 h 9"/>
                <a:gd name="T4" fmla="*/ 3 w 10"/>
                <a:gd name="T5" fmla="*/ 0 h 9"/>
                <a:gd name="T6" fmla="*/ 10 w 10"/>
                <a:gd name="T7" fmla="*/ 7 h 9"/>
                <a:gd name="T8" fmla="*/ 8 w 10"/>
                <a:gd name="T9" fmla="*/ 9 h 9"/>
              </a:gdLst>
              <a:ahLst/>
              <a:cxnLst>
                <a:cxn ang="0">
                  <a:pos x="T0" y="T1"/>
                </a:cxn>
                <a:cxn ang="0">
                  <a:pos x="T2" y="T3"/>
                </a:cxn>
                <a:cxn ang="0">
                  <a:pos x="T4" y="T5"/>
                </a:cxn>
                <a:cxn ang="0">
                  <a:pos x="T6" y="T7"/>
                </a:cxn>
                <a:cxn ang="0">
                  <a:pos x="T8" y="T9"/>
                </a:cxn>
              </a:cxnLst>
              <a:rect l="0" t="0" r="r" b="b"/>
              <a:pathLst>
                <a:path w="10" h="9">
                  <a:moveTo>
                    <a:pt x="8" y="9"/>
                  </a:moveTo>
                  <a:lnTo>
                    <a:pt x="0" y="2"/>
                  </a:lnTo>
                  <a:lnTo>
                    <a:pt x="3" y="0"/>
                  </a:lnTo>
                  <a:lnTo>
                    <a:pt x="10" y="7"/>
                  </a:lnTo>
                  <a:lnTo>
                    <a:pt x="8"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1" name="Freeform 148"/>
            <p:cNvSpPr/>
            <p:nvPr>
              <p:custDataLst>
                <p:tags r:id="rId136"/>
              </p:custDataLst>
            </p:nvPr>
          </p:nvSpPr>
          <p:spPr bwMode="auto">
            <a:xfrm>
              <a:off x="2631014" y="3721947"/>
              <a:ext cx="28705" cy="29952"/>
            </a:xfrm>
            <a:custGeom>
              <a:avLst/>
              <a:gdLst>
                <a:gd name="T0" fmla="*/ 2 w 23"/>
                <a:gd name="T1" fmla="*/ 24 h 24"/>
                <a:gd name="T2" fmla="*/ 0 w 23"/>
                <a:gd name="T3" fmla="*/ 21 h 24"/>
                <a:gd name="T4" fmla="*/ 21 w 23"/>
                <a:gd name="T5" fmla="*/ 0 h 24"/>
                <a:gd name="T6" fmla="*/ 23 w 23"/>
                <a:gd name="T7" fmla="*/ 3 h 24"/>
                <a:gd name="T8" fmla="*/ 2 w 23"/>
                <a:gd name="T9" fmla="*/ 24 h 24"/>
              </a:gdLst>
              <a:ahLst/>
              <a:cxnLst>
                <a:cxn ang="0">
                  <a:pos x="T0" y="T1"/>
                </a:cxn>
                <a:cxn ang="0">
                  <a:pos x="T2" y="T3"/>
                </a:cxn>
                <a:cxn ang="0">
                  <a:pos x="T4" y="T5"/>
                </a:cxn>
                <a:cxn ang="0">
                  <a:pos x="T6" y="T7"/>
                </a:cxn>
                <a:cxn ang="0">
                  <a:pos x="T8" y="T9"/>
                </a:cxn>
              </a:cxnLst>
              <a:rect l="0" t="0" r="r" b="b"/>
              <a:pathLst>
                <a:path w="23" h="24">
                  <a:moveTo>
                    <a:pt x="2" y="24"/>
                  </a:moveTo>
                  <a:lnTo>
                    <a:pt x="0" y="21"/>
                  </a:lnTo>
                  <a:lnTo>
                    <a:pt x="21" y="0"/>
                  </a:lnTo>
                  <a:lnTo>
                    <a:pt x="23" y="3"/>
                  </a:ln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2" name="Freeform 149"/>
            <p:cNvSpPr/>
            <p:nvPr>
              <p:custDataLst>
                <p:tags r:id="rId137"/>
              </p:custDataLst>
            </p:nvPr>
          </p:nvSpPr>
          <p:spPr bwMode="auto">
            <a:xfrm>
              <a:off x="2624773" y="3751899"/>
              <a:ext cx="4992" cy="6240"/>
            </a:xfrm>
            <a:custGeom>
              <a:avLst/>
              <a:gdLst>
                <a:gd name="T0" fmla="*/ 1 w 4"/>
                <a:gd name="T1" fmla="*/ 0 h 5"/>
                <a:gd name="T2" fmla="*/ 1 w 4"/>
                <a:gd name="T3" fmla="*/ 0 h 5"/>
                <a:gd name="T4" fmla="*/ 0 w 4"/>
                <a:gd name="T5" fmla="*/ 1 h 5"/>
                <a:gd name="T6" fmla="*/ 0 w 4"/>
                <a:gd name="T7" fmla="*/ 5 h 5"/>
                <a:gd name="T8" fmla="*/ 4 w 4"/>
                <a:gd name="T9" fmla="*/ 4 h 5"/>
                <a:gd name="T10" fmla="*/ 4 w 4"/>
                <a:gd name="T11" fmla="*/ 4 h 5"/>
                <a:gd name="T12" fmla="*/ 1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0"/>
                  </a:moveTo>
                  <a:cubicBezTo>
                    <a:pt x="1" y="0"/>
                    <a:pt x="1" y="0"/>
                    <a:pt x="1" y="0"/>
                  </a:cubicBezTo>
                  <a:cubicBezTo>
                    <a:pt x="0" y="1"/>
                    <a:pt x="0" y="1"/>
                    <a:pt x="0" y="1"/>
                  </a:cubicBezTo>
                  <a:cubicBezTo>
                    <a:pt x="0" y="5"/>
                    <a:pt x="0" y="5"/>
                    <a:pt x="0" y="5"/>
                  </a:cubicBezTo>
                  <a:cubicBezTo>
                    <a:pt x="4" y="4"/>
                    <a:pt x="4" y="4"/>
                    <a:pt x="4" y="4"/>
                  </a:cubicBezTo>
                  <a:cubicBezTo>
                    <a:pt x="4" y="4"/>
                    <a:pt x="4" y="4"/>
                    <a:pt x="4" y="4"/>
                  </a:cubicBezTo>
                  <a:cubicBezTo>
                    <a:pt x="4" y="2"/>
                    <a:pt x="3"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3" name="Rectangle 150"/>
            <p:cNvSpPr>
              <a:spLocks noChangeArrowheads="1"/>
            </p:cNvSpPr>
            <p:nvPr>
              <p:custDataLst>
                <p:tags r:id="rId138"/>
              </p:custDataLst>
            </p:nvPr>
          </p:nvSpPr>
          <p:spPr bwMode="auto">
            <a:xfrm>
              <a:off x="2647237" y="3755643"/>
              <a:ext cx="24960" cy="37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4" name="Freeform 151"/>
            <p:cNvSpPr/>
            <p:nvPr>
              <p:custDataLst>
                <p:tags r:id="rId139"/>
              </p:custDataLst>
            </p:nvPr>
          </p:nvSpPr>
          <p:spPr bwMode="auto">
            <a:xfrm>
              <a:off x="2503717" y="3376249"/>
              <a:ext cx="121057" cy="121057"/>
            </a:xfrm>
            <a:custGeom>
              <a:avLst/>
              <a:gdLst>
                <a:gd name="T0" fmla="*/ 21 w 90"/>
                <a:gd name="T1" fmla="*/ 77 h 90"/>
                <a:gd name="T2" fmla="*/ 13 w 90"/>
                <a:gd name="T3" fmla="*/ 21 h 90"/>
                <a:gd name="T4" fmla="*/ 69 w 90"/>
                <a:gd name="T5" fmla="*/ 13 h 90"/>
                <a:gd name="T6" fmla="*/ 77 w 90"/>
                <a:gd name="T7" fmla="*/ 69 h 90"/>
                <a:gd name="T8" fmla="*/ 21 w 90"/>
                <a:gd name="T9" fmla="*/ 77 h 90"/>
              </a:gdLst>
              <a:ahLst/>
              <a:cxnLst>
                <a:cxn ang="0">
                  <a:pos x="T0" y="T1"/>
                </a:cxn>
                <a:cxn ang="0">
                  <a:pos x="T2" y="T3"/>
                </a:cxn>
                <a:cxn ang="0">
                  <a:pos x="T4" y="T5"/>
                </a:cxn>
                <a:cxn ang="0">
                  <a:pos x="T6" y="T7"/>
                </a:cxn>
                <a:cxn ang="0">
                  <a:pos x="T8" y="T9"/>
                </a:cxn>
              </a:cxnLst>
              <a:rect l="0" t="0" r="r" b="b"/>
              <a:pathLst>
                <a:path w="90" h="90">
                  <a:moveTo>
                    <a:pt x="21" y="77"/>
                  </a:moveTo>
                  <a:cubicBezTo>
                    <a:pt x="4" y="64"/>
                    <a:pt x="0" y="39"/>
                    <a:pt x="13" y="21"/>
                  </a:cubicBezTo>
                  <a:cubicBezTo>
                    <a:pt x="27" y="4"/>
                    <a:pt x="51" y="0"/>
                    <a:pt x="69" y="13"/>
                  </a:cubicBezTo>
                  <a:cubicBezTo>
                    <a:pt x="87" y="26"/>
                    <a:pt x="90" y="51"/>
                    <a:pt x="77" y="69"/>
                  </a:cubicBezTo>
                  <a:cubicBezTo>
                    <a:pt x="64" y="87"/>
                    <a:pt x="39" y="90"/>
                    <a:pt x="21" y="77"/>
                  </a:cubicBezTo>
                  <a:close/>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5" name="Freeform 152"/>
            <p:cNvSpPr>
              <a:spLocks noEditPoints="1"/>
            </p:cNvSpPr>
            <p:nvPr>
              <p:custDataLst>
                <p:tags r:id="rId140"/>
              </p:custDataLst>
            </p:nvPr>
          </p:nvSpPr>
          <p:spPr bwMode="auto">
            <a:xfrm>
              <a:off x="2532421" y="3402457"/>
              <a:ext cx="66145" cy="66145"/>
            </a:xfrm>
            <a:custGeom>
              <a:avLst/>
              <a:gdLst>
                <a:gd name="T0" fmla="*/ 21 w 49"/>
                <a:gd name="T1" fmla="*/ 49 h 49"/>
                <a:gd name="T2" fmla="*/ 18 w 49"/>
                <a:gd name="T3" fmla="*/ 42 h 49"/>
                <a:gd name="T4" fmla="*/ 14 w 49"/>
                <a:gd name="T5" fmla="*/ 44 h 49"/>
                <a:gd name="T6" fmla="*/ 5 w 49"/>
                <a:gd name="T7" fmla="*/ 40 h 49"/>
                <a:gd name="T8" fmla="*/ 5 w 49"/>
                <a:gd name="T9" fmla="*/ 35 h 49"/>
                <a:gd name="T10" fmla="*/ 7 w 49"/>
                <a:gd name="T11" fmla="*/ 31 h 49"/>
                <a:gd name="T12" fmla="*/ 0 w 49"/>
                <a:gd name="T13" fmla="*/ 27 h 49"/>
                <a:gd name="T14" fmla="*/ 3 w 49"/>
                <a:gd name="T15" fmla="*/ 18 h 49"/>
                <a:gd name="T16" fmla="*/ 7 w 49"/>
                <a:gd name="T17" fmla="*/ 17 h 49"/>
                <a:gd name="T18" fmla="*/ 4 w 49"/>
                <a:gd name="T19" fmla="*/ 12 h 49"/>
                <a:gd name="T20" fmla="*/ 9 w 49"/>
                <a:gd name="T21" fmla="*/ 5 h 49"/>
                <a:gd name="T22" fmla="*/ 16 w 49"/>
                <a:gd name="T23" fmla="*/ 8 h 49"/>
                <a:gd name="T24" fmla="*/ 18 w 49"/>
                <a:gd name="T25" fmla="*/ 3 h 49"/>
                <a:gd name="T26" fmla="*/ 27 w 49"/>
                <a:gd name="T27" fmla="*/ 0 h 49"/>
                <a:gd name="T28" fmla="*/ 30 w 49"/>
                <a:gd name="T29" fmla="*/ 7 h 49"/>
                <a:gd name="T30" fmla="*/ 34 w 49"/>
                <a:gd name="T31" fmla="*/ 5 h 49"/>
                <a:gd name="T32" fmla="*/ 39 w 49"/>
                <a:gd name="T33" fmla="*/ 5 h 49"/>
                <a:gd name="T34" fmla="*/ 44 w 49"/>
                <a:gd name="T35" fmla="*/ 12 h 49"/>
                <a:gd name="T36" fmla="*/ 41 w 49"/>
                <a:gd name="T37" fmla="*/ 16 h 49"/>
                <a:gd name="T38" fmla="*/ 45 w 49"/>
                <a:gd name="T39" fmla="*/ 18 h 49"/>
                <a:gd name="T40" fmla="*/ 49 w 49"/>
                <a:gd name="T41" fmla="*/ 27 h 49"/>
                <a:gd name="T42" fmla="*/ 42 w 49"/>
                <a:gd name="T43" fmla="*/ 31 h 49"/>
                <a:gd name="T44" fmla="*/ 43 w 49"/>
                <a:gd name="T45" fmla="*/ 35 h 49"/>
                <a:gd name="T46" fmla="*/ 43 w 49"/>
                <a:gd name="T47" fmla="*/ 40 h 49"/>
                <a:gd name="T48" fmla="*/ 34 w 49"/>
                <a:gd name="T49" fmla="*/ 44 h 49"/>
                <a:gd name="T50" fmla="*/ 30 w 49"/>
                <a:gd name="T51" fmla="*/ 42 h 49"/>
                <a:gd name="T52" fmla="*/ 27 w 49"/>
                <a:gd name="T53" fmla="*/ 49 h 49"/>
                <a:gd name="T54" fmla="*/ 26 w 49"/>
                <a:gd name="T55" fmla="*/ 45 h 49"/>
                <a:gd name="T56" fmla="*/ 29 w 49"/>
                <a:gd name="T57" fmla="*/ 38 h 49"/>
                <a:gd name="T58" fmla="*/ 32 w 49"/>
                <a:gd name="T59" fmla="*/ 37 h 49"/>
                <a:gd name="T60" fmla="*/ 37 w 49"/>
                <a:gd name="T61" fmla="*/ 40 h 49"/>
                <a:gd name="T62" fmla="*/ 38 w 49"/>
                <a:gd name="T63" fmla="*/ 35 h 49"/>
                <a:gd name="T64" fmla="*/ 38 w 49"/>
                <a:gd name="T65" fmla="*/ 29 h 49"/>
                <a:gd name="T66" fmla="*/ 44 w 49"/>
                <a:gd name="T67" fmla="*/ 26 h 49"/>
                <a:gd name="T68" fmla="*/ 42 w 49"/>
                <a:gd name="T69" fmla="*/ 22 h 49"/>
                <a:gd name="T70" fmla="*/ 37 w 49"/>
                <a:gd name="T71" fmla="*/ 18 h 49"/>
                <a:gd name="T72" fmla="*/ 40 w 49"/>
                <a:gd name="T73" fmla="*/ 12 h 49"/>
                <a:gd name="T74" fmla="*/ 35 w 49"/>
                <a:gd name="T75" fmla="*/ 11 h 49"/>
                <a:gd name="T76" fmla="*/ 29 w 49"/>
                <a:gd name="T77" fmla="*/ 11 h 49"/>
                <a:gd name="T78" fmla="*/ 26 w 49"/>
                <a:gd name="T79" fmla="*/ 4 h 49"/>
                <a:gd name="T80" fmla="*/ 22 w 49"/>
                <a:gd name="T81" fmla="*/ 7 h 49"/>
                <a:gd name="T82" fmla="*/ 18 w 49"/>
                <a:gd name="T83" fmla="*/ 11 h 49"/>
                <a:gd name="T84" fmla="*/ 13 w 49"/>
                <a:gd name="T85" fmla="*/ 11 h 49"/>
                <a:gd name="T86" fmla="*/ 8 w 49"/>
                <a:gd name="T87" fmla="*/ 12 h 49"/>
                <a:gd name="T88" fmla="*/ 11 w 49"/>
                <a:gd name="T89" fmla="*/ 18 h 49"/>
                <a:gd name="T90" fmla="*/ 7 w 49"/>
                <a:gd name="T91" fmla="*/ 22 h 49"/>
                <a:gd name="T92" fmla="*/ 4 w 49"/>
                <a:gd name="T93" fmla="*/ 26 h 49"/>
                <a:gd name="T94" fmla="*/ 10 w 49"/>
                <a:gd name="T95" fmla="*/ 29 h 49"/>
                <a:gd name="T96" fmla="*/ 10 w 49"/>
                <a:gd name="T97" fmla="*/ 35 h 49"/>
                <a:gd name="T98" fmla="*/ 11 w 49"/>
                <a:gd name="T99" fmla="*/ 40 h 49"/>
                <a:gd name="T100" fmla="*/ 18 w 49"/>
                <a:gd name="T101" fmla="*/ 37 h 49"/>
                <a:gd name="T102" fmla="*/ 22 w 49"/>
                <a:gd name="T103" fmla="*/ 42 h 49"/>
                <a:gd name="T104" fmla="*/ 24 w 49"/>
                <a:gd name="T105" fmla="*/ 34 h 49"/>
                <a:gd name="T106" fmla="*/ 24 w 49"/>
                <a:gd name="T107" fmla="*/ 15 h 49"/>
                <a:gd name="T108" fmla="*/ 24 w 49"/>
                <a:gd name="T109" fmla="*/ 34 h 49"/>
                <a:gd name="T110" fmla="*/ 19 w 49"/>
                <a:gd name="T111" fmla="*/ 24 h 49"/>
                <a:gd name="T112" fmla="*/ 29 w 49"/>
                <a:gd name="T113"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49">
                  <a:moveTo>
                    <a:pt x="27" y="49"/>
                  </a:moveTo>
                  <a:cubicBezTo>
                    <a:pt x="21" y="49"/>
                    <a:pt x="21" y="49"/>
                    <a:pt x="21" y="49"/>
                  </a:cubicBezTo>
                  <a:cubicBezTo>
                    <a:pt x="19" y="49"/>
                    <a:pt x="18" y="47"/>
                    <a:pt x="18" y="45"/>
                  </a:cubicBezTo>
                  <a:cubicBezTo>
                    <a:pt x="18" y="42"/>
                    <a:pt x="18" y="42"/>
                    <a:pt x="18" y="42"/>
                  </a:cubicBezTo>
                  <a:cubicBezTo>
                    <a:pt x="16" y="41"/>
                    <a:pt x="16" y="41"/>
                    <a:pt x="16" y="41"/>
                  </a:cubicBezTo>
                  <a:cubicBezTo>
                    <a:pt x="14" y="44"/>
                    <a:pt x="14" y="44"/>
                    <a:pt x="14" y="44"/>
                  </a:cubicBezTo>
                  <a:cubicBezTo>
                    <a:pt x="12" y="45"/>
                    <a:pt x="10" y="45"/>
                    <a:pt x="9" y="44"/>
                  </a:cubicBezTo>
                  <a:cubicBezTo>
                    <a:pt x="5" y="40"/>
                    <a:pt x="5" y="40"/>
                    <a:pt x="5" y="40"/>
                  </a:cubicBezTo>
                  <a:cubicBezTo>
                    <a:pt x="4" y="39"/>
                    <a:pt x="4" y="38"/>
                    <a:pt x="4" y="37"/>
                  </a:cubicBezTo>
                  <a:cubicBezTo>
                    <a:pt x="4" y="36"/>
                    <a:pt x="4" y="35"/>
                    <a:pt x="5" y="35"/>
                  </a:cubicBezTo>
                  <a:cubicBezTo>
                    <a:pt x="7" y="32"/>
                    <a:pt x="7" y="32"/>
                    <a:pt x="7" y="32"/>
                  </a:cubicBezTo>
                  <a:cubicBezTo>
                    <a:pt x="7" y="31"/>
                    <a:pt x="7" y="31"/>
                    <a:pt x="7" y="31"/>
                  </a:cubicBezTo>
                  <a:cubicBezTo>
                    <a:pt x="3" y="31"/>
                    <a:pt x="3" y="31"/>
                    <a:pt x="3" y="31"/>
                  </a:cubicBezTo>
                  <a:cubicBezTo>
                    <a:pt x="1" y="31"/>
                    <a:pt x="0" y="29"/>
                    <a:pt x="0" y="27"/>
                  </a:cubicBezTo>
                  <a:cubicBezTo>
                    <a:pt x="0" y="22"/>
                    <a:pt x="0" y="22"/>
                    <a:pt x="0" y="22"/>
                  </a:cubicBezTo>
                  <a:cubicBezTo>
                    <a:pt x="0" y="20"/>
                    <a:pt x="1" y="18"/>
                    <a:pt x="3" y="18"/>
                  </a:cubicBezTo>
                  <a:cubicBezTo>
                    <a:pt x="7" y="18"/>
                    <a:pt x="7" y="18"/>
                    <a:pt x="7" y="18"/>
                  </a:cubicBezTo>
                  <a:cubicBezTo>
                    <a:pt x="7" y="17"/>
                    <a:pt x="7" y="17"/>
                    <a:pt x="7" y="17"/>
                  </a:cubicBezTo>
                  <a:cubicBezTo>
                    <a:pt x="5" y="14"/>
                    <a:pt x="5" y="14"/>
                    <a:pt x="5" y="14"/>
                  </a:cubicBezTo>
                  <a:cubicBezTo>
                    <a:pt x="4" y="13"/>
                    <a:pt x="4" y="12"/>
                    <a:pt x="4" y="12"/>
                  </a:cubicBezTo>
                  <a:cubicBezTo>
                    <a:pt x="4" y="11"/>
                    <a:pt x="4" y="10"/>
                    <a:pt x="5" y="9"/>
                  </a:cubicBezTo>
                  <a:cubicBezTo>
                    <a:pt x="9" y="5"/>
                    <a:pt x="9" y="5"/>
                    <a:pt x="9" y="5"/>
                  </a:cubicBezTo>
                  <a:cubicBezTo>
                    <a:pt x="10" y="4"/>
                    <a:pt x="12" y="4"/>
                    <a:pt x="14" y="5"/>
                  </a:cubicBezTo>
                  <a:cubicBezTo>
                    <a:pt x="16" y="8"/>
                    <a:pt x="16" y="8"/>
                    <a:pt x="16" y="8"/>
                  </a:cubicBezTo>
                  <a:cubicBezTo>
                    <a:pt x="18" y="7"/>
                    <a:pt x="18" y="7"/>
                    <a:pt x="18" y="7"/>
                  </a:cubicBezTo>
                  <a:cubicBezTo>
                    <a:pt x="18" y="3"/>
                    <a:pt x="18" y="3"/>
                    <a:pt x="18" y="3"/>
                  </a:cubicBezTo>
                  <a:cubicBezTo>
                    <a:pt x="18" y="2"/>
                    <a:pt x="19" y="0"/>
                    <a:pt x="21" y="0"/>
                  </a:cubicBezTo>
                  <a:cubicBezTo>
                    <a:pt x="27" y="0"/>
                    <a:pt x="27" y="0"/>
                    <a:pt x="27" y="0"/>
                  </a:cubicBezTo>
                  <a:cubicBezTo>
                    <a:pt x="29" y="0"/>
                    <a:pt x="30" y="2"/>
                    <a:pt x="30" y="3"/>
                  </a:cubicBezTo>
                  <a:cubicBezTo>
                    <a:pt x="30" y="7"/>
                    <a:pt x="30" y="7"/>
                    <a:pt x="30" y="7"/>
                  </a:cubicBezTo>
                  <a:cubicBezTo>
                    <a:pt x="32" y="8"/>
                    <a:pt x="32" y="8"/>
                    <a:pt x="32" y="8"/>
                  </a:cubicBezTo>
                  <a:cubicBezTo>
                    <a:pt x="34" y="5"/>
                    <a:pt x="34" y="5"/>
                    <a:pt x="34" y="5"/>
                  </a:cubicBezTo>
                  <a:cubicBezTo>
                    <a:pt x="35" y="5"/>
                    <a:pt x="36" y="4"/>
                    <a:pt x="37" y="4"/>
                  </a:cubicBezTo>
                  <a:cubicBezTo>
                    <a:pt x="38" y="4"/>
                    <a:pt x="39" y="5"/>
                    <a:pt x="39" y="5"/>
                  </a:cubicBezTo>
                  <a:cubicBezTo>
                    <a:pt x="43" y="9"/>
                    <a:pt x="43" y="9"/>
                    <a:pt x="43" y="9"/>
                  </a:cubicBezTo>
                  <a:cubicBezTo>
                    <a:pt x="44" y="10"/>
                    <a:pt x="44" y="11"/>
                    <a:pt x="44" y="12"/>
                  </a:cubicBezTo>
                  <a:cubicBezTo>
                    <a:pt x="44" y="12"/>
                    <a:pt x="44" y="13"/>
                    <a:pt x="43" y="14"/>
                  </a:cubicBezTo>
                  <a:cubicBezTo>
                    <a:pt x="41" y="16"/>
                    <a:pt x="41" y="16"/>
                    <a:pt x="41" y="16"/>
                  </a:cubicBezTo>
                  <a:cubicBezTo>
                    <a:pt x="42" y="18"/>
                    <a:pt x="42" y="18"/>
                    <a:pt x="42" y="18"/>
                  </a:cubicBezTo>
                  <a:cubicBezTo>
                    <a:pt x="45" y="18"/>
                    <a:pt x="45" y="18"/>
                    <a:pt x="45" y="18"/>
                  </a:cubicBezTo>
                  <a:cubicBezTo>
                    <a:pt x="47" y="18"/>
                    <a:pt x="49" y="20"/>
                    <a:pt x="49" y="22"/>
                  </a:cubicBezTo>
                  <a:cubicBezTo>
                    <a:pt x="49" y="27"/>
                    <a:pt x="49" y="27"/>
                    <a:pt x="49" y="27"/>
                  </a:cubicBezTo>
                  <a:cubicBezTo>
                    <a:pt x="49" y="29"/>
                    <a:pt x="47" y="31"/>
                    <a:pt x="45" y="31"/>
                  </a:cubicBezTo>
                  <a:cubicBezTo>
                    <a:pt x="42" y="31"/>
                    <a:pt x="42" y="31"/>
                    <a:pt x="42" y="31"/>
                  </a:cubicBezTo>
                  <a:cubicBezTo>
                    <a:pt x="41" y="32"/>
                    <a:pt x="41" y="32"/>
                    <a:pt x="41" y="32"/>
                  </a:cubicBezTo>
                  <a:cubicBezTo>
                    <a:pt x="43" y="35"/>
                    <a:pt x="43" y="35"/>
                    <a:pt x="43" y="35"/>
                  </a:cubicBezTo>
                  <a:cubicBezTo>
                    <a:pt x="44" y="35"/>
                    <a:pt x="44" y="36"/>
                    <a:pt x="44" y="37"/>
                  </a:cubicBezTo>
                  <a:cubicBezTo>
                    <a:pt x="44" y="38"/>
                    <a:pt x="44" y="39"/>
                    <a:pt x="43" y="40"/>
                  </a:cubicBezTo>
                  <a:cubicBezTo>
                    <a:pt x="39" y="44"/>
                    <a:pt x="39" y="44"/>
                    <a:pt x="39" y="44"/>
                  </a:cubicBezTo>
                  <a:cubicBezTo>
                    <a:pt x="38" y="45"/>
                    <a:pt x="36" y="45"/>
                    <a:pt x="34" y="44"/>
                  </a:cubicBezTo>
                  <a:cubicBezTo>
                    <a:pt x="32" y="41"/>
                    <a:pt x="32" y="41"/>
                    <a:pt x="32" y="41"/>
                  </a:cubicBezTo>
                  <a:cubicBezTo>
                    <a:pt x="30" y="42"/>
                    <a:pt x="30" y="42"/>
                    <a:pt x="30" y="42"/>
                  </a:cubicBezTo>
                  <a:cubicBezTo>
                    <a:pt x="30" y="45"/>
                    <a:pt x="30" y="45"/>
                    <a:pt x="30" y="45"/>
                  </a:cubicBezTo>
                  <a:cubicBezTo>
                    <a:pt x="30" y="47"/>
                    <a:pt x="29" y="49"/>
                    <a:pt x="27" y="49"/>
                  </a:cubicBezTo>
                  <a:close/>
                  <a:moveTo>
                    <a:pt x="22" y="45"/>
                  </a:moveTo>
                  <a:cubicBezTo>
                    <a:pt x="26" y="45"/>
                    <a:pt x="26" y="45"/>
                    <a:pt x="26" y="45"/>
                  </a:cubicBezTo>
                  <a:cubicBezTo>
                    <a:pt x="26" y="42"/>
                    <a:pt x="26" y="42"/>
                    <a:pt x="26" y="42"/>
                  </a:cubicBezTo>
                  <a:cubicBezTo>
                    <a:pt x="26" y="40"/>
                    <a:pt x="27" y="39"/>
                    <a:pt x="29" y="38"/>
                  </a:cubicBezTo>
                  <a:cubicBezTo>
                    <a:pt x="30" y="37"/>
                    <a:pt x="30" y="37"/>
                    <a:pt x="30" y="37"/>
                  </a:cubicBezTo>
                  <a:cubicBezTo>
                    <a:pt x="31" y="37"/>
                    <a:pt x="31" y="37"/>
                    <a:pt x="32" y="37"/>
                  </a:cubicBezTo>
                  <a:cubicBezTo>
                    <a:pt x="33" y="37"/>
                    <a:pt x="34" y="37"/>
                    <a:pt x="35" y="38"/>
                  </a:cubicBezTo>
                  <a:cubicBezTo>
                    <a:pt x="37" y="40"/>
                    <a:pt x="37" y="40"/>
                    <a:pt x="37" y="40"/>
                  </a:cubicBezTo>
                  <a:cubicBezTo>
                    <a:pt x="40" y="37"/>
                    <a:pt x="40" y="37"/>
                    <a:pt x="40" y="37"/>
                  </a:cubicBezTo>
                  <a:cubicBezTo>
                    <a:pt x="38" y="35"/>
                    <a:pt x="38" y="35"/>
                    <a:pt x="38" y="35"/>
                  </a:cubicBezTo>
                  <a:cubicBezTo>
                    <a:pt x="37" y="34"/>
                    <a:pt x="36" y="32"/>
                    <a:pt x="37" y="31"/>
                  </a:cubicBezTo>
                  <a:cubicBezTo>
                    <a:pt x="38" y="29"/>
                    <a:pt x="38" y="29"/>
                    <a:pt x="38" y="29"/>
                  </a:cubicBezTo>
                  <a:cubicBezTo>
                    <a:pt x="38" y="28"/>
                    <a:pt x="40" y="26"/>
                    <a:pt x="42" y="26"/>
                  </a:cubicBezTo>
                  <a:cubicBezTo>
                    <a:pt x="44" y="26"/>
                    <a:pt x="44" y="26"/>
                    <a:pt x="44" y="26"/>
                  </a:cubicBezTo>
                  <a:cubicBezTo>
                    <a:pt x="44" y="22"/>
                    <a:pt x="44" y="22"/>
                    <a:pt x="44" y="22"/>
                  </a:cubicBezTo>
                  <a:cubicBezTo>
                    <a:pt x="42" y="22"/>
                    <a:pt x="42" y="22"/>
                    <a:pt x="42" y="22"/>
                  </a:cubicBezTo>
                  <a:cubicBezTo>
                    <a:pt x="40" y="22"/>
                    <a:pt x="38" y="21"/>
                    <a:pt x="38" y="20"/>
                  </a:cubicBezTo>
                  <a:cubicBezTo>
                    <a:pt x="37" y="18"/>
                    <a:pt x="37" y="18"/>
                    <a:pt x="37" y="18"/>
                  </a:cubicBezTo>
                  <a:cubicBezTo>
                    <a:pt x="36" y="17"/>
                    <a:pt x="37" y="15"/>
                    <a:pt x="38" y="14"/>
                  </a:cubicBezTo>
                  <a:cubicBezTo>
                    <a:pt x="40" y="12"/>
                    <a:pt x="40" y="12"/>
                    <a:pt x="40" y="12"/>
                  </a:cubicBezTo>
                  <a:cubicBezTo>
                    <a:pt x="37" y="9"/>
                    <a:pt x="37" y="9"/>
                    <a:pt x="37" y="9"/>
                  </a:cubicBezTo>
                  <a:cubicBezTo>
                    <a:pt x="35" y="11"/>
                    <a:pt x="35" y="11"/>
                    <a:pt x="35" y="11"/>
                  </a:cubicBezTo>
                  <a:cubicBezTo>
                    <a:pt x="34" y="12"/>
                    <a:pt x="32" y="12"/>
                    <a:pt x="30" y="11"/>
                  </a:cubicBezTo>
                  <a:cubicBezTo>
                    <a:pt x="29" y="11"/>
                    <a:pt x="29" y="11"/>
                    <a:pt x="29" y="11"/>
                  </a:cubicBezTo>
                  <a:cubicBezTo>
                    <a:pt x="27" y="10"/>
                    <a:pt x="26" y="9"/>
                    <a:pt x="26" y="7"/>
                  </a:cubicBezTo>
                  <a:cubicBezTo>
                    <a:pt x="26" y="4"/>
                    <a:pt x="26" y="4"/>
                    <a:pt x="26" y="4"/>
                  </a:cubicBezTo>
                  <a:cubicBezTo>
                    <a:pt x="22" y="4"/>
                    <a:pt x="22" y="4"/>
                    <a:pt x="22" y="4"/>
                  </a:cubicBezTo>
                  <a:cubicBezTo>
                    <a:pt x="22" y="7"/>
                    <a:pt x="22" y="7"/>
                    <a:pt x="22" y="7"/>
                  </a:cubicBezTo>
                  <a:cubicBezTo>
                    <a:pt x="22" y="9"/>
                    <a:pt x="21" y="10"/>
                    <a:pt x="19" y="11"/>
                  </a:cubicBezTo>
                  <a:cubicBezTo>
                    <a:pt x="18" y="11"/>
                    <a:pt x="18" y="11"/>
                    <a:pt x="18" y="11"/>
                  </a:cubicBezTo>
                  <a:cubicBezTo>
                    <a:pt x="17" y="12"/>
                    <a:pt x="17" y="12"/>
                    <a:pt x="16" y="12"/>
                  </a:cubicBezTo>
                  <a:cubicBezTo>
                    <a:pt x="15" y="12"/>
                    <a:pt x="14" y="11"/>
                    <a:pt x="13" y="11"/>
                  </a:cubicBezTo>
                  <a:cubicBezTo>
                    <a:pt x="11" y="9"/>
                    <a:pt x="11" y="9"/>
                    <a:pt x="11" y="9"/>
                  </a:cubicBezTo>
                  <a:cubicBezTo>
                    <a:pt x="8" y="12"/>
                    <a:pt x="8" y="12"/>
                    <a:pt x="8" y="12"/>
                  </a:cubicBezTo>
                  <a:cubicBezTo>
                    <a:pt x="10" y="14"/>
                    <a:pt x="10" y="14"/>
                    <a:pt x="10" y="14"/>
                  </a:cubicBezTo>
                  <a:cubicBezTo>
                    <a:pt x="11" y="15"/>
                    <a:pt x="12" y="17"/>
                    <a:pt x="11" y="18"/>
                  </a:cubicBezTo>
                  <a:cubicBezTo>
                    <a:pt x="10" y="20"/>
                    <a:pt x="10" y="20"/>
                    <a:pt x="10" y="20"/>
                  </a:cubicBezTo>
                  <a:cubicBezTo>
                    <a:pt x="10" y="21"/>
                    <a:pt x="8" y="22"/>
                    <a:pt x="7" y="22"/>
                  </a:cubicBezTo>
                  <a:cubicBezTo>
                    <a:pt x="4" y="22"/>
                    <a:pt x="4" y="22"/>
                    <a:pt x="4" y="22"/>
                  </a:cubicBezTo>
                  <a:cubicBezTo>
                    <a:pt x="4" y="26"/>
                    <a:pt x="4" y="26"/>
                    <a:pt x="4" y="26"/>
                  </a:cubicBezTo>
                  <a:cubicBezTo>
                    <a:pt x="7" y="26"/>
                    <a:pt x="7" y="26"/>
                    <a:pt x="7" y="26"/>
                  </a:cubicBezTo>
                  <a:cubicBezTo>
                    <a:pt x="8" y="26"/>
                    <a:pt x="10" y="28"/>
                    <a:pt x="10" y="29"/>
                  </a:cubicBezTo>
                  <a:cubicBezTo>
                    <a:pt x="11" y="31"/>
                    <a:pt x="11" y="31"/>
                    <a:pt x="11" y="31"/>
                  </a:cubicBezTo>
                  <a:cubicBezTo>
                    <a:pt x="12" y="32"/>
                    <a:pt x="11" y="34"/>
                    <a:pt x="10" y="35"/>
                  </a:cubicBezTo>
                  <a:cubicBezTo>
                    <a:pt x="8" y="37"/>
                    <a:pt x="8" y="37"/>
                    <a:pt x="8" y="37"/>
                  </a:cubicBezTo>
                  <a:cubicBezTo>
                    <a:pt x="11" y="40"/>
                    <a:pt x="11" y="40"/>
                    <a:pt x="11" y="40"/>
                  </a:cubicBezTo>
                  <a:cubicBezTo>
                    <a:pt x="13" y="38"/>
                    <a:pt x="13" y="38"/>
                    <a:pt x="13" y="38"/>
                  </a:cubicBezTo>
                  <a:cubicBezTo>
                    <a:pt x="14" y="37"/>
                    <a:pt x="16" y="37"/>
                    <a:pt x="18" y="37"/>
                  </a:cubicBezTo>
                  <a:cubicBezTo>
                    <a:pt x="19" y="38"/>
                    <a:pt x="19" y="38"/>
                    <a:pt x="19" y="38"/>
                  </a:cubicBezTo>
                  <a:cubicBezTo>
                    <a:pt x="21" y="39"/>
                    <a:pt x="22" y="40"/>
                    <a:pt x="22" y="42"/>
                  </a:cubicBezTo>
                  <a:lnTo>
                    <a:pt x="22" y="45"/>
                  </a:lnTo>
                  <a:close/>
                  <a:moveTo>
                    <a:pt x="24" y="34"/>
                  </a:moveTo>
                  <a:cubicBezTo>
                    <a:pt x="19" y="34"/>
                    <a:pt x="15" y="29"/>
                    <a:pt x="15" y="24"/>
                  </a:cubicBezTo>
                  <a:cubicBezTo>
                    <a:pt x="15" y="19"/>
                    <a:pt x="19" y="15"/>
                    <a:pt x="24" y="15"/>
                  </a:cubicBezTo>
                  <a:cubicBezTo>
                    <a:pt x="29" y="15"/>
                    <a:pt x="33" y="19"/>
                    <a:pt x="33" y="24"/>
                  </a:cubicBezTo>
                  <a:cubicBezTo>
                    <a:pt x="33" y="29"/>
                    <a:pt x="29" y="34"/>
                    <a:pt x="24" y="34"/>
                  </a:cubicBezTo>
                  <a:close/>
                  <a:moveTo>
                    <a:pt x="24" y="19"/>
                  </a:moveTo>
                  <a:cubicBezTo>
                    <a:pt x="21" y="19"/>
                    <a:pt x="19" y="22"/>
                    <a:pt x="19" y="24"/>
                  </a:cubicBezTo>
                  <a:cubicBezTo>
                    <a:pt x="19" y="27"/>
                    <a:pt x="21" y="29"/>
                    <a:pt x="24" y="29"/>
                  </a:cubicBezTo>
                  <a:cubicBezTo>
                    <a:pt x="27" y="29"/>
                    <a:pt x="29" y="27"/>
                    <a:pt x="29" y="24"/>
                  </a:cubicBezTo>
                  <a:cubicBezTo>
                    <a:pt x="29" y="22"/>
                    <a:pt x="27" y="19"/>
                    <a:pt x="24" y="19"/>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6" name="Freeform 153"/>
            <p:cNvSpPr>
              <a:spLocks noEditPoints="1"/>
            </p:cNvSpPr>
            <p:nvPr>
              <p:custDataLst>
                <p:tags r:id="rId141"/>
              </p:custDataLst>
            </p:nvPr>
          </p:nvSpPr>
          <p:spPr bwMode="auto">
            <a:xfrm>
              <a:off x="2748326" y="3582170"/>
              <a:ext cx="200929" cy="195937"/>
            </a:xfrm>
            <a:custGeom>
              <a:avLst/>
              <a:gdLst>
                <a:gd name="T0" fmla="*/ 134 w 149"/>
                <a:gd name="T1" fmla="*/ 31 h 146"/>
                <a:gd name="T2" fmla="*/ 87 w 149"/>
                <a:gd name="T3" fmla="*/ 3 h 146"/>
                <a:gd name="T4" fmla="*/ 34 w 149"/>
                <a:gd name="T5" fmla="*/ 16 h 146"/>
                <a:gd name="T6" fmla="*/ 6 w 149"/>
                <a:gd name="T7" fmla="*/ 62 h 146"/>
                <a:gd name="T8" fmla="*/ 66 w 149"/>
                <a:gd name="T9" fmla="*/ 143 h 146"/>
                <a:gd name="T10" fmla="*/ 118 w 149"/>
                <a:gd name="T11" fmla="*/ 130 h 146"/>
                <a:gd name="T12" fmla="*/ 146 w 149"/>
                <a:gd name="T13" fmla="*/ 84 h 146"/>
                <a:gd name="T14" fmla="*/ 134 w 149"/>
                <a:gd name="T15" fmla="*/ 31 h 146"/>
                <a:gd name="T16" fmla="*/ 111 w 149"/>
                <a:gd name="T17" fmla="*/ 119 h 146"/>
                <a:gd name="T18" fmla="*/ 68 w 149"/>
                <a:gd name="T19" fmla="*/ 130 h 146"/>
                <a:gd name="T20" fmla="*/ 19 w 149"/>
                <a:gd name="T21" fmla="*/ 64 h 146"/>
                <a:gd name="T22" fmla="*/ 42 w 149"/>
                <a:gd name="T23" fmla="*/ 26 h 146"/>
                <a:gd name="T24" fmla="*/ 85 w 149"/>
                <a:gd name="T25" fmla="*/ 16 h 146"/>
                <a:gd name="T26" fmla="*/ 123 w 149"/>
                <a:gd name="T27" fmla="*/ 39 h 146"/>
                <a:gd name="T28" fmla="*/ 133 w 149"/>
                <a:gd name="T29" fmla="*/ 82 h 146"/>
                <a:gd name="T30" fmla="*/ 111 w 149"/>
                <a:gd name="T31"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146">
                  <a:moveTo>
                    <a:pt x="134" y="31"/>
                  </a:moveTo>
                  <a:cubicBezTo>
                    <a:pt x="122" y="16"/>
                    <a:pt x="106" y="6"/>
                    <a:pt x="87" y="3"/>
                  </a:cubicBezTo>
                  <a:cubicBezTo>
                    <a:pt x="69" y="0"/>
                    <a:pt x="50" y="5"/>
                    <a:pt x="34" y="16"/>
                  </a:cubicBezTo>
                  <a:cubicBezTo>
                    <a:pt x="19" y="27"/>
                    <a:pt x="9" y="43"/>
                    <a:pt x="6" y="62"/>
                  </a:cubicBezTo>
                  <a:cubicBezTo>
                    <a:pt x="0" y="101"/>
                    <a:pt x="27" y="137"/>
                    <a:pt x="66" y="143"/>
                  </a:cubicBezTo>
                  <a:cubicBezTo>
                    <a:pt x="84" y="146"/>
                    <a:pt x="103" y="141"/>
                    <a:pt x="118" y="130"/>
                  </a:cubicBezTo>
                  <a:cubicBezTo>
                    <a:pt x="134" y="119"/>
                    <a:pt x="144" y="102"/>
                    <a:pt x="146" y="84"/>
                  </a:cubicBezTo>
                  <a:cubicBezTo>
                    <a:pt x="149" y="65"/>
                    <a:pt x="145" y="46"/>
                    <a:pt x="134" y="31"/>
                  </a:cubicBezTo>
                  <a:moveTo>
                    <a:pt x="111" y="119"/>
                  </a:moveTo>
                  <a:cubicBezTo>
                    <a:pt x="98" y="128"/>
                    <a:pt x="83" y="132"/>
                    <a:pt x="68" y="130"/>
                  </a:cubicBezTo>
                  <a:cubicBezTo>
                    <a:pt x="36" y="125"/>
                    <a:pt x="15" y="95"/>
                    <a:pt x="19" y="64"/>
                  </a:cubicBezTo>
                  <a:cubicBezTo>
                    <a:pt x="22" y="49"/>
                    <a:pt x="30" y="36"/>
                    <a:pt x="42" y="26"/>
                  </a:cubicBezTo>
                  <a:cubicBezTo>
                    <a:pt x="55" y="17"/>
                    <a:pt x="70" y="14"/>
                    <a:pt x="85" y="16"/>
                  </a:cubicBezTo>
                  <a:cubicBezTo>
                    <a:pt x="100" y="18"/>
                    <a:pt x="114" y="26"/>
                    <a:pt x="123" y="39"/>
                  </a:cubicBezTo>
                  <a:cubicBezTo>
                    <a:pt x="132" y="51"/>
                    <a:pt x="136" y="67"/>
                    <a:pt x="133" y="82"/>
                  </a:cubicBezTo>
                  <a:cubicBezTo>
                    <a:pt x="131" y="97"/>
                    <a:pt x="123" y="110"/>
                    <a:pt x="111" y="119"/>
                  </a:cubicBezTo>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7" name="Freeform 154"/>
            <p:cNvSpPr>
              <a:spLocks noEditPoints="1"/>
            </p:cNvSpPr>
            <p:nvPr>
              <p:custDataLst>
                <p:tags r:id="rId142"/>
              </p:custDataLst>
            </p:nvPr>
          </p:nvSpPr>
          <p:spPr bwMode="auto">
            <a:xfrm>
              <a:off x="2770790" y="3614618"/>
              <a:ext cx="159745" cy="131041"/>
            </a:xfrm>
            <a:custGeom>
              <a:avLst/>
              <a:gdLst>
                <a:gd name="T0" fmla="*/ 18 w 118"/>
                <a:gd name="T1" fmla="*/ 86 h 98"/>
                <a:gd name="T2" fmla="*/ 18 w 118"/>
                <a:gd name="T3" fmla="*/ 89 h 98"/>
                <a:gd name="T4" fmla="*/ 30 w 118"/>
                <a:gd name="T5" fmla="*/ 98 h 98"/>
                <a:gd name="T6" fmla="*/ 30 w 118"/>
                <a:gd name="T7" fmla="*/ 96 h 98"/>
                <a:gd name="T8" fmla="*/ 18 w 118"/>
                <a:gd name="T9" fmla="*/ 86 h 98"/>
                <a:gd name="T10" fmla="*/ 16 w 118"/>
                <a:gd name="T11" fmla="*/ 55 h 98"/>
                <a:gd name="T12" fmla="*/ 16 w 118"/>
                <a:gd name="T13" fmla="*/ 59 h 98"/>
                <a:gd name="T14" fmla="*/ 16 w 118"/>
                <a:gd name="T15" fmla="*/ 55 h 98"/>
                <a:gd name="T16" fmla="*/ 112 w 118"/>
                <a:gd name="T17" fmla="*/ 26 h 98"/>
                <a:gd name="T18" fmla="*/ 112 w 118"/>
                <a:gd name="T19" fmla="*/ 72 h 98"/>
                <a:gd name="T20" fmla="*/ 116 w 118"/>
                <a:gd name="T21" fmla="*/ 58 h 98"/>
                <a:gd name="T22" fmla="*/ 112 w 118"/>
                <a:gd name="T23" fmla="*/ 26 h 98"/>
                <a:gd name="T24" fmla="*/ 30 w 118"/>
                <a:gd name="T25" fmla="*/ 20 h 98"/>
                <a:gd name="T26" fmla="*/ 18 w 118"/>
                <a:gd name="T27" fmla="*/ 42 h 98"/>
                <a:gd name="T28" fmla="*/ 18 w 118"/>
                <a:gd name="T29" fmla="*/ 72 h 98"/>
                <a:gd name="T30" fmla="*/ 27 w 118"/>
                <a:gd name="T31" fmla="*/ 90 h 98"/>
                <a:gd name="T32" fmla="*/ 30 w 118"/>
                <a:gd name="T33" fmla="*/ 94 h 98"/>
                <a:gd name="T34" fmla="*/ 30 w 118"/>
                <a:gd name="T35" fmla="*/ 20 h 98"/>
                <a:gd name="T36" fmla="*/ 11 w 118"/>
                <a:gd name="T37" fmla="*/ 19 h 98"/>
                <a:gd name="T38" fmla="*/ 3 w 118"/>
                <a:gd name="T39" fmla="*/ 40 h 98"/>
                <a:gd name="T40" fmla="*/ 16 w 118"/>
                <a:gd name="T41" fmla="*/ 86 h 98"/>
                <a:gd name="T42" fmla="*/ 16 w 118"/>
                <a:gd name="T43" fmla="*/ 83 h 98"/>
                <a:gd name="T44" fmla="*/ 15 w 118"/>
                <a:gd name="T45" fmla="*/ 82 h 98"/>
                <a:gd name="T46" fmla="*/ 5 w 118"/>
                <a:gd name="T47" fmla="*/ 40 h 98"/>
                <a:gd name="T48" fmla="*/ 12 w 118"/>
                <a:gd name="T49" fmla="*/ 20 h 98"/>
                <a:gd name="T50" fmla="*/ 11 w 118"/>
                <a:gd name="T51" fmla="*/ 19 h 98"/>
                <a:gd name="T52" fmla="*/ 30 w 118"/>
                <a:gd name="T53" fmla="*/ 0 h 98"/>
                <a:gd name="T54" fmla="*/ 25 w 118"/>
                <a:gd name="T55" fmla="*/ 3 h 98"/>
                <a:gd name="T56" fmla="*/ 12 w 118"/>
                <a:gd name="T57" fmla="*/ 17 h 98"/>
                <a:gd name="T58" fmla="*/ 13 w 118"/>
                <a:gd name="T59" fmla="*/ 18 h 98"/>
                <a:gd name="T60" fmla="*/ 27 w 118"/>
                <a:gd name="T61" fmla="*/ 4 h 98"/>
                <a:gd name="T62" fmla="*/ 30 w 118"/>
                <a:gd name="T63" fmla="*/ 2 h 98"/>
                <a:gd name="T64" fmla="*/ 30 w 118"/>
                <a:gd name="T6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98">
                  <a:moveTo>
                    <a:pt x="18" y="86"/>
                  </a:moveTo>
                  <a:cubicBezTo>
                    <a:pt x="18" y="89"/>
                    <a:pt x="18" y="89"/>
                    <a:pt x="18" y="89"/>
                  </a:cubicBezTo>
                  <a:cubicBezTo>
                    <a:pt x="21" y="92"/>
                    <a:pt x="25" y="95"/>
                    <a:pt x="30" y="98"/>
                  </a:cubicBezTo>
                  <a:cubicBezTo>
                    <a:pt x="30" y="96"/>
                    <a:pt x="30" y="96"/>
                    <a:pt x="30" y="96"/>
                  </a:cubicBezTo>
                  <a:cubicBezTo>
                    <a:pt x="25" y="93"/>
                    <a:pt x="21" y="90"/>
                    <a:pt x="18" y="86"/>
                  </a:cubicBezTo>
                  <a:moveTo>
                    <a:pt x="16" y="55"/>
                  </a:moveTo>
                  <a:cubicBezTo>
                    <a:pt x="16" y="56"/>
                    <a:pt x="16" y="58"/>
                    <a:pt x="16" y="59"/>
                  </a:cubicBezTo>
                  <a:cubicBezTo>
                    <a:pt x="16" y="55"/>
                    <a:pt x="16" y="55"/>
                    <a:pt x="16" y="55"/>
                  </a:cubicBezTo>
                  <a:moveTo>
                    <a:pt x="112" y="26"/>
                  </a:moveTo>
                  <a:cubicBezTo>
                    <a:pt x="112" y="72"/>
                    <a:pt x="112" y="72"/>
                    <a:pt x="112" y="72"/>
                  </a:cubicBezTo>
                  <a:cubicBezTo>
                    <a:pt x="114" y="67"/>
                    <a:pt x="115" y="63"/>
                    <a:pt x="116" y="58"/>
                  </a:cubicBezTo>
                  <a:cubicBezTo>
                    <a:pt x="118" y="47"/>
                    <a:pt x="116" y="36"/>
                    <a:pt x="112" y="26"/>
                  </a:cubicBezTo>
                  <a:moveTo>
                    <a:pt x="30" y="20"/>
                  </a:moveTo>
                  <a:cubicBezTo>
                    <a:pt x="24" y="27"/>
                    <a:pt x="20" y="34"/>
                    <a:pt x="18" y="42"/>
                  </a:cubicBezTo>
                  <a:cubicBezTo>
                    <a:pt x="18" y="72"/>
                    <a:pt x="18" y="72"/>
                    <a:pt x="18" y="72"/>
                  </a:cubicBezTo>
                  <a:cubicBezTo>
                    <a:pt x="20" y="78"/>
                    <a:pt x="23" y="84"/>
                    <a:pt x="27" y="90"/>
                  </a:cubicBezTo>
                  <a:cubicBezTo>
                    <a:pt x="28" y="91"/>
                    <a:pt x="29" y="92"/>
                    <a:pt x="30" y="94"/>
                  </a:cubicBezTo>
                  <a:cubicBezTo>
                    <a:pt x="30" y="20"/>
                    <a:pt x="30" y="20"/>
                    <a:pt x="30" y="20"/>
                  </a:cubicBezTo>
                  <a:moveTo>
                    <a:pt x="11" y="19"/>
                  </a:moveTo>
                  <a:cubicBezTo>
                    <a:pt x="7" y="25"/>
                    <a:pt x="4" y="32"/>
                    <a:pt x="3" y="40"/>
                  </a:cubicBezTo>
                  <a:cubicBezTo>
                    <a:pt x="0" y="57"/>
                    <a:pt x="5" y="74"/>
                    <a:pt x="16" y="86"/>
                  </a:cubicBezTo>
                  <a:cubicBezTo>
                    <a:pt x="16" y="83"/>
                    <a:pt x="16" y="83"/>
                    <a:pt x="16" y="83"/>
                  </a:cubicBezTo>
                  <a:cubicBezTo>
                    <a:pt x="15" y="83"/>
                    <a:pt x="15" y="82"/>
                    <a:pt x="15" y="82"/>
                  </a:cubicBezTo>
                  <a:cubicBezTo>
                    <a:pt x="6" y="70"/>
                    <a:pt x="2" y="55"/>
                    <a:pt x="5" y="40"/>
                  </a:cubicBezTo>
                  <a:cubicBezTo>
                    <a:pt x="6" y="33"/>
                    <a:pt x="8" y="26"/>
                    <a:pt x="12" y="20"/>
                  </a:cubicBezTo>
                  <a:cubicBezTo>
                    <a:pt x="11" y="20"/>
                    <a:pt x="11" y="19"/>
                    <a:pt x="11" y="19"/>
                  </a:cubicBezTo>
                  <a:moveTo>
                    <a:pt x="30" y="0"/>
                  </a:moveTo>
                  <a:cubicBezTo>
                    <a:pt x="28" y="1"/>
                    <a:pt x="27" y="2"/>
                    <a:pt x="25" y="3"/>
                  </a:cubicBezTo>
                  <a:cubicBezTo>
                    <a:pt x="20" y="7"/>
                    <a:pt x="15" y="11"/>
                    <a:pt x="12" y="17"/>
                  </a:cubicBezTo>
                  <a:cubicBezTo>
                    <a:pt x="12" y="17"/>
                    <a:pt x="13" y="18"/>
                    <a:pt x="13" y="18"/>
                  </a:cubicBezTo>
                  <a:cubicBezTo>
                    <a:pt x="17" y="13"/>
                    <a:pt x="21" y="8"/>
                    <a:pt x="27" y="4"/>
                  </a:cubicBezTo>
                  <a:cubicBezTo>
                    <a:pt x="28" y="3"/>
                    <a:pt x="29" y="3"/>
                    <a:pt x="30" y="2"/>
                  </a:cubicBezTo>
                  <a:cubicBezTo>
                    <a:pt x="30" y="0"/>
                    <a:pt x="30" y="0"/>
                    <a:pt x="3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8" name="Freeform 155"/>
            <p:cNvSpPr>
              <a:spLocks noEditPoints="1"/>
            </p:cNvSpPr>
            <p:nvPr>
              <p:custDataLst>
                <p:tags r:id="rId143"/>
              </p:custDataLst>
            </p:nvPr>
          </p:nvSpPr>
          <p:spPr bwMode="auto">
            <a:xfrm>
              <a:off x="2811974" y="3602138"/>
              <a:ext cx="109825" cy="154753"/>
            </a:xfrm>
            <a:custGeom>
              <a:avLst/>
              <a:gdLst>
                <a:gd name="T0" fmla="*/ 37 w 82"/>
                <a:gd name="T1" fmla="*/ 103 h 115"/>
                <a:gd name="T2" fmla="*/ 37 w 82"/>
                <a:gd name="T3" fmla="*/ 113 h 115"/>
                <a:gd name="T4" fmla="*/ 27 w 82"/>
                <a:gd name="T5" fmla="*/ 109 h 115"/>
                <a:gd name="T6" fmla="*/ 10 w 82"/>
                <a:gd name="T7" fmla="*/ 82 h 115"/>
                <a:gd name="T8" fmla="*/ 19 w 82"/>
                <a:gd name="T9" fmla="*/ 92 h 115"/>
                <a:gd name="T10" fmla="*/ 8 w 82"/>
                <a:gd name="T11" fmla="*/ 88 h 115"/>
                <a:gd name="T12" fmla="*/ 28 w 82"/>
                <a:gd name="T13" fmla="*/ 82 h 115"/>
                <a:gd name="T14" fmla="*/ 38 w 82"/>
                <a:gd name="T15" fmla="*/ 91 h 115"/>
                <a:gd name="T16" fmla="*/ 32 w 82"/>
                <a:gd name="T17" fmla="*/ 93 h 115"/>
                <a:gd name="T18" fmla="*/ 47 w 82"/>
                <a:gd name="T19" fmla="*/ 83 h 115"/>
                <a:gd name="T20" fmla="*/ 57 w 82"/>
                <a:gd name="T21" fmla="*/ 84 h 115"/>
                <a:gd name="T22" fmla="*/ 52 w 82"/>
                <a:gd name="T23" fmla="*/ 93 h 115"/>
                <a:gd name="T24" fmla="*/ 47 w 82"/>
                <a:gd name="T25" fmla="*/ 83 h 115"/>
                <a:gd name="T26" fmla="*/ 73 w 82"/>
                <a:gd name="T27" fmla="*/ 82 h 115"/>
                <a:gd name="T28" fmla="*/ 73 w 82"/>
                <a:gd name="T29" fmla="*/ 91 h 115"/>
                <a:gd name="T30" fmla="*/ 63 w 82"/>
                <a:gd name="T31" fmla="*/ 87 h 115"/>
                <a:gd name="T32" fmla="*/ 10 w 82"/>
                <a:gd name="T33" fmla="*/ 60 h 115"/>
                <a:gd name="T34" fmla="*/ 19 w 82"/>
                <a:gd name="T35" fmla="*/ 71 h 115"/>
                <a:gd name="T36" fmla="*/ 8 w 82"/>
                <a:gd name="T37" fmla="*/ 66 h 115"/>
                <a:gd name="T38" fmla="*/ 28 w 82"/>
                <a:gd name="T39" fmla="*/ 60 h 115"/>
                <a:gd name="T40" fmla="*/ 38 w 82"/>
                <a:gd name="T41" fmla="*/ 69 h 115"/>
                <a:gd name="T42" fmla="*/ 32 w 82"/>
                <a:gd name="T43" fmla="*/ 71 h 115"/>
                <a:gd name="T44" fmla="*/ 47 w 82"/>
                <a:gd name="T45" fmla="*/ 61 h 115"/>
                <a:gd name="T46" fmla="*/ 57 w 82"/>
                <a:gd name="T47" fmla="*/ 62 h 115"/>
                <a:gd name="T48" fmla="*/ 52 w 82"/>
                <a:gd name="T49" fmla="*/ 71 h 115"/>
                <a:gd name="T50" fmla="*/ 47 w 82"/>
                <a:gd name="T51" fmla="*/ 61 h 115"/>
                <a:gd name="T52" fmla="*/ 73 w 82"/>
                <a:gd name="T53" fmla="*/ 60 h 115"/>
                <a:gd name="T54" fmla="*/ 73 w 82"/>
                <a:gd name="T55" fmla="*/ 70 h 115"/>
                <a:gd name="T56" fmla="*/ 63 w 82"/>
                <a:gd name="T57" fmla="*/ 65 h 115"/>
                <a:gd name="T58" fmla="*/ 10 w 82"/>
                <a:gd name="T59" fmla="*/ 38 h 115"/>
                <a:gd name="T60" fmla="*/ 19 w 82"/>
                <a:gd name="T61" fmla="*/ 49 h 115"/>
                <a:gd name="T62" fmla="*/ 8 w 82"/>
                <a:gd name="T63" fmla="*/ 44 h 115"/>
                <a:gd name="T64" fmla="*/ 28 w 82"/>
                <a:gd name="T65" fmla="*/ 38 h 115"/>
                <a:gd name="T66" fmla="*/ 38 w 82"/>
                <a:gd name="T67" fmla="*/ 47 h 115"/>
                <a:gd name="T68" fmla="*/ 32 w 82"/>
                <a:gd name="T69" fmla="*/ 49 h 115"/>
                <a:gd name="T70" fmla="*/ 47 w 82"/>
                <a:gd name="T71" fmla="*/ 39 h 115"/>
                <a:gd name="T72" fmla="*/ 57 w 82"/>
                <a:gd name="T73" fmla="*/ 40 h 115"/>
                <a:gd name="T74" fmla="*/ 52 w 82"/>
                <a:gd name="T75" fmla="*/ 49 h 115"/>
                <a:gd name="T76" fmla="*/ 47 w 82"/>
                <a:gd name="T77" fmla="*/ 39 h 115"/>
                <a:gd name="T78" fmla="*/ 73 w 82"/>
                <a:gd name="T79" fmla="*/ 38 h 115"/>
                <a:gd name="T80" fmla="*/ 73 w 82"/>
                <a:gd name="T81" fmla="*/ 48 h 115"/>
                <a:gd name="T82" fmla="*/ 63 w 82"/>
                <a:gd name="T83" fmla="*/ 43 h 115"/>
                <a:gd name="T84" fmla="*/ 75 w 82"/>
                <a:gd name="T85" fmla="*/ 24 h 115"/>
                <a:gd name="T86" fmla="*/ 9 w 82"/>
                <a:gd name="T87" fmla="*/ 21 h 115"/>
                <a:gd name="T88" fmla="*/ 5 w 82"/>
                <a:gd name="T89" fmla="*/ 108 h 115"/>
                <a:gd name="T90" fmla="*/ 8 w 82"/>
                <a:gd name="T91" fmla="*/ 109 h 115"/>
                <a:gd name="T92" fmla="*/ 10 w 82"/>
                <a:gd name="T93" fmla="*/ 103 h 115"/>
                <a:gd name="T94" fmla="*/ 19 w 82"/>
                <a:gd name="T95" fmla="*/ 114 h 115"/>
                <a:gd name="T96" fmla="*/ 30 w 82"/>
                <a:gd name="T97" fmla="*/ 115 h 115"/>
                <a:gd name="T98" fmla="*/ 47 w 82"/>
                <a:gd name="T99" fmla="*/ 104 h 115"/>
                <a:gd name="T100" fmla="*/ 57 w 82"/>
                <a:gd name="T101" fmla="*/ 106 h 115"/>
                <a:gd name="T102" fmla="*/ 82 w 82"/>
                <a:gd name="T103" fmla="*/ 35 h 115"/>
                <a:gd name="T104" fmla="*/ 65 w 82"/>
                <a:gd name="T105" fmla="*/ 15 h 115"/>
                <a:gd name="T106" fmla="*/ 12 w 82"/>
                <a:gd name="T107" fmla="*/ 19 h 115"/>
                <a:gd name="T108" fmla="*/ 0 w 82"/>
                <a:gd name="T109" fmla="*/ 9 h 115"/>
                <a:gd name="T110" fmla="*/ 17 w 82"/>
                <a:gd name="T111" fmla="*/ 4 h 115"/>
                <a:gd name="T112" fmla="*/ 41 w 82"/>
                <a:gd name="T113"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 h="115">
                  <a:moveTo>
                    <a:pt x="29" y="104"/>
                  </a:moveTo>
                  <a:cubicBezTo>
                    <a:pt x="28" y="104"/>
                    <a:pt x="28" y="104"/>
                    <a:pt x="28" y="104"/>
                  </a:cubicBezTo>
                  <a:cubicBezTo>
                    <a:pt x="28" y="103"/>
                    <a:pt x="28" y="103"/>
                    <a:pt x="28" y="103"/>
                  </a:cubicBezTo>
                  <a:cubicBezTo>
                    <a:pt x="37" y="103"/>
                    <a:pt x="37" y="103"/>
                    <a:pt x="37" y="103"/>
                  </a:cubicBezTo>
                  <a:cubicBezTo>
                    <a:pt x="38" y="103"/>
                    <a:pt x="38" y="104"/>
                    <a:pt x="38" y="106"/>
                  </a:cubicBezTo>
                  <a:cubicBezTo>
                    <a:pt x="38" y="112"/>
                    <a:pt x="38" y="112"/>
                    <a:pt x="38" y="112"/>
                  </a:cubicBezTo>
                  <a:cubicBezTo>
                    <a:pt x="38" y="113"/>
                    <a:pt x="38" y="114"/>
                    <a:pt x="38" y="114"/>
                  </a:cubicBezTo>
                  <a:cubicBezTo>
                    <a:pt x="37" y="113"/>
                    <a:pt x="37" y="113"/>
                    <a:pt x="37" y="113"/>
                  </a:cubicBezTo>
                  <a:cubicBezTo>
                    <a:pt x="36" y="114"/>
                    <a:pt x="35" y="115"/>
                    <a:pt x="33" y="115"/>
                  </a:cubicBezTo>
                  <a:cubicBezTo>
                    <a:pt x="32" y="115"/>
                    <a:pt x="32" y="115"/>
                    <a:pt x="32" y="115"/>
                  </a:cubicBezTo>
                  <a:cubicBezTo>
                    <a:pt x="29" y="115"/>
                    <a:pt x="27" y="112"/>
                    <a:pt x="27" y="109"/>
                  </a:cubicBezTo>
                  <a:cubicBezTo>
                    <a:pt x="27" y="109"/>
                    <a:pt x="27" y="109"/>
                    <a:pt x="27" y="109"/>
                  </a:cubicBezTo>
                  <a:cubicBezTo>
                    <a:pt x="27" y="107"/>
                    <a:pt x="27" y="105"/>
                    <a:pt x="29" y="104"/>
                  </a:cubicBezTo>
                  <a:moveTo>
                    <a:pt x="10" y="83"/>
                  </a:moveTo>
                  <a:cubicBezTo>
                    <a:pt x="9" y="82"/>
                    <a:pt x="9" y="82"/>
                    <a:pt x="9" y="82"/>
                  </a:cubicBezTo>
                  <a:cubicBezTo>
                    <a:pt x="10" y="82"/>
                    <a:pt x="10" y="82"/>
                    <a:pt x="10" y="82"/>
                  </a:cubicBezTo>
                  <a:cubicBezTo>
                    <a:pt x="18" y="82"/>
                    <a:pt x="18" y="82"/>
                    <a:pt x="18" y="82"/>
                  </a:cubicBezTo>
                  <a:cubicBezTo>
                    <a:pt x="19" y="82"/>
                    <a:pt x="20" y="83"/>
                    <a:pt x="20" y="84"/>
                  </a:cubicBezTo>
                  <a:cubicBezTo>
                    <a:pt x="20" y="91"/>
                    <a:pt x="20" y="91"/>
                    <a:pt x="20" y="91"/>
                  </a:cubicBezTo>
                  <a:cubicBezTo>
                    <a:pt x="20" y="91"/>
                    <a:pt x="20" y="92"/>
                    <a:pt x="19" y="92"/>
                  </a:cubicBezTo>
                  <a:cubicBezTo>
                    <a:pt x="18" y="91"/>
                    <a:pt x="18" y="91"/>
                    <a:pt x="18" y="91"/>
                  </a:cubicBezTo>
                  <a:cubicBezTo>
                    <a:pt x="17" y="92"/>
                    <a:pt x="16" y="93"/>
                    <a:pt x="15" y="93"/>
                  </a:cubicBezTo>
                  <a:cubicBezTo>
                    <a:pt x="13" y="93"/>
                    <a:pt x="13" y="93"/>
                    <a:pt x="13" y="93"/>
                  </a:cubicBezTo>
                  <a:cubicBezTo>
                    <a:pt x="11" y="93"/>
                    <a:pt x="8" y="90"/>
                    <a:pt x="8" y="88"/>
                  </a:cubicBezTo>
                  <a:cubicBezTo>
                    <a:pt x="8" y="87"/>
                    <a:pt x="8" y="87"/>
                    <a:pt x="8" y="87"/>
                  </a:cubicBezTo>
                  <a:cubicBezTo>
                    <a:pt x="8" y="85"/>
                    <a:pt x="9" y="84"/>
                    <a:pt x="10" y="83"/>
                  </a:cubicBezTo>
                  <a:moveTo>
                    <a:pt x="29" y="83"/>
                  </a:moveTo>
                  <a:cubicBezTo>
                    <a:pt x="28" y="82"/>
                    <a:pt x="28" y="82"/>
                    <a:pt x="28" y="82"/>
                  </a:cubicBezTo>
                  <a:cubicBezTo>
                    <a:pt x="28" y="82"/>
                    <a:pt x="28" y="82"/>
                    <a:pt x="28" y="82"/>
                  </a:cubicBezTo>
                  <a:cubicBezTo>
                    <a:pt x="37" y="82"/>
                    <a:pt x="37" y="82"/>
                    <a:pt x="37" y="82"/>
                  </a:cubicBezTo>
                  <a:cubicBezTo>
                    <a:pt x="38" y="82"/>
                    <a:pt x="38" y="83"/>
                    <a:pt x="38" y="84"/>
                  </a:cubicBezTo>
                  <a:cubicBezTo>
                    <a:pt x="38" y="91"/>
                    <a:pt x="38" y="91"/>
                    <a:pt x="38" y="91"/>
                  </a:cubicBezTo>
                  <a:cubicBezTo>
                    <a:pt x="38" y="91"/>
                    <a:pt x="38" y="92"/>
                    <a:pt x="38" y="92"/>
                  </a:cubicBezTo>
                  <a:cubicBezTo>
                    <a:pt x="37" y="91"/>
                    <a:pt x="37" y="91"/>
                    <a:pt x="37" y="91"/>
                  </a:cubicBezTo>
                  <a:cubicBezTo>
                    <a:pt x="36" y="92"/>
                    <a:pt x="35" y="93"/>
                    <a:pt x="33" y="93"/>
                  </a:cubicBezTo>
                  <a:cubicBezTo>
                    <a:pt x="32" y="93"/>
                    <a:pt x="32" y="93"/>
                    <a:pt x="32" y="93"/>
                  </a:cubicBezTo>
                  <a:cubicBezTo>
                    <a:pt x="29" y="93"/>
                    <a:pt x="27" y="90"/>
                    <a:pt x="27" y="88"/>
                  </a:cubicBezTo>
                  <a:cubicBezTo>
                    <a:pt x="27" y="87"/>
                    <a:pt x="27" y="87"/>
                    <a:pt x="27" y="87"/>
                  </a:cubicBezTo>
                  <a:cubicBezTo>
                    <a:pt x="27" y="85"/>
                    <a:pt x="27" y="84"/>
                    <a:pt x="29" y="83"/>
                  </a:cubicBezTo>
                  <a:moveTo>
                    <a:pt x="47" y="83"/>
                  </a:moveTo>
                  <a:cubicBezTo>
                    <a:pt x="46" y="82"/>
                    <a:pt x="46" y="82"/>
                    <a:pt x="46" y="82"/>
                  </a:cubicBezTo>
                  <a:cubicBezTo>
                    <a:pt x="47" y="82"/>
                    <a:pt x="47" y="82"/>
                    <a:pt x="47" y="82"/>
                  </a:cubicBezTo>
                  <a:cubicBezTo>
                    <a:pt x="55" y="82"/>
                    <a:pt x="55" y="82"/>
                    <a:pt x="55" y="82"/>
                  </a:cubicBezTo>
                  <a:cubicBezTo>
                    <a:pt x="56" y="82"/>
                    <a:pt x="57" y="83"/>
                    <a:pt x="57" y="84"/>
                  </a:cubicBezTo>
                  <a:cubicBezTo>
                    <a:pt x="57" y="91"/>
                    <a:pt x="57" y="91"/>
                    <a:pt x="57" y="91"/>
                  </a:cubicBezTo>
                  <a:cubicBezTo>
                    <a:pt x="57" y="91"/>
                    <a:pt x="56" y="92"/>
                    <a:pt x="56" y="92"/>
                  </a:cubicBezTo>
                  <a:cubicBezTo>
                    <a:pt x="55" y="91"/>
                    <a:pt x="55" y="91"/>
                    <a:pt x="55" y="91"/>
                  </a:cubicBezTo>
                  <a:cubicBezTo>
                    <a:pt x="54" y="92"/>
                    <a:pt x="53" y="93"/>
                    <a:pt x="52" y="93"/>
                  </a:cubicBezTo>
                  <a:cubicBezTo>
                    <a:pt x="50" y="93"/>
                    <a:pt x="50" y="93"/>
                    <a:pt x="50" y="93"/>
                  </a:cubicBezTo>
                  <a:cubicBezTo>
                    <a:pt x="47" y="93"/>
                    <a:pt x="45" y="90"/>
                    <a:pt x="45" y="88"/>
                  </a:cubicBezTo>
                  <a:cubicBezTo>
                    <a:pt x="45" y="87"/>
                    <a:pt x="45" y="87"/>
                    <a:pt x="45" y="87"/>
                  </a:cubicBezTo>
                  <a:cubicBezTo>
                    <a:pt x="45" y="85"/>
                    <a:pt x="46" y="84"/>
                    <a:pt x="47" y="83"/>
                  </a:cubicBezTo>
                  <a:moveTo>
                    <a:pt x="65" y="83"/>
                  </a:moveTo>
                  <a:cubicBezTo>
                    <a:pt x="64" y="82"/>
                    <a:pt x="64" y="82"/>
                    <a:pt x="64" y="82"/>
                  </a:cubicBezTo>
                  <a:cubicBezTo>
                    <a:pt x="65" y="82"/>
                    <a:pt x="65" y="82"/>
                    <a:pt x="65" y="82"/>
                  </a:cubicBezTo>
                  <a:cubicBezTo>
                    <a:pt x="73" y="82"/>
                    <a:pt x="73" y="82"/>
                    <a:pt x="73" y="82"/>
                  </a:cubicBezTo>
                  <a:cubicBezTo>
                    <a:pt x="74" y="82"/>
                    <a:pt x="75" y="83"/>
                    <a:pt x="75" y="84"/>
                  </a:cubicBezTo>
                  <a:cubicBezTo>
                    <a:pt x="75" y="91"/>
                    <a:pt x="75" y="91"/>
                    <a:pt x="75" y="91"/>
                  </a:cubicBezTo>
                  <a:cubicBezTo>
                    <a:pt x="75" y="91"/>
                    <a:pt x="75" y="92"/>
                    <a:pt x="74" y="92"/>
                  </a:cubicBezTo>
                  <a:cubicBezTo>
                    <a:pt x="73" y="91"/>
                    <a:pt x="73" y="91"/>
                    <a:pt x="73" y="91"/>
                  </a:cubicBezTo>
                  <a:cubicBezTo>
                    <a:pt x="72" y="92"/>
                    <a:pt x="71" y="93"/>
                    <a:pt x="70" y="93"/>
                  </a:cubicBezTo>
                  <a:cubicBezTo>
                    <a:pt x="68" y="93"/>
                    <a:pt x="68" y="93"/>
                    <a:pt x="68" y="93"/>
                  </a:cubicBezTo>
                  <a:cubicBezTo>
                    <a:pt x="65" y="93"/>
                    <a:pt x="63" y="90"/>
                    <a:pt x="63" y="88"/>
                  </a:cubicBezTo>
                  <a:cubicBezTo>
                    <a:pt x="63" y="87"/>
                    <a:pt x="63" y="87"/>
                    <a:pt x="63" y="87"/>
                  </a:cubicBezTo>
                  <a:cubicBezTo>
                    <a:pt x="63" y="85"/>
                    <a:pt x="64" y="84"/>
                    <a:pt x="65" y="83"/>
                  </a:cubicBezTo>
                  <a:moveTo>
                    <a:pt x="10" y="61"/>
                  </a:moveTo>
                  <a:cubicBezTo>
                    <a:pt x="9" y="60"/>
                    <a:pt x="9" y="60"/>
                    <a:pt x="9" y="60"/>
                  </a:cubicBezTo>
                  <a:cubicBezTo>
                    <a:pt x="10" y="60"/>
                    <a:pt x="10" y="60"/>
                    <a:pt x="10" y="60"/>
                  </a:cubicBezTo>
                  <a:cubicBezTo>
                    <a:pt x="18" y="60"/>
                    <a:pt x="18" y="60"/>
                    <a:pt x="18" y="60"/>
                  </a:cubicBezTo>
                  <a:cubicBezTo>
                    <a:pt x="19" y="60"/>
                    <a:pt x="20" y="61"/>
                    <a:pt x="20" y="62"/>
                  </a:cubicBezTo>
                  <a:cubicBezTo>
                    <a:pt x="20" y="69"/>
                    <a:pt x="20" y="69"/>
                    <a:pt x="20" y="69"/>
                  </a:cubicBezTo>
                  <a:cubicBezTo>
                    <a:pt x="20" y="69"/>
                    <a:pt x="20" y="70"/>
                    <a:pt x="19" y="71"/>
                  </a:cubicBezTo>
                  <a:cubicBezTo>
                    <a:pt x="18" y="70"/>
                    <a:pt x="18" y="70"/>
                    <a:pt x="18" y="70"/>
                  </a:cubicBezTo>
                  <a:cubicBezTo>
                    <a:pt x="17" y="70"/>
                    <a:pt x="16" y="71"/>
                    <a:pt x="15" y="71"/>
                  </a:cubicBezTo>
                  <a:cubicBezTo>
                    <a:pt x="13" y="71"/>
                    <a:pt x="13" y="71"/>
                    <a:pt x="13" y="71"/>
                  </a:cubicBezTo>
                  <a:cubicBezTo>
                    <a:pt x="11" y="71"/>
                    <a:pt x="8" y="69"/>
                    <a:pt x="8" y="66"/>
                  </a:cubicBezTo>
                  <a:cubicBezTo>
                    <a:pt x="8" y="65"/>
                    <a:pt x="8" y="65"/>
                    <a:pt x="8" y="65"/>
                  </a:cubicBezTo>
                  <a:cubicBezTo>
                    <a:pt x="8" y="63"/>
                    <a:pt x="9" y="62"/>
                    <a:pt x="10" y="61"/>
                  </a:cubicBezTo>
                  <a:moveTo>
                    <a:pt x="29" y="61"/>
                  </a:moveTo>
                  <a:cubicBezTo>
                    <a:pt x="28" y="60"/>
                    <a:pt x="28" y="60"/>
                    <a:pt x="28" y="60"/>
                  </a:cubicBezTo>
                  <a:cubicBezTo>
                    <a:pt x="28" y="60"/>
                    <a:pt x="28" y="60"/>
                    <a:pt x="28" y="60"/>
                  </a:cubicBezTo>
                  <a:cubicBezTo>
                    <a:pt x="37" y="60"/>
                    <a:pt x="37" y="60"/>
                    <a:pt x="37" y="60"/>
                  </a:cubicBezTo>
                  <a:cubicBezTo>
                    <a:pt x="38" y="60"/>
                    <a:pt x="38" y="61"/>
                    <a:pt x="38" y="62"/>
                  </a:cubicBezTo>
                  <a:cubicBezTo>
                    <a:pt x="38" y="69"/>
                    <a:pt x="38" y="69"/>
                    <a:pt x="38" y="69"/>
                  </a:cubicBezTo>
                  <a:cubicBezTo>
                    <a:pt x="38" y="69"/>
                    <a:pt x="38" y="70"/>
                    <a:pt x="38" y="71"/>
                  </a:cubicBezTo>
                  <a:cubicBezTo>
                    <a:pt x="37" y="70"/>
                    <a:pt x="37" y="70"/>
                    <a:pt x="37" y="70"/>
                  </a:cubicBezTo>
                  <a:cubicBezTo>
                    <a:pt x="36" y="70"/>
                    <a:pt x="35" y="71"/>
                    <a:pt x="33" y="71"/>
                  </a:cubicBezTo>
                  <a:cubicBezTo>
                    <a:pt x="32" y="71"/>
                    <a:pt x="32" y="71"/>
                    <a:pt x="32" y="71"/>
                  </a:cubicBezTo>
                  <a:cubicBezTo>
                    <a:pt x="29" y="71"/>
                    <a:pt x="27" y="69"/>
                    <a:pt x="27" y="66"/>
                  </a:cubicBezTo>
                  <a:cubicBezTo>
                    <a:pt x="27" y="65"/>
                    <a:pt x="27" y="65"/>
                    <a:pt x="27" y="65"/>
                  </a:cubicBezTo>
                  <a:cubicBezTo>
                    <a:pt x="27" y="63"/>
                    <a:pt x="27" y="62"/>
                    <a:pt x="29" y="61"/>
                  </a:cubicBezTo>
                  <a:moveTo>
                    <a:pt x="47" y="61"/>
                  </a:moveTo>
                  <a:cubicBezTo>
                    <a:pt x="46" y="60"/>
                    <a:pt x="46" y="60"/>
                    <a:pt x="46" y="60"/>
                  </a:cubicBezTo>
                  <a:cubicBezTo>
                    <a:pt x="47" y="60"/>
                    <a:pt x="47" y="60"/>
                    <a:pt x="47" y="60"/>
                  </a:cubicBezTo>
                  <a:cubicBezTo>
                    <a:pt x="55" y="60"/>
                    <a:pt x="55" y="60"/>
                    <a:pt x="55" y="60"/>
                  </a:cubicBezTo>
                  <a:cubicBezTo>
                    <a:pt x="56" y="60"/>
                    <a:pt x="57" y="61"/>
                    <a:pt x="57" y="62"/>
                  </a:cubicBezTo>
                  <a:cubicBezTo>
                    <a:pt x="57" y="69"/>
                    <a:pt x="57" y="69"/>
                    <a:pt x="57" y="69"/>
                  </a:cubicBezTo>
                  <a:cubicBezTo>
                    <a:pt x="57" y="69"/>
                    <a:pt x="56" y="70"/>
                    <a:pt x="56" y="71"/>
                  </a:cubicBezTo>
                  <a:cubicBezTo>
                    <a:pt x="55" y="70"/>
                    <a:pt x="55" y="70"/>
                    <a:pt x="55" y="70"/>
                  </a:cubicBezTo>
                  <a:cubicBezTo>
                    <a:pt x="54" y="70"/>
                    <a:pt x="53" y="71"/>
                    <a:pt x="52" y="71"/>
                  </a:cubicBezTo>
                  <a:cubicBezTo>
                    <a:pt x="50" y="71"/>
                    <a:pt x="50" y="71"/>
                    <a:pt x="50" y="71"/>
                  </a:cubicBezTo>
                  <a:cubicBezTo>
                    <a:pt x="47" y="71"/>
                    <a:pt x="45" y="69"/>
                    <a:pt x="45" y="66"/>
                  </a:cubicBezTo>
                  <a:cubicBezTo>
                    <a:pt x="45" y="65"/>
                    <a:pt x="45" y="65"/>
                    <a:pt x="45" y="65"/>
                  </a:cubicBezTo>
                  <a:cubicBezTo>
                    <a:pt x="45" y="63"/>
                    <a:pt x="46" y="62"/>
                    <a:pt x="47" y="61"/>
                  </a:cubicBezTo>
                  <a:moveTo>
                    <a:pt x="65" y="61"/>
                  </a:moveTo>
                  <a:cubicBezTo>
                    <a:pt x="64" y="60"/>
                    <a:pt x="64" y="60"/>
                    <a:pt x="64" y="60"/>
                  </a:cubicBezTo>
                  <a:cubicBezTo>
                    <a:pt x="65" y="60"/>
                    <a:pt x="65" y="60"/>
                    <a:pt x="65" y="60"/>
                  </a:cubicBezTo>
                  <a:cubicBezTo>
                    <a:pt x="73" y="60"/>
                    <a:pt x="73" y="60"/>
                    <a:pt x="73" y="60"/>
                  </a:cubicBezTo>
                  <a:cubicBezTo>
                    <a:pt x="74" y="60"/>
                    <a:pt x="75" y="61"/>
                    <a:pt x="75" y="62"/>
                  </a:cubicBezTo>
                  <a:cubicBezTo>
                    <a:pt x="75" y="69"/>
                    <a:pt x="75" y="69"/>
                    <a:pt x="75" y="69"/>
                  </a:cubicBezTo>
                  <a:cubicBezTo>
                    <a:pt x="75" y="69"/>
                    <a:pt x="75" y="70"/>
                    <a:pt x="74" y="71"/>
                  </a:cubicBezTo>
                  <a:cubicBezTo>
                    <a:pt x="73" y="70"/>
                    <a:pt x="73" y="70"/>
                    <a:pt x="73" y="70"/>
                  </a:cubicBezTo>
                  <a:cubicBezTo>
                    <a:pt x="72" y="70"/>
                    <a:pt x="71" y="71"/>
                    <a:pt x="70" y="71"/>
                  </a:cubicBezTo>
                  <a:cubicBezTo>
                    <a:pt x="68" y="71"/>
                    <a:pt x="68" y="71"/>
                    <a:pt x="68" y="71"/>
                  </a:cubicBezTo>
                  <a:cubicBezTo>
                    <a:pt x="65" y="71"/>
                    <a:pt x="63" y="69"/>
                    <a:pt x="63" y="66"/>
                  </a:cubicBezTo>
                  <a:cubicBezTo>
                    <a:pt x="63" y="65"/>
                    <a:pt x="63" y="65"/>
                    <a:pt x="63" y="65"/>
                  </a:cubicBezTo>
                  <a:cubicBezTo>
                    <a:pt x="63" y="63"/>
                    <a:pt x="64" y="62"/>
                    <a:pt x="65" y="61"/>
                  </a:cubicBezTo>
                  <a:moveTo>
                    <a:pt x="10" y="39"/>
                  </a:moveTo>
                  <a:cubicBezTo>
                    <a:pt x="9" y="38"/>
                    <a:pt x="9" y="38"/>
                    <a:pt x="9" y="38"/>
                  </a:cubicBezTo>
                  <a:cubicBezTo>
                    <a:pt x="10" y="38"/>
                    <a:pt x="10" y="38"/>
                    <a:pt x="10" y="38"/>
                  </a:cubicBezTo>
                  <a:cubicBezTo>
                    <a:pt x="18" y="38"/>
                    <a:pt x="18" y="38"/>
                    <a:pt x="18" y="38"/>
                  </a:cubicBezTo>
                  <a:cubicBezTo>
                    <a:pt x="19" y="38"/>
                    <a:pt x="20" y="39"/>
                    <a:pt x="20" y="40"/>
                  </a:cubicBezTo>
                  <a:cubicBezTo>
                    <a:pt x="20" y="47"/>
                    <a:pt x="20" y="47"/>
                    <a:pt x="20" y="47"/>
                  </a:cubicBezTo>
                  <a:cubicBezTo>
                    <a:pt x="20" y="48"/>
                    <a:pt x="20" y="48"/>
                    <a:pt x="19" y="49"/>
                  </a:cubicBezTo>
                  <a:cubicBezTo>
                    <a:pt x="18" y="48"/>
                    <a:pt x="18" y="48"/>
                    <a:pt x="18" y="48"/>
                  </a:cubicBezTo>
                  <a:cubicBezTo>
                    <a:pt x="17" y="49"/>
                    <a:pt x="16" y="49"/>
                    <a:pt x="15" y="49"/>
                  </a:cubicBezTo>
                  <a:cubicBezTo>
                    <a:pt x="13" y="49"/>
                    <a:pt x="13" y="49"/>
                    <a:pt x="13" y="49"/>
                  </a:cubicBezTo>
                  <a:cubicBezTo>
                    <a:pt x="11" y="49"/>
                    <a:pt x="8" y="47"/>
                    <a:pt x="8" y="44"/>
                  </a:cubicBezTo>
                  <a:cubicBezTo>
                    <a:pt x="8" y="43"/>
                    <a:pt x="8" y="43"/>
                    <a:pt x="8" y="43"/>
                  </a:cubicBezTo>
                  <a:cubicBezTo>
                    <a:pt x="8" y="42"/>
                    <a:pt x="9" y="40"/>
                    <a:pt x="10" y="39"/>
                  </a:cubicBezTo>
                  <a:moveTo>
                    <a:pt x="29" y="39"/>
                  </a:moveTo>
                  <a:cubicBezTo>
                    <a:pt x="28" y="38"/>
                    <a:pt x="28" y="38"/>
                    <a:pt x="28" y="38"/>
                  </a:cubicBezTo>
                  <a:cubicBezTo>
                    <a:pt x="28" y="38"/>
                    <a:pt x="28" y="38"/>
                    <a:pt x="28" y="38"/>
                  </a:cubicBezTo>
                  <a:cubicBezTo>
                    <a:pt x="37" y="38"/>
                    <a:pt x="37" y="38"/>
                    <a:pt x="37" y="38"/>
                  </a:cubicBezTo>
                  <a:cubicBezTo>
                    <a:pt x="38" y="38"/>
                    <a:pt x="38" y="39"/>
                    <a:pt x="38" y="40"/>
                  </a:cubicBezTo>
                  <a:cubicBezTo>
                    <a:pt x="38" y="47"/>
                    <a:pt x="38" y="47"/>
                    <a:pt x="38" y="47"/>
                  </a:cubicBezTo>
                  <a:cubicBezTo>
                    <a:pt x="38" y="48"/>
                    <a:pt x="38" y="48"/>
                    <a:pt x="38" y="49"/>
                  </a:cubicBezTo>
                  <a:cubicBezTo>
                    <a:pt x="37" y="48"/>
                    <a:pt x="37" y="48"/>
                    <a:pt x="37" y="48"/>
                  </a:cubicBezTo>
                  <a:cubicBezTo>
                    <a:pt x="36" y="49"/>
                    <a:pt x="35" y="49"/>
                    <a:pt x="33" y="49"/>
                  </a:cubicBezTo>
                  <a:cubicBezTo>
                    <a:pt x="32" y="49"/>
                    <a:pt x="32" y="49"/>
                    <a:pt x="32" y="49"/>
                  </a:cubicBezTo>
                  <a:cubicBezTo>
                    <a:pt x="29" y="49"/>
                    <a:pt x="27" y="47"/>
                    <a:pt x="27" y="44"/>
                  </a:cubicBezTo>
                  <a:cubicBezTo>
                    <a:pt x="27" y="43"/>
                    <a:pt x="27" y="43"/>
                    <a:pt x="27" y="43"/>
                  </a:cubicBezTo>
                  <a:cubicBezTo>
                    <a:pt x="27" y="42"/>
                    <a:pt x="27" y="40"/>
                    <a:pt x="29" y="39"/>
                  </a:cubicBezTo>
                  <a:moveTo>
                    <a:pt x="47" y="39"/>
                  </a:moveTo>
                  <a:cubicBezTo>
                    <a:pt x="46" y="38"/>
                    <a:pt x="46" y="38"/>
                    <a:pt x="46" y="38"/>
                  </a:cubicBezTo>
                  <a:cubicBezTo>
                    <a:pt x="47" y="38"/>
                    <a:pt x="47" y="38"/>
                    <a:pt x="47" y="38"/>
                  </a:cubicBezTo>
                  <a:cubicBezTo>
                    <a:pt x="55" y="38"/>
                    <a:pt x="55" y="38"/>
                    <a:pt x="55" y="38"/>
                  </a:cubicBezTo>
                  <a:cubicBezTo>
                    <a:pt x="56" y="38"/>
                    <a:pt x="57" y="39"/>
                    <a:pt x="57" y="40"/>
                  </a:cubicBezTo>
                  <a:cubicBezTo>
                    <a:pt x="57" y="47"/>
                    <a:pt x="57" y="47"/>
                    <a:pt x="57" y="47"/>
                  </a:cubicBezTo>
                  <a:cubicBezTo>
                    <a:pt x="57" y="48"/>
                    <a:pt x="56" y="48"/>
                    <a:pt x="56" y="49"/>
                  </a:cubicBezTo>
                  <a:cubicBezTo>
                    <a:pt x="55" y="48"/>
                    <a:pt x="55" y="48"/>
                    <a:pt x="55" y="48"/>
                  </a:cubicBezTo>
                  <a:cubicBezTo>
                    <a:pt x="54" y="49"/>
                    <a:pt x="53" y="49"/>
                    <a:pt x="52" y="49"/>
                  </a:cubicBezTo>
                  <a:cubicBezTo>
                    <a:pt x="50" y="49"/>
                    <a:pt x="50" y="49"/>
                    <a:pt x="50" y="49"/>
                  </a:cubicBezTo>
                  <a:cubicBezTo>
                    <a:pt x="47" y="49"/>
                    <a:pt x="45" y="47"/>
                    <a:pt x="45" y="44"/>
                  </a:cubicBezTo>
                  <a:cubicBezTo>
                    <a:pt x="45" y="43"/>
                    <a:pt x="45" y="43"/>
                    <a:pt x="45" y="43"/>
                  </a:cubicBezTo>
                  <a:cubicBezTo>
                    <a:pt x="45" y="42"/>
                    <a:pt x="46" y="40"/>
                    <a:pt x="47" y="39"/>
                  </a:cubicBezTo>
                  <a:moveTo>
                    <a:pt x="65" y="39"/>
                  </a:moveTo>
                  <a:cubicBezTo>
                    <a:pt x="64" y="38"/>
                    <a:pt x="64" y="38"/>
                    <a:pt x="64" y="38"/>
                  </a:cubicBezTo>
                  <a:cubicBezTo>
                    <a:pt x="65" y="38"/>
                    <a:pt x="65" y="38"/>
                    <a:pt x="65" y="38"/>
                  </a:cubicBezTo>
                  <a:cubicBezTo>
                    <a:pt x="73" y="38"/>
                    <a:pt x="73" y="38"/>
                    <a:pt x="73" y="38"/>
                  </a:cubicBezTo>
                  <a:cubicBezTo>
                    <a:pt x="74" y="38"/>
                    <a:pt x="75" y="39"/>
                    <a:pt x="75" y="40"/>
                  </a:cubicBezTo>
                  <a:cubicBezTo>
                    <a:pt x="75" y="47"/>
                    <a:pt x="75" y="47"/>
                    <a:pt x="75" y="47"/>
                  </a:cubicBezTo>
                  <a:cubicBezTo>
                    <a:pt x="75" y="48"/>
                    <a:pt x="75" y="48"/>
                    <a:pt x="74" y="49"/>
                  </a:cubicBezTo>
                  <a:cubicBezTo>
                    <a:pt x="73" y="48"/>
                    <a:pt x="73" y="48"/>
                    <a:pt x="73" y="48"/>
                  </a:cubicBezTo>
                  <a:cubicBezTo>
                    <a:pt x="72" y="49"/>
                    <a:pt x="71" y="49"/>
                    <a:pt x="70" y="49"/>
                  </a:cubicBezTo>
                  <a:cubicBezTo>
                    <a:pt x="68" y="49"/>
                    <a:pt x="68" y="49"/>
                    <a:pt x="68" y="49"/>
                  </a:cubicBezTo>
                  <a:cubicBezTo>
                    <a:pt x="65" y="49"/>
                    <a:pt x="63" y="47"/>
                    <a:pt x="63" y="44"/>
                  </a:cubicBezTo>
                  <a:cubicBezTo>
                    <a:pt x="63" y="43"/>
                    <a:pt x="63" y="43"/>
                    <a:pt x="63" y="43"/>
                  </a:cubicBezTo>
                  <a:cubicBezTo>
                    <a:pt x="63" y="42"/>
                    <a:pt x="64" y="40"/>
                    <a:pt x="65" y="39"/>
                  </a:cubicBezTo>
                  <a:moveTo>
                    <a:pt x="7" y="26"/>
                  </a:moveTo>
                  <a:cubicBezTo>
                    <a:pt x="7" y="24"/>
                    <a:pt x="7" y="24"/>
                    <a:pt x="7" y="24"/>
                  </a:cubicBezTo>
                  <a:cubicBezTo>
                    <a:pt x="75" y="24"/>
                    <a:pt x="75" y="24"/>
                    <a:pt x="75" y="24"/>
                  </a:cubicBezTo>
                  <a:cubicBezTo>
                    <a:pt x="75" y="26"/>
                    <a:pt x="75" y="26"/>
                    <a:pt x="75" y="26"/>
                  </a:cubicBezTo>
                  <a:cubicBezTo>
                    <a:pt x="7" y="26"/>
                    <a:pt x="7" y="26"/>
                    <a:pt x="7" y="26"/>
                  </a:cubicBezTo>
                  <a:moveTo>
                    <a:pt x="73" y="21"/>
                  </a:moveTo>
                  <a:cubicBezTo>
                    <a:pt x="9" y="21"/>
                    <a:pt x="9" y="21"/>
                    <a:pt x="9" y="21"/>
                  </a:cubicBezTo>
                  <a:cubicBezTo>
                    <a:pt x="9" y="21"/>
                    <a:pt x="9" y="21"/>
                    <a:pt x="9" y="21"/>
                  </a:cubicBezTo>
                  <a:cubicBezTo>
                    <a:pt x="5" y="24"/>
                    <a:pt x="2" y="26"/>
                    <a:pt x="0" y="29"/>
                  </a:cubicBezTo>
                  <a:cubicBezTo>
                    <a:pt x="0" y="103"/>
                    <a:pt x="0" y="103"/>
                    <a:pt x="0" y="103"/>
                  </a:cubicBezTo>
                  <a:cubicBezTo>
                    <a:pt x="1" y="104"/>
                    <a:pt x="3" y="106"/>
                    <a:pt x="5" y="108"/>
                  </a:cubicBezTo>
                  <a:cubicBezTo>
                    <a:pt x="3" y="107"/>
                    <a:pt x="1" y="106"/>
                    <a:pt x="0" y="105"/>
                  </a:cubicBezTo>
                  <a:cubicBezTo>
                    <a:pt x="0" y="107"/>
                    <a:pt x="0" y="107"/>
                    <a:pt x="0" y="107"/>
                  </a:cubicBezTo>
                  <a:cubicBezTo>
                    <a:pt x="3" y="109"/>
                    <a:pt x="6" y="110"/>
                    <a:pt x="9" y="111"/>
                  </a:cubicBezTo>
                  <a:cubicBezTo>
                    <a:pt x="8" y="111"/>
                    <a:pt x="8" y="110"/>
                    <a:pt x="8" y="109"/>
                  </a:cubicBezTo>
                  <a:cubicBezTo>
                    <a:pt x="8" y="109"/>
                    <a:pt x="8" y="109"/>
                    <a:pt x="8" y="109"/>
                  </a:cubicBezTo>
                  <a:cubicBezTo>
                    <a:pt x="8" y="107"/>
                    <a:pt x="9" y="105"/>
                    <a:pt x="10" y="104"/>
                  </a:cubicBezTo>
                  <a:cubicBezTo>
                    <a:pt x="9" y="104"/>
                    <a:pt x="9" y="104"/>
                    <a:pt x="9" y="104"/>
                  </a:cubicBezTo>
                  <a:cubicBezTo>
                    <a:pt x="10" y="103"/>
                    <a:pt x="10" y="103"/>
                    <a:pt x="10" y="103"/>
                  </a:cubicBezTo>
                  <a:cubicBezTo>
                    <a:pt x="18" y="103"/>
                    <a:pt x="18" y="103"/>
                    <a:pt x="18" y="103"/>
                  </a:cubicBezTo>
                  <a:cubicBezTo>
                    <a:pt x="19" y="103"/>
                    <a:pt x="20" y="104"/>
                    <a:pt x="20" y="106"/>
                  </a:cubicBezTo>
                  <a:cubicBezTo>
                    <a:pt x="20" y="112"/>
                    <a:pt x="20" y="112"/>
                    <a:pt x="20" y="112"/>
                  </a:cubicBezTo>
                  <a:cubicBezTo>
                    <a:pt x="20" y="113"/>
                    <a:pt x="20" y="114"/>
                    <a:pt x="19" y="114"/>
                  </a:cubicBezTo>
                  <a:cubicBezTo>
                    <a:pt x="18" y="113"/>
                    <a:pt x="18" y="113"/>
                    <a:pt x="18" y="113"/>
                  </a:cubicBezTo>
                  <a:cubicBezTo>
                    <a:pt x="18" y="113"/>
                    <a:pt x="18" y="114"/>
                    <a:pt x="17" y="114"/>
                  </a:cubicBezTo>
                  <a:cubicBezTo>
                    <a:pt x="18" y="114"/>
                    <a:pt x="19" y="114"/>
                    <a:pt x="21" y="115"/>
                  </a:cubicBezTo>
                  <a:cubicBezTo>
                    <a:pt x="24" y="115"/>
                    <a:pt x="27" y="115"/>
                    <a:pt x="30" y="115"/>
                  </a:cubicBezTo>
                  <a:cubicBezTo>
                    <a:pt x="35" y="115"/>
                    <a:pt x="41" y="114"/>
                    <a:pt x="46" y="113"/>
                  </a:cubicBezTo>
                  <a:cubicBezTo>
                    <a:pt x="45" y="112"/>
                    <a:pt x="45" y="111"/>
                    <a:pt x="45" y="109"/>
                  </a:cubicBezTo>
                  <a:cubicBezTo>
                    <a:pt x="45" y="109"/>
                    <a:pt x="45" y="109"/>
                    <a:pt x="45" y="109"/>
                  </a:cubicBezTo>
                  <a:cubicBezTo>
                    <a:pt x="45" y="107"/>
                    <a:pt x="46" y="105"/>
                    <a:pt x="47" y="104"/>
                  </a:cubicBezTo>
                  <a:cubicBezTo>
                    <a:pt x="46" y="104"/>
                    <a:pt x="46" y="104"/>
                    <a:pt x="46" y="104"/>
                  </a:cubicBezTo>
                  <a:cubicBezTo>
                    <a:pt x="47" y="103"/>
                    <a:pt x="47" y="103"/>
                    <a:pt x="47" y="103"/>
                  </a:cubicBezTo>
                  <a:cubicBezTo>
                    <a:pt x="55" y="103"/>
                    <a:pt x="55" y="103"/>
                    <a:pt x="55" y="103"/>
                  </a:cubicBezTo>
                  <a:cubicBezTo>
                    <a:pt x="56" y="103"/>
                    <a:pt x="57" y="104"/>
                    <a:pt x="57" y="106"/>
                  </a:cubicBezTo>
                  <a:cubicBezTo>
                    <a:pt x="57" y="108"/>
                    <a:pt x="57" y="108"/>
                    <a:pt x="57" y="108"/>
                  </a:cubicBezTo>
                  <a:cubicBezTo>
                    <a:pt x="59" y="107"/>
                    <a:pt x="61" y="106"/>
                    <a:pt x="63" y="104"/>
                  </a:cubicBezTo>
                  <a:cubicBezTo>
                    <a:pt x="72" y="98"/>
                    <a:pt x="78" y="90"/>
                    <a:pt x="82" y="81"/>
                  </a:cubicBezTo>
                  <a:cubicBezTo>
                    <a:pt x="82" y="35"/>
                    <a:pt x="82" y="35"/>
                    <a:pt x="82" y="35"/>
                  </a:cubicBezTo>
                  <a:cubicBezTo>
                    <a:pt x="80" y="31"/>
                    <a:pt x="78" y="28"/>
                    <a:pt x="76" y="24"/>
                  </a:cubicBezTo>
                  <a:cubicBezTo>
                    <a:pt x="75" y="23"/>
                    <a:pt x="74" y="22"/>
                    <a:pt x="73" y="21"/>
                  </a:cubicBezTo>
                  <a:moveTo>
                    <a:pt x="68" y="15"/>
                  </a:moveTo>
                  <a:cubicBezTo>
                    <a:pt x="65" y="15"/>
                    <a:pt x="65" y="15"/>
                    <a:pt x="65" y="15"/>
                  </a:cubicBezTo>
                  <a:cubicBezTo>
                    <a:pt x="65" y="16"/>
                    <a:pt x="66" y="16"/>
                    <a:pt x="66" y="16"/>
                  </a:cubicBezTo>
                  <a:cubicBezTo>
                    <a:pt x="65" y="16"/>
                    <a:pt x="65" y="16"/>
                    <a:pt x="64" y="15"/>
                  </a:cubicBezTo>
                  <a:cubicBezTo>
                    <a:pt x="19" y="15"/>
                    <a:pt x="19" y="15"/>
                    <a:pt x="19" y="15"/>
                  </a:cubicBezTo>
                  <a:cubicBezTo>
                    <a:pt x="17" y="16"/>
                    <a:pt x="14" y="18"/>
                    <a:pt x="12" y="19"/>
                  </a:cubicBezTo>
                  <a:cubicBezTo>
                    <a:pt x="72" y="19"/>
                    <a:pt x="72" y="19"/>
                    <a:pt x="72" y="19"/>
                  </a:cubicBezTo>
                  <a:cubicBezTo>
                    <a:pt x="70" y="18"/>
                    <a:pt x="69" y="16"/>
                    <a:pt x="68" y="15"/>
                  </a:cubicBezTo>
                  <a:moveTo>
                    <a:pt x="29" y="0"/>
                  </a:moveTo>
                  <a:cubicBezTo>
                    <a:pt x="19" y="0"/>
                    <a:pt x="9" y="3"/>
                    <a:pt x="0" y="9"/>
                  </a:cubicBezTo>
                  <a:cubicBezTo>
                    <a:pt x="0" y="11"/>
                    <a:pt x="0" y="11"/>
                    <a:pt x="0" y="11"/>
                  </a:cubicBezTo>
                  <a:cubicBezTo>
                    <a:pt x="2" y="10"/>
                    <a:pt x="4" y="8"/>
                    <a:pt x="6" y="7"/>
                  </a:cubicBezTo>
                  <a:cubicBezTo>
                    <a:pt x="7" y="5"/>
                    <a:pt x="9" y="4"/>
                    <a:pt x="12" y="4"/>
                  </a:cubicBezTo>
                  <a:cubicBezTo>
                    <a:pt x="17" y="4"/>
                    <a:pt x="17" y="4"/>
                    <a:pt x="17" y="4"/>
                  </a:cubicBezTo>
                  <a:cubicBezTo>
                    <a:pt x="21" y="3"/>
                    <a:pt x="25" y="2"/>
                    <a:pt x="29" y="2"/>
                  </a:cubicBezTo>
                  <a:cubicBezTo>
                    <a:pt x="32" y="2"/>
                    <a:pt x="35" y="3"/>
                    <a:pt x="38" y="3"/>
                  </a:cubicBezTo>
                  <a:cubicBezTo>
                    <a:pt x="38" y="3"/>
                    <a:pt x="38" y="3"/>
                    <a:pt x="38" y="3"/>
                  </a:cubicBezTo>
                  <a:cubicBezTo>
                    <a:pt x="39" y="3"/>
                    <a:pt x="40" y="3"/>
                    <a:pt x="41" y="4"/>
                  </a:cubicBezTo>
                  <a:cubicBezTo>
                    <a:pt x="48" y="4"/>
                    <a:pt x="48" y="4"/>
                    <a:pt x="48" y="4"/>
                  </a:cubicBezTo>
                  <a:cubicBezTo>
                    <a:pt x="45" y="3"/>
                    <a:pt x="42" y="2"/>
                    <a:pt x="38" y="1"/>
                  </a:cubicBezTo>
                  <a:cubicBezTo>
                    <a:pt x="35" y="1"/>
                    <a:pt x="32" y="0"/>
                    <a:pt x="29"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9" name="Freeform 156"/>
            <p:cNvSpPr>
              <a:spLocks noEditPoints="1"/>
            </p:cNvSpPr>
            <p:nvPr>
              <p:custDataLst>
                <p:tags r:id="rId144"/>
              </p:custDataLst>
            </p:nvPr>
          </p:nvSpPr>
          <p:spPr bwMode="auto">
            <a:xfrm>
              <a:off x="2844422" y="3609626"/>
              <a:ext cx="54912" cy="9984"/>
            </a:xfrm>
            <a:custGeom>
              <a:avLst/>
              <a:gdLst>
                <a:gd name="T0" fmla="*/ 17 w 41"/>
                <a:gd name="T1" fmla="*/ 4 h 7"/>
                <a:gd name="T2" fmla="*/ 0 w 41"/>
                <a:gd name="T3" fmla="*/ 7 h 7"/>
                <a:gd name="T4" fmla="*/ 35 w 41"/>
                <a:gd name="T5" fmla="*/ 7 h 7"/>
                <a:gd name="T6" fmla="*/ 26 w 41"/>
                <a:gd name="T7" fmla="*/ 5 h 7"/>
                <a:gd name="T8" fmla="*/ 26 w 41"/>
                <a:gd name="T9" fmla="*/ 5 h 7"/>
                <a:gd name="T10" fmla="*/ 17 w 41"/>
                <a:gd name="T11" fmla="*/ 4 h 7"/>
                <a:gd name="T12" fmla="*/ 29 w 41"/>
                <a:gd name="T13" fmla="*/ 0 h 7"/>
                <a:gd name="T14" fmla="*/ 24 w 41"/>
                <a:gd name="T15" fmla="*/ 0 h 7"/>
                <a:gd name="T16" fmla="*/ 38 w 41"/>
                <a:gd name="T17" fmla="*/ 7 h 7"/>
                <a:gd name="T18" fmla="*/ 41 w 41"/>
                <a:gd name="T19" fmla="*/ 7 h 7"/>
                <a:gd name="T20" fmla="*/ 29 w 41"/>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
                  <a:moveTo>
                    <a:pt x="17" y="4"/>
                  </a:moveTo>
                  <a:cubicBezTo>
                    <a:pt x="11" y="4"/>
                    <a:pt x="6" y="5"/>
                    <a:pt x="0" y="7"/>
                  </a:cubicBezTo>
                  <a:cubicBezTo>
                    <a:pt x="35" y="7"/>
                    <a:pt x="35" y="7"/>
                    <a:pt x="35" y="7"/>
                  </a:cubicBezTo>
                  <a:cubicBezTo>
                    <a:pt x="32" y="6"/>
                    <a:pt x="29" y="6"/>
                    <a:pt x="26" y="5"/>
                  </a:cubicBezTo>
                  <a:cubicBezTo>
                    <a:pt x="26" y="5"/>
                    <a:pt x="26" y="5"/>
                    <a:pt x="26" y="5"/>
                  </a:cubicBezTo>
                  <a:cubicBezTo>
                    <a:pt x="23" y="5"/>
                    <a:pt x="20" y="4"/>
                    <a:pt x="17" y="4"/>
                  </a:cubicBezTo>
                  <a:moveTo>
                    <a:pt x="29" y="0"/>
                  </a:moveTo>
                  <a:cubicBezTo>
                    <a:pt x="24" y="0"/>
                    <a:pt x="24" y="0"/>
                    <a:pt x="24" y="0"/>
                  </a:cubicBezTo>
                  <a:cubicBezTo>
                    <a:pt x="29" y="2"/>
                    <a:pt x="34" y="4"/>
                    <a:pt x="38" y="7"/>
                  </a:cubicBezTo>
                  <a:cubicBezTo>
                    <a:pt x="41" y="7"/>
                    <a:pt x="41" y="7"/>
                    <a:pt x="41" y="7"/>
                  </a:cubicBezTo>
                  <a:cubicBezTo>
                    <a:pt x="38" y="4"/>
                    <a:pt x="34" y="2"/>
                    <a:pt x="29"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0" name="Freeform 157"/>
            <p:cNvSpPr>
              <a:spLocks noEditPoints="1"/>
            </p:cNvSpPr>
            <p:nvPr>
              <p:custDataLst>
                <p:tags r:id="rId145"/>
              </p:custDataLst>
            </p:nvPr>
          </p:nvSpPr>
          <p:spPr bwMode="auto">
            <a:xfrm>
              <a:off x="2819462" y="3607130"/>
              <a:ext cx="83617" cy="14976"/>
            </a:xfrm>
            <a:custGeom>
              <a:avLst/>
              <a:gdLst>
                <a:gd name="T0" fmla="*/ 53 w 62"/>
                <a:gd name="T1" fmla="*/ 9 h 11"/>
                <a:gd name="T2" fmla="*/ 18 w 62"/>
                <a:gd name="T3" fmla="*/ 9 h 11"/>
                <a:gd name="T4" fmla="*/ 13 w 62"/>
                <a:gd name="T5" fmla="*/ 11 h 11"/>
                <a:gd name="T6" fmla="*/ 58 w 62"/>
                <a:gd name="T7" fmla="*/ 11 h 11"/>
                <a:gd name="T8" fmla="*/ 53 w 62"/>
                <a:gd name="T9" fmla="*/ 9 h 11"/>
                <a:gd name="T10" fmla="*/ 59 w 62"/>
                <a:gd name="T11" fmla="*/ 9 h 11"/>
                <a:gd name="T12" fmla="*/ 56 w 62"/>
                <a:gd name="T13" fmla="*/ 9 h 11"/>
                <a:gd name="T14" fmla="*/ 59 w 62"/>
                <a:gd name="T15" fmla="*/ 11 h 11"/>
                <a:gd name="T16" fmla="*/ 62 w 62"/>
                <a:gd name="T17" fmla="*/ 11 h 11"/>
                <a:gd name="T18" fmla="*/ 59 w 62"/>
                <a:gd name="T19" fmla="*/ 9 h 11"/>
                <a:gd name="T20" fmla="*/ 11 w 62"/>
                <a:gd name="T21" fmla="*/ 0 h 11"/>
                <a:gd name="T22" fmla="*/ 6 w 62"/>
                <a:gd name="T23" fmla="*/ 0 h 11"/>
                <a:gd name="T24" fmla="*/ 0 w 62"/>
                <a:gd name="T25" fmla="*/ 3 h 11"/>
                <a:gd name="T26" fmla="*/ 11 w 62"/>
                <a:gd name="T27" fmla="*/ 0 h 11"/>
                <a:gd name="T28" fmla="*/ 42 w 62"/>
                <a:gd name="T29" fmla="*/ 0 h 11"/>
                <a:gd name="T30" fmla="*/ 35 w 62"/>
                <a:gd name="T31" fmla="*/ 0 h 11"/>
                <a:gd name="T32" fmla="*/ 42 w 62"/>
                <a:gd name="T33" fmla="*/ 2 h 11"/>
                <a:gd name="T34" fmla="*/ 47 w 62"/>
                <a:gd name="T35" fmla="*/ 2 h 11"/>
                <a:gd name="T36" fmla="*/ 42 w 62"/>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1">
                  <a:moveTo>
                    <a:pt x="53" y="9"/>
                  </a:moveTo>
                  <a:cubicBezTo>
                    <a:pt x="18" y="9"/>
                    <a:pt x="18" y="9"/>
                    <a:pt x="18" y="9"/>
                  </a:cubicBezTo>
                  <a:cubicBezTo>
                    <a:pt x="16" y="10"/>
                    <a:pt x="15" y="10"/>
                    <a:pt x="13" y="11"/>
                  </a:cubicBezTo>
                  <a:cubicBezTo>
                    <a:pt x="58" y="11"/>
                    <a:pt x="58" y="11"/>
                    <a:pt x="58" y="11"/>
                  </a:cubicBezTo>
                  <a:cubicBezTo>
                    <a:pt x="56" y="10"/>
                    <a:pt x="54" y="10"/>
                    <a:pt x="53" y="9"/>
                  </a:cubicBezTo>
                  <a:moveTo>
                    <a:pt x="59" y="9"/>
                  </a:moveTo>
                  <a:cubicBezTo>
                    <a:pt x="56" y="9"/>
                    <a:pt x="56" y="9"/>
                    <a:pt x="56" y="9"/>
                  </a:cubicBezTo>
                  <a:cubicBezTo>
                    <a:pt x="57" y="10"/>
                    <a:pt x="58" y="10"/>
                    <a:pt x="59" y="11"/>
                  </a:cubicBezTo>
                  <a:cubicBezTo>
                    <a:pt x="62" y="11"/>
                    <a:pt x="62" y="11"/>
                    <a:pt x="62" y="11"/>
                  </a:cubicBezTo>
                  <a:cubicBezTo>
                    <a:pt x="61" y="10"/>
                    <a:pt x="60" y="10"/>
                    <a:pt x="59" y="9"/>
                  </a:cubicBezTo>
                  <a:moveTo>
                    <a:pt x="11" y="0"/>
                  </a:moveTo>
                  <a:cubicBezTo>
                    <a:pt x="6" y="0"/>
                    <a:pt x="6" y="0"/>
                    <a:pt x="6" y="0"/>
                  </a:cubicBezTo>
                  <a:cubicBezTo>
                    <a:pt x="3" y="0"/>
                    <a:pt x="1" y="1"/>
                    <a:pt x="0" y="3"/>
                  </a:cubicBezTo>
                  <a:cubicBezTo>
                    <a:pt x="4" y="2"/>
                    <a:pt x="8" y="1"/>
                    <a:pt x="11" y="0"/>
                  </a:cubicBezTo>
                  <a:moveTo>
                    <a:pt x="42" y="0"/>
                  </a:moveTo>
                  <a:cubicBezTo>
                    <a:pt x="35" y="0"/>
                    <a:pt x="35" y="0"/>
                    <a:pt x="35" y="0"/>
                  </a:cubicBezTo>
                  <a:cubicBezTo>
                    <a:pt x="38" y="0"/>
                    <a:pt x="40" y="1"/>
                    <a:pt x="42" y="2"/>
                  </a:cubicBezTo>
                  <a:cubicBezTo>
                    <a:pt x="47" y="2"/>
                    <a:pt x="47" y="2"/>
                    <a:pt x="47" y="2"/>
                  </a:cubicBezTo>
                  <a:cubicBezTo>
                    <a:pt x="46" y="1"/>
                    <a:pt x="44" y="0"/>
                    <a:pt x="42" y="0"/>
                  </a:cubicBezTo>
                </a:path>
              </a:pathLst>
            </a:custGeom>
            <a:solidFill>
              <a:srgbClr val="CF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1" name="Freeform 158"/>
            <p:cNvSpPr/>
            <p:nvPr>
              <p:custDataLst>
                <p:tags r:id="rId146"/>
              </p:custDataLst>
            </p:nvPr>
          </p:nvSpPr>
          <p:spPr bwMode="auto">
            <a:xfrm>
              <a:off x="2824454" y="3627098"/>
              <a:ext cx="86113" cy="3744"/>
            </a:xfrm>
            <a:custGeom>
              <a:avLst/>
              <a:gdLst>
                <a:gd name="T0" fmla="*/ 63 w 64"/>
                <a:gd name="T1" fmla="*/ 0 h 2"/>
                <a:gd name="T2" fmla="*/ 3 w 64"/>
                <a:gd name="T3" fmla="*/ 0 h 2"/>
                <a:gd name="T4" fmla="*/ 0 w 64"/>
                <a:gd name="T5" fmla="*/ 2 h 2"/>
                <a:gd name="T6" fmla="*/ 64 w 64"/>
                <a:gd name="T7" fmla="*/ 2 h 2"/>
                <a:gd name="T8" fmla="*/ 63 w 64"/>
                <a:gd name="T9" fmla="*/ 0 h 2"/>
              </a:gdLst>
              <a:ahLst/>
              <a:cxnLst>
                <a:cxn ang="0">
                  <a:pos x="T0" y="T1"/>
                </a:cxn>
                <a:cxn ang="0">
                  <a:pos x="T2" y="T3"/>
                </a:cxn>
                <a:cxn ang="0">
                  <a:pos x="T4" y="T5"/>
                </a:cxn>
                <a:cxn ang="0">
                  <a:pos x="T6" y="T7"/>
                </a:cxn>
                <a:cxn ang="0">
                  <a:pos x="T8" y="T9"/>
                </a:cxn>
              </a:cxnLst>
              <a:rect l="0" t="0" r="r" b="b"/>
              <a:pathLst>
                <a:path w="64" h="2">
                  <a:moveTo>
                    <a:pt x="63" y="0"/>
                  </a:moveTo>
                  <a:cubicBezTo>
                    <a:pt x="3" y="0"/>
                    <a:pt x="3" y="0"/>
                    <a:pt x="3" y="0"/>
                  </a:cubicBezTo>
                  <a:cubicBezTo>
                    <a:pt x="2" y="1"/>
                    <a:pt x="1" y="1"/>
                    <a:pt x="0" y="2"/>
                  </a:cubicBezTo>
                  <a:cubicBezTo>
                    <a:pt x="64" y="2"/>
                    <a:pt x="64" y="2"/>
                    <a:pt x="64" y="2"/>
                  </a:cubicBezTo>
                  <a:cubicBezTo>
                    <a:pt x="64" y="1"/>
                    <a:pt x="63" y="1"/>
                    <a:pt x="63"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2" name="Rectangle 159"/>
            <p:cNvSpPr>
              <a:spLocks noChangeArrowheads="1"/>
            </p:cNvSpPr>
            <p:nvPr>
              <p:custDataLst>
                <p:tags r:id="rId147"/>
              </p:custDataLst>
            </p:nvPr>
          </p:nvSpPr>
          <p:spPr bwMode="auto">
            <a:xfrm>
              <a:off x="2820711" y="3634586"/>
              <a:ext cx="92352" cy="2496"/>
            </a:xfrm>
            <a:prstGeom prst="rect">
              <a:avLst/>
            </a:prstGeom>
            <a:solidFill>
              <a:srgbClr val="F0F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3" name="Rectangle 160"/>
            <p:cNvSpPr>
              <a:spLocks noChangeArrowheads="1"/>
            </p:cNvSpPr>
            <p:nvPr>
              <p:custDataLst>
                <p:tags r:id="rId148"/>
              </p:custDataLst>
            </p:nvPr>
          </p:nvSpPr>
          <p:spPr bwMode="auto">
            <a:xfrm>
              <a:off x="2820711" y="3634586"/>
              <a:ext cx="92352"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 name="Freeform 161"/>
            <p:cNvSpPr>
              <a:spLocks noEditPoints="1"/>
            </p:cNvSpPr>
            <p:nvPr>
              <p:custDataLst>
                <p:tags r:id="rId149"/>
              </p:custDataLst>
            </p:nvPr>
          </p:nvSpPr>
          <p:spPr bwMode="auto">
            <a:xfrm>
              <a:off x="2785766" y="3637082"/>
              <a:ext cx="9984" cy="97345"/>
            </a:xfrm>
            <a:custGeom>
              <a:avLst/>
              <a:gdLst>
                <a:gd name="T0" fmla="*/ 5 w 7"/>
                <a:gd name="T1" fmla="*/ 66 h 72"/>
                <a:gd name="T2" fmla="*/ 5 w 7"/>
                <a:gd name="T3" fmla="*/ 69 h 72"/>
                <a:gd name="T4" fmla="*/ 7 w 7"/>
                <a:gd name="T5" fmla="*/ 72 h 72"/>
                <a:gd name="T6" fmla="*/ 7 w 7"/>
                <a:gd name="T7" fmla="*/ 69 h 72"/>
                <a:gd name="T8" fmla="*/ 5 w 7"/>
                <a:gd name="T9" fmla="*/ 66 h 72"/>
                <a:gd name="T10" fmla="*/ 7 w 7"/>
                <a:gd name="T11" fmla="*/ 25 h 72"/>
                <a:gd name="T12" fmla="*/ 6 w 7"/>
                <a:gd name="T13" fmla="*/ 31 h 72"/>
                <a:gd name="T14" fmla="*/ 5 w 7"/>
                <a:gd name="T15" fmla="*/ 38 h 72"/>
                <a:gd name="T16" fmla="*/ 5 w 7"/>
                <a:gd name="T17" fmla="*/ 42 h 72"/>
                <a:gd name="T18" fmla="*/ 7 w 7"/>
                <a:gd name="T19" fmla="*/ 55 h 72"/>
                <a:gd name="T20" fmla="*/ 7 w 7"/>
                <a:gd name="T21" fmla="*/ 25 h 72"/>
                <a:gd name="T22" fmla="*/ 1 w 7"/>
                <a:gd name="T23" fmla="*/ 0 h 72"/>
                <a:gd name="T24" fmla="*/ 0 w 7"/>
                <a:gd name="T25" fmla="*/ 2 h 72"/>
                <a:gd name="T26" fmla="*/ 1 w 7"/>
                <a:gd name="T27" fmla="*/ 3 h 72"/>
                <a:gd name="T28" fmla="*/ 2 w 7"/>
                <a:gd name="T29" fmla="*/ 1 h 72"/>
                <a:gd name="T30" fmla="*/ 1 w 7"/>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2">
                  <a:moveTo>
                    <a:pt x="5" y="66"/>
                  </a:moveTo>
                  <a:cubicBezTo>
                    <a:pt x="5" y="69"/>
                    <a:pt x="5" y="69"/>
                    <a:pt x="5" y="69"/>
                  </a:cubicBezTo>
                  <a:cubicBezTo>
                    <a:pt x="6" y="70"/>
                    <a:pt x="6" y="71"/>
                    <a:pt x="7" y="72"/>
                  </a:cubicBezTo>
                  <a:cubicBezTo>
                    <a:pt x="7" y="69"/>
                    <a:pt x="7" y="69"/>
                    <a:pt x="7" y="69"/>
                  </a:cubicBezTo>
                  <a:cubicBezTo>
                    <a:pt x="6" y="68"/>
                    <a:pt x="6" y="67"/>
                    <a:pt x="5" y="66"/>
                  </a:cubicBezTo>
                  <a:moveTo>
                    <a:pt x="7" y="25"/>
                  </a:moveTo>
                  <a:cubicBezTo>
                    <a:pt x="6" y="27"/>
                    <a:pt x="6" y="29"/>
                    <a:pt x="6" y="31"/>
                  </a:cubicBezTo>
                  <a:cubicBezTo>
                    <a:pt x="5" y="34"/>
                    <a:pt x="5" y="36"/>
                    <a:pt x="5" y="38"/>
                  </a:cubicBezTo>
                  <a:cubicBezTo>
                    <a:pt x="5" y="42"/>
                    <a:pt x="5" y="42"/>
                    <a:pt x="5" y="42"/>
                  </a:cubicBezTo>
                  <a:cubicBezTo>
                    <a:pt x="5" y="47"/>
                    <a:pt x="6" y="51"/>
                    <a:pt x="7" y="55"/>
                  </a:cubicBezTo>
                  <a:cubicBezTo>
                    <a:pt x="7" y="25"/>
                    <a:pt x="7" y="25"/>
                    <a:pt x="7" y="25"/>
                  </a:cubicBezTo>
                  <a:moveTo>
                    <a:pt x="1" y="0"/>
                  </a:moveTo>
                  <a:cubicBezTo>
                    <a:pt x="0" y="0"/>
                    <a:pt x="0" y="1"/>
                    <a:pt x="0" y="2"/>
                  </a:cubicBezTo>
                  <a:cubicBezTo>
                    <a:pt x="0" y="2"/>
                    <a:pt x="0" y="3"/>
                    <a:pt x="1" y="3"/>
                  </a:cubicBezTo>
                  <a:cubicBezTo>
                    <a:pt x="1" y="3"/>
                    <a:pt x="2" y="2"/>
                    <a:pt x="2" y="1"/>
                  </a:cubicBezTo>
                  <a:cubicBezTo>
                    <a:pt x="2" y="1"/>
                    <a:pt x="1" y="0"/>
                    <a:pt x="1" y="0"/>
                  </a:cubicBezTo>
                </a:path>
              </a:pathLst>
            </a:custGeom>
            <a:solidFill>
              <a:srgbClr val="E1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 name="Freeform 162"/>
            <p:cNvSpPr/>
            <p:nvPr>
              <p:custDataLst>
                <p:tags r:id="rId150"/>
              </p:custDataLst>
            </p:nvPr>
          </p:nvSpPr>
          <p:spPr bwMode="auto">
            <a:xfrm>
              <a:off x="2823207" y="3654554"/>
              <a:ext cx="12480"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3"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 name="Freeform 163"/>
            <p:cNvSpPr/>
            <p:nvPr>
              <p:custDataLst>
                <p:tags r:id="rId151"/>
              </p:custDataLst>
            </p:nvPr>
          </p:nvSpPr>
          <p:spPr bwMode="auto">
            <a:xfrm>
              <a:off x="2824454" y="3653307"/>
              <a:ext cx="14976" cy="14976"/>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 name="Freeform 164"/>
            <p:cNvSpPr/>
            <p:nvPr>
              <p:custDataLst>
                <p:tags r:id="rId152"/>
              </p:custDataLst>
            </p:nvPr>
          </p:nvSpPr>
          <p:spPr bwMode="auto">
            <a:xfrm>
              <a:off x="2848167" y="3654554"/>
              <a:ext cx="13728" cy="13728"/>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3"/>
                    <a:pt x="0" y="4"/>
                  </a:cubicBezTo>
                  <a:cubicBezTo>
                    <a:pt x="0" y="5"/>
                    <a:pt x="0" y="5"/>
                    <a:pt x="0" y="5"/>
                  </a:cubicBezTo>
                  <a:cubicBezTo>
                    <a:pt x="0" y="8"/>
                    <a:pt x="2" y="10"/>
                    <a:pt x="5" y="10"/>
                  </a:cubicBezTo>
                  <a:cubicBezTo>
                    <a:pt x="6" y="10"/>
                    <a:pt x="6" y="10"/>
                    <a:pt x="6"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 name="Freeform 165"/>
            <p:cNvSpPr/>
            <p:nvPr>
              <p:custDataLst>
                <p:tags r:id="rId153"/>
              </p:custDataLst>
            </p:nvPr>
          </p:nvSpPr>
          <p:spPr bwMode="auto">
            <a:xfrm>
              <a:off x="2849414" y="3653307"/>
              <a:ext cx="13728" cy="14976"/>
            </a:xfrm>
            <a:custGeom>
              <a:avLst/>
              <a:gdLst>
                <a:gd name="T0" fmla="*/ 9 w 10"/>
                <a:gd name="T1" fmla="*/ 0 h 11"/>
                <a:gd name="T2" fmla="*/ 0 w 10"/>
                <a:gd name="T3" fmla="*/ 0 h 11"/>
                <a:gd name="T4" fmla="*/ 0 w 10"/>
                <a:gd name="T5" fmla="*/ 0 h 11"/>
                <a:gd name="T6" fmla="*/ 1 w 10"/>
                <a:gd name="T7" fmla="*/ 1 h 11"/>
                <a:gd name="T8" fmla="*/ 9 w 10"/>
                <a:gd name="T9" fmla="*/ 10 h 11"/>
                <a:gd name="T10" fmla="*/ 10 w 10"/>
                <a:gd name="T11" fmla="*/ 11 h 11"/>
                <a:gd name="T12" fmla="*/ 10 w 10"/>
                <a:gd name="T13" fmla="*/ 9 h 11"/>
                <a:gd name="T14" fmla="*/ 10 w 10"/>
                <a:gd name="T15" fmla="*/ 2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0"/>
                    <a:pt x="0" y="0"/>
                    <a:pt x="0" y="0"/>
                  </a:cubicBezTo>
                  <a:cubicBezTo>
                    <a:pt x="1" y="1"/>
                    <a:pt x="1" y="1"/>
                    <a:pt x="1" y="1"/>
                  </a:cubicBezTo>
                  <a:cubicBezTo>
                    <a:pt x="9" y="10"/>
                    <a:pt x="9" y="10"/>
                    <a:pt x="9" y="10"/>
                  </a:cubicBezTo>
                  <a:cubicBezTo>
                    <a:pt x="10" y="11"/>
                    <a:pt x="10" y="11"/>
                    <a:pt x="10" y="11"/>
                  </a:cubicBezTo>
                  <a:cubicBezTo>
                    <a:pt x="10" y="10"/>
                    <a:pt x="10" y="10"/>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 name="Freeform 166"/>
            <p:cNvSpPr/>
            <p:nvPr>
              <p:custDataLst>
                <p:tags r:id="rId154"/>
              </p:custDataLst>
            </p:nvPr>
          </p:nvSpPr>
          <p:spPr bwMode="auto">
            <a:xfrm>
              <a:off x="2873127" y="3654554"/>
              <a:ext cx="12480"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2"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 name="Freeform 167"/>
            <p:cNvSpPr/>
            <p:nvPr>
              <p:custDataLst>
                <p:tags r:id="rId155"/>
              </p:custDataLst>
            </p:nvPr>
          </p:nvSpPr>
          <p:spPr bwMode="auto">
            <a:xfrm>
              <a:off x="2874374" y="3653307"/>
              <a:ext cx="13728" cy="14976"/>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0"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 name="Freeform 168"/>
            <p:cNvSpPr/>
            <p:nvPr>
              <p:custDataLst>
                <p:tags r:id="rId156"/>
              </p:custDataLst>
            </p:nvPr>
          </p:nvSpPr>
          <p:spPr bwMode="auto">
            <a:xfrm>
              <a:off x="2896839" y="3654554"/>
              <a:ext cx="13728"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2"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 name="Freeform 169"/>
            <p:cNvSpPr/>
            <p:nvPr>
              <p:custDataLst>
                <p:tags r:id="rId157"/>
              </p:custDataLst>
            </p:nvPr>
          </p:nvSpPr>
          <p:spPr bwMode="auto">
            <a:xfrm>
              <a:off x="2898087" y="3653307"/>
              <a:ext cx="14976" cy="14976"/>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 name="Freeform 170"/>
            <p:cNvSpPr/>
            <p:nvPr>
              <p:custDataLst>
                <p:tags r:id="rId158"/>
              </p:custDataLst>
            </p:nvPr>
          </p:nvSpPr>
          <p:spPr bwMode="auto">
            <a:xfrm>
              <a:off x="2823207" y="3684506"/>
              <a:ext cx="12480" cy="12480"/>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3"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 name="Freeform 171"/>
            <p:cNvSpPr/>
            <p:nvPr>
              <p:custDataLst>
                <p:tags r:id="rId159"/>
              </p:custDataLst>
            </p:nvPr>
          </p:nvSpPr>
          <p:spPr bwMode="auto">
            <a:xfrm>
              <a:off x="2824454" y="3683259"/>
              <a:ext cx="14976" cy="13728"/>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 name="Freeform 172"/>
            <p:cNvSpPr/>
            <p:nvPr>
              <p:custDataLst>
                <p:tags r:id="rId160"/>
              </p:custDataLst>
            </p:nvPr>
          </p:nvSpPr>
          <p:spPr bwMode="auto">
            <a:xfrm>
              <a:off x="2848167" y="3684506"/>
              <a:ext cx="13728" cy="12480"/>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2"/>
                    <a:pt x="0" y="4"/>
                  </a:cubicBezTo>
                  <a:cubicBezTo>
                    <a:pt x="0" y="5"/>
                    <a:pt x="0" y="5"/>
                    <a:pt x="0" y="5"/>
                  </a:cubicBezTo>
                  <a:cubicBezTo>
                    <a:pt x="0" y="8"/>
                    <a:pt x="2" y="10"/>
                    <a:pt x="5" y="10"/>
                  </a:cubicBezTo>
                  <a:cubicBezTo>
                    <a:pt x="6" y="10"/>
                    <a:pt x="6" y="10"/>
                    <a:pt x="6"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 name="Freeform 173"/>
            <p:cNvSpPr/>
            <p:nvPr>
              <p:custDataLst>
                <p:tags r:id="rId161"/>
              </p:custDataLst>
            </p:nvPr>
          </p:nvSpPr>
          <p:spPr bwMode="auto">
            <a:xfrm>
              <a:off x="2849414" y="3683259"/>
              <a:ext cx="13728" cy="13728"/>
            </a:xfrm>
            <a:custGeom>
              <a:avLst/>
              <a:gdLst>
                <a:gd name="T0" fmla="*/ 9 w 10"/>
                <a:gd name="T1" fmla="*/ 0 h 11"/>
                <a:gd name="T2" fmla="*/ 0 w 10"/>
                <a:gd name="T3" fmla="*/ 0 h 11"/>
                <a:gd name="T4" fmla="*/ 0 w 10"/>
                <a:gd name="T5" fmla="*/ 0 h 11"/>
                <a:gd name="T6" fmla="*/ 1 w 10"/>
                <a:gd name="T7" fmla="*/ 1 h 11"/>
                <a:gd name="T8" fmla="*/ 9 w 10"/>
                <a:gd name="T9" fmla="*/ 10 h 11"/>
                <a:gd name="T10" fmla="*/ 10 w 10"/>
                <a:gd name="T11" fmla="*/ 11 h 11"/>
                <a:gd name="T12" fmla="*/ 10 w 10"/>
                <a:gd name="T13" fmla="*/ 9 h 11"/>
                <a:gd name="T14" fmla="*/ 10 w 10"/>
                <a:gd name="T15" fmla="*/ 2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0"/>
                    <a:pt x="0" y="0"/>
                    <a:pt x="0" y="0"/>
                  </a:cubicBezTo>
                  <a:cubicBezTo>
                    <a:pt x="1" y="1"/>
                    <a:pt x="1" y="1"/>
                    <a:pt x="1" y="1"/>
                  </a:cubicBezTo>
                  <a:cubicBezTo>
                    <a:pt x="9" y="10"/>
                    <a:pt x="9" y="10"/>
                    <a:pt x="9" y="10"/>
                  </a:cubicBezTo>
                  <a:cubicBezTo>
                    <a:pt x="10" y="11"/>
                    <a:pt x="10" y="11"/>
                    <a:pt x="10" y="11"/>
                  </a:cubicBezTo>
                  <a:cubicBezTo>
                    <a:pt x="10" y="10"/>
                    <a:pt x="10" y="9"/>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 name="Freeform 174"/>
            <p:cNvSpPr/>
            <p:nvPr>
              <p:custDataLst>
                <p:tags r:id="rId162"/>
              </p:custDataLst>
            </p:nvPr>
          </p:nvSpPr>
          <p:spPr bwMode="auto">
            <a:xfrm>
              <a:off x="2873127" y="3684506"/>
              <a:ext cx="12480" cy="12480"/>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2"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 name="Freeform 175"/>
            <p:cNvSpPr/>
            <p:nvPr>
              <p:custDataLst>
                <p:tags r:id="rId163"/>
              </p:custDataLst>
            </p:nvPr>
          </p:nvSpPr>
          <p:spPr bwMode="auto">
            <a:xfrm>
              <a:off x="2874374" y="3683259"/>
              <a:ext cx="13728" cy="13728"/>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0"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 name="Freeform 176"/>
            <p:cNvSpPr/>
            <p:nvPr>
              <p:custDataLst>
                <p:tags r:id="rId164"/>
              </p:custDataLst>
            </p:nvPr>
          </p:nvSpPr>
          <p:spPr bwMode="auto">
            <a:xfrm>
              <a:off x="2896839" y="3684506"/>
              <a:ext cx="13728" cy="12480"/>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2"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 name="Freeform 177"/>
            <p:cNvSpPr/>
            <p:nvPr>
              <p:custDataLst>
                <p:tags r:id="rId165"/>
              </p:custDataLst>
            </p:nvPr>
          </p:nvSpPr>
          <p:spPr bwMode="auto">
            <a:xfrm>
              <a:off x="2898087" y="3683259"/>
              <a:ext cx="14976" cy="13728"/>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 name="Freeform 178"/>
            <p:cNvSpPr/>
            <p:nvPr>
              <p:custDataLst>
                <p:tags r:id="rId166"/>
              </p:custDataLst>
            </p:nvPr>
          </p:nvSpPr>
          <p:spPr bwMode="auto">
            <a:xfrm>
              <a:off x="2823207" y="3713211"/>
              <a:ext cx="12480"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3"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 name="Freeform 179"/>
            <p:cNvSpPr/>
            <p:nvPr>
              <p:custDataLst>
                <p:tags r:id="rId167"/>
              </p:custDataLst>
            </p:nvPr>
          </p:nvSpPr>
          <p:spPr bwMode="auto">
            <a:xfrm>
              <a:off x="2824454" y="3711963"/>
              <a:ext cx="14976" cy="13728"/>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 name="Freeform 180"/>
            <p:cNvSpPr/>
            <p:nvPr>
              <p:custDataLst>
                <p:tags r:id="rId168"/>
              </p:custDataLst>
            </p:nvPr>
          </p:nvSpPr>
          <p:spPr bwMode="auto">
            <a:xfrm>
              <a:off x="2848167" y="3713211"/>
              <a:ext cx="13728" cy="13728"/>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2"/>
                    <a:pt x="0" y="4"/>
                  </a:cubicBezTo>
                  <a:cubicBezTo>
                    <a:pt x="0" y="5"/>
                    <a:pt x="0" y="5"/>
                    <a:pt x="0" y="5"/>
                  </a:cubicBezTo>
                  <a:cubicBezTo>
                    <a:pt x="0" y="7"/>
                    <a:pt x="2" y="10"/>
                    <a:pt x="5" y="10"/>
                  </a:cubicBezTo>
                  <a:cubicBezTo>
                    <a:pt x="6" y="10"/>
                    <a:pt x="6" y="10"/>
                    <a:pt x="6"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 name="Freeform 181"/>
            <p:cNvSpPr/>
            <p:nvPr>
              <p:custDataLst>
                <p:tags r:id="rId169"/>
              </p:custDataLst>
            </p:nvPr>
          </p:nvSpPr>
          <p:spPr bwMode="auto">
            <a:xfrm>
              <a:off x="2849414" y="3711963"/>
              <a:ext cx="13728" cy="13728"/>
            </a:xfrm>
            <a:custGeom>
              <a:avLst/>
              <a:gdLst>
                <a:gd name="T0" fmla="*/ 9 w 10"/>
                <a:gd name="T1" fmla="*/ 0 h 10"/>
                <a:gd name="T2" fmla="*/ 0 w 10"/>
                <a:gd name="T3" fmla="*/ 0 h 10"/>
                <a:gd name="T4" fmla="*/ 0 w 10"/>
                <a:gd name="T5" fmla="*/ 0 h 10"/>
                <a:gd name="T6" fmla="*/ 1 w 10"/>
                <a:gd name="T7" fmla="*/ 1 h 10"/>
                <a:gd name="T8" fmla="*/ 9 w 10"/>
                <a:gd name="T9" fmla="*/ 9 h 10"/>
                <a:gd name="T10" fmla="*/ 10 w 10"/>
                <a:gd name="T11" fmla="*/ 10 h 10"/>
                <a:gd name="T12" fmla="*/ 10 w 10"/>
                <a:gd name="T13" fmla="*/ 9 h 10"/>
                <a:gd name="T14" fmla="*/ 10 w 10"/>
                <a:gd name="T15" fmla="*/ 2 h 10"/>
                <a:gd name="T16" fmla="*/ 9 w 10"/>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9" y="0"/>
                  </a:moveTo>
                  <a:cubicBezTo>
                    <a:pt x="0" y="0"/>
                    <a:pt x="0" y="0"/>
                    <a:pt x="0" y="0"/>
                  </a:cubicBezTo>
                  <a:cubicBezTo>
                    <a:pt x="0" y="0"/>
                    <a:pt x="0" y="0"/>
                    <a:pt x="0" y="0"/>
                  </a:cubicBezTo>
                  <a:cubicBezTo>
                    <a:pt x="1" y="1"/>
                    <a:pt x="1" y="1"/>
                    <a:pt x="1" y="1"/>
                  </a:cubicBezTo>
                  <a:cubicBezTo>
                    <a:pt x="9" y="9"/>
                    <a:pt x="9" y="9"/>
                    <a:pt x="9" y="9"/>
                  </a:cubicBezTo>
                  <a:cubicBezTo>
                    <a:pt x="10" y="10"/>
                    <a:pt x="10" y="10"/>
                    <a:pt x="10" y="10"/>
                  </a:cubicBezTo>
                  <a:cubicBezTo>
                    <a:pt x="10" y="10"/>
                    <a:pt x="10" y="9"/>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 name="Freeform 182"/>
            <p:cNvSpPr/>
            <p:nvPr>
              <p:custDataLst>
                <p:tags r:id="rId170"/>
              </p:custDataLst>
            </p:nvPr>
          </p:nvSpPr>
          <p:spPr bwMode="auto">
            <a:xfrm>
              <a:off x="2873127" y="3713211"/>
              <a:ext cx="12480"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2"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 name="Freeform 183"/>
            <p:cNvSpPr/>
            <p:nvPr>
              <p:custDataLst>
                <p:tags r:id="rId171"/>
              </p:custDataLst>
            </p:nvPr>
          </p:nvSpPr>
          <p:spPr bwMode="auto">
            <a:xfrm>
              <a:off x="2874374" y="3711963"/>
              <a:ext cx="13728" cy="13728"/>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0"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 name="Freeform 184"/>
            <p:cNvSpPr/>
            <p:nvPr>
              <p:custDataLst>
                <p:tags r:id="rId172"/>
              </p:custDataLst>
            </p:nvPr>
          </p:nvSpPr>
          <p:spPr bwMode="auto">
            <a:xfrm>
              <a:off x="2896839" y="3713211"/>
              <a:ext cx="13728"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2"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 name="Freeform 185"/>
            <p:cNvSpPr/>
            <p:nvPr>
              <p:custDataLst>
                <p:tags r:id="rId173"/>
              </p:custDataLst>
            </p:nvPr>
          </p:nvSpPr>
          <p:spPr bwMode="auto">
            <a:xfrm>
              <a:off x="2898087" y="3711963"/>
              <a:ext cx="14976" cy="13728"/>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 name="Freeform 186"/>
            <p:cNvSpPr/>
            <p:nvPr>
              <p:custDataLst>
                <p:tags r:id="rId174"/>
              </p:custDataLst>
            </p:nvPr>
          </p:nvSpPr>
          <p:spPr bwMode="auto">
            <a:xfrm>
              <a:off x="2823207" y="3741915"/>
              <a:ext cx="12480" cy="13728"/>
            </a:xfrm>
            <a:custGeom>
              <a:avLst/>
              <a:gdLst>
                <a:gd name="T0" fmla="*/ 2 w 10"/>
                <a:gd name="T1" fmla="*/ 0 h 10"/>
                <a:gd name="T2" fmla="*/ 0 w 10"/>
                <a:gd name="T3" fmla="*/ 5 h 10"/>
                <a:gd name="T4" fmla="*/ 0 w 10"/>
                <a:gd name="T5" fmla="*/ 5 h 10"/>
                <a:gd name="T6" fmla="*/ 1 w 10"/>
                <a:gd name="T7" fmla="*/ 7 h 10"/>
                <a:gd name="T8" fmla="*/ 9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5"/>
                  </a:cubicBezTo>
                  <a:cubicBezTo>
                    <a:pt x="0" y="5"/>
                    <a:pt x="0" y="5"/>
                    <a:pt x="0" y="5"/>
                  </a:cubicBezTo>
                  <a:cubicBezTo>
                    <a:pt x="0" y="6"/>
                    <a:pt x="0" y="7"/>
                    <a:pt x="1" y="7"/>
                  </a:cubicBezTo>
                  <a:cubicBezTo>
                    <a:pt x="3" y="9"/>
                    <a:pt x="6" y="9"/>
                    <a:pt x="9" y="10"/>
                  </a:cubicBezTo>
                  <a:cubicBezTo>
                    <a:pt x="10" y="10"/>
                    <a:pt x="10"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 name="Freeform 187"/>
            <p:cNvSpPr/>
            <p:nvPr>
              <p:custDataLst>
                <p:tags r:id="rId175"/>
              </p:custDataLst>
            </p:nvPr>
          </p:nvSpPr>
          <p:spPr bwMode="auto">
            <a:xfrm>
              <a:off x="2824454" y="3740667"/>
              <a:ext cx="14976" cy="14976"/>
            </a:xfrm>
            <a:custGeom>
              <a:avLst/>
              <a:gdLst>
                <a:gd name="T0" fmla="*/ 9 w 11"/>
                <a:gd name="T1" fmla="*/ 0 h 11"/>
                <a:gd name="T2" fmla="*/ 1 w 11"/>
                <a:gd name="T3" fmla="*/ 0 h 11"/>
                <a:gd name="T4" fmla="*/ 0 w 11"/>
                <a:gd name="T5" fmla="*/ 1 h 11"/>
                <a:gd name="T6" fmla="*/ 1 w 11"/>
                <a:gd name="T7" fmla="*/ 1 h 11"/>
                <a:gd name="T8" fmla="*/ 9 w 11"/>
                <a:gd name="T9" fmla="*/ 10 h 11"/>
                <a:gd name="T10" fmla="*/ 10 w 11"/>
                <a:gd name="T11" fmla="*/ 11 h 11"/>
                <a:gd name="T12" fmla="*/ 11 w 11"/>
                <a:gd name="T13" fmla="*/ 9 h 11"/>
                <a:gd name="T14" fmla="*/ 11 w 11"/>
                <a:gd name="T15" fmla="*/ 3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1"/>
                    <a:pt x="0" y="1"/>
                    <a:pt x="0" y="1"/>
                  </a:cubicBezTo>
                  <a:cubicBezTo>
                    <a:pt x="1" y="1"/>
                    <a:pt x="1" y="1"/>
                    <a:pt x="1" y="1"/>
                  </a:cubicBezTo>
                  <a:cubicBezTo>
                    <a:pt x="9" y="10"/>
                    <a:pt x="9" y="10"/>
                    <a:pt x="9" y="10"/>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 name="Freeform 188"/>
            <p:cNvSpPr/>
            <p:nvPr>
              <p:custDataLst>
                <p:tags r:id="rId176"/>
              </p:custDataLst>
            </p:nvPr>
          </p:nvSpPr>
          <p:spPr bwMode="auto">
            <a:xfrm>
              <a:off x="2848167" y="3741915"/>
              <a:ext cx="13728" cy="14976"/>
            </a:xfrm>
            <a:custGeom>
              <a:avLst/>
              <a:gdLst>
                <a:gd name="T0" fmla="*/ 2 w 10"/>
                <a:gd name="T1" fmla="*/ 0 h 11"/>
                <a:gd name="T2" fmla="*/ 0 w 10"/>
                <a:gd name="T3" fmla="*/ 5 h 11"/>
                <a:gd name="T4" fmla="*/ 0 w 10"/>
                <a:gd name="T5" fmla="*/ 5 h 11"/>
                <a:gd name="T6" fmla="*/ 5 w 10"/>
                <a:gd name="T7" fmla="*/ 11 h 11"/>
                <a:gd name="T8" fmla="*/ 6 w 10"/>
                <a:gd name="T9" fmla="*/ 11 h 11"/>
                <a:gd name="T10" fmla="*/ 10 w 10"/>
                <a:gd name="T11" fmla="*/ 9 h 11"/>
                <a:gd name="T12" fmla="*/ 2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2" y="0"/>
                  </a:moveTo>
                  <a:cubicBezTo>
                    <a:pt x="0" y="1"/>
                    <a:pt x="0" y="3"/>
                    <a:pt x="0" y="5"/>
                  </a:cubicBezTo>
                  <a:cubicBezTo>
                    <a:pt x="0" y="5"/>
                    <a:pt x="0" y="5"/>
                    <a:pt x="0" y="5"/>
                  </a:cubicBezTo>
                  <a:cubicBezTo>
                    <a:pt x="0" y="8"/>
                    <a:pt x="2" y="11"/>
                    <a:pt x="5" y="11"/>
                  </a:cubicBezTo>
                  <a:cubicBezTo>
                    <a:pt x="6" y="11"/>
                    <a:pt x="6" y="11"/>
                    <a:pt x="6" y="11"/>
                  </a:cubicBezTo>
                  <a:cubicBezTo>
                    <a:pt x="8" y="11"/>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 name="Freeform 189"/>
            <p:cNvSpPr/>
            <p:nvPr>
              <p:custDataLst>
                <p:tags r:id="rId177"/>
              </p:custDataLst>
            </p:nvPr>
          </p:nvSpPr>
          <p:spPr bwMode="auto">
            <a:xfrm>
              <a:off x="2849414" y="3740667"/>
              <a:ext cx="13728" cy="14976"/>
            </a:xfrm>
            <a:custGeom>
              <a:avLst/>
              <a:gdLst>
                <a:gd name="T0" fmla="*/ 9 w 10"/>
                <a:gd name="T1" fmla="*/ 0 h 11"/>
                <a:gd name="T2" fmla="*/ 0 w 10"/>
                <a:gd name="T3" fmla="*/ 0 h 11"/>
                <a:gd name="T4" fmla="*/ 0 w 10"/>
                <a:gd name="T5" fmla="*/ 1 h 11"/>
                <a:gd name="T6" fmla="*/ 1 w 10"/>
                <a:gd name="T7" fmla="*/ 1 h 11"/>
                <a:gd name="T8" fmla="*/ 9 w 10"/>
                <a:gd name="T9" fmla="*/ 10 h 11"/>
                <a:gd name="T10" fmla="*/ 10 w 10"/>
                <a:gd name="T11" fmla="*/ 11 h 11"/>
                <a:gd name="T12" fmla="*/ 10 w 10"/>
                <a:gd name="T13" fmla="*/ 9 h 11"/>
                <a:gd name="T14" fmla="*/ 10 w 10"/>
                <a:gd name="T15" fmla="*/ 3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1"/>
                    <a:pt x="0" y="1"/>
                    <a:pt x="0" y="1"/>
                  </a:cubicBezTo>
                  <a:cubicBezTo>
                    <a:pt x="1" y="1"/>
                    <a:pt x="1" y="1"/>
                    <a:pt x="1" y="1"/>
                  </a:cubicBezTo>
                  <a:cubicBezTo>
                    <a:pt x="9" y="10"/>
                    <a:pt x="9" y="10"/>
                    <a:pt x="9" y="10"/>
                  </a:cubicBezTo>
                  <a:cubicBezTo>
                    <a:pt x="10" y="11"/>
                    <a:pt x="10" y="11"/>
                    <a:pt x="10" y="11"/>
                  </a:cubicBezTo>
                  <a:cubicBezTo>
                    <a:pt x="10" y="11"/>
                    <a:pt x="10" y="10"/>
                    <a:pt x="10" y="9"/>
                  </a:cubicBezTo>
                  <a:cubicBezTo>
                    <a:pt x="10" y="3"/>
                    <a:pt x="10" y="3"/>
                    <a:pt x="10" y="3"/>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 name="Freeform 190"/>
            <p:cNvSpPr/>
            <p:nvPr>
              <p:custDataLst>
                <p:tags r:id="rId178"/>
              </p:custDataLst>
            </p:nvPr>
          </p:nvSpPr>
          <p:spPr bwMode="auto">
            <a:xfrm>
              <a:off x="2873127" y="3741915"/>
              <a:ext cx="9984" cy="12480"/>
            </a:xfrm>
            <a:custGeom>
              <a:avLst/>
              <a:gdLst>
                <a:gd name="T0" fmla="*/ 2 w 8"/>
                <a:gd name="T1" fmla="*/ 0 h 9"/>
                <a:gd name="T2" fmla="*/ 0 w 8"/>
                <a:gd name="T3" fmla="*/ 5 h 9"/>
                <a:gd name="T4" fmla="*/ 0 w 8"/>
                <a:gd name="T5" fmla="*/ 5 h 9"/>
                <a:gd name="T6" fmla="*/ 1 w 8"/>
                <a:gd name="T7" fmla="*/ 9 h 9"/>
                <a:gd name="T8" fmla="*/ 8 w 8"/>
                <a:gd name="T9" fmla="*/ 6 h 9"/>
                <a:gd name="T10" fmla="*/ 2 w 8"/>
                <a:gd name="T11" fmla="*/ 0 h 9"/>
              </a:gdLst>
              <a:ahLst/>
              <a:cxnLst>
                <a:cxn ang="0">
                  <a:pos x="T0" y="T1"/>
                </a:cxn>
                <a:cxn ang="0">
                  <a:pos x="T2" y="T3"/>
                </a:cxn>
                <a:cxn ang="0">
                  <a:pos x="T4" y="T5"/>
                </a:cxn>
                <a:cxn ang="0">
                  <a:pos x="T6" y="T7"/>
                </a:cxn>
                <a:cxn ang="0">
                  <a:pos x="T8" y="T9"/>
                </a:cxn>
                <a:cxn ang="0">
                  <a:pos x="T10" y="T11"/>
                </a:cxn>
              </a:cxnLst>
              <a:rect l="0" t="0" r="r" b="b"/>
              <a:pathLst>
                <a:path w="8" h="9">
                  <a:moveTo>
                    <a:pt x="2" y="0"/>
                  </a:moveTo>
                  <a:cubicBezTo>
                    <a:pt x="1" y="1"/>
                    <a:pt x="0" y="3"/>
                    <a:pt x="0" y="5"/>
                  </a:cubicBezTo>
                  <a:cubicBezTo>
                    <a:pt x="0" y="5"/>
                    <a:pt x="0" y="5"/>
                    <a:pt x="0" y="5"/>
                  </a:cubicBezTo>
                  <a:cubicBezTo>
                    <a:pt x="0" y="7"/>
                    <a:pt x="0" y="8"/>
                    <a:pt x="1" y="9"/>
                  </a:cubicBezTo>
                  <a:cubicBezTo>
                    <a:pt x="3" y="8"/>
                    <a:pt x="5" y="7"/>
                    <a:pt x="8" y="6"/>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 name="Freeform 191"/>
            <p:cNvSpPr/>
            <p:nvPr>
              <p:custDataLst>
                <p:tags r:id="rId179"/>
              </p:custDataLst>
            </p:nvPr>
          </p:nvSpPr>
          <p:spPr bwMode="auto">
            <a:xfrm>
              <a:off x="2874374" y="3740667"/>
              <a:ext cx="13728" cy="9984"/>
            </a:xfrm>
            <a:custGeom>
              <a:avLst/>
              <a:gdLst>
                <a:gd name="T0" fmla="*/ 9 w 11"/>
                <a:gd name="T1" fmla="*/ 0 h 7"/>
                <a:gd name="T2" fmla="*/ 1 w 11"/>
                <a:gd name="T3" fmla="*/ 0 h 7"/>
                <a:gd name="T4" fmla="*/ 0 w 11"/>
                <a:gd name="T5" fmla="*/ 1 h 7"/>
                <a:gd name="T6" fmla="*/ 1 w 11"/>
                <a:gd name="T7" fmla="*/ 1 h 7"/>
                <a:gd name="T8" fmla="*/ 7 w 11"/>
                <a:gd name="T9" fmla="*/ 7 h 7"/>
                <a:gd name="T10" fmla="*/ 11 w 11"/>
                <a:gd name="T11" fmla="*/ 5 h 7"/>
                <a:gd name="T12" fmla="*/ 11 w 11"/>
                <a:gd name="T13" fmla="*/ 3 h 7"/>
                <a:gd name="T14" fmla="*/ 9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9" y="0"/>
                  </a:moveTo>
                  <a:cubicBezTo>
                    <a:pt x="1" y="0"/>
                    <a:pt x="1" y="0"/>
                    <a:pt x="1" y="0"/>
                  </a:cubicBezTo>
                  <a:cubicBezTo>
                    <a:pt x="0" y="1"/>
                    <a:pt x="0" y="1"/>
                    <a:pt x="0" y="1"/>
                  </a:cubicBezTo>
                  <a:cubicBezTo>
                    <a:pt x="1" y="1"/>
                    <a:pt x="1" y="1"/>
                    <a:pt x="1" y="1"/>
                  </a:cubicBezTo>
                  <a:cubicBezTo>
                    <a:pt x="7" y="7"/>
                    <a:pt x="7" y="7"/>
                    <a:pt x="7" y="7"/>
                  </a:cubicBezTo>
                  <a:cubicBezTo>
                    <a:pt x="8" y="7"/>
                    <a:pt x="9" y="6"/>
                    <a:pt x="11" y="5"/>
                  </a:cubicBezTo>
                  <a:cubicBezTo>
                    <a:pt x="11" y="3"/>
                    <a:pt x="11" y="3"/>
                    <a:pt x="11" y="3"/>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 name="Freeform 192"/>
            <p:cNvSpPr>
              <a:spLocks noEditPoints="1"/>
            </p:cNvSpPr>
            <p:nvPr>
              <p:custDataLst>
                <p:tags r:id="rId180"/>
              </p:custDataLst>
            </p:nvPr>
          </p:nvSpPr>
          <p:spPr bwMode="auto">
            <a:xfrm>
              <a:off x="2774534" y="3617114"/>
              <a:ext cx="37440" cy="126049"/>
            </a:xfrm>
            <a:custGeom>
              <a:avLst/>
              <a:gdLst>
                <a:gd name="T0" fmla="*/ 16 w 28"/>
                <a:gd name="T1" fmla="*/ 70 h 94"/>
                <a:gd name="T2" fmla="*/ 16 w 28"/>
                <a:gd name="T3" fmla="*/ 84 h 94"/>
                <a:gd name="T4" fmla="*/ 28 w 28"/>
                <a:gd name="T5" fmla="*/ 94 h 94"/>
                <a:gd name="T6" fmla="*/ 28 w 28"/>
                <a:gd name="T7" fmla="*/ 92 h 94"/>
                <a:gd name="T8" fmla="*/ 25 w 28"/>
                <a:gd name="T9" fmla="*/ 88 h 94"/>
                <a:gd name="T10" fmla="*/ 16 w 28"/>
                <a:gd name="T11" fmla="*/ 70 h 94"/>
                <a:gd name="T12" fmla="*/ 10 w 28"/>
                <a:gd name="T13" fmla="*/ 18 h 94"/>
                <a:gd name="T14" fmla="*/ 3 w 28"/>
                <a:gd name="T15" fmla="*/ 38 h 94"/>
                <a:gd name="T16" fmla="*/ 13 w 28"/>
                <a:gd name="T17" fmla="*/ 80 h 94"/>
                <a:gd name="T18" fmla="*/ 14 w 28"/>
                <a:gd name="T19" fmla="*/ 81 h 94"/>
                <a:gd name="T20" fmla="*/ 14 w 28"/>
                <a:gd name="T21" fmla="*/ 57 h 94"/>
                <a:gd name="T22" fmla="*/ 14 w 28"/>
                <a:gd name="T23" fmla="*/ 53 h 94"/>
                <a:gd name="T24" fmla="*/ 14 w 28"/>
                <a:gd name="T25" fmla="*/ 33 h 94"/>
                <a:gd name="T26" fmla="*/ 10 w 28"/>
                <a:gd name="T27" fmla="*/ 18 h 94"/>
                <a:gd name="T28" fmla="*/ 28 w 28"/>
                <a:gd name="T29" fmla="*/ 0 h 94"/>
                <a:gd name="T30" fmla="*/ 25 w 28"/>
                <a:gd name="T31" fmla="*/ 2 h 94"/>
                <a:gd name="T32" fmla="*/ 11 w 28"/>
                <a:gd name="T33" fmla="*/ 16 h 94"/>
                <a:gd name="T34" fmla="*/ 16 w 28"/>
                <a:gd name="T35" fmla="*/ 33 h 94"/>
                <a:gd name="T36" fmla="*/ 16 w 28"/>
                <a:gd name="T37" fmla="*/ 40 h 94"/>
                <a:gd name="T38" fmla="*/ 28 w 28"/>
                <a:gd name="T39" fmla="*/ 18 h 94"/>
                <a:gd name="T40" fmla="*/ 28 w 28"/>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94">
                  <a:moveTo>
                    <a:pt x="16" y="70"/>
                  </a:moveTo>
                  <a:cubicBezTo>
                    <a:pt x="16" y="84"/>
                    <a:pt x="16" y="84"/>
                    <a:pt x="16" y="84"/>
                  </a:cubicBezTo>
                  <a:cubicBezTo>
                    <a:pt x="19" y="88"/>
                    <a:pt x="23" y="91"/>
                    <a:pt x="28" y="94"/>
                  </a:cubicBezTo>
                  <a:cubicBezTo>
                    <a:pt x="28" y="92"/>
                    <a:pt x="28" y="92"/>
                    <a:pt x="28" y="92"/>
                  </a:cubicBezTo>
                  <a:cubicBezTo>
                    <a:pt x="27" y="90"/>
                    <a:pt x="26" y="89"/>
                    <a:pt x="25" y="88"/>
                  </a:cubicBezTo>
                  <a:cubicBezTo>
                    <a:pt x="21" y="82"/>
                    <a:pt x="18" y="76"/>
                    <a:pt x="16" y="70"/>
                  </a:cubicBezTo>
                  <a:moveTo>
                    <a:pt x="10" y="18"/>
                  </a:moveTo>
                  <a:cubicBezTo>
                    <a:pt x="6" y="24"/>
                    <a:pt x="4" y="31"/>
                    <a:pt x="3" y="38"/>
                  </a:cubicBezTo>
                  <a:cubicBezTo>
                    <a:pt x="0" y="53"/>
                    <a:pt x="4" y="68"/>
                    <a:pt x="13" y="80"/>
                  </a:cubicBezTo>
                  <a:cubicBezTo>
                    <a:pt x="13" y="80"/>
                    <a:pt x="13" y="81"/>
                    <a:pt x="14" y="81"/>
                  </a:cubicBezTo>
                  <a:cubicBezTo>
                    <a:pt x="14" y="57"/>
                    <a:pt x="14" y="57"/>
                    <a:pt x="14" y="57"/>
                  </a:cubicBezTo>
                  <a:cubicBezTo>
                    <a:pt x="14" y="56"/>
                    <a:pt x="14" y="54"/>
                    <a:pt x="14" y="53"/>
                  </a:cubicBezTo>
                  <a:cubicBezTo>
                    <a:pt x="14" y="33"/>
                    <a:pt x="14" y="33"/>
                    <a:pt x="14" y="33"/>
                  </a:cubicBezTo>
                  <a:cubicBezTo>
                    <a:pt x="14" y="27"/>
                    <a:pt x="12" y="22"/>
                    <a:pt x="10" y="18"/>
                  </a:cubicBezTo>
                  <a:moveTo>
                    <a:pt x="28" y="0"/>
                  </a:moveTo>
                  <a:cubicBezTo>
                    <a:pt x="27" y="1"/>
                    <a:pt x="26" y="1"/>
                    <a:pt x="25" y="2"/>
                  </a:cubicBezTo>
                  <a:cubicBezTo>
                    <a:pt x="19" y="6"/>
                    <a:pt x="15" y="11"/>
                    <a:pt x="11" y="16"/>
                  </a:cubicBezTo>
                  <a:cubicBezTo>
                    <a:pt x="14" y="21"/>
                    <a:pt x="16" y="27"/>
                    <a:pt x="16" y="33"/>
                  </a:cubicBezTo>
                  <a:cubicBezTo>
                    <a:pt x="16" y="40"/>
                    <a:pt x="16" y="40"/>
                    <a:pt x="16" y="40"/>
                  </a:cubicBezTo>
                  <a:cubicBezTo>
                    <a:pt x="18" y="32"/>
                    <a:pt x="22" y="25"/>
                    <a:pt x="28" y="18"/>
                  </a:cubicBezTo>
                  <a:cubicBezTo>
                    <a:pt x="28" y="0"/>
                    <a:pt x="28" y="0"/>
                    <a:pt x="2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 name="Freeform 193"/>
            <p:cNvSpPr>
              <a:spLocks noEditPoints="1"/>
            </p:cNvSpPr>
            <p:nvPr>
              <p:custDataLst>
                <p:tags r:id="rId181"/>
              </p:custDataLst>
            </p:nvPr>
          </p:nvSpPr>
          <p:spPr bwMode="auto">
            <a:xfrm>
              <a:off x="2811974" y="3604634"/>
              <a:ext cx="88609" cy="142273"/>
            </a:xfrm>
            <a:custGeom>
              <a:avLst/>
              <a:gdLst>
                <a:gd name="T0" fmla="*/ 0 w 66"/>
                <a:gd name="T1" fmla="*/ 101 h 106"/>
                <a:gd name="T2" fmla="*/ 0 w 66"/>
                <a:gd name="T3" fmla="*/ 103 h 106"/>
                <a:gd name="T4" fmla="*/ 5 w 66"/>
                <a:gd name="T5" fmla="*/ 106 h 106"/>
                <a:gd name="T6" fmla="*/ 0 w 66"/>
                <a:gd name="T7" fmla="*/ 101 h 106"/>
                <a:gd name="T8" fmla="*/ 65 w 66"/>
                <a:gd name="T9" fmla="*/ 13 h 106"/>
                <a:gd name="T10" fmla="*/ 64 w 66"/>
                <a:gd name="T11" fmla="*/ 13 h 106"/>
                <a:gd name="T12" fmla="*/ 66 w 66"/>
                <a:gd name="T13" fmla="*/ 14 h 106"/>
                <a:gd name="T14" fmla="*/ 65 w 66"/>
                <a:gd name="T15" fmla="*/ 13 h 106"/>
                <a:gd name="T16" fmla="*/ 6 w 66"/>
                <a:gd name="T17" fmla="*/ 5 h 106"/>
                <a:gd name="T18" fmla="*/ 0 w 66"/>
                <a:gd name="T19" fmla="*/ 9 h 106"/>
                <a:gd name="T20" fmla="*/ 0 w 66"/>
                <a:gd name="T21" fmla="*/ 27 h 106"/>
                <a:gd name="T22" fmla="*/ 9 w 66"/>
                <a:gd name="T23" fmla="*/ 19 h 106"/>
                <a:gd name="T24" fmla="*/ 9 w 66"/>
                <a:gd name="T25" fmla="*/ 19 h 106"/>
                <a:gd name="T26" fmla="*/ 7 w 66"/>
                <a:gd name="T27" fmla="*/ 19 h 106"/>
                <a:gd name="T28" fmla="*/ 7 w 66"/>
                <a:gd name="T29" fmla="*/ 17 h 106"/>
                <a:gd name="T30" fmla="*/ 12 w 66"/>
                <a:gd name="T31" fmla="*/ 17 h 106"/>
                <a:gd name="T32" fmla="*/ 19 w 66"/>
                <a:gd name="T33" fmla="*/ 13 h 106"/>
                <a:gd name="T34" fmla="*/ 12 w 66"/>
                <a:gd name="T35" fmla="*/ 13 h 106"/>
                <a:gd name="T36" fmla="*/ 6 w 66"/>
                <a:gd name="T37" fmla="*/ 8 h 106"/>
                <a:gd name="T38" fmla="*/ 6 w 66"/>
                <a:gd name="T39" fmla="*/ 7 h 106"/>
                <a:gd name="T40" fmla="*/ 6 w 66"/>
                <a:gd name="T41" fmla="*/ 5 h 106"/>
                <a:gd name="T42" fmla="*/ 29 w 66"/>
                <a:gd name="T43" fmla="*/ 0 h 106"/>
                <a:gd name="T44" fmla="*/ 17 w 66"/>
                <a:gd name="T45" fmla="*/ 2 h 106"/>
                <a:gd name="T46" fmla="*/ 41 w 66"/>
                <a:gd name="T47" fmla="*/ 2 h 106"/>
                <a:gd name="T48" fmla="*/ 38 w 66"/>
                <a:gd name="T49" fmla="*/ 1 h 106"/>
                <a:gd name="T50" fmla="*/ 38 w 66"/>
                <a:gd name="T51" fmla="*/ 1 h 106"/>
                <a:gd name="T52" fmla="*/ 29 w 66"/>
                <a:gd name="T5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106">
                  <a:moveTo>
                    <a:pt x="0" y="101"/>
                  </a:moveTo>
                  <a:cubicBezTo>
                    <a:pt x="0" y="103"/>
                    <a:pt x="0" y="103"/>
                    <a:pt x="0" y="103"/>
                  </a:cubicBezTo>
                  <a:cubicBezTo>
                    <a:pt x="1" y="104"/>
                    <a:pt x="3" y="105"/>
                    <a:pt x="5" y="106"/>
                  </a:cubicBezTo>
                  <a:cubicBezTo>
                    <a:pt x="3" y="104"/>
                    <a:pt x="1" y="102"/>
                    <a:pt x="0" y="101"/>
                  </a:cubicBezTo>
                  <a:moveTo>
                    <a:pt x="65" y="13"/>
                  </a:moveTo>
                  <a:cubicBezTo>
                    <a:pt x="64" y="13"/>
                    <a:pt x="64" y="13"/>
                    <a:pt x="64" y="13"/>
                  </a:cubicBezTo>
                  <a:cubicBezTo>
                    <a:pt x="65" y="14"/>
                    <a:pt x="65" y="14"/>
                    <a:pt x="66" y="14"/>
                  </a:cubicBezTo>
                  <a:cubicBezTo>
                    <a:pt x="66" y="14"/>
                    <a:pt x="65" y="14"/>
                    <a:pt x="65" y="13"/>
                  </a:cubicBezTo>
                  <a:moveTo>
                    <a:pt x="6" y="5"/>
                  </a:moveTo>
                  <a:cubicBezTo>
                    <a:pt x="4" y="6"/>
                    <a:pt x="2" y="8"/>
                    <a:pt x="0" y="9"/>
                  </a:cubicBezTo>
                  <a:cubicBezTo>
                    <a:pt x="0" y="27"/>
                    <a:pt x="0" y="27"/>
                    <a:pt x="0" y="27"/>
                  </a:cubicBezTo>
                  <a:cubicBezTo>
                    <a:pt x="2" y="24"/>
                    <a:pt x="5" y="22"/>
                    <a:pt x="9" y="19"/>
                  </a:cubicBezTo>
                  <a:cubicBezTo>
                    <a:pt x="9" y="19"/>
                    <a:pt x="9" y="19"/>
                    <a:pt x="9" y="19"/>
                  </a:cubicBezTo>
                  <a:cubicBezTo>
                    <a:pt x="7" y="19"/>
                    <a:pt x="7" y="19"/>
                    <a:pt x="7" y="19"/>
                  </a:cubicBezTo>
                  <a:cubicBezTo>
                    <a:pt x="7" y="17"/>
                    <a:pt x="7" y="17"/>
                    <a:pt x="7" y="17"/>
                  </a:cubicBezTo>
                  <a:cubicBezTo>
                    <a:pt x="12" y="17"/>
                    <a:pt x="12" y="17"/>
                    <a:pt x="12" y="17"/>
                  </a:cubicBezTo>
                  <a:cubicBezTo>
                    <a:pt x="14" y="16"/>
                    <a:pt x="17" y="14"/>
                    <a:pt x="19" y="13"/>
                  </a:cubicBezTo>
                  <a:cubicBezTo>
                    <a:pt x="12" y="13"/>
                    <a:pt x="12" y="13"/>
                    <a:pt x="12" y="13"/>
                  </a:cubicBezTo>
                  <a:cubicBezTo>
                    <a:pt x="9" y="13"/>
                    <a:pt x="6" y="11"/>
                    <a:pt x="6" y="8"/>
                  </a:cubicBezTo>
                  <a:cubicBezTo>
                    <a:pt x="6" y="7"/>
                    <a:pt x="6" y="7"/>
                    <a:pt x="6" y="7"/>
                  </a:cubicBezTo>
                  <a:cubicBezTo>
                    <a:pt x="6" y="7"/>
                    <a:pt x="6" y="6"/>
                    <a:pt x="6" y="5"/>
                  </a:cubicBezTo>
                  <a:moveTo>
                    <a:pt x="29" y="0"/>
                  </a:moveTo>
                  <a:cubicBezTo>
                    <a:pt x="25" y="0"/>
                    <a:pt x="21" y="1"/>
                    <a:pt x="17" y="2"/>
                  </a:cubicBezTo>
                  <a:cubicBezTo>
                    <a:pt x="41" y="2"/>
                    <a:pt x="41" y="2"/>
                    <a:pt x="41" y="2"/>
                  </a:cubicBezTo>
                  <a:cubicBezTo>
                    <a:pt x="40" y="1"/>
                    <a:pt x="39" y="1"/>
                    <a:pt x="38" y="1"/>
                  </a:cubicBezTo>
                  <a:cubicBezTo>
                    <a:pt x="38" y="1"/>
                    <a:pt x="38" y="1"/>
                    <a:pt x="38" y="1"/>
                  </a:cubicBezTo>
                  <a:cubicBezTo>
                    <a:pt x="35" y="1"/>
                    <a:pt x="32" y="0"/>
                    <a:pt x="29"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 name="Freeform 194"/>
            <p:cNvSpPr/>
            <p:nvPr>
              <p:custDataLst>
                <p:tags r:id="rId182"/>
              </p:custDataLst>
            </p:nvPr>
          </p:nvSpPr>
          <p:spPr bwMode="auto">
            <a:xfrm>
              <a:off x="2823207" y="3609626"/>
              <a:ext cx="72384" cy="9984"/>
            </a:xfrm>
            <a:custGeom>
              <a:avLst/>
              <a:gdLst>
                <a:gd name="T0" fmla="*/ 40 w 54"/>
                <a:gd name="T1" fmla="*/ 0 h 7"/>
                <a:gd name="T2" fmla="*/ 4 w 54"/>
                <a:gd name="T3" fmla="*/ 0 h 7"/>
                <a:gd name="T4" fmla="*/ 0 w 54"/>
                <a:gd name="T5" fmla="*/ 3 h 7"/>
                <a:gd name="T6" fmla="*/ 0 w 54"/>
                <a:gd name="T7" fmla="*/ 4 h 7"/>
                <a:gd name="T8" fmla="*/ 4 w 54"/>
                <a:gd name="T9" fmla="*/ 7 h 7"/>
                <a:gd name="T10" fmla="*/ 16 w 54"/>
                <a:gd name="T11" fmla="*/ 7 h 7"/>
                <a:gd name="T12" fmla="*/ 33 w 54"/>
                <a:gd name="T13" fmla="*/ 4 h 7"/>
                <a:gd name="T14" fmla="*/ 42 w 54"/>
                <a:gd name="T15" fmla="*/ 5 h 7"/>
                <a:gd name="T16" fmla="*/ 42 w 54"/>
                <a:gd name="T17" fmla="*/ 5 h 7"/>
                <a:gd name="T18" fmla="*/ 51 w 54"/>
                <a:gd name="T19" fmla="*/ 7 h 7"/>
                <a:gd name="T20" fmla="*/ 54 w 54"/>
                <a:gd name="T21" fmla="*/ 7 h 7"/>
                <a:gd name="T22" fmla="*/ 40 w 5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
                  <a:moveTo>
                    <a:pt x="40" y="0"/>
                  </a:moveTo>
                  <a:cubicBezTo>
                    <a:pt x="4" y="0"/>
                    <a:pt x="4" y="0"/>
                    <a:pt x="4" y="0"/>
                  </a:cubicBezTo>
                  <a:cubicBezTo>
                    <a:pt x="2" y="0"/>
                    <a:pt x="0" y="1"/>
                    <a:pt x="0" y="3"/>
                  </a:cubicBezTo>
                  <a:cubicBezTo>
                    <a:pt x="0" y="4"/>
                    <a:pt x="0" y="4"/>
                    <a:pt x="0" y="4"/>
                  </a:cubicBezTo>
                  <a:cubicBezTo>
                    <a:pt x="0" y="6"/>
                    <a:pt x="2" y="7"/>
                    <a:pt x="4" y="7"/>
                  </a:cubicBezTo>
                  <a:cubicBezTo>
                    <a:pt x="16" y="7"/>
                    <a:pt x="16" y="7"/>
                    <a:pt x="16" y="7"/>
                  </a:cubicBezTo>
                  <a:cubicBezTo>
                    <a:pt x="22" y="5"/>
                    <a:pt x="27" y="4"/>
                    <a:pt x="33" y="4"/>
                  </a:cubicBezTo>
                  <a:cubicBezTo>
                    <a:pt x="36" y="4"/>
                    <a:pt x="39" y="5"/>
                    <a:pt x="42" y="5"/>
                  </a:cubicBezTo>
                  <a:cubicBezTo>
                    <a:pt x="42" y="5"/>
                    <a:pt x="42" y="5"/>
                    <a:pt x="42" y="5"/>
                  </a:cubicBezTo>
                  <a:cubicBezTo>
                    <a:pt x="45" y="6"/>
                    <a:pt x="48" y="6"/>
                    <a:pt x="51" y="7"/>
                  </a:cubicBezTo>
                  <a:cubicBezTo>
                    <a:pt x="54" y="7"/>
                    <a:pt x="54" y="7"/>
                    <a:pt x="54" y="7"/>
                  </a:cubicBezTo>
                  <a:cubicBezTo>
                    <a:pt x="50" y="4"/>
                    <a:pt x="45" y="2"/>
                    <a:pt x="4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 name="Freeform 195"/>
            <p:cNvSpPr>
              <a:spLocks noEditPoints="1"/>
            </p:cNvSpPr>
            <p:nvPr>
              <p:custDataLst>
                <p:tags r:id="rId183"/>
              </p:custDataLst>
            </p:nvPr>
          </p:nvSpPr>
          <p:spPr bwMode="auto">
            <a:xfrm>
              <a:off x="2819462" y="3607130"/>
              <a:ext cx="79872" cy="14976"/>
            </a:xfrm>
            <a:custGeom>
              <a:avLst/>
              <a:gdLst>
                <a:gd name="T0" fmla="*/ 56 w 59"/>
                <a:gd name="T1" fmla="*/ 9 h 11"/>
                <a:gd name="T2" fmla="*/ 53 w 59"/>
                <a:gd name="T3" fmla="*/ 9 h 11"/>
                <a:gd name="T4" fmla="*/ 58 w 59"/>
                <a:gd name="T5" fmla="*/ 11 h 11"/>
                <a:gd name="T6" fmla="*/ 59 w 59"/>
                <a:gd name="T7" fmla="*/ 11 h 11"/>
                <a:gd name="T8" fmla="*/ 56 w 59"/>
                <a:gd name="T9" fmla="*/ 9 h 11"/>
                <a:gd name="T10" fmla="*/ 35 w 59"/>
                <a:gd name="T11" fmla="*/ 0 h 11"/>
                <a:gd name="T12" fmla="*/ 11 w 59"/>
                <a:gd name="T13" fmla="*/ 0 h 11"/>
                <a:gd name="T14" fmla="*/ 0 w 59"/>
                <a:gd name="T15" fmla="*/ 3 h 11"/>
                <a:gd name="T16" fmla="*/ 0 w 59"/>
                <a:gd name="T17" fmla="*/ 5 h 11"/>
                <a:gd name="T18" fmla="*/ 0 w 59"/>
                <a:gd name="T19" fmla="*/ 6 h 11"/>
                <a:gd name="T20" fmla="*/ 6 w 59"/>
                <a:gd name="T21" fmla="*/ 11 h 11"/>
                <a:gd name="T22" fmla="*/ 13 w 59"/>
                <a:gd name="T23" fmla="*/ 11 h 11"/>
                <a:gd name="T24" fmla="*/ 18 w 59"/>
                <a:gd name="T25" fmla="*/ 9 h 11"/>
                <a:gd name="T26" fmla="*/ 6 w 59"/>
                <a:gd name="T27" fmla="*/ 9 h 11"/>
                <a:gd name="T28" fmla="*/ 2 w 59"/>
                <a:gd name="T29" fmla="*/ 6 h 11"/>
                <a:gd name="T30" fmla="*/ 2 w 59"/>
                <a:gd name="T31" fmla="*/ 5 h 11"/>
                <a:gd name="T32" fmla="*/ 6 w 59"/>
                <a:gd name="T33" fmla="*/ 2 h 11"/>
                <a:gd name="T34" fmla="*/ 42 w 59"/>
                <a:gd name="T35" fmla="*/ 2 h 11"/>
                <a:gd name="T36" fmla="*/ 35 w 59"/>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1">
                  <a:moveTo>
                    <a:pt x="56" y="9"/>
                  </a:moveTo>
                  <a:cubicBezTo>
                    <a:pt x="53" y="9"/>
                    <a:pt x="53" y="9"/>
                    <a:pt x="53" y="9"/>
                  </a:cubicBezTo>
                  <a:cubicBezTo>
                    <a:pt x="54" y="10"/>
                    <a:pt x="56" y="10"/>
                    <a:pt x="58" y="11"/>
                  </a:cubicBezTo>
                  <a:cubicBezTo>
                    <a:pt x="59" y="11"/>
                    <a:pt x="59" y="11"/>
                    <a:pt x="59" y="11"/>
                  </a:cubicBezTo>
                  <a:cubicBezTo>
                    <a:pt x="58" y="10"/>
                    <a:pt x="57" y="10"/>
                    <a:pt x="56" y="9"/>
                  </a:cubicBezTo>
                  <a:moveTo>
                    <a:pt x="35" y="0"/>
                  </a:moveTo>
                  <a:cubicBezTo>
                    <a:pt x="11" y="0"/>
                    <a:pt x="11" y="0"/>
                    <a:pt x="11" y="0"/>
                  </a:cubicBezTo>
                  <a:cubicBezTo>
                    <a:pt x="8" y="1"/>
                    <a:pt x="4" y="2"/>
                    <a:pt x="0" y="3"/>
                  </a:cubicBezTo>
                  <a:cubicBezTo>
                    <a:pt x="0" y="4"/>
                    <a:pt x="0" y="5"/>
                    <a:pt x="0" y="5"/>
                  </a:cubicBezTo>
                  <a:cubicBezTo>
                    <a:pt x="0" y="6"/>
                    <a:pt x="0" y="6"/>
                    <a:pt x="0" y="6"/>
                  </a:cubicBezTo>
                  <a:cubicBezTo>
                    <a:pt x="0" y="9"/>
                    <a:pt x="3" y="11"/>
                    <a:pt x="6" y="11"/>
                  </a:cubicBezTo>
                  <a:cubicBezTo>
                    <a:pt x="13" y="11"/>
                    <a:pt x="13" y="11"/>
                    <a:pt x="13" y="11"/>
                  </a:cubicBezTo>
                  <a:cubicBezTo>
                    <a:pt x="15" y="10"/>
                    <a:pt x="16" y="10"/>
                    <a:pt x="18" y="9"/>
                  </a:cubicBezTo>
                  <a:cubicBezTo>
                    <a:pt x="6" y="9"/>
                    <a:pt x="6" y="9"/>
                    <a:pt x="6" y="9"/>
                  </a:cubicBezTo>
                  <a:cubicBezTo>
                    <a:pt x="4" y="9"/>
                    <a:pt x="2" y="8"/>
                    <a:pt x="2" y="6"/>
                  </a:cubicBezTo>
                  <a:cubicBezTo>
                    <a:pt x="2" y="5"/>
                    <a:pt x="2" y="5"/>
                    <a:pt x="2" y="5"/>
                  </a:cubicBezTo>
                  <a:cubicBezTo>
                    <a:pt x="2" y="3"/>
                    <a:pt x="4" y="2"/>
                    <a:pt x="6" y="2"/>
                  </a:cubicBezTo>
                  <a:cubicBezTo>
                    <a:pt x="42" y="2"/>
                    <a:pt x="42" y="2"/>
                    <a:pt x="42" y="2"/>
                  </a:cubicBezTo>
                  <a:cubicBezTo>
                    <a:pt x="40" y="1"/>
                    <a:pt x="38" y="0"/>
                    <a:pt x="35"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 name="Freeform 196"/>
            <p:cNvSpPr/>
            <p:nvPr>
              <p:custDataLst>
                <p:tags r:id="rId184"/>
              </p:custDataLst>
            </p:nvPr>
          </p:nvSpPr>
          <p:spPr bwMode="auto">
            <a:xfrm>
              <a:off x="2820711" y="3627098"/>
              <a:ext cx="7488" cy="3744"/>
            </a:xfrm>
            <a:custGeom>
              <a:avLst/>
              <a:gdLst>
                <a:gd name="T0" fmla="*/ 5 w 5"/>
                <a:gd name="T1" fmla="*/ 0 h 2"/>
                <a:gd name="T2" fmla="*/ 0 w 5"/>
                <a:gd name="T3" fmla="*/ 0 h 2"/>
                <a:gd name="T4" fmla="*/ 0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0" y="0"/>
                    <a:pt x="0" y="0"/>
                    <a:pt x="0" y="0"/>
                  </a:cubicBezTo>
                  <a:cubicBezTo>
                    <a:pt x="0" y="2"/>
                    <a:pt x="0" y="2"/>
                    <a:pt x="0" y="2"/>
                  </a:cubicBezTo>
                  <a:cubicBezTo>
                    <a:pt x="2" y="2"/>
                    <a:pt x="2" y="2"/>
                    <a:pt x="2" y="2"/>
                  </a:cubicBezTo>
                  <a:cubicBezTo>
                    <a:pt x="3" y="1"/>
                    <a:pt x="4" y="1"/>
                    <a:pt x="5" y="0"/>
                  </a:cubicBezTo>
                </a:path>
              </a:pathLst>
            </a:custGeom>
            <a:solidFill>
              <a:srgbClr val="F3F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 name="Freeform 197"/>
            <p:cNvSpPr>
              <a:spLocks noEditPoints="1"/>
            </p:cNvSpPr>
            <p:nvPr>
              <p:custDataLst>
                <p:tags r:id="rId185"/>
              </p:custDataLst>
            </p:nvPr>
          </p:nvSpPr>
          <p:spPr bwMode="auto">
            <a:xfrm>
              <a:off x="2787014" y="3638331"/>
              <a:ext cx="8736" cy="91105"/>
            </a:xfrm>
            <a:custGeom>
              <a:avLst/>
              <a:gdLst>
                <a:gd name="T0" fmla="*/ 4 w 6"/>
                <a:gd name="T1" fmla="*/ 41 h 68"/>
                <a:gd name="T2" fmla="*/ 4 w 6"/>
                <a:gd name="T3" fmla="*/ 65 h 68"/>
                <a:gd name="T4" fmla="*/ 6 w 6"/>
                <a:gd name="T5" fmla="*/ 68 h 68"/>
                <a:gd name="T6" fmla="*/ 6 w 6"/>
                <a:gd name="T7" fmla="*/ 54 h 68"/>
                <a:gd name="T8" fmla="*/ 4 w 6"/>
                <a:gd name="T9" fmla="*/ 41 h 68"/>
                <a:gd name="T10" fmla="*/ 1 w 6"/>
                <a:gd name="T11" fmla="*/ 0 h 68"/>
                <a:gd name="T12" fmla="*/ 0 w 6"/>
                <a:gd name="T13" fmla="*/ 2 h 68"/>
                <a:gd name="T14" fmla="*/ 4 w 6"/>
                <a:gd name="T15" fmla="*/ 17 h 68"/>
                <a:gd name="T16" fmla="*/ 4 w 6"/>
                <a:gd name="T17" fmla="*/ 37 h 68"/>
                <a:gd name="T18" fmla="*/ 5 w 6"/>
                <a:gd name="T19" fmla="*/ 30 h 68"/>
                <a:gd name="T20" fmla="*/ 6 w 6"/>
                <a:gd name="T21" fmla="*/ 24 h 68"/>
                <a:gd name="T22" fmla="*/ 6 w 6"/>
                <a:gd name="T23" fmla="*/ 17 h 68"/>
                <a:gd name="T24" fmla="*/ 1 w 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8">
                  <a:moveTo>
                    <a:pt x="4" y="41"/>
                  </a:moveTo>
                  <a:cubicBezTo>
                    <a:pt x="4" y="65"/>
                    <a:pt x="4" y="65"/>
                    <a:pt x="4" y="65"/>
                  </a:cubicBezTo>
                  <a:cubicBezTo>
                    <a:pt x="5" y="66"/>
                    <a:pt x="5" y="67"/>
                    <a:pt x="6" y="68"/>
                  </a:cubicBezTo>
                  <a:cubicBezTo>
                    <a:pt x="6" y="54"/>
                    <a:pt x="6" y="54"/>
                    <a:pt x="6" y="54"/>
                  </a:cubicBezTo>
                  <a:cubicBezTo>
                    <a:pt x="5" y="50"/>
                    <a:pt x="4" y="46"/>
                    <a:pt x="4" y="41"/>
                  </a:cubicBezTo>
                  <a:moveTo>
                    <a:pt x="1" y="0"/>
                  </a:moveTo>
                  <a:cubicBezTo>
                    <a:pt x="1" y="1"/>
                    <a:pt x="0" y="2"/>
                    <a:pt x="0" y="2"/>
                  </a:cubicBezTo>
                  <a:cubicBezTo>
                    <a:pt x="2" y="6"/>
                    <a:pt x="4" y="11"/>
                    <a:pt x="4" y="17"/>
                  </a:cubicBezTo>
                  <a:cubicBezTo>
                    <a:pt x="4" y="37"/>
                    <a:pt x="4" y="37"/>
                    <a:pt x="4" y="37"/>
                  </a:cubicBezTo>
                  <a:cubicBezTo>
                    <a:pt x="4" y="35"/>
                    <a:pt x="4" y="33"/>
                    <a:pt x="5" y="30"/>
                  </a:cubicBezTo>
                  <a:cubicBezTo>
                    <a:pt x="5" y="28"/>
                    <a:pt x="5" y="26"/>
                    <a:pt x="6" y="24"/>
                  </a:cubicBezTo>
                  <a:cubicBezTo>
                    <a:pt x="6" y="17"/>
                    <a:pt x="6" y="17"/>
                    <a:pt x="6" y="17"/>
                  </a:cubicBezTo>
                  <a:cubicBezTo>
                    <a:pt x="6" y="11"/>
                    <a:pt x="4" y="5"/>
                    <a:pt x="1" y="0"/>
                  </a:cubicBezTo>
                </a:path>
              </a:pathLst>
            </a:custGeom>
            <a:solidFill>
              <a:srgbClr val="E7AD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 name="Freeform 198"/>
            <p:cNvSpPr/>
            <p:nvPr>
              <p:custDataLst>
                <p:tags r:id="rId186"/>
              </p:custDataLst>
            </p:nvPr>
          </p:nvSpPr>
          <p:spPr bwMode="auto">
            <a:xfrm>
              <a:off x="2755814" y="3587162"/>
              <a:ext cx="109825" cy="182209"/>
            </a:xfrm>
            <a:custGeom>
              <a:avLst/>
              <a:gdLst>
                <a:gd name="T0" fmla="*/ 62 w 82"/>
                <a:gd name="T1" fmla="*/ 129 h 135"/>
                <a:gd name="T2" fmla="*/ 11 w 82"/>
                <a:gd name="T3" fmla="*/ 60 h 135"/>
                <a:gd name="T4" fmla="*/ 35 w 82"/>
                <a:gd name="T5" fmla="*/ 20 h 135"/>
                <a:gd name="T6" fmla="*/ 81 w 82"/>
                <a:gd name="T7" fmla="*/ 9 h 135"/>
                <a:gd name="T8" fmla="*/ 82 w 82"/>
                <a:gd name="T9" fmla="*/ 3 h 135"/>
                <a:gd name="T10" fmla="*/ 81 w 82"/>
                <a:gd name="T11" fmla="*/ 3 h 135"/>
                <a:gd name="T12" fmla="*/ 32 w 82"/>
                <a:gd name="T13" fmla="*/ 15 h 135"/>
                <a:gd name="T14" fmla="*/ 5 w 82"/>
                <a:gd name="T15" fmla="*/ 59 h 135"/>
                <a:gd name="T16" fmla="*/ 61 w 82"/>
                <a:gd name="T17" fmla="*/ 135 h 135"/>
                <a:gd name="T18" fmla="*/ 62 w 82"/>
                <a:gd name="T19"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5">
                  <a:moveTo>
                    <a:pt x="62" y="129"/>
                  </a:moveTo>
                  <a:cubicBezTo>
                    <a:pt x="29" y="124"/>
                    <a:pt x="6" y="93"/>
                    <a:pt x="11" y="60"/>
                  </a:cubicBezTo>
                  <a:cubicBezTo>
                    <a:pt x="14" y="44"/>
                    <a:pt x="22" y="29"/>
                    <a:pt x="35" y="20"/>
                  </a:cubicBezTo>
                  <a:cubicBezTo>
                    <a:pt x="49" y="10"/>
                    <a:pt x="65" y="6"/>
                    <a:pt x="81" y="9"/>
                  </a:cubicBezTo>
                  <a:cubicBezTo>
                    <a:pt x="82" y="3"/>
                    <a:pt x="82" y="3"/>
                    <a:pt x="82" y="3"/>
                  </a:cubicBezTo>
                  <a:cubicBezTo>
                    <a:pt x="81" y="3"/>
                    <a:pt x="81" y="3"/>
                    <a:pt x="81" y="3"/>
                  </a:cubicBezTo>
                  <a:cubicBezTo>
                    <a:pt x="64" y="0"/>
                    <a:pt x="46" y="4"/>
                    <a:pt x="32" y="15"/>
                  </a:cubicBezTo>
                  <a:cubicBezTo>
                    <a:pt x="17" y="26"/>
                    <a:pt x="8" y="41"/>
                    <a:pt x="5" y="59"/>
                  </a:cubicBezTo>
                  <a:cubicBezTo>
                    <a:pt x="0" y="95"/>
                    <a:pt x="25" y="129"/>
                    <a:pt x="61" y="135"/>
                  </a:cubicBezTo>
                  <a:cubicBezTo>
                    <a:pt x="62" y="129"/>
                    <a:pt x="62" y="129"/>
                    <a:pt x="62" y="129"/>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 name="Freeform 199"/>
            <p:cNvSpPr/>
            <p:nvPr>
              <p:custDataLst>
                <p:tags r:id="rId187"/>
              </p:custDataLst>
            </p:nvPr>
          </p:nvSpPr>
          <p:spPr bwMode="auto">
            <a:xfrm>
              <a:off x="2893095" y="3740667"/>
              <a:ext cx="38689" cy="43681"/>
            </a:xfrm>
            <a:custGeom>
              <a:avLst/>
              <a:gdLst>
                <a:gd name="T0" fmla="*/ 26 w 29"/>
                <a:gd name="T1" fmla="*/ 17 h 32"/>
                <a:gd name="T2" fmla="*/ 16 w 29"/>
                <a:gd name="T3" fmla="*/ 3 h 32"/>
                <a:gd name="T4" fmla="*/ 10 w 29"/>
                <a:gd name="T5" fmla="*/ 0 h 32"/>
                <a:gd name="T6" fmla="*/ 6 w 29"/>
                <a:gd name="T7" fmla="*/ 4 h 32"/>
                <a:gd name="T8" fmla="*/ 0 w 29"/>
                <a:gd name="T9" fmla="*/ 7 h 32"/>
                <a:gd name="T10" fmla="*/ 2 w 29"/>
                <a:gd name="T11" fmla="*/ 14 h 32"/>
                <a:gd name="T12" fmla="*/ 11 w 29"/>
                <a:gd name="T13" fmla="*/ 27 h 32"/>
                <a:gd name="T14" fmla="*/ 23 w 29"/>
                <a:gd name="T15" fmla="*/ 28 h 32"/>
                <a:gd name="T16" fmla="*/ 23 w 29"/>
                <a:gd name="T17" fmla="*/ 28 h 32"/>
                <a:gd name="T18" fmla="*/ 26 w 29"/>
                <a:gd name="T1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2">
                  <a:moveTo>
                    <a:pt x="26" y="17"/>
                  </a:moveTo>
                  <a:cubicBezTo>
                    <a:pt x="23" y="12"/>
                    <a:pt x="19" y="8"/>
                    <a:pt x="16" y="3"/>
                  </a:cubicBezTo>
                  <a:cubicBezTo>
                    <a:pt x="15" y="1"/>
                    <a:pt x="13" y="0"/>
                    <a:pt x="10" y="0"/>
                  </a:cubicBezTo>
                  <a:cubicBezTo>
                    <a:pt x="9" y="1"/>
                    <a:pt x="7" y="3"/>
                    <a:pt x="6" y="4"/>
                  </a:cubicBezTo>
                  <a:cubicBezTo>
                    <a:pt x="4" y="5"/>
                    <a:pt x="2" y="6"/>
                    <a:pt x="0" y="7"/>
                  </a:cubicBezTo>
                  <a:cubicBezTo>
                    <a:pt x="0" y="10"/>
                    <a:pt x="0" y="12"/>
                    <a:pt x="2" y="14"/>
                  </a:cubicBezTo>
                  <a:cubicBezTo>
                    <a:pt x="5" y="19"/>
                    <a:pt x="8" y="23"/>
                    <a:pt x="11" y="27"/>
                  </a:cubicBezTo>
                  <a:cubicBezTo>
                    <a:pt x="14" y="32"/>
                    <a:pt x="19" y="31"/>
                    <a:pt x="23" y="28"/>
                  </a:cubicBezTo>
                  <a:cubicBezTo>
                    <a:pt x="23" y="28"/>
                    <a:pt x="23" y="28"/>
                    <a:pt x="23" y="28"/>
                  </a:cubicBezTo>
                  <a:cubicBezTo>
                    <a:pt x="27" y="25"/>
                    <a:pt x="29" y="21"/>
                    <a:pt x="26" y="17"/>
                  </a:cubicBezTo>
                  <a:close/>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 name="Freeform 200"/>
            <p:cNvSpPr/>
            <p:nvPr>
              <p:custDataLst>
                <p:tags r:id="rId188"/>
              </p:custDataLst>
            </p:nvPr>
          </p:nvSpPr>
          <p:spPr bwMode="auto">
            <a:xfrm>
              <a:off x="2900583" y="3758139"/>
              <a:ext cx="103585" cy="121057"/>
            </a:xfrm>
            <a:custGeom>
              <a:avLst/>
              <a:gdLst>
                <a:gd name="T0" fmla="*/ 83 w 83"/>
                <a:gd name="T1" fmla="*/ 79 h 97"/>
                <a:gd name="T2" fmla="*/ 59 w 83"/>
                <a:gd name="T3" fmla="*/ 97 h 97"/>
                <a:gd name="T4" fmla="*/ 0 w 83"/>
                <a:gd name="T5" fmla="*/ 18 h 97"/>
                <a:gd name="T6" fmla="*/ 26 w 83"/>
                <a:gd name="T7" fmla="*/ 0 h 97"/>
                <a:gd name="T8" fmla="*/ 83 w 83"/>
                <a:gd name="T9" fmla="*/ 79 h 97"/>
              </a:gdLst>
              <a:ahLst/>
              <a:cxnLst>
                <a:cxn ang="0">
                  <a:pos x="T0" y="T1"/>
                </a:cxn>
                <a:cxn ang="0">
                  <a:pos x="T2" y="T3"/>
                </a:cxn>
                <a:cxn ang="0">
                  <a:pos x="T4" y="T5"/>
                </a:cxn>
                <a:cxn ang="0">
                  <a:pos x="T6" y="T7"/>
                </a:cxn>
                <a:cxn ang="0">
                  <a:pos x="T8" y="T9"/>
                </a:cxn>
              </a:cxnLst>
              <a:rect l="0" t="0" r="r" b="b"/>
              <a:pathLst>
                <a:path w="83" h="97">
                  <a:moveTo>
                    <a:pt x="83" y="79"/>
                  </a:moveTo>
                  <a:lnTo>
                    <a:pt x="59" y="97"/>
                  </a:lnTo>
                  <a:lnTo>
                    <a:pt x="0" y="18"/>
                  </a:lnTo>
                  <a:lnTo>
                    <a:pt x="26" y="0"/>
                  </a:lnTo>
                  <a:lnTo>
                    <a:pt x="83" y="7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 name="Freeform 201"/>
            <p:cNvSpPr/>
            <p:nvPr>
              <p:custDataLst>
                <p:tags r:id="rId189"/>
              </p:custDataLst>
            </p:nvPr>
          </p:nvSpPr>
          <p:spPr bwMode="auto">
            <a:xfrm>
              <a:off x="2916807" y="3759387"/>
              <a:ext cx="84864" cy="107329"/>
            </a:xfrm>
            <a:custGeom>
              <a:avLst/>
              <a:gdLst>
                <a:gd name="T0" fmla="*/ 68 w 68"/>
                <a:gd name="T1" fmla="*/ 79 h 86"/>
                <a:gd name="T2" fmla="*/ 57 w 68"/>
                <a:gd name="T3" fmla="*/ 86 h 86"/>
                <a:gd name="T4" fmla="*/ 0 w 68"/>
                <a:gd name="T5" fmla="*/ 8 h 86"/>
                <a:gd name="T6" fmla="*/ 11 w 68"/>
                <a:gd name="T7" fmla="*/ 0 h 86"/>
                <a:gd name="T8" fmla="*/ 68 w 68"/>
                <a:gd name="T9" fmla="*/ 79 h 86"/>
              </a:gdLst>
              <a:ahLst/>
              <a:cxnLst>
                <a:cxn ang="0">
                  <a:pos x="T0" y="T1"/>
                </a:cxn>
                <a:cxn ang="0">
                  <a:pos x="T2" y="T3"/>
                </a:cxn>
                <a:cxn ang="0">
                  <a:pos x="T4" y="T5"/>
                </a:cxn>
                <a:cxn ang="0">
                  <a:pos x="T6" y="T7"/>
                </a:cxn>
                <a:cxn ang="0">
                  <a:pos x="T8" y="T9"/>
                </a:cxn>
              </a:cxnLst>
              <a:rect l="0" t="0" r="r" b="b"/>
              <a:pathLst>
                <a:path w="68" h="86">
                  <a:moveTo>
                    <a:pt x="68" y="79"/>
                  </a:moveTo>
                  <a:lnTo>
                    <a:pt x="57" y="86"/>
                  </a:lnTo>
                  <a:lnTo>
                    <a:pt x="0" y="8"/>
                  </a:lnTo>
                  <a:lnTo>
                    <a:pt x="11" y="0"/>
                  </a:lnTo>
                  <a:lnTo>
                    <a:pt x="68" y="79"/>
                  </a:lnTo>
                  <a:close/>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 name="Freeform 202"/>
            <p:cNvSpPr/>
            <p:nvPr>
              <p:custDataLst>
                <p:tags r:id="rId190"/>
              </p:custDataLst>
            </p:nvPr>
          </p:nvSpPr>
          <p:spPr bwMode="auto">
            <a:xfrm>
              <a:off x="2900583" y="3758139"/>
              <a:ext cx="37440" cy="29952"/>
            </a:xfrm>
            <a:custGeom>
              <a:avLst/>
              <a:gdLst>
                <a:gd name="T0" fmla="*/ 30 w 30"/>
                <a:gd name="T1" fmla="*/ 5 h 24"/>
                <a:gd name="T2" fmla="*/ 5 w 30"/>
                <a:gd name="T3" fmla="*/ 24 h 24"/>
                <a:gd name="T4" fmla="*/ 0 w 30"/>
                <a:gd name="T5" fmla="*/ 18 h 24"/>
                <a:gd name="T6" fmla="*/ 26 w 30"/>
                <a:gd name="T7" fmla="*/ 0 h 24"/>
                <a:gd name="T8" fmla="*/ 30 w 30"/>
                <a:gd name="T9" fmla="*/ 5 h 24"/>
              </a:gdLst>
              <a:ahLst/>
              <a:cxnLst>
                <a:cxn ang="0">
                  <a:pos x="T0" y="T1"/>
                </a:cxn>
                <a:cxn ang="0">
                  <a:pos x="T2" y="T3"/>
                </a:cxn>
                <a:cxn ang="0">
                  <a:pos x="T4" y="T5"/>
                </a:cxn>
                <a:cxn ang="0">
                  <a:pos x="T6" y="T7"/>
                </a:cxn>
                <a:cxn ang="0">
                  <a:pos x="T8" y="T9"/>
                </a:cxn>
              </a:cxnLst>
              <a:rect l="0" t="0" r="r" b="b"/>
              <a:pathLst>
                <a:path w="30" h="24">
                  <a:moveTo>
                    <a:pt x="30" y="5"/>
                  </a:moveTo>
                  <a:lnTo>
                    <a:pt x="5" y="24"/>
                  </a:lnTo>
                  <a:lnTo>
                    <a:pt x="0" y="18"/>
                  </a:lnTo>
                  <a:lnTo>
                    <a:pt x="26" y="0"/>
                  </a:lnTo>
                  <a:lnTo>
                    <a:pt x="30" y="5"/>
                  </a:lnTo>
                  <a:close/>
                </a:path>
              </a:pathLst>
            </a:custGeom>
            <a:solidFill>
              <a:srgbClr val="E4E7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 name="Freeform 203"/>
            <p:cNvSpPr/>
            <p:nvPr>
              <p:custDataLst>
                <p:tags r:id="rId191"/>
              </p:custDataLst>
            </p:nvPr>
          </p:nvSpPr>
          <p:spPr bwMode="auto">
            <a:xfrm>
              <a:off x="2916807" y="3761883"/>
              <a:ext cx="17472" cy="14976"/>
            </a:xfrm>
            <a:custGeom>
              <a:avLst/>
              <a:gdLst>
                <a:gd name="T0" fmla="*/ 14 w 14"/>
                <a:gd name="T1" fmla="*/ 3 h 12"/>
                <a:gd name="T2" fmla="*/ 3 w 14"/>
                <a:gd name="T3" fmla="*/ 12 h 12"/>
                <a:gd name="T4" fmla="*/ 0 w 14"/>
                <a:gd name="T5" fmla="*/ 8 h 12"/>
                <a:gd name="T6" fmla="*/ 11 w 14"/>
                <a:gd name="T7" fmla="*/ 0 h 12"/>
                <a:gd name="T8" fmla="*/ 14 w 14"/>
                <a:gd name="T9" fmla="*/ 3 h 12"/>
              </a:gdLst>
              <a:ahLst/>
              <a:cxnLst>
                <a:cxn ang="0">
                  <a:pos x="T0" y="T1"/>
                </a:cxn>
                <a:cxn ang="0">
                  <a:pos x="T2" y="T3"/>
                </a:cxn>
                <a:cxn ang="0">
                  <a:pos x="T4" y="T5"/>
                </a:cxn>
                <a:cxn ang="0">
                  <a:pos x="T6" y="T7"/>
                </a:cxn>
                <a:cxn ang="0">
                  <a:pos x="T8" y="T9"/>
                </a:cxn>
              </a:cxnLst>
              <a:rect l="0" t="0" r="r" b="b"/>
              <a:pathLst>
                <a:path w="14" h="12">
                  <a:moveTo>
                    <a:pt x="14" y="3"/>
                  </a:moveTo>
                  <a:lnTo>
                    <a:pt x="3" y="12"/>
                  </a:lnTo>
                  <a:lnTo>
                    <a:pt x="0" y="8"/>
                  </a:lnTo>
                  <a:lnTo>
                    <a:pt x="11" y="0"/>
                  </a:lnTo>
                  <a:lnTo>
                    <a:pt x="14" y="3"/>
                  </a:lnTo>
                  <a:close/>
                </a:path>
              </a:pathLst>
            </a:custGeom>
            <a:solidFill>
              <a:srgbClr val="CCD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 name="Freeform 204"/>
            <p:cNvSpPr/>
            <p:nvPr>
              <p:custDataLst>
                <p:tags r:id="rId192"/>
              </p:custDataLst>
            </p:nvPr>
          </p:nvSpPr>
          <p:spPr bwMode="auto">
            <a:xfrm>
              <a:off x="2974215" y="3856731"/>
              <a:ext cx="36193" cy="32448"/>
            </a:xfrm>
            <a:custGeom>
              <a:avLst/>
              <a:gdLst>
                <a:gd name="T0" fmla="*/ 27 w 27"/>
                <a:gd name="T1" fmla="*/ 5 h 24"/>
                <a:gd name="T2" fmla="*/ 4 w 27"/>
                <a:gd name="T3" fmla="*/ 22 h 24"/>
                <a:gd name="T4" fmla="*/ 0 w 27"/>
                <a:gd name="T5" fmla="*/ 17 h 24"/>
                <a:gd name="T6" fmla="*/ 23 w 27"/>
                <a:gd name="T7" fmla="*/ 0 h 24"/>
                <a:gd name="T8" fmla="*/ 27 w 27"/>
                <a:gd name="T9" fmla="*/ 5 h 24"/>
              </a:gdLst>
              <a:ahLst/>
              <a:cxnLst>
                <a:cxn ang="0">
                  <a:pos x="T0" y="T1"/>
                </a:cxn>
                <a:cxn ang="0">
                  <a:pos x="T2" y="T3"/>
                </a:cxn>
                <a:cxn ang="0">
                  <a:pos x="T4" y="T5"/>
                </a:cxn>
                <a:cxn ang="0">
                  <a:pos x="T6" y="T7"/>
                </a:cxn>
                <a:cxn ang="0">
                  <a:pos x="T8" y="T9"/>
                </a:cxn>
              </a:cxnLst>
              <a:rect l="0" t="0" r="r" b="b"/>
              <a:pathLst>
                <a:path w="27" h="24">
                  <a:moveTo>
                    <a:pt x="27" y="5"/>
                  </a:moveTo>
                  <a:cubicBezTo>
                    <a:pt x="25" y="16"/>
                    <a:pt x="15" y="24"/>
                    <a:pt x="4" y="22"/>
                  </a:cubicBezTo>
                  <a:cubicBezTo>
                    <a:pt x="2" y="20"/>
                    <a:pt x="1" y="18"/>
                    <a:pt x="0" y="17"/>
                  </a:cubicBezTo>
                  <a:cubicBezTo>
                    <a:pt x="7" y="11"/>
                    <a:pt x="15" y="5"/>
                    <a:pt x="23" y="0"/>
                  </a:cubicBezTo>
                  <a:cubicBezTo>
                    <a:pt x="24" y="1"/>
                    <a:pt x="26" y="3"/>
                    <a:pt x="27" y="5"/>
                  </a:cubicBezTo>
                  <a:close/>
                </a:path>
              </a:pathLst>
            </a:custGeom>
            <a:solidFill>
              <a:srgbClr val="E4E7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 name="Freeform 206"/>
            <p:cNvSpPr/>
            <p:nvPr>
              <p:custDataLst>
                <p:tags r:id="rId193"/>
              </p:custDataLst>
            </p:nvPr>
          </p:nvSpPr>
          <p:spPr bwMode="auto">
            <a:xfrm>
              <a:off x="2987943" y="3859227"/>
              <a:ext cx="19968" cy="16224"/>
            </a:xfrm>
            <a:custGeom>
              <a:avLst/>
              <a:gdLst>
                <a:gd name="T0" fmla="*/ 16 w 16"/>
                <a:gd name="T1" fmla="*/ 5 h 13"/>
                <a:gd name="T2" fmla="*/ 4 w 16"/>
                <a:gd name="T3" fmla="*/ 13 h 13"/>
                <a:gd name="T4" fmla="*/ 0 w 16"/>
                <a:gd name="T5" fmla="*/ 7 h 13"/>
                <a:gd name="T6" fmla="*/ 11 w 16"/>
                <a:gd name="T7" fmla="*/ 0 h 13"/>
                <a:gd name="T8" fmla="*/ 16 w 16"/>
                <a:gd name="T9" fmla="*/ 5 h 13"/>
              </a:gdLst>
              <a:ahLst/>
              <a:cxnLst>
                <a:cxn ang="0">
                  <a:pos x="T0" y="T1"/>
                </a:cxn>
                <a:cxn ang="0">
                  <a:pos x="T2" y="T3"/>
                </a:cxn>
                <a:cxn ang="0">
                  <a:pos x="T4" y="T5"/>
                </a:cxn>
                <a:cxn ang="0">
                  <a:pos x="T6" y="T7"/>
                </a:cxn>
                <a:cxn ang="0">
                  <a:pos x="T8" y="T9"/>
                </a:cxn>
              </a:cxnLst>
              <a:rect l="0" t="0" r="r" b="b"/>
              <a:pathLst>
                <a:path w="16" h="13">
                  <a:moveTo>
                    <a:pt x="16" y="5"/>
                  </a:moveTo>
                  <a:lnTo>
                    <a:pt x="4" y="13"/>
                  </a:lnTo>
                  <a:lnTo>
                    <a:pt x="0" y="7"/>
                  </a:lnTo>
                  <a:lnTo>
                    <a:pt x="11" y="0"/>
                  </a:lnTo>
                  <a:lnTo>
                    <a:pt x="16" y="5"/>
                  </a:lnTo>
                  <a:close/>
                </a:path>
              </a:pathLst>
            </a:custGeom>
            <a:solidFill>
              <a:srgbClr val="CCD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 name="Freeform 207"/>
            <p:cNvSpPr/>
            <p:nvPr>
              <p:custDataLst>
                <p:tags r:id="rId194"/>
              </p:custDataLst>
            </p:nvPr>
          </p:nvSpPr>
          <p:spPr bwMode="auto">
            <a:xfrm>
              <a:off x="2767047" y="3312601"/>
              <a:ext cx="238370" cy="247105"/>
            </a:xfrm>
            <a:custGeom>
              <a:avLst/>
              <a:gdLst>
                <a:gd name="T0" fmla="*/ 89 w 177"/>
                <a:gd name="T1" fmla="*/ 0 h 184"/>
                <a:gd name="T2" fmla="*/ 0 w 177"/>
                <a:gd name="T3" fmla="*/ 88 h 184"/>
                <a:gd name="T4" fmla="*/ 21 w 177"/>
                <a:gd name="T5" fmla="*/ 145 h 184"/>
                <a:gd name="T6" fmla="*/ 1 w 177"/>
                <a:gd name="T7" fmla="*/ 184 h 184"/>
                <a:gd name="T8" fmla="*/ 38 w 177"/>
                <a:gd name="T9" fmla="*/ 160 h 184"/>
                <a:gd name="T10" fmla="*/ 89 w 177"/>
                <a:gd name="T11" fmla="*/ 176 h 184"/>
                <a:gd name="T12" fmla="*/ 177 w 177"/>
                <a:gd name="T13" fmla="*/ 88 h 184"/>
                <a:gd name="T14" fmla="*/ 89 w 177"/>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184">
                  <a:moveTo>
                    <a:pt x="89" y="0"/>
                  </a:moveTo>
                  <a:cubicBezTo>
                    <a:pt x="40" y="0"/>
                    <a:pt x="0" y="39"/>
                    <a:pt x="0" y="88"/>
                  </a:cubicBezTo>
                  <a:cubicBezTo>
                    <a:pt x="0" y="110"/>
                    <a:pt x="8" y="130"/>
                    <a:pt x="21" y="145"/>
                  </a:cubicBezTo>
                  <a:cubicBezTo>
                    <a:pt x="1" y="184"/>
                    <a:pt x="1" y="184"/>
                    <a:pt x="1" y="184"/>
                  </a:cubicBezTo>
                  <a:cubicBezTo>
                    <a:pt x="38" y="160"/>
                    <a:pt x="38" y="160"/>
                    <a:pt x="38" y="160"/>
                  </a:cubicBezTo>
                  <a:cubicBezTo>
                    <a:pt x="53" y="170"/>
                    <a:pt x="70" y="176"/>
                    <a:pt x="89" y="176"/>
                  </a:cubicBezTo>
                  <a:cubicBezTo>
                    <a:pt x="137" y="176"/>
                    <a:pt x="177" y="137"/>
                    <a:pt x="177" y="88"/>
                  </a:cubicBezTo>
                  <a:cubicBezTo>
                    <a:pt x="177" y="39"/>
                    <a:pt x="137" y="0"/>
                    <a:pt x="89" y="0"/>
                  </a:cubicBezTo>
                  <a:close/>
                </a:path>
              </a:pathLst>
            </a:custGeom>
            <a:solidFill>
              <a:srgbClr val="F67B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 name="Freeform 208"/>
            <p:cNvSpPr/>
            <p:nvPr>
              <p:custDataLst>
                <p:tags r:id="rId195"/>
              </p:custDataLst>
            </p:nvPr>
          </p:nvSpPr>
          <p:spPr bwMode="auto">
            <a:xfrm>
              <a:off x="2841927" y="3348793"/>
              <a:ext cx="89856" cy="164737"/>
            </a:xfrm>
            <a:custGeom>
              <a:avLst/>
              <a:gdLst>
                <a:gd name="T0" fmla="*/ 26 w 67"/>
                <a:gd name="T1" fmla="*/ 122 h 122"/>
                <a:gd name="T2" fmla="*/ 26 w 67"/>
                <a:gd name="T3" fmla="*/ 108 h 122"/>
                <a:gd name="T4" fmla="*/ 0 w 67"/>
                <a:gd name="T5" fmla="*/ 101 h 122"/>
                <a:gd name="T6" fmla="*/ 5 w 67"/>
                <a:gd name="T7" fmla="*/ 84 h 122"/>
                <a:gd name="T8" fmla="*/ 30 w 67"/>
                <a:gd name="T9" fmla="*/ 90 h 122"/>
                <a:gd name="T10" fmla="*/ 44 w 67"/>
                <a:gd name="T11" fmla="*/ 81 h 122"/>
                <a:gd name="T12" fmla="*/ 28 w 67"/>
                <a:gd name="T13" fmla="*/ 68 h 122"/>
                <a:gd name="T14" fmla="*/ 1 w 67"/>
                <a:gd name="T15" fmla="*/ 41 h 122"/>
                <a:gd name="T16" fmla="*/ 26 w 67"/>
                <a:gd name="T17" fmla="*/ 14 h 122"/>
                <a:gd name="T18" fmla="*/ 26 w 67"/>
                <a:gd name="T19" fmla="*/ 0 h 122"/>
                <a:gd name="T20" fmla="*/ 41 w 67"/>
                <a:gd name="T21" fmla="*/ 0 h 122"/>
                <a:gd name="T22" fmla="*/ 41 w 67"/>
                <a:gd name="T23" fmla="*/ 13 h 122"/>
                <a:gd name="T24" fmla="*/ 63 w 67"/>
                <a:gd name="T25" fmla="*/ 18 h 122"/>
                <a:gd name="T26" fmla="*/ 58 w 67"/>
                <a:gd name="T27" fmla="*/ 35 h 122"/>
                <a:gd name="T28" fmla="*/ 37 w 67"/>
                <a:gd name="T29" fmla="*/ 30 h 122"/>
                <a:gd name="T30" fmla="*/ 24 w 67"/>
                <a:gd name="T31" fmla="*/ 38 h 122"/>
                <a:gd name="T32" fmla="*/ 42 w 67"/>
                <a:gd name="T33" fmla="*/ 51 h 122"/>
                <a:gd name="T34" fmla="*/ 67 w 67"/>
                <a:gd name="T35" fmla="*/ 79 h 122"/>
                <a:gd name="T36" fmla="*/ 40 w 67"/>
                <a:gd name="T37" fmla="*/ 107 h 122"/>
                <a:gd name="T38" fmla="*/ 40 w 67"/>
                <a:gd name="T39" fmla="*/ 122 h 122"/>
                <a:gd name="T40" fmla="*/ 26 w 67"/>
                <a:gd name="T4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22">
                  <a:moveTo>
                    <a:pt x="26" y="122"/>
                  </a:moveTo>
                  <a:cubicBezTo>
                    <a:pt x="26" y="108"/>
                    <a:pt x="26" y="108"/>
                    <a:pt x="26" y="108"/>
                  </a:cubicBezTo>
                  <a:cubicBezTo>
                    <a:pt x="16" y="107"/>
                    <a:pt x="6" y="104"/>
                    <a:pt x="0" y="101"/>
                  </a:cubicBezTo>
                  <a:cubicBezTo>
                    <a:pt x="5" y="84"/>
                    <a:pt x="5" y="84"/>
                    <a:pt x="5" y="84"/>
                  </a:cubicBezTo>
                  <a:cubicBezTo>
                    <a:pt x="11" y="87"/>
                    <a:pt x="20" y="90"/>
                    <a:pt x="30" y="90"/>
                  </a:cubicBezTo>
                  <a:cubicBezTo>
                    <a:pt x="38" y="90"/>
                    <a:pt x="44" y="87"/>
                    <a:pt x="44" y="81"/>
                  </a:cubicBezTo>
                  <a:cubicBezTo>
                    <a:pt x="44" y="76"/>
                    <a:pt x="39" y="72"/>
                    <a:pt x="28" y="68"/>
                  </a:cubicBezTo>
                  <a:cubicBezTo>
                    <a:pt x="12" y="63"/>
                    <a:pt x="1" y="55"/>
                    <a:pt x="1" y="41"/>
                  </a:cubicBezTo>
                  <a:cubicBezTo>
                    <a:pt x="1" y="28"/>
                    <a:pt x="10" y="17"/>
                    <a:pt x="26" y="14"/>
                  </a:cubicBezTo>
                  <a:cubicBezTo>
                    <a:pt x="26" y="0"/>
                    <a:pt x="26" y="0"/>
                    <a:pt x="26" y="0"/>
                  </a:cubicBezTo>
                  <a:cubicBezTo>
                    <a:pt x="41" y="0"/>
                    <a:pt x="41" y="0"/>
                    <a:pt x="41" y="0"/>
                  </a:cubicBezTo>
                  <a:cubicBezTo>
                    <a:pt x="41" y="13"/>
                    <a:pt x="41" y="13"/>
                    <a:pt x="41" y="13"/>
                  </a:cubicBezTo>
                  <a:cubicBezTo>
                    <a:pt x="51" y="14"/>
                    <a:pt x="58" y="16"/>
                    <a:pt x="63" y="18"/>
                  </a:cubicBezTo>
                  <a:cubicBezTo>
                    <a:pt x="58" y="35"/>
                    <a:pt x="58" y="35"/>
                    <a:pt x="58" y="35"/>
                  </a:cubicBezTo>
                  <a:cubicBezTo>
                    <a:pt x="55" y="33"/>
                    <a:pt x="48" y="30"/>
                    <a:pt x="37" y="30"/>
                  </a:cubicBezTo>
                  <a:cubicBezTo>
                    <a:pt x="27" y="30"/>
                    <a:pt x="24" y="34"/>
                    <a:pt x="24" y="38"/>
                  </a:cubicBezTo>
                  <a:cubicBezTo>
                    <a:pt x="24" y="43"/>
                    <a:pt x="29" y="47"/>
                    <a:pt x="42" y="51"/>
                  </a:cubicBezTo>
                  <a:cubicBezTo>
                    <a:pt x="60" y="57"/>
                    <a:pt x="67" y="66"/>
                    <a:pt x="67" y="79"/>
                  </a:cubicBezTo>
                  <a:cubicBezTo>
                    <a:pt x="67" y="92"/>
                    <a:pt x="58" y="104"/>
                    <a:pt x="40" y="107"/>
                  </a:cubicBezTo>
                  <a:cubicBezTo>
                    <a:pt x="40" y="122"/>
                    <a:pt x="40" y="122"/>
                    <a:pt x="40" y="122"/>
                  </a:cubicBezTo>
                  <a:lnTo>
                    <a:pt x="26" y="1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 name="Freeform 209"/>
            <p:cNvSpPr/>
            <p:nvPr>
              <p:custDataLst>
                <p:tags r:id="rId196"/>
              </p:custDataLst>
            </p:nvPr>
          </p:nvSpPr>
          <p:spPr bwMode="auto">
            <a:xfrm>
              <a:off x="2270340" y="3368761"/>
              <a:ext cx="188449" cy="188449"/>
            </a:xfrm>
            <a:custGeom>
              <a:avLst/>
              <a:gdLst>
                <a:gd name="T0" fmla="*/ 6 w 140"/>
                <a:gd name="T1" fmla="*/ 79 h 140"/>
                <a:gd name="T2" fmla="*/ 61 w 140"/>
                <a:gd name="T3" fmla="*/ 6 h 140"/>
                <a:gd name="T4" fmla="*/ 135 w 140"/>
                <a:gd name="T5" fmla="*/ 61 h 140"/>
                <a:gd name="T6" fmla="*/ 79 w 140"/>
                <a:gd name="T7" fmla="*/ 135 h 140"/>
                <a:gd name="T8" fmla="*/ 6 w 140"/>
                <a:gd name="T9" fmla="*/ 79 h 140"/>
              </a:gdLst>
              <a:ahLst/>
              <a:cxnLst>
                <a:cxn ang="0">
                  <a:pos x="T0" y="T1"/>
                </a:cxn>
                <a:cxn ang="0">
                  <a:pos x="T2" y="T3"/>
                </a:cxn>
                <a:cxn ang="0">
                  <a:pos x="T4" y="T5"/>
                </a:cxn>
                <a:cxn ang="0">
                  <a:pos x="T6" y="T7"/>
                </a:cxn>
                <a:cxn ang="0">
                  <a:pos x="T8" y="T9"/>
                </a:cxn>
              </a:cxnLst>
              <a:rect l="0" t="0" r="r" b="b"/>
              <a:pathLst>
                <a:path w="140" h="140">
                  <a:moveTo>
                    <a:pt x="6" y="79"/>
                  </a:moveTo>
                  <a:cubicBezTo>
                    <a:pt x="0" y="44"/>
                    <a:pt x="25" y="11"/>
                    <a:pt x="61" y="6"/>
                  </a:cubicBezTo>
                  <a:cubicBezTo>
                    <a:pt x="96" y="0"/>
                    <a:pt x="129" y="25"/>
                    <a:pt x="135" y="61"/>
                  </a:cubicBezTo>
                  <a:cubicBezTo>
                    <a:pt x="140" y="96"/>
                    <a:pt x="115" y="129"/>
                    <a:pt x="79" y="135"/>
                  </a:cubicBezTo>
                  <a:cubicBezTo>
                    <a:pt x="44" y="140"/>
                    <a:pt x="11" y="115"/>
                    <a:pt x="6" y="79"/>
                  </a:cubicBez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2" name="Freeform 210"/>
            <p:cNvSpPr>
              <a:spLocks noEditPoints="1"/>
            </p:cNvSpPr>
            <p:nvPr>
              <p:custDataLst>
                <p:tags r:id="rId197"/>
              </p:custDataLst>
            </p:nvPr>
          </p:nvSpPr>
          <p:spPr bwMode="auto">
            <a:xfrm>
              <a:off x="2310276" y="3421178"/>
              <a:ext cx="107329" cy="78625"/>
            </a:xfrm>
            <a:custGeom>
              <a:avLst/>
              <a:gdLst>
                <a:gd name="T0" fmla="*/ 86 w 86"/>
                <a:gd name="T1" fmla="*/ 63 h 63"/>
                <a:gd name="T2" fmla="*/ 0 w 86"/>
                <a:gd name="T3" fmla="*/ 63 h 63"/>
                <a:gd name="T4" fmla="*/ 0 w 86"/>
                <a:gd name="T5" fmla="*/ 0 h 63"/>
                <a:gd name="T6" fmla="*/ 86 w 86"/>
                <a:gd name="T7" fmla="*/ 0 h 63"/>
                <a:gd name="T8" fmla="*/ 86 w 86"/>
                <a:gd name="T9" fmla="*/ 63 h 63"/>
                <a:gd name="T10" fmla="*/ 8 w 86"/>
                <a:gd name="T11" fmla="*/ 56 h 63"/>
                <a:gd name="T12" fmla="*/ 79 w 86"/>
                <a:gd name="T13" fmla="*/ 56 h 63"/>
                <a:gd name="T14" fmla="*/ 79 w 86"/>
                <a:gd name="T15" fmla="*/ 8 h 63"/>
                <a:gd name="T16" fmla="*/ 8 w 86"/>
                <a:gd name="T17" fmla="*/ 8 h 63"/>
                <a:gd name="T18" fmla="*/ 8 w 86"/>
                <a:gd name="T1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3">
                  <a:moveTo>
                    <a:pt x="86" y="63"/>
                  </a:moveTo>
                  <a:lnTo>
                    <a:pt x="0" y="63"/>
                  </a:lnTo>
                  <a:lnTo>
                    <a:pt x="0" y="0"/>
                  </a:lnTo>
                  <a:lnTo>
                    <a:pt x="86" y="0"/>
                  </a:lnTo>
                  <a:lnTo>
                    <a:pt x="86" y="63"/>
                  </a:lnTo>
                  <a:close/>
                  <a:moveTo>
                    <a:pt x="8" y="56"/>
                  </a:moveTo>
                  <a:lnTo>
                    <a:pt x="79" y="56"/>
                  </a:lnTo>
                  <a:lnTo>
                    <a:pt x="79" y="8"/>
                  </a:lnTo>
                  <a:lnTo>
                    <a:pt x="8" y="8"/>
                  </a:lnTo>
                  <a:lnTo>
                    <a:pt x="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3" name="Rectangle 211"/>
            <p:cNvSpPr>
              <a:spLocks noChangeArrowheads="1"/>
            </p:cNvSpPr>
            <p:nvPr>
              <p:custDataLst>
                <p:tags r:id="rId198"/>
              </p:custDataLst>
            </p:nvPr>
          </p:nvSpPr>
          <p:spPr bwMode="auto">
            <a:xfrm>
              <a:off x="2360197" y="3498554"/>
              <a:ext cx="7488" cy="16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4" name="Freeform 212"/>
            <p:cNvSpPr/>
            <p:nvPr>
              <p:custDataLst>
                <p:tags r:id="rId199"/>
              </p:custDataLst>
            </p:nvPr>
          </p:nvSpPr>
          <p:spPr bwMode="auto">
            <a:xfrm>
              <a:off x="2338980" y="3492314"/>
              <a:ext cx="51169" cy="32448"/>
            </a:xfrm>
            <a:custGeom>
              <a:avLst/>
              <a:gdLst>
                <a:gd name="T0" fmla="*/ 5 w 41"/>
                <a:gd name="T1" fmla="*/ 26 h 26"/>
                <a:gd name="T2" fmla="*/ 0 w 41"/>
                <a:gd name="T3" fmla="*/ 21 h 26"/>
                <a:gd name="T4" fmla="*/ 20 w 41"/>
                <a:gd name="T5" fmla="*/ 0 h 26"/>
                <a:gd name="T6" fmla="*/ 41 w 41"/>
                <a:gd name="T7" fmla="*/ 21 h 26"/>
                <a:gd name="T8" fmla="*/ 35 w 41"/>
                <a:gd name="T9" fmla="*/ 26 h 26"/>
                <a:gd name="T10" fmla="*/ 20 w 41"/>
                <a:gd name="T11" fmla="*/ 11 h 26"/>
                <a:gd name="T12" fmla="*/ 5 w 41"/>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 h="26">
                  <a:moveTo>
                    <a:pt x="5" y="26"/>
                  </a:moveTo>
                  <a:lnTo>
                    <a:pt x="0" y="21"/>
                  </a:lnTo>
                  <a:lnTo>
                    <a:pt x="20" y="0"/>
                  </a:lnTo>
                  <a:lnTo>
                    <a:pt x="41" y="21"/>
                  </a:lnTo>
                  <a:lnTo>
                    <a:pt x="35" y="26"/>
                  </a:lnTo>
                  <a:lnTo>
                    <a:pt x="20" y="11"/>
                  </a:lnTo>
                  <a:lnTo>
                    <a:pt x="5"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5" name="Rectangle 213"/>
            <p:cNvSpPr>
              <a:spLocks noChangeArrowheads="1"/>
            </p:cNvSpPr>
            <p:nvPr>
              <p:custDataLst>
                <p:tags r:id="rId200"/>
              </p:custDataLst>
            </p:nvPr>
          </p:nvSpPr>
          <p:spPr bwMode="auto">
            <a:xfrm>
              <a:off x="2315268" y="3437401"/>
              <a:ext cx="97344" cy="6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6" name="Rectangle 214"/>
            <p:cNvSpPr>
              <a:spLocks noChangeArrowheads="1"/>
            </p:cNvSpPr>
            <p:nvPr>
              <p:custDataLst>
                <p:tags r:id="rId201"/>
              </p:custDataLst>
            </p:nvPr>
          </p:nvSpPr>
          <p:spPr bwMode="auto">
            <a:xfrm>
              <a:off x="2333988" y="3467353"/>
              <a:ext cx="9984" cy="149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7" name="Rectangle 215"/>
            <p:cNvSpPr>
              <a:spLocks noChangeArrowheads="1"/>
            </p:cNvSpPr>
            <p:nvPr>
              <p:custDataLst>
                <p:tags r:id="rId202"/>
              </p:custDataLst>
            </p:nvPr>
          </p:nvSpPr>
          <p:spPr bwMode="auto">
            <a:xfrm>
              <a:off x="2350213" y="3452377"/>
              <a:ext cx="9984" cy="299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8" name="Rectangle 216"/>
            <p:cNvSpPr>
              <a:spLocks noChangeArrowheads="1"/>
            </p:cNvSpPr>
            <p:nvPr>
              <p:custDataLst>
                <p:tags r:id="rId203"/>
              </p:custDataLst>
            </p:nvPr>
          </p:nvSpPr>
          <p:spPr bwMode="auto">
            <a:xfrm>
              <a:off x="2367685" y="3472345"/>
              <a:ext cx="9984" cy="99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9" name="Rectangle 217"/>
            <p:cNvSpPr>
              <a:spLocks noChangeArrowheads="1"/>
            </p:cNvSpPr>
            <p:nvPr>
              <p:custDataLst>
                <p:tags r:id="rId204"/>
              </p:custDataLst>
            </p:nvPr>
          </p:nvSpPr>
          <p:spPr bwMode="auto">
            <a:xfrm>
              <a:off x="2383908" y="3458618"/>
              <a:ext cx="9984" cy="2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0" name="Freeform 218"/>
            <p:cNvSpPr/>
            <p:nvPr>
              <p:custDataLst>
                <p:tags r:id="rId205"/>
              </p:custDataLst>
            </p:nvPr>
          </p:nvSpPr>
          <p:spPr bwMode="auto">
            <a:xfrm>
              <a:off x="2416356" y="3518522"/>
              <a:ext cx="26209" cy="28705"/>
            </a:xfrm>
            <a:custGeom>
              <a:avLst/>
              <a:gdLst>
                <a:gd name="T0" fmla="*/ 21 w 21"/>
                <a:gd name="T1" fmla="*/ 23 h 23"/>
                <a:gd name="T2" fmla="*/ 10 w 21"/>
                <a:gd name="T3" fmla="*/ 16 h 23"/>
                <a:gd name="T4" fmla="*/ 0 w 21"/>
                <a:gd name="T5" fmla="*/ 10 h 23"/>
                <a:gd name="T6" fmla="*/ 6 w 21"/>
                <a:gd name="T7" fmla="*/ 4 h 23"/>
                <a:gd name="T8" fmla="*/ 12 w 21"/>
                <a:gd name="T9" fmla="*/ 0 h 23"/>
                <a:gd name="T10" fmla="*/ 17 w 21"/>
                <a:gd name="T11" fmla="*/ 11 h 23"/>
                <a:gd name="T12" fmla="*/ 21 w 21"/>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1" h="23">
                  <a:moveTo>
                    <a:pt x="21" y="23"/>
                  </a:moveTo>
                  <a:lnTo>
                    <a:pt x="10" y="16"/>
                  </a:lnTo>
                  <a:lnTo>
                    <a:pt x="0" y="10"/>
                  </a:lnTo>
                  <a:lnTo>
                    <a:pt x="6" y="4"/>
                  </a:lnTo>
                  <a:lnTo>
                    <a:pt x="12" y="0"/>
                  </a:lnTo>
                  <a:lnTo>
                    <a:pt x="17" y="11"/>
                  </a:lnTo>
                  <a:lnTo>
                    <a:pt x="21" y="23"/>
                  </a:ln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1" name="Rectangle 219"/>
            <p:cNvSpPr>
              <a:spLocks noChangeArrowheads="1"/>
            </p:cNvSpPr>
            <p:nvPr>
              <p:custDataLst>
                <p:tags r:id="rId206"/>
              </p:custDataLst>
            </p:nvPr>
          </p:nvSpPr>
          <p:spPr bwMode="auto">
            <a:xfrm>
              <a:off x="4330798" y="3212760"/>
              <a:ext cx="947237" cy="944741"/>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2" name="Rectangle 220"/>
            <p:cNvSpPr>
              <a:spLocks noChangeArrowheads="1"/>
            </p:cNvSpPr>
            <p:nvPr>
              <p:custDataLst>
                <p:tags r:id="rId207"/>
              </p:custDataLst>
            </p:nvPr>
          </p:nvSpPr>
          <p:spPr bwMode="auto">
            <a:xfrm>
              <a:off x="4330798" y="3212760"/>
              <a:ext cx="947237" cy="944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3" name="Freeform 221"/>
            <p:cNvSpPr>
              <a:spLocks noEditPoints="1"/>
            </p:cNvSpPr>
            <p:nvPr>
              <p:custDataLst>
                <p:tags r:id="rId208"/>
              </p:custDataLst>
            </p:nvPr>
          </p:nvSpPr>
          <p:spPr bwMode="auto">
            <a:xfrm>
              <a:off x="4473071" y="3353785"/>
              <a:ext cx="662692" cy="661443"/>
            </a:xfrm>
            <a:custGeom>
              <a:avLst/>
              <a:gdLst>
                <a:gd name="T0" fmla="*/ 131 w 492"/>
                <a:gd name="T1" fmla="*/ 396 h 491"/>
                <a:gd name="T2" fmla="*/ 51 w 492"/>
                <a:gd name="T3" fmla="*/ 396 h 491"/>
                <a:gd name="T4" fmla="*/ 84 w 492"/>
                <a:gd name="T5" fmla="*/ 430 h 491"/>
                <a:gd name="T6" fmla="*/ 131 w 492"/>
                <a:gd name="T7" fmla="*/ 396 h 491"/>
                <a:gd name="T8" fmla="*/ 353 w 492"/>
                <a:gd name="T9" fmla="*/ 396 h 491"/>
                <a:gd name="T10" fmla="*/ 147 w 492"/>
                <a:gd name="T11" fmla="*/ 396 h 491"/>
                <a:gd name="T12" fmla="*/ 91 w 492"/>
                <a:gd name="T13" fmla="*/ 437 h 491"/>
                <a:gd name="T14" fmla="*/ 246 w 492"/>
                <a:gd name="T15" fmla="*/ 491 h 491"/>
                <a:gd name="T16" fmla="*/ 388 w 492"/>
                <a:gd name="T17" fmla="*/ 447 h 491"/>
                <a:gd name="T18" fmla="*/ 377 w 492"/>
                <a:gd name="T19" fmla="*/ 415 h 491"/>
                <a:gd name="T20" fmla="*/ 375 w 492"/>
                <a:gd name="T21" fmla="*/ 412 h 491"/>
                <a:gd name="T22" fmla="*/ 353 w 492"/>
                <a:gd name="T23" fmla="*/ 396 h 491"/>
                <a:gd name="T24" fmla="*/ 4 w 492"/>
                <a:gd name="T25" fmla="*/ 207 h 491"/>
                <a:gd name="T26" fmla="*/ 0 w 492"/>
                <a:gd name="T27" fmla="*/ 246 h 491"/>
                <a:gd name="T28" fmla="*/ 4 w 492"/>
                <a:gd name="T29" fmla="*/ 285 h 491"/>
                <a:gd name="T30" fmla="*/ 4 w 492"/>
                <a:gd name="T31" fmla="*/ 207 h 491"/>
                <a:gd name="T32" fmla="*/ 455 w 492"/>
                <a:gd name="T33" fmla="*/ 117 h 491"/>
                <a:gd name="T34" fmla="*/ 455 w 492"/>
                <a:gd name="T35" fmla="*/ 247 h 491"/>
                <a:gd name="T36" fmla="*/ 488 w 492"/>
                <a:gd name="T37" fmla="*/ 257 h 491"/>
                <a:gd name="T38" fmla="*/ 486 w 492"/>
                <a:gd name="T39" fmla="*/ 271 h 491"/>
                <a:gd name="T40" fmla="*/ 486 w 492"/>
                <a:gd name="T41" fmla="*/ 271 h 491"/>
                <a:gd name="T42" fmla="*/ 482 w 492"/>
                <a:gd name="T43" fmla="*/ 313 h 491"/>
                <a:gd name="T44" fmla="*/ 492 w 492"/>
                <a:gd name="T45" fmla="*/ 246 h 491"/>
                <a:gd name="T46" fmla="*/ 455 w 492"/>
                <a:gd name="T47" fmla="*/ 117 h 491"/>
                <a:gd name="T48" fmla="*/ 246 w 492"/>
                <a:gd name="T49" fmla="*/ 0 h 491"/>
                <a:gd name="T50" fmla="*/ 58 w 492"/>
                <a:gd name="T51" fmla="*/ 88 h 491"/>
                <a:gd name="T52" fmla="*/ 427 w 492"/>
                <a:gd name="T53" fmla="*/ 88 h 491"/>
                <a:gd name="T54" fmla="*/ 435 w 492"/>
                <a:gd name="T55" fmla="*/ 89 h 491"/>
                <a:gd name="T56" fmla="*/ 246 w 492"/>
                <a:gd name="T57"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2" h="491">
                  <a:moveTo>
                    <a:pt x="131" y="396"/>
                  </a:moveTo>
                  <a:cubicBezTo>
                    <a:pt x="51" y="396"/>
                    <a:pt x="51" y="396"/>
                    <a:pt x="51" y="396"/>
                  </a:cubicBezTo>
                  <a:cubicBezTo>
                    <a:pt x="61" y="408"/>
                    <a:pt x="72" y="420"/>
                    <a:pt x="84" y="430"/>
                  </a:cubicBezTo>
                  <a:cubicBezTo>
                    <a:pt x="131" y="396"/>
                    <a:pt x="131" y="396"/>
                    <a:pt x="131" y="396"/>
                  </a:cubicBezTo>
                  <a:moveTo>
                    <a:pt x="353" y="396"/>
                  </a:moveTo>
                  <a:cubicBezTo>
                    <a:pt x="147" y="396"/>
                    <a:pt x="147" y="396"/>
                    <a:pt x="147" y="396"/>
                  </a:cubicBezTo>
                  <a:cubicBezTo>
                    <a:pt x="91" y="437"/>
                    <a:pt x="91" y="437"/>
                    <a:pt x="91" y="437"/>
                  </a:cubicBezTo>
                  <a:cubicBezTo>
                    <a:pt x="134" y="471"/>
                    <a:pt x="187" y="491"/>
                    <a:pt x="246" y="491"/>
                  </a:cubicBezTo>
                  <a:cubicBezTo>
                    <a:pt x="299" y="491"/>
                    <a:pt x="348" y="475"/>
                    <a:pt x="388" y="447"/>
                  </a:cubicBezTo>
                  <a:cubicBezTo>
                    <a:pt x="387" y="437"/>
                    <a:pt x="384" y="427"/>
                    <a:pt x="377" y="415"/>
                  </a:cubicBezTo>
                  <a:cubicBezTo>
                    <a:pt x="376" y="414"/>
                    <a:pt x="376" y="413"/>
                    <a:pt x="375" y="412"/>
                  </a:cubicBezTo>
                  <a:cubicBezTo>
                    <a:pt x="353" y="396"/>
                    <a:pt x="353" y="396"/>
                    <a:pt x="353" y="396"/>
                  </a:cubicBezTo>
                  <a:moveTo>
                    <a:pt x="4" y="207"/>
                  </a:moveTo>
                  <a:cubicBezTo>
                    <a:pt x="2" y="220"/>
                    <a:pt x="0" y="233"/>
                    <a:pt x="0" y="246"/>
                  </a:cubicBezTo>
                  <a:cubicBezTo>
                    <a:pt x="0" y="259"/>
                    <a:pt x="2" y="272"/>
                    <a:pt x="4" y="285"/>
                  </a:cubicBezTo>
                  <a:cubicBezTo>
                    <a:pt x="4" y="207"/>
                    <a:pt x="4" y="207"/>
                    <a:pt x="4" y="207"/>
                  </a:cubicBezTo>
                  <a:moveTo>
                    <a:pt x="455" y="117"/>
                  </a:moveTo>
                  <a:cubicBezTo>
                    <a:pt x="455" y="247"/>
                    <a:pt x="455" y="247"/>
                    <a:pt x="455" y="247"/>
                  </a:cubicBezTo>
                  <a:cubicBezTo>
                    <a:pt x="488" y="257"/>
                    <a:pt x="488" y="257"/>
                    <a:pt x="488" y="257"/>
                  </a:cubicBezTo>
                  <a:cubicBezTo>
                    <a:pt x="486" y="271"/>
                    <a:pt x="486" y="271"/>
                    <a:pt x="486" y="271"/>
                  </a:cubicBezTo>
                  <a:cubicBezTo>
                    <a:pt x="486" y="271"/>
                    <a:pt x="486" y="271"/>
                    <a:pt x="486" y="271"/>
                  </a:cubicBezTo>
                  <a:cubicBezTo>
                    <a:pt x="485" y="287"/>
                    <a:pt x="484" y="301"/>
                    <a:pt x="482" y="313"/>
                  </a:cubicBezTo>
                  <a:cubicBezTo>
                    <a:pt x="488" y="291"/>
                    <a:pt x="492" y="269"/>
                    <a:pt x="492" y="246"/>
                  </a:cubicBezTo>
                  <a:cubicBezTo>
                    <a:pt x="492" y="199"/>
                    <a:pt x="478" y="154"/>
                    <a:pt x="455" y="117"/>
                  </a:cubicBezTo>
                  <a:moveTo>
                    <a:pt x="246" y="0"/>
                  </a:moveTo>
                  <a:cubicBezTo>
                    <a:pt x="171" y="0"/>
                    <a:pt x="103" y="34"/>
                    <a:pt x="58" y="88"/>
                  </a:cubicBezTo>
                  <a:cubicBezTo>
                    <a:pt x="427" y="88"/>
                    <a:pt x="427" y="88"/>
                    <a:pt x="427" y="88"/>
                  </a:cubicBezTo>
                  <a:cubicBezTo>
                    <a:pt x="429" y="88"/>
                    <a:pt x="432" y="88"/>
                    <a:pt x="435" y="89"/>
                  </a:cubicBezTo>
                  <a:cubicBezTo>
                    <a:pt x="390" y="35"/>
                    <a:pt x="322" y="0"/>
                    <a:pt x="246"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4" name="Freeform 222"/>
            <p:cNvSpPr/>
            <p:nvPr>
              <p:custDataLst>
                <p:tags r:id="rId209"/>
              </p:custDataLst>
            </p:nvPr>
          </p:nvSpPr>
          <p:spPr bwMode="auto">
            <a:xfrm>
              <a:off x="4574160" y="3932860"/>
              <a:ext cx="21217" cy="18720"/>
            </a:xfrm>
            <a:custGeom>
              <a:avLst/>
              <a:gdLst>
                <a:gd name="T0" fmla="*/ 9 w 16"/>
                <a:gd name="T1" fmla="*/ 0 h 14"/>
                <a:gd name="T2" fmla="*/ 0 w 16"/>
                <a:gd name="T3" fmla="*/ 7 h 14"/>
                <a:gd name="T4" fmla="*/ 7 w 16"/>
                <a:gd name="T5" fmla="*/ 14 h 14"/>
                <a:gd name="T6" fmla="*/ 16 w 16"/>
                <a:gd name="T7" fmla="*/ 7 h 14"/>
                <a:gd name="T8" fmla="*/ 9 w 16"/>
                <a:gd name="T9" fmla="*/ 0 h 14"/>
              </a:gdLst>
              <a:ahLst/>
              <a:cxnLst>
                <a:cxn ang="0">
                  <a:pos x="T0" y="T1"/>
                </a:cxn>
                <a:cxn ang="0">
                  <a:pos x="T2" y="T3"/>
                </a:cxn>
                <a:cxn ang="0">
                  <a:pos x="T4" y="T5"/>
                </a:cxn>
                <a:cxn ang="0">
                  <a:pos x="T6" y="T7"/>
                </a:cxn>
                <a:cxn ang="0">
                  <a:pos x="T8" y="T9"/>
                </a:cxn>
              </a:cxnLst>
              <a:rect l="0" t="0" r="r" b="b"/>
              <a:pathLst>
                <a:path w="16" h="14">
                  <a:moveTo>
                    <a:pt x="9" y="0"/>
                  </a:moveTo>
                  <a:cubicBezTo>
                    <a:pt x="0" y="7"/>
                    <a:pt x="0" y="7"/>
                    <a:pt x="0" y="7"/>
                  </a:cubicBezTo>
                  <a:cubicBezTo>
                    <a:pt x="3" y="9"/>
                    <a:pt x="5" y="11"/>
                    <a:pt x="7" y="14"/>
                  </a:cubicBezTo>
                  <a:cubicBezTo>
                    <a:pt x="16" y="7"/>
                    <a:pt x="16" y="7"/>
                    <a:pt x="16" y="7"/>
                  </a:cubicBezTo>
                  <a:cubicBezTo>
                    <a:pt x="14" y="5"/>
                    <a:pt x="11" y="2"/>
                    <a:pt x="9"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5" name="Freeform 223"/>
            <p:cNvSpPr>
              <a:spLocks noEditPoints="1"/>
            </p:cNvSpPr>
            <p:nvPr>
              <p:custDataLst>
                <p:tags r:id="rId210"/>
              </p:custDataLst>
            </p:nvPr>
          </p:nvSpPr>
          <p:spPr bwMode="auto">
            <a:xfrm>
              <a:off x="4586640" y="3887932"/>
              <a:ext cx="391874" cy="54912"/>
            </a:xfrm>
            <a:custGeom>
              <a:avLst/>
              <a:gdLst>
                <a:gd name="T0" fmla="*/ 63 w 291"/>
                <a:gd name="T1" fmla="*/ 0 h 41"/>
                <a:gd name="T2" fmla="*/ 47 w 291"/>
                <a:gd name="T3" fmla="*/ 0 h 41"/>
                <a:gd name="T4" fmla="*/ 0 w 291"/>
                <a:gd name="T5" fmla="*/ 34 h 41"/>
                <a:gd name="T6" fmla="*/ 7 w 291"/>
                <a:gd name="T7" fmla="*/ 41 h 41"/>
                <a:gd name="T8" fmla="*/ 63 w 291"/>
                <a:gd name="T9" fmla="*/ 0 h 41"/>
                <a:gd name="T10" fmla="*/ 284 w 291"/>
                <a:gd name="T11" fmla="*/ 0 h 41"/>
                <a:gd name="T12" fmla="*/ 269 w 291"/>
                <a:gd name="T13" fmla="*/ 0 h 41"/>
                <a:gd name="T14" fmla="*/ 291 w 291"/>
                <a:gd name="T15" fmla="*/ 16 h 41"/>
                <a:gd name="T16" fmla="*/ 284 w 291"/>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41">
                  <a:moveTo>
                    <a:pt x="63" y="0"/>
                  </a:moveTo>
                  <a:cubicBezTo>
                    <a:pt x="47" y="0"/>
                    <a:pt x="47" y="0"/>
                    <a:pt x="47" y="0"/>
                  </a:cubicBezTo>
                  <a:cubicBezTo>
                    <a:pt x="0" y="34"/>
                    <a:pt x="0" y="34"/>
                    <a:pt x="0" y="34"/>
                  </a:cubicBezTo>
                  <a:cubicBezTo>
                    <a:pt x="2" y="36"/>
                    <a:pt x="5" y="39"/>
                    <a:pt x="7" y="41"/>
                  </a:cubicBezTo>
                  <a:cubicBezTo>
                    <a:pt x="63" y="0"/>
                    <a:pt x="63" y="0"/>
                    <a:pt x="63" y="0"/>
                  </a:cubicBezTo>
                  <a:moveTo>
                    <a:pt x="284" y="0"/>
                  </a:moveTo>
                  <a:cubicBezTo>
                    <a:pt x="269" y="0"/>
                    <a:pt x="269" y="0"/>
                    <a:pt x="269" y="0"/>
                  </a:cubicBezTo>
                  <a:cubicBezTo>
                    <a:pt x="291" y="16"/>
                    <a:pt x="291" y="16"/>
                    <a:pt x="291" y="16"/>
                  </a:cubicBezTo>
                  <a:cubicBezTo>
                    <a:pt x="288" y="10"/>
                    <a:pt x="285" y="5"/>
                    <a:pt x="284" y="0"/>
                  </a:cubicBezTo>
                </a:path>
              </a:pathLst>
            </a:custGeom>
            <a:solidFill>
              <a:srgbClr val="B9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6" name="Freeform 224"/>
            <p:cNvSpPr>
              <a:spLocks noEditPoints="1"/>
            </p:cNvSpPr>
            <p:nvPr>
              <p:custDataLst>
                <p:tags r:id="rId211"/>
              </p:custDataLst>
            </p:nvPr>
          </p:nvSpPr>
          <p:spPr bwMode="auto">
            <a:xfrm>
              <a:off x="4430639" y="3838012"/>
              <a:ext cx="766276" cy="118561"/>
            </a:xfrm>
            <a:custGeom>
              <a:avLst/>
              <a:gdLst>
                <a:gd name="T0" fmla="*/ 6 w 568"/>
                <a:gd name="T1" fmla="*/ 7 h 88"/>
                <a:gd name="T2" fmla="*/ 0 w 568"/>
                <a:gd name="T3" fmla="*/ 12 h 88"/>
                <a:gd name="T4" fmla="*/ 71 w 568"/>
                <a:gd name="T5" fmla="*/ 88 h 88"/>
                <a:gd name="T6" fmla="*/ 76 w 568"/>
                <a:gd name="T7" fmla="*/ 81 h 88"/>
                <a:gd name="T8" fmla="*/ 6 w 568"/>
                <a:gd name="T9" fmla="*/ 7 h 88"/>
                <a:gd name="T10" fmla="*/ 562 w 568"/>
                <a:gd name="T11" fmla="*/ 0 h 88"/>
                <a:gd name="T12" fmla="*/ 516 w 568"/>
                <a:gd name="T13" fmla="*/ 50 h 88"/>
                <a:gd name="T14" fmla="*/ 509 w 568"/>
                <a:gd name="T15" fmla="*/ 69 h 88"/>
                <a:gd name="T16" fmla="*/ 568 w 568"/>
                <a:gd name="T17" fmla="*/ 6 h 88"/>
                <a:gd name="T18" fmla="*/ 562 w 568"/>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88">
                  <a:moveTo>
                    <a:pt x="6" y="7"/>
                  </a:moveTo>
                  <a:cubicBezTo>
                    <a:pt x="4" y="9"/>
                    <a:pt x="2" y="11"/>
                    <a:pt x="0" y="12"/>
                  </a:cubicBezTo>
                  <a:cubicBezTo>
                    <a:pt x="71" y="88"/>
                    <a:pt x="71" y="88"/>
                    <a:pt x="71" y="88"/>
                  </a:cubicBezTo>
                  <a:cubicBezTo>
                    <a:pt x="72" y="85"/>
                    <a:pt x="74" y="83"/>
                    <a:pt x="76" y="81"/>
                  </a:cubicBezTo>
                  <a:cubicBezTo>
                    <a:pt x="6" y="7"/>
                    <a:pt x="6" y="7"/>
                    <a:pt x="6" y="7"/>
                  </a:cubicBezTo>
                  <a:moveTo>
                    <a:pt x="562" y="0"/>
                  </a:moveTo>
                  <a:cubicBezTo>
                    <a:pt x="516" y="50"/>
                    <a:pt x="516" y="50"/>
                    <a:pt x="516" y="50"/>
                  </a:cubicBezTo>
                  <a:cubicBezTo>
                    <a:pt x="514" y="57"/>
                    <a:pt x="512" y="63"/>
                    <a:pt x="509" y="69"/>
                  </a:cubicBezTo>
                  <a:cubicBezTo>
                    <a:pt x="568" y="6"/>
                    <a:pt x="568" y="6"/>
                    <a:pt x="568" y="6"/>
                  </a:cubicBezTo>
                  <a:cubicBezTo>
                    <a:pt x="562" y="0"/>
                    <a:pt x="562" y="0"/>
                    <a:pt x="562"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7" name="Freeform 225"/>
            <p:cNvSpPr/>
            <p:nvPr>
              <p:custDataLst>
                <p:tags r:id="rId212"/>
              </p:custDataLst>
            </p:nvPr>
          </p:nvSpPr>
          <p:spPr bwMode="auto">
            <a:xfrm>
              <a:off x="4379471" y="3794331"/>
              <a:ext cx="66145" cy="64896"/>
            </a:xfrm>
            <a:custGeom>
              <a:avLst/>
              <a:gdLst>
                <a:gd name="T0" fmla="*/ 25 w 49"/>
                <a:gd name="T1" fmla="*/ 0 h 48"/>
                <a:gd name="T2" fmla="*/ 0 w 49"/>
                <a:gd name="T3" fmla="*/ 24 h 48"/>
                <a:gd name="T4" fmla="*/ 25 w 49"/>
                <a:gd name="T5" fmla="*/ 48 h 48"/>
                <a:gd name="T6" fmla="*/ 38 w 49"/>
                <a:gd name="T7" fmla="*/ 44 h 48"/>
                <a:gd name="T8" fmla="*/ 44 w 49"/>
                <a:gd name="T9" fmla="*/ 39 h 48"/>
                <a:gd name="T10" fmla="*/ 49 w 49"/>
                <a:gd name="T11" fmla="*/ 24 h 48"/>
                <a:gd name="T12" fmla="*/ 25 w 49"/>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25" y="0"/>
                  </a:moveTo>
                  <a:cubicBezTo>
                    <a:pt x="11" y="0"/>
                    <a:pt x="0" y="11"/>
                    <a:pt x="0" y="24"/>
                  </a:cubicBezTo>
                  <a:cubicBezTo>
                    <a:pt x="0" y="37"/>
                    <a:pt x="11" y="48"/>
                    <a:pt x="25" y="48"/>
                  </a:cubicBezTo>
                  <a:cubicBezTo>
                    <a:pt x="30" y="48"/>
                    <a:pt x="34" y="47"/>
                    <a:pt x="38" y="44"/>
                  </a:cubicBezTo>
                  <a:cubicBezTo>
                    <a:pt x="40" y="43"/>
                    <a:pt x="42" y="41"/>
                    <a:pt x="44" y="39"/>
                  </a:cubicBezTo>
                  <a:cubicBezTo>
                    <a:pt x="47" y="35"/>
                    <a:pt x="49" y="30"/>
                    <a:pt x="49" y="24"/>
                  </a:cubicBezTo>
                  <a:cubicBezTo>
                    <a:pt x="49" y="11"/>
                    <a:pt x="38" y="0"/>
                    <a:pt x="25"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8" name="Freeform 226"/>
            <p:cNvSpPr/>
            <p:nvPr>
              <p:custDataLst>
                <p:tags r:id="rId213"/>
              </p:custDataLst>
            </p:nvPr>
          </p:nvSpPr>
          <p:spPr bwMode="auto">
            <a:xfrm>
              <a:off x="4524240" y="3937852"/>
              <a:ext cx="64896" cy="63649"/>
            </a:xfrm>
            <a:custGeom>
              <a:avLst/>
              <a:gdLst>
                <a:gd name="T0" fmla="*/ 24 w 48"/>
                <a:gd name="T1" fmla="*/ 0 h 48"/>
                <a:gd name="T2" fmla="*/ 7 w 48"/>
                <a:gd name="T3" fmla="*/ 7 h 48"/>
                <a:gd name="T4" fmla="*/ 2 w 48"/>
                <a:gd name="T5" fmla="*/ 14 h 48"/>
                <a:gd name="T6" fmla="*/ 0 w 48"/>
                <a:gd name="T7" fmla="*/ 24 h 48"/>
                <a:gd name="T8" fmla="*/ 24 w 48"/>
                <a:gd name="T9" fmla="*/ 48 h 48"/>
                <a:gd name="T10" fmla="*/ 48 w 48"/>
                <a:gd name="T11" fmla="*/ 24 h 48"/>
                <a:gd name="T12" fmla="*/ 44 w 48"/>
                <a:gd name="T13" fmla="*/ 11 h 48"/>
                <a:gd name="T14" fmla="*/ 37 w 48"/>
                <a:gd name="T15" fmla="*/ 4 h 48"/>
                <a:gd name="T16" fmla="*/ 24 w 4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8">
                  <a:moveTo>
                    <a:pt x="24" y="0"/>
                  </a:moveTo>
                  <a:cubicBezTo>
                    <a:pt x="17" y="0"/>
                    <a:pt x="11" y="3"/>
                    <a:pt x="7" y="7"/>
                  </a:cubicBezTo>
                  <a:cubicBezTo>
                    <a:pt x="5" y="9"/>
                    <a:pt x="3" y="11"/>
                    <a:pt x="2" y="14"/>
                  </a:cubicBezTo>
                  <a:cubicBezTo>
                    <a:pt x="0" y="17"/>
                    <a:pt x="0" y="20"/>
                    <a:pt x="0" y="24"/>
                  </a:cubicBezTo>
                  <a:cubicBezTo>
                    <a:pt x="0" y="38"/>
                    <a:pt x="10" y="48"/>
                    <a:pt x="24" y="48"/>
                  </a:cubicBezTo>
                  <a:cubicBezTo>
                    <a:pt x="37" y="48"/>
                    <a:pt x="48" y="38"/>
                    <a:pt x="48" y="24"/>
                  </a:cubicBezTo>
                  <a:cubicBezTo>
                    <a:pt x="48" y="19"/>
                    <a:pt x="46" y="14"/>
                    <a:pt x="44" y="11"/>
                  </a:cubicBezTo>
                  <a:cubicBezTo>
                    <a:pt x="42" y="8"/>
                    <a:pt x="40" y="6"/>
                    <a:pt x="37" y="4"/>
                  </a:cubicBezTo>
                  <a:cubicBezTo>
                    <a:pt x="33" y="1"/>
                    <a:pt x="29" y="0"/>
                    <a:pt x="24"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19" name="Freeform 227"/>
            <p:cNvSpPr/>
            <p:nvPr>
              <p:custDataLst>
                <p:tags r:id="rId214"/>
              </p:custDataLst>
            </p:nvPr>
          </p:nvSpPr>
          <p:spPr bwMode="auto">
            <a:xfrm>
              <a:off x="5047154" y="3956572"/>
              <a:ext cx="53665" cy="44928"/>
            </a:xfrm>
            <a:custGeom>
              <a:avLst/>
              <a:gdLst>
                <a:gd name="T0" fmla="*/ 38 w 40"/>
                <a:gd name="T1" fmla="*/ 0 h 34"/>
                <a:gd name="T2" fmla="*/ 0 w 40"/>
                <a:gd name="T3" fmla="*/ 28 h 34"/>
                <a:gd name="T4" fmla="*/ 16 w 40"/>
                <a:gd name="T5" fmla="*/ 34 h 34"/>
                <a:gd name="T6" fmla="*/ 40 w 40"/>
                <a:gd name="T7" fmla="*/ 10 h 34"/>
                <a:gd name="T8" fmla="*/ 38 w 40"/>
                <a:gd name="T9" fmla="*/ 0 h 34"/>
              </a:gdLst>
              <a:ahLst/>
              <a:cxnLst>
                <a:cxn ang="0">
                  <a:pos x="T0" y="T1"/>
                </a:cxn>
                <a:cxn ang="0">
                  <a:pos x="T2" y="T3"/>
                </a:cxn>
                <a:cxn ang="0">
                  <a:pos x="T4" y="T5"/>
                </a:cxn>
                <a:cxn ang="0">
                  <a:pos x="T6" y="T7"/>
                </a:cxn>
                <a:cxn ang="0">
                  <a:pos x="T8" y="T9"/>
                </a:cxn>
              </a:cxnLst>
              <a:rect l="0" t="0" r="r" b="b"/>
              <a:pathLst>
                <a:path w="40" h="34">
                  <a:moveTo>
                    <a:pt x="38" y="0"/>
                  </a:moveTo>
                  <a:cubicBezTo>
                    <a:pt x="28" y="12"/>
                    <a:pt x="14" y="21"/>
                    <a:pt x="0" y="28"/>
                  </a:cubicBezTo>
                  <a:cubicBezTo>
                    <a:pt x="4" y="32"/>
                    <a:pt x="10" y="34"/>
                    <a:pt x="16" y="34"/>
                  </a:cubicBezTo>
                  <a:cubicBezTo>
                    <a:pt x="30" y="34"/>
                    <a:pt x="40" y="24"/>
                    <a:pt x="40" y="10"/>
                  </a:cubicBezTo>
                  <a:cubicBezTo>
                    <a:pt x="40" y="7"/>
                    <a:pt x="40" y="3"/>
                    <a:pt x="38"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0" name="Freeform 228"/>
            <p:cNvSpPr/>
            <p:nvPr>
              <p:custDataLst>
                <p:tags r:id="rId215"/>
              </p:custDataLst>
            </p:nvPr>
          </p:nvSpPr>
          <p:spPr bwMode="auto">
            <a:xfrm>
              <a:off x="5159474" y="3808060"/>
              <a:ext cx="64896" cy="64896"/>
            </a:xfrm>
            <a:custGeom>
              <a:avLst/>
              <a:gdLst>
                <a:gd name="T0" fmla="*/ 52 w 52"/>
                <a:gd name="T1" fmla="*/ 0 h 52"/>
                <a:gd name="T2" fmla="*/ 0 w 52"/>
                <a:gd name="T3" fmla="*/ 0 h 52"/>
                <a:gd name="T4" fmla="*/ 23 w 52"/>
                <a:gd name="T5" fmla="*/ 24 h 52"/>
                <a:gd name="T6" fmla="*/ 30 w 52"/>
                <a:gd name="T7" fmla="*/ 30 h 52"/>
                <a:gd name="T8" fmla="*/ 52 w 52"/>
                <a:gd name="T9" fmla="*/ 52 h 52"/>
                <a:gd name="T10" fmla="*/ 52 w 52"/>
                <a:gd name="T11" fmla="*/ 0 h 52"/>
              </a:gdLst>
              <a:ahLst/>
              <a:cxnLst>
                <a:cxn ang="0">
                  <a:pos x="T0" y="T1"/>
                </a:cxn>
                <a:cxn ang="0">
                  <a:pos x="T2" y="T3"/>
                </a:cxn>
                <a:cxn ang="0">
                  <a:pos x="T4" y="T5"/>
                </a:cxn>
                <a:cxn ang="0">
                  <a:pos x="T6" y="T7"/>
                </a:cxn>
                <a:cxn ang="0">
                  <a:pos x="T8" y="T9"/>
                </a:cxn>
                <a:cxn ang="0">
                  <a:pos x="T10" y="T11"/>
                </a:cxn>
              </a:cxnLst>
              <a:rect l="0" t="0" r="r" b="b"/>
              <a:pathLst>
                <a:path w="52" h="52">
                  <a:moveTo>
                    <a:pt x="52" y="0"/>
                  </a:moveTo>
                  <a:lnTo>
                    <a:pt x="0" y="0"/>
                  </a:lnTo>
                  <a:lnTo>
                    <a:pt x="23" y="24"/>
                  </a:lnTo>
                  <a:lnTo>
                    <a:pt x="30" y="30"/>
                  </a:lnTo>
                  <a:lnTo>
                    <a:pt x="52" y="52"/>
                  </a:lnTo>
                  <a:lnTo>
                    <a:pt x="52" y="0"/>
                  </a:lnTo>
                  <a:close/>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1" name="Freeform 229"/>
            <p:cNvSpPr/>
            <p:nvPr>
              <p:custDataLst>
                <p:tags r:id="rId216"/>
              </p:custDataLst>
            </p:nvPr>
          </p:nvSpPr>
          <p:spPr bwMode="auto">
            <a:xfrm>
              <a:off x="5159474" y="3808060"/>
              <a:ext cx="64896" cy="64896"/>
            </a:xfrm>
            <a:custGeom>
              <a:avLst/>
              <a:gdLst>
                <a:gd name="T0" fmla="*/ 52 w 52"/>
                <a:gd name="T1" fmla="*/ 0 h 52"/>
                <a:gd name="T2" fmla="*/ 0 w 52"/>
                <a:gd name="T3" fmla="*/ 0 h 52"/>
                <a:gd name="T4" fmla="*/ 23 w 52"/>
                <a:gd name="T5" fmla="*/ 24 h 52"/>
                <a:gd name="T6" fmla="*/ 30 w 52"/>
                <a:gd name="T7" fmla="*/ 30 h 52"/>
                <a:gd name="T8" fmla="*/ 52 w 52"/>
                <a:gd name="T9" fmla="*/ 52 h 52"/>
                <a:gd name="T10" fmla="*/ 52 w 52"/>
                <a:gd name="T11" fmla="*/ 0 h 52"/>
              </a:gdLst>
              <a:ahLst/>
              <a:cxnLst>
                <a:cxn ang="0">
                  <a:pos x="T0" y="T1"/>
                </a:cxn>
                <a:cxn ang="0">
                  <a:pos x="T2" y="T3"/>
                </a:cxn>
                <a:cxn ang="0">
                  <a:pos x="T4" y="T5"/>
                </a:cxn>
                <a:cxn ang="0">
                  <a:pos x="T6" y="T7"/>
                </a:cxn>
                <a:cxn ang="0">
                  <a:pos x="T8" y="T9"/>
                </a:cxn>
                <a:cxn ang="0">
                  <a:pos x="T10" y="T11"/>
                </a:cxn>
              </a:cxnLst>
              <a:rect l="0" t="0" r="r" b="b"/>
              <a:pathLst>
                <a:path w="52" h="52">
                  <a:moveTo>
                    <a:pt x="52" y="0"/>
                  </a:moveTo>
                  <a:lnTo>
                    <a:pt x="0" y="0"/>
                  </a:lnTo>
                  <a:lnTo>
                    <a:pt x="23" y="24"/>
                  </a:lnTo>
                  <a:lnTo>
                    <a:pt x="30" y="30"/>
                  </a:lnTo>
                  <a:lnTo>
                    <a:pt x="52" y="52"/>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2" name="Freeform 230"/>
            <p:cNvSpPr/>
            <p:nvPr>
              <p:custDataLst>
                <p:tags r:id="rId217"/>
              </p:custDataLst>
            </p:nvPr>
          </p:nvSpPr>
          <p:spPr bwMode="auto">
            <a:xfrm>
              <a:off x="4478063" y="3472345"/>
              <a:ext cx="607779" cy="415587"/>
            </a:xfrm>
            <a:custGeom>
              <a:avLst/>
              <a:gdLst>
                <a:gd name="T0" fmla="*/ 423 w 451"/>
                <a:gd name="T1" fmla="*/ 308 h 308"/>
                <a:gd name="T2" fmla="*/ 28 w 451"/>
                <a:gd name="T3" fmla="*/ 308 h 308"/>
                <a:gd name="T4" fmla="*/ 0 w 451"/>
                <a:gd name="T5" fmla="*/ 279 h 308"/>
                <a:gd name="T6" fmla="*/ 0 w 451"/>
                <a:gd name="T7" fmla="*/ 28 h 308"/>
                <a:gd name="T8" fmla="*/ 28 w 451"/>
                <a:gd name="T9" fmla="*/ 0 h 308"/>
                <a:gd name="T10" fmla="*/ 423 w 451"/>
                <a:gd name="T11" fmla="*/ 0 h 308"/>
                <a:gd name="T12" fmla="*/ 451 w 451"/>
                <a:gd name="T13" fmla="*/ 28 h 308"/>
                <a:gd name="T14" fmla="*/ 451 w 451"/>
                <a:gd name="T15" fmla="*/ 279 h 308"/>
                <a:gd name="T16" fmla="*/ 423 w 451"/>
                <a:gd name="T17"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1" h="308">
                  <a:moveTo>
                    <a:pt x="423" y="308"/>
                  </a:moveTo>
                  <a:cubicBezTo>
                    <a:pt x="28" y="308"/>
                    <a:pt x="28" y="308"/>
                    <a:pt x="28" y="308"/>
                  </a:cubicBezTo>
                  <a:cubicBezTo>
                    <a:pt x="12" y="308"/>
                    <a:pt x="0" y="295"/>
                    <a:pt x="0" y="279"/>
                  </a:cubicBezTo>
                  <a:cubicBezTo>
                    <a:pt x="0" y="28"/>
                    <a:pt x="0" y="28"/>
                    <a:pt x="0" y="28"/>
                  </a:cubicBezTo>
                  <a:cubicBezTo>
                    <a:pt x="0" y="12"/>
                    <a:pt x="12" y="0"/>
                    <a:pt x="28" y="0"/>
                  </a:cubicBezTo>
                  <a:cubicBezTo>
                    <a:pt x="423" y="0"/>
                    <a:pt x="423" y="0"/>
                    <a:pt x="423" y="0"/>
                  </a:cubicBezTo>
                  <a:cubicBezTo>
                    <a:pt x="438" y="0"/>
                    <a:pt x="451" y="12"/>
                    <a:pt x="451" y="28"/>
                  </a:cubicBezTo>
                  <a:cubicBezTo>
                    <a:pt x="451" y="279"/>
                    <a:pt x="451" y="279"/>
                    <a:pt x="451" y="279"/>
                  </a:cubicBezTo>
                  <a:cubicBezTo>
                    <a:pt x="451" y="295"/>
                    <a:pt x="438" y="308"/>
                    <a:pt x="423" y="3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3" name="Rectangle 231"/>
            <p:cNvSpPr>
              <a:spLocks noChangeArrowheads="1"/>
            </p:cNvSpPr>
            <p:nvPr>
              <p:custDataLst>
                <p:tags r:id="rId218"/>
              </p:custDataLst>
            </p:nvPr>
          </p:nvSpPr>
          <p:spPr bwMode="auto">
            <a:xfrm>
              <a:off x="4952305" y="3491066"/>
              <a:ext cx="21217" cy="49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4" name="Freeform 232"/>
            <p:cNvSpPr/>
            <p:nvPr>
              <p:custDataLst>
                <p:tags r:id="rId219"/>
              </p:custDataLst>
            </p:nvPr>
          </p:nvSpPr>
          <p:spPr bwMode="auto">
            <a:xfrm>
              <a:off x="5052146" y="3487321"/>
              <a:ext cx="17472" cy="17472"/>
            </a:xfrm>
            <a:custGeom>
              <a:avLst/>
              <a:gdLst>
                <a:gd name="T0" fmla="*/ 12 w 14"/>
                <a:gd name="T1" fmla="*/ 14 h 14"/>
                <a:gd name="T2" fmla="*/ 0 w 14"/>
                <a:gd name="T3" fmla="*/ 2 h 14"/>
                <a:gd name="T4" fmla="*/ 3 w 14"/>
                <a:gd name="T5" fmla="*/ 0 h 14"/>
                <a:gd name="T6" fmla="*/ 14 w 14"/>
                <a:gd name="T7" fmla="*/ 11 h 14"/>
                <a:gd name="T8" fmla="*/ 12 w 14"/>
                <a:gd name="T9" fmla="*/ 14 h 14"/>
              </a:gdLst>
              <a:ahLst/>
              <a:cxnLst>
                <a:cxn ang="0">
                  <a:pos x="T0" y="T1"/>
                </a:cxn>
                <a:cxn ang="0">
                  <a:pos x="T2" y="T3"/>
                </a:cxn>
                <a:cxn ang="0">
                  <a:pos x="T4" y="T5"/>
                </a:cxn>
                <a:cxn ang="0">
                  <a:pos x="T6" y="T7"/>
                </a:cxn>
                <a:cxn ang="0">
                  <a:pos x="T8" y="T9"/>
                </a:cxn>
              </a:cxnLst>
              <a:rect l="0" t="0" r="r" b="b"/>
              <a:pathLst>
                <a:path w="14" h="14">
                  <a:moveTo>
                    <a:pt x="12" y="14"/>
                  </a:moveTo>
                  <a:lnTo>
                    <a:pt x="0" y="2"/>
                  </a:lnTo>
                  <a:lnTo>
                    <a:pt x="3" y="0"/>
                  </a:lnTo>
                  <a:lnTo>
                    <a:pt x="14" y="11"/>
                  </a:lnTo>
                  <a:lnTo>
                    <a:pt x="12" y="14"/>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5" name="Freeform 233"/>
            <p:cNvSpPr/>
            <p:nvPr>
              <p:custDataLst>
                <p:tags r:id="rId220"/>
              </p:custDataLst>
            </p:nvPr>
          </p:nvSpPr>
          <p:spPr bwMode="auto">
            <a:xfrm>
              <a:off x="5052146" y="3487321"/>
              <a:ext cx="17472" cy="17472"/>
            </a:xfrm>
            <a:custGeom>
              <a:avLst/>
              <a:gdLst>
                <a:gd name="T0" fmla="*/ 3 w 14"/>
                <a:gd name="T1" fmla="*/ 14 h 14"/>
                <a:gd name="T2" fmla="*/ 14 w 14"/>
                <a:gd name="T3" fmla="*/ 2 h 14"/>
                <a:gd name="T4" fmla="*/ 12 w 14"/>
                <a:gd name="T5" fmla="*/ 0 h 14"/>
                <a:gd name="T6" fmla="*/ 0 w 14"/>
                <a:gd name="T7" fmla="*/ 11 h 14"/>
                <a:gd name="T8" fmla="*/ 3 w 14"/>
                <a:gd name="T9" fmla="*/ 14 h 14"/>
              </a:gdLst>
              <a:ahLst/>
              <a:cxnLst>
                <a:cxn ang="0">
                  <a:pos x="T0" y="T1"/>
                </a:cxn>
                <a:cxn ang="0">
                  <a:pos x="T2" y="T3"/>
                </a:cxn>
                <a:cxn ang="0">
                  <a:pos x="T4" y="T5"/>
                </a:cxn>
                <a:cxn ang="0">
                  <a:pos x="T6" y="T7"/>
                </a:cxn>
                <a:cxn ang="0">
                  <a:pos x="T8" y="T9"/>
                </a:cxn>
              </a:cxnLst>
              <a:rect l="0" t="0" r="r" b="b"/>
              <a:pathLst>
                <a:path w="14" h="14">
                  <a:moveTo>
                    <a:pt x="3" y="14"/>
                  </a:moveTo>
                  <a:lnTo>
                    <a:pt x="14" y="2"/>
                  </a:lnTo>
                  <a:lnTo>
                    <a:pt x="12" y="0"/>
                  </a:lnTo>
                  <a:lnTo>
                    <a:pt x="0" y="11"/>
                  </a:lnTo>
                  <a:lnTo>
                    <a:pt x="3" y="14"/>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6" name="Freeform 234"/>
            <p:cNvSpPr/>
            <p:nvPr>
              <p:custDataLst>
                <p:tags r:id="rId221"/>
              </p:custDataLst>
            </p:nvPr>
          </p:nvSpPr>
          <p:spPr bwMode="auto">
            <a:xfrm>
              <a:off x="5005970" y="3479833"/>
              <a:ext cx="26209" cy="26209"/>
            </a:xfrm>
            <a:custGeom>
              <a:avLst/>
              <a:gdLst>
                <a:gd name="T0" fmla="*/ 17 w 21"/>
                <a:gd name="T1" fmla="*/ 17 h 21"/>
                <a:gd name="T2" fmla="*/ 17 w 21"/>
                <a:gd name="T3" fmla="*/ 13 h 21"/>
                <a:gd name="T4" fmla="*/ 8 w 21"/>
                <a:gd name="T5" fmla="*/ 13 h 21"/>
                <a:gd name="T6" fmla="*/ 8 w 21"/>
                <a:gd name="T7" fmla="*/ 8 h 21"/>
                <a:gd name="T8" fmla="*/ 13 w 21"/>
                <a:gd name="T9" fmla="*/ 8 h 21"/>
                <a:gd name="T10" fmla="*/ 13 w 21"/>
                <a:gd name="T11" fmla="*/ 17 h 21"/>
                <a:gd name="T12" fmla="*/ 17 w 21"/>
                <a:gd name="T13" fmla="*/ 17 h 21"/>
                <a:gd name="T14" fmla="*/ 17 w 21"/>
                <a:gd name="T15" fmla="*/ 13 h 21"/>
                <a:gd name="T16" fmla="*/ 17 w 21"/>
                <a:gd name="T17" fmla="*/ 17 h 21"/>
                <a:gd name="T18" fmla="*/ 21 w 21"/>
                <a:gd name="T19" fmla="*/ 17 h 21"/>
                <a:gd name="T20" fmla="*/ 21 w 21"/>
                <a:gd name="T21" fmla="*/ 0 h 21"/>
                <a:gd name="T22" fmla="*/ 0 w 21"/>
                <a:gd name="T23" fmla="*/ 0 h 21"/>
                <a:gd name="T24" fmla="*/ 0 w 21"/>
                <a:gd name="T25" fmla="*/ 21 h 21"/>
                <a:gd name="T26" fmla="*/ 21 w 21"/>
                <a:gd name="T27" fmla="*/ 21 h 21"/>
                <a:gd name="T28" fmla="*/ 21 w 21"/>
                <a:gd name="T29" fmla="*/ 17 h 21"/>
                <a:gd name="T30" fmla="*/ 17 w 21"/>
                <a:gd name="T31"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1">
                  <a:moveTo>
                    <a:pt x="17" y="17"/>
                  </a:moveTo>
                  <a:lnTo>
                    <a:pt x="17" y="13"/>
                  </a:lnTo>
                  <a:lnTo>
                    <a:pt x="8" y="13"/>
                  </a:lnTo>
                  <a:lnTo>
                    <a:pt x="8" y="8"/>
                  </a:lnTo>
                  <a:lnTo>
                    <a:pt x="13" y="8"/>
                  </a:lnTo>
                  <a:lnTo>
                    <a:pt x="13" y="17"/>
                  </a:lnTo>
                  <a:lnTo>
                    <a:pt x="17" y="17"/>
                  </a:lnTo>
                  <a:lnTo>
                    <a:pt x="17" y="13"/>
                  </a:lnTo>
                  <a:lnTo>
                    <a:pt x="17" y="17"/>
                  </a:lnTo>
                  <a:lnTo>
                    <a:pt x="21" y="17"/>
                  </a:lnTo>
                  <a:lnTo>
                    <a:pt x="21" y="0"/>
                  </a:lnTo>
                  <a:lnTo>
                    <a:pt x="0" y="0"/>
                  </a:lnTo>
                  <a:lnTo>
                    <a:pt x="0" y="21"/>
                  </a:lnTo>
                  <a:lnTo>
                    <a:pt x="21" y="21"/>
                  </a:lnTo>
                  <a:lnTo>
                    <a:pt x="21" y="17"/>
                  </a:lnTo>
                  <a:lnTo>
                    <a:pt x="17" y="17"/>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7" name="Rectangle 235"/>
            <p:cNvSpPr>
              <a:spLocks noChangeArrowheads="1"/>
            </p:cNvSpPr>
            <p:nvPr>
              <p:custDataLst>
                <p:tags r:id="rId222"/>
              </p:custDataLst>
            </p:nvPr>
          </p:nvSpPr>
          <p:spPr bwMode="auto">
            <a:xfrm>
              <a:off x="5002226" y="3491066"/>
              <a:ext cx="16224" cy="137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8" name="Freeform 236"/>
            <p:cNvSpPr/>
            <p:nvPr>
              <p:custDataLst>
                <p:tags r:id="rId223"/>
              </p:custDataLst>
            </p:nvPr>
          </p:nvSpPr>
          <p:spPr bwMode="auto">
            <a:xfrm>
              <a:off x="4997234" y="3486074"/>
              <a:ext cx="27456" cy="23713"/>
            </a:xfrm>
            <a:custGeom>
              <a:avLst/>
              <a:gdLst>
                <a:gd name="T0" fmla="*/ 17 w 22"/>
                <a:gd name="T1" fmla="*/ 15 h 19"/>
                <a:gd name="T2" fmla="*/ 17 w 22"/>
                <a:gd name="T3" fmla="*/ 11 h 19"/>
                <a:gd name="T4" fmla="*/ 9 w 22"/>
                <a:gd name="T5" fmla="*/ 11 h 19"/>
                <a:gd name="T6" fmla="*/ 9 w 22"/>
                <a:gd name="T7" fmla="*/ 9 h 19"/>
                <a:gd name="T8" fmla="*/ 13 w 22"/>
                <a:gd name="T9" fmla="*/ 9 h 19"/>
                <a:gd name="T10" fmla="*/ 13 w 22"/>
                <a:gd name="T11" fmla="*/ 15 h 19"/>
                <a:gd name="T12" fmla="*/ 17 w 22"/>
                <a:gd name="T13" fmla="*/ 15 h 19"/>
                <a:gd name="T14" fmla="*/ 17 w 22"/>
                <a:gd name="T15" fmla="*/ 11 h 19"/>
                <a:gd name="T16" fmla="*/ 17 w 22"/>
                <a:gd name="T17" fmla="*/ 15 h 19"/>
                <a:gd name="T18" fmla="*/ 22 w 22"/>
                <a:gd name="T19" fmla="*/ 15 h 19"/>
                <a:gd name="T20" fmla="*/ 22 w 22"/>
                <a:gd name="T21" fmla="*/ 0 h 19"/>
                <a:gd name="T22" fmla="*/ 0 w 22"/>
                <a:gd name="T23" fmla="*/ 0 h 19"/>
                <a:gd name="T24" fmla="*/ 0 w 22"/>
                <a:gd name="T25" fmla="*/ 19 h 19"/>
                <a:gd name="T26" fmla="*/ 22 w 22"/>
                <a:gd name="T27" fmla="*/ 19 h 19"/>
                <a:gd name="T28" fmla="*/ 22 w 22"/>
                <a:gd name="T29" fmla="*/ 15 h 19"/>
                <a:gd name="T30" fmla="*/ 17 w 22"/>
                <a:gd name="T3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9">
                  <a:moveTo>
                    <a:pt x="17" y="15"/>
                  </a:moveTo>
                  <a:lnTo>
                    <a:pt x="17" y="11"/>
                  </a:lnTo>
                  <a:lnTo>
                    <a:pt x="9" y="11"/>
                  </a:lnTo>
                  <a:lnTo>
                    <a:pt x="9" y="9"/>
                  </a:lnTo>
                  <a:lnTo>
                    <a:pt x="13" y="9"/>
                  </a:lnTo>
                  <a:lnTo>
                    <a:pt x="13" y="15"/>
                  </a:lnTo>
                  <a:lnTo>
                    <a:pt x="17" y="15"/>
                  </a:lnTo>
                  <a:lnTo>
                    <a:pt x="17" y="11"/>
                  </a:lnTo>
                  <a:lnTo>
                    <a:pt x="17" y="15"/>
                  </a:lnTo>
                  <a:lnTo>
                    <a:pt x="22" y="15"/>
                  </a:lnTo>
                  <a:lnTo>
                    <a:pt x="22" y="0"/>
                  </a:lnTo>
                  <a:lnTo>
                    <a:pt x="0" y="0"/>
                  </a:lnTo>
                  <a:lnTo>
                    <a:pt x="0" y="19"/>
                  </a:lnTo>
                  <a:lnTo>
                    <a:pt x="22" y="19"/>
                  </a:lnTo>
                  <a:lnTo>
                    <a:pt x="22" y="15"/>
                  </a:lnTo>
                  <a:lnTo>
                    <a:pt x="17" y="15"/>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9" name="Freeform 237"/>
            <p:cNvSpPr/>
            <p:nvPr>
              <p:custDataLst>
                <p:tags r:id="rId224"/>
              </p:custDataLst>
            </p:nvPr>
          </p:nvSpPr>
          <p:spPr bwMode="auto">
            <a:xfrm>
              <a:off x="4510511" y="3517274"/>
              <a:ext cx="542883" cy="339458"/>
            </a:xfrm>
            <a:custGeom>
              <a:avLst/>
              <a:gdLst>
                <a:gd name="T0" fmla="*/ 434 w 435"/>
                <a:gd name="T1" fmla="*/ 272 h 272"/>
                <a:gd name="T2" fmla="*/ 434 w 435"/>
                <a:gd name="T3" fmla="*/ 271 h 272"/>
                <a:gd name="T4" fmla="*/ 1 w 435"/>
                <a:gd name="T5" fmla="*/ 271 h 272"/>
                <a:gd name="T6" fmla="*/ 1 w 435"/>
                <a:gd name="T7" fmla="*/ 1 h 272"/>
                <a:gd name="T8" fmla="*/ 434 w 435"/>
                <a:gd name="T9" fmla="*/ 1 h 272"/>
                <a:gd name="T10" fmla="*/ 434 w 435"/>
                <a:gd name="T11" fmla="*/ 272 h 272"/>
                <a:gd name="T12" fmla="*/ 434 w 435"/>
                <a:gd name="T13" fmla="*/ 272 h 272"/>
                <a:gd name="T14" fmla="*/ 434 w 435"/>
                <a:gd name="T15" fmla="*/ 271 h 272"/>
                <a:gd name="T16" fmla="*/ 434 w 435"/>
                <a:gd name="T17" fmla="*/ 272 h 272"/>
                <a:gd name="T18" fmla="*/ 435 w 435"/>
                <a:gd name="T19" fmla="*/ 272 h 272"/>
                <a:gd name="T20" fmla="*/ 435 w 435"/>
                <a:gd name="T21" fmla="*/ 0 h 272"/>
                <a:gd name="T22" fmla="*/ 0 w 435"/>
                <a:gd name="T23" fmla="*/ 0 h 272"/>
                <a:gd name="T24" fmla="*/ 0 w 435"/>
                <a:gd name="T25" fmla="*/ 272 h 272"/>
                <a:gd name="T26" fmla="*/ 435 w 435"/>
                <a:gd name="T27" fmla="*/ 272 h 272"/>
                <a:gd name="T28" fmla="*/ 435 w 435"/>
                <a:gd name="T29" fmla="*/ 272 h 272"/>
                <a:gd name="T30" fmla="*/ 434 w 435"/>
                <a:gd name="T3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272">
                  <a:moveTo>
                    <a:pt x="434" y="272"/>
                  </a:moveTo>
                  <a:lnTo>
                    <a:pt x="434" y="271"/>
                  </a:lnTo>
                  <a:lnTo>
                    <a:pt x="1" y="271"/>
                  </a:lnTo>
                  <a:lnTo>
                    <a:pt x="1" y="1"/>
                  </a:lnTo>
                  <a:lnTo>
                    <a:pt x="434" y="1"/>
                  </a:lnTo>
                  <a:lnTo>
                    <a:pt x="434" y="272"/>
                  </a:lnTo>
                  <a:lnTo>
                    <a:pt x="434" y="272"/>
                  </a:lnTo>
                  <a:lnTo>
                    <a:pt x="434" y="271"/>
                  </a:lnTo>
                  <a:lnTo>
                    <a:pt x="434" y="272"/>
                  </a:lnTo>
                  <a:lnTo>
                    <a:pt x="435" y="272"/>
                  </a:lnTo>
                  <a:lnTo>
                    <a:pt x="435" y="0"/>
                  </a:lnTo>
                  <a:lnTo>
                    <a:pt x="0" y="0"/>
                  </a:lnTo>
                  <a:lnTo>
                    <a:pt x="0" y="272"/>
                  </a:lnTo>
                  <a:lnTo>
                    <a:pt x="435" y="272"/>
                  </a:lnTo>
                  <a:lnTo>
                    <a:pt x="435" y="272"/>
                  </a:lnTo>
                  <a:lnTo>
                    <a:pt x="434" y="272"/>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0" name="Freeform 238"/>
            <p:cNvSpPr/>
            <p:nvPr>
              <p:custDataLst>
                <p:tags r:id="rId225"/>
              </p:custDataLst>
            </p:nvPr>
          </p:nvSpPr>
          <p:spPr bwMode="auto">
            <a:xfrm>
              <a:off x="4510511" y="3517274"/>
              <a:ext cx="542883" cy="339458"/>
            </a:xfrm>
            <a:custGeom>
              <a:avLst/>
              <a:gdLst>
                <a:gd name="T0" fmla="*/ 434 w 435"/>
                <a:gd name="T1" fmla="*/ 272 h 272"/>
                <a:gd name="T2" fmla="*/ 434 w 435"/>
                <a:gd name="T3" fmla="*/ 271 h 272"/>
                <a:gd name="T4" fmla="*/ 1 w 435"/>
                <a:gd name="T5" fmla="*/ 271 h 272"/>
                <a:gd name="T6" fmla="*/ 1 w 435"/>
                <a:gd name="T7" fmla="*/ 1 h 272"/>
                <a:gd name="T8" fmla="*/ 434 w 435"/>
                <a:gd name="T9" fmla="*/ 1 h 272"/>
                <a:gd name="T10" fmla="*/ 434 w 435"/>
                <a:gd name="T11" fmla="*/ 272 h 272"/>
                <a:gd name="T12" fmla="*/ 434 w 435"/>
                <a:gd name="T13" fmla="*/ 272 h 272"/>
                <a:gd name="T14" fmla="*/ 434 w 435"/>
                <a:gd name="T15" fmla="*/ 271 h 272"/>
                <a:gd name="T16" fmla="*/ 434 w 435"/>
                <a:gd name="T17" fmla="*/ 272 h 272"/>
                <a:gd name="T18" fmla="*/ 435 w 435"/>
                <a:gd name="T19" fmla="*/ 272 h 272"/>
                <a:gd name="T20" fmla="*/ 435 w 435"/>
                <a:gd name="T21" fmla="*/ 0 h 272"/>
                <a:gd name="T22" fmla="*/ 0 w 435"/>
                <a:gd name="T23" fmla="*/ 0 h 272"/>
                <a:gd name="T24" fmla="*/ 0 w 435"/>
                <a:gd name="T25" fmla="*/ 272 h 272"/>
                <a:gd name="T26" fmla="*/ 435 w 435"/>
                <a:gd name="T27" fmla="*/ 272 h 272"/>
                <a:gd name="T28" fmla="*/ 435 w 435"/>
                <a:gd name="T29" fmla="*/ 272 h 272"/>
                <a:gd name="T30" fmla="*/ 434 w 435"/>
                <a:gd name="T3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272">
                  <a:moveTo>
                    <a:pt x="434" y="272"/>
                  </a:moveTo>
                  <a:lnTo>
                    <a:pt x="434" y="271"/>
                  </a:lnTo>
                  <a:lnTo>
                    <a:pt x="1" y="271"/>
                  </a:lnTo>
                  <a:lnTo>
                    <a:pt x="1" y="1"/>
                  </a:lnTo>
                  <a:lnTo>
                    <a:pt x="434" y="1"/>
                  </a:lnTo>
                  <a:lnTo>
                    <a:pt x="434" y="272"/>
                  </a:lnTo>
                  <a:lnTo>
                    <a:pt x="434" y="272"/>
                  </a:lnTo>
                  <a:lnTo>
                    <a:pt x="434" y="271"/>
                  </a:lnTo>
                  <a:lnTo>
                    <a:pt x="434" y="272"/>
                  </a:lnTo>
                  <a:lnTo>
                    <a:pt x="435" y="272"/>
                  </a:lnTo>
                  <a:lnTo>
                    <a:pt x="435" y="0"/>
                  </a:lnTo>
                  <a:lnTo>
                    <a:pt x="0" y="0"/>
                  </a:lnTo>
                  <a:lnTo>
                    <a:pt x="0" y="272"/>
                  </a:lnTo>
                  <a:lnTo>
                    <a:pt x="435" y="272"/>
                  </a:lnTo>
                  <a:lnTo>
                    <a:pt x="435" y="272"/>
                  </a:lnTo>
                  <a:lnTo>
                    <a:pt x="434" y="2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1" name="Rectangle 239"/>
            <p:cNvSpPr>
              <a:spLocks noChangeArrowheads="1"/>
            </p:cNvSpPr>
            <p:nvPr>
              <p:custDataLst>
                <p:tags r:id="rId226"/>
              </p:custDataLst>
            </p:nvPr>
          </p:nvSpPr>
          <p:spPr bwMode="auto">
            <a:xfrm>
              <a:off x="4510511" y="3518522"/>
              <a:ext cx="541635" cy="37440"/>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2" name="Rectangle 240"/>
            <p:cNvSpPr>
              <a:spLocks noChangeArrowheads="1"/>
            </p:cNvSpPr>
            <p:nvPr>
              <p:custDataLst>
                <p:tags r:id="rId227"/>
              </p:custDataLst>
            </p:nvPr>
          </p:nvSpPr>
          <p:spPr bwMode="auto">
            <a:xfrm>
              <a:off x="4525487" y="3569690"/>
              <a:ext cx="97344" cy="97345"/>
            </a:xfrm>
            <a:prstGeom prst="rect">
              <a:avLst/>
            </a:prstGeom>
            <a:solidFill>
              <a:srgbClr val="F7C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3" name="Rectangle 241"/>
            <p:cNvSpPr>
              <a:spLocks noChangeArrowheads="1"/>
            </p:cNvSpPr>
            <p:nvPr>
              <p:custDataLst>
                <p:tags r:id="rId228"/>
              </p:custDataLst>
            </p:nvPr>
          </p:nvSpPr>
          <p:spPr bwMode="auto">
            <a:xfrm>
              <a:off x="4629072" y="3569690"/>
              <a:ext cx="97344" cy="97345"/>
            </a:xfrm>
            <a:prstGeom prst="rect">
              <a:avLst/>
            </a:prstGeom>
            <a:solidFill>
              <a:srgbClr val="EC7D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4" name="Rectangle 242"/>
            <p:cNvSpPr>
              <a:spLocks noChangeArrowheads="1"/>
            </p:cNvSpPr>
            <p:nvPr>
              <p:custDataLst>
                <p:tags r:id="rId229"/>
              </p:custDataLst>
            </p:nvPr>
          </p:nvSpPr>
          <p:spPr bwMode="auto">
            <a:xfrm>
              <a:off x="4733905" y="3569690"/>
              <a:ext cx="97344" cy="97345"/>
            </a:xfrm>
            <a:prstGeom prst="rect">
              <a:avLst/>
            </a:prstGeom>
            <a:solidFill>
              <a:srgbClr val="7EC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5" name="Rectangle 243"/>
            <p:cNvSpPr>
              <a:spLocks noChangeArrowheads="1"/>
            </p:cNvSpPr>
            <p:nvPr>
              <p:custDataLst>
                <p:tags r:id="rId230"/>
              </p:custDataLst>
            </p:nvPr>
          </p:nvSpPr>
          <p:spPr bwMode="auto">
            <a:xfrm>
              <a:off x="4838737" y="3569690"/>
              <a:ext cx="96097" cy="97345"/>
            </a:xfrm>
            <a:prstGeom prst="rect">
              <a:avLst/>
            </a:prstGeom>
            <a:solidFill>
              <a:srgbClr val="9BDD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6" name="Rectangle 244"/>
            <p:cNvSpPr>
              <a:spLocks noChangeArrowheads="1"/>
            </p:cNvSpPr>
            <p:nvPr>
              <p:custDataLst>
                <p:tags r:id="rId231"/>
              </p:custDataLst>
            </p:nvPr>
          </p:nvSpPr>
          <p:spPr bwMode="auto">
            <a:xfrm>
              <a:off x="4942321" y="3569690"/>
              <a:ext cx="97344" cy="97345"/>
            </a:xfrm>
            <a:prstGeom prst="rect">
              <a:avLst/>
            </a:prstGeom>
            <a:solidFill>
              <a:srgbClr val="57B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7" name="Rectangle 245"/>
            <p:cNvSpPr>
              <a:spLocks noChangeArrowheads="1"/>
            </p:cNvSpPr>
            <p:nvPr>
              <p:custDataLst>
                <p:tags r:id="rId232"/>
              </p:custDataLst>
            </p:nvPr>
          </p:nvSpPr>
          <p:spPr bwMode="auto">
            <a:xfrm>
              <a:off x="4942321" y="3569690"/>
              <a:ext cx="97344" cy="9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8" name="Rectangle 246"/>
            <p:cNvSpPr>
              <a:spLocks noChangeArrowheads="1"/>
            </p:cNvSpPr>
            <p:nvPr>
              <p:custDataLst>
                <p:tags r:id="rId233"/>
              </p:custDataLst>
            </p:nvPr>
          </p:nvSpPr>
          <p:spPr bwMode="auto">
            <a:xfrm>
              <a:off x="4525487" y="3682010"/>
              <a:ext cx="409346" cy="6240"/>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9" name="Rectangle 247"/>
            <p:cNvSpPr>
              <a:spLocks noChangeArrowheads="1"/>
            </p:cNvSpPr>
            <p:nvPr>
              <p:custDataLst>
                <p:tags r:id="rId234"/>
              </p:custDataLst>
            </p:nvPr>
          </p:nvSpPr>
          <p:spPr bwMode="auto">
            <a:xfrm>
              <a:off x="4942321" y="3682010"/>
              <a:ext cx="97344" cy="6240"/>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0" name="Rectangle 248"/>
            <p:cNvSpPr>
              <a:spLocks noChangeArrowheads="1"/>
            </p:cNvSpPr>
            <p:nvPr>
              <p:custDataLst>
                <p:tags r:id="rId235"/>
              </p:custDataLst>
            </p:nvPr>
          </p:nvSpPr>
          <p:spPr bwMode="auto">
            <a:xfrm>
              <a:off x="4942321" y="3714459"/>
              <a:ext cx="97344"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1" name="Rectangle 249"/>
            <p:cNvSpPr>
              <a:spLocks noChangeArrowheads="1"/>
            </p:cNvSpPr>
            <p:nvPr>
              <p:custDataLst>
                <p:tags r:id="rId236"/>
              </p:custDataLst>
            </p:nvPr>
          </p:nvSpPr>
          <p:spPr bwMode="auto">
            <a:xfrm>
              <a:off x="4808785" y="3714459"/>
              <a:ext cx="126049"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2" name="Rectangle 250"/>
            <p:cNvSpPr>
              <a:spLocks noChangeArrowheads="1"/>
            </p:cNvSpPr>
            <p:nvPr>
              <p:custDataLst>
                <p:tags r:id="rId237"/>
              </p:custDataLst>
            </p:nvPr>
          </p:nvSpPr>
          <p:spPr bwMode="auto">
            <a:xfrm>
              <a:off x="4525487" y="3696987"/>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3" name="Rectangle 251"/>
            <p:cNvSpPr>
              <a:spLocks noChangeArrowheads="1"/>
            </p:cNvSpPr>
            <p:nvPr>
              <p:custDataLst>
                <p:tags r:id="rId238"/>
              </p:custDataLst>
            </p:nvPr>
          </p:nvSpPr>
          <p:spPr bwMode="auto">
            <a:xfrm>
              <a:off x="4571664" y="3696987"/>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4" name="Rectangle 252"/>
            <p:cNvSpPr>
              <a:spLocks noChangeArrowheads="1"/>
            </p:cNvSpPr>
            <p:nvPr>
              <p:custDataLst>
                <p:tags r:id="rId239"/>
              </p:custDataLst>
            </p:nvPr>
          </p:nvSpPr>
          <p:spPr bwMode="auto">
            <a:xfrm>
              <a:off x="4616592" y="3696987"/>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5" name="Rectangle 253"/>
            <p:cNvSpPr>
              <a:spLocks noChangeArrowheads="1"/>
            </p:cNvSpPr>
            <p:nvPr>
              <p:custDataLst>
                <p:tags r:id="rId240"/>
              </p:custDataLst>
            </p:nvPr>
          </p:nvSpPr>
          <p:spPr bwMode="auto">
            <a:xfrm>
              <a:off x="4661520" y="3696987"/>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6" name="Rectangle 254"/>
            <p:cNvSpPr>
              <a:spLocks noChangeArrowheads="1"/>
            </p:cNvSpPr>
            <p:nvPr>
              <p:custDataLst>
                <p:tags r:id="rId241"/>
              </p:custDataLst>
            </p:nvPr>
          </p:nvSpPr>
          <p:spPr bwMode="auto">
            <a:xfrm>
              <a:off x="4707696" y="3696987"/>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7" name="Rectangle 255"/>
            <p:cNvSpPr>
              <a:spLocks noChangeArrowheads="1"/>
            </p:cNvSpPr>
            <p:nvPr>
              <p:custDataLst>
                <p:tags r:id="rId242"/>
              </p:custDataLst>
            </p:nvPr>
          </p:nvSpPr>
          <p:spPr bwMode="auto">
            <a:xfrm>
              <a:off x="4753873" y="3696987"/>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8" name="Rectangle 256"/>
            <p:cNvSpPr>
              <a:spLocks noChangeArrowheads="1"/>
            </p:cNvSpPr>
            <p:nvPr>
              <p:custDataLst>
                <p:tags r:id="rId243"/>
              </p:custDataLst>
            </p:nvPr>
          </p:nvSpPr>
          <p:spPr bwMode="auto">
            <a:xfrm>
              <a:off x="4942321" y="3764379"/>
              <a:ext cx="97344"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9" name="Rectangle 257"/>
            <p:cNvSpPr>
              <a:spLocks noChangeArrowheads="1"/>
            </p:cNvSpPr>
            <p:nvPr>
              <p:custDataLst>
                <p:tags r:id="rId244"/>
              </p:custDataLst>
            </p:nvPr>
          </p:nvSpPr>
          <p:spPr bwMode="auto">
            <a:xfrm>
              <a:off x="4808785" y="3764379"/>
              <a:ext cx="126049"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0" name="Rectangle 258"/>
            <p:cNvSpPr>
              <a:spLocks noChangeArrowheads="1"/>
            </p:cNvSpPr>
            <p:nvPr>
              <p:custDataLst>
                <p:tags r:id="rId245"/>
              </p:custDataLst>
            </p:nvPr>
          </p:nvSpPr>
          <p:spPr bwMode="auto">
            <a:xfrm>
              <a:off x="4525487" y="3748155"/>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1" name="Rectangle 259"/>
            <p:cNvSpPr>
              <a:spLocks noChangeArrowheads="1"/>
            </p:cNvSpPr>
            <p:nvPr>
              <p:custDataLst>
                <p:tags r:id="rId246"/>
              </p:custDataLst>
            </p:nvPr>
          </p:nvSpPr>
          <p:spPr bwMode="auto">
            <a:xfrm>
              <a:off x="4571664" y="3748155"/>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2" name="Rectangle 260"/>
            <p:cNvSpPr>
              <a:spLocks noChangeArrowheads="1"/>
            </p:cNvSpPr>
            <p:nvPr>
              <p:custDataLst>
                <p:tags r:id="rId247"/>
              </p:custDataLst>
            </p:nvPr>
          </p:nvSpPr>
          <p:spPr bwMode="auto">
            <a:xfrm>
              <a:off x="4616592" y="3748155"/>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3" name="Rectangle 261"/>
            <p:cNvSpPr>
              <a:spLocks noChangeArrowheads="1"/>
            </p:cNvSpPr>
            <p:nvPr>
              <p:custDataLst>
                <p:tags r:id="rId248"/>
              </p:custDataLst>
            </p:nvPr>
          </p:nvSpPr>
          <p:spPr bwMode="auto">
            <a:xfrm>
              <a:off x="4661520" y="3748155"/>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4" name="Rectangle 262"/>
            <p:cNvSpPr>
              <a:spLocks noChangeArrowheads="1"/>
            </p:cNvSpPr>
            <p:nvPr>
              <p:custDataLst>
                <p:tags r:id="rId249"/>
              </p:custDataLst>
            </p:nvPr>
          </p:nvSpPr>
          <p:spPr bwMode="auto">
            <a:xfrm>
              <a:off x="4707696" y="3748155"/>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5" name="Rectangle 263"/>
            <p:cNvSpPr>
              <a:spLocks noChangeArrowheads="1"/>
            </p:cNvSpPr>
            <p:nvPr>
              <p:custDataLst>
                <p:tags r:id="rId250"/>
              </p:custDataLst>
            </p:nvPr>
          </p:nvSpPr>
          <p:spPr bwMode="auto">
            <a:xfrm>
              <a:off x="4753873" y="3748155"/>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6" name="Rectangle 264"/>
            <p:cNvSpPr>
              <a:spLocks noChangeArrowheads="1"/>
            </p:cNvSpPr>
            <p:nvPr>
              <p:custDataLst>
                <p:tags r:id="rId251"/>
              </p:custDataLst>
            </p:nvPr>
          </p:nvSpPr>
          <p:spPr bwMode="auto">
            <a:xfrm>
              <a:off x="4942321" y="3815548"/>
              <a:ext cx="97344" cy="74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7" name="Rectangle 265"/>
            <p:cNvSpPr>
              <a:spLocks noChangeArrowheads="1"/>
            </p:cNvSpPr>
            <p:nvPr>
              <p:custDataLst>
                <p:tags r:id="rId252"/>
              </p:custDataLst>
            </p:nvPr>
          </p:nvSpPr>
          <p:spPr bwMode="auto">
            <a:xfrm>
              <a:off x="4808785" y="3815548"/>
              <a:ext cx="126049"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8" name="Rectangle 266"/>
            <p:cNvSpPr>
              <a:spLocks noChangeArrowheads="1"/>
            </p:cNvSpPr>
            <p:nvPr>
              <p:custDataLst>
                <p:tags r:id="rId253"/>
              </p:custDataLst>
            </p:nvPr>
          </p:nvSpPr>
          <p:spPr bwMode="auto">
            <a:xfrm>
              <a:off x="4525487" y="3799323"/>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9" name="Rectangle 267"/>
            <p:cNvSpPr>
              <a:spLocks noChangeArrowheads="1"/>
            </p:cNvSpPr>
            <p:nvPr>
              <p:custDataLst>
                <p:tags r:id="rId254"/>
              </p:custDataLst>
            </p:nvPr>
          </p:nvSpPr>
          <p:spPr bwMode="auto">
            <a:xfrm>
              <a:off x="4571664" y="3799323"/>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0" name="Rectangle 268"/>
            <p:cNvSpPr>
              <a:spLocks noChangeArrowheads="1"/>
            </p:cNvSpPr>
            <p:nvPr>
              <p:custDataLst>
                <p:tags r:id="rId255"/>
              </p:custDataLst>
            </p:nvPr>
          </p:nvSpPr>
          <p:spPr bwMode="auto">
            <a:xfrm>
              <a:off x="4616592" y="3799323"/>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1" name="Rectangle 269"/>
            <p:cNvSpPr>
              <a:spLocks noChangeArrowheads="1"/>
            </p:cNvSpPr>
            <p:nvPr>
              <p:custDataLst>
                <p:tags r:id="rId256"/>
              </p:custDataLst>
            </p:nvPr>
          </p:nvSpPr>
          <p:spPr bwMode="auto">
            <a:xfrm>
              <a:off x="4661520" y="3799323"/>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2" name="Rectangle 270"/>
            <p:cNvSpPr>
              <a:spLocks noChangeArrowheads="1"/>
            </p:cNvSpPr>
            <p:nvPr>
              <p:custDataLst>
                <p:tags r:id="rId257"/>
              </p:custDataLst>
            </p:nvPr>
          </p:nvSpPr>
          <p:spPr bwMode="auto">
            <a:xfrm>
              <a:off x="4707696" y="3799323"/>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3" name="Rectangle 271"/>
            <p:cNvSpPr>
              <a:spLocks noChangeArrowheads="1"/>
            </p:cNvSpPr>
            <p:nvPr>
              <p:custDataLst>
                <p:tags r:id="rId258"/>
              </p:custDataLst>
            </p:nvPr>
          </p:nvSpPr>
          <p:spPr bwMode="auto">
            <a:xfrm>
              <a:off x="4753873" y="3799323"/>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4" name="Freeform 272"/>
            <p:cNvSpPr/>
            <p:nvPr>
              <p:custDataLst>
                <p:tags r:id="rId259"/>
              </p:custDataLst>
            </p:nvPr>
          </p:nvSpPr>
          <p:spPr bwMode="auto">
            <a:xfrm>
              <a:off x="5003474" y="3670779"/>
              <a:ext cx="127297" cy="148513"/>
            </a:xfrm>
            <a:custGeom>
              <a:avLst/>
              <a:gdLst>
                <a:gd name="T0" fmla="*/ 92 w 102"/>
                <a:gd name="T1" fmla="*/ 119 h 119"/>
                <a:gd name="T2" fmla="*/ 102 w 102"/>
                <a:gd name="T3" fmla="*/ 24 h 119"/>
                <a:gd name="T4" fmla="*/ 25 w 102"/>
                <a:gd name="T5" fmla="*/ 0 h 119"/>
                <a:gd name="T6" fmla="*/ 0 w 102"/>
                <a:gd name="T7" fmla="*/ 97 h 119"/>
                <a:gd name="T8" fmla="*/ 92 w 102"/>
                <a:gd name="T9" fmla="*/ 119 h 119"/>
              </a:gdLst>
              <a:ahLst/>
              <a:cxnLst>
                <a:cxn ang="0">
                  <a:pos x="T0" y="T1"/>
                </a:cxn>
                <a:cxn ang="0">
                  <a:pos x="T2" y="T3"/>
                </a:cxn>
                <a:cxn ang="0">
                  <a:pos x="T4" y="T5"/>
                </a:cxn>
                <a:cxn ang="0">
                  <a:pos x="T6" y="T7"/>
                </a:cxn>
                <a:cxn ang="0">
                  <a:pos x="T8" y="T9"/>
                </a:cxn>
              </a:cxnLst>
              <a:rect l="0" t="0" r="r" b="b"/>
              <a:pathLst>
                <a:path w="102" h="119">
                  <a:moveTo>
                    <a:pt x="92" y="119"/>
                  </a:moveTo>
                  <a:lnTo>
                    <a:pt x="102" y="24"/>
                  </a:lnTo>
                  <a:lnTo>
                    <a:pt x="25" y="0"/>
                  </a:lnTo>
                  <a:lnTo>
                    <a:pt x="0" y="97"/>
                  </a:lnTo>
                  <a:lnTo>
                    <a:pt x="92"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5" name="Freeform 273"/>
            <p:cNvSpPr/>
            <p:nvPr>
              <p:custDataLst>
                <p:tags r:id="rId260"/>
              </p:custDataLst>
            </p:nvPr>
          </p:nvSpPr>
          <p:spPr bwMode="auto">
            <a:xfrm>
              <a:off x="5003474" y="3670779"/>
              <a:ext cx="127297" cy="148513"/>
            </a:xfrm>
            <a:custGeom>
              <a:avLst/>
              <a:gdLst>
                <a:gd name="T0" fmla="*/ 92 w 102"/>
                <a:gd name="T1" fmla="*/ 119 h 119"/>
                <a:gd name="T2" fmla="*/ 102 w 102"/>
                <a:gd name="T3" fmla="*/ 24 h 119"/>
                <a:gd name="T4" fmla="*/ 25 w 102"/>
                <a:gd name="T5" fmla="*/ 0 h 119"/>
                <a:gd name="T6" fmla="*/ 0 w 102"/>
                <a:gd name="T7" fmla="*/ 97 h 119"/>
                <a:gd name="T8" fmla="*/ 92 w 102"/>
                <a:gd name="T9" fmla="*/ 119 h 119"/>
              </a:gdLst>
              <a:ahLst/>
              <a:cxnLst>
                <a:cxn ang="0">
                  <a:pos x="T0" y="T1"/>
                </a:cxn>
                <a:cxn ang="0">
                  <a:pos x="T2" y="T3"/>
                </a:cxn>
                <a:cxn ang="0">
                  <a:pos x="T4" y="T5"/>
                </a:cxn>
                <a:cxn ang="0">
                  <a:pos x="T6" y="T7"/>
                </a:cxn>
                <a:cxn ang="0">
                  <a:pos x="T8" y="T9"/>
                </a:cxn>
              </a:cxnLst>
              <a:rect l="0" t="0" r="r" b="b"/>
              <a:pathLst>
                <a:path w="102" h="119">
                  <a:moveTo>
                    <a:pt x="92" y="119"/>
                  </a:moveTo>
                  <a:lnTo>
                    <a:pt x="102" y="24"/>
                  </a:lnTo>
                  <a:lnTo>
                    <a:pt x="25" y="0"/>
                  </a:lnTo>
                  <a:lnTo>
                    <a:pt x="0" y="97"/>
                  </a:lnTo>
                  <a:lnTo>
                    <a:pt x="92"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6" name="Freeform 274"/>
            <p:cNvSpPr/>
            <p:nvPr>
              <p:custDataLst>
                <p:tags r:id="rId261"/>
              </p:custDataLst>
            </p:nvPr>
          </p:nvSpPr>
          <p:spPr bwMode="auto">
            <a:xfrm>
              <a:off x="5034674" y="3347545"/>
              <a:ext cx="126049" cy="353186"/>
            </a:xfrm>
            <a:custGeom>
              <a:avLst/>
              <a:gdLst>
                <a:gd name="T0" fmla="*/ 88 w 93"/>
                <a:gd name="T1" fmla="*/ 87 h 262"/>
                <a:gd name="T2" fmla="*/ 71 w 93"/>
                <a:gd name="T3" fmla="*/ 262 h 262"/>
                <a:gd name="T4" fmla="*/ 0 w 93"/>
                <a:gd name="T5" fmla="*/ 244 h 262"/>
                <a:gd name="T6" fmla="*/ 42 w 93"/>
                <a:gd name="T7" fmla="*/ 82 h 262"/>
                <a:gd name="T8" fmla="*/ 81 w 93"/>
                <a:gd name="T9" fmla="*/ 4 h 262"/>
                <a:gd name="T10" fmla="*/ 88 w 93"/>
                <a:gd name="T11" fmla="*/ 87 h 262"/>
              </a:gdLst>
              <a:ahLst/>
              <a:cxnLst>
                <a:cxn ang="0">
                  <a:pos x="T0" y="T1"/>
                </a:cxn>
                <a:cxn ang="0">
                  <a:pos x="T2" y="T3"/>
                </a:cxn>
                <a:cxn ang="0">
                  <a:pos x="T4" y="T5"/>
                </a:cxn>
                <a:cxn ang="0">
                  <a:pos x="T6" y="T7"/>
                </a:cxn>
                <a:cxn ang="0">
                  <a:pos x="T8" y="T9"/>
                </a:cxn>
                <a:cxn ang="0">
                  <a:pos x="T10" y="T11"/>
                </a:cxn>
              </a:cxnLst>
              <a:rect l="0" t="0" r="r" b="b"/>
              <a:pathLst>
                <a:path w="93" h="262">
                  <a:moveTo>
                    <a:pt x="88" y="87"/>
                  </a:moveTo>
                  <a:cubicBezTo>
                    <a:pt x="85" y="117"/>
                    <a:pt x="77" y="198"/>
                    <a:pt x="71" y="262"/>
                  </a:cubicBezTo>
                  <a:cubicBezTo>
                    <a:pt x="0" y="244"/>
                    <a:pt x="0" y="244"/>
                    <a:pt x="0" y="244"/>
                  </a:cubicBezTo>
                  <a:cubicBezTo>
                    <a:pt x="15" y="183"/>
                    <a:pt x="35" y="109"/>
                    <a:pt x="42" y="82"/>
                  </a:cubicBezTo>
                  <a:cubicBezTo>
                    <a:pt x="54" y="34"/>
                    <a:pt x="71" y="0"/>
                    <a:pt x="81" y="4"/>
                  </a:cubicBezTo>
                  <a:cubicBezTo>
                    <a:pt x="87" y="5"/>
                    <a:pt x="93" y="36"/>
                    <a:pt x="88" y="87"/>
                  </a:cubicBezTo>
                  <a:close/>
                </a:path>
              </a:pathLst>
            </a:custGeom>
            <a:solidFill>
              <a:srgbClr val="4750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7" name="Freeform 275"/>
            <p:cNvSpPr/>
            <p:nvPr>
              <p:custDataLst>
                <p:tags r:id="rId262"/>
              </p:custDataLst>
            </p:nvPr>
          </p:nvSpPr>
          <p:spPr bwMode="auto">
            <a:xfrm>
              <a:off x="5009714" y="3693243"/>
              <a:ext cx="118561" cy="106081"/>
            </a:xfrm>
            <a:custGeom>
              <a:avLst/>
              <a:gdLst>
                <a:gd name="T0" fmla="*/ 88 w 88"/>
                <a:gd name="T1" fmla="*/ 19 h 79"/>
                <a:gd name="T2" fmla="*/ 83 w 88"/>
                <a:gd name="T3" fmla="*/ 79 h 79"/>
                <a:gd name="T4" fmla="*/ 0 w 88"/>
                <a:gd name="T5" fmla="*/ 59 h 79"/>
                <a:gd name="T6" fmla="*/ 15 w 88"/>
                <a:gd name="T7" fmla="*/ 0 h 79"/>
                <a:gd name="T8" fmla="*/ 88 w 88"/>
                <a:gd name="T9" fmla="*/ 19 h 79"/>
              </a:gdLst>
              <a:ahLst/>
              <a:cxnLst>
                <a:cxn ang="0">
                  <a:pos x="T0" y="T1"/>
                </a:cxn>
                <a:cxn ang="0">
                  <a:pos x="T2" y="T3"/>
                </a:cxn>
                <a:cxn ang="0">
                  <a:pos x="T4" y="T5"/>
                </a:cxn>
                <a:cxn ang="0">
                  <a:pos x="T6" y="T7"/>
                </a:cxn>
                <a:cxn ang="0">
                  <a:pos x="T8" y="T9"/>
                </a:cxn>
              </a:cxnLst>
              <a:rect l="0" t="0" r="r" b="b"/>
              <a:pathLst>
                <a:path w="88" h="79">
                  <a:moveTo>
                    <a:pt x="88" y="19"/>
                  </a:moveTo>
                  <a:cubicBezTo>
                    <a:pt x="86" y="44"/>
                    <a:pt x="84" y="66"/>
                    <a:pt x="83" y="79"/>
                  </a:cubicBezTo>
                  <a:cubicBezTo>
                    <a:pt x="0" y="59"/>
                    <a:pt x="0" y="59"/>
                    <a:pt x="0" y="59"/>
                  </a:cubicBezTo>
                  <a:cubicBezTo>
                    <a:pt x="3" y="46"/>
                    <a:pt x="9" y="25"/>
                    <a:pt x="15" y="0"/>
                  </a:cubicBezTo>
                  <a:cubicBezTo>
                    <a:pt x="88" y="19"/>
                    <a:pt x="88" y="19"/>
                    <a:pt x="88" y="19"/>
                  </a:cubicBezTo>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8" name="Freeform 276"/>
            <p:cNvSpPr/>
            <p:nvPr>
              <p:custDataLst>
                <p:tags r:id="rId263"/>
              </p:custDataLst>
            </p:nvPr>
          </p:nvSpPr>
          <p:spPr bwMode="auto">
            <a:xfrm>
              <a:off x="4936082" y="3791835"/>
              <a:ext cx="244609" cy="230882"/>
            </a:xfrm>
            <a:custGeom>
              <a:avLst/>
              <a:gdLst>
                <a:gd name="T0" fmla="*/ 135 w 181"/>
                <a:gd name="T1" fmla="*/ 20 h 171"/>
                <a:gd name="T2" fmla="*/ 135 w 181"/>
                <a:gd name="T3" fmla="*/ 20 h 171"/>
                <a:gd name="T4" fmla="*/ 8 w 181"/>
                <a:gd name="T5" fmla="*/ 171 h 171"/>
                <a:gd name="T6" fmla="*/ 33 w 181"/>
                <a:gd name="T7" fmla="*/ 90 h 171"/>
                <a:gd name="T8" fmla="*/ 50 w 181"/>
                <a:gd name="T9" fmla="*/ 0 h 171"/>
                <a:gd name="T10" fmla="*/ 135 w 181"/>
                <a:gd name="T11" fmla="*/ 20 h 171"/>
                <a:gd name="T12" fmla="*/ 135 w 181"/>
                <a:gd name="T13" fmla="*/ 20 h 171"/>
              </a:gdLst>
              <a:ahLst/>
              <a:cxnLst>
                <a:cxn ang="0">
                  <a:pos x="T0" y="T1"/>
                </a:cxn>
                <a:cxn ang="0">
                  <a:pos x="T2" y="T3"/>
                </a:cxn>
                <a:cxn ang="0">
                  <a:pos x="T4" y="T5"/>
                </a:cxn>
                <a:cxn ang="0">
                  <a:pos x="T6" y="T7"/>
                </a:cxn>
                <a:cxn ang="0">
                  <a:pos x="T8" y="T9"/>
                </a:cxn>
                <a:cxn ang="0">
                  <a:pos x="T10" y="T11"/>
                </a:cxn>
                <a:cxn ang="0">
                  <a:pos x="T12" y="T13"/>
                </a:cxn>
              </a:cxnLst>
              <a:rect l="0" t="0" r="r" b="b"/>
              <a:pathLst>
                <a:path w="181" h="171">
                  <a:moveTo>
                    <a:pt x="135" y="20"/>
                  </a:moveTo>
                  <a:cubicBezTo>
                    <a:pt x="135" y="20"/>
                    <a:pt x="135" y="20"/>
                    <a:pt x="135" y="20"/>
                  </a:cubicBezTo>
                  <a:cubicBezTo>
                    <a:pt x="181" y="157"/>
                    <a:pt x="8" y="171"/>
                    <a:pt x="8" y="171"/>
                  </a:cubicBezTo>
                  <a:cubicBezTo>
                    <a:pt x="8" y="171"/>
                    <a:pt x="67" y="144"/>
                    <a:pt x="33" y="90"/>
                  </a:cubicBezTo>
                  <a:cubicBezTo>
                    <a:pt x="0" y="39"/>
                    <a:pt x="47" y="2"/>
                    <a:pt x="50" y="0"/>
                  </a:cubicBezTo>
                  <a:cubicBezTo>
                    <a:pt x="135" y="20"/>
                    <a:pt x="135" y="20"/>
                    <a:pt x="135" y="20"/>
                  </a:cubicBezTo>
                  <a:cubicBezTo>
                    <a:pt x="135" y="20"/>
                    <a:pt x="135" y="20"/>
                    <a:pt x="135" y="20"/>
                  </a:cubicBezTo>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9" name="Freeform 277"/>
            <p:cNvSpPr/>
            <p:nvPr>
              <p:custDataLst>
                <p:tags r:id="rId264"/>
              </p:custDataLst>
            </p:nvPr>
          </p:nvSpPr>
          <p:spPr bwMode="auto">
            <a:xfrm>
              <a:off x="5029682" y="3693243"/>
              <a:ext cx="0" cy="1248"/>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path>
              </a:pathLst>
            </a:custGeom>
            <a:solidFill>
              <a:srgbClr val="E1CF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0" name="Freeform 278"/>
            <p:cNvSpPr/>
            <p:nvPr>
              <p:custDataLst>
                <p:tags r:id="rId265"/>
              </p:custDataLst>
            </p:nvPr>
          </p:nvSpPr>
          <p:spPr bwMode="auto">
            <a:xfrm>
              <a:off x="5029682" y="3693243"/>
              <a:ext cx="98593" cy="106081"/>
            </a:xfrm>
            <a:custGeom>
              <a:avLst/>
              <a:gdLst>
                <a:gd name="T0" fmla="*/ 0 w 73"/>
                <a:gd name="T1" fmla="*/ 0 h 79"/>
                <a:gd name="T2" fmla="*/ 0 w 73"/>
                <a:gd name="T3" fmla="*/ 1 h 79"/>
                <a:gd name="T4" fmla="*/ 62 w 73"/>
                <a:gd name="T5" fmla="*/ 17 h 79"/>
                <a:gd name="T6" fmla="*/ 56 w 73"/>
                <a:gd name="T7" fmla="*/ 76 h 79"/>
                <a:gd name="T8" fmla="*/ 68 w 73"/>
                <a:gd name="T9" fmla="*/ 79 h 79"/>
                <a:gd name="T10" fmla="*/ 68 w 73"/>
                <a:gd name="T11" fmla="*/ 79 h 79"/>
                <a:gd name="T12" fmla="*/ 73 w 73"/>
                <a:gd name="T13" fmla="*/ 19 h 79"/>
                <a:gd name="T14" fmla="*/ 0 w 73"/>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9">
                  <a:moveTo>
                    <a:pt x="0" y="0"/>
                  </a:moveTo>
                  <a:cubicBezTo>
                    <a:pt x="0" y="1"/>
                    <a:pt x="0" y="1"/>
                    <a:pt x="0" y="1"/>
                  </a:cubicBezTo>
                  <a:cubicBezTo>
                    <a:pt x="62" y="17"/>
                    <a:pt x="62" y="17"/>
                    <a:pt x="62" y="17"/>
                  </a:cubicBezTo>
                  <a:cubicBezTo>
                    <a:pt x="60" y="42"/>
                    <a:pt x="58" y="63"/>
                    <a:pt x="56" y="76"/>
                  </a:cubicBezTo>
                  <a:cubicBezTo>
                    <a:pt x="68" y="79"/>
                    <a:pt x="68" y="79"/>
                    <a:pt x="68" y="79"/>
                  </a:cubicBezTo>
                  <a:cubicBezTo>
                    <a:pt x="68" y="79"/>
                    <a:pt x="68" y="79"/>
                    <a:pt x="68" y="79"/>
                  </a:cubicBezTo>
                  <a:cubicBezTo>
                    <a:pt x="69" y="66"/>
                    <a:pt x="71" y="44"/>
                    <a:pt x="73" y="19"/>
                  </a:cubicBezTo>
                  <a:cubicBezTo>
                    <a:pt x="0" y="0"/>
                    <a:pt x="0" y="0"/>
                    <a:pt x="0" y="0"/>
                  </a:cubicBezTo>
                </a:path>
              </a:pathLst>
            </a:custGeom>
            <a:solidFill>
              <a:srgbClr val="DBA5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1" name="Freeform 279"/>
            <p:cNvSpPr/>
            <p:nvPr>
              <p:custDataLst>
                <p:tags r:id="rId266"/>
              </p:custDataLst>
            </p:nvPr>
          </p:nvSpPr>
          <p:spPr bwMode="auto">
            <a:xfrm>
              <a:off x="5003474" y="379183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E1CF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2" name="Freeform 280"/>
            <p:cNvSpPr/>
            <p:nvPr>
              <p:custDataLst>
                <p:tags r:id="rId267"/>
              </p:custDataLst>
            </p:nvPr>
          </p:nvSpPr>
          <p:spPr bwMode="auto">
            <a:xfrm>
              <a:off x="4947313" y="4013980"/>
              <a:ext cx="12480" cy="8736"/>
            </a:xfrm>
            <a:custGeom>
              <a:avLst/>
              <a:gdLst>
                <a:gd name="T0" fmla="*/ 9 w 9"/>
                <a:gd name="T1" fmla="*/ 0 h 6"/>
                <a:gd name="T2" fmla="*/ 9 w 9"/>
                <a:gd name="T3" fmla="*/ 0 h 6"/>
                <a:gd name="T4" fmla="*/ 0 w 9"/>
                <a:gd name="T5" fmla="*/ 6 h 6"/>
                <a:gd name="T6" fmla="*/ 9 w 9"/>
                <a:gd name="T7" fmla="*/ 0 h 6"/>
              </a:gdLst>
              <a:ahLst/>
              <a:cxnLst>
                <a:cxn ang="0">
                  <a:pos x="T0" y="T1"/>
                </a:cxn>
                <a:cxn ang="0">
                  <a:pos x="T2" y="T3"/>
                </a:cxn>
                <a:cxn ang="0">
                  <a:pos x="T4" y="T5"/>
                </a:cxn>
                <a:cxn ang="0">
                  <a:pos x="T6" y="T7"/>
                </a:cxn>
              </a:cxnLst>
              <a:rect l="0" t="0" r="r" b="b"/>
              <a:pathLst>
                <a:path w="9" h="6">
                  <a:moveTo>
                    <a:pt x="9" y="0"/>
                  </a:moveTo>
                  <a:cubicBezTo>
                    <a:pt x="9" y="0"/>
                    <a:pt x="9" y="0"/>
                    <a:pt x="9" y="0"/>
                  </a:cubicBezTo>
                  <a:cubicBezTo>
                    <a:pt x="4" y="4"/>
                    <a:pt x="0" y="6"/>
                    <a:pt x="0" y="6"/>
                  </a:cubicBezTo>
                  <a:cubicBezTo>
                    <a:pt x="0" y="6"/>
                    <a:pt x="4" y="4"/>
                    <a:pt x="9" y="0"/>
                  </a:cubicBezTo>
                </a:path>
              </a:pathLst>
            </a:custGeom>
            <a:solidFill>
              <a:srgbClr val="7AA7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3" name="Freeform 281"/>
            <p:cNvSpPr/>
            <p:nvPr>
              <p:custDataLst>
                <p:tags r:id="rId268"/>
              </p:custDataLst>
            </p:nvPr>
          </p:nvSpPr>
          <p:spPr bwMode="auto">
            <a:xfrm>
              <a:off x="4947313" y="3791835"/>
              <a:ext cx="203425" cy="230882"/>
            </a:xfrm>
            <a:custGeom>
              <a:avLst/>
              <a:gdLst>
                <a:gd name="T0" fmla="*/ 42 w 151"/>
                <a:gd name="T1" fmla="*/ 0 h 171"/>
                <a:gd name="T2" fmla="*/ 42 w 151"/>
                <a:gd name="T3" fmla="*/ 0 h 171"/>
                <a:gd name="T4" fmla="*/ 42 w 151"/>
                <a:gd name="T5" fmla="*/ 0 h 171"/>
                <a:gd name="T6" fmla="*/ 42 w 151"/>
                <a:gd name="T7" fmla="*/ 0 h 171"/>
                <a:gd name="T8" fmla="*/ 116 w 151"/>
                <a:gd name="T9" fmla="*/ 18 h 171"/>
                <a:gd name="T10" fmla="*/ 116 w 151"/>
                <a:gd name="T11" fmla="*/ 18 h 171"/>
                <a:gd name="T12" fmla="*/ 116 w 151"/>
                <a:gd name="T13" fmla="*/ 18 h 171"/>
                <a:gd name="T14" fmla="*/ 9 w 151"/>
                <a:gd name="T15" fmla="*/ 165 h 171"/>
                <a:gd name="T16" fmla="*/ 0 w 151"/>
                <a:gd name="T17" fmla="*/ 171 h 171"/>
                <a:gd name="T18" fmla="*/ 0 w 151"/>
                <a:gd name="T19" fmla="*/ 171 h 171"/>
                <a:gd name="T20" fmla="*/ 135 w 151"/>
                <a:gd name="T21" fmla="*/ 63 h 171"/>
                <a:gd name="T22" fmla="*/ 127 w 151"/>
                <a:gd name="T23" fmla="*/ 20 h 171"/>
                <a:gd name="T24" fmla="*/ 127 w 151"/>
                <a:gd name="T25" fmla="*/ 20 h 171"/>
                <a:gd name="T26" fmla="*/ 127 w 151"/>
                <a:gd name="T27" fmla="*/ 20 h 171"/>
                <a:gd name="T28" fmla="*/ 127 w 151"/>
                <a:gd name="T29" fmla="*/ 20 h 171"/>
                <a:gd name="T30" fmla="*/ 127 w 151"/>
                <a:gd name="T31" fmla="*/ 20 h 171"/>
                <a:gd name="T32" fmla="*/ 127 w 151"/>
                <a:gd name="T33" fmla="*/ 20 h 171"/>
                <a:gd name="T34" fmla="*/ 42 w 151"/>
                <a:gd name="T3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1" h="171">
                  <a:moveTo>
                    <a:pt x="42" y="0"/>
                  </a:moveTo>
                  <a:cubicBezTo>
                    <a:pt x="42" y="0"/>
                    <a:pt x="42" y="0"/>
                    <a:pt x="42" y="0"/>
                  </a:cubicBezTo>
                  <a:cubicBezTo>
                    <a:pt x="42" y="0"/>
                    <a:pt x="42" y="0"/>
                    <a:pt x="42" y="0"/>
                  </a:cubicBezTo>
                  <a:cubicBezTo>
                    <a:pt x="42" y="0"/>
                    <a:pt x="42" y="0"/>
                    <a:pt x="42" y="0"/>
                  </a:cubicBezTo>
                  <a:cubicBezTo>
                    <a:pt x="116" y="18"/>
                    <a:pt x="116" y="18"/>
                    <a:pt x="116" y="18"/>
                  </a:cubicBezTo>
                  <a:cubicBezTo>
                    <a:pt x="116" y="18"/>
                    <a:pt x="116" y="18"/>
                    <a:pt x="116" y="18"/>
                  </a:cubicBezTo>
                  <a:cubicBezTo>
                    <a:pt x="116" y="18"/>
                    <a:pt x="116" y="18"/>
                    <a:pt x="116" y="18"/>
                  </a:cubicBezTo>
                  <a:cubicBezTo>
                    <a:pt x="151" y="124"/>
                    <a:pt x="54" y="156"/>
                    <a:pt x="9" y="165"/>
                  </a:cubicBezTo>
                  <a:cubicBezTo>
                    <a:pt x="4" y="169"/>
                    <a:pt x="0" y="171"/>
                    <a:pt x="0" y="171"/>
                  </a:cubicBezTo>
                  <a:cubicBezTo>
                    <a:pt x="0" y="171"/>
                    <a:pt x="0" y="171"/>
                    <a:pt x="0" y="171"/>
                  </a:cubicBezTo>
                  <a:cubicBezTo>
                    <a:pt x="0" y="171"/>
                    <a:pt x="135" y="160"/>
                    <a:pt x="135" y="63"/>
                  </a:cubicBezTo>
                  <a:cubicBezTo>
                    <a:pt x="135" y="50"/>
                    <a:pt x="132" y="36"/>
                    <a:pt x="127" y="20"/>
                  </a:cubicBezTo>
                  <a:cubicBezTo>
                    <a:pt x="127" y="20"/>
                    <a:pt x="127" y="20"/>
                    <a:pt x="127" y="20"/>
                  </a:cubicBezTo>
                  <a:cubicBezTo>
                    <a:pt x="127" y="20"/>
                    <a:pt x="127" y="20"/>
                    <a:pt x="127" y="20"/>
                  </a:cubicBezTo>
                  <a:cubicBezTo>
                    <a:pt x="127" y="20"/>
                    <a:pt x="127" y="20"/>
                    <a:pt x="127" y="20"/>
                  </a:cubicBezTo>
                  <a:cubicBezTo>
                    <a:pt x="127" y="20"/>
                    <a:pt x="127" y="20"/>
                    <a:pt x="127" y="20"/>
                  </a:cubicBezTo>
                  <a:cubicBezTo>
                    <a:pt x="127" y="20"/>
                    <a:pt x="127" y="20"/>
                    <a:pt x="127" y="20"/>
                  </a:cubicBezTo>
                  <a:cubicBezTo>
                    <a:pt x="42" y="0"/>
                    <a:pt x="42" y="0"/>
                    <a:pt x="42" y="0"/>
                  </a:cubicBezTo>
                </a:path>
              </a:pathLst>
            </a:custGeom>
            <a:solidFill>
              <a:srgbClr val="DBA5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4" name="Freeform 282"/>
            <p:cNvSpPr/>
            <p:nvPr>
              <p:custDataLst>
                <p:tags r:id="rId269"/>
              </p:custDataLst>
            </p:nvPr>
          </p:nvSpPr>
          <p:spPr bwMode="auto">
            <a:xfrm>
              <a:off x="5115795" y="3351289"/>
              <a:ext cx="44928" cy="349442"/>
            </a:xfrm>
            <a:custGeom>
              <a:avLst/>
              <a:gdLst>
                <a:gd name="T0" fmla="*/ 21 w 33"/>
                <a:gd name="T1" fmla="*/ 1 h 259"/>
                <a:gd name="T2" fmla="*/ 12 w 33"/>
                <a:gd name="T3" fmla="*/ 4 h 259"/>
                <a:gd name="T4" fmla="*/ 17 w 33"/>
                <a:gd name="T5" fmla="*/ 86 h 259"/>
                <a:gd name="T6" fmla="*/ 0 w 33"/>
                <a:gd name="T7" fmla="*/ 256 h 259"/>
                <a:gd name="T8" fmla="*/ 11 w 33"/>
                <a:gd name="T9" fmla="*/ 259 h 259"/>
                <a:gd name="T10" fmla="*/ 28 w 33"/>
                <a:gd name="T11" fmla="*/ 84 h 259"/>
                <a:gd name="T12" fmla="*/ 21 w 33"/>
                <a:gd name="T13" fmla="*/ 1 h 259"/>
              </a:gdLst>
              <a:ahLst/>
              <a:cxnLst>
                <a:cxn ang="0">
                  <a:pos x="T0" y="T1"/>
                </a:cxn>
                <a:cxn ang="0">
                  <a:pos x="T2" y="T3"/>
                </a:cxn>
                <a:cxn ang="0">
                  <a:pos x="T4" y="T5"/>
                </a:cxn>
                <a:cxn ang="0">
                  <a:pos x="T6" y="T7"/>
                </a:cxn>
                <a:cxn ang="0">
                  <a:pos x="T8" y="T9"/>
                </a:cxn>
                <a:cxn ang="0">
                  <a:pos x="T10" y="T11"/>
                </a:cxn>
                <a:cxn ang="0">
                  <a:pos x="T12" y="T13"/>
                </a:cxn>
              </a:cxnLst>
              <a:rect l="0" t="0" r="r" b="b"/>
              <a:pathLst>
                <a:path w="33" h="259">
                  <a:moveTo>
                    <a:pt x="21" y="1"/>
                  </a:moveTo>
                  <a:cubicBezTo>
                    <a:pt x="18" y="0"/>
                    <a:pt x="15" y="1"/>
                    <a:pt x="12" y="4"/>
                  </a:cubicBezTo>
                  <a:cubicBezTo>
                    <a:pt x="18" y="12"/>
                    <a:pt x="21" y="42"/>
                    <a:pt x="17" y="86"/>
                  </a:cubicBezTo>
                  <a:cubicBezTo>
                    <a:pt x="14" y="115"/>
                    <a:pt x="7" y="193"/>
                    <a:pt x="0" y="256"/>
                  </a:cubicBezTo>
                  <a:cubicBezTo>
                    <a:pt x="11" y="259"/>
                    <a:pt x="11" y="259"/>
                    <a:pt x="11" y="259"/>
                  </a:cubicBezTo>
                  <a:cubicBezTo>
                    <a:pt x="17" y="195"/>
                    <a:pt x="25" y="114"/>
                    <a:pt x="28" y="84"/>
                  </a:cubicBezTo>
                  <a:cubicBezTo>
                    <a:pt x="33" y="33"/>
                    <a:pt x="27" y="2"/>
                    <a:pt x="21" y="1"/>
                  </a:cubicBezTo>
                  <a:close/>
                </a:path>
              </a:pathLst>
            </a:custGeom>
            <a:solidFill>
              <a:srgbClr val="4E9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5" name="Freeform 283"/>
            <p:cNvSpPr/>
            <p:nvPr>
              <p:custDataLst>
                <p:tags r:id="rId270"/>
              </p:custDataLst>
            </p:nvPr>
          </p:nvSpPr>
          <p:spPr bwMode="auto">
            <a:xfrm>
              <a:off x="5110803" y="3351289"/>
              <a:ext cx="49920" cy="349442"/>
            </a:xfrm>
            <a:custGeom>
              <a:avLst/>
              <a:gdLst>
                <a:gd name="T0" fmla="*/ 25 w 37"/>
                <a:gd name="T1" fmla="*/ 1 h 259"/>
                <a:gd name="T2" fmla="*/ 14 w 37"/>
                <a:gd name="T3" fmla="*/ 7 h 259"/>
                <a:gd name="T4" fmla="*/ 16 w 37"/>
                <a:gd name="T5" fmla="*/ 82 h 259"/>
                <a:gd name="T6" fmla="*/ 0 w 37"/>
                <a:gd name="T7" fmla="*/ 255 h 259"/>
                <a:gd name="T8" fmla="*/ 15 w 37"/>
                <a:gd name="T9" fmla="*/ 259 h 259"/>
                <a:gd name="T10" fmla="*/ 32 w 37"/>
                <a:gd name="T11" fmla="*/ 84 h 259"/>
                <a:gd name="T12" fmla="*/ 25 w 37"/>
                <a:gd name="T13" fmla="*/ 1 h 259"/>
              </a:gdLst>
              <a:ahLst/>
              <a:cxnLst>
                <a:cxn ang="0">
                  <a:pos x="T0" y="T1"/>
                </a:cxn>
                <a:cxn ang="0">
                  <a:pos x="T2" y="T3"/>
                </a:cxn>
                <a:cxn ang="0">
                  <a:pos x="T4" y="T5"/>
                </a:cxn>
                <a:cxn ang="0">
                  <a:pos x="T6" y="T7"/>
                </a:cxn>
                <a:cxn ang="0">
                  <a:pos x="T8" y="T9"/>
                </a:cxn>
                <a:cxn ang="0">
                  <a:pos x="T10" y="T11"/>
                </a:cxn>
                <a:cxn ang="0">
                  <a:pos x="T12" y="T13"/>
                </a:cxn>
              </a:cxnLst>
              <a:rect l="0" t="0" r="r" b="b"/>
              <a:pathLst>
                <a:path w="37" h="259">
                  <a:moveTo>
                    <a:pt x="25" y="1"/>
                  </a:moveTo>
                  <a:cubicBezTo>
                    <a:pt x="22" y="0"/>
                    <a:pt x="18" y="2"/>
                    <a:pt x="14" y="7"/>
                  </a:cubicBezTo>
                  <a:cubicBezTo>
                    <a:pt x="18" y="19"/>
                    <a:pt x="20" y="46"/>
                    <a:pt x="16" y="82"/>
                  </a:cubicBezTo>
                  <a:cubicBezTo>
                    <a:pt x="13" y="111"/>
                    <a:pt x="6" y="191"/>
                    <a:pt x="0" y="255"/>
                  </a:cubicBezTo>
                  <a:cubicBezTo>
                    <a:pt x="15" y="259"/>
                    <a:pt x="15" y="259"/>
                    <a:pt x="15" y="259"/>
                  </a:cubicBezTo>
                  <a:cubicBezTo>
                    <a:pt x="21" y="195"/>
                    <a:pt x="29" y="114"/>
                    <a:pt x="32" y="84"/>
                  </a:cubicBezTo>
                  <a:cubicBezTo>
                    <a:pt x="37" y="33"/>
                    <a:pt x="31" y="2"/>
                    <a:pt x="25" y="1"/>
                  </a:cubicBez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6" name="Rectangle 284"/>
            <p:cNvSpPr>
              <a:spLocks noChangeArrowheads="1"/>
            </p:cNvSpPr>
            <p:nvPr>
              <p:custDataLst>
                <p:tags r:id="rId271"/>
              </p:custDataLst>
            </p:nvPr>
          </p:nvSpPr>
          <p:spPr bwMode="auto">
            <a:xfrm>
              <a:off x="3257513" y="3217752"/>
              <a:ext cx="939749" cy="93725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7" name="Rectangle 285"/>
            <p:cNvSpPr>
              <a:spLocks noChangeArrowheads="1"/>
            </p:cNvSpPr>
            <p:nvPr>
              <p:custDataLst>
                <p:tags r:id="rId272"/>
              </p:custDataLst>
            </p:nvPr>
          </p:nvSpPr>
          <p:spPr bwMode="auto">
            <a:xfrm>
              <a:off x="3257513" y="3217752"/>
              <a:ext cx="939749" cy="93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8" name="Freeform 286"/>
            <p:cNvSpPr>
              <a:spLocks noEditPoints="1"/>
            </p:cNvSpPr>
            <p:nvPr>
              <p:custDataLst>
                <p:tags r:id="rId273"/>
              </p:custDataLst>
            </p:nvPr>
          </p:nvSpPr>
          <p:spPr bwMode="auto">
            <a:xfrm>
              <a:off x="3399785" y="3360025"/>
              <a:ext cx="606531" cy="655204"/>
            </a:xfrm>
            <a:custGeom>
              <a:avLst/>
              <a:gdLst>
                <a:gd name="T0" fmla="*/ 132 w 450"/>
                <a:gd name="T1" fmla="*/ 372 h 487"/>
                <a:gd name="T2" fmla="*/ 37 w 450"/>
                <a:gd name="T3" fmla="*/ 372 h 487"/>
                <a:gd name="T4" fmla="*/ 100 w 450"/>
                <a:gd name="T5" fmla="*/ 440 h 487"/>
                <a:gd name="T6" fmla="*/ 132 w 450"/>
                <a:gd name="T7" fmla="*/ 372 h 487"/>
                <a:gd name="T8" fmla="*/ 354 w 450"/>
                <a:gd name="T9" fmla="*/ 372 h 487"/>
                <a:gd name="T10" fmla="*/ 150 w 450"/>
                <a:gd name="T11" fmla="*/ 372 h 487"/>
                <a:gd name="T12" fmla="*/ 114 w 450"/>
                <a:gd name="T13" fmla="*/ 450 h 487"/>
                <a:gd name="T14" fmla="*/ 244 w 450"/>
                <a:gd name="T15" fmla="*/ 487 h 487"/>
                <a:gd name="T16" fmla="*/ 386 w 450"/>
                <a:gd name="T17" fmla="*/ 441 h 487"/>
                <a:gd name="T18" fmla="*/ 354 w 450"/>
                <a:gd name="T19" fmla="*/ 372 h 487"/>
                <a:gd name="T20" fmla="*/ 450 w 450"/>
                <a:gd name="T21" fmla="*/ 372 h 487"/>
                <a:gd name="T22" fmla="*/ 372 w 450"/>
                <a:gd name="T23" fmla="*/ 372 h 487"/>
                <a:gd name="T24" fmla="*/ 399 w 450"/>
                <a:gd name="T25" fmla="*/ 431 h 487"/>
                <a:gd name="T26" fmla="*/ 450 w 450"/>
                <a:gd name="T27" fmla="*/ 372 h 487"/>
                <a:gd name="T28" fmla="*/ 11 w 450"/>
                <a:gd name="T29" fmla="*/ 171 h 487"/>
                <a:gd name="T30" fmla="*/ 0 w 450"/>
                <a:gd name="T31" fmla="*/ 243 h 487"/>
                <a:gd name="T32" fmla="*/ 11 w 450"/>
                <a:gd name="T33" fmla="*/ 315 h 487"/>
                <a:gd name="T34" fmla="*/ 11 w 450"/>
                <a:gd name="T35" fmla="*/ 171 h 487"/>
                <a:gd name="T36" fmla="*/ 218 w 450"/>
                <a:gd name="T37" fmla="*/ 0 h 487"/>
                <a:gd name="T38" fmla="*/ 100 w 450"/>
                <a:gd name="T39" fmla="*/ 46 h 487"/>
                <a:gd name="T40" fmla="*/ 181 w 450"/>
                <a:gd name="T41" fmla="*/ 46 h 487"/>
                <a:gd name="T42" fmla="*/ 211 w 450"/>
                <a:gd name="T43" fmla="*/ 7 h 487"/>
                <a:gd name="T44" fmla="*/ 218 w 450"/>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0" h="487">
                  <a:moveTo>
                    <a:pt x="132" y="372"/>
                  </a:moveTo>
                  <a:cubicBezTo>
                    <a:pt x="37" y="372"/>
                    <a:pt x="37" y="372"/>
                    <a:pt x="37" y="372"/>
                  </a:cubicBezTo>
                  <a:cubicBezTo>
                    <a:pt x="54" y="399"/>
                    <a:pt x="75" y="422"/>
                    <a:pt x="100" y="440"/>
                  </a:cubicBezTo>
                  <a:cubicBezTo>
                    <a:pt x="132" y="372"/>
                    <a:pt x="132" y="372"/>
                    <a:pt x="132" y="372"/>
                  </a:cubicBezTo>
                  <a:moveTo>
                    <a:pt x="354" y="372"/>
                  </a:moveTo>
                  <a:cubicBezTo>
                    <a:pt x="150" y="372"/>
                    <a:pt x="150" y="372"/>
                    <a:pt x="150" y="372"/>
                  </a:cubicBezTo>
                  <a:cubicBezTo>
                    <a:pt x="114" y="450"/>
                    <a:pt x="114" y="450"/>
                    <a:pt x="114" y="450"/>
                  </a:cubicBezTo>
                  <a:cubicBezTo>
                    <a:pt x="152" y="473"/>
                    <a:pt x="196" y="487"/>
                    <a:pt x="244" y="487"/>
                  </a:cubicBezTo>
                  <a:cubicBezTo>
                    <a:pt x="297" y="487"/>
                    <a:pt x="346" y="470"/>
                    <a:pt x="386" y="441"/>
                  </a:cubicBezTo>
                  <a:cubicBezTo>
                    <a:pt x="354" y="372"/>
                    <a:pt x="354" y="372"/>
                    <a:pt x="354" y="372"/>
                  </a:cubicBezTo>
                  <a:moveTo>
                    <a:pt x="450" y="372"/>
                  </a:moveTo>
                  <a:cubicBezTo>
                    <a:pt x="372" y="372"/>
                    <a:pt x="372" y="372"/>
                    <a:pt x="372" y="372"/>
                  </a:cubicBezTo>
                  <a:cubicBezTo>
                    <a:pt x="399" y="431"/>
                    <a:pt x="399" y="431"/>
                    <a:pt x="399" y="431"/>
                  </a:cubicBezTo>
                  <a:cubicBezTo>
                    <a:pt x="419" y="414"/>
                    <a:pt x="436" y="394"/>
                    <a:pt x="450" y="372"/>
                  </a:cubicBezTo>
                  <a:moveTo>
                    <a:pt x="11" y="171"/>
                  </a:moveTo>
                  <a:cubicBezTo>
                    <a:pt x="4" y="194"/>
                    <a:pt x="0" y="218"/>
                    <a:pt x="0" y="243"/>
                  </a:cubicBezTo>
                  <a:cubicBezTo>
                    <a:pt x="0" y="268"/>
                    <a:pt x="4" y="292"/>
                    <a:pt x="11" y="315"/>
                  </a:cubicBezTo>
                  <a:cubicBezTo>
                    <a:pt x="11" y="171"/>
                    <a:pt x="11" y="171"/>
                    <a:pt x="11" y="171"/>
                  </a:cubicBezTo>
                  <a:moveTo>
                    <a:pt x="218" y="0"/>
                  </a:moveTo>
                  <a:cubicBezTo>
                    <a:pt x="174" y="5"/>
                    <a:pt x="134" y="21"/>
                    <a:pt x="100" y="46"/>
                  </a:cubicBezTo>
                  <a:cubicBezTo>
                    <a:pt x="181" y="46"/>
                    <a:pt x="181" y="46"/>
                    <a:pt x="181" y="46"/>
                  </a:cubicBezTo>
                  <a:cubicBezTo>
                    <a:pt x="189" y="32"/>
                    <a:pt x="199" y="18"/>
                    <a:pt x="211" y="7"/>
                  </a:cubicBezTo>
                  <a:cubicBezTo>
                    <a:pt x="213" y="5"/>
                    <a:pt x="215" y="3"/>
                    <a:pt x="218" y="0"/>
                  </a:cubicBezTo>
                </a:path>
              </a:pathLst>
            </a:custGeom>
            <a:solidFill>
              <a:schemeClr val="accent3">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79" name="Rectangle 287"/>
            <p:cNvSpPr>
              <a:spLocks noChangeArrowheads="1"/>
            </p:cNvSpPr>
            <p:nvPr>
              <p:custDataLst>
                <p:tags r:id="rId274"/>
              </p:custDataLst>
            </p:nvPr>
          </p:nvSpPr>
          <p:spPr bwMode="auto">
            <a:xfrm>
              <a:off x="3729259" y="3850492"/>
              <a:ext cx="21217" cy="91105"/>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0" name="Freeform 288"/>
            <p:cNvSpPr/>
            <p:nvPr>
              <p:custDataLst>
                <p:tags r:id="rId275"/>
              </p:custDataLst>
            </p:nvPr>
          </p:nvSpPr>
          <p:spPr bwMode="auto">
            <a:xfrm>
              <a:off x="3525834" y="3795579"/>
              <a:ext cx="107329" cy="173473"/>
            </a:xfrm>
            <a:custGeom>
              <a:avLst/>
              <a:gdLst>
                <a:gd name="T0" fmla="*/ 21 w 86"/>
                <a:gd name="T1" fmla="*/ 139 h 139"/>
                <a:gd name="T2" fmla="*/ 86 w 86"/>
                <a:gd name="T3" fmla="*/ 0 h 139"/>
                <a:gd name="T4" fmla="*/ 65 w 86"/>
                <a:gd name="T5" fmla="*/ 0 h 139"/>
                <a:gd name="T6" fmla="*/ 0 w 86"/>
                <a:gd name="T7" fmla="*/ 139 h 139"/>
                <a:gd name="T8" fmla="*/ 21 w 86"/>
                <a:gd name="T9" fmla="*/ 139 h 139"/>
              </a:gdLst>
              <a:ahLst/>
              <a:cxnLst>
                <a:cxn ang="0">
                  <a:pos x="T0" y="T1"/>
                </a:cxn>
                <a:cxn ang="0">
                  <a:pos x="T2" y="T3"/>
                </a:cxn>
                <a:cxn ang="0">
                  <a:pos x="T4" y="T5"/>
                </a:cxn>
                <a:cxn ang="0">
                  <a:pos x="T6" y="T7"/>
                </a:cxn>
                <a:cxn ang="0">
                  <a:pos x="T8" y="T9"/>
                </a:cxn>
              </a:cxnLst>
              <a:rect l="0" t="0" r="r" b="b"/>
              <a:pathLst>
                <a:path w="86" h="139">
                  <a:moveTo>
                    <a:pt x="21" y="139"/>
                  </a:moveTo>
                  <a:lnTo>
                    <a:pt x="86" y="0"/>
                  </a:lnTo>
                  <a:lnTo>
                    <a:pt x="65" y="0"/>
                  </a:lnTo>
                  <a:lnTo>
                    <a:pt x="0" y="139"/>
                  </a:lnTo>
                  <a:lnTo>
                    <a:pt x="21" y="13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1" name="Freeform 289"/>
            <p:cNvSpPr/>
            <p:nvPr>
              <p:custDataLst>
                <p:tags r:id="rId276"/>
              </p:custDataLst>
            </p:nvPr>
          </p:nvSpPr>
          <p:spPr bwMode="auto">
            <a:xfrm>
              <a:off x="3525834" y="3795579"/>
              <a:ext cx="107329" cy="173473"/>
            </a:xfrm>
            <a:custGeom>
              <a:avLst/>
              <a:gdLst>
                <a:gd name="T0" fmla="*/ 21 w 86"/>
                <a:gd name="T1" fmla="*/ 139 h 139"/>
                <a:gd name="T2" fmla="*/ 86 w 86"/>
                <a:gd name="T3" fmla="*/ 0 h 139"/>
                <a:gd name="T4" fmla="*/ 65 w 86"/>
                <a:gd name="T5" fmla="*/ 0 h 139"/>
                <a:gd name="T6" fmla="*/ 0 w 86"/>
                <a:gd name="T7" fmla="*/ 139 h 139"/>
                <a:gd name="T8" fmla="*/ 21 w 86"/>
                <a:gd name="T9" fmla="*/ 139 h 139"/>
              </a:gdLst>
              <a:ahLst/>
              <a:cxnLst>
                <a:cxn ang="0">
                  <a:pos x="T0" y="T1"/>
                </a:cxn>
                <a:cxn ang="0">
                  <a:pos x="T2" y="T3"/>
                </a:cxn>
                <a:cxn ang="0">
                  <a:pos x="T4" y="T5"/>
                </a:cxn>
                <a:cxn ang="0">
                  <a:pos x="T6" y="T7"/>
                </a:cxn>
                <a:cxn ang="0">
                  <a:pos x="T8" y="T9"/>
                </a:cxn>
              </a:cxnLst>
              <a:rect l="0" t="0" r="r" b="b"/>
              <a:pathLst>
                <a:path w="86" h="139">
                  <a:moveTo>
                    <a:pt x="21" y="139"/>
                  </a:moveTo>
                  <a:lnTo>
                    <a:pt x="86" y="0"/>
                  </a:lnTo>
                  <a:lnTo>
                    <a:pt x="65" y="0"/>
                  </a:lnTo>
                  <a:lnTo>
                    <a:pt x="0" y="139"/>
                  </a:lnTo>
                  <a:lnTo>
                    <a:pt x="21"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2" name="Freeform 290"/>
            <p:cNvSpPr/>
            <p:nvPr>
              <p:custDataLst>
                <p:tags r:id="rId277"/>
              </p:custDataLst>
            </p:nvPr>
          </p:nvSpPr>
          <p:spPr bwMode="auto">
            <a:xfrm>
              <a:off x="3846572" y="3795579"/>
              <a:ext cx="106081" cy="173473"/>
            </a:xfrm>
            <a:custGeom>
              <a:avLst/>
              <a:gdLst>
                <a:gd name="T0" fmla="*/ 64 w 85"/>
                <a:gd name="T1" fmla="*/ 139 h 139"/>
                <a:gd name="T2" fmla="*/ 0 w 85"/>
                <a:gd name="T3" fmla="*/ 0 h 139"/>
                <a:gd name="T4" fmla="*/ 19 w 85"/>
                <a:gd name="T5" fmla="*/ 0 h 139"/>
                <a:gd name="T6" fmla="*/ 85 w 85"/>
                <a:gd name="T7" fmla="*/ 139 h 139"/>
                <a:gd name="T8" fmla="*/ 64 w 85"/>
                <a:gd name="T9" fmla="*/ 139 h 139"/>
              </a:gdLst>
              <a:ahLst/>
              <a:cxnLst>
                <a:cxn ang="0">
                  <a:pos x="T0" y="T1"/>
                </a:cxn>
                <a:cxn ang="0">
                  <a:pos x="T2" y="T3"/>
                </a:cxn>
                <a:cxn ang="0">
                  <a:pos x="T4" y="T5"/>
                </a:cxn>
                <a:cxn ang="0">
                  <a:pos x="T6" y="T7"/>
                </a:cxn>
                <a:cxn ang="0">
                  <a:pos x="T8" y="T9"/>
                </a:cxn>
              </a:cxnLst>
              <a:rect l="0" t="0" r="r" b="b"/>
              <a:pathLst>
                <a:path w="85" h="139">
                  <a:moveTo>
                    <a:pt x="64" y="139"/>
                  </a:moveTo>
                  <a:lnTo>
                    <a:pt x="0" y="0"/>
                  </a:lnTo>
                  <a:lnTo>
                    <a:pt x="19" y="0"/>
                  </a:lnTo>
                  <a:lnTo>
                    <a:pt x="85" y="139"/>
                  </a:lnTo>
                  <a:lnTo>
                    <a:pt x="64" y="13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3" name="Freeform 291"/>
            <p:cNvSpPr/>
            <p:nvPr>
              <p:custDataLst>
                <p:tags r:id="rId278"/>
              </p:custDataLst>
            </p:nvPr>
          </p:nvSpPr>
          <p:spPr bwMode="auto">
            <a:xfrm>
              <a:off x="3846572" y="3795579"/>
              <a:ext cx="106081" cy="173473"/>
            </a:xfrm>
            <a:custGeom>
              <a:avLst/>
              <a:gdLst>
                <a:gd name="T0" fmla="*/ 64 w 85"/>
                <a:gd name="T1" fmla="*/ 139 h 139"/>
                <a:gd name="T2" fmla="*/ 0 w 85"/>
                <a:gd name="T3" fmla="*/ 0 h 139"/>
                <a:gd name="T4" fmla="*/ 19 w 85"/>
                <a:gd name="T5" fmla="*/ 0 h 139"/>
                <a:gd name="T6" fmla="*/ 85 w 85"/>
                <a:gd name="T7" fmla="*/ 139 h 139"/>
                <a:gd name="T8" fmla="*/ 64 w 85"/>
                <a:gd name="T9" fmla="*/ 139 h 139"/>
              </a:gdLst>
              <a:ahLst/>
              <a:cxnLst>
                <a:cxn ang="0">
                  <a:pos x="T0" y="T1"/>
                </a:cxn>
                <a:cxn ang="0">
                  <a:pos x="T2" y="T3"/>
                </a:cxn>
                <a:cxn ang="0">
                  <a:pos x="T4" y="T5"/>
                </a:cxn>
                <a:cxn ang="0">
                  <a:pos x="T6" y="T7"/>
                </a:cxn>
                <a:cxn ang="0">
                  <a:pos x="T8" y="T9"/>
                </a:cxn>
              </a:cxnLst>
              <a:rect l="0" t="0" r="r" b="b"/>
              <a:pathLst>
                <a:path w="85" h="139">
                  <a:moveTo>
                    <a:pt x="64" y="139"/>
                  </a:moveTo>
                  <a:lnTo>
                    <a:pt x="0" y="0"/>
                  </a:lnTo>
                  <a:lnTo>
                    <a:pt x="19" y="0"/>
                  </a:lnTo>
                  <a:lnTo>
                    <a:pt x="85" y="139"/>
                  </a:lnTo>
                  <a:lnTo>
                    <a:pt x="64"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4" name="Rectangle 292"/>
            <p:cNvSpPr>
              <a:spLocks noChangeArrowheads="1"/>
            </p:cNvSpPr>
            <p:nvPr>
              <p:custDataLst>
                <p:tags r:id="rId279"/>
              </p:custDataLst>
            </p:nvPr>
          </p:nvSpPr>
          <p:spPr bwMode="auto">
            <a:xfrm>
              <a:off x="3414762" y="3467353"/>
              <a:ext cx="650212" cy="393122"/>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5" name="Rectangle 293"/>
            <p:cNvSpPr>
              <a:spLocks noChangeArrowheads="1"/>
            </p:cNvSpPr>
            <p:nvPr>
              <p:custDataLst>
                <p:tags r:id="rId280"/>
              </p:custDataLst>
            </p:nvPr>
          </p:nvSpPr>
          <p:spPr bwMode="auto">
            <a:xfrm>
              <a:off x="3414762" y="3467353"/>
              <a:ext cx="650212" cy="39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6" name="Rectangle 294"/>
            <p:cNvSpPr>
              <a:spLocks noChangeArrowheads="1"/>
            </p:cNvSpPr>
            <p:nvPr>
              <p:custDataLst>
                <p:tags r:id="rId281"/>
              </p:custDataLst>
            </p:nvPr>
          </p:nvSpPr>
          <p:spPr bwMode="auto">
            <a:xfrm>
              <a:off x="3450954" y="3609626"/>
              <a:ext cx="255842" cy="11232"/>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7" name="Rectangle 295"/>
            <p:cNvSpPr>
              <a:spLocks noChangeArrowheads="1"/>
            </p:cNvSpPr>
            <p:nvPr>
              <p:custDataLst>
                <p:tags r:id="rId282"/>
              </p:custDataLst>
            </p:nvPr>
          </p:nvSpPr>
          <p:spPr bwMode="auto">
            <a:xfrm>
              <a:off x="3450954" y="3609626"/>
              <a:ext cx="255842" cy="1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8" name="Rectangle 296"/>
            <p:cNvSpPr>
              <a:spLocks noChangeArrowheads="1"/>
            </p:cNvSpPr>
            <p:nvPr>
              <p:custDataLst>
                <p:tags r:id="rId283"/>
              </p:custDataLst>
            </p:nvPr>
          </p:nvSpPr>
          <p:spPr bwMode="auto">
            <a:xfrm>
              <a:off x="3450954" y="3630843"/>
              <a:ext cx="255842" cy="9984"/>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89" name="Rectangle 297"/>
            <p:cNvSpPr>
              <a:spLocks noChangeArrowheads="1"/>
            </p:cNvSpPr>
            <p:nvPr>
              <p:custDataLst>
                <p:tags r:id="rId284"/>
              </p:custDataLst>
            </p:nvPr>
          </p:nvSpPr>
          <p:spPr bwMode="auto">
            <a:xfrm>
              <a:off x="3450954" y="3630843"/>
              <a:ext cx="255842" cy="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0" name="Rectangle 298"/>
            <p:cNvSpPr>
              <a:spLocks noChangeArrowheads="1"/>
            </p:cNvSpPr>
            <p:nvPr>
              <p:custDataLst>
                <p:tags r:id="rId285"/>
              </p:custDataLst>
            </p:nvPr>
          </p:nvSpPr>
          <p:spPr bwMode="auto">
            <a:xfrm>
              <a:off x="3450954" y="3565946"/>
              <a:ext cx="314498" cy="17472"/>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1" name="Rectangle 299"/>
            <p:cNvSpPr>
              <a:spLocks noChangeArrowheads="1"/>
            </p:cNvSpPr>
            <p:nvPr>
              <p:custDataLst>
                <p:tags r:id="rId286"/>
              </p:custDataLst>
            </p:nvPr>
          </p:nvSpPr>
          <p:spPr bwMode="auto">
            <a:xfrm>
              <a:off x="3450954" y="3565946"/>
              <a:ext cx="314498" cy="1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2" name="Rectangle 300"/>
            <p:cNvSpPr>
              <a:spLocks noChangeArrowheads="1"/>
            </p:cNvSpPr>
            <p:nvPr>
              <p:custDataLst>
                <p:tags r:id="rId287"/>
              </p:custDataLst>
            </p:nvPr>
          </p:nvSpPr>
          <p:spPr bwMode="auto">
            <a:xfrm>
              <a:off x="3393546" y="3421178"/>
              <a:ext cx="692644" cy="42432"/>
            </a:xfrm>
            <a:prstGeom prst="rect">
              <a:avLst/>
            </a:prstGeom>
            <a:solidFill>
              <a:srgbClr val="48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3" name="Rectangle 301"/>
            <p:cNvSpPr>
              <a:spLocks noChangeArrowheads="1"/>
            </p:cNvSpPr>
            <p:nvPr>
              <p:custDataLst>
                <p:tags r:id="rId288"/>
              </p:custDataLst>
            </p:nvPr>
          </p:nvSpPr>
          <p:spPr bwMode="auto">
            <a:xfrm>
              <a:off x="3393546" y="3421178"/>
              <a:ext cx="692644" cy="4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4" name="Rectangle 302"/>
            <p:cNvSpPr>
              <a:spLocks noChangeArrowheads="1"/>
            </p:cNvSpPr>
            <p:nvPr>
              <p:custDataLst>
                <p:tags r:id="rId289"/>
              </p:custDataLst>
            </p:nvPr>
          </p:nvSpPr>
          <p:spPr bwMode="auto">
            <a:xfrm>
              <a:off x="3393546" y="3443642"/>
              <a:ext cx="692644" cy="26209"/>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5" name="Rectangle 303"/>
            <p:cNvSpPr>
              <a:spLocks noChangeArrowheads="1"/>
            </p:cNvSpPr>
            <p:nvPr>
              <p:custDataLst>
                <p:tags r:id="rId290"/>
              </p:custDataLst>
            </p:nvPr>
          </p:nvSpPr>
          <p:spPr bwMode="auto">
            <a:xfrm>
              <a:off x="3393546" y="3443642"/>
              <a:ext cx="692644" cy="2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6" name="Rectangle 304"/>
            <p:cNvSpPr>
              <a:spLocks noChangeArrowheads="1"/>
            </p:cNvSpPr>
            <p:nvPr>
              <p:custDataLst>
                <p:tags r:id="rId291"/>
              </p:custDataLst>
            </p:nvPr>
          </p:nvSpPr>
          <p:spPr bwMode="auto">
            <a:xfrm>
              <a:off x="3393546" y="3852988"/>
              <a:ext cx="692644" cy="21217"/>
            </a:xfrm>
            <a:prstGeom prst="rect">
              <a:avLst/>
            </a:prstGeom>
            <a:solidFill>
              <a:srgbClr val="48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7" name="Freeform 305"/>
            <p:cNvSpPr/>
            <p:nvPr>
              <p:custDataLst>
                <p:tags r:id="rId292"/>
              </p:custDataLst>
            </p:nvPr>
          </p:nvSpPr>
          <p:spPr bwMode="auto">
            <a:xfrm>
              <a:off x="3555787" y="3719451"/>
              <a:ext cx="71137" cy="78625"/>
            </a:xfrm>
            <a:custGeom>
              <a:avLst/>
              <a:gdLst>
                <a:gd name="T0" fmla="*/ 10 w 57"/>
                <a:gd name="T1" fmla="*/ 0 h 63"/>
                <a:gd name="T2" fmla="*/ 10 w 57"/>
                <a:gd name="T3" fmla="*/ 0 h 63"/>
                <a:gd name="T4" fmla="*/ 0 w 57"/>
                <a:gd name="T5" fmla="*/ 15 h 63"/>
                <a:gd name="T6" fmla="*/ 47 w 57"/>
                <a:gd name="T7" fmla="*/ 63 h 63"/>
                <a:gd name="T8" fmla="*/ 47 w 57"/>
                <a:gd name="T9" fmla="*/ 63 h 63"/>
                <a:gd name="T10" fmla="*/ 57 w 57"/>
                <a:gd name="T11" fmla="*/ 49 h 63"/>
                <a:gd name="T12" fmla="*/ 10 w 57"/>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7" h="63">
                  <a:moveTo>
                    <a:pt x="10" y="0"/>
                  </a:moveTo>
                  <a:lnTo>
                    <a:pt x="10" y="0"/>
                  </a:lnTo>
                  <a:lnTo>
                    <a:pt x="0" y="15"/>
                  </a:lnTo>
                  <a:lnTo>
                    <a:pt x="47" y="63"/>
                  </a:lnTo>
                  <a:lnTo>
                    <a:pt x="47" y="63"/>
                  </a:lnTo>
                  <a:lnTo>
                    <a:pt x="57" y="49"/>
                  </a:lnTo>
                  <a:lnTo>
                    <a:pt x="10" y="0"/>
                  </a:lnTo>
                  <a:close/>
                </a:path>
              </a:pathLst>
            </a:custGeom>
            <a:solidFill>
              <a:srgbClr val="B696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8" name="Freeform 306"/>
            <p:cNvSpPr/>
            <p:nvPr>
              <p:custDataLst>
                <p:tags r:id="rId293"/>
              </p:custDataLst>
            </p:nvPr>
          </p:nvSpPr>
          <p:spPr bwMode="auto">
            <a:xfrm>
              <a:off x="3555787" y="3719451"/>
              <a:ext cx="71137" cy="78625"/>
            </a:xfrm>
            <a:custGeom>
              <a:avLst/>
              <a:gdLst>
                <a:gd name="T0" fmla="*/ 10 w 57"/>
                <a:gd name="T1" fmla="*/ 0 h 63"/>
                <a:gd name="T2" fmla="*/ 10 w 57"/>
                <a:gd name="T3" fmla="*/ 0 h 63"/>
                <a:gd name="T4" fmla="*/ 0 w 57"/>
                <a:gd name="T5" fmla="*/ 15 h 63"/>
                <a:gd name="T6" fmla="*/ 47 w 57"/>
                <a:gd name="T7" fmla="*/ 63 h 63"/>
                <a:gd name="T8" fmla="*/ 47 w 57"/>
                <a:gd name="T9" fmla="*/ 63 h 63"/>
                <a:gd name="T10" fmla="*/ 57 w 57"/>
                <a:gd name="T11" fmla="*/ 49 h 63"/>
                <a:gd name="T12" fmla="*/ 10 w 57"/>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7" h="63">
                  <a:moveTo>
                    <a:pt x="10" y="0"/>
                  </a:moveTo>
                  <a:lnTo>
                    <a:pt x="10" y="0"/>
                  </a:lnTo>
                  <a:lnTo>
                    <a:pt x="0" y="15"/>
                  </a:lnTo>
                  <a:lnTo>
                    <a:pt x="47" y="63"/>
                  </a:lnTo>
                  <a:lnTo>
                    <a:pt x="47" y="63"/>
                  </a:lnTo>
                  <a:lnTo>
                    <a:pt x="57" y="49"/>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99" name="Freeform 307"/>
            <p:cNvSpPr/>
            <p:nvPr>
              <p:custDataLst>
                <p:tags r:id="rId294"/>
              </p:custDataLst>
            </p:nvPr>
          </p:nvSpPr>
          <p:spPr bwMode="auto">
            <a:xfrm>
              <a:off x="3614443" y="3743163"/>
              <a:ext cx="59904" cy="54912"/>
            </a:xfrm>
            <a:custGeom>
              <a:avLst/>
              <a:gdLst>
                <a:gd name="T0" fmla="*/ 33 w 45"/>
                <a:gd name="T1" fmla="*/ 0 h 41"/>
                <a:gd name="T2" fmla="*/ 10 w 45"/>
                <a:gd name="T3" fmla="*/ 28 h 41"/>
                <a:gd name="T4" fmla="*/ 0 w 45"/>
                <a:gd name="T5" fmla="*/ 41 h 41"/>
                <a:gd name="T6" fmla="*/ 0 w 45"/>
                <a:gd name="T7" fmla="*/ 41 h 41"/>
                <a:gd name="T8" fmla="*/ 23 w 45"/>
                <a:gd name="T9" fmla="*/ 41 h 41"/>
                <a:gd name="T10" fmla="*/ 45 w 45"/>
                <a:gd name="T11" fmla="*/ 14 h 41"/>
                <a:gd name="T12" fmla="*/ 33 w 45"/>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5" h="41">
                  <a:moveTo>
                    <a:pt x="33" y="0"/>
                  </a:moveTo>
                  <a:cubicBezTo>
                    <a:pt x="10" y="28"/>
                    <a:pt x="10" y="28"/>
                    <a:pt x="10" y="28"/>
                  </a:cubicBezTo>
                  <a:cubicBezTo>
                    <a:pt x="0" y="41"/>
                    <a:pt x="0" y="41"/>
                    <a:pt x="0" y="41"/>
                  </a:cubicBezTo>
                  <a:cubicBezTo>
                    <a:pt x="0" y="41"/>
                    <a:pt x="0" y="41"/>
                    <a:pt x="0" y="41"/>
                  </a:cubicBezTo>
                  <a:cubicBezTo>
                    <a:pt x="23" y="41"/>
                    <a:pt x="23" y="41"/>
                    <a:pt x="23" y="41"/>
                  </a:cubicBezTo>
                  <a:cubicBezTo>
                    <a:pt x="45" y="14"/>
                    <a:pt x="45" y="14"/>
                    <a:pt x="45" y="14"/>
                  </a:cubicBezTo>
                  <a:cubicBezTo>
                    <a:pt x="41" y="9"/>
                    <a:pt x="37" y="5"/>
                    <a:pt x="33" y="0"/>
                  </a:cubicBezTo>
                </a:path>
              </a:pathLst>
            </a:custGeom>
            <a:solidFill>
              <a:srgbClr val="F2D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0" name="Freeform 308"/>
            <p:cNvSpPr/>
            <p:nvPr>
              <p:custDataLst>
                <p:tags r:id="rId295"/>
              </p:custDataLst>
            </p:nvPr>
          </p:nvSpPr>
          <p:spPr bwMode="auto">
            <a:xfrm>
              <a:off x="3485898" y="3719451"/>
              <a:ext cx="82368" cy="77376"/>
            </a:xfrm>
            <a:custGeom>
              <a:avLst/>
              <a:gdLst>
                <a:gd name="T0" fmla="*/ 66 w 66"/>
                <a:gd name="T1" fmla="*/ 0 h 62"/>
                <a:gd name="T2" fmla="*/ 42 w 66"/>
                <a:gd name="T3" fmla="*/ 0 h 62"/>
                <a:gd name="T4" fmla="*/ 0 w 66"/>
                <a:gd name="T5" fmla="*/ 62 h 62"/>
                <a:gd name="T6" fmla="*/ 24 w 66"/>
                <a:gd name="T7" fmla="*/ 62 h 62"/>
                <a:gd name="T8" fmla="*/ 56 w 66"/>
                <a:gd name="T9" fmla="*/ 15 h 62"/>
                <a:gd name="T10" fmla="*/ 66 w 66"/>
                <a:gd name="T11" fmla="*/ 0 h 62"/>
                <a:gd name="T12" fmla="*/ 66 w 66"/>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6" h="62">
                  <a:moveTo>
                    <a:pt x="66" y="0"/>
                  </a:moveTo>
                  <a:lnTo>
                    <a:pt x="42" y="0"/>
                  </a:lnTo>
                  <a:lnTo>
                    <a:pt x="0" y="62"/>
                  </a:lnTo>
                  <a:lnTo>
                    <a:pt x="24" y="62"/>
                  </a:lnTo>
                  <a:lnTo>
                    <a:pt x="56" y="15"/>
                  </a:lnTo>
                  <a:lnTo>
                    <a:pt x="66" y="0"/>
                  </a:lnTo>
                  <a:lnTo>
                    <a:pt x="66" y="0"/>
                  </a:lnTo>
                  <a:close/>
                </a:path>
              </a:pathLst>
            </a:custGeom>
            <a:solidFill>
              <a:srgbClr val="F2D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1" name="Freeform 309"/>
            <p:cNvSpPr/>
            <p:nvPr>
              <p:custDataLst>
                <p:tags r:id="rId296"/>
              </p:custDataLst>
            </p:nvPr>
          </p:nvSpPr>
          <p:spPr bwMode="auto">
            <a:xfrm>
              <a:off x="3485898" y="3719451"/>
              <a:ext cx="82368" cy="77376"/>
            </a:xfrm>
            <a:custGeom>
              <a:avLst/>
              <a:gdLst>
                <a:gd name="T0" fmla="*/ 66 w 66"/>
                <a:gd name="T1" fmla="*/ 0 h 62"/>
                <a:gd name="T2" fmla="*/ 42 w 66"/>
                <a:gd name="T3" fmla="*/ 0 h 62"/>
                <a:gd name="T4" fmla="*/ 0 w 66"/>
                <a:gd name="T5" fmla="*/ 62 h 62"/>
                <a:gd name="T6" fmla="*/ 24 w 66"/>
                <a:gd name="T7" fmla="*/ 62 h 62"/>
                <a:gd name="T8" fmla="*/ 56 w 66"/>
                <a:gd name="T9" fmla="*/ 15 h 62"/>
                <a:gd name="T10" fmla="*/ 66 w 66"/>
                <a:gd name="T11" fmla="*/ 0 h 62"/>
                <a:gd name="T12" fmla="*/ 66 w 66"/>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6" h="62">
                  <a:moveTo>
                    <a:pt x="66" y="0"/>
                  </a:moveTo>
                  <a:lnTo>
                    <a:pt x="42" y="0"/>
                  </a:lnTo>
                  <a:lnTo>
                    <a:pt x="0" y="62"/>
                  </a:lnTo>
                  <a:lnTo>
                    <a:pt x="24" y="62"/>
                  </a:lnTo>
                  <a:lnTo>
                    <a:pt x="56" y="15"/>
                  </a:lnTo>
                  <a:lnTo>
                    <a:pt x="66" y="0"/>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2" name="Freeform 310"/>
            <p:cNvSpPr/>
            <p:nvPr>
              <p:custDataLst>
                <p:tags r:id="rId297"/>
              </p:custDataLst>
            </p:nvPr>
          </p:nvSpPr>
          <p:spPr bwMode="auto">
            <a:xfrm>
              <a:off x="3639403" y="3327577"/>
              <a:ext cx="494211" cy="491715"/>
            </a:xfrm>
            <a:custGeom>
              <a:avLst/>
              <a:gdLst>
                <a:gd name="T0" fmla="*/ 196 w 366"/>
                <a:gd name="T1" fmla="*/ 365 h 365"/>
                <a:gd name="T2" fmla="*/ 170 w 366"/>
                <a:gd name="T3" fmla="*/ 365 h 365"/>
                <a:gd name="T4" fmla="*/ 0 w 366"/>
                <a:gd name="T5" fmla="*/ 195 h 365"/>
                <a:gd name="T6" fmla="*/ 0 w 366"/>
                <a:gd name="T7" fmla="*/ 170 h 365"/>
                <a:gd name="T8" fmla="*/ 170 w 366"/>
                <a:gd name="T9" fmla="*/ 0 h 365"/>
                <a:gd name="T10" fmla="*/ 196 w 366"/>
                <a:gd name="T11" fmla="*/ 0 h 365"/>
                <a:gd name="T12" fmla="*/ 366 w 366"/>
                <a:gd name="T13" fmla="*/ 170 h 365"/>
                <a:gd name="T14" fmla="*/ 366 w 366"/>
                <a:gd name="T15" fmla="*/ 195 h 365"/>
                <a:gd name="T16" fmla="*/ 196 w 366"/>
                <a:gd name="T17"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65">
                  <a:moveTo>
                    <a:pt x="196" y="365"/>
                  </a:moveTo>
                  <a:cubicBezTo>
                    <a:pt x="170" y="365"/>
                    <a:pt x="170" y="365"/>
                    <a:pt x="170" y="365"/>
                  </a:cubicBezTo>
                  <a:cubicBezTo>
                    <a:pt x="76" y="365"/>
                    <a:pt x="0" y="289"/>
                    <a:pt x="0" y="195"/>
                  </a:cubicBezTo>
                  <a:cubicBezTo>
                    <a:pt x="0" y="170"/>
                    <a:pt x="0" y="170"/>
                    <a:pt x="0" y="170"/>
                  </a:cubicBezTo>
                  <a:cubicBezTo>
                    <a:pt x="0" y="76"/>
                    <a:pt x="76" y="0"/>
                    <a:pt x="170" y="0"/>
                  </a:cubicBezTo>
                  <a:cubicBezTo>
                    <a:pt x="196" y="0"/>
                    <a:pt x="196" y="0"/>
                    <a:pt x="196" y="0"/>
                  </a:cubicBezTo>
                  <a:cubicBezTo>
                    <a:pt x="290" y="0"/>
                    <a:pt x="366" y="76"/>
                    <a:pt x="366" y="170"/>
                  </a:cubicBezTo>
                  <a:cubicBezTo>
                    <a:pt x="366" y="195"/>
                    <a:pt x="366" y="195"/>
                    <a:pt x="366" y="195"/>
                  </a:cubicBezTo>
                  <a:cubicBezTo>
                    <a:pt x="366" y="289"/>
                    <a:pt x="290" y="365"/>
                    <a:pt x="196" y="3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3" name="Freeform 311"/>
            <p:cNvSpPr/>
            <p:nvPr>
              <p:custDataLst>
                <p:tags r:id="rId298"/>
              </p:custDataLst>
            </p:nvPr>
          </p:nvSpPr>
          <p:spPr bwMode="auto">
            <a:xfrm>
              <a:off x="3755468" y="3603386"/>
              <a:ext cx="162241" cy="149761"/>
            </a:xfrm>
            <a:custGeom>
              <a:avLst/>
              <a:gdLst>
                <a:gd name="T0" fmla="*/ 130 w 130"/>
                <a:gd name="T1" fmla="*/ 120 h 120"/>
                <a:gd name="T2" fmla="*/ 43 w 130"/>
                <a:gd name="T3" fmla="*/ 0 h 120"/>
                <a:gd name="T4" fmla="*/ 0 w 130"/>
                <a:gd name="T5" fmla="*/ 0 h 120"/>
                <a:gd name="T6" fmla="*/ 88 w 130"/>
                <a:gd name="T7" fmla="*/ 120 h 120"/>
                <a:gd name="T8" fmla="*/ 130 w 130"/>
                <a:gd name="T9" fmla="*/ 120 h 120"/>
              </a:gdLst>
              <a:ahLst/>
              <a:cxnLst>
                <a:cxn ang="0">
                  <a:pos x="T0" y="T1"/>
                </a:cxn>
                <a:cxn ang="0">
                  <a:pos x="T2" y="T3"/>
                </a:cxn>
                <a:cxn ang="0">
                  <a:pos x="T4" y="T5"/>
                </a:cxn>
                <a:cxn ang="0">
                  <a:pos x="T6" y="T7"/>
                </a:cxn>
                <a:cxn ang="0">
                  <a:pos x="T8" y="T9"/>
                </a:cxn>
              </a:cxnLst>
              <a:rect l="0" t="0" r="r" b="b"/>
              <a:pathLst>
                <a:path w="130" h="120">
                  <a:moveTo>
                    <a:pt x="130" y="120"/>
                  </a:moveTo>
                  <a:lnTo>
                    <a:pt x="43" y="0"/>
                  </a:lnTo>
                  <a:lnTo>
                    <a:pt x="0" y="0"/>
                  </a:lnTo>
                  <a:lnTo>
                    <a:pt x="88" y="120"/>
                  </a:lnTo>
                  <a:lnTo>
                    <a:pt x="130" y="120"/>
                  </a:lnTo>
                  <a:close/>
                </a:path>
              </a:pathLst>
            </a:custGeom>
            <a:solidFill>
              <a:srgbClr val="965A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4" name="Freeform 312"/>
            <p:cNvSpPr/>
            <p:nvPr>
              <p:custDataLst>
                <p:tags r:id="rId299"/>
              </p:custDataLst>
            </p:nvPr>
          </p:nvSpPr>
          <p:spPr bwMode="auto">
            <a:xfrm>
              <a:off x="3864044" y="3492314"/>
              <a:ext cx="194689" cy="260834"/>
            </a:xfrm>
            <a:custGeom>
              <a:avLst/>
              <a:gdLst>
                <a:gd name="T0" fmla="*/ 42 w 156"/>
                <a:gd name="T1" fmla="*/ 209 h 209"/>
                <a:gd name="T2" fmla="*/ 156 w 156"/>
                <a:gd name="T3" fmla="*/ 0 h 209"/>
                <a:gd name="T4" fmla="*/ 114 w 156"/>
                <a:gd name="T5" fmla="*/ 0 h 209"/>
                <a:gd name="T6" fmla="*/ 0 w 156"/>
                <a:gd name="T7" fmla="*/ 209 h 209"/>
                <a:gd name="T8" fmla="*/ 42 w 156"/>
                <a:gd name="T9" fmla="*/ 209 h 209"/>
              </a:gdLst>
              <a:ahLst/>
              <a:cxnLst>
                <a:cxn ang="0">
                  <a:pos x="T0" y="T1"/>
                </a:cxn>
                <a:cxn ang="0">
                  <a:pos x="T2" y="T3"/>
                </a:cxn>
                <a:cxn ang="0">
                  <a:pos x="T4" y="T5"/>
                </a:cxn>
                <a:cxn ang="0">
                  <a:pos x="T6" y="T7"/>
                </a:cxn>
                <a:cxn ang="0">
                  <a:pos x="T8" y="T9"/>
                </a:cxn>
              </a:cxnLst>
              <a:rect l="0" t="0" r="r" b="b"/>
              <a:pathLst>
                <a:path w="156" h="209">
                  <a:moveTo>
                    <a:pt x="42" y="209"/>
                  </a:moveTo>
                  <a:lnTo>
                    <a:pt x="156" y="0"/>
                  </a:lnTo>
                  <a:lnTo>
                    <a:pt x="114" y="0"/>
                  </a:lnTo>
                  <a:lnTo>
                    <a:pt x="0" y="209"/>
                  </a:lnTo>
                  <a:lnTo>
                    <a:pt x="42" y="209"/>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5" name="Freeform 313"/>
            <p:cNvSpPr/>
            <p:nvPr>
              <p:custDataLst>
                <p:tags r:id="rId300"/>
              </p:custDataLst>
            </p:nvPr>
          </p:nvSpPr>
          <p:spPr bwMode="auto">
            <a:xfrm>
              <a:off x="3961388" y="3437401"/>
              <a:ext cx="103585" cy="77376"/>
            </a:xfrm>
            <a:custGeom>
              <a:avLst/>
              <a:gdLst>
                <a:gd name="T0" fmla="*/ 83 w 83"/>
                <a:gd name="T1" fmla="*/ 0 h 62"/>
                <a:gd name="T2" fmla="*/ 83 w 83"/>
                <a:gd name="T3" fmla="*/ 62 h 62"/>
                <a:gd name="T4" fmla="*/ 41 w 83"/>
                <a:gd name="T5" fmla="*/ 62 h 62"/>
                <a:gd name="T6" fmla="*/ 0 w 83"/>
                <a:gd name="T7" fmla="*/ 62 h 62"/>
                <a:gd name="T8" fmla="*/ 83 w 83"/>
                <a:gd name="T9" fmla="*/ 0 h 62"/>
              </a:gdLst>
              <a:ahLst/>
              <a:cxnLst>
                <a:cxn ang="0">
                  <a:pos x="T0" y="T1"/>
                </a:cxn>
                <a:cxn ang="0">
                  <a:pos x="T2" y="T3"/>
                </a:cxn>
                <a:cxn ang="0">
                  <a:pos x="T4" y="T5"/>
                </a:cxn>
                <a:cxn ang="0">
                  <a:pos x="T6" y="T7"/>
                </a:cxn>
                <a:cxn ang="0">
                  <a:pos x="T8" y="T9"/>
                </a:cxn>
              </a:cxnLst>
              <a:rect l="0" t="0" r="r" b="b"/>
              <a:pathLst>
                <a:path w="83" h="62">
                  <a:moveTo>
                    <a:pt x="83" y="0"/>
                  </a:moveTo>
                  <a:lnTo>
                    <a:pt x="83" y="62"/>
                  </a:lnTo>
                  <a:lnTo>
                    <a:pt x="41" y="62"/>
                  </a:lnTo>
                  <a:lnTo>
                    <a:pt x="0" y="62"/>
                  </a:lnTo>
                  <a:lnTo>
                    <a:pt x="83" y="0"/>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6" name="Freeform 314"/>
            <p:cNvSpPr/>
            <p:nvPr>
              <p:custDataLst>
                <p:tags r:id="rId301"/>
              </p:custDataLst>
            </p:nvPr>
          </p:nvSpPr>
          <p:spPr bwMode="auto">
            <a:xfrm>
              <a:off x="3961388" y="3437401"/>
              <a:ext cx="103585" cy="77376"/>
            </a:xfrm>
            <a:custGeom>
              <a:avLst/>
              <a:gdLst>
                <a:gd name="T0" fmla="*/ 83 w 83"/>
                <a:gd name="T1" fmla="*/ 0 h 62"/>
                <a:gd name="T2" fmla="*/ 83 w 83"/>
                <a:gd name="T3" fmla="*/ 62 h 62"/>
                <a:gd name="T4" fmla="*/ 41 w 83"/>
                <a:gd name="T5" fmla="*/ 62 h 62"/>
                <a:gd name="T6" fmla="*/ 0 w 83"/>
                <a:gd name="T7" fmla="*/ 62 h 62"/>
                <a:gd name="T8" fmla="*/ 83 w 83"/>
                <a:gd name="T9" fmla="*/ 0 h 62"/>
              </a:gdLst>
              <a:ahLst/>
              <a:cxnLst>
                <a:cxn ang="0">
                  <a:pos x="T0" y="T1"/>
                </a:cxn>
                <a:cxn ang="0">
                  <a:pos x="T2" y="T3"/>
                </a:cxn>
                <a:cxn ang="0">
                  <a:pos x="T4" y="T5"/>
                </a:cxn>
                <a:cxn ang="0">
                  <a:pos x="T6" y="T7"/>
                </a:cxn>
                <a:cxn ang="0">
                  <a:pos x="T8" y="T9"/>
                </a:cxn>
              </a:cxnLst>
              <a:rect l="0" t="0" r="r" b="b"/>
              <a:pathLst>
                <a:path w="83" h="62">
                  <a:moveTo>
                    <a:pt x="83" y="0"/>
                  </a:moveTo>
                  <a:lnTo>
                    <a:pt x="83" y="62"/>
                  </a:lnTo>
                  <a:lnTo>
                    <a:pt x="41" y="62"/>
                  </a:lnTo>
                  <a:lnTo>
                    <a:pt x="0" y="62"/>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7" name="Freeform 315"/>
            <p:cNvSpPr/>
            <p:nvPr>
              <p:custDataLst>
                <p:tags r:id="rId302"/>
              </p:custDataLst>
            </p:nvPr>
          </p:nvSpPr>
          <p:spPr bwMode="auto">
            <a:xfrm>
              <a:off x="3603211" y="3603386"/>
              <a:ext cx="207169" cy="242113"/>
            </a:xfrm>
            <a:custGeom>
              <a:avLst/>
              <a:gdLst>
                <a:gd name="T0" fmla="*/ 42 w 166"/>
                <a:gd name="T1" fmla="*/ 194 h 194"/>
                <a:gd name="T2" fmla="*/ 166 w 166"/>
                <a:gd name="T3" fmla="*/ 0 h 194"/>
                <a:gd name="T4" fmla="*/ 124 w 166"/>
                <a:gd name="T5" fmla="*/ 0 h 194"/>
                <a:gd name="T6" fmla="*/ 0 w 166"/>
                <a:gd name="T7" fmla="*/ 194 h 194"/>
                <a:gd name="T8" fmla="*/ 42 w 166"/>
                <a:gd name="T9" fmla="*/ 194 h 194"/>
              </a:gdLst>
              <a:ahLst/>
              <a:cxnLst>
                <a:cxn ang="0">
                  <a:pos x="T0" y="T1"/>
                </a:cxn>
                <a:cxn ang="0">
                  <a:pos x="T2" y="T3"/>
                </a:cxn>
                <a:cxn ang="0">
                  <a:pos x="T4" y="T5"/>
                </a:cxn>
                <a:cxn ang="0">
                  <a:pos x="T6" y="T7"/>
                </a:cxn>
                <a:cxn ang="0">
                  <a:pos x="T8" y="T9"/>
                </a:cxn>
              </a:cxnLst>
              <a:rect l="0" t="0" r="r" b="b"/>
              <a:pathLst>
                <a:path w="166" h="194">
                  <a:moveTo>
                    <a:pt x="42" y="194"/>
                  </a:moveTo>
                  <a:lnTo>
                    <a:pt x="166" y="0"/>
                  </a:lnTo>
                  <a:lnTo>
                    <a:pt x="124" y="0"/>
                  </a:lnTo>
                  <a:lnTo>
                    <a:pt x="0" y="194"/>
                  </a:lnTo>
                  <a:lnTo>
                    <a:pt x="42" y="194"/>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8" name="Freeform 316"/>
            <p:cNvSpPr/>
            <p:nvPr>
              <p:custDataLst>
                <p:tags r:id="rId303"/>
              </p:custDataLst>
            </p:nvPr>
          </p:nvSpPr>
          <p:spPr bwMode="auto">
            <a:xfrm>
              <a:off x="3603211" y="3603386"/>
              <a:ext cx="207169" cy="242113"/>
            </a:xfrm>
            <a:custGeom>
              <a:avLst/>
              <a:gdLst>
                <a:gd name="T0" fmla="*/ 42 w 166"/>
                <a:gd name="T1" fmla="*/ 194 h 194"/>
                <a:gd name="T2" fmla="*/ 166 w 166"/>
                <a:gd name="T3" fmla="*/ 0 h 194"/>
                <a:gd name="T4" fmla="*/ 124 w 166"/>
                <a:gd name="T5" fmla="*/ 0 h 194"/>
                <a:gd name="T6" fmla="*/ 0 w 166"/>
                <a:gd name="T7" fmla="*/ 194 h 194"/>
                <a:gd name="T8" fmla="*/ 42 w 166"/>
                <a:gd name="T9" fmla="*/ 194 h 194"/>
              </a:gdLst>
              <a:ahLst/>
              <a:cxnLst>
                <a:cxn ang="0">
                  <a:pos x="T0" y="T1"/>
                </a:cxn>
                <a:cxn ang="0">
                  <a:pos x="T2" y="T3"/>
                </a:cxn>
                <a:cxn ang="0">
                  <a:pos x="T4" y="T5"/>
                </a:cxn>
                <a:cxn ang="0">
                  <a:pos x="T6" y="T7"/>
                </a:cxn>
                <a:cxn ang="0">
                  <a:pos x="T8" y="T9"/>
                </a:cxn>
              </a:cxnLst>
              <a:rect l="0" t="0" r="r" b="b"/>
              <a:pathLst>
                <a:path w="166" h="194">
                  <a:moveTo>
                    <a:pt x="42" y="194"/>
                  </a:moveTo>
                  <a:lnTo>
                    <a:pt x="166" y="0"/>
                  </a:lnTo>
                  <a:lnTo>
                    <a:pt x="124" y="0"/>
                  </a:lnTo>
                  <a:lnTo>
                    <a:pt x="0" y="194"/>
                  </a:lnTo>
                  <a:lnTo>
                    <a:pt x="42" y="1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9" name="Rectangle 317"/>
            <p:cNvSpPr>
              <a:spLocks noChangeArrowheads="1"/>
            </p:cNvSpPr>
            <p:nvPr>
              <p:custDataLst>
                <p:tags r:id="rId304"/>
              </p:custDataLst>
            </p:nvPr>
          </p:nvSpPr>
          <p:spPr bwMode="auto">
            <a:xfrm>
              <a:off x="3649387" y="3488570"/>
              <a:ext cx="218401" cy="28705"/>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0" name="Rectangle 318"/>
            <p:cNvSpPr>
              <a:spLocks noChangeArrowheads="1"/>
            </p:cNvSpPr>
            <p:nvPr>
              <p:custDataLst>
                <p:tags r:id="rId305"/>
              </p:custDataLst>
            </p:nvPr>
          </p:nvSpPr>
          <p:spPr bwMode="auto">
            <a:xfrm>
              <a:off x="3649387" y="3488570"/>
              <a:ext cx="218401" cy="28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1" name="Rectangle 319"/>
            <p:cNvSpPr>
              <a:spLocks noChangeArrowheads="1"/>
            </p:cNvSpPr>
            <p:nvPr>
              <p:custDataLst>
                <p:tags r:id="rId306"/>
              </p:custDataLst>
            </p:nvPr>
          </p:nvSpPr>
          <p:spPr bwMode="auto">
            <a:xfrm>
              <a:off x="3649387" y="3524762"/>
              <a:ext cx="218401" cy="29952"/>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2" name="Rectangle 320"/>
            <p:cNvSpPr>
              <a:spLocks noChangeArrowheads="1"/>
            </p:cNvSpPr>
            <p:nvPr>
              <p:custDataLst>
                <p:tags r:id="rId307"/>
              </p:custDataLst>
            </p:nvPr>
          </p:nvSpPr>
          <p:spPr bwMode="auto">
            <a:xfrm>
              <a:off x="3649387" y="3524762"/>
              <a:ext cx="218401" cy="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3" name="Rectangle 321"/>
            <p:cNvSpPr>
              <a:spLocks noChangeArrowheads="1"/>
            </p:cNvSpPr>
            <p:nvPr>
              <p:custDataLst>
                <p:tags r:id="rId308"/>
              </p:custDataLst>
            </p:nvPr>
          </p:nvSpPr>
          <p:spPr bwMode="auto">
            <a:xfrm>
              <a:off x="3649387" y="3367513"/>
              <a:ext cx="162241" cy="64896"/>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4" name="Rectangle 322"/>
            <p:cNvSpPr>
              <a:spLocks noChangeArrowheads="1"/>
            </p:cNvSpPr>
            <p:nvPr>
              <p:custDataLst>
                <p:tags r:id="rId309"/>
              </p:custDataLst>
            </p:nvPr>
          </p:nvSpPr>
          <p:spPr bwMode="auto">
            <a:xfrm>
              <a:off x="3649387" y="3367513"/>
              <a:ext cx="162241" cy="6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5" name="Freeform 323"/>
            <p:cNvSpPr/>
            <p:nvPr>
              <p:custDataLst>
                <p:tags r:id="rId310"/>
              </p:custDataLst>
            </p:nvPr>
          </p:nvSpPr>
          <p:spPr bwMode="auto">
            <a:xfrm>
              <a:off x="3693067" y="3292632"/>
              <a:ext cx="472995" cy="500451"/>
            </a:xfrm>
            <a:custGeom>
              <a:avLst/>
              <a:gdLst>
                <a:gd name="T0" fmla="*/ 156 w 350"/>
                <a:gd name="T1" fmla="*/ 0 h 372"/>
                <a:gd name="T2" fmla="*/ 156 w 350"/>
                <a:gd name="T3" fmla="*/ 0 h 372"/>
                <a:gd name="T4" fmla="*/ 130 w 350"/>
                <a:gd name="T5" fmla="*/ 0 h 372"/>
                <a:gd name="T6" fmla="*/ 0 w 350"/>
                <a:gd name="T7" fmla="*/ 50 h 372"/>
                <a:gd name="T8" fmla="*/ 26 w 350"/>
                <a:gd name="T9" fmla="*/ 49 h 372"/>
                <a:gd name="T10" fmla="*/ 43 w 350"/>
                <a:gd name="T11" fmla="*/ 50 h 372"/>
                <a:gd name="T12" fmla="*/ 130 w 350"/>
                <a:gd name="T13" fmla="*/ 26 h 372"/>
                <a:gd name="T14" fmla="*/ 156 w 350"/>
                <a:gd name="T15" fmla="*/ 26 h 372"/>
                <a:gd name="T16" fmla="*/ 326 w 350"/>
                <a:gd name="T17" fmla="*/ 196 h 372"/>
                <a:gd name="T18" fmla="*/ 326 w 350"/>
                <a:gd name="T19" fmla="*/ 221 h 372"/>
                <a:gd name="T20" fmla="*/ 275 w 350"/>
                <a:gd name="T21" fmla="*/ 342 h 372"/>
                <a:gd name="T22" fmla="*/ 275 w 350"/>
                <a:gd name="T23" fmla="*/ 372 h 372"/>
                <a:gd name="T24" fmla="*/ 293 w 350"/>
                <a:gd name="T25" fmla="*/ 357 h 372"/>
                <a:gd name="T26" fmla="*/ 350 w 350"/>
                <a:gd name="T27" fmla="*/ 219 h 372"/>
                <a:gd name="T28" fmla="*/ 350 w 350"/>
                <a:gd name="T29" fmla="*/ 194 h 372"/>
                <a:gd name="T30" fmla="*/ 293 w 350"/>
                <a:gd name="T31" fmla="*/ 57 h 372"/>
                <a:gd name="T32" fmla="*/ 156 w 350"/>
                <a:gd name="T3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0" h="372">
                  <a:moveTo>
                    <a:pt x="156" y="0"/>
                  </a:moveTo>
                  <a:cubicBezTo>
                    <a:pt x="156" y="0"/>
                    <a:pt x="156" y="0"/>
                    <a:pt x="156" y="0"/>
                  </a:cubicBezTo>
                  <a:cubicBezTo>
                    <a:pt x="130" y="0"/>
                    <a:pt x="130" y="0"/>
                    <a:pt x="130" y="0"/>
                  </a:cubicBezTo>
                  <a:cubicBezTo>
                    <a:pt x="80" y="0"/>
                    <a:pt x="34" y="19"/>
                    <a:pt x="0" y="50"/>
                  </a:cubicBezTo>
                  <a:cubicBezTo>
                    <a:pt x="8" y="50"/>
                    <a:pt x="17" y="49"/>
                    <a:pt x="26" y="49"/>
                  </a:cubicBezTo>
                  <a:cubicBezTo>
                    <a:pt x="32" y="49"/>
                    <a:pt x="37" y="49"/>
                    <a:pt x="43" y="50"/>
                  </a:cubicBezTo>
                  <a:cubicBezTo>
                    <a:pt x="69" y="34"/>
                    <a:pt x="99" y="26"/>
                    <a:pt x="130" y="26"/>
                  </a:cubicBezTo>
                  <a:cubicBezTo>
                    <a:pt x="156" y="26"/>
                    <a:pt x="156" y="26"/>
                    <a:pt x="156" y="26"/>
                  </a:cubicBezTo>
                  <a:cubicBezTo>
                    <a:pt x="250" y="26"/>
                    <a:pt x="326" y="102"/>
                    <a:pt x="326" y="196"/>
                  </a:cubicBezTo>
                  <a:cubicBezTo>
                    <a:pt x="326" y="221"/>
                    <a:pt x="326" y="221"/>
                    <a:pt x="326" y="221"/>
                  </a:cubicBezTo>
                  <a:cubicBezTo>
                    <a:pt x="326" y="268"/>
                    <a:pt x="307" y="311"/>
                    <a:pt x="275" y="342"/>
                  </a:cubicBezTo>
                  <a:cubicBezTo>
                    <a:pt x="275" y="372"/>
                    <a:pt x="275" y="372"/>
                    <a:pt x="275" y="372"/>
                  </a:cubicBezTo>
                  <a:cubicBezTo>
                    <a:pt x="282" y="367"/>
                    <a:pt x="287" y="362"/>
                    <a:pt x="293" y="357"/>
                  </a:cubicBezTo>
                  <a:cubicBezTo>
                    <a:pt x="328" y="322"/>
                    <a:pt x="350" y="273"/>
                    <a:pt x="350" y="219"/>
                  </a:cubicBezTo>
                  <a:cubicBezTo>
                    <a:pt x="350" y="194"/>
                    <a:pt x="350" y="194"/>
                    <a:pt x="350" y="194"/>
                  </a:cubicBezTo>
                  <a:cubicBezTo>
                    <a:pt x="350" y="141"/>
                    <a:pt x="328" y="92"/>
                    <a:pt x="293" y="57"/>
                  </a:cubicBezTo>
                  <a:cubicBezTo>
                    <a:pt x="258" y="22"/>
                    <a:pt x="209" y="0"/>
                    <a:pt x="156" y="0"/>
                  </a:cubicBezTo>
                </a:path>
              </a:pathLst>
            </a:custGeom>
            <a:solidFill>
              <a:srgbClr val="CD8E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6" name="Freeform 324"/>
            <p:cNvSpPr/>
            <p:nvPr>
              <p:custDataLst>
                <p:tags r:id="rId311"/>
              </p:custDataLst>
            </p:nvPr>
          </p:nvSpPr>
          <p:spPr bwMode="auto">
            <a:xfrm>
              <a:off x="3643147" y="3358777"/>
              <a:ext cx="108577" cy="62400"/>
            </a:xfrm>
            <a:custGeom>
              <a:avLst/>
              <a:gdLst>
                <a:gd name="T0" fmla="*/ 63 w 80"/>
                <a:gd name="T1" fmla="*/ 0 h 47"/>
                <a:gd name="T2" fmla="*/ 37 w 80"/>
                <a:gd name="T3" fmla="*/ 1 h 47"/>
                <a:gd name="T4" fmla="*/ 30 w 80"/>
                <a:gd name="T5" fmla="*/ 8 h 47"/>
                <a:gd name="T6" fmla="*/ 0 w 80"/>
                <a:gd name="T7" fmla="*/ 47 h 47"/>
                <a:gd name="T8" fmla="*/ 30 w 80"/>
                <a:gd name="T9" fmla="*/ 47 h 47"/>
                <a:gd name="T10" fmla="*/ 80 w 80"/>
                <a:gd name="T11" fmla="*/ 1 h 47"/>
                <a:gd name="T12" fmla="*/ 63 w 8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0" h="47">
                  <a:moveTo>
                    <a:pt x="63" y="0"/>
                  </a:moveTo>
                  <a:cubicBezTo>
                    <a:pt x="54" y="0"/>
                    <a:pt x="45" y="1"/>
                    <a:pt x="37" y="1"/>
                  </a:cubicBezTo>
                  <a:cubicBezTo>
                    <a:pt x="34" y="4"/>
                    <a:pt x="32" y="6"/>
                    <a:pt x="30" y="8"/>
                  </a:cubicBezTo>
                  <a:cubicBezTo>
                    <a:pt x="18" y="19"/>
                    <a:pt x="8" y="33"/>
                    <a:pt x="0" y="47"/>
                  </a:cubicBezTo>
                  <a:cubicBezTo>
                    <a:pt x="30" y="47"/>
                    <a:pt x="30" y="47"/>
                    <a:pt x="30" y="47"/>
                  </a:cubicBezTo>
                  <a:cubicBezTo>
                    <a:pt x="43" y="28"/>
                    <a:pt x="60" y="13"/>
                    <a:pt x="80" y="1"/>
                  </a:cubicBezTo>
                  <a:cubicBezTo>
                    <a:pt x="74" y="0"/>
                    <a:pt x="69" y="0"/>
                    <a:pt x="63" y="0"/>
                  </a:cubicBezTo>
                </a:path>
              </a:pathLst>
            </a:custGeom>
            <a:solidFill>
              <a:srgbClr val="CD96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7" name="Freeform 325"/>
            <p:cNvSpPr>
              <a:spLocks noEditPoints="1"/>
            </p:cNvSpPr>
            <p:nvPr>
              <p:custDataLst>
                <p:tags r:id="rId312"/>
              </p:custDataLst>
            </p:nvPr>
          </p:nvSpPr>
          <p:spPr bwMode="auto">
            <a:xfrm>
              <a:off x="3606955" y="3469849"/>
              <a:ext cx="458019" cy="379394"/>
            </a:xfrm>
            <a:custGeom>
              <a:avLst/>
              <a:gdLst>
                <a:gd name="T0" fmla="*/ 64 w 339"/>
                <a:gd name="T1" fmla="*/ 199 h 282"/>
                <a:gd name="T2" fmla="*/ 50 w 339"/>
                <a:gd name="T3" fmla="*/ 217 h 282"/>
                <a:gd name="T4" fmla="*/ 57 w 339"/>
                <a:gd name="T5" fmla="*/ 225 h 282"/>
                <a:gd name="T6" fmla="*/ 194 w 339"/>
                <a:gd name="T7" fmla="*/ 282 h 282"/>
                <a:gd name="T8" fmla="*/ 194 w 339"/>
                <a:gd name="T9" fmla="*/ 282 h 282"/>
                <a:gd name="T10" fmla="*/ 220 w 339"/>
                <a:gd name="T11" fmla="*/ 282 h 282"/>
                <a:gd name="T12" fmla="*/ 339 w 339"/>
                <a:gd name="T13" fmla="*/ 240 h 282"/>
                <a:gd name="T14" fmla="*/ 339 w 339"/>
                <a:gd name="T15" fmla="*/ 210 h 282"/>
                <a:gd name="T16" fmla="*/ 220 w 339"/>
                <a:gd name="T17" fmla="*/ 259 h 282"/>
                <a:gd name="T18" fmla="*/ 194 w 339"/>
                <a:gd name="T19" fmla="*/ 259 h 282"/>
                <a:gd name="T20" fmla="*/ 64 w 339"/>
                <a:gd name="T21" fmla="*/ 199 h 282"/>
                <a:gd name="T22" fmla="*/ 28 w 339"/>
                <a:gd name="T23" fmla="*/ 127 h 282"/>
                <a:gd name="T24" fmla="*/ 4 w 339"/>
                <a:gd name="T25" fmla="*/ 127 h 282"/>
                <a:gd name="T26" fmla="*/ 38 w 339"/>
                <a:gd name="T27" fmla="*/ 203 h 282"/>
                <a:gd name="T28" fmla="*/ 53 w 339"/>
                <a:gd name="T29" fmla="*/ 184 h 282"/>
                <a:gd name="T30" fmla="*/ 28 w 339"/>
                <a:gd name="T31" fmla="*/ 127 h 282"/>
                <a:gd name="T32" fmla="*/ 26 w 339"/>
                <a:gd name="T33" fmla="*/ 112 h 282"/>
                <a:gd name="T34" fmla="*/ 2 w 339"/>
                <a:gd name="T35" fmla="*/ 112 h 282"/>
                <a:gd name="T36" fmla="*/ 3 w 339"/>
                <a:gd name="T37" fmla="*/ 119 h 282"/>
                <a:gd name="T38" fmla="*/ 27 w 339"/>
                <a:gd name="T39" fmla="*/ 119 h 282"/>
                <a:gd name="T40" fmla="*/ 26 w 339"/>
                <a:gd name="T41" fmla="*/ 112 h 282"/>
                <a:gd name="T42" fmla="*/ 24 w 339"/>
                <a:gd name="T43" fmla="*/ 84 h 282"/>
                <a:gd name="T44" fmla="*/ 0 w 339"/>
                <a:gd name="T45" fmla="*/ 84 h 282"/>
                <a:gd name="T46" fmla="*/ 0 w 339"/>
                <a:gd name="T47" fmla="*/ 87 h 282"/>
                <a:gd name="T48" fmla="*/ 1 w 339"/>
                <a:gd name="T49" fmla="*/ 104 h 282"/>
                <a:gd name="T50" fmla="*/ 25 w 339"/>
                <a:gd name="T51" fmla="*/ 104 h 282"/>
                <a:gd name="T52" fmla="*/ 24 w 339"/>
                <a:gd name="T53" fmla="*/ 89 h 282"/>
                <a:gd name="T54" fmla="*/ 24 w 339"/>
                <a:gd name="T55" fmla="*/ 84 h 282"/>
                <a:gd name="T56" fmla="*/ 37 w 339"/>
                <a:gd name="T57" fmla="*/ 0 h 282"/>
                <a:gd name="T58" fmla="*/ 10 w 339"/>
                <a:gd name="T59" fmla="*/ 0 h 282"/>
                <a:gd name="T60" fmla="*/ 0 w 339"/>
                <a:gd name="T61" fmla="*/ 62 h 282"/>
                <a:gd name="T62" fmla="*/ 0 w 339"/>
                <a:gd name="T63" fmla="*/ 71 h 282"/>
                <a:gd name="T64" fmla="*/ 24 w 339"/>
                <a:gd name="T65" fmla="*/ 71 h 282"/>
                <a:gd name="T66" fmla="*/ 24 w 339"/>
                <a:gd name="T67" fmla="*/ 64 h 282"/>
                <a:gd name="T68" fmla="*/ 37 w 339"/>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282">
                  <a:moveTo>
                    <a:pt x="64" y="199"/>
                  </a:moveTo>
                  <a:cubicBezTo>
                    <a:pt x="50" y="217"/>
                    <a:pt x="50" y="217"/>
                    <a:pt x="50" y="217"/>
                  </a:cubicBezTo>
                  <a:cubicBezTo>
                    <a:pt x="52" y="220"/>
                    <a:pt x="54" y="222"/>
                    <a:pt x="57" y="225"/>
                  </a:cubicBezTo>
                  <a:cubicBezTo>
                    <a:pt x="92" y="260"/>
                    <a:pt x="141" y="282"/>
                    <a:pt x="194" y="282"/>
                  </a:cubicBezTo>
                  <a:cubicBezTo>
                    <a:pt x="194" y="282"/>
                    <a:pt x="194" y="282"/>
                    <a:pt x="194" y="282"/>
                  </a:cubicBezTo>
                  <a:cubicBezTo>
                    <a:pt x="220" y="282"/>
                    <a:pt x="220" y="282"/>
                    <a:pt x="220" y="282"/>
                  </a:cubicBezTo>
                  <a:cubicBezTo>
                    <a:pt x="265" y="282"/>
                    <a:pt x="306" y="266"/>
                    <a:pt x="339" y="240"/>
                  </a:cubicBezTo>
                  <a:cubicBezTo>
                    <a:pt x="339" y="210"/>
                    <a:pt x="339" y="210"/>
                    <a:pt x="339" y="210"/>
                  </a:cubicBezTo>
                  <a:cubicBezTo>
                    <a:pt x="309" y="241"/>
                    <a:pt x="266" y="259"/>
                    <a:pt x="220" y="259"/>
                  </a:cubicBezTo>
                  <a:cubicBezTo>
                    <a:pt x="194" y="259"/>
                    <a:pt x="194" y="259"/>
                    <a:pt x="194" y="259"/>
                  </a:cubicBezTo>
                  <a:cubicBezTo>
                    <a:pt x="142" y="259"/>
                    <a:pt x="95" y="236"/>
                    <a:pt x="64" y="199"/>
                  </a:cubicBezTo>
                  <a:moveTo>
                    <a:pt x="28" y="127"/>
                  </a:moveTo>
                  <a:cubicBezTo>
                    <a:pt x="4" y="127"/>
                    <a:pt x="4" y="127"/>
                    <a:pt x="4" y="127"/>
                  </a:cubicBezTo>
                  <a:cubicBezTo>
                    <a:pt x="10" y="155"/>
                    <a:pt x="22" y="181"/>
                    <a:pt x="38" y="203"/>
                  </a:cubicBezTo>
                  <a:cubicBezTo>
                    <a:pt x="53" y="184"/>
                    <a:pt x="53" y="184"/>
                    <a:pt x="53" y="184"/>
                  </a:cubicBezTo>
                  <a:cubicBezTo>
                    <a:pt x="42" y="167"/>
                    <a:pt x="33" y="148"/>
                    <a:pt x="28" y="127"/>
                  </a:cubicBezTo>
                  <a:moveTo>
                    <a:pt x="26" y="112"/>
                  </a:moveTo>
                  <a:cubicBezTo>
                    <a:pt x="2" y="112"/>
                    <a:pt x="2" y="112"/>
                    <a:pt x="2" y="112"/>
                  </a:cubicBezTo>
                  <a:cubicBezTo>
                    <a:pt x="2" y="114"/>
                    <a:pt x="2" y="116"/>
                    <a:pt x="3" y="119"/>
                  </a:cubicBezTo>
                  <a:cubicBezTo>
                    <a:pt x="27" y="119"/>
                    <a:pt x="27" y="119"/>
                    <a:pt x="27" y="119"/>
                  </a:cubicBezTo>
                  <a:cubicBezTo>
                    <a:pt x="26" y="116"/>
                    <a:pt x="26" y="114"/>
                    <a:pt x="26" y="112"/>
                  </a:cubicBezTo>
                  <a:moveTo>
                    <a:pt x="24" y="84"/>
                  </a:moveTo>
                  <a:cubicBezTo>
                    <a:pt x="0" y="84"/>
                    <a:pt x="0" y="84"/>
                    <a:pt x="0" y="84"/>
                  </a:cubicBezTo>
                  <a:cubicBezTo>
                    <a:pt x="0" y="87"/>
                    <a:pt x="0" y="87"/>
                    <a:pt x="0" y="87"/>
                  </a:cubicBezTo>
                  <a:cubicBezTo>
                    <a:pt x="0" y="93"/>
                    <a:pt x="0" y="98"/>
                    <a:pt x="1" y="104"/>
                  </a:cubicBezTo>
                  <a:cubicBezTo>
                    <a:pt x="25" y="104"/>
                    <a:pt x="25" y="104"/>
                    <a:pt x="25" y="104"/>
                  </a:cubicBezTo>
                  <a:cubicBezTo>
                    <a:pt x="24" y="99"/>
                    <a:pt x="24" y="94"/>
                    <a:pt x="24" y="89"/>
                  </a:cubicBezTo>
                  <a:cubicBezTo>
                    <a:pt x="24" y="84"/>
                    <a:pt x="24" y="84"/>
                    <a:pt x="24" y="84"/>
                  </a:cubicBezTo>
                  <a:moveTo>
                    <a:pt x="37" y="0"/>
                  </a:moveTo>
                  <a:cubicBezTo>
                    <a:pt x="10" y="0"/>
                    <a:pt x="10" y="0"/>
                    <a:pt x="10" y="0"/>
                  </a:cubicBezTo>
                  <a:cubicBezTo>
                    <a:pt x="4" y="19"/>
                    <a:pt x="0" y="40"/>
                    <a:pt x="0" y="62"/>
                  </a:cubicBezTo>
                  <a:cubicBezTo>
                    <a:pt x="0" y="71"/>
                    <a:pt x="0" y="71"/>
                    <a:pt x="0" y="71"/>
                  </a:cubicBezTo>
                  <a:cubicBezTo>
                    <a:pt x="24" y="71"/>
                    <a:pt x="24" y="71"/>
                    <a:pt x="24" y="71"/>
                  </a:cubicBezTo>
                  <a:cubicBezTo>
                    <a:pt x="24" y="64"/>
                    <a:pt x="24" y="64"/>
                    <a:pt x="24" y="64"/>
                  </a:cubicBezTo>
                  <a:cubicBezTo>
                    <a:pt x="24" y="41"/>
                    <a:pt x="29" y="20"/>
                    <a:pt x="37" y="0"/>
                  </a:cubicBezTo>
                </a:path>
              </a:pathLst>
            </a:custGeom>
            <a:solidFill>
              <a:srgbClr val="BECD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8" name="Freeform 326"/>
            <p:cNvSpPr/>
            <p:nvPr>
              <p:custDataLst>
                <p:tags r:id="rId313"/>
              </p:custDataLst>
            </p:nvPr>
          </p:nvSpPr>
          <p:spPr bwMode="auto">
            <a:xfrm>
              <a:off x="3608203" y="3609626"/>
              <a:ext cx="33697" cy="11232"/>
            </a:xfrm>
            <a:custGeom>
              <a:avLst/>
              <a:gdLst>
                <a:gd name="T0" fmla="*/ 24 w 25"/>
                <a:gd name="T1" fmla="*/ 0 h 8"/>
                <a:gd name="T2" fmla="*/ 0 w 25"/>
                <a:gd name="T3" fmla="*/ 0 h 8"/>
                <a:gd name="T4" fmla="*/ 1 w 25"/>
                <a:gd name="T5" fmla="*/ 8 h 8"/>
                <a:gd name="T6" fmla="*/ 25 w 25"/>
                <a:gd name="T7" fmla="*/ 8 h 8"/>
                <a:gd name="T8" fmla="*/ 24 w 25"/>
                <a:gd name="T9" fmla="*/ 0 h 8"/>
              </a:gdLst>
              <a:ahLst/>
              <a:cxnLst>
                <a:cxn ang="0">
                  <a:pos x="T0" y="T1"/>
                </a:cxn>
                <a:cxn ang="0">
                  <a:pos x="T2" y="T3"/>
                </a:cxn>
                <a:cxn ang="0">
                  <a:pos x="T4" y="T5"/>
                </a:cxn>
                <a:cxn ang="0">
                  <a:pos x="T6" y="T7"/>
                </a:cxn>
                <a:cxn ang="0">
                  <a:pos x="T8" y="T9"/>
                </a:cxn>
              </a:cxnLst>
              <a:rect l="0" t="0" r="r" b="b"/>
              <a:pathLst>
                <a:path w="25" h="8">
                  <a:moveTo>
                    <a:pt x="24" y="0"/>
                  </a:moveTo>
                  <a:cubicBezTo>
                    <a:pt x="0" y="0"/>
                    <a:pt x="0" y="0"/>
                    <a:pt x="0" y="0"/>
                  </a:cubicBezTo>
                  <a:cubicBezTo>
                    <a:pt x="0" y="3"/>
                    <a:pt x="0" y="5"/>
                    <a:pt x="1" y="8"/>
                  </a:cubicBezTo>
                  <a:cubicBezTo>
                    <a:pt x="25" y="8"/>
                    <a:pt x="25" y="8"/>
                    <a:pt x="25" y="8"/>
                  </a:cubicBezTo>
                  <a:cubicBezTo>
                    <a:pt x="24" y="5"/>
                    <a:pt x="24" y="3"/>
                    <a:pt x="24" y="0"/>
                  </a:cubicBezTo>
                </a:path>
              </a:pathLst>
            </a:custGeom>
            <a:solidFill>
              <a:srgbClr val="A9BC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9" name="Freeform 327"/>
            <p:cNvSpPr/>
            <p:nvPr>
              <p:custDataLst>
                <p:tags r:id="rId314"/>
              </p:custDataLst>
            </p:nvPr>
          </p:nvSpPr>
          <p:spPr bwMode="auto">
            <a:xfrm>
              <a:off x="3611947" y="3630843"/>
              <a:ext cx="33697" cy="9984"/>
            </a:xfrm>
            <a:custGeom>
              <a:avLst/>
              <a:gdLst>
                <a:gd name="T0" fmla="*/ 24 w 25"/>
                <a:gd name="T1" fmla="*/ 0 h 8"/>
                <a:gd name="T2" fmla="*/ 0 w 25"/>
                <a:gd name="T3" fmla="*/ 0 h 8"/>
                <a:gd name="T4" fmla="*/ 1 w 25"/>
                <a:gd name="T5" fmla="*/ 8 h 8"/>
                <a:gd name="T6" fmla="*/ 25 w 25"/>
                <a:gd name="T7" fmla="*/ 8 h 8"/>
                <a:gd name="T8" fmla="*/ 24 w 25"/>
                <a:gd name="T9" fmla="*/ 0 h 8"/>
              </a:gdLst>
              <a:ahLst/>
              <a:cxnLst>
                <a:cxn ang="0">
                  <a:pos x="T0" y="T1"/>
                </a:cxn>
                <a:cxn ang="0">
                  <a:pos x="T2" y="T3"/>
                </a:cxn>
                <a:cxn ang="0">
                  <a:pos x="T4" y="T5"/>
                </a:cxn>
                <a:cxn ang="0">
                  <a:pos x="T6" y="T7"/>
                </a:cxn>
                <a:cxn ang="0">
                  <a:pos x="T8" y="T9"/>
                </a:cxn>
              </a:cxnLst>
              <a:rect l="0" t="0" r="r" b="b"/>
              <a:pathLst>
                <a:path w="25" h="8">
                  <a:moveTo>
                    <a:pt x="24" y="0"/>
                  </a:moveTo>
                  <a:cubicBezTo>
                    <a:pt x="0" y="0"/>
                    <a:pt x="0" y="0"/>
                    <a:pt x="0" y="0"/>
                  </a:cubicBezTo>
                  <a:cubicBezTo>
                    <a:pt x="0" y="3"/>
                    <a:pt x="1" y="5"/>
                    <a:pt x="1" y="8"/>
                  </a:cubicBezTo>
                  <a:cubicBezTo>
                    <a:pt x="25" y="8"/>
                    <a:pt x="25" y="8"/>
                    <a:pt x="25" y="8"/>
                  </a:cubicBezTo>
                  <a:cubicBezTo>
                    <a:pt x="25" y="5"/>
                    <a:pt x="24" y="3"/>
                    <a:pt x="24" y="0"/>
                  </a:cubicBezTo>
                </a:path>
              </a:pathLst>
            </a:custGeom>
            <a:solidFill>
              <a:srgbClr val="A9BC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0" name="Rectangle 328"/>
            <p:cNvSpPr>
              <a:spLocks noChangeArrowheads="1"/>
            </p:cNvSpPr>
            <p:nvPr>
              <p:custDataLst>
                <p:tags r:id="rId315"/>
              </p:custDataLst>
            </p:nvPr>
          </p:nvSpPr>
          <p:spPr bwMode="auto">
            <a:xfrm>
              <a:off x="3606955" y="3565946"/>
              <a:ext cx="32448" cy="17472"/>
            </a:xfrm>
            <a:prstGeom prst="rect">
              <a:avLst/>
            </a:prstGeom>
            <a:solidFill>
              <a:srgbClr val="A9B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1" name="Rectangle 329"/>
            <p:cNvSpPr>
              <a:spLocks noChangeArrowheads="1"/>
            </p:cNvSpPr>
            <p:nvPr>
              <p:custDataLst>
                <p:tags r:id="rId316"/>
              </p:custDataLst>
            </p:nvPr>
          </p:nvSpPr>
          <p:spPr bwMode="auto">
            <a:xfrm>
              <a:off x="3606955" y="3565946"/>
              <a:ext cx="32448" cy="1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2" name="Freeform 330"/>
            <p:cNvSpPr/>
            <p:nvPr>
              <p:custDataLst>
                <p:tags r:id="rId317"/>
              </p:custDataLst>
            </p:nvPr>
          </p:nvSpPr>
          <p:spPr bwMode="auto">
            <a:xfrm>
              <a:off x="3631915" y="3421178"/>
              <a:ext cx="52416" cy="22464"/>
            </a:xfrm>
            <a:custGeom>
              <a:avLst/>
              <a:gdLst>
                <a:gd name="T0" fmla="*/ 39 w 39"/>
                <a:gd name="T1" fmla="*/ 0 h 16"/>
                <a:gd name="T2" fmla="*/ 9 w 39"/>
                <a:gd name="T3" fmla="*/ 0 h 16"/>
                <a:gd name="T4" fmla="*/ 0 w 39"/>
                <a:gd name="T5" fmla="*/ 16 h 16"/>
                <a:gd name="T6" fmla="*/ 28 w 39"/>
                <a:gd name="T7" fmla="*/ 16 h 16"/>
                <a:gd name="T8" fmla="*/ 39 w 39"/>
                <a:gd name="T9" fmla="*/ 0 h 16"/>
              </a:gdLst>
              <a:ahLst/>
              <a:cxnLst>
                <a:cxn ang="0">
                  <a:pos x="T0" y="T1"/>
                </a:cxn>
                <a:cxn ang="0">
                  <a:pos x="T2" y="T3"/>
                </a:cxn>
                <a:cxn ang="0">
                  <a:pos x="T4" y="T5"/>
                </a:cxn>
                <a:cxn ang="0">
                  <a:pos x="T6" y="T7"/>
                </a:cxn>
                <a:cxn ang="0">
                  <a:pos x="T8" y="T9"/>
                </a:cxn>
              </a:cxnLst>
              <a:rect l="0" t="0" r="r" b="b"/>
              <a:pathLst>
                <a:path w="39" h="16">
                  <a:moveTo>
                    <a:pt x="39" y="0"/>
                  </a:moveTo>
                  <a:cubicBezTo>
                    <a:pt x="9" y="0"/>
                    <a:pt x="9" y="0"/>
                    <a:pt x="9" y="0"/>
                  </a:cubicBezTo>
                  <a:cubicBezTo>
                    <a:pt x="6" y="5"/>
                    <a:pt x="3" y="11"/>
                    <a:pt x="0" y="16"/>
                  </a:cubicBezTo>
                  <a:cubicBezTo>
                    <a:pt x="28" y="16"/>
                    <a:pt x="28" y="16"/>
                    <a:pt x="28" y="16"/>
                  </a:cubicBezTo>
                  <a:cubicBezTo>
                    <a:pt x="31" y="11"/>
                    <a:pt x="35" y="5"/>
                    <a:pt x="39" y="0"/>
                  </a:cubicBezTo>
                </a:path>
              </a:pathLst>
            </a:custGeom>
            <a:solidFill>
              <a:srgbClr val="606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3" name="Freeform 331"/>
            <p:cNvSpPr/>
            <p:nvPr>
              <p:custDataLst>
                <p:tags r:id="rId318"/>
              </p:custDataLst>
            </p:nvPr>
          </p:nvSpPr>
          <p:spPr bwMode="auto">
            <a:xfrm>
              <a:off x="3620683" y="3443642"/>
              <a:ext cx="48673" cy="26209"/>
            </a:xfrm>
            <a:custGeom>
              <a:avLst/>
              <a:gdLst>
                <a:gd name="T0" fmla="*/ 36 w 36"/>
                <a:gd name="T1" fmla="*/ 0 h 20"/>
                <a:gd name="T2" fmla="*/ 8 w 36"/>
                <a:gd name="T3" fmla="*/ 0 h 20"/>
                <a:gd name="T4" fmla="*/ 0 w 36"/>
                <a:gd name="T5" fmla="*/ 20 h 20"/>
                <a:gd name="T6" fmla="*/ 27 w 36"/>
                <a:gd name="T7" fmla="*/ 20 h 20"/>
                <a:gd name="T8" fmla="*/ 36 w 36"/>
                <a:gd name="T9" fmla="*/ 0 h 20"/>
              </a:gdLst>
              <a:ahLst/>
              <a:cxnLst>
                <a:cxn ang="0">
                  <a:pos x="T0" y="T1"/>
                </a:cxn>
                <a:cxn ang="0">
                  <a:pos x="T2" y="T3"/>
                </a:cxn>
                <a:cxn ang="0">
                  <a:pos x="T4" y="T5"/>
                </a:cxn>
                <a:cxn ang="0">
                  <a:pos x="T6" y="T7"/>
                </a:cxn>
                <a:cxn ang="0">
                  <a:pos x="T8" y="T9"/>
                </a:cxn>
              </a:cxnLst>
              <a:rect l="0" t="0" r="r" b="b"/>
              <a:pathLst>
                <a:path w="36" h="20">
                  <a:moveTo>
                    <a:pt x="36" y="0"/>
                  </a:moveTo>
                  <a:cubicBezTo>
                    <a:pt x="8" y="0"/>
                    <a:pt x="8" y="0"/>
                    <a:pt x="8" y="0"/>
                  </a:cubicBezTo>
                  <a:cubicBezTo>
                    <a:pt x="5" y="7"/>
                    <a:pt x="3" y="13"/>
                    <a:pt x="0" y="20"/>
                  </a:cubicBezTo>
                  <a:cubicBezTo>
                    <a:pt x="27" y="20"/>
                    <a:pt x="27" y="20"/>
                    <a:pt x="27" y="20"/>
                  </a:cubicBezTo>
                  <a:cubicBezTo>
                    <a:pt x="29" y="13"/>
                    <a:pt x="33" y="6"/>
                    <a:pt x="36" y="0"/>
                  </a:cubicBezTo>
                </a:path>
              </a:pathLst>
            </a:custGeom>
            <a:solidFill>
              <a:srgbClr val="515E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4" name="Freeform 332"/>
            <p:cNvSpPr/>
            <p:nvPr>
              <p:custDataLst>
                <p:tags r:id="rId319"/>
              </p:custDataLst>
            </p:nvPr>
          </p:nvSpPr>
          <p:spPr bwMode="auto">
            <a:xfrm>
              <a:off x="3658123" y="3718203"/>
              <a:ext cx="34944" cy="43681"/>
            </a:xfrm>
            <a:custGeom>
              <a:avLst/>
              <a:gdLst>
                <a:gd name="T0" fmla="*/ 15 w 26"/>
                <a:gd name="T1" fmla="*/ 0 h 33"/>
                <a:gd name="T2" fmla="*/ 0 w 26"/>
                <a:gd name="T3" fmla="*/ 19 h 33"/>
                <a:gd name="T4" fmla="*/ 12 w 26"/>
                <a:gd name="T5" fmla="*/ 33 h 33"/>
                <a:gd name="T6" fmla="*/ 26 w 26"/>
                <a:gd name="T7" fmla="*/ 15 h 33"/>
                <a:gd name="T8" fmla="*/ 15 w 26"/>
                <a:gd name="T9" fmla="*/ 0 h 33"/>
              </a:gdLst>
              <a:ahLst/>
              <a:cxnLst>
                <a:cxn ang="0">
                  <a:pos x="T0" y="T1"/>
                </a:cxn>
                <a:cxn ang="0">
                  <a:pos x="T2" y="T3"/>
                </a:cxn>
                <a:cxn ang="0">
                  <a:pos x="T4" y="T5"/>
                </a:cxn>
                <a:cxn ang="0">
                  <a:pos x="T6" y="T7"/>
                </a:cxn>
                <a:cxn ang="0">
                  <a:pos x="T8" y="T9"/>
                </a:cxn>
              </a:cxnLst>
              <a:rect l="0" t="0" r="r" b="b"/>
              <a:pathLst>
                <a:path w="26" h="33">
                  <a:moveTo>
                    <a:pt x="15" y="0"/>
                  </a:moveTo>
                  <a:cubicBezTo>
                    <a:pt x="0" y="19"/>
                    <a:pt x="0" y="19"/>
                    <a:pt x="0" y="19"/>
                  </a:cubicBezTo>
                  <a:cubicBezTo>
                    <a:pt x="4" y="24"/>
                    <a:pt x="8" y="28"/>
                    <a:pt x="12" y="33"/>
                  </a:cubicBezTo>
                  <a:cubicBezTo>
                    <a:pt x="26" y="15"/>
                    <a:pt x="26" y="15"/>
                    <a:pt x="26" y="15"/>
                  </a:cubicBezTo>
                  <a:cubicBezTo>
                    <a:pt x="22" y="10"/>
                    <a:pt x="19" y="5"/>
                    <a:pt x="15" y="0"/>
                  </a:cubicBezTo>
                </a:path>
              </a:pathLst>
            </a:custGeom>
            <a:solidFill>
              <a:srgbClr val="C6C3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5" name="Freeform 333"/>
            <p:cNvSpPr>
              <a:spLocks noEditPoints="1"/>
            </p:cNvSpPr>
            <p:nvPr>
              <p:custDataLst>
                <p:tags r:id="rId320"/>
              </p:custDataLst>
            </p:nvPr>
          </p:nvSpPr>
          <p:spPr bwMode="auto">
            <a:xfrm>
              <a:off x="3639403" y="3327577"/>
              <a:ext cx="494211" cy="491715"/>
            </a:xfrm>
            <a:custGeom>
              <a:avLst/>
              <a:gdLst>
                <a:gd name="T0" fmla="*/ 122 w 366"/>
                <a:gd name="T1" fmla="*/ 30 h 365"/>
                <a:gd name="T2" fmla="*/ 170 w 366"/>
                <a:gd name="T3" fmla="*/ 22 h 365"/>
                <a:gd name="T4" fmla="*/ 196 w 366"/>
                <a:gd name="T5" fmla="*/ 22 h 365"/>
                <a:gd name="T6" fmla="*/ 299 w 366"/>
                <a:gd name="T7" fmla="*/ 65 h 365"/>
                <a:gd name="T8" fmla="*/ 314 w 366"/>
                <a:gd name="T9" fmla="*/ 82 h 365"/>
                <a:gd name="T10" fmla="*/ 315 w 366"/>
                <a:gd name="T11" fmla="*/ 82 h 365"/>
                <a:gd name="T12" fmla="*/ 315 w 366"/>
                <a:gd name="T13" fmla="*/ 83 h 365"/>
                <a:gd name="T14" fmla="*/ 342 w 366"/>
                <a:gd name="T15" fmla="*/ 168 h 365"/>
                <a:gd name="T16" fmla="*/ 342 w 366"/>
                <a:gd name="T17" fmla="*/ 193 h 365"/>
                <a:gd name="T18" fmla="*/ 299 w 366"/>
                <a:gd name="T19" fmla="*/ 297 h 365"/>
                <a:gd name="T20" fmla="*/ 196 w 366"/>
                <a:gd name="T21" fmla="*/ 340 h 365"/>
                <a:gd name="T22" fmla="*/ 196 w 366"/>
                <a:gd name="T23" fmla="*/ 340 h 365"/>
                <a:gd name="T24" fmla="*/ 170 w 366"/>
                <a:gd name="T25" fmla="*/ 340 h 365"/>
                <a:gd name="T26" fmla="*/ 68 w 366"/>
                <a:gd name="T27" fmla="*/ 298 h 365"/>
                <a:gd name="T28" fmla="*/ 58 w 366"/>
                <a:gd name="T29" fmla="*/ 313 h 365"/>
                <a:gd name="T30" fmla="*/ 35 w 366"/>
                <a:gd name="T31" fmla="*/ 287 h 365"/>
                <a:gd name="T32" fmla="*/ 46 w 366"/>
                <a:gd name="T33" fmla="*/ 270 h 365"/>
                <a:gd name="T34" fmla="*/ 24 w 366"/>
                <a:gd name="T35" fmla="*/ 193 h 365"/>
                <a:gd name="T36" fmla="*/ 24 w 366"/>
                <a:gd name="T37" fmla="*/ 169 h 365"/>
                <a:gd name="T38" fmla="*/ 7 w 366"/>
                <a:gd name="T39" fmla="*/ 169 h 365"/>
                <a:gd name="T40" fmla="*/ 9 w 366"/>
                <a:gd name="T41" fmla="*/ 147 h 365"/>
                <a:gd name="T42" fmla="*/ 26 w 366"/>
                <a:gd name="T43" fmla="*/ 147 h 365"/>
                <a:gd name="T44" fmla="*/ 27 w 366"/>
                <a:gd name="T45" fmla="*/ 141 h 365"/>
                <a:gd name="T46" fmla="*/ 10 w 366"/>
                <a:gd name="T47" fmla="*/ 141 h 365"/>
                <a:gd name="T48" fmla="*/ 15 w 366"/>
                <a:gd name="T49" fmla="*/ 120 h 365"/>
                <a:gd name="T50" fmla="*/ 32 w 366"/>
                <a:gd name="T51" fmla="*/ 120 h 365"/>
                <a:gd name="T52" fmla="*/ 56 w 366"/>
                <a:gd name="T53" fmla="*/ 78 h 365"/>
                <a:gd name="T54" fmla="*/ 36 w 366"/>
                <a:gd name="T55" fmla="*/ 78 h 365"/>
                <a:gd name="T56" fmla="*/ 87 w 366"/>
                <a:gd name="T57" fmla="*/ 30 h 365"/>
                <a:gd name="T58" fmla="*/ 122 w 366"/>
                <a:gd name="T59" fmla="*/ 30 h 365"/>
                <a:gd name="T60" fmla="*/ 196 w 366"/>
                <a:gd name="T61" fmla="*/ 0 h 365"/>
                <a:gd name="T62" fmla="*/ 170 w 366"/>
                <a:gd name="T63" fmla="*/ 0 h 365"/>
                <a:gd name="T64" fmla="*/ 83 w 366"/>
                <a:gd name="T65" fmla="*/ 24 h 365"/>
                <a:gd name="T66" fmla="*/ 33 w 366"/>
                <a:gd name="T67" fmla="*/ 70 h 365"/>
                <a:gd name="T68" fmla="*/ 22 w 366"/>
                <a:gd name="T69" fmla="*/ 86 h 365"/>
                <a:gd name="T70" fmla="*/ 13 w 366"/>
                <a:gd name="T71" fmla="*/ 106 h 365"/>
                <a:gd name="T72" fmla="*/ 0 w 366"/>
                <a:gd name="T73" fmla="*/ 170 h 365"/>
                <a:gd name="T74" fmla="*/ 0 w 366"/>
                <a:gd name="T75" fmla="*/ 177 h 365"/>
                <a:gd name="T76" fmla="*/ 0 w 366"/>
                <a:gd name="T77" fmla="*/ 190 h 365"/>
                <a:gd name="T78" fmla="*/ 0 w 366"/>
                <a:gd name="T79" fmla="*/ 195 h 365"/>
                <a:gd name="T80" fmla="*/ 1 w 366"/>
                <a:gd name="T81" fmla="*/ 210 h 365"/>
                <a:gd name="T82" fmla="*/ 2 w 366"/>
                <a:gd name="T83" fmla="*/ 218 h 365"/>
                <a:gd name="T84" fmla="*/ 3 w 366"/>
                <a:gd name="T85" fmla="*/ 225 h 365"/>
                <a:gd name="T86" fmla="*/ 4 w 366"/>
                <a:gd name="T87" fmla="*/ 233 h 365"/>
                <a:gd name="T88" fmla="*/ 29 w 366"/>
                <a:gd name="T89" fmla="*/ 290 h 365"/>
                <a:gd name="T90" fmla="*/ 40 w 366"/>
                <a:gd name="T91" fmla="*/ 305 h 365"/>
                <a:gd name="T92" fmla="*/ 170 w 366"/>
                <a:gd name="T93" fmla="*/ 365 h 365"/>
                <a:gd name="T94" fmla="*/ 196 w 366"/>
                <a:gd name="T95" fmla="*/ 365 h 365"/>
                <a:gd name="T96" fmla="*/ 315 w 366"/>
                <a:gd name="T97" fmla="*/ 316 h 365"/>
                <a:gd name="T98" fmla="*/ 366 w 366"/>
                <a:gd name="T99" fmla="*/ 195 h 365"/>
                <a:gd name="T100" fmla="*/ 366 w 366"/>
                <a:gd name="T101" fmla="*/ 170 h 365"/>
                <a:gd name="T102" fmla="*/ 196 w 366"/>
                <a:gd name="T103"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6" h="365">
                  <a:moveTo>
                    <a:pt x="122" y="30"/>
                  </a:moveTo>
                  <a:cubicBezTo>
                    <a:pt x="137" y="25"/>
                    <a:pt x="154" y="22"/>
                    <a:pt x="170" y="22"/>
                  </a:cubicBezTo>
                  <a:cubicBezTo>
                    <a:pt x="196" y="22"/>
                    <a:pt x="196" y="22"/>
                    <a:pt x="196" y="22"/>
                  </a:cubicBezTo>
                  <a:cubicBezTo>
                    <a:pt x="236" y="22"/>
                    <a:pt x="272" y="38"/>
                    <a:pt x="299" y="65"/>
                  </a:cubicBezTo>
                  <a:cubicBezTo>
                    <a:pt x="304" y="70"/>
                    <a:pt x="309" y="76"/>
                    <a:pt x="314" y="82"/>
                  </a:cubicBezTo>
                  <a:cubicBezTo>
                    <a:pt x="315" y="82"/>
                    <a:pt x="315" y="82"/>
                    <a:pt x="315" y="82"/>
                  </a:cubicBezTo>
                  <a:cubicBezTo>
                    <a:pt x="315" y="83"/>
                    <a:pt x="315" y="83"/>
                    <a:pt x="315" y="83"/>
                  </a:cubicBezTo>
                  <a:cubicBezTo>
                    <a:pt x="332" y="107"/>
                    <a:pt x="342" y="136"/>
                    <a:pt x="342" y="168"/>
                  </a:cubicBezTo>
                  <a:cubicBezTo>
                    <a:pt x="342" y="193"/>
                    <a:pt x="342" y="193"/>
                    <a:pt x="342" y="193"/>
                  </a:cubicBezTo>
                  <a:cubicBezTo>
                    <a:pt x="342" y="234"/>
                    <a:pt x="325" y="270"/>
                    <a:pt x="299" y="297"/>
                  </a:cubicBezTo>
                  <a:cubicBezTo>
                    <a:pt x="272" y="323"/>
                    <a:pt x="236" y="340"/>
                    <a:pt x="196" y="340"/>
                  </a:cubicBezTo>
                  <a:cubicBezTo>
                    <a:pt x="196" y="340"/>
                    <a:pt x="196" y="340"/>
                    <a:pt x="196" y="340"/>
                  </a:cubicBezTo>
                  <a:cubicBezTo>
                    <a:pt x="170" y="340"/>
                    <a:pt x="170" y="340"/>
                    <a:pt x="170" y="340"/>
                  </a:cubicBezTo>
                  <a:cubicBezTo>
                    <a:pt x="130" y="340"/>
                    <a:pt x="94" y="324"/>
                    <a:pt x="68" y="298"/>
                  </a:cubicBezTo>
                  <a:cubicBezTo>
                    <a:pt x="58" y="313"/>
                    <a:pt x="58" y="313"/>
                    <a:pt x="58" y="313"/>
                  </a:cubicBezTo>
                  <a:cubicBezTo>
                    <a:pt x="49" y="305"/>
                    <a:pt x="42" y="296"/>
                    <a:pt x="35" y="287"/>
                  </a:cubicBezTo>
                  <a:cubicBezTo>
                    <a:pt x="46" y="270"/>
                    <a:pt x="46" y="270"/>
                    <a:pt x="46" y="270"/>
                  </a:cubicBezTo>
                  <a:cubicBezTo>
                    <a:pt x="32" y="248"/>
                    <a:pt x="24" y="222"/>
                    <a:pt x="24" y="193"/>
                  </a:cubicBezTo>
                  <a:cubicBezTo>
                    <a:pt x="24" y="169"/>
                    <a:pt x="24" y="169"/>
                    <a:pt x="24" y="169"/>
                  </a:cubicBezTo>
                  <a:cubicBezTo>
                    <a:pt x="7" y="169"/>
                    <a:pt x="7" y="169"/>
                    <a:pt x="7" y="169"/>
                  </a:cubicBezTo>
                  <a:cubicBezTo>
                    <a:pt x="7" y="161"/>
                    <a:pt x="8" y="154"/>
                    <a:pt x="9" y="147"/>
                  </a:cubicBezTo>
                  <a:cubicBezTo>
                    <a:pt x="26" y="147"/>
                    <a:pt x="26" y="147"/>
                    <a:pt x="26" y="147"/>
                  </a:cubicBezTo>
                  <a:cubicBezTo>
                    <a:pt x="26" y="145"/>
                    <a:pt x="26" y="143"/>
                    <a:pt x="27" y="141"/>
                  </a:cubicBezTo>
                  <a:cubicBezTo>
                    <a:pt x="10" y="141"/>
                    <a:pt x="10" y="141"/>
                    <a:pt x="10" y="141"/>
                  </a:cubicBezTo>
                  <a:cubicBezTo>
                    <a:pt x="11" y="134"/>
                    <a:pt x="13" y="127"/>
                    <a:pt x="15" y="120"/>
                  </a:cubicBezTo>
                  <a:cubicBezTo>
                    <a:pt x="32" y="120"/>
                    <a:pt x="32" y="120"/>
                    <a:pt x="32" y="120"/>
                  </a:cubicBezTo>
                  <a:cubicBezTo>
                    <a:pt x="38" y="104"/>
                    <a:pt x="46" y="90"/>
                    <a:pt x="56" y="78"/>
                  </a:cubicBezTo>
                  <a:cubicBezTo>
                    <a:pt x="36" y="78"/>
                    <a:pt x="36" y="78"/>
                    <a:pt x="36" y="78"/>
                  </a:cubicBezTo>
                  <a:cubicBezTo>
                    <a:pt x="49" y="58"/>
                    <a:pt x="67" y="42"/>
                    <a:pt x="87" y="30"/>
                  </a:cubicBezTo>
                  <a:cubicBezTo>
                    <a:pt x="122" y="30"/>
                    <a:pt x="122" y="30"/>
                    <a:pt x="122" y="30"/>
                  </a:cubicBezTo>
                  <a:moveTo>
                    <a:pt x="196" y="0"/>
                  </a:moveTo>
                  <a:cubicBezTo>
                    <a:pt x="170" y="0"/>
                    <a:pt x="170" y="0"/>
                    <a:pt x="170" y="0"/>
                  </a:cubicBezTo>
                  <a:cubicBezTo>
                    <a:pt x="139" y="0"/>
                    <a:pt x="109" y="8"/>
                    <a:pt x="83" y="24"/>
                  </a:cubicBezTo>
                  <a:cubicBezTo>
                    <a:pt x="63" y="36"/>
                    <a:pt x="46" y="51"/>
                    <a:pt x="33" y="70"/>
                  </a:cubicBezTo>
                  <a:cubicBezTo>
                    <a:pt x="29" y="75"/>
                    <a:pt x="25" y="81"/>
                    <a:pt x="22" y="86"/>
                  </a:cubicBezTo>
                  <a:cubicBezTo>
                    <a:pt x="19" y="92"/>
                    <a:pt x="15" y="99"/>
                    <a:pt x="13" y="106"/>
                  </a:cubicBezTo>
                  <a:cubicBezTo>
                    <a:pt x="5" y="126"/>
                    <a:pt x="0" y="147"/>
                    <a:pt x="0" y="170"/>
                  </a:cubicBezTo>
                  <a:cubicBezTo>
                    <a:pt x="0" y="177"/>
                    <a:pt x="0" y="177"/>
                    <a:pt x="0" y="177"/>
                  </a:cubicBezTo>
                  <a:cubicBezTo>
                    <a:pt x="0" y="190"/>
                    <a:pt x="0" y="190"/>
                    <a:pt x="0" y="190"/>
                  </a:cubicBezTo>
                  <a:cubicBezTo>
                    <a:pt x="0" y="195"/>
                    <a:pt x="0" y="195"/>
                    <a:pt x="0" y="195"/>
                  </a:cubicBezTo>
                  <a:cubicBezTo>
                    <a:pt x="0" y="200"/>
                    <a:pt x="0" y="205"/>
                    <a:pt x="1" y="210"/>
                  </a:cubicBezTo>
                  <a:cubicBezTo>
                    <a:pt x="1" y="213"/>
                    <a:pt x="1" y="215"/>
                    <a:pt x="2" y="218"/>
                  </a:cubicBezTo>
                  <a:cubicBezTo>
                    <a:pt x="2" y="220"/>
                    <a:pt x="2" y="222"/>
                    <a:pt x="3" y="225"/>
                  </a:cubicBezTo>
                  <a:cubicBezTo>
                    <a:pt x="3" y="228"/>
                    <a:pt x="4" y="230"/>
                    <a:pt x="4" y="233"/>
                  </a:cubicBezTo>
                  <a:cubicBezTo>
                    <a:pt x="9" y="254"/>
                    <a:pt x="18" y="273"/>
                    <a:pt x="29" y="290"/>
                  </a:cubicBezTo>
                  <a:cubicBezTo>
                    <a:pt x="33" y="295"/>
                    <a:pt x="36" y="300"/>
                    <a:pt x="40" y="305"/>
                  </a:cubicBezTo>
                  <a:cubicBezTo>
                    <a:pt x="71" y="342"/>
                    <a:pt x="118" y="365"/>
                    <a:pt x="170" y="365"/>
                  </a:cubicBezTo>
                  <a:cubicBezTo>
                    <a:pt x="196" y="365"/>
                    <a:pt x="196" y="365"/>
                    <a:pt x="196" y="365"/>
                  </a:cubicBezTo>
                  <a:cubicBezTo>
                    <a:pt x="242" y="365"/>
                    <a:pt x="285" y="347"/>
                    <a:pt x="315" y="316"/>
                  </a:cubicBezTo>
                  <a:cubicBezTo>
                    <a:pt x="347" y="285"/>
                    <a:pt x="366" y="242"/>
                    <a:pt x="366" y="195"/>
                  </a:cubicBezTo>
                  <a:cubicBezTo>
                    <a:pt x="366" y="170"/>
                    <a:pt x="366" y="170"/>
                    <a:pt x="366" y="170"/>
                  </a:cubicBezTo>
                  <a:cubicBezTo>
                    <a:pt x="366" y="76"/>
                    <a:pt x="290" y="0"/>
                    <a:pt x="196" y="0"/>
                  </a:cubicBezTo>
                </a:path>
              </a:pathLst>
            </a:custGeom>
            <a:solidFill>
              <a:srgbClr val="CDD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6" name="Freeform 334"/>
            <p:cNvSpPr/>
            <p:nvPr>
              <p:custDataLst>
                <p:tags r:id="rId321"/>
              </p:custDataLst>
            </p:nvPr>
          </p:nvSpPr>
          <p:spPr bwMode="auto">
            <a:xfrm>
              <a:off x="4062477" y="3437401"/>
              <a:ext cx="2496" cy="1248"/>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1"/>
                    <a:pt x="0" y="1"/>
                    <a:pt x="1" y="1"/>
                  </a:cubicBezTo>
                  <a:cubicBezTo>
                    <a:pt x="1" y="0"/>
                    <a:pt x="1" y="0"/>
                    <a:pt x="1" y="0"/>
                  </a:cubicBezTo>
                </a:path>
              </a:pathLst>
            </a:custGeom>
            <a:solidFill>
              <a:srgbClr val="CABB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7" name="Freeform 335"/>
            <p:cNvSpPr/>
            <p:nvPr>
              <p:custDataLst>
                <p:tags r:id="rId322"/>
              </p:custDataLst>
            </p:nvPr>
          </p:nvSpPr>
          <p:spPr bwMode="auto">
            <a:xfrm>
              <a:off x="3686827" y="3690747"/>
              <a:ext cx="44928" cy="57408"/>
            </a:xfrm>
            <a:custGeom>
              <a:avLst/>
              <a:gdLst>
                <a:gd name="T0" fmla="*/ 11 w 33"/>
                <a:gd name="T1" fmla="*/ 0 h 43"/>
                <a:gd name="T2" fmla="*/ 0 w 33"/>
                <a:gd name="T3" fmla="*/ 17 h 43"/>
                <a:gd name="T4" fmla="*/ 23 w 33"/>
                <a:gd name="T5" fmla="*/ 43 h 43"/>
                <a:gd name="T6" fmla="*/ 33 w 33"/>
                <a:gd name="T7" fmla="*/ 28 h 43"/>
                <a:gd name="T8" fmla="*/ 32 w 33"/>
                <a:gd name="T9" fmla="*/ 27 h 43"/>
                <a:gd name="T10" fmla="*/ 11 w 33"/>
                <a:gd name="T11" fmla="*/ 0 h 43"/>
              </a:gdLst>
              <a:ahLst/>
              <a:cxnLst>
                <a:cxn ang="0">
                  <a:pos x="T0" y="T1"/>
                </a:cxn>
                <a:cxn ang="0">
                  <a:pos x="T2" y="T3"/>
                </a:cxn>
                <a:cxn ang="0">
                  <a:pos x="T4" y="T5"/>
                </a:cxn>
                <a:cxn ang="0">
                  <a:pos x="T6" y="T7"/>
                </a:cxn>
                <a:cxn ang="0">
                  <a:pos x="T8" y="T9"/>
                </a:cxn>
                <a:cxn ang="0">
                  <a:pos x="T10" y="T11"/>
                </a:cxn>
              </a:cxnLst>
              <a:rect l="0" t="0" r="r" b="b"/>
              <a:pathLst>
                <a:path w="33" h="43">
                  <a:moveTo>
                    <a:pt x="11" y="0"/>
                  </a:moveTo>
                  <a:cubicBezTo>
                    <a:pt x="0" y="17"/>
                    <a:pt x="0" y="17"/>
                    <a:pt x="0" y="17"/>
                  </a:cubicBezTo>
                  <a:cubicBezTo>
                    <a:pt x="7" y="26"/>
                    <a:pt x="14" y="35"/>
                    <a:pt x="23" y="43"/>
                  </a:cubicBezTo>
                  <a:cubicBezTo>
                    <a:pt x="33" y="28"/>
                    <a:pt x="33" y="28"/>
                    <a:pt x="33" y="28"/>
                  </a:cubicBezTo>
                  <a:cubicBezTo>
                    <a:pt x="33" y="27"/>
                    <a:pt x="32" y="27"/>
                    <a:pt x="32" y="27"/>
                  </a:cubicBezTo>
                  <a:cubicBezTo>
                    <a:pt x="24" y="19"/>
                    <a:pt x="17" y="10"/>
                    <a:pt x="11" y="0"/>
                  </a:cubicBezTo>
                </a:path>
              </a:pathLst>
            </a:custGeom>
            <a:solidFill>
              <a:srgbClr val="CABB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8" name="Freeform 336"/>
            <p:cNvSpPr/>
            <p:nvPr>
              <p:custDataLst>
                <p:tags r:id="rId323"/>
              </p:custDataLst>
            </p:nvPr>
          </p:nvSpPr>
          <p:spPr bwMode="auto">
            <a:xfrm>
              <a:off x="3653131" y="3488570"/>
              <a:ext cx="29952" cy="28705"/>
            </a:xfrm>
            <a:custGeom>
              <a:avLst/>
              <a:gdLst>
                <a:gd name="T0" fmla="*/ 22 w 22"/>
                <a:gd name="T1" fmla="*/ 0 h 21"/>
                <a:gd name="T2" fmla="*/ 5 w 22"/>
                <a:gd name="T3" fmla="*/ 0 h 21"/>
                <a:gd name="T4" fmla="*/ 0 w 22"/>
                <a:gd name="T5" fmla="*/ 21 h 21"/>
                <a:gd name="T6" fmla="*/ 17 w 22"/>
                <a:gd name="T7" fmla="*/ 21 h 21"/>
                <a:gd name="T8" fmla="*/ 22 w 22"/>
                <a:gd name="T9" fmla="*/ 0 h 21"/>
              </a:gdLst>
              <a:ahLst/>
              <a:cxnLst>
                <a:cxn ang="0">
                  <a:pos x="T0" y="T1"/>
                </a:cxn>
                <a:cxn ang="0">
                  <a:pos x="T2" y="T3"/>
                </a:cxn>
                <a:cxn ang="0">
                  <a:pos x="T4" y="T5"/>
                </a:cxn>
                <a:cxn ang="0">
                  <a:pos x="T6" y="T7"/>
                </a:cxn>
                <a:cxn ang="0">
                  <a:pos x="T8" y="T9"/>
                </a:cxn>
              </a:cxnLst>
              <a:rect l="0" t="0" r="r" b="b"/>
              <a:pathLst>
                <a:path w="22" h="21">
                  <a:moveTo>
                    <a:pt x="22" y="0"/>
                  </a:moveTo>
                  <a:cubicBezTo>
                    <a:pt x="5" y="0"/>
                    <a:pt x="5" y="0"/>
                    <a:pt x="5" y="0"/>
                  </a:cubicBezTo>
                  <a:cubicBezTo>
                    <a:pt x="3" y="7"/>
                    <a:pt x="1" y="14"/>
                    <a:pt x="0" y="21"/>
                  </a:cubicBezTo>
                  <a:cubicBezTo>
                    <a:pt x="17" y="21"/>
                    <a:pt x="17" y="21"/>
                    <a:pt x="17" y="21"/>
                  </a:cubicBezTo>
                  <a:cubicBezTo>
                    <a:pt x="18" y="14"/>
                    <a:pt x="20" y="7"/>
                    <a:pt x="22"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9" name="Freeform 337"/>
            <p:cNvSpPr/>
            <p:nvPr>
              <p:custDataLst>
                <p:tags r:id="rId324"/>
              </p:custDataLst>
            </p:nvPr>
          </p:nvSpPr>
          <p:spPr bwMode="auto">
            <a:xfrm>
              <a:off x="3649387" y="3524762"/>
              <a:ext cx="24960" cy="29952"/>
            </a:xfrm>
            <a:custGeom>
              <a:avLst/>
              <a:gdLst>
                <a:gd name="T0" fmla="*/ 19 w 19"/>
                <a:gd name="T1" fmla="*/ 0 h 22"/>
                <a:gd name="T2" fmla="*/ 2 w 19"/>
                <a:gd name="T3" fmla="*/ 0 h 22"/>
                <a:gd name="T4" fmla="*/ 0 w 19"/>
                <a:gd name="T5" fmla="*/ 22 h 22"/>
                <a:gd name="T6" fmla="*/ 17 w 19"/>
                <a:gd name="T7" fmla="*/ 22 h 22"/>
                <a:gd name="T8" fmla="*/ 17 w 19"/>
                <a:gd name="T9" fmla="*/ 21 h 22"/>
                <a:gd name="T10" fmla="*/ 19 w 19"/>
                <a:gd name="T11" fmla="*/ 0 h 22"/>
              </a:gdLst>
              <a:ahLst/>
              <a:cxnLst>
                <a:cxn ang="0">
                  <a:pos x="T0" y="T1"/>
                </a:cxn>
                <a:cxn ang="0">
                  <a:pos x="T2" y="T3"/>
                </a:cxn>
                <a:cxn ang="0">
                  <a:pos x="T4" y="T5"/>
                </a:cxn>
                <a:cxn ang="0">
                  <a:pos x="T6" y="T7"/>
                </a:cxn>
                <a:cxn ang="0">
                  <a:pos x="T8" y="T9"/>
                </a:cxn>
                <a:cxn ang="0">
                  <a:pos x="T10" y="T11"/>
                </a:cxn>
              </a:cxnLst>
              <a:rect l="0" t="0" r="r" b="b"/>
              <a:pathLst>
                <a:path w="19" h="22">
                  <a:moveTo>
                    <a:pt x="19" y="0"/>
                  </a:moveTo>
                  <a:cubicBezTo>
                    <a:pt x="2" y="0"/>
                    <a:pt x="2" y="0"/>
                    <a:pt x="2" y="0"/>
                  </a:cubicBezTo>
                  <a:cubicBezTo>
                    <a:pt x="1" y="7"/>
                    <a:pt x="0" y="14"/>
                    <a:pt x="0" y="22"/>
                  </a:cubicBezTo>
                  <a:cubicBezTo>
                    <a:pt x="17" y="22"/>
                    <a:pt x="17" y="22"/>
                    <a:pt x="17" y="22"/>
                  </a:cubicBezTo>
                  <a:cubicBezTo>
                    <a:pt x="17" y="21"/>
                    <a:pt x="17" y="21"/>
                    <a:pt x="17" y="21"/>
                  </a:cubicBezTo>
                  <a:cubicBezTo>
                    <a:pt x="17" y="14"/>
                    <a:pt x="18" y="7"/>
                    <a:pt x="19"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0" name="Freeform 338"/>
            <p:cNvSpPr/>
            <p:nvPr>
              <p:custDataLst>
                <p:tags r:id="rId325"/>
              </p:custDataLst>
            </p:nvPr>
          </p:nvSpPr>
          <p:spPr bwMode="auto">
            <a:xfrm>
              <a:off x="3688075" y="3367513"/>
              <a:ext cx="116065" cy="64896"/>
            </a:xfrm>
            <a:custGeom>
              <a:avLst/>
              <a:gdLst>
                <a:gd name="T0" fmla="*/ 86 w 86"/>
                <a:gd name="T1" fmla="*/ 0 h 48"/>
                <a:gd name="T2" fmla="*/ 51 w 86"/>
                <a:gd name="T3" fmla="*/ 0 h 48"/>
                <a:gd name="T4" fmla="*/ 0 w 86"/>
                <a:gd name="T5" fmla="*/ 48 h 48"/>
                <a:gd name="T6" fmla="*/ 20 w 86"/>
                <a:gd name="T7" fmla="*/ 48 h 48"/>
                <a:gd name="T8" fmla="*/ 31 w 86"/>
                <a:gd name="T9" fmla="*/ 35 h 48"/>
                <a:gd name="T10" fmla="*/ 86 w 86"/>
                <a:gd name="T11" fmla="*/ 0 h 48"/>
              </a:gdLst>
              <a:ahLst/>
              <a:cxnLst>
                <a:cxn ang="0">
                  <a:pos x="T0" y="T1"/>
                </a:cxn>
                <a:cxn ang="0">
                  <a:pos x="T2" y="T3"/>
                </a:cxn>
                <a:cxn ang="0">
                  <a:pos x="T4" y="T5"/>
                </a:cxn>
                <a:cxn ang="0">
                  <a:pos x="T6" y="T7"/>
                </a:cxn>
                <a:cxn ang="0">
                  <a:pos x="T8" y="T9"/>
                </a:cxn>
                <a:cxn ang="0">
                  <a:pos x="T10" y="T11"/>
                </a:cxn>
              </a:cxnLst>
              <a:rect l="0" t="0" r="r" b="b"/>
              <a:pathLst>
                <a:path w="86" h="48">
                  <a:moveTo>
                    <a:pt x="86" y="0"/>
                  </a:moveTo>
                  <a:cubicBezTo>
                    <a:pt x="51" y="0"/>
                    <a:pt x="51" y="0"/>
                    <a:pt x="51" y="0"/>
                  </a:cubicBezTo>
                  <a:cubicBezTo>
                    <a:pt x="31" y="12"/>
                    <a:pt x="13" y="28"/>
                    <a:pt x="0" y="48"/>
                  </a:cubicBezTo>
                  <a:cubicBezTo>
                    <a:pt x="20" y="48"/>
                    <a:pt x="20" y="48"/>
                    <a:pt x="20" y="48"/>
                  </a:cubicBezTo>
                  <a:cubicBezTo>
                    <a:pt x="23" y="43"/>
                    <a:pt x="27" y="39"/>
                    <a:pt x="31" y="35"/>
                  </a:cubicBezTo>
                  <a:cubicBezTo>
                    <a:pt x="46" y="19"/>
                    <a:pt x="65" y="7"/>
                    <a:pt x="86"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1" name="Rectangle 339"/>
            <p:cNvSpPr>
              <a:spLocks noChangeArrowheads="1"/>
            </p:cNvSpPr>
            <p:nvPr>
              <p:custDataLst>
                <p:tags r:id="rId326"/>
              </p:custDataLst>
            </p:nvPr>
          </p:nvSpPr>
          <p:spPr bwMode="auto">
            <a:xfrm>
              <a:off x="3256265" y="4304766"/>
              <a:ext cx="940997" cy="940997"/>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2" name="Rectangle 340"/>
            <p:cNvSpPr>
              <a:spLocks noChangeArrowheads="1"/>
            </p:cNvSpPr>
            <p:nvPr>
              <p:custDataLst>
                <p:tags r:id="rId327"/>
              </p:custDataLst>
            </p:nvPr>
          </p:nvSpPr>
          <p:spPr bwMode="auto">
            <a:xfrm>
              <a:off x="3256265" y="4304766"/>
              <a:ext cx="940997" cy="94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3" name="Oval 341"/>
            <p:cNvSpPr>
              <a:spLocks noChangeArrowheads="1"/>
            </p:cNvSpPr>
            <p:nvPr>
              <p:custDataLst>
                <p:tags r:id="rId328"/>
              </p:custDataLst>
            </p:nvPr>
          </p:nvSpPr>
          <p:spPr bwMode="auto">
            <a:xfrm>
              <a:off x="3397289" y="4445790"/>
              <a:ext cx="658947" cy="658947"/>
            </a:xfrm>
            <a:prstGeom prst="ellipse">
              <a:avLst/>
            </a:pr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4" name="Rectangle 342"/>
            <p:cNvSpPr>
              <a:spLocks noChangeArrowheads="1"/>
            </p:cNvSpPr>
            <p:nvPr>
              <p:custDataLst>
                <p:tags r:id="rId329"/>
              </p:custDataLst>
            </p:nvPr>
          </p:nvSpPr>
          <p:spPr bwMode="auto">
            <a:xfrm>
              <a:off x="3489642" y="4519423"/>
              <a:ext cx="472995" cy="2957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5" name="Rectangle 343"/>
            <p:cNvSpPr>
              <a:spLocks noChangeArrowheads="1"/>
            </p:cNvSpPr>
            <p:nvPr>
              <p:custDataLst>
                <p:tags r:id="rId330"/>
              </p:custDataLst>
            </p:nvPr>
          </p:nvSpPr>
          <p:spPr bwMode="auto">
            <a:xfrm>
              <a:off x="3532074" y="4573087"/>
              <a:ext cx="114817" cy="114817"/>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6" name="Rectangle 344"/>
            <p:cNvSpPr>
              <a:spLocks noChangeArrowheads="1"/>
            </p:cNvSpPr>
            <p:nvPr>
              <p:custDataLst>
                <p:tags r:id="rId331"/>
              </p:custDataLst>
            </p:nvPr>
          </p:nvSpPr>
          <p:spPr bwMode="auto">
            <a:xfrm>
              <a:off x="3532074" y="4710368"/>
              <a:ext cx="114817" cy="8736"/>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7" name="Rectangle 345"/>
            <p:cNvSpPr>
              <a:spLocks noChangeArrowheads="1"/>
            </p:cNvSpPr>
            <p:nvPr>
              <p:custDataLst>
                <p:tags r:id="rId332"/>
              </p:custDataLst>
            </p:nvPr>
          </p:nvSpPr>
          <p:spPr bwMode="auto">
            <a:xfrm>
              <a:off x="3532074" y="4730336"/>
              <a:ext cx="114817"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8" name="Rectangle 346"/>
            <p:cNvSpPr>
              <a:spLocks noChangeArrowheads="1"/>
            </p:cNvSpPr>
            <p:nvPr>
              <p:custDataLst>
                <p:tags r:id="rId333"/>
              </p:custDataLst>
            </p:nvPr>
          </p:nvSpPr>
          <p:spPr bwMode="auto">
            <a:xfrm>
              <a:off x="3532074" y="4751552"/>
              <a:ext cx="57408"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9" name="Rectangle 347"/>
            <p:cNvSpPr>
              <a:spLocks noChangeArrowheads="1"/>
            </p:cNvSpPr>
            <p:nvPr>
              <p:custDataLst>
                <p:tags r:id="rId334"/>
              </p:custDataLst>
            </p:nvPr>
          </p:nvSpPr>
          <p:spPr bwMode="auto">
            <a:xfrm>
              <a:off x="3669355" y="4573087"/>
              <a:ext cx="114817" cy="114817"/>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0" name="Rectangle 348"/>
            <p:cNvSpPr>
              <a:spLocks noChangeArrowheads="1"/>
            </p:cNvSpPr>
            <p:nvPr>
              <p:custDataLst>
                <p:tags r:id="rId335"/>
              </p:custDataLst>
            </p:nvPr>
          </p:nvSpPr>
          <p:spPr bwMode="auto">
            <a:xfrm>
              <a:off x="3669355" y="4710368"/>
              <a:ext cx="114817" cy="8736"/>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1" name="Rectangle 349"/>
            <p:cNvSpPr>
              <a:spLocks noChangeArrowheads="1"/>
            </p:cNvSpPr>
            <p:nvPr>
              <p:custDataLst>
                <p:tags r:id="rId336"/>
              </p:custDataLst>
            </p:nvPr>
          </p:nvSpPr>
          <p:spPr bwMode="auto">
            <a:xfrm>
              <a:off x="3669355" y="4730336"/>
              <a:ext cx="114817"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2" name="Rectangle 350"/>
            <p:cNvSpPr>
              <a:spLocks noChangeArrowheads="1"/>
            </p:cNvSpPr>
            <p:nvPr>
              <p:custDataLst>
                <p:tags r:id="rId337"/>
              </p:custDataLst>
            </p:nvPr>
          </p:nvSpPr>
          <p:spPr bwMode="auto">
            <a:xfrm>
              <a:off x="3669355" y="4751552"/>
              <a:ext cx="57408"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3" name="Rectangle 351"/>
            <p:cNvSpPr>
              <a:spLocks noChangeArrowheads="1"/>
            </p:cNvSpPr>
            <p:nvPr>
              <p:custDataLst>
                <p:tags r:id="rId338"/>
              </p:custDataLst>
            </p:nvPr>
          </p:nvSpPr>
          <p:spPr bwMode="auto">
            <a:xfrm>
              <a:off x="3806636" y="4573087"/>
              <a:ext cx="114817" cy="114817"/>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4" name="Rectangle 352"/>
            <p:cNvSpPr>
              <a:spLocks noChangeArrowheads="1"/>
            </p:cNvSpPr>
            <p:nvPr>
              <p:custDataLst>
                <p:tags r:id="rId339"/>
              </p:custDataLst>
            </p:nvPr>
          </p:nvSpPr>
          <p:spPr bwMode="auto">
            <a:xfrm>
              <a:off x="3806636" y="4710368"/>
              <a:ext cx="114817" cy="8736"/>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5" name="Rectangle 353"/>
            <p:cNvSpPr>
              <a:spLocks noChangeArrowheads="1"/>
            </p:cNvSpPr>
            <p:nvPr>
              <p:custDataLst>
                <p:tags r:id="rId340"/>
              </p:custDataLst>
            </p:nvPr>
          </p:nvSpPr>
          <p:spPr bwMode="auto">
            <a:xfrm>
              <a:off x="3806636" y="4730336"/>
              <a:ext cx="114817"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6" name="Rectangle 354"/>
            <p:cNvSpPr>
              <a:spLocks noChangeArrowheads="1"/>
            </p:cNvSpPr>
            <p:nvPr>
              <p:custDataLst>
                <p:tags r:id="rId341"/>
              </p:custDataLst>
            </p:nvPr>
          </p:nvSpPr>
          <p:spPr bwMode="auto">
            <a:xfrm>
              <a:off x="3806636" y="4751552"/>
              <a:ext cx="58657"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7" name="Rectangle 355"/>
            <p:cNvSpPr>
              <a:spLocks noChangeArrowheads="1"/>
            </p:cNvSpPr>
            <p:nvPr>
              <p:custDataLst>
                <p:tags r:id="rId342"/>
              </p:custDataLst>
            </p:nvPr>
          </p:nvSpPr>
          <p:spPr bwMode="auto">
            <a:xfrm>
              <a:off x="3489642" y="4470751"/>
              <a:ext cx="472995" cy="48673"/>
            </a:xfrm>
            <a:prstGeom prst="rect">
              <a:avLst/>
            </a:prstGeom>
            <a:solidFill>
              <a:srgbClr val="23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8" name="Rectangle 356"/>
            <p:cNvSpPr>
              <a:spLocks noChangeArrowheads="1"/>
            </p:cNvSpPr>
            <p:nvPr>
              <p:custDataLst>
                <p:tags r:id="rId343"/>
              </p:custDataLst>
            </p:nvPr>
          </p:nvSpPr>
          <p:spPr bwMode="auto">
            <a:xfrm>
              <a:off x="3354857" y="4940001"/>
              <a:ext cx="213409" cy="14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9" name="Rectangle 357"/>
            <p:cNvSpPr>
              <a:spLocks noChangeArrowheads="1"/>
            </p:cNvSpPr>
            <p:nvPr>
              <p:custDataLst>
                <p:tags r:id="rId344"/>
              </p:custDataLst>
            </p:nvPr>
          </p:nvSpPr>
          <p:spPr bwMode="auto">
            <a:xfrm>
              <a:off x="3388554" y="4983682"/>
              <a:ext cx="146017"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0" name="Rectangle 358"/>
            <p:cNvSpPr>
              <a:spLocks noChangeArrowheads="1"/>
            </p:cNvSpPr>
            <p:nvPr>
              <p:custDataLst>
                <p:tags r:id="rId345"/>
              </p:custDataLst>
            </p:nvPr>
          </p:nvSpPr>
          <p:spPr bwMode="auto">
            <a:xfrm>
              <a:off x="3388554" y="5004897"/>
              <a:ext cx="146017"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1" name="Rectangle 359"/>
            <p:cNvSpPr>
              <a:spLocks noChangeArrowheads="1"/>
            </p:cNvSpPr>
            <p:nvPr>
              <p:custDataLst>
                <p:tags r:id="rId346"/>
              </p:custDataLst>
            </p:nvPr>
          </p:nvSpPr>
          <p:spPr bwMode="auto">
            <a:xfrm>
              <a:off x="3388554" y="5024865"/>
              <a:ext cx="73633"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2" name="Rectangle 360"/>
            <p:cNvSpPr>
              <a:spLocks noChangeArrowheads="1"/>
            </p:cNvSpPr>
            <p:nvPr>
              <p:custDataLst>
                <p:tags r:id="rId347"/>
              </p:custDataLst>
            </p:nvPr>
          </p:nvSpPr>
          <p:spPr bwMode="auto">
            <a:xfrm>
              <a:off x="3620683" y="4940001"/>
              <a:ext cx="213409" cy="14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3" name="Rectangle 361"/>
            <p:cNvSpPr>
              <a:spLocks noChangeArrowheads="1"/>
            </p:cNvSpPr>
            <p:nvPr>
              <p:custDataLst>
                <p:tags r:id="rId348"/>
              </p:custDataLst>
            </p:nvPr>
          </p:nvSpPr>
          <p:spPr bwMode="auto">
            <a:xfrm>
              <a:off x="3654379" y="4983682"/>
              <a:ext cx="146017"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4" name="Rectangle 362"/>
            <p:cNvSpPr>
              <a:spLocks noChangeArrowheads="1"/>
            </p:cNvSpPr>
            <p:nvPr>
              <p:custDataLst>
                <p:tags r:id="rId349"/>
              </p:custDataLst>
            </p:nvPr>
          </p:nvSpPr>
          <p:spPr bwMode="auto">
            <a:xfrm>
              <a:off x="3654379" y="5004897"/>
              <a:ext cx="146017"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5" name="Rectangle 363"/>
            <p:cNvSpPr>
              <a:spLocks noChangeArrowheads="1"/>
            </p:cNvSpPr>
            <p:nvPr>
              <p:custDataLst>
                <p:tags r:id="rId350"/>
              </p:custDataLst>
            </p:nvPr>
          </p:nvSpPr>
          <p:spPr bwMode="auto">
            <a:xfrm>
              <a:off x="3654379" y="5024865"/>
              <a:ext cx="72384"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6" name="Rectangle 364"/>
            <p:cNvSpPr>
              <a:spLocks noChangeArrowheads="1"/>
            </p:cNvSpPr>
            <p:nvPr>
              <p:custDataLst>
                <p:tags r:id="rId351"/>
              </p:custDataLst>
            </p:nvPr>
          </p:nvSpPr>
          <p:spPr bwMode="auto">
            <a:xfrm>
              <a:off x="3886508" y="4940001"/>
              <a:ext cx="213409" cy="14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7" name="Rectangle 365"/>
            <p:cNvSpPr>
              <a:spLocks noChangeArrowheads="1"/>
            </p:cNvSpPr>
            <p:nvPr>
              <p:custDataLst>
                <p:tags r:id="rId352"/>
              </p:custDataLst>
            </p:nvPr>
          </p:nvSpPr>
          <p:spPr bwMode="auto">
            <a:xfrm>
              <a:off x="3918956" y="4983682"/>
              <a:ext cx="147265"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8" name="Rectangle 366"/>
            <p:cNvSpPr>
              <a:spLocks noChangeArrowheads="1"/>
            </p:cNvSpPr>
            <p:nvPr>
              <p:custDataLst>
                <p:tags r:id="rId353"/>
              </p:custDataLst>
            </p:nvPr>
          </p:nvSpPr>
          <p:spPr bwMode="auto">
            <a:xfrm>
              <a:off x="3918956" y="5004897"/>
              <a:ext cx="147265"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9" name="Rectangle 367"/>
            <p:cNvSpPr>
              <a:spLocks noChangeArrowheads="1"/>
            </p:cNvSpPr>
            <p:nvPr>
              <p:custDataLst>
                <p:tags r:id="rId354"/>
              </p:custDataLst>
            </p:nvPr>
          </p:nvSpPr>
          <p:spPr bwMode="auto">
            <a:xfrm>
              <a:off x="3918956" y="5024865"/>
              <a:ext cx="73633"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0" name="Freeform 368"/>
            <p:cNvSpPr/>
            <p:nvPr>
              <p:custDataLst>
                <p:tags r:id="rId355"/>
              </p:custDataLst>
            </p:nvPr>
          </p:nvSpPr>
          <p:spPr bwMode="auto">
            <a:xfrm>
              <a:off x="3453450" y="4870113"/>
              <a:ext cx="546627" cy="69888"/>
            </a:xfrm>
            <a:custGeom>
              <a:avLst/>
              <a:gdLst>
                <a:gd name="T0" fmla="*/ 438 w 438"/>
                <a:gd name="T1" fmla="*/ 56 h 56"/>
                <a:gd name="T2" fmla="*/ 426 w 438"/>
                <a:gd name="T3" fmla="*/ 56 h 56"/>
                <a:gd name="T4" fmla="*/ 426 w 438"/>
                <a:gd name="T5" fmla="*/ 12 h 56"/>
                <a:gd name="T6" fmla="*/ 13 w 438"/>
                <a:gd name="T7" fmla="*/ 12 h 56"/>
                <a:gd name="T8" fmla="*/ 13 w 438"/>
                <a:gd name="T9" fmla="*/ 56 h 56"/>
                <a:gd name="T10" fmla="*/ 0 w 438"/>
                <a:gd name="T11" fmla="*/ 56 h 56"/>
                <a:gd name="T12" fmla="*/ 0 w 438"/>
                <a:gd name="T13" fmla="*/ 0 h 56"/>
                <a:gd name="T14" fmla="*/ 438 w 438"/>
                <a:gd name="T15" fmla="*/ 0 h 56"/>
                <a:gd name="T16" fmla="*/ 438 w 43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56">
                  <a:moveTo>
                    <a:pt x="438" y="56"/>
                  </a:moveTo>
                  <a:lnTo>
                    <a:pt x="426" y="56"/>
                  </a:lnTo>
                  <a:lnTo>
                    <a:pt x="426" y="12"/>
                  </a:lnTo>
                  <a:lnTo>
                    <a:pt x="13" y="12"/>
                  </a:lnTo>
                  <a:lnTo>
                    <a:pt x="13" y="56"/>
                  </a:lnTo>
                  <a:lnTo>
                    <a:pt x="0" y="56"/>
                  </a:lnTo>
                  <a:lnTo>
                    <a:pt x="0" y="0"/>
                  </a:lnTo>
                  <a:lnTo>
                    <a:pt x="438" y="0"/>
                  </a:lnTo>
                  <a:lnTo>
                    <a:pt x="43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1" name="Rectangle 369"/>
            <p:cNvSpPr>
              <a:spLocks noChangeArrowheads="1"/>
            </p:cNvSpPr>
            <p:nvPr>
              <p:custDataLst>
                <p:tags r:id="rId356"/>
              </p:custDataLst>
            </p:nvPr>
          </p:nvSpPr>
          <p:spPr bwMode="auto">
            <a:xfrm>
              <a:off x="3719275" y="4815200"/>
              <a:ext cx="14976" cy="1248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2" name="Rectangle 370"/>
            <p:cNvSpPr>
              <a:spLocks noChangeArrowheads="1"/>
            </p:cNvSpPr>
            <p:nvPr>
              <p:custDataLst>
                <p:tags r:id="rId357"/>
              </p:custDataLst>
            </p:nvPr>
          </p:nvSpPr>
          <p:spPr bwMode="auto">
            <a:xfrm>
              <a:off x="2174243" y="4304766"/>
              <a:ext cx="943493" cy="944741"/>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3" name="Rectangle 371"/>
            <p:cNvSpPr>
              <a:spLocks noChangeArrowheads="1"/>
            </p:cNvSpPr>
            <p:nvPr>
              <p:custDataLst>
                <p:tags r:id="rId358"/>
              </p:custDataLst>
            </p:nvPr>
          </p:nvSpPr>
          <p:spPr bwMode="auto">
            <a:xfrm>
              <a:off x="2174243" y="4304766"/>
              <a:ext cx="943493" cy="944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4" name="Freeform 372"/>
            <p:cNvSpPr>
              <a:spLocks noEditPoints="1"/>
            </p:cNvSpPr>
            <p:nvPr>
              <p:custDataLst>
                <p:tags r:id="rId359"/>
              </p:custDataLst>
            </p:nvPr>
          </p:nvSpPr>
          <p:spPr bwMode="auto">
            <a:xfrm>
              <a:off x="2315268" y="4445790"/>
              <a:ext cx="661443" cy="661443"/>
            </a:xfrm>
            <a:custGeom>
              <a:avLst/>
              <a:gdLst>
                <a:gd name="T0" fmla="*/ 353 w 490"/>
                <a:gd name="T1" fmla="*/ 466 h 491"/>
                <a:gd name="T2" fmla="*/ 138 w 490"/>
                <a:gd name="T3" fmla="*/ 466 h 491"/>
                <a:gd name="T4" fmla="*/ 245 w 490"/>
                <a:gd name="T5" fmla="*/ 491 h 491"/>
                <a:gd name="T6" fmla="*/ 353 w 490"/>
                <a:gd name="T7" fmla="*/ 466 h 491"/>
                <a:gd name="T8" fmla="*/ 482 w 490"/>
                <a:gd name="T9" fmla="*/ 184 h 491"/>
                <a:gd name="T10" fmla="*/ 482 w 490"/>
                <a:gd name="T11" fmla="*/ 308 h 491"/>
                <a:gd name="T12" fmla="*/ 490 w 490"/>
                <a:gd name="T13" fmla="*/ 246 h 491"/>
                <a:gd name="T14" fmla="*/ 482 w 490"/>
                <a:gd name="T15" fmla="*/ 184 h 491"/>
                <a:gd name="T16" fmla="*/ 245 w 490"/>
                <a:gd name="T17" fmla="*/ 0 h 491"/>
                <a:gd name="T18" fmla="*/ 0 w 490"/>
                <a:gd name="T19" fmla="*/ 246 h 491"/>
                <a:gd name="T20" fmla="*/ 36 w 490"/>
                <a:gd name="T21" fmla="*/ 374 h 491"/>
                <a:gd name="T22" fmla="*/ 36 w 490"/>
                <a:gd name="T23" fmla="*/ 154 h 491"/>
                <a:gd name="T24" fmla="*/ 473 w 490"/>
                <a:gd name="T25" fmla="*/ 154 h 491"/>
                <a:gd name="T26" fmla="*/ 473 w 490"/>
                <a:gd name="T27" fmla="*/ 154 h 491"/>
                <a:gd name="T28" fmla="*/ 36 w 490"/>
                <a:gd name="T29" fmla="*/ 154 h 491"/>
                <a:gd name="T30" fmla="*/ 36 w 490"/>
                <a:gd name="T31" fmla="*/ 119 h 491"/>
                <a:gd name="T32" fmla="*/ 455 w 490"/>
                <a:gd name="T33" fmla="*/ 119 h 491"/>
                <a:gd name="T34" fmla="*/ 245 w 490"/>
                <a:gd name="T3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491">
                  <a:moveTo>
                    <a:pt x="353" y="466"/>
                  </a:moveTo>
                  <a:cubicBezTo>
                    <a:pt x="138" y="466"/>
                    <a:pt x="138" y="466"/>
                    <a:pt x="138" y="466"/>
                  </a:cubicBezTo>
                  <a:cubicBezTo>
                    <a:pt x="170" y="482"/>
                    <a:pt x="206" y="491"/>
                    <a:pt x="245" y="491"/>
                  </a:cubicBezTo>
                  <a:cubicBezTo>
                    <a:pt x="284" y="491"/>
                    <a:pt x="320" y="482"/>
                    <a:pt x="353" y="466"/>
                  </a:cubicBezTo>
                  <a:moveTo>
                    <a:pt x="482" y="184"/>
                  </a:moveTo>
                  <a:cubicBezTo>
                    <a:pt x="482" y="308"/>
                    <a:pt x="482" y="308"/>
                    <a:pt x="482" y="308"/>
                  </a:cubicBezTo>
                  <a:cubicBezTo>
                    <a:pt x="487" y="288"/>
                    <a:pt x="490" y="267"/>
                    <a:pt x="490" y="246"/>
                  </a:cubicBezTo>
                  <a:cubicBezTo>
                    <a:pt x="490" y="224"/>
                    <a:pt x="487" y="204"/>
                    <a:pt x="482" y="184"/>
                  </a:cubicBezTo>
                  <a:moveTo>
                    <a:pt x="245" y="0"/>
                  </a:moveTo>
                  <a:cubicBezTo>
                    <a:pt x="110" y="0"/>
                    <a:pt x="0" y="110"/>
                    <a:pt x="0" y="246"/>
                  </a:cubicBezTo>
                  <a:cubicBezTo>
                    <a:pt x="0" y="293"/>
                    <a:pt x="13" y="337"/>
                    <a:pt x="36" y="374"/>
                  </a:cubicBezTo>
                  <a:cubicBezTo>
                    <a:pt x="36" y="154"/>
                    <a:pt x="36" y="154"/>
                    <a:pt x="36" y="154"/>
                  </a:cubicBezTo>
                  <a:cubicBezTo>
                    <a:pt x="473" y="154"/>
                    <a:pt x="473" y="154"/>
                    <a:pt x="473" y="154"/>
                  </a:cubicBezTo>
                  <a:cubicBezTo>
                    <a:pt x="473" y="154"/>
                    <a:pt x="473" y="154"/>
                    <a:pt x="473" y="154"/>
                  </a:cubicBezTo>
                  <a:cubicBezTo>
                    <a:pt x="36" y="154"/>
                    <a:pt x="36" y="154"/>
                    <a:pt x="36" y="154"/>
                  </a:cubicBezTo>
                  <a:cubicBezTo>
                    <a:pt x="36" y="119"/>
                    <a:pt x="36" y="119"/>
                    <a:pt x="36" y="119"/>
                  </a:cubicBezTo>
                  <a:cubicBezTo>
                    <a:pt x="455" y="119"/>
                    <a:pt x="455" y="119"/>
                    <a:pt x="455" y="119"/>
                  </a:cubicBezTo>
                  <a:cubicBezTo>
                    <a:pt x="412" y="48"/>
                    <a:pt x="334" y="0"/>
                    <a:pt x="245"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5" name="Freeform 373"/>
            <p:cNvSpPr>
              <a:spLocks noEditPoints="1"/>
            </p:cNvSpPr>
            <p:nvPr>
              <p:custDataLst>
                <p:tags r:id="rId360"/>
              </p:custDataLst>
            </p:nvPr>
          </p:nvSpPr>
          <p:spPr bwMode="auto">
            <a:xfrm>
              <a:off x="2363940" y="4654208"/>
              <a:ext cx="601539" cy="419330"/>
            </a:xfrm>
            <a:custGeom>
              <a:avLst/>
              <a:gdLst>
                <a:gd name="T0" fmla="*/ 0 w 446"/>
                <a:gd name="T1" fmla="*/ 220 h 312"/>
                <a:gd name="T2" fmla="*/ 0 w 446"/>
                <a:gd name="T3" fmla="*/ 312 h 312"/>
                <a:gd name="T4" fmla="*/ 102 w 446"/>
                <a:gd name="T5" fmla="*/ 312 h 312"/>
                <a:gd name="T6" fmla="*/ 0 w 446"/>
                <a:gd name="T7" fmla="*/ 220 h 312"/>
                <a:gd name="T8" fmla="*/ 446 w 446"/>
                <a:gd name="T9" fmla="*/ 154 h 312"/>
                <a:gd name="T10" fmla="*/ 317 w 446"/>
                <a:gd name="T11" fmla="*/ 312 h 312"/>
                <a:gd name="T12" fmla="*/ 446 w 446"/>
                <a:gd name="T13" fmla="*/ 312 h 312"/>
                <a:gd name="T14" fmla="*/ 446 w 446"/>
                <a:gd name="T15" fmla="*/ 154 h 312"/>
                <a:gd name="T16" fmla="*/ 446 w 446"/>
                <a:gd name="T17" fmla="*/ 0 h 312"/>
                <a:gd name="T18" fmla="*/ 437 w 446"/>
                <a:gd name="T19" fmla="*/ 0 h 312"/>
                <a:gd name="T20" fmla="*/ 446 w 446"/>
                <a:gd name="T21" fmla="*/ 30 h 312"/>
                <a:gd name="T22" fmla="*/ 446 w 446"/>
                <a:gd name="T2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312">
                  <a:moveTo>
                    <a:pt x="0" y="220"/>
                  </a:moveTo>
                  <a:cubicBezTo>
                    <a:pt x="0" y="312"/>
                    <a:pt x="0" y="312"/>
                    <a:pt x="0" y="312"/>
                  </a:cubicBezTo>
                  <a:cubicBezTo>
                    <a:pt x="102" y="312"/>
                    <a:pt x="102" y="312"/>
                    <a:pt x="102" y="312"/>
                  </a:cubicBezTo>
                  <a:cubicBezTo>
                    <a:pt x="60" y="292"/>
                    <a:pt x="24" y="260"/>
                    <a:pt x="0" y="220"/>
                  </a:cubicBezTo>
                  <a:moveTo>
                    <a:pt x="446" y="154"/>
                  </a:moveTo>
                  <a:cubicBezTo>
                    <a:pt x="428" y="223"/>
                    <a:pt x="380" y="281"/>
                    <a:pt x="317" y="312"/>
                  </a:cubicBezTo>
                  <a:cubicBezTo>
                    <a:pt x="446" y="312"/>
                    <a:pt x="446" y="312"/>
                    <a:pt x="446" y="312"/>
                  </a:cubicBezTo>
                  <a:cubicBezTo>
                    <a:pt x="446" y="154"/>
                    <a:pt x="446" y="154"/>
                    <a:pt x="446" y="154"/>
                  </a:cubicBezTo>
                  <a:moveTo>
                    <a:pt x="446" y="0"/>
                  </a:moveTo>
                  <a:cubicBezTo>
                    <a:pt x="437" y="0"/>
                    <a:pt x="437" y="0"/>
                    <a:pt x="437" y="0"/>
                  </a:cubicBezTo>
                  <a:cubicBezTo>
                    <a:pt x="440" y="10"/>
                    <a:pt x="444" y="20"/>
                    <a:pt x="446" y="30"/>
                  </a:cubicBezTo>
                  <a:cubicBezTo>
                    <a:pt x="446" y="0"/>
                    <a:pt x="446" y="0"/>
                    <a:pt x="446" y="0"/>
                  </a:cubicBezTo>
                </a:path>
              </a:pathLst>
            </a:custGeom>
            <a:solidFill>
              <a:srgbClr val="C9EA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6" name="Freeform 374"/>
            <p:cNvSpPr/>
            <p:nvPr>
              <p:custDataLst>
                <p:tags r:id="rId361"/>
              </p:custDataLst>
            </p:nvPr>
          </p:nvSpPr>
          <p:spPr bwMode="auto">
            <a:xfrm>
              <a:off x="2363940" y="4654208"/>
              <a:ext cx="601539" cy="419330"/>
            </a:xfrm>
            <a:custGeom>
              <a:avLst/>
              <a:gdLst>
                <a:gd name="T0" fmla="*/ 437 w 446"/>
                <a:gd name="T1" fmla="*/ 0 h 312"/>
                <a:gd name="T2" fmla="*/ 0 w 446"/>
                <a:gd name="T3" fmla="*/ 0 h 312"/>
                <a:gd name="T4" fmla="*/ 0 w 446"/>
                <a:gd name="T5" fmla="*/ 220 h 312"/>
                <a:gd name="T6" fmla="*/ 102 w 446"/>
                <a:gd name="T7" fmla="*/ 312 h 312"/>
                <a:gd name="T8" fmla="*/ 317 w 446"/>
                <a:gd name="T9" fmla="*/ 312 h 312"/>
                <a:gd name="T10" fmla="*/ 446 w 446"/>
                <a:gd name="T11" fmla="*/ 154 h 312"/>
                <a:gd name="T12" fmla="*/ 446 w 446"/>
                <a:gd name="T13" fmla="*/ 30 h 312"/>
                <a:gd name="T14" fmla="*/ 437 w 446"/>
                <a:gd name="T15" fmla="*/ 0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6" h="312">
                  <a:moveTo>
                    <a:pt x="437" y="0"/>
                  </a:moveTo>
                  <a:cubicBezTo>
                    <a:pt x="0" y="0"/>
                    <a:pt x="0" y="0"/>
                    <a:pt x="0" y="0"/>
                  </a:cubicBezTo>
                  <a:cubicBezTo>
                    <a:pt x="0" y="220"/>
                    <a:pt x="0" y="220"/>
                    <a:pt x="0" y="220"/>
                  </a:cubicBezTo>
                  <a:cubicBezTo>
                    <a:pt x="24" y="260"/>
                    <a:pt x="60" y="292"/>
                    <a:pt x="102" y="312"/>
                  </a:cubicBezTo>
                  <a:cubicBezTo>
                    <a:pt x="317" y="312"/>
                    <a:pt x="317" y="312"/>
                    <a:pt x="317" y="312"/>
                  </a:cubicBezTo>
                  <a:cubicBezTo>
                    <a:pt x="380" y="281"/>
                    <a:pt x="428" y="223"/>
                    <a:pt x="446" y="154"/>
                  </a:cubicBezTo>
                  <a:cubicBezTo>
                    <a:pt x="446" y="30"/>
                    <a:pt x="446" y="30"/>
                    <a:pt x="446" y="30"/>
                  </a:cubicBezTo>
                  <a:cubicBezTo>
                    <a:pt x="444" y="20"/>
                    <a:pt x="440" y="10"/>
                    <a:pt x="437" y="0"/>
                  </a:cubicBezTo>
                </a:path>
              </a:pathLst>
            </a:custGeom>
            <a:solidFill>
              <a:srgbClr val="CF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7" name="Freeform 375"/>
            <p:cNvSpPr/>
            <p:nvPr>
              <p:custDataLst>
                <p:tags r:id="rId362"/>
              </p:custDataLst>
            </p:nvPr>
          </p:nvSpPr>
          <p:spPr bwMode="auto">
            <a:xfrm>
              <a:off x="2929287" y="4606784"/>
              <a:ext cx="36193" cy="47424"/>
            </a:xfrm>
            <a:custGeom>
              <a:avLst/>
              <a:gdLst>
                <a:gd name="T0" fmla="*/ 27 w 27"/>
                <a:gd name="T1" fmla="*/ 0 h 35"/>
                <a:gd name="T2" fmla="*/ 0 w 27"/>
                <a:gd name="T3" fmla="*/ 0 h 35"/>
                <a:gd name="T4" fmla="*/ 18 w 27"/>
                <a:gd name="T5" fmla="*/ 35 h 35"/>
                <a:gd name="T6" fmla="*/ 27 w 27"/>
                <a:gd name="T7" fmla="*/ 35 h 35"/>
                <a:gd name="T8" fmla="*/ 27 w 27"/>
                <a:gd name="T9" fmla="*/ 0 h 35"/>
              </a:gdLst>
              <a:ahLst/>
              <a:cxnLst>
                <a:cxn ang="0">
                  <a:pos x="T0" y="T1"/>
                </a:cxn>
                <a:cxn ang="0">
                  <a:pos x="T2" y="T3"/>
                </a:cxn>
                <a:cxn ang="0">
                  <a:pos x="T4" y="T5"/>
                </a:cxn>
                <a:cxn ang="0">
                  <a:pos x="T6" y="T7"/>
                </a:cxn>
                <a:cxn ang="0">
                  <a:pos x="T8" y="T9"/>
                </a:cxn>
              </a:cxnLst>
              <a:rect l="0" t="0" r="r" b="b"/>
              <a:pathLst>
                <a:path w="27" h="35">
                  <a:moveTo>
                    <a:pt x="27" y="0"/>
                  </a:moveTo>
                  <a:cubicBezTo>
                    <a:pt x="0" y="0"/>
                    <a:pt x="0" y="0"/>
                    <a:pt x="0" y="0"/>
                  </a:cubicBezTo>
                  <a:cubicBezTo>
                    <a:pt x="7" y="11"/>
                    <a:pt x="13" y="23"/>
                    <a:pt x="18" y="35"/>
                  </a:cubicBezTo>
                  <a:cubicBezTo>
                    <a:pt x="27" y="35"/>
                    <a:pt x="27" y="35"/>
                    <a:pt x="27" y="35"/>
                  </a:cubicBezTo>
                  <a:cubicBezTo>
                    <a:pt x="27" y="0"/>
                    <a:pt x="27" y="0"/>
                    <a:pt x="27" y="0"/>
                  </a:cubicBezTo>
                </a:path>
              </a:pathLst>
            </a:custGeom>
            <a:solidFill>
              <a:srgbClr val="BC8E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8" name="Freeform 376"/>
            <p:cNvSpPr/>
            <p:nvPr>
              <p:custDataLst>
                <p:tags r:id="rId363"/>
              </p:custDataLst>
            </p:nvPr>
          </p:nvSpPr>
          <p:spPr bwMode="auto">
            <a:xfrm>
              <a:off x="2363940" y="4606784"/>
              <a:ext cx="589059" cy="47424"/>
            </a:xfrm>
            <a:custGeom>
              <a:avLst/>
              <a:gdLst>
                <a:gd name="T0" fmla="*/ 419 w 437"/>
                <a:gd name="T1" fmla="*/ 0 h 35"/>
                <a:gd name="T2" fmla="*/ 0 w 437"/>
                <a:gd name="T3" fmla="*/ 0 h 35"/>
                <a:gd name="T4" fmla="*/ 0 w 437"/>
                <a:gd name="T5" fmla="*/ 35 h 35"/>
                <a:gd name="T6" fmla="*/ 437 w 437"/>
                <a:gd name="T7" fmla="*/ 35 h 35"/>
                <a:gd name="T8" fmla="*/ 419 w 437"/>
                <a:gd name="T9" fmla="*/ 0 h 35"/>
              </a:gdLst>
              <a:ahLst/>
              <a:cxnLst>
                <a:cxn ang="0">
                  <a:pos x="T0" y="T1"/>
                </a:cxn>
                <a:cxn ang="0">
                  <a:pos x="T2" y="T3"/>
                </a:cxn>
                <a:cxn ang="0">
                  <a:pos x="T4" y="T5"/>
                </a:cxn>
                <a:cxn ang="0">
                  <a:pos x="T6" y="T7"/>
                </a:cxn>
                <a:cxn ang="0">
                  <a:pos x="T8" y="T9"/>
                </a:cxn>
              </a:cxnLst>
              <a:rect l="0" t="0" r="r" b="b"/>
              <a:pathLst>
                <a:path w="437" h="35">
                  <a:moveTo>
                    <a:pt x="419" y="0"/>
                  </a:moveTo>
                  <a:cubicBezTo>
                    <a:pt x="0" y="0"/>
                    <a:pt x="0" y="0"/>
                    <a:pt x="0" y="0"/>
                  </a:cubicBezTo>
                  <a:cubicBezTo>
                    <a:pt x="0" y="35"/>
                    <a:pt x="0" y="35"/>
                    <a:pt x="0" y="35"/>
                  </a:cubicBezTo>
                  <a:cubicBezTo>
                    <a:pt x="437" y="35"/>
                    <a:pt x="437" y="35"/>
                    <a:pt x="437" y="35"/>
                  </a:cubicBezTo>
                  <a:cubicBezTo>
                    <a:pt x="432" y="23"/>
                    <a:pt x="426" y="11"/>
                    <a:pt x="419" y="0"/>
                  </a:cubicBezTo>
                </a:path>
              </a:pathLst>
            </a:custGeom>
            <a:solidFill>
              <a:srgbClr val="C290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9" name="Rectangle 377"/>
            <p:cNvSpPr>
              <a:spLocks noChangeArrowheads="1"/>
            </p:cNvSpPr>
            <p:nvPr>
              <p:custDataLst>
                <p:tags r:id="rId364"/>
              </p:custDataLst>
            </p:nvPr>
          </p:nvSpPr>
          <p:spPr bwMode="auto">
            <a:xfrm>
              <a:off x="2326500" y="4615519"/>
              <a:ext cx="607779" cy="4255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0" name="Rectangle 378"/>
            <p:cNvSpPr>
              <a:spLocks noChangeArrowheads="1"/>
            </p:cNvSpPr>
            <p:nvPr>
              <p:custDataLst>
                <p:tags r:id="rId365"/>
              </p:custDataLst>
            </p:nvPr>
          </p:nvSpPr>
          <p:spPr bwMode="auto">
            <a:xfrm>
              <a:off x="2326500" y="4568095"/>
              <a:ext cx="607779" cy="47424"/>
            </a:xfrm>
            <a:prstGeom prst="rect">
              <a:avLst/>
            </a:prstGeom>
            <a:solidFill>
              <a:srgbClr val="EA6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1" name="Rectangle 379"/>
            <p:cNvSpPr>
              <a:spLocks noChangeArrowheads="1"/>
            </p:cNvSpPr>
            <p:nvPr>
              <p:custDataLst>
                <p:tags r:id="rId366"/>
              </p:custDataLst>
            </p:nvPr>
          </p:nvSpPr>
          <p:spPr bwMode="auto">
            <a:xfrm>
              <a:off x="2357701" y="4838913"/>
              <a:ext cx="159745" cy="81121"/>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2" name="Rectangle 380"/>
            <p:cNvSpPr>
              <a:spLocks noChangeArrowheads="1"/>
            </p:cNvSpPr>
            <p:nvPr>
              <p:custDataLst>
                <p:tags r:id="rId367"/>
              </p:custDataLst>
            </p:nvPr>
          </p:nvSpPr>
          <p:spPr bwMode="auto">
            <a:xfrm>
              <a:off x="2549894" y="4838913"/>
              <a:ext cx="160993" cy="81121"/>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3" name="Rectangle 381"/>
            <p:cNvSpPr>
              <a:spLocks noChangeArrowheads="1"/>
            </p:cNvSpPr>
            <p:nvPr>
              <p:custDataLst>
                <p:tags r:id="rId368"/>
              </p:custDataLst>
            </p:nvPr>
          </p:nvSpPr>
          <p:spPr bwMode="auto">
            <a:xfrm>
              <a:off x="2742087" y="4838913"/>
              <a:ext cx="159745" cy="81121"/>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4" name="Rectangle 382"/>
            <p:cNvSpPr>
              <a:spLocks noChangeArrowheads="1"/>
            </p:cNvSpPr>
            <p:nvPr>
              <p:custDataLst>
                <p:tags r:id="rId369"/>
              </p:custDataLst>
            </p:nvPr>
          </p:nvSpPr>
          <p:spPr bwMode="auto">
            <a:xfrm>
              <a:off x="2549894" y="4671680"/>
              <a:ext cx="351938" cy="9984"/>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5" name="Rectangle 383"/>
            <p:cNvSpPr>
              <a:spLocks noChangeArrowheads="1"/>
            </p:cNvSpPr>
            <p:nvPr>
              <p:custDataLst>
                <p:tags r:id="rId370"/>
              </p:custDataLst>
            </p:nvPr>
          </p:nvSpPr>
          <p:spPr bwMode="auto">
            <a:xfrm>
              <a:off x="2549894" y="4694144"/>
              <a:ext cx="351938"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6" name="Rectangle 384"/>
            <p:cNvSpPr>
              <a:spLocks noChangeArrowheads="1"/>
            </p:cNvSpPr>
            <p:nvPr>
              <p:custDataLst>
                <p:tags r:id="rId371"/>
              </p:custDataLst>
            </p:nvPr>
          </p:nvSpPr>
          <p:spPr bwMode="auto">
            <a:xfrm>
              <a:off x="2549894" y="4716608"/>
              <a:ext cx="177217"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7" name="Rectangle 385"/>
            <p:cNvSpPr>
              <a:spLocks noChangeArrowheads="1"/>
            </p:cNvSpPr>
            <p:nvPr>
              <p:custDataLst>
                <p:tags r:id="rId372"/>
              </p:custDataLst>
            </p:nvPr>
          </p:nvSpPr>
          <p:spPr bwMode="auto">
            <a:xfrm>
              <a:off x="2357701" y="4951233"/>
              <a:ext cx="159745"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8" name="Rectangle 386"/>
            <p:cNvSpPr>
              <a:spLocks noChangeArrowheads="1"/>
            </p:cNvSpPr>
            <p:nvPr>
              <p:custDataLst>
                <p:tags r:id="rId373"/>
              </p:custDataLst>
            </p:nvPr>
          </p:nvSpPr>
          <p:spPr bwMode="auto">
            <a:xfrm>
              <a:off x="2357701" y="4973698"/>
              <a:ext cx="159745"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9" name="Rectangle 387"/>
            <p:cNvSpPr>
              <a:spLocks noChangeArrowheads="1"/>
            </p:cNvSpPr>
            <p:nvPr>
              <p:custDataLst>
                <p:tags r:id="rId374"/>
              </p:custDataLst>
            </p:nvPr>
          </p:nvSpPr>
          <p:spPr bwMode="auto">
            <a:xfrm>
              <a:off x="2357701" y="4997409"/>
              <a:ext cx="81121"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0" name="Rectangle 388"/>
            <p:cNvSpPr>
              <a:spLocks noChangeArrowheads="1"/>
            </p:cNvSpPr>
            <p:nvPr>
              <p:custDataLst>
                <p:tags r:id="rId375"/>
              </p:custDataLst>
            </p:nvPr>
          </p:nvSpPr>
          <p:spPr bwMode="auto">
            <a:xfrm>
              <a:off x="2549894" y="4951233"/>
              <a:ext cx="160993"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1" name="Rectangle 389"/>
            <p:cNvSpPr>
              <a:spLocks noChangeArrowheads="1"/>
            </p:cNvSpPr>
            <p:nvPr>
              <p:custDataLst>
                <p:tags r:id="rId376"/>
              </p:custDataLst>
            </p:nvPr>
          </p:nvSpPr>
          <p:spPr bwMode="auto">
            <a:xfrm>
              <a:off x="2549894" y="4973698"/>
              <a:ext cx="160993"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2" name="Rectangle 390"/>
            <p:cNvSpPr>
              <a:spLocks noChangeArrowheads="1"/>
            </p:cNvSpPr>
            <p:nvPr>
              <p:custDataLst>
                <p:tags r:id="rId377"/>
              </p:custDataLst>
            </p:nvPr>
          </p:nvSpPr>
          <p:spPr bwMode="auto">
            <a:xfrm>
              <a:off x="2549894" y="4997409"/>
              <a:ext cx="79872"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3" name="Rectangle 391"/>
            <p:cNvSpPr>
              <a:spLocks noChangeArrowheads="1"/>
            </p:cNvSpPr>
            <p:nvPr>
              <p:custDataLst>
                <p:tags r:id="rId378"/>
              </p:custDataLst>
            </p:nvPr>
          </p:nvSpPr>
          <p:spPr bwMode="auto">
            <a:xfrm>
              <a:off x="2742087" y="4951233"/>
              <a:ext cx="159745"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4" name="Rectangle 392"/>
            <p:cNvSpPr>
              <a:spLocks noChangeArrowheads="1"/>
            </p:cNvSpPr>
            <p:nvPr>
              <p:custDataLst>
                <p:tags r:id="rId379"/>
              </p:custDataLst>
            </p:nvPr>
          </p:nvSpPr>
          <p:spPr bwMode="auto">
            <a:xfrm>
              <a:off x="2742087" y="4973698"/>
              <a:ext cx="159745"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5" name="Rectangle 393"/>
            <p:cNvSpPr>
              <a:spLocks noChangeArrowheads="1"/>
            </p:cNvSpPr>
            <p:nvPr>
              <p:custDataLst>
                <p:tags r:id="rId380"/>
              </p:custDataLst>
            </p:nvPr>
          </p:nvSpPr>
          <p:spPr bwMode="auto">
            <a:xfrm>
              <a:off x="2742087" y="4997409"/>
              <a:ext cx="81121"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6" name="Rectangle 394"/>
            <p:cNvSpPr>
              <a:spLocks noChangeArrowheads="1"/>
            </p:cNvSpPr>
            <p:nvPr>
              <p:custDataLst>
                <p:tags r:id="rId381"/>
              </p:custDataLst>
            </p:nvPr>
          </p:nvSpPr>
          <p:spPr bwMode="auto">
            <a:xfrm>
              <a:off x="2355205" y="4645471"/>
              <a:ext cx="165985" cy="165985"/>
            </a:xfrm>
            <a:prstGeom prst="rect">
              <a:avLst/>
            </a:prstGeom>
            <a:solidFill>
              <a:srgbClr val="EA6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7" name="Freeform 395"/>
            <p:cNvSpPr>
              <a:spLocks noEditPoints="1"/>
            </p:cNvSpPr>
            <p:nvPr>
              <p:custDataLst>
                <p:tags r:id="rId382"/>
              </p:custDataLst>
            </p:nvPr>
          </p:nvSpPr>
          <p:spPr bwMode="auto">
            <a:xfrm>
              <a:off x="2386404" y="4679168"/>
              <a:ext cx="104833" cy="97345"/>
            </a:xfrm>
            <a:custGeom>
              <a:avLst/>
              <a:gdLst>
                <a:gd name="T0" fmla="*/ 55 w 84"/>
                <a:gd name="T1" fmla="*/ 0 h 78"/>
                <a:gd name="T2" fmla="*/ 29 w 84"/>
                <a:gd name="T3" fmla="*/ 0 h 78"/>
                <a:gd name="T4" fmla="*/ 0 w 84"/>
                <a:gd name="T5" fmla="*/ 78 h 78"/>
                <a:gd name="T6" fmla="*/ 23 w 84"/>
                <a:gd name="T7" fmla="*/ 78 h 78"/>
                <a:gd name="T8" fmla="*/ 28 w 84"/>
                <a:gd name="T9" fmla="*/ 65 h 78"/>
                <a:gd name="T10" fmla="*/ 55 w 84"/>
                <a:gd name="T11" fmla="*/ 65 h 78"/>
                <a:gd name="T12" fmla="*/ 59 w 84"/>
                <a:gd name="T13" fmla="*/ 78 h 78"/>
                <a:gd name="T14" fmla="*/ 84 w 84"/>
                <a:gd name="T15" fmla="*/ 78 h 78"/>
                <a:gd name="T16" fmla="*/ 55 w 84"/>
                <a:gd name="T17" fmla="*/ 0 h 78"/>
                <a:gd name="T18" fmla="*/ 33 w 84"/>
                <a:gd name="T19" fmla="*/ 49 h 78"/>
                <a:gd name="T20" fmla="*/ 42 w 84"/>
                <a:gd name="T21" fmla="*/ 21 h 78"/>
                <a:gd name="T22" fmla="*/ 49 w 84"/>
                <a:gd name="T23" fmla="*/ 49 h 78"/>
                <a:gd name="T24" fmla="*/ 33 w 84"/>
                <a:gd name="T2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8">
                  <a:moveTo>
                    <a:pt x="55" y="0"/>
                  </a:moveTo>
                  <a:lnTo>
                    <a:pt x="29" y="0"/>
                  </a:lnTo>
                  <a:lnTo>
                    <a:pt x="0" y="78"/>
                  </a:lnTo>
                  <a:lnTo>
                    <a:pt x="23" y="78"/>
                  </a:lnTo>
                  <a:lnTo>
                    <a:pt x="28" y="65"/>
                  </a:lnTo>
                  <a:lnTo>
                    <a:pt x="55" y="65"/>
                  </a:lnTo>
                  <a:lnTo>
                    <a:pt x="59" y="78"/>
                  </a:lnTo>
                  <a:lnTo>
                    <a:pt x="84" y="78"/>
                  </a:lnTo>
                  <a:lnTo>
                    <a:pt x="55" y="0"/>
                  </a:lnTo>
                  <a:close/>
                  <a:moveTo>
                    <a:pt x="33" y="49"/>
                  </a:moveTo>
                  <a:lnTo>
                    <a:pt x="42" y="21"/>
                  </a:lnTo>
                  <a:lnTo>
                    <a:pt x="49" y="49"/>
                  </a:lnTo>
                  <a:lnTo>
                    <a:pt x="33" y="4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8" name="Freeform 396"/>
            <p:cNvSpPr/>
            <p:nvPr>
              <p:custDataLst>
                <p:tags r:id="rId383"/>
              </p:custDataLst>
            </p:nvPr>
          </p:nvSpPr>
          <p:spPr bwMode="auto">
            <a:xfrm>
              <a:off x="2622278" y="4465759"/>
              <a:ext cx="391874" cy="184705"/>
            </a:xfrm>
            <a:custGeom>
              <a:avLst/>
              <a:gdLst>
                <a:gd name="T0" fmla="*/ 291 w 291"/>
                <a:gd name="T1" fmla="*/ 129 h 138"/>
                <a:gd name="T2" fmla="*/ 287 w 291"/>
                <a:gd name="T3" fmla="*/ 135 h 138"/>
                <a:gd name="T4" fmla="*/ 279 w 291"/>
                <a:gd name="T5" fmla="*/ 138 h 138"/>
                <a:gd name="T6" fmla="*/ 11 w 291"/>
                <a:gd name="T7" fmla="*/ 138 h 138"/>
                <a:gd name="T8" fmla="*/ 3 w 291"/>
                <a:gd name="T9" fmla="*/ 135 h 138"/>
                <a:gd name="T10" fmla="*/ 0 w 291"/>
                <a:gd name="T11" fmla="*/ 129 h 138"/>
                <a:gd name="T12" fmla="*/ 0 w 291"/>
                <a:gd name="T13" fmla="*/ 9 h 138"/>
                <a:gd name="T14" fmla="*/ 3 w 291"/>
                <a:gd name="T15" fmla="*/ 3 h 138"/>
                <a:gd name="T16" fmla="*/ 11 w 291"/>
                <a:gd name="T17" fmla="*/ 0 h 138"/>
                <a:gd name="T18" fmla="*/ 279 w 291"/>
                <a:gd name="T19" fmla="*/ 0 h 138"/>
                <a:gd name="T20" fmla="*/ 287 w 291"/>
                <a:gd name="T21" fmla="*/ 3 h 138"/>
                <a:gd name="T22" fmla="*/ 291 w 291"/>
                <a:gd name="T23" fmla="*/ 9 h 138"/>
                <a:gd name="T24" fmla="*/ 291 w 291"/>
                <a:gd name="T25" fmla="*/ 12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1" h="138">
                  <a:moveTo>
                    <a:pt x="291" y="129"/>
                  </a:moveTo>
                  <a:cubicBezTo>
                    <a:pt x="291" y="131"/>
                    <a:pt x="290" y="134"/>
                    <a:pt x="287" y="135"/>
                  </a:cubicBezTo>
                  <a:cubicBezTo>
                    <a:pt x="285" y="137"/>
                    <a:pt x="282" y="138"/>
                    <a:pt x="279" y="138"/>
                  </a:cubicBezTo>
                  <a:cubicBezTo>
                    <a:pt x="11" y="138"/>
                    <a:pt x="11" y="138"/>
                    <a:pt x="11" y="138"/>
                  </a:cubicBezTo>
                  <a:cubicBezTo>
                    <a:pt x="8" y="138"/>
                    <a:pt x="5" y="137"/>
                    <a:pt x="3" y="135"/>
                  </a:cubicBezTo>
                  <a:cubicBezTo>
                    <a:pt x="1" y="134"/>
                    <a:pt x="0" y="131"/>
                    <a:pt x="0" y="129"/>
                  </a:cubicBezTo>
                  <a:cubicBezTo>
                    <a:pt x="0" y="9"/>
                    <a:pt x="0" y="9"/>
                    <a:pt x="0" y="9"/>
                  </a:cubicBezTo>
                  <a:cubicBezTo>
                    <a:pt x="0" y="7"/>
                    <a:pt x="1" y="4"/>
                    <a:pt x="3" y="3"/>
                  </a:cubicBezTo>
                  <a:cubicBezTo>
                    <a:pt x="5" y="1"/>
                    <a:pt x="8" y="0"/>
                    <a:pt x="11" y="0"/>
                  </a:cubicBezTo>
                  <a:cubicBezTo>
                    <a:pt x="279" y="0"/>
                    <a:pt x="279" y="0"/>
                    <a:pt x="279" y="0"/>
                  </a:cubicBezTo>
                  <a:cubicBezTo>
                    <a:pt x="282" y="0"/>
                    <a:pt x="285" y="1"/>
                    <a:pt x="287" y="3"/>
                  </a:cubicBezTo>
                  <a:cubicBezTo>
                    <a:pt x="290" y="4"/>
                    <a:pt x="291" y="7"/>
                    <a:pt x="291" y="9"/>
                  </a:cubicBezTo>
                  <a:lnTo>
                    <a:pt x="291" y="129"/>
                  </a:lnTo>
                  <a:close/>
                </a:path>
              </a:pathLst>
            </a:custGeom>
            <a:solidFill>
              <a:srgbClr val="4750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9" name="Freeform 397"/>
            <p:cNvSpPr/>
            <p:nvPr>
              <p:custDataLst>
                <p:tags r:id="rId384"/>
              </p:custDataLst>
            </p:nvPr>
          </p:nvSpPr>
          <p:spPr bwMode="auto">
            <a:xfrm>
              <a:off x="2870631" y="4650463"/>
              <a:ext cx="49920" cy="38689"/>
            </a:xfrm>
            <a:custGeom>
              <a:avLst/>
              <a:gdLst>
                <a:gd name="T0" fmla="*/ 0 w 40"/>
                <a:gd name="T1" fmla="*/ 31 h 31"/>
                <a:gd name="T2" fmla="*/ 0 w 40"/>
                <a:gd name="T3" fmla="*/ 0 h 31"/>
                <a:gd name="T4" fmla="*/ 40 w 40"/>
                <a:gd name="T5" fmla="*/ 0 h 31"/>
                <a:gd name="T6" fmla="*/ 0 w 40"/>
                <a:gd name="T7" fmla="*/ 31 h 31"/>
              </a:gdLst>
              <a:ahLst/>
              <a:cxnLst>
                <a:cxn ang="0">
                  <a:pos x="T0" y="T1"/>
                </a:cxn>
                <a:cxn ang="0">
                  <a:pos x="T2" y="T3"/>
                </a:cxn>
                <a:cxn ang="0">
                  <a:pos x="T4" y="T5"/>
                </a:cxn>
                <a:cxn ang="0">
                  <a:pos x="T6" y="T7"/>
                </a:cxn>
              </a:cxnLst>
              <a:rect l="0" t="0" r="r" b="b"/>
              <a:pathLst>
                <a:path w="40" h="31">
                  <a:moveTo>
                    <a:pt x="0" y="31"/>
                  </a:moveTo>
                  <a:lnTo>
                    <a:pt x="0" y="0"/>
                  </a:lnTo>
                  <a:lnTo>
                    <a:pt x="40" y="0"/>
                  </a:lnTo>
                  <a:lnTo>
                    <a:pt x="0" y="31"/>
                  </a:lnTo>
                  <a:close/>
                </a:path>
              </a:pathLst>
            </a:cu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0" name="Freeform 398"/>
            <p:cNvSpPr/>
            <p:nvPr>
              <p:custDataLst>
                <p:tags r:id="rId385"/>
              </p:custDataLst>
            </p:nvPr>
          </p:nvSpPr>
          <p:spPr bwMode="auto">
            <a:xfrm>
              <a:off x="2665958" y="4588063"/>
              <a:ext cx="17472" cy="19968"/>
            </a:xfrm>
            <a:custGeom>
              <a:avLst/>
              <a:gdLst>
                <a:gd name="T0" fmla="*/ 0 w 13"/>
                <a:gd name="T1" fmla="*/ 8 h 15"/>
                <a:gd name="T2" fmla="*/ 6 w 13"/>
                <a:gd name="T3" fmla="*/ 0 h 15"/>
                <a:gd name="T4" fmla="*/ 13 w 13"/>
                <a:gd name="T5" fmla="*/ 8 h 15"/>
                <a:gd name="T6" fmla="*/ 6 w 13"/>
                <a:gd name="T7" fmla="*/ 15 h 15"/>
                <a:gd name="T8" fmla="*/ 0 w 13"/>
                <a:gd name="T9" fmla="*/ 8 h 15"/>
              </a:gdLst>
              <a:ahLst/>
              <a:cxnLst>
                <a:cxn ang="0">
                  <a:pos x="T0" y="T1"/>
                </a:cxn>
                <a:cxn ang="0">
                  <a:pos x="T2" y="T3"/>
                </a:cxn>
                <a:cxn ang="0">
                  <a:pos x="T4" y="T5"/>
                </a:cxn>
                <a:cxn ang="0">
                  <a:pos x="T6" y="T7"/>
                </a:cxn>
                <a:cxn ang="0">
                  <a:pos x="T8" y="T9"/>
                </a:cxn>
              </a:cxnLst>
              <a:rect l="0" t="0" r="r" b="b"/>
              <a:pathLst>
                <a:path w="13" h="15">
                  <a:moveTo>
                    <a:pt x="0" y="8"/>
                  </a:moveTo>
                  <a:cubicBezTo>
                    <a:pt x="0" y="3"/>
                    <a:pt x="3" y="0"/>
                    <a:pt x="6" y="0"/>
                  </a:cubicBezTo>
                  <a:cubicBezTo>
                    <a:pt x="10" y="0"/>
                    <a:pt x="13" y="3"/>
                    <a:pt x="13" y="8"/>
                  </a:cubicBezTo>
                  <a:cubicBezTo>
                    <a:pt x="13" y="12"/>
                    <a:pt x="10" y="15"/>
                    <a:pt x="6" y="15"/>
                  </a:cubicBezTo>
                  <a:cubicBezTo>
                    <a:pt x="2" y="15"/>
                    <a:pt x="0" y="11"/>
                    <a:pt x="0" y="8"/>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1" name="Freeform 399"/>
            <p:cNvSpPr/>
            <p:nvPr>
              <p:custDataLst>
                <p:tags r:id="rId386"/>
              </p:custDataLst>
            </p:nvPr>
          </p:nvSpPr>
          <p:spPr bwMode="auto">
            <a:xfrm>
              <a:off x="2690918" y="4524415"/>
              <a:ext cx="38689" cy="83617"/>
            </a:xfrm>
            <a:custGeom>
              <a:avLst/>
              <a:gdLst>
                <a:gd name="T0" fmla="*/ 7 w 29"/>
                <a:gd name="T1" fmla="*/ 3 h 62"/>
                <a:gd name="T2" fmla="*/ 17 w 29"/>
                <a:gd name="T3" fmla="*/ 0 h 62"/>
                <a:gd name="T4" fmla="*/ 17 w 29"/>
                <a:gd name="T5" fmla="*/ 12 h 62"/>
                <a:gd name="T6" fmla="*/ 29 w 29"/>
                <a:gd name="T7" fmla="*/ 12 h 62"/>
                <a:gd name="T8" fmla="*/ 29 w 29"/>
                <a:gd name="T9" fmla="*/ 19 h 62"/>
                <a:gd name="T10" fmla="*/ 17 w 29"/>
                <a:gd name="T11" fmla="*/ 19 h 62"/>
                <a:gd name="T12" fmla="*/ 17 w 29"/>
                <a:gd name="T13" fmla="*/ 44 h 62"/>
                <a:gd name="T14" fmla="*/ 23 w 29"/>
                <a:gd name="T15" fmla="*/ 53 h 62"/>
                <a:gd name="T16" fmla="*/ 28 w 29"/>
                <a:gd name="T17" fmla="*/ 53 h 62"/>
                <a:gd name="T18" fmla="*/ 28 w 29"/>
                <a:gd name="T19" fmla="*/ 60 h 62"/>
                <a:gd name="T20" fmla="*/ 20 w 29"/>
                <a:gd name="T21" fmla="*/ 62 h 62"/>
                <a:gd name="T22" fmla="*/ 11 w 29"/>
                <a:gd name="T23" fmla="*/ 58 h 62"/>
                <a:gd name="T24" fmla="*/ 7 w 29"/>
                <a:gd name="T25" fmla="*/ 45 h 62"/>
                <a:gd name="T26" fmla="*/ 7 w 29"/>
                <a:gd name="T27" fmla="*/ 19 h 62"/>
                <a:gd name="T28" fmla="*/ 0 w 29"/>
                <a:gd name="T29" fmla="*/ 19 h 62"/>
                <a:gd name="T30" fmla="*/ 0 w 29"/>
                <a:gd name="T31" fmla="*/ 12 h 62"/>
                <a:gd name="T32" fmla="*/ 7 w 29"/>
                <a:gd name="T33" fmla="*/ 12 h 62"/>
                <a:gd name="T34" fmla="*/ 7 w 29"/>
                <a:gd name="T35"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62">
                  <a:moveTo>
                    <a:pt x="7" y="3"/>
                  </a:moveTo>
                  <a:cubicBezTo>
                    <a:pt x="17" y="0"/>
                    <a:pt x="17" y="0"/>
                    <a:pt x="17" y="0"/>
                  </a:cubicBezTo>
                  <a:cubicBezTo>
                    <a:pt x="17" y="12"/>
                    <a:pt x="17" y="12"/>
                    <a:pt x="17" y="12"/>
                  </a:cubicBezTo>
                  <a:cubicBezTo>
                    <a:pt x="29" y="12"/>
                    <a:pt x="29" y="12"/>
                    <a:pt x="29" y="12"/>
                  </a:cubicBezTo>
                  <a:cubicBezTo>
                    <a:pt x="29" y="19"/>
                    <a:pt x="29" y="19"/>
                    <a:pt x="29" y="19"/>
                  </a:cubicBezTo>
                  <a:cubicBezTo>
                    <a:pt x="17" y="19"/>
                    <a:pt x="17" y="19"/>
                    <a:pt x="17" y="19"/>
                  </a:cubicBezTo>
                  <a:cubicBezTo>
                    <a:pt x="17" y="44"/>
                    <a:pt x="17" y="44"/>
                    <a:pt x="17" y="44"/>
                  </a:cubicBezTo>
                  <a:cubicBezTo>
                    <a:pt x="17" y="50"/>
                    <a:pt x="19" y="53"/>
                    <a:pt x="23" y="53"/>
                  </a:cubicBezTo>
                  <a:cubicBezTo>
                    <a:pt x="25" y="53"/>
                    <a:pt x="27" y="53"/>
                    <a:pt x="28" y="53"/>
                  </a:cubicBezTo>
                  <a:cubicBezTo>
                    <a:pt x="28" y="60"/>
                    <a:pt x="28" y="60"/>
                    <a:pt x="28" y="60"/>
                  </a:cubicBezTo>
                  <a:cubicBezTo>
                    <a:pt x="26" y="61"/>
                    <a:pt x="24" y="62"/>
                    <a:pt x="20" y="62"/>
                  </a:cubicBezTo>
                  <a:cubicBezTo>
                    <a:pt x="16" y="62"/>
                    <a:pt x="13" y="60"/>
                    <a:pt x="11" y="58"/>
                  </a:cubicBezTo>
                  <a:cubicBezTo>
                    <a:pt x="8" y="55"/>
                    <a:pt x="7" y="51"/>
                    <a:pt x="7" y="45"/>
                  </a:cubicBezTo>
                  <a:cubicBezTo>
                    <a:pt x="7" y="19"/>
                    <a:pt x="7" y="19"/>
                    <a:pt x="7" y="19"/>
                  </a:cubicBezTo>
                  <a:cubicBezTo>
                    <a:pt x="0" y="19"/>
                    <a:pt x="0" y="19"/>
                    <a:pt x="0" y="19"/>
                  </a:cubicBezTo>
                  <a:cubicBezTo>
                    <a:pt x="0" y="12"/>
                    <a:pt x="0" y="12"/>
                    <a:pt x="0" y="12"/>
                  </a:cubicBezTo>
                  <a:cubicBezTo>
                    <a:pt x="7" y="12"/>
                    <a:pt x="7" y="12"/>
                    <a:pt x="7" y="12"/>
                  </a:cubicBezTo>
                  <a:lnTo>
                    <a:pt x="7" y="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2" name="Freeform 400"/>
            <p:cNvSpPr/>
            <p:nvPr>
              <p:custDataLst>
                <p:tags r:id="rId387"/>
              </p:custDataLst>
            </p:nvPr>
          </p:nvSpPr>
          <p:spPr bwMode="auto">
            <a:xfrm>
              <a:off x="2742087" y="4509439"/>
              <a:ext cx="53665" cy="97345"/>
            </a:xfrm>
            <a:custGeom>
              <a:avLst/>
              <a:gdLst>
                <a:gd name="T0" fmla="*/ 40 w 40"/>
                <a:gd name="T1" fmla="*/ 72 h 72"/>
                <a:gd name="T2" fmla="*/ 30 w 40"/>
                <a:gd name="T3" fmla="*/ 72 h 72"/>
                <a:gd name="T4" fmla="*/ 30 w 40"/>
                <a:gd name="T5" fmla="*/ 43 h 72"/>
                <a:gd name="T6" fmla="*/ 20 w 40"/>
                <a:gd name="T7" fmla="*/ 30 h 72"/>
                <a:gd name="T8" fmla="*/ 10 w 40"/>
                <a:gd name="T9" fmla="*/ 42 h 72"/>
                <a:gd name="T10" fmla="*/ 10 w 40"/>
                <a:gd name="T11" fmla="*/ 72 h 72"/>
                <a:gd name="T12" fmla="*/ 0 w 40"/>
                <a:gd name="T13" fmla="*/ 72 h 72"/>
                <a:gd name="T14" fmla="*/ 0 w 40"/>
                <a:gd name="T15" fmla="*/ 0 h 72"/>
                <a:gd name="T16" fmla="*/ 10 w 40"/>
                <a:gd name="T17" fmla="*/ 0 h 72"/>
                <a:gd name="T18" fmla="*/ 10 w 40"/>
                <a:gd name="T19" fmla="*/ 29 h 72"/>
                <a:gd name="T20" fmla="*/ 10 w 40"/>
                <a:gd name="T21" fmla="*/ 29 h 72"/>
                <a:gd name="T22" fmla="*/ 24 w 40"/>
                <a:gd name="T23" fmla="*/ 22 h 72"/>
                <a:gd name="T24" fmla="*/ 40 w 40"/>
                <a:gd name="T25" fmla="*/ 42 h 72"/>
                <a:gd name="T26" fmla="*/ 40 w 40"/>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72">
                  <a:moveTo>
                    <a:pt x="40" y="72"/>
                  </a:moveTo>
                  <a:cubicBezTo>
                    <a:pt x="30" y="72"/>
                    <a:pt x="30" y="72"/>
                    <a:pt x="30" y="72"/>
                  </a:cubicBezTo>
                  <a:cubicBezTo>
                    <a:pt x="30" y="43"/>
                    <a:pt x="30" y="43"/>
                    <a:pt x="30" y="43"/>
                  </a:cubicBezTo>
                  <a:cubicBezTo>
                    <a:pt x="30" y="36"/>
                    <a:pt x="27" y="30"/>
                    <a:pt x="20" y="30"/>
                  </a:cubicBezTo>
                  <a:cubicBezTo>
                    <a:pt x="15" y="30"/>
                    <a:pt x="10" y="34"/>
                    <a:pt x="10" y="42"/>
                  </a:cubicBezTo>
                  <a:cubicBezTo>
                    <a:pt x="10" y="72"/>
                    <a:pt x="10" y="72"/>
                    <a:pt x="10" y="72"/>
                  </a:cubicBezTo>
                  <a:cubicBezTo>
                    <a:pt x="0" y="72"/>
                    <a:pt x="0" y="72"/>
                    <a:pt x="0" y="72"/>
                  </a:cubicBezTo>
                  <a:cubicBezTo>
                    <a:pt x="0" y="0"/>
                    <a:pt x="0" y="0"/>
                    <a:pt x="0" y="0"/>
                  </a:cubicBezTo>
                  <a:cubicBezTo>
                    <a:pt x="10" y="0"/>
                    <a:pt x="10" y="0"/>
                    <a:pt x="10" y="0"/>
                  </a:cubicBezTo>
                  <a:cubicBezTo>
                    <a:pt x="10" y="29"/>
                    <a:pt x="10" y="29"/>
                    <a:pt x="10" y="29"/>
                  </a:cubicBezTo>
                  <a:cubicBezTo>
                    <a:pt x="10" y="29"/>
                    <a:pt x="10" y="29"/>
                    <a:pt x="10" y="29"/>
                  </a:cubicBezTo>
                  <a:cubicBezTo>
                    <a:pt x="13" y="24"/>
                    <a:pt x="19" y="22"/>
                    <a:pt x="24" y="22"/>
                  </a:cubicBezTo>
                  <a:cubicBezTo>
                    <a:pt x="31" y="22"/>
                    <a:pt x="40" y="27"/>
                    <a:pt x="40" y="42"/>
                  </a:cubicBezTo>
                  <a:lnTo>
                    <a:pt x="40" y="7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3" name="Freeform 401"/>
            <p:cNvSpPr/>
            <p:nvPr>
              <p:custDataLst>
                <p:tags r:id="rId388"/>
              </p:custDataLst>
            </p:nvPr>
          </p:nvSpPr>
          <p:spPr bwMode="auto">
            <a:xfrm>
              <a:off x="2813222" y="4539391"/>
              <a:ext cx="89856" cy="67392"/>
            </a:xfrm>
            <a:custGeom>
              <a:avLst/>
              <a:gdLst>
                <a:gd name="T0" fmla="*/ 67 w 67"/>
                <a:gd name="T1" fmla="*/ 50 h 50"/>
                <a:gd name="T2" fmla="*/ 57 w 67"/>
                <a:gd name="T3" fmla="*/ 50 h 50"/>
                <a:gd name="T4" fmla="*/ 57 w 67"/>
                <a:gd name="T5" fmla="*/ 22 h 50"/>
                <a:gd name="T6" fmla="*/ 48 w 67"/>
                <a:gd name="T7" fmla="*/ 8 h 50"/>
                <a:gd name="T8" fmla="*/ 39 w 67"/>
                <a:gd name="T9" fmla="*/ 19 h 50"/>
                <a:gd name="T10" fmla="*/ 39 w 67"/>
                <a:gd name="T11" fmla="*/ 50 h 50"/>
                <a:gd name="T12" fmla="*/ 28 w 67"/>
                <a:gd name="T13" fmla="*/ 50 h 50"/>
                <a:gd name="T14" fmla="*/ 28 w 67"/>
                <a:gd name="T15" fmla="*/ 20 h 50"/>
                <a:gd name="T16" fmla="*/ 20 w 67"/>
                <a:gd name="T17" fmla="*/ 8 h 50"/>
                <a:gd name="T18" fmla="*/ 10 w 67"/>
                <a:gd name="T19" fmla="*/ 20 h 50"/>
                <a:gd name="T20" fmla="*/ 10 w 67"/>
                <a:gd name="T21" fmla="*/ 50 h 50"/>
                <a:gd name="T22" fmla="*/ 0 w 67"/>
                <a:gd name="T23" fmla="*/ 50 h 50"/>
                <a:gd name="T24" fmla="*/ 0 w 67"/>
                <a:gd name="T25" fmla="*/ 14 h 50"/>
                <a:gd name="T26" fmla="*/ 0 w 67"/>
                <a:gd name="T27" fmla="*/ 1 h 50"/>
                <a:gd name="T28" fmla="*/ 8 w 67"/>
                <a:gd name="T29" fmla="*/ 1 h 50"/>
                <a:gd name="T30" fmla="*/ 9 w 67"/>
                <a:gd name="T31" fmla="*/ 8 h 50"/>
                <a:gd name="T32" fmla="*/ 9 w 67"/>
                <a:gd name="T33" fmla="*/ 8 h 50"/>
                <a:gd name="T34" fmla="*/ 24 w 67"/>
                <a:gd name="T35" fmla="*/ 0 h 50"/>
                <a:gd name="T36" fmla="*/ 37 w 67"/>
                <a:gd name="T37" fmla="*/ 9 h 50"/>
                <a:gd name="T38" fmla="*/ 37 w 67"/>
                <a:gd name="T39" fmla="*/ 9 h 50"/>
                <a:gd name="T40" fmla="*/ 52 w 67"/>
                <a:gd name="T41" fmla="*/ 0 h 50"/>
                <a:gd name="T42" fmla="*/ 67 w 67"/>
                <a:gd name="T43" fmla="*/ 20 h 50"/>
                <a:gd name="T44" fmla="*/ 67 w 67"/>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50">
                  <a:moveTo>
                    <a:pt x="67" y="50"/>
                  </a:moveTo>
                  <a:cubicBezTo>
                    <a:pt x="57" y="50"/>
                    <a:pt x="57" y="50"/>
                    <a:pt x="57" y="50"/>
                  </a:cubicBezTo>
                  <a:cubicBezTo>
                    <a:pt x="57" y="22"/>
                    <a:pt x="57" y="22"/>
                    <a:pt x="57" y="22"/>
                  </a:cubicBezTo>
                  <a:cubicBezTo>
                    <a:pt x="57" y="13"/>
                    <a:pt x="54" y="8"/>
                    <a:pt x="48" y="8"/>
                  </a:cubicBezTo>
                  <a:cubicBezTo>
                    <a:pt x="43" y="8"/>
                    <a:pt x="39" y="12"/>
                    <a:pt x="39" y="19"/>
                  </a:cubicBezTo>
                  <a:cubicBezTo>
                    <a:pt x="39" y="50"/>
                    <a:pt x="39" y="50"/>
                    <a:pt x="39" y="50"/>
                  </a:cubicBezTo>
                  <a:cubicBezTo>
                    <a:pt x="28" y="50"/>
                    <a:pt x="28" y="50"/>
                    <a:pt x="28" y="50"/>
                  </a:cubicBezTo>
                  <a:cubicBezTo>
                    <a:pt x="28" y="20"/>
                    <a:pt x="28" y="20"/>
                    <a:pt x="28" y="20"/>
                  </a:cubicBezTo>
                  <a:cubicBezTo>
                    <a:pt x="28" y="13"/>
                    <a:pt x="26" y="8"/>
                    <a:pt x="20" y="8"/>
                  </a:cubicBezTo>
                  <a:cubicBezTo>
                    <a:pt x="15" y="8"/>
                    <a:pt x="10" y="12"/>
                    <a:pt x="10" y="20"/>
                  </a:cubicBezTo>
                  <a:cubicBezTo>
                    <a:pt x="10" y="50"/>
                    <a:pt x="10" y="50"/>
                    <a:pt x="10" y="50"/>
                  </a:cubicBezTo>
                  <a:cubicBezTo>
                    <a:pt x="0" y="50"/>
                    <a:pt x="0" y="50"/>
                    <a:pt x="0" y="50"/>
                  </a:cubicBezTo>
                  <a:cubicBezTo>
                    <a:pt x="0" y="14"/>
                    <a:pt x="0" y="14"/>
                    <a:pt x="0" y="14"/>
                  </a:cubicBezTo>
                  <a:cubicBezTo>
                    <a:pt x="0" y="9"/>
                    <a:pt x="0" y="5"/>
                    <a:pt x="0" y="1"/>
                  </a:cubicBezTo>
                  <a:cubicBezTo>
                    <a:pt x="8" y="1"/>
                    <a:pt x="8" y="1"/>
                    <a:pt x="8" y="1"/>
                  </a:cubicBezTo>
                  <a:cubicBezTo>
                    <a:pt x="9" y="8"/>
                    <a:pt x="9" y="8"/>
                    <a:pt x="9" y="8"/>
                  </a:cubicBezTo>
                  <a:cubicBezTo>
                    <a:pt x="9" y="8"/>
                    <a:pt x="9" y="8"/>
                    <a:pt x="9" y="8"/>
                  </a:cubicBezTo>
                  <a:cubicBezTo>
                    <a:pt x="12" y="4"/>
                    <a:pt x="16" y="0"/>
                    <a:pt x="24" y="0"/>
                  </a:cubicBezTo>
                  <a:cubicBezTo>
                    <a:pt x="30" y="0"/>
                    <a:pt x="34" y="3"/>
                    <a:pt x="37" y="9"/>
                  </a:cubicBezTo>
                  <a:cubicBezTo>
                    <a:pt x="37" y="9"/>
                    <a:pt x="37" y="9"/>
                    <a:pt x="37" y="9"/>
                  </a:cubicBezTo>
                  <a:cubicBezTo>
                    <a:pt x="40" y="3"/>
                    <a:pt x="45" y="0"/>
                    <a:pt x="52" y="0"/>
                  </a:cubicBezTo>
                  <a:cubicBezTo>
                    <a:pt x="59" y="0"/>
                    <a:pt x="67" y="5"/>
                    <a:pt x="67" y="20"/>
                  </a:cubicBezTo>
                  <a:lnTo>
                    <a:pt x="67" y="5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4" name="Freeform 402"/>
            <p:cNvSpPr/>
            <p:nvPr>
              <p:custDataLst>
                <p:tags r:id="rId389"/>
              </p:custDataLst>
            </p:nvPr>
          </p:nvSpPr>
          <p:spPr bwMode="auto">
            <a:xfrm>
              <a:off x="2913063" y="4540639"/>
              <a:ext cx="58657" cy="66145"/>
            </a:xfrm>
            <a:custGeom>
              <a:avLst/>
              <a:gdLst>
                <a:gd name="T0" fmla="*/ 43 w 44"/>
                <a:gd name="T1" fmla="*/ 0 h 49"/>
                <a:gd name="T2" fmla="*/ 28 w 44"/>
                <a:gd name="T3" fmla="*/ 23 h 49"/>
                <a:gd name="T4" fmla="*/ 44 w 44"/>
                <a:gd name="T5" fmla="*/ 49 h 49"/>
                <a:gd name="T6" fmla="*/ 32 w 44"/>
                <a:gd name="T7" fmla="*/ 49 h 49"/>
                <a:gd name="T8" fmla="*/ 26 w 44"/>
                <a:gd name="T9" fmla="*/ 38 h 49"/>
                <a:gd name="T10" fmla="*/ 22 w 44"/>
                <a:gd name="T11" fmla="*/ 30 h 49"/>
                <a:gd name="T12" fmla="*/ 21 w 44"/>
                <a:gd name="T13" fmla="*/ 30 h 49"/>
                <a:gd name="T14" fmla="*/ 17 w 44"/>
                <a:gd name="T15" fmla="*/ 38 h 49"/>
                <a:gd name="T16" fmla="*/ 11 w 44"/>
                <a:gd name="T17" fmla="*/ 49 h 49"/>
                <a:gd name="T18" fmla="*/ 0 w 44"/>
                <a:gd name="T19" fmla="*/ 49 h 49"/>
                <a:gd name="T20" fmla="*/ 16 w 44"/>
                <a:gd name="T21" fmla="*/ 24 h 49"/>
                <a:gd name="T22" fmla="*/ 1 w 44"/>
                <a:gd name="T23" fmla="*/ 0 h 49"/>
                <a:gd name="T24" fmla="*/ 12 w 44"/>
                <a:gd name="T25" fmla="*/ 0 h 49"/>
                <a:gd name="T26" fmla="*/ 18 w 44"/>
                <a:gd name="T27" fmla="*/ 10 h 49"/>
                <a:gd name="T28" fmla="*/ 22 w 44"/>
                <a:gd name="T29" fmla="*/ 17 h 49"/>
                <a:gd name="T30" fmla="*/ 22 w 44"/>
                <a:gd name="T31" fmla="*/ 17 h 49"/>
                <a:gd name="T32" fmla="*/ 27 w 44"/>
                <a:gd name="T33" fmla="*/ 9 h 49"/>
                <a:gd name="T34" fmla="*/ 32 w 44"/>
                <a:gd name="T35" fmla="*/ 0 h 49"/>
                <a:gd name="T36" fmla="*/ 43 w 44"/>
                <a:gd name="T3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9">
                  <a:moveTo>
                    <a:pt x="43" y="0"/>
                  </a:moveTo>
                  <a:cubicBezTo>
                    <a:pt x="28" y="23"/>
                    <a:pt x="28" y="23"/>
                    <a:pt x="28" y="23"/>
                  </a:cubicBezTo>
                  <a:cubicBezTo>
                    <a:pt x="44" y="49"/>
                    <a:pt x="44" y="49"/>
                    <a:pt x="44" y="49"/>
                  </a:cubicBezTo>
                  <a:cubicBezTo>
                    <a:pt x="32" y="49"/>
                    <a:pt x="32" y="49"/>
                    <a:pt x="32" y="49"/>
                  </a:cubicBezTo>
                  <a:cubicBezTo>
                    <a:pt x="26" y="38"/>
                    <a:pt x="26" y="38"/>
                    <a:pt x="26" y="38"/>
                  </a:cubicBezTo>
                  <a:cubicBezTo>
                    <a:pt x="24" y="35"/>
                    <a:pt x="23" y="33"/>
                    <a:pt x="22" y="30"/>
                  </a:cubicBezTo>
                  <a:cubicBezTo>
                    <a:pt x="21" y="30"/>
                    <a:pt x="21" y="30"/>
                    <a:pt x="21" y="30"/>
                  </a:cubicBezTo>
                  <a:cubicBezTo>
                    <a:pt x="20" y="33"/>
                    <a:pt x="19" y="35"/>
                    <a:pt x="17" y="38"/>
                  </a:cubicBezTo>
                  <a:cubicBezTo>
                    <a:pt x="11" y="49"/>
                    <a:pt x="11" y="49"/>
                    <a:pt x="11" y="49"/>
                  </a:cubicBezTo>
                  <a:cubicBezTo>
                    <a:pt x="0" y="49"/>
                    <a:pt x="0" y="49"/>
                    <a:pt x="0" y="49"/>
                  </a:cubicBezTo>
                  <a:cubicBezTo>
                    <a:pt x="16" y="24"/>
                    <a:pt x="16" y="24"/>
                    <a:pt x="16" y="24"/>
                  </a:cubicBezTo>
                  <a:cubicBezTo>
                    <a:pt x="1" y="0"/>
                    <a:pt x="1" y="0"/>
                    <a:pt x="1" y="0"/>
                  </a:cubicBezTo>
                  <a:cubicBezTo>
                    <a:pt x="12" y="0"/>
                    <a:pt x="12" y="0"/>
                    <a:pt x="12" y="0"/>
                  </a:cubicBezTo>
                  <a:cubicBezTo>
                    <a:pt x="18" y="10"/>
                    <a:pt x="18" y="10"/>
                    <a:pt x="18" y="10"/>
                  </a:cubicBezTo>
                  <a:cubicBezTo>
                    <a:pt x="20" y="12"/>
                    <a:pt x="21" y="15"/>
                    <a:pt x="22" y="17"/>
                  </a:cubicBezTo>
                  <a:cubicBezTo>
                    <a:pt x="22" y="17"/>
                    <a:pt x="22" y="17"/>
                    <a:pt x="22" y="17"/>
                  </a:cubicBezTo>
                  <a:cubicBezTo>
                    <a:pt x="24" y="15"/>
                    <a:pt x="25" y="12"/>
                    <a:pt x="27" y="9"/>
                  </a:cubicBezTo>
                  <a:cubicBezTo>
                    <a:pt x="32" y="0"/>
                    <a:pt x="32" y="0"/>
                    <a:pt x="32" y="0"/>
                  </a:cubicBezTo>
                  <a:lnTo>
                    <a:pt x="43"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5" name="Rectangle 403"/>
            <p:cNvSpPr>
              <a:spLocks noChangeArrowheads="1"/>
            </p:cNvSpPr>
            <p:nvPr>
              <p:custDataLst>
                <p:tags r:id="rId390"/>
              </p:custDataLst>
            </p:nvPr>
          </p:nvSpPr>
          <p:spPr bwMode="auto">
            <a:xfrm>
              <a:off x="4330798" y="4304766"/>
              <a:ext cx="940997" cy="940997"/>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6" name="Rectangle 404"/>
            <p:cNvSpPr>
              <a:spLocks noChangeArrowheads="1"/>
            </p:cNvSpPr>
            <p:nvPr>
              <p:custDataLst>
                <p:tags r:id="rId391"/>
              </p:custDataLst>
            </p:nvPr>
          </p:nvSpPr>
          <p:spPr bwMode="auto">
            <a:xfrm>
              <a:off x="4330798" y="4304766"/>
              <a:ext cx="940997" cy="94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7" name="Freeform 405"/>
            <p:cNvSpPr/>
            <p:nvPr>
              <p:custDataLst>
                <p:tags r:id="rId392"/>
              </p:custDataLst>
            </p:nvPr>
          </p:nvSpPr>
          <p:spPr bwMode="auto">
            <a:xfrm>
              <a:off x="4473071" y="4445790"/>
              <a:ext cx="658947" cy="658947"/>
            </a:xfrm>
            <a:custGeom>
              <a:avLst/>
              <a:gdLst>
                <a:gd name="T0" fmla="*/ 244 w 489"/>
                <a:gd name="T1" fmla="*/ 0 h 489"/>
                <a:gd name="T2" fmla="*/ 0 w 489"/>
                <a:gd name="T3" fmla="*/ 244 h 489"/>
                <a:gd name="T4" fmla="*/ 244 w 489"/>
                <a:gd name="T5" fmla="*/ 489 h 489"/>
                <a:gd name="T6" fmla="*/ 303 w 489"/>
                <a:gd name="T7" fmla="*/ 482 h 489"/>
                <a:gd name="T8" fmla="*/ 294 w 489"/>
                <a:gd name="T9" fmla="*/ 482 h 489"/>
                <a:gd name="T10" fmla="*/ 294 w 489"/>
                <a:gd name="T11" fmla="*/ 240 h 489"/>
                <a:gd name="T12" fmla="*/ 418 w 489"/>
                <a:gd name="T13" fmla="*/ 240 h 489"/>
                <a:gd name="T14" fmla="*/ 418 w 489"/>
                <a:gd name="T15" fmla="*/ 416 h 489"/>
                <a:gd name="T16" fmla="*/ 489 w 489"/>
                <a:gd name="T17" fmla="*/ 244 h 489"/>
                <a:gd name="T18" fmla="*/ 244 w 489"/>
                <a:gd name="T19"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89">
                  <a:moveTo>
                    <a:pt x="244" y="0"/>
                  </a:moveTo>
                  <a:cubicBezTo>
                    <a:pt x="109" y="0"/>
                    <a:pt x="0" y="110"/>
                    <a:pt x="0" y="244"/>
                  </a:cubicBezTo>
                  <a:cubicBezTo>
                    <a:pt x="0" y="379"/>
                    <a:pt x="109" y="489"/>
                    <a:pt x="244" y="489"/>
                  </a:cubicBezTo>
                  <a:cubicBezTo>
                    <a:pt x="265" y="489"/>
                    <a:pt x="284" y="486"/>
                    <a:pt x="303" y="482"/>
                  </a:cubicBezTo>
                  <a:cubicBezTo>
                    <a:pt x="294" y="482"/>
                    <a:pt x="294" y="482"/>
                    <a:pt x="294" y="482"/>
                  </a:cubicBezTo>
                  <a:cubicBezTo>
                    <a:pt x="294" y="240"/>
                    <a:pt x="294" y="240"/>
                    <a:pt x="294" y="240"/>
                  </a:cubicBezTo>
                  <a:cubicBezTo>
                    <a:pt x="418" y="240"/>
                    <a:pt x="418" y="240"/>
                    <a:pt x="418" y="240"/>
                  </a:cubicBezTo>
                  <a:cubicBezTo>
                    <a:pt x="418" y="416"/>
                    <a:pt x="418" y="416"/>
                    <a:pt x="418" y="416"/>
                  </a:cubicBezTo>
                  <a:cubicBezTo>
                    <a:pt x="462" y="372"/>
                    <a:pt x="489" y="311"/>
                    <a:pt x="489" y="244"/>
                  </a:cubicBezTo>
                  <a:cubicBezTo>
                    <a:pt x="489" y="110"/>
                    <a:pt x="379" y="0"/>
                    <a:pt x="244"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8" name="Freeform 407"/>
            <p:cNvSpPr/>
            <p:nvPr>
              <p:custDataLst>
                <p:tags r:id="rId393"/>
              </p:custDataLst>
            </p:nvPr>
          </p:nvSpPr>
          <p:spPr bwMode="auto">
            <a:xfrm>
              <a:off x="4730160" y="4710368"/>
              <a:ext cx="305762" cy="58657"/>
            </a:xfrm>
            <a:custGeom>
              <a:avLst/>
              <a:gdLst>
                <a:gd name="T0" fmla="*/ 238 w 245"/>
                <a:gd name="T1" fmla="*/ 0 h 47"/>
                <a:gd name="T2" fmla="*/ 245 w 245"/>
                <a:gd name="T3" fmla="*/ 47 h 47"/>
                <a:gd name="T4" fmla="*/ 9 w 245"/>
                <a:gd name="T5" fmla="*/ 47 h 47"/>
                <a:gd name="T6" fmla="*/ 0 w 245"/>
                <a:gd name="T7" fmla="*/ 0 h 47"/>
                <a:gd name="T8" fmla="*/ 238 w 245"/>
                <a:gd name="T9" fmla="*/ 0 h 47"/>
              </a:gdLst>
              <a:ahLst/>
              <a:cxnLst>
                <a:cxn ang="0">
                  <a:pos x="T0" y="T1"/>
                </a:cxn>
                <a:cxn ang="0">
                  <a:pos x="T2" y="T3"/>
                </a:cxn>
                <a:cxn ang="0">
                  <a:pos x="T4" y="T5"/>
                </a:cxn>
                <a:cxn ang="0">
                  <a:pos x="T6" y="T7"/>
                </a:cxn>
                <a:cxn ang="0">
                  <a:pos x="T8" y="T9"/>
                </a:cxn>
              </a:cxnLst>
              <a:rect l="0" t="0" r="r" b="b"/>
              <a:pathLst>
                <a:path w="245" h="47">
                  <a:moveTo>
                    <a:pt x="238" y="0"/>
                  </a:moveTo>
                  <a:lnTo>
                    <a:pt x="245" y="47"/>
                  </a:lnTo>
                  <a:lnTo>
                    <a:pt x="9" y="47"/>
                  </a:lnTo>
                  <a:lnTo>
                    <a:pt x="0" y="0"/>
                  </a:lnTo>
                  <a:lnTo>
                    <a:pt x="238" y="0"/>
                  </a:lnTo>
                  <a:close/>
                </a:path>
              </a:pathLst>
            </a:custGeom>
            <a:solidFill>
              <a:srgbClr val="FFE3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9" name="Freeform 408"/>
            <p:cNvSpPr/>
            <p:nvPr>
              <p:custDataLst>
                <p:tags r:id="rId394"/>
              </p:custDataLst>
            </p:nvPr>
          </p:nvSpPr>
          <p:spPr bwMode="auto">
            <a:xfrm>
              <a:off x="4556687" y="4659199"/>
              <a:ext cx="184705" cy="109825"/>
            </a:xfrm>
            <a:custGeom>
              <a:avLst/>
              <a:gdLst>
                <a:gd name="T0" fmla="*/ 120 w 148"/>
                <a:gd name="T1" fmla="*/ 0 h 88"/>
                <a:gd name="T2" fmla="*/ 134 w 148"/>
                <a:gd name="T3" fmla="*/ 0 h 88"/>
                <a:gd name="T4" fmla="*/ 148 w 148"/>
                <a:gd name="T5" fmla="*/ 88 h 88"/>
                <a:gd name="T6" fmla="*/ 133 w 148"/>
                <a:gd name="T7" fmla="*/ 88 h 88"/>
                <a:gd name="T8" fmla="*/ 13 w 148"/>
                <a:gd name="T9" fmla="*/ 88 h 88"/>
                <a:gd name="T10" fmla="*/ 0 w 148"/>
                <a:gd name="T11" fmla="*/ 0 h 88"/>
                <a:gd name="T12" fmla="*/ 120 w 14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48" h="88">
                  <a:moveTo>
                    <a:pt x="120" y="0"/>
                  </a:moveTo>
                  <a:lnTo>
                    <a:pt x="134" y="0"/>
                  </a:lnTo>
                  <a:lnTo>
                    <a:pt x="148" y="88"/>
                  </a:lnTo>
                  <a:lnTo>
                    <a:pt x="133" y="88"/>
                  </a:lnTo>
                  <a:lnTo>
                    <a:pt x="13" y="88"/>
                  </a:lnTo>
                  <a:lnTo>
                    <a:pt x="0" y="0"/>
                  </a:lnTo>
                  <a:lnTo>
                    <a:pt x="120" y="0"/>
                  </a:lnTo>
                  <a:close/>
                </a:path>
              </a:pathLst>
            </a:custGeom>
            <a:solidFill>
              <a:srgbClr val="FBB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0" name="Rectangle 409"/>
            <p:cNvSpPr>
              <a:spLocks noChangeArrowheads="1"/>
            </p:cNvSpPr>
            <p:nvPr>
              <p:custDataLst>
                <p:tags r:id="rId395"/>
              </p:custDataLst>
            </p:nvPr>
          </p:nvSpPr>
          <p:spPr bwMode="auto">
            <a:xfrm>
              <a:off x="4572911" y="4769024"/>
              <a:ext cx="314498" cy="326978"/>
            </a:xfrm>
            <a:prstGeom prst="rect">
              <a:avLst/>
            </a:prstGeom>
            <a:solidFill>
              <a:srgbClr val="FFD4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1" name="Rectangle 410"/>
            <p:cNvSpPr>
              <a:spLocks noChangeArrowheads="1"/>
            </p:cNvSpPr>
            <p:nvPr>
              <p:custDataLst>
                <p:tags r:id="rId396"/>
              </p:custDataLst>
            </p:nvPr>
          </p:nvSpPr>
          <p:spPr bwMode="auto">
            <a:xfrm>
              <a:off x="4868689" y="4769024"/>
              <a:ext cx="167233" cy="326978"/>
            </a:xfrm>
            <a:prstGeom prst="rect">
              <a:avLst/>
            </a:prstGeom>
            <a:solidFill>
              <a:srgbClr val="FBBA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2" name="Rectangle 411"/>
            <p:cNvSpPr>
              <a:spLocks noChangeArrowheads="1"/>
            </p:cNvSpPr>
            <p:nvPr>
              <p:custDataLst>
                <p:tags r:id="rId397"/>
              </p:custDataLst>
            </p:nvPr>
          </p:nvSpPr>
          <p:spPr bwMode="auto">
            <a:xfrm>
              <a:off x="4868689" y="4769024"/>
              <a:ext cx="167233" cy="32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3" name="Freeform 412"/>
            <p:cNvSpPr/>
            <p:nvPr>
              <p:custDataLst>
                <p:tags r:id="rId398"/>
              </p:custDataLst>
            </p:nvPr>
          </p:nvSpPr>
          <p:spPr bwMode="auto">
            <a:xfrm>
              <a:off x="4498031" y="4659199"/>
              <a:ext cx="370658" cy="111073"/>
            </a:xfrm>
            <a:custGeom>
              <a:avLst/>
              <a:gdLst>
                <a:gd name="T0" fmla="*/ 297 w 297"/>
                <a:gd name="T1" fmla="*/ 89 h 89"/>
                <a:gd name="T2" fmla="*/ 61 w 297"/>
                <a:gd name="T3" fmla="*/ 89 h 89"/>
                <a:gd name="T4" fmla="*/ 0 w 297"/>
                <a:gd name="T5" fmla="*/ 0 h 89"/>
                <a:gd name="T6" fmla="*/ 237 w 297"/>
                <a:gd name="T7" fmla="*/ 0 h 89"/>
                <a:gd name="T8" fmla="*/ 297 w 297"/>
                <a:gd name="T9" fmla="*/ 89 h 89"/>
              </a:gdLst>
              <a:ahLst/>
              <a:cxnLst>
                <a:cxn ang="0">
                  <a:pos x="T0" y="T1"/>
                </a:cxn>
                <a:cxn ang="0">
                  <a:pos x="T2" y="T3"/>
                </a:cxn>
                <a:cxn ang="0">
                  <a:pos x="T4" y="T5"/>
                </a:cxn>
                <a:cxn ang="0">
                  <a:pos x="T6" y="T7"/>
                </a:cxn>
                <a:cxn ang="0">
                  <a:pos x="T8" y="T9"/>
                </a:cxn>
              </a:cxnLst>
              <a:rect l="0" t="0" r="r" b="b"/>
              <a:pathLst>
                <a:path w="297" h="89">
                  <a:moveTo>
                    <a:pt x="297" y="89"/>
                  </a:moveTo>
                  <a:lnTo>
                    <a:pt x="61" y="89"/>
                  </a:lnTo>
                  <a:lnTo>
                    <a:pt x="0" y="0"/>
                  </a:lnTo>
                  <a:lnTo>
                    <a:pt x="237" y="0"/>
                  </a:lnTo>
                  <a:lnTo>
                    <a:pt x="297" y="89"/>
                  </a:lnTo>
                  <a:close/>
                </a:path>
              </a:pathLst>
            </a:custGeom>
            <a:solidFill>
              <a:srgbClr val="FBB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4" name="Freeform 413"/>
            <p:cNvSpPr/>
            <p:nvPr>
              <p:custDataLst>
                <p:tags r:id="rId399"/>
              </p:custDataLst>
            </p:nvPr>
          </p:nvSpPr>
          <p:spPr bwMode="auto">
            <a:xfrm>
              <a:off x="4868689" y="4659199"/>
              <a:ext cx="237121" cy="111073"/>
            </a:xfrm>
            <a:custGeom>
              <a:avLst/>
              <a:gdLst>
                <a:gd name="T0" fmla="*/ 134 w 190"/>
                <a:gd name="T1" fmla="*/ 89 h 89"/>
                <a:gd name="T2" fmla="*/ 0 w 190"/>
                <a:gd name="T3" fmla="*/ 89 h 89"/>
                <a:gd name="T4" fmla="*/ 56 w 190"/>
                <a:gd name="T5" fmla="*/ 0 h 89"/>
                <a:gd name="T6" fmla="*/ 190 w 190"/>
                <a:gd name="T7" fmla="*/ 0 h 89"/>
                <a:gd name="T8" fmla="*/ 134 w 190"/>
                <a:gd name="T9" fmla="*/ 89 h 89"/>
              </a:gdLst>
              <a:ahLst/>
              <a:cxnLst>
                <a:cxn ang="0">
                  <a:pos x="T0" y="T1"/>
                </a:cxn>
                <a:cxn ang="0">
                  <a:pos x="T2" y="T3"/>
                </a:cxn>
                <a:cxn ang="0">
                  <a:pos x="T4" y="T5"/>
                </a:cxn>
                <a:cxn ang="0">
                  <a:pos x="T6" y="T7"/>
                </a:cxn>
                <a:cxn ang="0">
                  <a:pos x="T8" y="T9"/>
                </a:cxn>
              </a:cxnLst>
              <a:rect l="0" t="0" r="r" b="b"/>
              <a:pathLst>
                <a:path w="190" h="89">
                  <a:moveTo>
                    <a:pt x="134" y="89"/>
                  </a:moveTo>
                  <a:lnTo>
                    <a:pt x="0" y="89"/>
                  </a:lnTo>
                  <a:lnTo>
                    <a:pt x="56" y="0"/>
                  </a:lnTo>
                  <a:lnTo>
                    <a:pt x="190" y="0"/>
                  </a:lnTo>
                  <a:lnTo>
                    <a:pt x="134" y="89"/>
                  </a:lnTo>
                  <a:close/>
                </a:path>
              </a:pathLst>
            </a:custGeom>
            <a:solidFill>
              <a:srgbClr val="E7A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5" name="Freeform 414"/>
            <p:cNvSpPr/>
            <p:nvPr>
              <p:custDataLst>
                <p:tags r:id="rId400"/>
              </p:custDataLst>
            </p:nvPr>
          </p:nvSpPr>
          <p:spPr bwMode="auto">
            <a:xfrm>
              <a:off x="4616591" y="4818944"/>
              <a:ext cx="204673" cy="193441"/>
            </a:xfrm>
            <a:custGeom>
              <a:avLst/>
              <a:gdLst>
                <a:gd name="T0" fmla="*/ 81 w 164"/>
                <a:gd name="T1" fmla="*/ 0 h 155"/>
                <a:gd name="T2" fmla="*/ 107 w 164"/>
                <a:gd name="T3" fmla="*/ 52 h 155"/>
                <a:gd name="T4" fmla="*/ 164 w 164"/>
                <a:gd name="T5" fmla="*/ 60 h 155"/>
                <a:gd name="T6" fmla="*/ 123 w 164"/>
                <a:gd name="T7" fmla="*/ 100 h 155"/>
                <a:gd name="T8" fmla="*/ 132 w 164"/>
                <a:gd name="T9" fmla="*/ 155 h 155"/>
                <a:gd name="T10" fmla="*/ 81 w 164"/>
                <a:gd name="T11" fmla="*/ 129 h 155"/>
                <a:gd name="T12" fmla="*/ 32 w 164"/>
                <a:gd name="T13" fmla="*/ 155 h 155"/>
                <a:gd name="T14" fmla="*/ 41 w 164"/>
                <a:gd name="T15" fmla="*/ 100 h 155"/>
                <a:gd name="T16" fmla="*/ 0 w 164"/>
                <a:gd name="T17" fmla="*/ 60 h 155"/>
                <a:gd name="T18" fmla="*/ 57 w 164"/>
                <a:gd name="T19" fmla="*/ 52 h 155"/>
                <a:gd name="T20" fmla="*/ 81 w 16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55">
                  <a:moveTo>
                    <a:pt x="81" y="0"/>
                  </a:moveTo>
                  <a:lnTo>
                    <a:pt x="107" y="52"/>
                  </a:lnTo>
                  <a:lnTo>
                    <a:pt x="164" y="60"/>
                  </a:lnTo>
                  <a:lnTo>
                    <a:pt x="123" y="100"/>
                  </a:lnTo>
                  <a:lnTo>
                    <a:pt x="132" y="155"/>
                  </a:lnTo>
                  <a:lnTo>
                    <a:pt x="81" y="129"/>
                  </a:lnTo>
                  <a:lnTo>
                    <a:pt x="32" y="155"/>
                  </a:lnTo>
                  <a:lnTo>
                    <a:pt x="41" y="100"/>
                  </a:lnTo>
                  <a:lnTo>
                    <a:pt x="0" y="60"/>
                  </a:lnTo>
                  <a:lnTo>
                    <a:pt x="57" y="52"/>
                  </a:lnTo>
                  <a:lnTo>
                    <a:pt x="81"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6" name="Freeform 415"/>
            <p:cNvSpPr/>
            <p:nvPr>
              <p:custDataLst>
                <p:tags r:id="rId401"/>
              </p:custDataLst>
            </p:nvPr>
          </p:nvSpPr>
          <p:spPr bwMode="auto">
            <a:xfrm>
              <a:off x="4616591" y="4556863"/>
              <a:ext cx="58657" cy="54912"/>
            </a:xfrm>
            <a:custGeom>
              <a:avLst/>
              <a:gdLst>
                <a:gd name="T0" fmla="*/ 24 w 47"/>
                <a:gd name="T1" fmla="*/ 0 h 44"/>
                <a:gd name="T2" fmla="*/ 31 w 47"/>
                <a:gd name="T3" fmla="*/ 15 h 44"/>
                <a:gd name="T4" fmla="*/ 47 w 47"/>
                <a:gd name="T5" fmla="*/ 17 h 44"/>
                <a:gd name="T6" fmla="*/ 35 w 47"/>
                <a:gd name="T7" fmla="*/ 28 h 44"/>
                <a:gd name="T8" fmla="*/ 38 w 47"/>
                <a:gd name="T9" fmla="*/ 44 h 44"/>
                <a:gd name="T10" fmla="*/ 24 w 47"/>
                <a:gd name="T11" fmla="*/ 37 h 44"/>
                <a:gd name="T12" fmla="*/ 9 w 47"/>
                <a:gd name="T13" fmla="*/ 44 h 44"/>
                <a:gd name="T14" fmla="*/ 12 w 47"/>
                <a:gd name="T15" fmla="*/ 28 h 44"/>
                <a:gd name="T16" fmla="*/ 0 w 47"/>
                <a:gd name="T17" fmla="*/ 17 h 44"/>
                <a:gd name="T18" fmla="*/ 17 w 47"/>
                <a:gd name="T19" fmla="*/ 15 h 44"/>
                <a:gd name="T20" fmla="*/ 24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24" y="0"/>
                  </a:moveTo>
                  <a:lnTo>
                    <a:pt x="31" y="15"/>
                  </a:lnTo>
                  <a:lnTo>
                    <a:pt x="47" y="17"/>
                  </a:lnTo>
                  <a:lnTo>
                    <a:pt x="35" y="28"/>
                  </a:lnTo>
                  <a:lnTo>
                    <a:pt x="38" y="44"/>
                  </a:lnTo>
                  <a:lnTo>
                    <a:pt x="24" y="37"/>
                  </a:lnTo>
                  <a:lnTo>
                    <a:pt x="9" y="44"/>
                  </a:lnTo>
                  <a:lnTo>
                    <a:pt x="12" y="28"/>
                  </a:lnTo>
                  <a:lnTo>
                    <a:pt x="0" y="17"/>
                  </a:lnTo>
                  <a:lnTo>
                    <a:pt x="17" y="15"/>
                  </a:lnTo>
                  <a:lnTo>
                    <a:pt x="24"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7" name="Freeform 416"/>
            <p:cNvSpPr/>
            <p:nvPr>
              <p:custDataLst>
                <p:tags r:id="rId402"/>
              </p:custDataLst>
            </p:nvPr>
          </p:nvSpPr>
          <p:spPr bwMode="auto">
            <a:xfrm>
              <a:off x="4893649" y="4520671"/>
              <a:ext cx="57408" cy="54912"/>
            </a:xfrm>
            <a:custGeom>
              <a:avLst/>
              <a:gdLst>
                <a:gd name="T0" fmla="*/ 23 w 46"/>
                <a:gd name="T1" fmla="*/ 0 h 44"/>
                <a:gd name="T2" fmla="*/ 30 w 46"/>
                <a:gd name="T3" fmla="*/ 15 h 44"/>
                <a:gd name="T4" fmla="*/ 46 w 46"/>
                <a:gd name="T5" fmla="*/ 17 h 44"/>
                <a:gd name="T6" fmla="*/ 34 w 46"/>
                <a:gd name="T7" fmla="*/ 28 h 44"/>
                <a:gd name="T8" fmla="*/ 38 w 46"/>
                <a:gd name="T9" fmla="*/ 44 h 44"/>
                <a:gd name="T10" fmla="*/ 23 w 46"/>
                <a:gd name="T11" fmla="*/ 36 h 44"/>
                <a:gd name="T12" fmla="*/ 9 w 46"/>
                <a:gd name="T13" fmla="*/ 44 h 44"/>
                <a:gd name="T14" fmla="*/ 12 w 46"/>
                <a:gd name="T15" fmla="*/ 28 h 44"/>
                <a:gd name="T16" fmla="*/ 0 w 46"/>
                <a:gd name="T17" fmla="*/ 17 h 44"/>
                <a:gd name="T18" fmla="*/ 16 w 46"/>
                <a:gd name="T19" fmla="*/ 15 h 44"/>
                <a:gd name="T20" fmla="*/ 23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23" y="0"/>
                  </a:moveTo>
                  <a:lnTo>
                    <a:pt x="30" y="15"/>
                  </a:lnTo>
                  <a:lnTo>
                    <a:pt x="46" y="17"/>
                  </a:lnTo>
                  <a:lnTo>
                    <a:pt x="34" y="28"/>
                  </a:lnTo>
                  <a:lnTo>
                    <a:pt x="38" y="44"/>
                  </a:lnTo>
                  <a:lnTo>
                    <a:pt x="23" y="36"/>
                  </a:lnTo>
                  <a:lnTo>
                    <a:pt x="9" y="44"/>
                  </a:lnTo>
                  <a:lnTo>
                    <a:pt x="12" y="28"/>
                  </a:lnTo>
                  <a:lnTo>
                    <a:pt x="0" y="17"/>
                  </a:lnTo>
                  <a:lnTo>
                    <a:pt x="16" y="15"/>
                  </a:lnTo>
                  <a:lnTo>
                    <a:pt x="23"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8" name="Freeform 417"/>
            <p:cNvSpPr/>
            <p:nvPr>
              <p:custDataLst>
                <p:tags r:id="rId403"/>
              </p:custDataLst>
            </p:nvPr>
          </p:nvSpPr>
          <p:spPr bwMode="auto">
            <a:xfrm>
              <a:off x="4834993" y="4593055"/>
              <a:ext cx="58657" cy="54912"/>
            </a:xfrm>
            <a:custGeom>
              <a:avLst/>
              <a:gdLst>
                <a:gd name="T0" fmla="*/ 24 w 47"/>
                <a:gd name="T1" fmla="*/ 0 h 44"/>
                <a:gd name="T2" fmla="*/ 32 w 47"/>
                <a:gd name="T3" fmla="*/ 15 h 44"/>
                <a:gd name="T4" fmla="*/ 47 w 47"/>
                <a:gd name="T5" fmla="*/ 17 h 44"/>
                <a:gd name="T6" fmla="*/ 36 w 47"/>
                <a:gd name="T7" fmla="*/ 28 h 44"/>
                <a:gd name="T8" fmla="*/ 38 w 47"/>
                <a:gd name="T9" fmla="*/ 44 h 44"/>
                <a:gd name="T10" fmla="*/ 24 w 47"/>
                <a:gd name="T11" fmla="*/ 37 h 44"/>
                <a:gd name="T12" fmla="*/ 10 w 47"/>
                <a:gd name="T13" fmla="*/ 44 h 44"/>
                <a:gd name="T14" fmla="*/ 12 w 47"/>
                <a:gd name="T15" fmla="*/ 28 h 44"/>
                <a:gd name="T16" fmla="*/ 0 w 47"/>
                <a:gd name="T17" fmla="*/ 17 h 44"/>
                <a:gd name="T18" fmla="*/ 17 w 47"/>
                <a:gd name="T19" fmla="*/ 15 h 44"/>
                <a:gd name="T20" fmla="*/ 24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24" y="0"/>
                  </a:moveTo>
                  <a:lnTo>
                    <a:pt x="32" y="15"/>
                  </a:lnTo>
                  <a:lnTo>
                    <a:pt x="47" y="17"/>
                  </a:lnTo>
                  <a:lnTo>
                    <a:pt x="36" y="28"/>
                  </a:lnTo>
                  <a:lnTo>
                    <a:pt x="38" y="44"/>
                  </a:lnTo>
                  <a:lnTo>
                    <a:pt x="24" y="37"/>
                  </a:lnTo>
                  <a:lnTo>
                    <a:pt x="10" y="44"/>
                  </a:lnTo>
                  <a:lnTo>
                    <a:pt x="12" y="28"/>
                  </a:lnTo>
                  <a:lnTo>
                    <a:pt x="0" y="17"/>
                  </a:lnTo>
                  <a:lnTo>
                    <a:pt x="17" y="15"/>
                  </a:lnTo>
                  <a:lnTo>
                    <a:pt x="24"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9" name="Freeform 418"/>
            <p:cNvSpPr/>
            <p:nvPr>
              <p:custDataLst>
                <p:tags r:id="rId404"/>
              </p:custDataLst>
            </p:nvPr>
          </p:nvSpPr>
          <p:spPr bwMode="auto">
            <a:xfrm>
              <a:off x="4727664" y="4455774"/>
              <a:ext cx="101089" cy="97345"/>
            </a:xfrm>
            <a:custGeom>
              <a:avLst/>
              <a:gdLst>
                <a:gd name="T0" fmla="*/ 41 w 81"/>
                <a:gd name="T1" fmla="*/ 0 h 78"/>
                <a:gd name="T2" fmla="*/ 53 w 81"/>
                <a:gd name="T3" fmla="*/ 26 h 78"/>
                <a:gd name="T4" fmla="*/ 81 w 81"/>
                <a:gd name="T5" fmla="*/ 30 h 78"/>
                <a:gd name="T6" fmla="*/ 61 w 81"/>
                <a:gd name="T7" fmla="*/ 50 h 78"/>
                <a:gd name="T8" fmla="*/ 66 w 81"/>
                <a:gd name="T9" fmla="*/ 78 h 78"/>
                <a:gd name="T10" fmla="*/ 41 w 81"/>
                <a:gd name="T11" fmla="*/ 65 h 78"/>
                <a:gd name="T12" fmla="*/ 15 w 81"/>
                <a:gd name="T13" fmla="*/ 78 h 78"/>
                <a:gd name="T14" fmla="*/ 21 w 81"/>
                <a:gd name="T15" fmla="*/ 50 h 78"/>
                <a:gd name="T16" fmla="*/ 0 w 81"/>
                <a:gd name="T17" fmla="*/ 30 h 78"/>
                <a:gd name="T18" fmla="*/ 28 w 81"/>
                <a:gd name="T19" fmla="*/ 26 h 78"/>
                <a:gd name="T20" fmla="*/ 41 w 81"/>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8">
                  <a:moveTo>
                    <a:pt x="41" y="0"/>
                  </a:moveTo>
                  <a:lnTo>
                    <a:pt x="53" y="26"/>
                  </a:lnTo>
                  <a:lnTo>
                    <a:pt x="81" y="30"/>
                  </a:lnTo>
                  <a:lnTo>
                    <a:pt x="61" y="50"/>
                  </a:lnTo>
                  <a:lnTo>
                    <a:pt x="66" y="78"/>
                  </a:lnTo>
                  <a:lnTo>
                    <a:pt x="41" y="65"/>
                  </a:lnTo>
                  <a:lnTo>
                    <a:pt x="15" y="78"/>
                  </a:lnTo>
                  <a:lnTo>
                    <a:pt x="21" y="50"/>
                  </a:lnTo>
                  <a:lnTo>
                    <a:pt x="0" y="30"/>
                  </a:lnTo>
                  <a:lnTo>
                    <a:pt x="28" y="26"/>
                  </a:lnTo>
                  <a:lnTo>
                    <a:pt x="41"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0" name="Freeform 419"/>
            <p:cNvSpPr>
              <a:spLocks noEditPoints="1"/>
            </p:cNvSpPr>
            <p:nvPr>
              <p:custDataLst>
                <p:tags r:id="rId405"/>
              </p:custDataLst>
            </p:nvPr>
          </p:nvSpPr>
          <p:spPr bwMode="auto">
            <a:xfrm>
              <a:off x="4922353" y="4885089"/>
              <a:ext cx="78625" cy="96097"/>
            </a:xfrm>
            <a:custGeom>
              <a:avLst/>
              <a:gdLst>
                <a:gd name="T0" fmla="*/ 16 w 59"/>
                <a:gd name="T1" fmla="*/ 25 h 71"/>
                <a:gd name="T2" fmla="*/ 15 w 59"/>
                <a:gd name="T3" fmla="*/ 25 h 71"/>
                <a:gd name="T4" fmla="*/ 15 w 59"/>
                <a:gd name="T5" fmla="*/ 31 h 71"/>
                <a:gd name="T6" fmla="*/ 16 w 59"/>
                <a:gd name="T7" fmla="*/ 31 h 71"/>
                <a:gd name="T8" fmla="*/ 18 w 59"/>
                <a:gd name="T9" fmla="*/ 30 h 71"/>
                <a:gd name="T10" fmla="*/ 18 w 59"/>
                <a:gd name="T11" fmla="*/ 28 h 71"/>
                <a:gd name="T12" fmla="*/ 18 w 59"/>
                <a:gd name="T13" fmla="*/ 26 h 71"/>
                <a:gd name="T14" fmla="*/ 16 w 59"/>
                <a:gd name="T15" fmla="*/ 25 h 71"/>
                <a:gd name="T16" fmla="*/ 52 w 59"/>
                <a:gd name="T17" fmla="*/ 19 h 71"/>
                <a:gd name="T18" fmla="*/ 36 w 59"/>
                <a:gd name="T19" fmla="*/ 19 h 71"/>
                <a:gd name="T20" fmla="*/ 36 w 59"/>
                <a:gd name="T21" fmla="*/ 24 h 71"/>
                <a:gd name="T22" fmla="*/ 48 w 59"/>
                <a:gd name="T23" fmla="*/ 24 h 71"/>
                <a:gd name="T24" fmla="*/ 48 w 59"/>
                <a:gd name="T25" fmla="*/ 35 h 71"/>
                <a:gd name="T26" fmla="*/ 36 w 59"/>
                <a:gd name="T27" fmla="*/ 35 h 71"/>
                <a:gd name="T28" fmla="*/ 36 w 59"/>
                <a:gd name="T29" fmla="*/ 39 h 71"/>
                <a:gd name="T30" fmla="*/ 48 w 59"/>
                <a:gd name="T31" fmla="*/ 39 h 71"/>
                <a:gd name="T32" fmla="*/ 48 w 59"/>
                <a:gd name="T33" fmla="*/ 43 h 71"/>
                <a:gd name="T34" fmla="*/ 36 w 59"/>
                <a:gd name="T35" fmla="*/ 43 h 71"/>
                <a:gd name="T36" fmla="*/ 36 w 59"/>
                <a:gd name="T37" fmla="*/ 47 h 71"/>
                <a:gd name="T38" fmla="*/ 48 w 59"/>
                <a:gd name="T39" fmla="*/ 47 h 71"/>
                <a:gd name="T40" fmla="*/ 48 w 59"/>
                <a:gd name="T41" fmla="*/ 50 h 71"/>
                <a:gd name="T42" fmla="*/ 36 w 59"/>
                <a:gd name="T43" fmla="*/ 50 h 71"/>
                <a:gd name="T44" fmla="*/ 36 w 59"/>
                <a:gd name="T45" fmla="*/ 54 h 71"/>
                <a:gd name="T46" fmla="*/ 48 w 59"/>
                <a:gd name="T47" fmla="*/ 54 h 71"/>
                <a:gd name="T48" fmla="*/ 48 w 59"/>
                <a:gd name="T49" fmla="*/ 58 h 71"/>
                <a:gd name="T50" fmla="*/ 36 w 59"/>
                <a:gd name="T51" fmla="*/ 58 h 71"/>
                <a:gd name="T52" fmla="*/ 36 w 59"/>
                <a:gd name="T53" fmla="*/ 62 h 71"/>
                <a:gd name="T54" fmla="*/ 52 w 59"/>
                <a:gd name="T55" fmla="*/ 62 h 71"/>
                <a:gd name="T56" fmla="*/ 52 w 59"/>
                <a:gd name="T57" fmla="*/ 19 h 71"/>
                <a:gd name="T58" fmla="*/ 59 w 59"/>
                <a:gd name="T59" fmla="*/ 8 h 71"/>
                <a:gd name="T60" fmla="*/ 44 w 59"/>
                <a:gd name="T61" fmla="*/ 8 h 71"/>
                <a:gd name="T62" fmla="*/ 54 w 59"/>
                <a:gd name="T63" fmla="*/ 16 h 71"/>
                <a:gd name="T64" fmla="*/ 54 w 59"/>
                <a:gd name="T65" fmla="*/ 46 h 71"/>
                <a:gd name="T66" fmla="*/ 59 w 59"/>
                <a:gd name="T67" fmla="*/ 46 h 71"/>
                <a:gd name="T68" fmla="*/ 59 w 59"/>
                <a:gd name="T69" fmla="*/ 8 h 71"/>
                <a:gd name="T70" fmla="*/ 10 w 59"/>
                <a:gd name="T71" fmla="*/ 46 h 71"/>
                <a:gd name="T72" fmla="*/ 10 w 59"/>
                <a:gd name="T73" fmla="*/ 20 h 71"/>
                <a:gd name="T74" fmla="*/ 18 w 59"/>
                <a:gd name="T75" fmla="*/ 20 h 71"/>
                <a:gd name="T76" fmla="*/ 21 w 59"/>
                <a:gd name="T77" fmla="*/ 22 h 71"/>
                <a:gd name="T78" fmla="*/ 23 w 59"/>
                <a:gd name="T79" fmla="*/ 28 h 71"/>
                <a:gd name="T80" fmla="*/ 21 w 59"/>
                <a:gd name="T81" fmla="*/ 34 h 71"/>
                <a:gd name="T82" fmla="*/ 17 w 59"/>
                <a:gd name="T83" fmla="*/ 36 h 71"/>
                <a:gd name="T84" fmla="*/ 15 w 59"/>
                <a:gd name="T85" fmla="*/ 36 h 71"/>
                <a:gd name="T86" fmla="*/ 15 w 59"/>
                <a:gd name="T87" fmla="*/ 46 h 71"/>
                <a:gd name="T88" fmla="*/ 10 w 59"/>
                <a:gd name="T89" fmla="*/ 46 h 71"/>
                <a:gd name="T90" fmla="*/ 35 w 59"/>
                <a:gd name="T91" fmla="*/ 0 h 71"/>
                <a:gd name="T92" fmla="*/ 0 w 59"/>
                <a:gd name="T93" fmla="*/ 7 h 71"/>
                <a:gd name="T94" fmla="*/ 0 w 59"/>
                <a:gd name="T95" fmla="*/ 63 h 71"/>
                <a:gd name="T96" fmla="*/ 35 w 59"/>
                <a:gd name="T97" fmla="*/ 71 h 71"/>
                <a:gd name="T98" fmla="*/ 35 w 59"/>
                <a:gd name="T9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71">
                  <a:moveTo>
                    <a:pt x="16" y="25"/>
                  </a:moveTo>
                  <a:cubicBezTo>
                    <a:pt x="15" y="25"/>
                    <a:pt x="15" y="25"/>
                    <a:pt x="15" y="25"/>
                  </a:cubicBezTo>
                  <a:cubicBezTo>
                    <a:pt x="15" y="31"/>
                    <a:pt x="15" y="31"/>
                    <a:pt x="15" y="31"/>
                  </a:cubicBezTo>
                  <a:cubicBezTo>
                    <a:pt x="16" y="31"/>
                    <a:pt x="16" y="31"/>
                    <a:pt x="16" y="31"/>
                  </a:cubicBezTo>
                  <a:cubicBezTo>
                    <a:pt x="17" y="31"/>
                    <a:pt x="17" y="31"/>
                    <a:pt x="18" y="30"/>
                  </a:cubicBezTo>
                  <a:cubicBezTo>
                    <a:pt x="18" y="30"/>
                    <a:pt x="18" y="29"/>
                    <a:pt x="18" y="28"/>
                  </a:cubicBezTo>
                  <a:cubicBezTo>
                    <a:pt x="18" y="27"/>
                    <a:pt x="18" y="27"/>
                    <a:pt x="18" y="26"/>
                  </a:cubicBezTo>
                  <a:cubicBezTo>
                    <a:pt x="17" y="26"/>
                    <a:pt x="17" y="25"/>
                    <a:pt x="16" y="25"/>
                  </a:cubicBezTo>
                  <a:moveTo>
                    <a:pt x="52" y="19"/>
                  </a:moveTo>
                  <a:cubicBezTo>
                    <a:pt x="36" y="19"/>
                    <a:pt x="36" y="19"/>
                    <a:pt x="36" y="19"/>
                  </a:cubicBezTo>
                  <a:cubicBezTo>
                    <a:pt x="36" y="24"/>
                    <a:pt x="36" y="24"/>
                    <a:pt x="36" y="24"/>
                  </a:cubicBezTo>
                  <a:cubicBezTo>
                    <a:pt x="48" y="24"/>
                    <a:pt x="48" y="24"/>
                    <a:pt x="48" y="24"/>
                  </a:cubicBezTo>
                  <a:cubicBezTo>
                    <a:pt x="48" y="35"/>
                    <a:pt x="48" y="35"/>
                    <a:pt x="48" y="35"/>
                  </a:cubicBezTo>
                  <a:cubicBezTo>
                    <a:pt x="36" y="35"/>
                    <a:pt x="36" y="35"/>
                    <a:pt x="36" y="35"/>
                  </a:cubicBezTo>
                  <a:cubicBezTo>
                    <a:pt x="36" y="39"/>
                    <a:pt x="36" y="39"/>
                    <a:pt x="36" y="39"/>
                  </a:cubicBezTo>
                  <a:cubicBezTo>
                    <a:pt x="48" y="39"/>
                    <a:pt x="48" y="39"/>
                    <a:pt x="48" y="39"/>
                  </a:cubicBezTo>
                  <a:cubicBezTo>
                    <a:pt x="48" y="43"/>
                    <a:pt x="48" y="43"/>
                    <a:pt x="48" y="43"/>
                  </a:cubicBezTo>
                  <a:cubicBezTo>
                    <a:pt x="36" y="43"/>
                    <a:pt x="36" y="43"/>
                    <a:pt x="36" y="43"/>
                  </a:cubicBezTo>
                  <a:cubicBezTo>
                    <a:pt x="36" y="47"/>
                    <a:pt x="36" y="47"/>
                    <a:pt x="36" y="47"/>
                  </a:cubicBezTo>
                  <a:cubicBezTo>
                    <a:pt x="48" y="47"/>
                    <a:pt x="48" y="47"/>
                    <a:pt x="48" y="47"/>
                  </a:cubicBezTo>
                  <a:cubicBezTo>
                    <a:pt x="48" y="50"/>
                    <a:pt x="48" y="50"/>
                    <a:pt x="48" y="50"/>
                  </a:cubicBezTo>
                  <a:cubicBezTo>
                    <a:pt x="36" y="50"/>
                    <a:pt x="36" y="50"/>
                    <a:pt x="36" y="50"/>
                  </a:cubicBezTo>
                  <a:cubicBezTo>
                    <a:pt x="36" y="54"/>
                    <a:pt x="36" y="54"/>
                    <a:pt x="36" y="54"/>
                  </a:cubicBezTo>
                  <a:cubicBezTo>
                    <a:pt x="48" y="54"/>
                    <a:pt x="48" y="54"/>
                    <a:pt x="48" y="54"/>
                  </a:cubicBezTo>
                  <a:cubicBezTo>
                    <a:pt x="48" y="58"/>
                    <a:pt x="48" y="58"/>
                    <a:pt x="48" y="58"/>
                  </a:cubicBezTo>
                  <a:cubicBezTo>
                    <a:pt x="36" y="58"/>
                    <a:pt x="36" y="58"/>
                    <a:pt x="36" y="58"/>
                  </a:cubicBezTo>
                  <a:cubicBezTo>
                    <a:pt x="36" y="62"/>
                    <a:pt x="36" y="62"/>
                    <a:pt x="36" y="62"/>
                  </a:cubicBezTo>
                  <a:cubicBezTo>
                    <a:pt x="52" y="62"/>
                    <a:pt x="52" y="62"/>
                    <a:pt x="52" y="62"/>
                  </a:cubicBezTo>
                  <a:cubicBezTo>
                    <a:pt x="52" y="19"/>
                    <a:pt x="52" y="19"/>
                    <a:pt x="52" y="19"/>
                  </a:cubicBezTo>
                  <a:moveTo>
                    <a:pt x="59" y="8"/>
                  </a:moveTo>
                  <a:cubicBezTo>
                    <a:pt x="44" y="8"/>
                    <a:pt x="44" y="8"/>
                    <a:pt x="44" y="8"/>
                  </a:cubicBezTo>
                  <a:cubicBezTo>
                    <a:pt x="54" y="16"/>
                    <a:pt x="54" y="16"/>
                    <a:pt x="54" y="16"/>
                  </a:cubicBezTo>
                  <a:cubicBezTo>
                    <a:pt x="54" y="46"/>
                    <a:pt x="54" y="46"/>
                    <a:pt x="54" y="46"/>
                  </a:cubicBezTo>
                  <a:cubicBezTo>
                    <a:pt x="59" y="46"/>
                    <a:pt x="59" y="46"/>
                    <a:pt x="59" y="46"/>
                  </a:cubicBezTo>
                  <a:cubicBezTo>
                    <a:pt x="59" y="8"/>
                    <a:pt x="59" y="8"/>
                    <a:pt x="59" y="8"/>
                  </a:cubicBezTo>
                  <a:moveTo>
                    <a:pt x="10" y="46"/>
                  </a:moveTo>
                  <a:cubicBezTo>
                    <a:pt x="10" y="20"/>
                    <a:pt x="10" y="20"/>
                    <a:pt x="10" y="20"/>
                  </a:cubicBezTo>
                  <a:cubicBezTo>
                    <a:pt x="18" y="20"/>
                    <a:pt x="18" y="20"/>
                    <a:pt x="18" y="20"/>
                  </a:cubicBezTo>
                  <a:cubicBezTo>
                    <a:pt x="19" y="20"/>
                    <a:pt x="21" y="21"/>
                    <a:pt x="21" y="22"/>
                  </a:cubicBezTo>
                  <a:cubicBezTo>
                    <a:pt x="22" y="24"/>
                    <a:pt x="23" y="25"/>
                    <a:pt x="23" y="28"/>
                  </a:cubicBezTo>
                  <a:cubicBezTo>
                    <a:pt x="23" y="31"/>
                    <a:pt x="22" y="33"/>
                    <a:pt x="21" y="34"/>
                  </a:cubicBezTo>
                  <a:cubicBezTo>
                    <a:pt x="20" y="36"/>
                    <a:pt x="19" y="36"/>
                    <a:pt x="17" y="36"/>
                  </a:cubicBezTo>
                  <a:cubicBezTo>
                    <a:pt x="15" y="36"/>
                    <a:pt x="15" y="36"/>
                    <a:pt x="15" y="36"/>
                  </a:cubicBezTo>
                  <a:cubicBezTo>
                    <a:pt x="15" y="46"/>
                    <a:pt x="15" y="46"/>
                    <a:pt x="15" y="46"/>
                  </a:cubicBezTo>
                  <a:cubicBezTo>
                    <a:pt x="10" y="46"/>
                    <a:pt x="10" y="46"/>
                    <a:pt x="10" y="46"/>
                  </a:cubicBezTo>
                  <a:moveTo>
                    <a:pt x="35" y="0"/>
                  </a:moveTo>
                  <a:cubicBezTo>
                    <a:pt x="0" y="7"/>
                    <a:pt x="0" y="7"/>
                    <a:pt x="0" y="7"/>
                  </a:cubicBezTo>
                  <a:cubicBezTo>
                    <a:pt x="0" y="63"/>
                    <a:pt x="0" y="63"/>
                    <a:pt x="0" y="63"/>
                  </a:cubicBezTo>
                  <a:cubicBezTo>
                    <a:pt x="35" y="71"/>
                    <a:pt x="35" y="71"/>
                    <a:pt x="35" y="71"/>
                  </a:cubicBezTo>
                  <a:cubicBezTo>
                    <a:pt x="35" y="0"/>
                    <a:pt x="35" y="0"/>
                    <a:pt x="35" y="0"/>
                  </a:cubicBezTo>
                </a:path>
              </a:pathLst>
            </a:custGeom>
            <a:solidFill>
              <a:srgbClr val="FDDB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1" name="Freeform 420"/>
            <p:cNvSpPr/>
            <p:nvPr>
              <p:custDataLst>
                <p:tags r:id="rId406"/>
              </p:custDataLst>
            </p:nvPr>
          </p:nvSpPr>
          <p:spPr bwMode="auto">
            <a:xfrm>
              <a:off x="4753872" y="3321336"/>
              <a:ext cx="229633" cy="79872"/>
            </a:xfrm>
            <a:custGeom>
              <a:avLst/>
              <a:gdLst>
                <a:gd name="T0" fmla="*/ 158 w 171"/>
                <a:gd name="T1" fmla="*/ 7 h 59"/>
                <a:gd name="T2" fmla="*/ 144 w 171"/>
                <a:gd name="T3" fmla="*/ 5 h 59"/>
                <a:gd name="T4" fmla="*/ 86 w 171"/>
                <a:gd name="T5" fmla="*/ 0 h 59"/>
                <a:gd name="T6" fmla="*/ 46 w 171"/>
                <a:gd name="T7" fmla="*/ 31 h 59"/>
                <a:gd name="T8" fmla="*/ 7 w 171"/>
                <a:gd name="T9" fmla="*/ 44 h 59"/>
                <a:gd name="T10" fmla="*/ 14 w 171"/>
                <a:gd name="T11" fmla="*/ 57 h 59"/>
                <a:gd name="T12" fmla="*/ 161 w 171"/>
                <a:gd name="T13" fmla="*/ 39 h 59"/>
                <a:gd name="T14" fmla="*/ 158 w 171"/>
                <a:gd name="T15" fmla="*/ 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59">
                  <a:moveTo>
                    <a:pt x="158" y="7"/>
                  </a:moveTo>
                  <a:cubicBezTo>
                    <a:pt x="144" y="5"/>
                    <a:pt x="144" y="5"/>
                    <a:pt x="144" y="5"/>
                  </a:cubicBezTo>
                  <a:cubicBezTo>
                    <a:pt x="86" y="0"/>
                    <a:pt x="86" y="0"/>
                    <a:pt x="86" y="0"/>
                  </a:cubicBezTo>
                  <a:cubicBezTo>
                    <a:pt x="86" y="0"/>
                    <a:pt x="56" y="26"/>
                    <a:pt x="46" y="31"/>
                  </a:cubicBezTo>
                  <a:cubicBezTo>
                    <a:pt x="35" y="35"/>
                    <a:pt x="7" y="44"/>
                    <a:pt x="7" y="44"/>
                  </a:cubicBezTo>
                  <a:cubicBezTo>
                    <a:pt x="7" y="44"/>
                    <a:pt x="0" y="55"/>
                    <a:pt x="14" y="57"/>
                  </a:cubicBezTo>
                  <a:cubicBezTo>
                    <a:pt x="28" y="59"/>
                    <a:pt x="152" y="52"/>
                    <a:pt x="161" y="39"/>
                  </a:cubicBezTo>
                  <a:cubicBezTo>
                    <a:pt x="171" y="25"/>
                    <a:pt x="158" y="7"/>
                    <a:pt x="158" y="7"/>
                  </a:cubicBezTo>
                  <a:close/>
                </a:path>
              </a:pathLst>
            </a:custGeom>
            <a:solidFill>
              <a:srgbClr val="3033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2" name="Freeform 421"/>
            <p:cNvSpPr/>
            <p:nvPr>
              <p:custDataLst>
                <p:tags r:id="rId407"/>
              </p:custDataLst>
            </p:nvPr>
          </p:nvSpPr>
          <p:spPr bwMode="auto">
            <a:xfrm>
              <a:off x="4178541" y="3285144"/>
              <a:ext cx="168481" cy="133537"/>
            </a:xfrm>
            <a:custGeom>
              <a:avLst/>
              <a:gdLst>
                <a:gd name="T0" fmla="*/ 125 w 125"/>
                <a:gd name="T1" fmla="*/ 73 h 99"/>
                <a:gd name="T2" fmla="*/ 104 w 125"/>
                <a:gd name="T3" fmla="*/ 97 h 99"/>
                <a:gd name="T4" fmla="*/ 72 w 125"/>
                <a:gd name="T5" fmla="*/ 68 h 99"/>
                <a:gd name="T6" fmla="*/ 8 w 125"/>
                <a:gd name="T7" fmla="*/ 20 h 99"/>
                <a:gd name="T8" fmla="*/ 11 w 125"/>
                <a:gd name="T9" fmla="*/ 0 h 99"/>
                <a:gd name="T10" fmla="*/ 72 w 125"/>
                <a:gd name="T11" fmla="*/ 23 h 99"/>
                <a:gd name="T12" fmla="*/ 89 w 125"/>
                <a:gd name="T13" fmla="*/ 22 h 99"/>
                <a:gd name="T14" fmla="*/ 121 w 125"/>
                <a:gd name="T15" fmla="*/ 63 h 99"/>
                <a:gd name="T16" fmla="*/ 125 w 125"/>
                <a:gd name="T17" fmla="*/ 7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99">
                  <a:moveTo>
                    <a:pt x="125" y="73"/>
                  </a:moveTo>
                  <a:cubicBezTo>
                    <a:pt x="125" y="73"/>
                    <a:pt x="112" y="99"/>
                    <a:pt x="104" y="97"/>
                  </a:cubicBezTo>
                  <a:cubicBezTo>
                    <a:pt x="96" y="96"/>
                    <a:pt x="86" y="76"/>
                    <a:pt x="72" y="68"/>
                  </a:cubicBezTo>
                  <a:cubicBezTo>
                    <a:pt x="58" y="60"/>
                    <a:pt x="16" y="33"/>
                    <a:pt x="8" y="20"/>
                  </a:cubicBezTo>
                  <a:cubicBezTo>
                    <a:pt x="0" y="6"/>
                    <a:pt x="1" y="0"/>
                    <a:pt x="11" y="0"/>
                  </a:cubicBezTo>
                  <a:cubicBezTo>
                    <a:pt x="20" y="0"/>
                    <a:pt x="55" y="24"/>
                    <a:pt x="72" y="23"/>
                  </a:cubicBezTo>
                  <a:cubicBezTo>
                    <a:pt x="89" y="22"/>
                    <a:pt x="89" y="22"/>
                    <a:pt x="89" y="22"/>
                  </a:cubicBezTo>
                  <a:cubicBezTo>
                    <a:pt x="121" y="63"/>
                    <a:pt x="121" y="63"/>
                    <a:pt x="121" y="63"/>
                  </a:cubicBezTo>
                  <a:lnTo>
                    <a:pt x="125" y="73"/>
                  </a:lnTo>
                  <a:close/>
                </a:path>
              </a:pathLst>
            </a:custGeom>
            <a:solidFill>
              <a:srgbClr val="3033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3" name="Freeform 422"/>
            <p:cNvSpPr/>
            <p:nvPr>
              <p:custDataLst>
                <p:tags r:id="rId408"/>
              </p:custDataLst>
            </p:nvPr>
          </p:nvSpPr>
          <p:spPr bwMode="auto">
            <a:xfrm>
              <a:off x="4868689" y="3282648"/>
              <a:ext cx="78625" cy="68641"/>
            </a:xfrm>
            <a:custGeom>
              <a:avLst/>
              <a:gdLst>
                <a:gd name="T0" fmla="*/ 48 w 58"/>
                <a:gd name="T1" fmla="*/ 7 h 51"/>
                <a:gd name="T2" fmla="*/ 58 w 58"/>
                <a:gd name="T3" fmla="*/ 34 h 51"/>
                <a:gd name="T4" fmla="*/ 24 w 58"/>
                <a:gd name="T5" fmla="*/ 42 h 51"/>
                <a:gd name="T6" fmla="*/ 0 w 58"/>
                <a:gd name="T7" fmla="*/ 29 h 51"/>
                <a:gd name="T8" fmla="*/ 2 w 58"/>
                <a:gd name="T9" fmla="*/ 0 h 51"/>
                <a:gd name="T10" fmla="*/ 48 w 58"/>
                <a:gd name="T11" fmla="*/ 7 h 51"/>
              </a:gdLst>
              <a:ahLst/>
              <a:cxnLst>
                <a:cxn ang="0">
                  <a:pos x="T0" y="T1"/>
                </a:cxn>
                <a:cxn ang="0">
                  <a:pos x="T2" y="T3"/>
                </a:cxn>
                <a:cxn ang="0">
                  <a:pos x="T4" y="T5"/>
                </a:cxn>
                <a:cxn ang="0">
                  <a:pos x="T6" y="T7"/>
                </a:cxn>
                <a:cxn ang="0">
                  <a:pos x="T8" y="T9"/>
                </a:cxn>
                <a:cxn ang="0">
                  <a:pos x="T10" y="T11"/>
                </a:cxn>
              </a:cxnLst>
              <a:rect l="0" t="0" r="r" b="b"/>
              <a:pathLst>
                <a:path w="58" h="51">
                  <a:moveTo>
                    <a:pt x="48" y="7"/>
                  </a:moveTo>
                  <a:cubicBezTo>
                    <a:pt x="58" y="34"/>
                    <a:pt x="58" y="34"/>
                    <a:pt x="58" y="34"/>
                  </a:cubicBezTo>
                  <a:cubicBezTo>
                    <a:pt x="58" y="34"/>
                    <a:pt x="40" y="51"/>
                    <a:pt x="24" y="42"/>
                  </a:cubicBezTo>
                  <a:cubicBezTo>
                    <a:pt x="8" y="33"/>
                    <a:pt x="0" y="29"/>
                    <a:pt x="0" y="29"/>
                  </a:cubicBezTo>
                  <a:cubicBezTo>
                    <a:pt x="2" y="0"/>
                    <a:pt x="2" y="0"/>
                    <a:pt x="2" y="0"/>
                  </a:cubicBezTo>
                  <a:lnTo>
                    <a:pt x="48" y="7"/>
                  </a:lnTo>
                  <a:close/>
                </a:path>
              </a:pathLst>
            </a:custGeom>
            <a:solidFill>
              <a:srgbClr val="F9A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4" name="Freeform 423"/>
            <p:cNvSpPr/>
            <p:nvPr>
              <p:custDataLst>
                <p:tags r:id="rId409"/>
              </p:custDataLst>
            </p:nvPr>
          </p:nvSpPr>
          <p:spPr bwMode="auto">
            <a:xfrm>
              <a:off x="4298350" y="3298872"/>
              <a:ext cx="72384" cy="71137"/>
            </a:xfrm>
            <a:custGeom>
              <a:avLst/>
              <a:gdLst>
                <a:gd name="T0" fmla="*/ 53 w 53"/>
                <a:gd name="T1" fmla="*/ 26 h 53"/>
                <a:gd name="T2" fmla="*/ 32 w 53"/>
                <a:gd name="T3" fmla="*/ 53 h 53"/>
                <a:gd name="T4" fmla="*/ 10 w 53"/>
                <a:gd name="T5" fmla="*/ 44 h 53"/>
                <a:gd name="T6" fmla="*/ 0 w 53"/>
                <a:gd name="T7" fmla="*/ 12 h 53"/>
                <a:gd name="T8" fmla="*/ 17 w 53"/>
                <a:gd name="T9" fmla="*/ 0 h 53"/>
                <a:gd name="T10" fmla="*/ 53 w 53"/>
                <a:gd name="T11" fmla="*/ 26 h 53"/>
              </a:gdLst>
              <a:ahLst/>
              <a:cxnLst>
                <a:cxn ang="0">
                  <a:pos x="T0" y="T1"/>
                </a:cxn>
                <a:cxn ang="0">
                  <a:pos x="T2" y="T3"/>
                </a:cxn>
                <a:cxn ang="0">
                  <a:pos x="T4" y="T5"/>
                </a:cxn>
                <a:cxn ang="0">
                  <a:pos x="T6" y="T7"/>
                </a:cxn>
                <a:cxn ang="0">
                  <a:pos x="T8" y="T9"/>
                </a:cxn>
                <a:cxn ang="0">
                  <a:pos x="T10" y="T11"/>
                </a:cxn>
              </a:cxnLst>
              <a:rect l="0" t="0" r="r" b="b"/>
              <a:pathLst>
                <a:path w="53" h="53">
                  <a:moveTo>
                    <a:pt x="53" y="26"/>
                  </a:moveTo>
                  <a:cubicBezTo>
                    <a:pt x="32" y="53"/>
                    <a:pt x="32" y="53"/>
                    <a:pt x="32" y="53"/>
                  </a:cubicBezTo>
                  <a:cubicBezTo>
                    <a:pt x="32" y="53"/>
                    <a:pt x="16" y="50"/>
                    <a:pt x="10" y="44"/>
                  </a:cubicBezTo>
                  <a:cubicBezTo>
                    <a:pt x="0" y="34"/>
                    <a:pt x="0" y="12"/>
                    <a:pt x="0" y="12"/>
                  </a:cubicBezTo>
                  <a:cubicBezTo>
                    <a:pt x="17" y="0"/>
                    <a:pt x="17" y="0"/>
                    <a:pt x="17" y="0"/>
                  </a:cubicBezTo>
                  <a:lnTo>
                    <a:pt x="53" y="26"/>
                  </a:lnTo>
                  <a:close/>
                </a:path>
              </a:pathLst>
            </a:custGeom>
            <a:solidFill>
              <a:srgbClr val="F9A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5" name="Freeform 424"/>
            <p:cNvSpPr/>
            <p:nvPr>
              <p:custDataLst>
                <p:tags r:id="rId410"/>
              </p:custDataLst>
            </p:nvPr>
          </p:nvSpPr>
          <p:spPr bwMode="auto">
            <a:xfrm>
              <a:off x="4298350" y="2885782"/>
              <a:ext cx="673923" cy="474242"/>
            </a:xfrm>
            <a:custGeom>
              <a:avLst/>
              <a:gdLst>
                <a:gd name="T0" fmla="*/ 52 w 499"/>
                <a:gd name="T1" fmla="*/ 352 h 352"/>
                <a:gd name="T2" fmla="*/ 0 w 499"/>
                <a:gd name="T3" fmla="*/ 302 h 352"/>
                <a:gd name="T4" fmla="*/ 314 w 499"/>
                <a:gd name="T5" fmla="*/ 28 h 352"/>
                <a:gd name="T6" fmla="*/ 471 w 499"/>
                <a:gd name="T7" fmla="*/ 0 h 352"/>
                <a:gd name="T8" fmla="*/ 499 w 499"/>
                <a:gd name="T9" fmla="*/ 51 h 352"/>
                <a:gd name="T10" fmla="*/ 52 w 499"/>
                <a:gd name="T11" fmla="*/ 352 h 352"/>
              </a:gdLst>
              <a:ahLst/>
              <a:cxnLst>
                <a:cxn ang="0">
                  <a:pos x="T0" y="T1"/>
                </a:cxn>
                <a:cxn ang="0">
                  <a:pos x="T2" y="T3"/>
                </a:cxn>
                <a:cxn ang="0">
                  <a:pos x="T4" y="T5"/>
                </a:cxn>
                <a:cxn ang="0">
                  <a:pos x="T6" y="T7"/>
                </a:cxn>
                <a:cxn ang="0">
                  <a:pos x="T8" y="T9"/>
                </a:cxn>
                <a:cxn ang="0">
                  <a:pos x="T10" y="T11"/>
                </a:cxn>
              </a:cxnLst>
              <a:rect l="0" t="0" r="r" b="b"/>
              <a:pathLst>
                <a:path w="499" h="352">
                  <a:moveTo>
                    <a:pt x="52" y="352"/>
                  </a:moveTo>
                  <a:cubicBezTo>
                    <a:pt x="52" y="352"/>
                    <a:pt x="15" y="338"/>
                    <a:pt x="0" y="302"/>
                  </a:cubicBezTo>
                  <a:cubicBezTo>
                    <a:pt x="314" y="28"/>
                    <a:pt x="314" y="28"/>
                    <a:pt x="314" y="28"/>
                  </a:cubicBezTo>
                  <a:cubicBezTo>
                    <a:pt x="471" y="0"/>
                    <a:pt x="471" y="0"/>
                    <a:pt x="471" y="0"/>
                  </a:cubicBezTo>
                  <a:cubicBezTo>
                    <a:pt x="499" y="51"/>
                    <a:pt x="499" y="51"/>
                    <a:pt x="499" y="51"/>
                  </a:cubicBezTo>
                  <a:lnTo>
                    <a:pt x="52" y="352"/>
                  </a:lnTo>
                  <a:close/>
                </a:path>
              </a:pathLst>
            </a:custGeom>
            <a:solidFill>
              <a:srgbClr val="283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6" name="Freeform 425"/>
            <p:cNvSpPr/>
            <p:nvPr>
              <p:custDataLst>
                <p:tags r:id="rId411"/>
              </p:custDataLst>
            </p:nvPr>
          </p:nvSpPr>
          <p:spPr bwMode="auto">
            <a:xfrm>
              <a:off x="4615344" y="2731030"/>
              <a:ext cx="585315" cy="591555"/>
            </a:xfrm>
            <a:custGeom>
              <a:avLst/>
              <a:gdLst>
                <a:gd name="T0" fmla="*/ 252 w 434"/>
                <a:gd name="T1" fmla="*/ 422 h 440"/>
                <a:gd name="T2" fmla="*/ 173 w 434"/>
                <a:gd name="T3" fmla="*/ 418 h 440"/>
                <a:gd name="T4" fmla="*/ 2 w 434"/>
                <a:gd name="T5" fmla="*/ 85 h 440"/>
                <a:gd name="T6" fmla="*/ 48 w 434"/>
                <a:gd name="T7" fmla="*/ 26 h 440"/>
                <a:gd name="T8" fmla="*/ 133 w 434"/>
                <a:gd name="T9" fmla="*/ 18 h 440"/>
                <a:gd name="T10" fmla="*/ 276 w 434"/>
                <a:gd name="T11" fmla="*/ 0 h 440"/>
                <a:gd name="T12" fmla="*/ 410 w 434"/>
                <a:gd name="T13" fmla="*/ 22 h 440"/>
                <a:gd name="T14" fmla="*/ 399 w 434"/>
                <a:gd name="T15" fmla="*/ 121 h 440"/>
                <a:gd name="T16" fmla="*/ 281 w 434"/>
                <a:gd name="T17" fmla="*/ 171 h 440"/>
                <a:gd name="T18" fmla="*/ 161 w 434"/>
                <a:gd name="T19" fmla="*/ 162 h 440"/>
                <a:gd name="T20" fmla="*/ 252 w 434"/>
                <a:gd name="T21" fmla="*/ 42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4" h="440">
                  <a:moveTo>
                    <a:pt x="252" y="422"/>
                  </a:moveTo>
                  <a:cubicBezTo>
                    <a:pt x="252" y="422"/>
                    <a:pt x="208" y="440"/>
                    <a:pt x="173" y="418"/>
                  </a:cubicBezTo>
                  <a:cubicBezTo>
                    <a:pt x="139" y="396"/>
                    <a:pt x="2" y="85"/>
                    <a:pt x="2" y="85"/>
                  </a:cubicBezTo>
                  <a:cubicBezTo>
                    <a:pt x="2" y="85"/>
                    <a:pt x="0" y="34"/>
                    <a:pt x="48" y="26"/>
                  </a:cubicBezTo>
                  <a:cubicBezTo>
                    <a:pt x="97" y="18"/>
                    <a:pt x="133" y="18"/>
                    <a:pt x="133" y="18"/>
                  </a:cubicBezTo>
                  <a:cubicBezTo>
                    <a:pt x="276" y="0"/>
                    <a:pt x="276" y="0"/>
                    <a:pt x="276" y="0"/>
                  </a:cubicBezTo>
                  <a:cubicBezTo>
                    <a:pt x="410" y="22"/>
                    <a:pt x="410" y="22"/>
                    <a:pt x="410" y="22"/>
                  </a:cubicBezTo>
                  <a:cubicBezTo>
                    <a:pt x="410" y="22"/>
                    <a:pt x="434" y="83"/>
                    <a:pt x="399" y="121"/>
                  </a:cubicBezTo>
                  <a:cubicBezTo>
                    <a:pt x="365" y="160"/>
                    <a:pt x="319" y="173"/>
                    <a:pt x="281" y="171"/>
                  </a:cubicBezTo>
                  <a:cubicBezTo>
                    <a:pt x="243" y="169"/>
                    <a:pt x="161" y="162"/>
                    <a:pt x="161" y="162"/>
                  </a:cubicBezTo>
                  <a:lnTo>
                    <a:pt x="252" y="422"/>
                  </a:lnTo>
                  <a:close/>
                </a:path>
              </a:pathLst>
            </a:custGeom>
            <a:solidFill>
              <a:srgbClr val="3A3E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7" name="Freeform 426"/>
            <p:cNvSpPr/>
            <p:nvPr>
              <p:custDataLst>
                <p:tags r:id="rId412"/>
              </p:custDataLst>
            </p:nvPr>
          </p:nvSpPr>
          <p:spPr bwMode="auto">
            <a:xfrm>
              <a:off x="4742640" y="1901105"/>
              <a:ext cx="444290" cy="336962"/>
            </a:xfrm>
            <a:custGeom>
              <a:avLst/>
              <a:gdLst>
                <a:gd name="T0" fmla="*/ 176 w 330"/>
                <a:gd name="T1" fmla="*/ 208 h 250"/>
                <a:gd name="T2" fmla="*/ 214 w 330"/>
                <a:gd name="T3" fmla="*/ 170 h 250"/>
                <a:gd name="T4" fmla="*/ 263 w 330"/>
                <a:gd name="T5" fmla="*/ 237 h 250"/>
                <a:gd name="T6" fmla="*/ 330 w 330"/>
                <a:gd name="T7" fmla="*/ 205 h 250"/>
                <a:gd name="T8" fmla="*/ 284 w 330"/>
                <a:gd name="T9" fmla="*/ 170 h 250"/>
                <a:gd name="T10" fmla="*/ 185 w 330"/>
                <a:gd name="T11" fmla="*/ 28 h 250"/>
                <a:gd name="T12" fmla="*/ 159 w 330"/>
                <a:gd name="T13" fmla="*/ 57 h 250"/>
                <a:gd name="T14" fmla="*/ 93 w 330"/>
                <a:gd name="T15" fmla="*/ 30 h 250"/>
                <a:gd name="T16" fmla="*/ 3 w 330"/>
                <a:gd name="T17" fmla="*/ 125 h 250"/>
                <a:gd name="T18" fmla="*/ 47 w 330"/>
                <a:gd name="T19" fmla="*/ 176 h 250"/>
                <a:gd name="T20" fmla="*/ 136 w 330"/>
                <a:gd name="T21" fmla="*/ 170 h 250"/>
                <a:gd name="T22" fmla="*/ 176 w 33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250">
                  <a:moveTo>
                    <a:pt x="176" y="208"/>
                  </a:moveTo>
                  <a:cubicBezTo>
                    <a:pt x="176" y="208"/>
                    <a:pt x="212" y="201"/>
                    <a:pt x="214" y="170"/>
                  </a:cubicBezTo>
                  <a:cubicBezTo>
                    <a:pt x="214" y="170"/>
                    <a:pt x="199" y="224"/>
                    <a:pt x="263" y="237"/>
                  </a:cubicBezTo>
                  <a:cubicBezTo>
                    <a:pt x="328" y="250"/>
                    <a:pt x="330" y="205"/>
                    <a:pt x="330" y="205"/>
                  </a:cubicBezTo>
                  <a:cubicBezTo>
                    <a:pt x="330" y="205"/>
                    <a:pt x="301" y="220"/>
                    <a:pt x="284" y="170"/>
                  </a:cubicBezTo>
                  <a:cubicBezTo>
                    <a:pt x="267" y="121"/>
                    <a:pt x="212" y="0"/>
                    <a:pt x="185" y="28"/>
                  </a:cubicBezTo>
                  <a:cubicBezTo>
                    <a:pt x="159" y="57"/>
                    <a:pt x="159" y="57"/>
                    <a:pt x="159" y="57"/>
                  </a:cubicBezTo>
                  <a:cubicBezTo>
                    <a:pt x="159" y="57"/>
                    <a:pt x="138" y="13"/>
                    <a:pt x="93" y="30"/>
                  </a:cubicBezTo>
                  <a:cubicBezTo>
                    <a:pt x="47" y="47"/>
                    <a:pt x="7" y="59"/>
                    <a:pt x="3" y="125"/>
                  </a:cubicBezTo>
                  <a:cubicBezTo>
                    <a:pt x="0" y="191"/>
                    <a:pt x="9" y="182"/>
                    <a:pt x="47" y="176"/>
                  </a:cubicBezTo>
                  <a:cubicBezTo>
                    <a:pt x="85" y="170"/>
                    <a:pt x="106" y="159"/>
                    <a:pt x="136" y="170"/>
                  </a:cubicBezTo>
                  <a:cubicBezTo>
                    <a:pt x="166" y="182"/>
                    <a:pt x="136" y="208"/>
                    <a:pt x="176" y="208"/>
                  </a:cubicBezTo>
                  <a:close/>
                </a:path>
              </a:pathLst>
            </a:custGeom>
            <a:solidFill>
              <a:srgbClr val="4D2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8" name="Freeform 427"/>
            <p:cNvSpPr/>
            <p:nvPr>
              <p:custDataLst>
                <p:tags r:id="rId413"/>
              </p:custDataLst>
            </p:nvPr>
          </p:nvSpPr>
          <p:spPr bwMode="auto">
            <a:xfrm>
              <a:off x="4672752" y="2253043"/>
              <a:ext cx="541635" cy="512931"/>
            </a:xfrm>
            <a:custGeom>
              <a:avLst/>
              <a:gdLst>
                <a:gd name="T0" fmla="*/ 255 w 402"/>
                <a:gd name="T1" fmla="*/ 8 h 381"/>
                <a:gd name="T2" fmla="*/ 349 w 402"/>
                <a:gd name="T3" fmla="*/ 18 h 381"/>
                <a:gd name="T4" fmla="*/ 402 w 402"/>
                <a:gd name="T5" fmla="*/ 165 h 381"/>
                <a:gd name="T6" fmla="*/ 378 w 402"/>
                <a:gd name="T7" fmla="*/ 180 h 381"/>
                <a:gd name="T8" fmla="*/ 376 w 402"/>
                <a:gd name="T9" fmla="*/ 291 h 381"/>
                <a:gd name="T10" fmla="*/ 368 w 402"/>
                <a:gd name="T11" fmla="*/ 377 h 381"/>
                <a:gd name="T12" fmla="*/ 180 w 402"/>
                <a:gd name="T13" fmla="*/ 377 h 381"/>
                <a:gd name="T14" fmla="*/ 91 w 402"/>
                <a:gd name="T15" fmla="*/ 373 h 381"/>
                <a:gd name="T16" fmla="*/ 133 w 402"/>
                <a:gd name="T17" fmla="*/ 264 h 381"/>
                <a:gd name="T18" fmla="*/ 12 w 402"/>
                <a:gd name="T19" fmla="*/ 192 h 381"/>
                <a:gd name="T20" fmla="*/ 0 w 402"/>
                <a:gd name="T21" fmla="*/ 129 h 381"/>
                <a:gd name="T22" fmla="*/ 132 w 402"/>
                <a:gd name="T23" fmla="*/ 13 h 381"/>
                <a:gd name="T24" fmla="*/ 255 w 402"/>
                <a:gd name="T25" fmla="*/ 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381">
                  <a:moveTo>
                    <a:pt x="255" y="8"/>
                  </a:moveTo>
                  <a:cubicBezTo>
                    <a:pt x="255" y="8"/>
                    <a:pt x="303" y="0"/>
                    <a:pt x="349" y="18"/>
                  </a:cubicBezTo>
                  <a:cubicBezTo>
                    <a:pt x="396" y="36"/>
                    <a:pt x="402" y="165"/>
                    <a:pt x="402" y="165"/>
                  </a:cubicBezTo>
                  <a:cubicBezTo>
                    <a:pt x="378" y="180"/>
                    <a:pt x="378" y="180"/>
                    <a:pt x="378" y="180"/>
                  </a:cubicBezTo>
                  <a:cubicBezTo>
                    <a:pt x="378" y="180"/>
                    <a:pt x="374" y="256"/>
                    <a:pt x="376" y="291"/>
                  </a:cubicBezTo>
                  <a:cubicBezTo>
                    <a:pt x="378" y="325"/>
                    <a:pt x="382" y="373"/>
                    <a:pt x="368" y="377"/>
                  </a:cubicBezTo>
                  <a:cubicBezTo>
                    <a:pt x="353" y="381"/>
                    <a:pt x="210" y="375"/>
                    <a:pt x="180" y="377"/>
                  </a:cubicBezTo>
                  <a:cubicBezTo>
                    <a:pt x="150" y="379"/>
                    <a:pt x="93" y="381"/>
                    <a:pt x="91" y="373"/>
                  </a:cubicBezTo>
                  <a:cubicBezTo>
                    <a:pt x="89" y="365"/>
                    <a:pt x="140" y="272"/>
                    <a:pt x="133" y="264"/>
                  </a:cubicBezTo>
                  <a:cubicBezTo>
                    <a:pt x="127" y="256"/>
                    <a:pt x="12" y="192"/>
                    <a:pt x="12" y="192"/>
                  </a:cubicBezTo>
                  <a:cubicBezTo>
                    <a:pt x="0" y="129"/>
                    <a:pt x="0" y="129"/>
                    <a:pt x="0" y="129"/>
                  </a:cubicBezTo>
                  <a:cubicBezTo>
                    <a:pt x="0" y="129"/>
                    <a:pt x="35" y="14"/>
                    <a:pt x="132" y="13"/>
                  </a:cubicBezTo>
                  <a:cubicBezTo>
                    <a:pt x="228" y="12"/>
                    <a:pt x="255" y="8"/>
                    <a:pt x="255" y="8"/>
                  </a:cubicBezTo>
                  <a:close/>
                </a:path>
              </a:pathLst>
            </a:custGeom>
            <a:solidFill>
              <a:srgbClr val="529A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9" name="Freeform 428"/>
            <p:cNvSpPr/>
            <p:nvPr>
              <p:custDataLst>
                <p:tags r:id="rId414"/>
              </p:custDataLst>
            </p:nvPr>
          </p:nvSpPr>
          <p:spPr bwMode="auto">
            <a:xfrm>
              <a:off x="4842481" y="2234323"/>
              <a:ext cx="182209" cy="138529"/>
            </a:xfrm>
            <a:custGeom>
              <a:avLst/>
              <a:gdLst>
                <a:gd name="T0" fmla="*/ 129 w 135"/>
                <a:gd name="T1" fmla="*/ 22 h 103"/>
                <a:gd name="T2" fmla="*/ 99 w 135"/>
                <a:gd name="T3" fmla="*/ 81 h 103"/>
                <a:gd name="T4" fmla="*/ 27 w 135"/>
                <a:gd name="T5" fmla="*/ 83 h 103"/>
                <a:gd name="T6" fmla="*/ 0 w 135"/>
                <a:gd name="T7" fmla="*/ 47 h 103"/>
                <a:gd name="T8" fmla="*/ 6 w 135"/>
                <a:gd name="T9" fmla="*/ 27 h 103"/>
                <a:gd name="T10" fmla="*/ 95 w 135"/>
                <a:gd name="T11" fmla="*/ 0 h 103"/>
                <a:gd name="T12" fmla="*/ 129 w 135"/>
                <a:gd name="T13" fmla="*/ 22 h 103"/>
              </a:gdLst>
              <a:ahLst/>
              <a:cxnLst>
                <a:cxn ang="0">
                  <a:pos x="T0" y="T1"/>
                </a:cxn>
                <a:cxn ang="0">
                  <a:pos x="T2" y="T3"/>
                </a:cxn>
                <a:cxn ang="0">
                  <a:pos x="T4" y="T5"/>
                </a:cxn>
                <a:cxn ang="0">
                  <a:pos x="T6" y="T7"/>
                </a:cxn>
                <a:cxn ang="0">
                  <a:pos x="T8" y="T9"/>
                </a:cxn>
                <a:cxn ang="0">
                  <a:pos x="T10" y="T11"/>
                </a:cxn>
                <a:cxn ang="0">
                  <a:pos x="T12" y="T13"/>
                </a:cxn>
              </a:cxnLst>
              <a:rect l="0" t="0" r="r" b="b"/>
              <a:pathLst>
                <a:path w="135" h="103">
                  <a:moveTo>
                    <a:pt x="129" y="22"/>
                  </a:moveTo>
                  <a:cubicBezTo>
                    <a:pt x="129" y="22"/>
                    <a:pt x="135" y="65"/>
                    <a:pt x="99" y="81"/>
                  </a:cubicBezTo>
                  <a:cubicBezTo>
                    <a:pt x="64" y="96"/>
                    <a:pt x="51" y="103"/>
                    <a:pt x="27" y="83"/>
                  </a:cubicBezTo>
                  <a:cubicBezTo>
                    <a:pt x="2" y="64"/>
                    <a:pt x="0" y="47"/>
                    <a:pt x="0" y="47"/>
                  </a:cubicBezTo>
                  <a:cubicBezTo>
                    <a:pt x="6" y="27"/>
                    <a:pt x="6" y="27"/>
                    <a:pt x="6" y="27"/>
                  </a:cubicBezTo>
                  <a:cubicBezTo>
                    <a:pt x="95" y="0"/>
                    <a:pt x="95" y="0"/>
                    <a:pt x="95" y="0"/>
                  </a:cubicBezTo>
                  <a:cubicBezTo>
                    <a:pt x="95" y="0"/>
                    <a:pt x="91" y="31"/>
                    <a:pt x="129" y="22"/>
                  </a:cubicBezTo>
                  <a:close/>
                </a:path>
              </a:pathLst>
            </a:custGeom>
            <a:solidFill>
              <a:srgbClr val="F0A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0" name="Freeform 429"/>
            <p:cNvSpPr/>
            <p:nvPr>
              <p:custDataLst>
                <p:tags r:id="rId415"/>
              </p:custDataLst>
            </p:nvPr>
          </p:nvSpPr>
          <p:spPr bwMode="auto">
            <a:xfrm>
              <a:off x="5067122" y="2440244"/>
              <a:ext cx="165985" cy="57408"/>
            </a:xfrm>
            <a:custGeom>
              <a:avLst/>
              <a:gdLst>
                <a:gd name="T0" fmla="*/ 109 w 123"/>
                <a:gd name="T1" fmla="*/ 26 h 43"/>
                <a:gd name="T2" fmla="*/ 85 w 123"/>
                <a:gd name="T3" fmla="*/ 41 h 43"/>
                <a:gd name="T4" fmla="*/ 0 w 123"/>
                <a:gd name="T5" fmla="*/ 6 h 43"/>
                <a:gd name="T6" fmla="*/ 109 w 123"/>
                <a:gd name="T7" fmla="*/ 26 h 43"/>
              </a:gdLst>
              <a:ahLst/>
              <a:cxnLst>
                <a:cxn ang="0">
                  <a:pos x="T0" y="T1"/>
                </a:cxn>
                <a:cxn ang="0">
                  <a:pos x="T2" y="T3"/>
                </a:cxn>
                <a:cxn ang="0">
                  <a:pos x="T4" y="T5"/>
                </a:cxn>
                <a:cxn ang="0">
                  <a:pos x="T6" y="T7"/>
                </a:cxn>
              </a:cxnLst>
              <a:rect l="0" t="0" r="r" b="b"/>
              <a:pathLst>
                <a:path w="123" h="43">
                  <a:moveTo>
                    <a:pt x="109" y="26"/>
                  </a:moveTo>
                  <a:cubicBezTo>
                    <a:pt x="109" y="26"/>
                    <a:pt x="123" y="39"/>
                    <a:pt x="85" y="41"/>
                  </a:cubicBezTo>
                  <a:cubicBezTo>
                    <a:pt x="46" y="43"/>
                    <a:pt x="0" y="6"/>
                    <a:pt x="0" y="6"/>
                  </a:cubicBezTo>
                  <a:cubicBezTo>
                    <a:pt x="0" y="6"/>
                    <a:pt x="81" y="0"/>
                    <a:pt x="109" y="26"/>
                  </a:cubicBezTo>
                  <a:close/>
                </a:path>
              </a:pathLst>
            </a:custGeom>
            <a:solidFill>
              <a:srgbClr val="0B75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1" name="Freeform 430"/>
            <p:cNvSpPr/>
            <p:nvPr>
              <p:custDataLst>
                <p:tags r:id="rId416"/>
              </p:custDataLst>
            </p:nvPr>
          </p:nvSpPr>
          <p:spPr bwMode="auto">
            <a:xfrm>
              <a:off x="4641551" y="2327923"/>
              <a:ext cx="569091" cy="249601"/>
            </a:xfrm>
            <a:custGeom>
              <a:avLst/>
              <a:gdLst>
                <a:gd name="T0" fmla="*/ 414 w 422"/>
                <a:gd name="T1" fmla="*/ 105 h 185"/>
                <a:gd name="T2" fmla="*/ 407 w 422"/>
                <a:gd name="T3" fmla="*/ 174 h 185"/>
                <a:gd name="T4" fmla="*/ 321 w 422"/>
                <a:gd name="T5" fmla="*/ 162 h 185"/>
                <a:gd name="T6" fmla="*/ 123 w 422"/>
                <a:gd name="T7" fmla="*/ 73 h 185"/>
                <a:gd name="T8" fmla="*/ 31 w 422"/>
                <a:gd name="T9" fmla="*/ 76 h 185"/>
                <a:gd name="T10" fmla="*/ 47 w 422"/>
                <a:gd name="T11" fmla="*/ 49 h 185"/>
                <a:gd name="T12" fmla="*/ 24 w 422"/>
                <a:gd name="T13" fmla="*/ 41 h 185"/>
                <a:gd name="T14" fmla="*/ 0 w 422"/>
                <a:gd name="T15" fmla="*/ 63 h 185"/>
                <a:gd name="T16" fmla="*/ 23 w 422"/>
                <a:gd name="T17" fmla="*/ 18 h 185"/>
                <a:gd name="T18" fmla="*/ 89 w 422"/>
                <a:gd name="T19" fmla="*/ 6 h 185"/>
                <a:gd name="T20" fmla="*/ 194 w 422"/>
                <a:gd name="T21" fmla="*/ 52 h 185"/>
                <a:gd name="T22" fmla="*/ 333 w 422"/>
                <a:gd name="T23" fmla="*/ 91 h 185"/>
                <a:gd name="T24" fmla="*/ 414 w 422"/>
                <a:gd name="T25" fmla="*/ 10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85">
                  <a:moveTo>
                    <a:pt x="414" y="105"/>
                  </a:moveTo>
                  <a:cubicBezTo>
                    <a:pt x="414" y="105"/>
                    <a:pt x="422" y="165"/>
                    <a:pt x="407" y="174"/>
                  </a:cubicBezTo>
                  <a:cubicBezTo>
                    <a:pt x="393" y="183"/>
                    <a:pt x="369" y="185"/>
                    <a:pt x="321" y="162"/>
                  </a:cubicBezTo>
                  <a:cubicBezTo>
                    <a:pt x="273" y="139"/>
                    <a:pt x="151" y="80"/>
                    <a:pt x="123" y="73"/>
                  </a:cubicBezTo>
                  <a:cubicBezTo>
                    <a:pt x="86" y="63"/>
                    <a:pt x="37" y="72"/>
                    <a:pt x="31" y="76"/>
                  </a:cubicBezTo>
                  <a:cubicBezTo>
                    <a:pt x="24" y="80"/>
                    <a:pt x="24" y="56"/>
                    <a:pt x="47" y="49"/>
                  </a:cubicBezTo>
                  <a:cubicBezTo>
                    <a:pt x="71" y="41"/>
                    <a:pt x="29" y="32"/>
                    <a:pt x="24" y="41"/>
                  </a:cubicBezTo>
                  <a:cubicBezTo>
                    <a:pt x="19" y="50"/>
                    <a:pt x="0" y="63"/>
                    <a:pt x="0" y="63"/>
                  </a:cubicBezTo>
                  <a:cubicBezTo>
                    <a:pt x="0" y="63"/>
                    <a:pt x="3" y="24"/>
                    <a:pt x="23" y="18"/>
                  </a:cubicBezTo>
                  <a:cubicBezTo>
                    <a:pt x="42" y="11"/>
                    <a:pt x="68" y="0"/>
                    <a:pt x="89" y="6"/>
                  </a:cubicBezTo>
                  <a:cubicBezTo>
                    <a:pt x="109" y="12"/>
                    <a:pt x="171" y="41"/>
                    <a:pt x="194" y="52"/>
                  </a:cubicBezTo>
                  <a:cubicBezTo>
                    <a:pt x="218" y="64"/>
                    <a:pt x="304" y="94"/>
                    <a:pt x="333" y="91"/>
                  </a:cubicBezTo>
                  <a:cubicBezTo>
                    <a:pt x="333" y="91"/>
                    <a:pt x="353" y="92"/>
                    <a:pt x="414" y="105"/>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2" name="Freeform 431"/>
            <p:cNvSpPr/>
            <p:nvPr>
              <p:custDataLst>
                <p:tags r:id="rId417"/>
              </p:custDataLst>
            </p:nvPr>
          </p:nvSpPr>
          <p:spPr bwMode="auto">
            <a:xfrm>
              <a:off x="4513007" y="2616213"/>
              <a:ext cx="509187" cy="13728"/>
            </a:xfrm>
            <a:custGeom>
              <a:avLst/>
              <a:gdLst>
                <a:gd name="T0" fmla="*/ 3 w 377"/>
                <a:gd name="T1" fmla="*/ 10 h 10"/>
                <a:gd name="T2" fmla="*/ 374 w 377"/>
                <a:gd name="T3" fmla="*/ 10 h 10"/>
                <a:gd name="T4" fmla="*/ 377 w 377"/>
                <a:gd name="T5" fmla="*/ 6 h 10"/>
                <a:gd name="T6" fmla="*/ 377 w 377"/>
                <a:gd name="T7" fmla="*/ 4 h 10"/>
                <a:gd name="T8" fmla="*/ 374 w 377"/>
                <a:gd name="T9" fmla="*/ 0 h 10"/>
                <a:gd name="T10" fmla="*/ 3 w 377"/>
                <a:gd name="T11" fmla="*/ 0 h 10"/>
                <a:gd name="T12" fmla="*/ 0 w 377"/>
                <a:gd name="T13" fmla="*/ 4 h 10"/>
                <a:gd name="T14" fmla="*/ 0 w 377"/>
                <a:gd name="T15" fmla="*/ 6 h 10"/>
                <a:gd name="T16" fmla="*/ 3 w 37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10">
                  <a:moveTo>
                    <a:pt x="3" y="10"/>
                  </a:moveTo>
                  <a:cubicBezTo>
                    <a:pt x="374" y="10"/>
                    <a:pt x="374" y="10"/>
                    <a:pt x="374" y="10"/>
                  </a:cubicBezTo>
                  <a:cubicBezTo>
                    <a:pt x="376" y="10"/>
                    <a:pt x="377" y="8"/>
                    <a:pt x="377" y="6"/>
                  </a:cubicBezTo>
                  <a:cubicBezTo>
                    <a:pt x="377" y="4"/>
                    <a:pt x="377" y="4"/>
                    <a:pt x="377" y="4"/>
                  </a:cubicBezTo>
                  <a:cubicBezTo>
                    <a:pt x="377" y="2"/>
                    <a:pt x="376" y="0"/>
                    <a:pt x="374" y="0"/>
                  </a:cubicBezTo>
                  <a:cubicBezTo>
                    <a:pt x="3" y="0"/>
                    <a:pt x="3" y="0"/>
                    <a:pt x="3" y="0"/>
                  </a:cubicBezTo>
                  <a:cubicBezTo>
                    <a:pt x="1" y="0"/>
                    <a:pt x="0" y="2"/>
                    <a:pt x="0" y="4"/>
                  </a:cubicBezTo>
                  <a:cubicBezTo>
                    <a:pt x="0" y="6"/>
                    <a:pt x="0" y="6"/>
                    <a:pt x="0" y="6"/>
                  </a:cubicBezTo>
                  <a:cubicBezTo>
                    <a:pt x="0" y="8"/>
                    <a:pt x="1" y="10"/>
                    <a:pt x="3" y="10"/>
                  </a:cubicBezTo>
                  <a:close/>
                </a:path>
              </a:pathLst>
            </a:custGeom>
            <a:solidFill>
              <a:srgbClr val="95CB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3" name="Freeform 432"/>
            <p:cNvSpPr/>
            <p:nvPr>
              <p:custDataLst>
                <p:tags r:id="rId418"/>
              </p:custDataLst>
            </p:nvPr>
          </p:nvSpPr>
          <p:spPr bwMode="auto">
            <a:xfrm>
              <a:off x="4381966" y="2390323"/>
              <a:ext cx="509187" cy="232129"/>
            </a:xfrm>
            <a:custGeom>
              <a:avLst/>
              <a:gdLst>
                <a:gd name="T0" fmla="*/ 371 w 377"/>
                <a:gd name="T1" fmla="*/ 161 h 173"/>
                <a:gd name="T2" fmla="*/ 262 w 377"/>
                <a:gd name="T3" fmla="*/ 10 h 173"/>
                <a:gd name="T4" fmla="*/ 226 w 377"/>
                <a:gd name="T5" fmla="*/ 0 h 173"/>
                <a:gd name="T6" fmla="*/ 21 w 377"/>
                <a:gd name="T7" fmla="*/ 1 h 173"/>
                <a:gd name="T8" fmla="*/ 8 w 377"/>
                <a:gd name="T9" fmla="*/ 20 h 173"/>
                <a:gd name="T10" fmla="*/ 97 w 377"/>
                <a:gd name="T11" fmla="*/ 173 h 173"/>
                <a:gd name="T12" fmla="*/ 377 w 377"/>
                <a:gd name="T13" fmla="*/ 168 h 173"/>
                <a:gd name="T14" fmla="*/ 371 w 377"/>
                <a:gd name="T15" fmla="*/ 161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173">
                  <a:moveTo>
                    <a:pt x="371" y="161"/>
                  </a:moveTo>
                  <a:cubicBezTo>
                    <a:pt x="262" y="10"/>
                    <a:pt x="262" y="10"/>
                    <a:pt x="262" y="10"/>
                  </a:cubicBezTo>
                  <a:cubicBezTo>
                    <a:pt x="262" y="10"/>
                    <a:pt x="263" y="0"/>
                    <a:pt x="226" y="0"/>
                  </a:cubicBezTo>
                  <a:cubicBezTo>
                    <a:pt x="190" y="0"/>
                    <a:pt x="21" y="1"/>
                    <a:pt x="21" y="1"/>
                  </a:cubicBezTo>
                  <a:cubicBezTo>
                    <a:pt x="21" y="1"/>
                    <a:pt x="0" y="0"/>
                    <a:pt x="8" y="20"/>
                  </a:cubicBezTo>
                  <a:cubicBezTo>
                    <a:pt x="17" y="40"/>
                    <a:pt x="97" y="173"/>
                    <a:pt x="97" y="173"/>
                  </a:cubicBezTo>
                  <a:cubicBezTo>
                    <a:pt x="377" y="168"/>
                    <a:pt x="377" y="168"/>
                    <a:pt x="377" y="168"/>
                  </a:cubicBezTo>
                  <a:lnTo>
                    <a:pt x="371" y="161"/>
                  </a:lnTo>
                  <a:close/>
                </a:path>
              </a:pathLst>
            </a:custGeom>
            <a:solidFill>
              <a:srgbClr val="E3E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4" name="Freeform 433"/>
            <p:cNvSpPr/>
            <p:nvPr>
              <p:custDataLst>
                <p:tags r:id="rId419"/>
              </p:custDataLst>
            </p:nvPr>
          </p:nvSpPr>
          <p:spPr bwMode="auto">
            <a:xfrm>
              <a:off x="4758864" y="2082066"/>
              <a:ext cx="234625" cy="219649"/>
            </a:xfrm>
            <a:custGeom>
              <a:avLst/>
              <a:gdLst>
                <a:gd name="T0" fmla="*/ 157 w 174"/>
                <a:gd name="T1" fmla="*/ 113 h 163"/>
                <a:gd name="T2" fmla="*/ 164 w 174"/>
                <a:gd name="T3" fmla="*/ 74 h 163"/>
                <a:gd name="T4" fmla="*/ 99 w 174"/>
                <a:gd name="T5" fmla="*/ 0 h 163"/>
                <a:gd name="T6" fmla="*/ 0 w 174"/>
                <a:gd name="T7" fmla="*/ 16 h 163"/>
                <a:gd name="T8" fmla="*/ 33 w 174"/>
                <a:gd name="T9" fmla="*/ 112 h 163"/>
                <a:gd name="T10" fmla="*/ 104 w 174"/>
                <a:gd name="T11" fmla="*/ 153 h 163"/>
                <a:gd name="T12" fmla="*/ 157 w 174"/>
                <a:gd name="T13" fmla="*/ 113 h 163"/>
              </a:gdLst>
              <a:ahLst/>
              <a:cxnLst>
                <a:cxn ang="0">
                  <a:pos x="T0" y="T1"/>
                </a:cxn>
                <a:cxn ang="0">
                  <a:pos x="T2" y="T3"/>
                </a:cxn>
                <a:cxn ang="0">
                  <a:pos x="T4" y="T5"/>
                </a:cxn>
                <a:cxn ang="0">
                  <a:pos x="T6" y="T7"/>
                </a:cxn>
                <a:cxn ang="0">
                  <a:pos x="T8" y="T9"/>
                </a:cxn>
                <a:cxn ang="0">
                  <a:pos x="T10" y="T11"/>
                </a:cxn>
                <a:cxn ang="0">
                  <a:pos x="T12" y="T13"/>
                </a:cxn>
              </a:cxnLst>
              <a:rect l="0" t="0" r="r" b="b"/>
              <a:pathLst>
                <a:path w="174" h="163">
                  <a:moveTo>
                    <a:pt x="157" y="113"/>
                  </a:moveTo>
                  <a:cubicBezTo>
                    <a:pt x="157" y="113"/>
                    <a:pt x="154" y="110"/>
                    <a:pt x="164" y="74"/>
                  </a:cubicBezTo>
                  <a:cubicBezTo>
                    <a:pt x="174" y="36"/>
                    <a:pt x="99" y="0"/>
                    <a:pt x="99" y="0"/>
                  </a:cubicBezTo>
                  <a:cubicBezTo>
                    <a:pt x="0" y="16"/>
                    <a:pt x="0" y="16"/>
                    <a:pt x="0" y="16"/>
                  </a:cubicBezTo>
                  <a:cubicBezTo>
                    <a:pt x="0" y="16"/>
                    <a:pt x="13" y="84"/>
                    <a:pt x="33" y="112"/>
                  </a:cubicBezTo>
                  <a:cubicBezTo>
                    <a:pt x="54" y="140"/>
                    <a:pt x="72" y="163"/>
                    <a:pt x="104" y="153"/>
                  </a:cubicBezTo>
                  <a:cubicBezTo>
                    <a:pt x="137" y="142"/>
                    <a:pt x="157" y="113"/>
                    <a:pt x="157" y="113"/>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5" name="Oval 434"/>
            <p:cNvSpPr>
              <a:spLocks noChangeArrowheads="1"/>
            </p:cNvSpPr>
            <p:nvPr>
              <p:custDataLst>
                <p:tags r:id="rId420"/>
              </p:custDataLst>
            </p:nvPr>
          </p:nvSpPr>
          <p:spPr bwMode="auto">
            <a:xfrm>
              <a:off x="4897393" y="2069586"/>
              <a:ext cx="94848" cy="89856"/>
            </a:xfrm>
            <a:prstGeom prst="ellipse">
              <a:avLst/>
            </a:prstGeom>
            <a:solidFill>
              <a:srgbClr val="FF9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6" name="Freeform 435"/>
            <p:cNvSpPr/>
            <p:nvPr>
              <p:custDataLst>
                <p:tags r:id="rId421"/>
              </p:custDataLst>
            </p:nvPr>
          </p:nvSpPr>
          <p:spPr bwMode="auto">
            <a:xfrm>
              <a:off x="4907377" y="2069586"/>
              <a:ext cx="84864" cy="79872"/>
            </a:xfrm>
            <a:custGeom>
              <a:avLst/>
              <a:gdLst>
                <a:gd name="T0" fmla="*/ 28 w 63"/>
                <a:gd name="T1" fmla="*/ 0 h 59"/>
                <a:gd name="T2" fmla="*/ 7 w 63"/>
                <a:gd name="T3" fmla="*/ 7 h 59"/>
                <a:gd name="T4" fmla="*/ 0 w 63"/>
                <a:gd name="T5" fmla="*/ 26 h 59"/>
                <a:gd name="T6" fmla="*/ 36 w 63"/>
                <a:gd name="T7" fmla="*/ 59 h 59"/>
                <a:gd name="T8" fmla="*/ 57 w 63"/>
                <a:gd name="T9" fmla="*/ 52 h 59"/>
                <a:gd name="T10" fmla="*/ 63 w 63"/>
                <a:gd name="T11" fmla="*/ 33 h 59"/>
                <a:gd name="T12" fmla="*/ 28 w 63"/>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3" h="59">
                  <a:moveTo>
                    <a:pt x="28" y="0"/>
                  </a:moveTo>
                  <a:cubicBezTo>
                    <a:pt x="20" y="0"/>
                    <a:pt x="12" y="2"/>
                    <a:pt x="7" y="7"/>
                  </a:cubicBezTo>
                  <a:cubicBezTo>
                    <a:pt x="3" y="12"/>
                    <a:pt x="0" y="19"/>
                    <a:pt x="0" y="26"/>
                  </a:cubicBezTo>
                  <a:cubicBezTo>
                    <a:pt x="0" y="44"/>
                    <a:pt x="16" y="59"/>
                    <a:pt x="36" y="59"/>
                  </a:cubicBezTo>
                  <a:cubicBezTo>
                    <a:pt x="44" y="59"/>
                    <a:pt x="51" y="57"/>
                    <a:pt x="57" y="52"/>
                  </a:cubicBezTo>
                  <a:cubicBezTo>
                    <a:pt x="61" y="47"/>
                    <a:pt x="63" y="40"/>
                    <a:pt x="63" y="33"/>
                  </a:cubicBezTo>
                  <a:cubicBezTo>
                    <a:pt x="63" y="15"/>
                    <a:pt x="47" y="0"/>
                    <a:pt x="28" y="0"/>
                  </a:cubicBezTo>
                  <a:close/>
                </a:path>
              </a:pathLst>
            </a:cu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7" name="Freeform 436"/>
            <p:cNvSpPr/>
            <p:nvPr>
              <p:custDataLst>
                <p:tags r:id="rId422"/>
              </p:custDataLst>
            </p:nvPr>
          </p:nvSpPr>
          <p:spPr bwMode="auto">
            <a:xfrm>
              <a:off x="4733904" y="1974738"/>
              <a:ext cx="217153" cy="114817"/>
            </a:xfrm>
            <a:custGeom>
              <a:avLst/>
              <a:gdLst>
                <a:gd name="T0" fmla="*/ 161 w 161"/>
                <a:gd name="T1" fmla="*/ 76 h 85"/>
                <a:gd name="T2" fmla="*/ 131 w 161"/>
                <a:gd name="T3" fmla="*/ 29 h 85"/>
                <a:gd name="T4" fmla="*/ 64 w 161"/>
                <a:gd name="T5" fmla="*/ 3 h 85"/>
                <a:gd name="T6" fmla="*/ 6 w 161"/>
                <a:gd name="T7" fmla="*/ 23 h 85"/>
                <a:gd name="T8" fmla="*/ 1 w 161"/>
                <a:gd name="T9" fmla="*/ 39 h 85"/>
                <a:gd name="T10" fmla="*/ 8 w 161"/>
                <a:gd name="T11" fmla="*/ 56 h 85"/>
                <a:gd name="T12" fmla="*/ 12 w 161"/>
                <a:gd name="T13" fmla="*/ 41 h 85"/>
                <a:gd name="T14" fmla="*/ 74 w 161"/>
                <a:gd name="T15" fmla="*/ 21 h 85"/>
                <a:gd name="T16" fmla="*/ 127 w 161"/>
                <a:gd name="T17" fmla="*/ 55 h 85"/>
                <a:gd name="T18" fmla="*/ 142 w 161"/>
                <a:gd name="T19" fmla="*/ 85 h 85"/>
                <a:gd name="T20" fmla="*/ 161 w 161"/>
                <a:gd name="T21"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85">
                  <a:moveTo>
                    <a:pt x="161" y="76"/>
                  </a:moveTo>
                  <a:cubicBezTo>
                    <a:pt x="161" y="76"/>
                    <a:pt x="142" y="43"/>
                    <a:pt x="131" y="29"/>
                  </a:cubicBezTo>
                  <a:cubicBezTo>
                    <a:pt x="122" y="19"/>
                    <a:pt x="103" y="0"/>
                    <a:pt x="64" y="3"/>
                  </a:cubicBezTo>
                  <a:cubicBezTo>
                    <a:pt x="36" y="5"/>
                    <a:pt x="14" y="11"/>
                    <a:pt x="6" y="23"/>
                  </a:cubicBezTo>
                  <a:cubicBezTo>
                    <a:pt x="4" y="27"/>
                    <a:pt x="0" y="36"/>
                    <a:pt x="1" y="39"/>
                  </a:cubicBezTo>
                  <a:cubicBezTo>
                    <a:pt x="1" y="44"/>
                    <a:pt x="8" y="56"/>
                    <a:pt x="8" y="56"/>
                  </a:cubicBezTo>
                  <a:cubicBezTo>
                    <a:pt x="12" y="41"/>
                    <a:pt x="12" y="41"/>
                    <a:pt x="12" y="41"/>
                  </a:cubicBezTo>
                  <a:cubicBezTo>
                    <a:pt x="12" y="41"/>
                    <a:pt x="41" y="15"/>
                    <a:pt x="74" y="21"/>
                  </a:cubicBezTo>
                  <a:cubicBezTo>
                    <a:pt x="96" y="25"/>
                    <a:pt x="119" y="39"/>
                    <a:pt x="127" y="55"/>
                  </a:cubicBezTo>
                  <a:cubicBezTo>
                    <a:pt x="135" y="72"/>
                    <a:pt x="142" y="85"/>
                    <a:pt x="142" y="85"/>
                  </a:cubicBezTo>
                  <a:lnTo>
                    <a:pt x="161" y="76"/>
                  </a:lnTo>
                  <a:close/>
                </a:path>
              </a:pathLst>
            </a:cu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8" name="Freeform 437"/>
            <p:cNvSpPr/>
            <p:nvPr>
              <p:custDataLst>
                <p:tags r:id="rId423"/>
              </p:custDataLst>
            </p:nvPr>
          </p:nvSpPr>
          <p:spPr bwMode="auto">
            <a:xfrm>
              <a:off x="5707349" y="3952827"/>
              <a:ext cx="144769" cy="265826"/>
            </a:xfrm>
            <a:custGeom>
              <a:avLst/>
              <a:gdLst>
                <a:gd name="T0" fmla="*/ 33 w 107"/>
                <a:gd name="T1" fmla="*/ 195 h 197"/>
                <a:gd name="T2" fmla="*/ 23 w 107"/>
                <a:gd name="T3" fmla="*/ 194 h 197"/>
                <a:gd name="T4" fmla="*/ 18 w 107"/>
                <a:gd name="T5" fmla="*/ 186 h 197"/>
                <a:gd name="T6" fmla="*/ 17 w 107"/>
                <a:gd name="T7" fmla="*/ 37 h 197"/>
                <a:gd name="T8" fmla="*/ 24 w 107"/>
                <a:gd name="T9" fmla="*/ 15 h 197"/>
                <a:gd name="T10" fmla="*/ 63 w 107"/>
                <a:gd name="T11" fmla="*/ 0 h 197"/>
                <a:gd name="T12" fmla="*/ 83 w 107"/>
                <a:gd name="T13" fmla="*/ 3 h 197"/>
                <a:gd name="T14" fmla="*/ 106 w 107"/>
                <a:gd name="T15" fmla="*/ 40 h 197"/>
                <a:gd name="T16" fmla="*/ 99 w 107"/>
                <a:gd name="T17" fmla="*/ 84 h 197"/>
                <a:gd name="T18" fmla="*/ 79 w 107"/>
                <a:gd name="T19" fmla="*/ 163 h 197"/>
                <a:gd name="T20" fmla="*/ 68 w 107"/>
                <a:gd name="T21" fmla="*/ 193 h 197"/>
                <a:gd name="T22" fmla="*/ 33 w 10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7">
                  <a:moveTo>
                    <a:pt x="33" y="195"/>
                  </a:moveTo>
                  <a:cubicBezTo>
                    <a:pt x="29" y="196"/>
                    <a:pt x="26" y="196"/>
                    <a:pt x="23" y="194"/>
                  </a:cubicBezTo>
                  <a:cubicBezTo>
                    <a:pt x="20" y="193"/>
                    <a:pt x="19" y="189"/>
                    <a:pt x="18" y="186"/>
                  </a:cubicBezTo>
                  <a:cubicBezTo>
                    <a:pt x="0" y="139"/>
                    <a:pt x="7" y="86"/>
                    <a:pt x="17" y="37"/>
                  </a:cubicBezTo>
                  <a:cubicBezTo>
                    <a:pt x="18" y="29"/>
                    <a:pt x="20" y="22"/>
                    <a:pt x="24" y="15"/>
                  </a:cubicBezTo>
                  <a:cubicBezTo>
                    <a:pt x="32" y="3"/>
                    <a:pt x="49" y="0"/>
                    <a:pt x="63" y="0"/>
                  </a:cubicBezTo>
                  <a:cubicBezTo>
                    <a:pt x="70" y="0"/>
                    <a:pt x="77" y="0"/>
                    <a:pt x="83" y="3"/>
                  </a:cubicBezTo>
                  <a:cubicBezTo>
                    <a:pt x="97" y="9"/>
                    <a:pt x="104" y="25"/>
                    <a:pt x="106" y="40"/>
                  </a:cubicBezTo>
                  <a:cubicBezTo>
                    <a:pt x="107" y="55"/>
                    <a:pt x="103" y="70"/>
                    <a:pt x="99" y="84"/>
                  </a:cubicBezTo>
                  <a:cubicBezTo>
                    <a:pt x="92" y="111"/>
                    <a:pt x="85" y="137"/>
                    <a:pt x="79" y="163"/>
                  </a:cubicBezTo>
                  <a:cubicBezTo>
                    <a:pt x="77" y="172"/>
                    <a:pt x="77" y="188"/>
                    <a:pt x="68" y="193"/>
                  </a:cubicBezTo>
                  <a:cubicBezTo>
                    <a:pt x="60" y="197"/>
                    <a:pt x="42" y="195"/>
                    <a:pt x="33" y="195"/>
                  </a:cubicBez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9" name="Freeform 438"/>
            <p:cNvSpPr/>
            <p:nvPr>
              <p:custDataLst>
                <p:tags r:id="rId424"/>
              </p:custDataLst>
            </p:nvPr>
          </p:nvSpPr>
          <p:spPr bwMode="auto">
            <a:xfrm>
              <a:off x="5677397" y="3960316"/>
              <a:ext cx="187201" cy="212161"/>
            </a:xfrm>
            <a:custGeom>
              <a:avLst/>
              <a:gdLst>
                <a:gd name="T0" fmla="*/ 130 w 139"/>
                <a:gd name="T1" fmla="*/ 86 h 158"/>
                <a:gd name="T2" fmla="*/ 48 w 139"/>
                <a:gd name="T3" fmla="*/ 149 h 158"/>
                <a:gd name="T4" fmla="*/ 9 w 139"/>
                <a:gd name="T5" fmla="*/ 54 h 158"/>
                <a:gd name="T6" fmla="*/ 86 w 139"/>
                <a:gd name="T7" fmla="*/ 9 h 158"/>
                <a:gd name="T8" fmla="*/ 130 w 139"/>
                <a:gd name="T9" fmla="*/ 86 h 158"/>
              </a:gdLst>
              <a:ahLst/>
              <a:cxnLst>
                <a:cxn ang="0">
                  <a:pos x="T0" y="T1"/>
                </a:cxn>
                <a:cxn ang="0">
                  <a:pos x="T2" y="T3"/>
                </a:cxn>
                <a:cxn ang="0">
                  <a:pos x="T4" y="T5"/>
                </a:cxn>
                <a:cxn ang="0">
                  <a:pos x="T6" y="T7"/>
                </a:cxn>
                <a:cxn ang="0">
                  <a:pos x="T8" y="T9"/>
                </a:cxn>
              </a:cxnLst>
              <a:rect l="0" t="0" r="r" b="b"/>
              <a:pathLst>
                <a:path w="139" h="158">
                  <a:moveTo>
                    <a:pt x="130" y="86"/>
                  </a:moveTo>
                  <a:cubicBezTo>
                    <a:pt x="121" y="119"/>
                    <a:pt x="82" y="158"/>
                    <a:pt x="48" y="149"/>
                  </a:cubicBezTo>
                  <a:cubicBezTo>
                    <a:pt x="15" y="140"/>
                    <a:pt x="0" y="87"/>
                    <a:pt x="9" y="54"/>
                  </a:cubicBezTo>
                  <a:cubicBezTo>
                    <a:pt x="18" y="20"/>
                    <a:pt x="52" y="0"/>
                    <a:pt x="86" y="9"/>
                  </a:cubicBezTo>
                  <a:cubicBezTo>
                    <a:pt x="119" y="18"/>
                    <a:pt x="139" y="52"/>
                    <a:pt x="130" y="86"/>
                  </a:cubicBez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0" name="Oval 439"/>
            <p:cNvSpPr>
              <a:spLocks noChangeArrowheads="1"/>
            </p:cNvSpPr>
            <p:nvPr>
              <p:custDataLst>
                <p:tags r:id="rId425"/>
              </p:custDataLst>
            </p:nvPr>
          </p:nvSpPr>
          <p:spPr bwMode="auto">
            <a:xfrm>
              <a:off x="5350419" y="3635834"/>
              <a:ext cx="78625" cy="77376"/>
            </a:xfrm>
            <a:prstGeom prst="ellipse">
              <a:avLst/>
            </a:pr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1" name="Freeform 440"/>
            <p:cNvSpPr/>
            <p:nvPr>
              <p:custDataLst>
                <p:tags r:id="rId426"/>
              </p:custDataLst>
            </p:nvPr>
          </p:nvSpPr>
          <p:spPr bwMode="auto">
            <a:xfrm>
              <a:off x="5629972" y="4554367"/>
              <a:ext cx="183457" cy="871108"/>
            </a:xfrm>
            <a:custGeom>
              <a:avLst/>
              <a:gdLst>
                <a:gd name="T0" fmla="*/ 147 w 147"/>
                <a:gd name="T1" fmla="*/ 0 h 698"/>
                <a:gd name="T2" fmla="*/ 125 w 147"/>
                <a:gd name="T3" fmla="*/ 360 h 698"/>
                <a:gd name="T4" fmla="*/ 137 w 147"/>
                <a:gd name="T5" fmla="*/ 698 h 698"/>
                <a:gd name="T6" fmla="*/ 6 w 147"/>
                <a:gd name="T7" fmla="*/ 698 h 698"/>
                <a:gd name="T8" fmla="*/ 0 w 147"/>
                <a:gd name="T9" fmla="*/ 672 h 698"/>
                <a:gd name="T10" fmla="*/ 99 w 147"/>
                <a:gd name="T11" fmla="*/ 671 h 698"/>
                <a:gd name="T12" fmla="*/ 59 w 147"/>
                <a:gd name="T13" fmla="*/ 361 h 698"/>
                <a:gd name="T14" fmla="*/ 18 w 147"/>
                <a:gd name="T15" fmla="*/ 16 h 698"/>
                <a:gd name="T16" fmla="*/ 147 w 147"/>
                <a:gd name="T17"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698">
                  <a:moveTo>
                    <a:pt x="147" y="0"/>
                  </a:moveTo>
                  <a:lnTo>
                    <a:pt x="125" y="360"/>
                  </a:lnTo>
                  <a:lnTo>
                    <a:pt x="137" y="698"/>
                  </a:lnTo>
                  <a:lnTo>
                    <a:pt x="6" y="698"/>
                  </a:lnTo>
                  <a:lnTo>
                    <a:pt x="0" y="672"/>
                  </a:lnTo>
                  <a:lnTo>
                    <a:pt x="99" y="671"/>
                  </a:lnTo>
                  <a:lnTo>
                    <a:pt x="59" y="361"/>
                  </a:lnTo>
                  <a:lnTo>
                    <a:pt x="18" y="16"/>
                  </a:lnTo>
                  <a:lnTo>
                    <a:pt x="147" y="0"/>
                  </a:ln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2" name="Freeform 441"/>
            <p:cNvSpPr/>
            <p:nvPr>
              <p:custDataLst>
                <p:tags r:id="rId427"/>
              </p:custDataLst>
            </p:nvPr>
          </p:nvSpPr>
          <p:spPr bwMode="auto">
            <a:xfrm>
              <a:off x="5688629" y="4546879"/>
              <a:ext cx="405602" cy="868612"/>
            </a:xfrm>
            <a:custGeom>
              <a:avLst/>
              <a:gdLst>
                <a:gd name="T0" fmla="*/ 142 w 325"/>
                <a:gd name="T1" fmla="*/ 0 h 696"/>
                <a:gd name="T2" fmla="*/ 171 w 325"/>
                <a:gd name="T3" fmla="*/ 305 h 696"/>
                <a:gd name="T4" fmla="*/ 325 w 325"/>
                <a:gd name="T5" fmla="*/ 615 h 696"/>
                <a:gd name="T6" fmla="*/ 294 w 325"/>
                <a:gd name="T7" fmla="*/ 696 h 696"/>
                <a:gd name="T8" fmla="*/ 234 w 325"/>
                <a:gd name="T9" fmla="*/ 696 h 696"/>
                <a:gd name="T10" fmla="*/ 270 w 325"/>
                <a:gd name="T11" fmla="*/ 669 h 696"/>
                <a:gd name="T12" fmla="*/ 288 w 325"/>
                <a:gd name="T13" fmla="*/ 607 h 696"/>
                <a:gd name="T14" fmla="*/ 137 w 325"/>
                <a:gd name="T15" fmla="*/ 374 h 696"/>
                <a:gd name="T16" fmla="*/ 0 w 325"/>
                <a:gd name="T17" fmla="*/ 18 h 696"/>
                <a:gd name="T18" fmla="*/ 142 w 325"/>
                <a:gd name="T1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696">
                  <a:moveTo>
                    <a:pt x="142" y="0"/>
                  </a:moveTo>
                  <a:lnTo>
                    <a:pt x="171" y="305"/>
                  </a:lnTo>
                  <a:lnTo>
                    <a:pt x="325" y="615"/>
                  </a:lnTo>
                  <a:lnTo>
                    <a:pt x="294" y="696"/>
                  </a:lnTo>
                  <a:lnTo>
                    <a:pt x="234" y="696"/>
                  </a:lnTo>
                  <a:lnTo>
                    <a:pt x="270" y="669"/>
                  </a:lnTo>
                  <a:lnTo>
                    <a:pt x="288" y="607"/>
                  </a:lnTo>
                  <a:lnTo>
                    <a:pt x="137" y="374"/>
                  </a:lnTo>
                  <a:lnTo>
                    <a:pt x="0" y="18"/>
                  </a:lnTo>
                  <a:lnTo>
                    <a:pt x="142" y="0"/>
                  </a:ln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3" name="Freeform 442"/>
            <p:cNvSpPr/>
            <p:nvPr>
              <p:custDataLst>
                <p:tags r:id="rId428"/>
              </p:custDataLst>
            </p:nvPr>
          </p:nvSpPr>
          <p:spPr bwMode="auto">
            <a:xfrm>
              <a:off x="5389108" y="3674522"/>
              <a:ext cx="476738" cy="899813"/>
            </a:xfrm>
            <a:custGeom>
              <a:avLst/>
              <a:gdLst>
                <a:gd name="T0" fmla="*/ 0 w 382"/>
                <a:gd name="T1" fmla="*/ 31 h 721"/>
                <a:gd name="T2" fmla="*/ 32 w 382"/>
                <a:gd name="T3" fmla="*/ 0 h 721"/>
                <a:gd name="T4" fmla="*/ 99 w 382"/>
                <a:gd name="T5" fmla="*/ 238 h 721"/>
                <a:gd name="T6" fmla="*/ 241 w 382"/>
                <a:gd name="T7" fmla="*/ 368 h 721"/>
                <a:gd name="T8" fmla="*/ 343 w 382"/>
                <a:gd name="T9" fmla="*/ 414 h 721"/>
                <a:gd name="T10" fmla="*/ 344 w 382"/>
                <a:gd name="T11" fmla="*/ 597 h 721"/>
                <a:gd name="T12" fmla="*/ 382 w 382"/>
                <a:gd name="T13" fmla="*/ 699 h 721"/>
                <a:gd name="T14" fmla="*/ 211 w 382"/>
                <a:gd name="T15" fmla="*/ 721 h 721"/>
                <a:gd name="T16" fmla="*/ 214 w 382"/>
                <a:gd name="T17" fmla="*/ 587 h 721"/>
                <a:gd name="T18" fmla="*/ 211 w 382"/>
                <a:gd name="T19" fmla="*/ 441 h 721"/>
                <a:gd name="T20" fmla="*/ 43 w 382"/>
                <a:gd name="T21" fmla="*/ 258 h 721"/>
                <a:gd name="T22" fmla="*/ 0 w 382"/>
                <a:gd name="T23" fmla="*/ 31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2" h="721">
                  <a:moveTo>
                    <a:pt x="0" y="31"/>
                  </a:moveTo>
                  <a:lnTo>
                    <a:pt x="32" y="0"/>
                  </a:lnTo>
                  <a:lnTo>
                    <a:pt x="99" y="238"/>
                  </a:lnTo>
                  <a:lnTo>
                    <a:pt x="241" y="368"/>
                  </a:lnTo>
                  <a:lnTo>
                    <a:pt x="343" y="414"/>
                  </a:lnTo>
                  <a:lnTo>
                    <a:pt x="344" y="597"/>
                  </a:lnTo>
                  <a:lnTo>
                    <a:pt x="382" y="699"/>
                  </a:lnTo>
                  <a:lnTo>
                    <a:pt x="211" y="721"/>
                  </a:lnTo>
                  <a:lnTo>
                    <a:pt x="214" y="587"/>
                  </a:lnTo>
                  <a:lnTo>
                    <a:pt x="211" y="441"/>
                  </a:lnTo>
                  <a:lnTo>
                    <a:pt x="43" y="258"/>
                  </a:lnTo>
                  <a:lnTo>
                    <a:pt x="0" y="31"/>
                  </a:lnTo>
                  <a:close/>
                </a:path>
              </a:pathLst>
            </a:custGeom>
            <a:solidFill>
              <a:srgbClr val="FF5A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4" name="Freeform 443"/>
            <p:cNvSpPr/>
            <p:nvPr>
              <p:custDataLst>
                <p:tags r:id="rId429"/>
              </p:custDataLst>
            </p:nvPr>
          </p:nvSpPr>
          <p:spPr bwMode="auto">
            <a:xfrm>
              <a:off x="5756021" y="3962812"/>
              <a:ext cx="117313" cy="283298"/>
            </a:xfrm>
            <a:custGeom>
              <a:avLst/>
              <a:gdLst>
                <a:gd name="T0" fmla="*/ 1 w 87"/>
                <a:gd name="T1" fmla="*/ 37 h 210"/>
                <a:gd name="T2" fmla="*/ 13 w 87"/>
                <a:gd name="T3" fmla="*/ 74 h 210"/>
                <a:gd name="T4" fmla="*/ 38 w 87"/>
                <a:gd name="T5" fmla="*/ 72 h 210"/>
                <a:gd name="T6" fmla="*/ 38 w 87"/>
                <a:gd name="T7" fmla="*/ 98 h 210"/>
                <a:gd name="T8" fmla="*/ 13 w 87"/>
                <a:gd name="T9" fmla="*/ 107 h 210"/>
                <a:gd name="T10" fmla="*/ 18 w 87"/>
                <a:gd name="T11" fmla="*/ 210 h 210"/>
                <a:gd name="T12" fmla="*/ 75 w 87"/>
                <a:gd name="T13" fmla="*/ 208 h 210"/>
                <a:gd name="T14" fmla="*/ 81 w 87"/>
                <a:gd name="T15" fmla="*/ 61 h 210"/>
                <a:gd name="T16" fmla="*/ 74 w 87"/>
                <a:gd name="T17" fmla="*/ 31 h 210"/>
                <a:gd name="T18" fmla="*/ 54 w 87"/>
                <a:gd name="T19" fmla="*/ 8 h 210"/>
                <a:gd name="T20" fmla="*/ 32 w 87"/>
                <a:gd name="T21" fmla="*/ 2 h 210"/>
                <a:gd name="T22" fmla="*/ 13 w 87"/>
                <a:gd name="T23" fmla="*/ 2 h 210"/>
                <a:gd name="T24" fmla="*/ 1 w 87"/>
                <a:gd name="T25"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210">
                  <a:moveTo>
                    <a:pt x="1" y="37"/>
                  </a:moveTo>
                  <a:cubicBezTo>
                    <a:pt x="2" y="50"/>
                    <a:pt x="8" y="62"/>
                    <a:pt x="13" y="74"/>
                  </a:cubicBezTo>
                  <a:cubicBezTo>
                    <a:pt x="19" y="66"/>
                    <a:pt x="31" y="66"/>
                    <a:pt x="38" y="72"/>
                  </a:cubicBezTo>
                  <a:cubicBezTo>
                    <a:pt x="44" y="79"/>
                    <a:pt x="44" y="91"/>
                    <a:pt x="38" y="98"/>
                  </a:cubicBezTo>
                  <a:cubicBezTo>
                    <a:pt x="32" y="106"/>
                    <a:pt x="22" y="109"/>
                    <a:pt x="13" y="107"/>
                  </a:cubicBezTo>
                  <a:cubicBezTo>
                    <a:pt x="12" y="142"/>
                    <a:pt x="14" y="176"/>
                    <a:pt x="18" y="210"/>
                  </a:cubicBezTo>
                  <a:cubicBezTo>
                    <a:pt x="37" y="209"/>
                    <a:pt x="56" y="208"/>
                    <a:pt x="75" y="208"/>
                  </a:cubicBezTo>
                  <a:cubicBezTo>
                    <a:pt x="81" y="159"/>
                    <a:pt x="87" y="110"/>
                    <a:pt x="81" y="61"/>
                  </a:cubicBezTo>
                  <a:cubicBezTo>
                    <a:pt x="80" y="51"/>
                    <a:pt x="78" y="40"/>
                    <a:pt x="74" y="31"/>
                  </a:cubicBezTo>
                  <a:cubicBezTo>
                    <a:pt x="70" y="21"/>
                    <a:pt x="63" y="13"/>
                    <a:pt x="54" y="8"/>
                  </a:cubicBezTo>
                  <a:cubicBezTo>
                    <a:pt x="48" y="4"/>
                    <a:pt x="40" y="3"/>
                    <a:pt x="32" y="2"/>
                  </a:cubicBezTo>
                  <a:cubicBezTo>
                    <a:pt x="27" y="2"/>
                    <a:pt x="18" y="0"/>
                    <a:pt x="13" y="2"/>
                  </a:cubicBezTo>
                  <a:cubicBezTo>
                    <a:pt x="2" y="6"/>
                    <a:pt x="0" y="27"/>
                    <a:pt x="1" y="37"/>
                  </a:cubicBez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5" name="Freeform 444"/>
            <p:cNvSpPr/>
            <p:nvPr>
              <p:custDataLst>
                <p:tags r:id="rId430"/>
              </p:custDataLst>
            </p:nvPr>
          </p:nvSpPr>
          <p:spPr bwMode="auto">
            <a:xfrm>
              <a:off x="5652436" y="4546879"/>
              <a:ext cx="249601" cy="458019"/>
            </a:xfrm>
            <a:custGeom>
              <a:avLst/>
              <a:gdLst>
                <a:gd name="T0" fmla="*/ 171 w 200"/>
                <a:gd name="T1" fmla="*/ 0 h 367"/>
                <a:gd name="T2" fmla="*/ 200 w 200"/>
                <a:gd name="T3" fmla="*/ 305 h 367"/>
                <a:gd name="T4" fmla="*/ 41 w 200"/>
                <a:gd name="T5" fmla="*/ 367 h 367"/>
                <a:gd name="T6" fmla="*/ 0 w 200"/>
                <a:gd name="T7" fmla="*/ 22 h 367"/>
                <a:gd name="T8" fmla="*/ 171 w 200"/>
                <a:gd name="T9" fmla="*/ 0 h 367"/>
              </a:gdLst>
              <a:ahLst/>
              <a:cxnLst>
                <a:cxn ang="0">
                  <a:pos x="T0" y="T1"/>
                </a:cxn>
                <a:cxn ang="0">
                  <a:pos x="T2" y="T3"/>
                </a:cxn>
                <a:cxn ang="0">
                  <a:pos x="T4" y="T5"/>
                </a:cxn>
                <a:cxn ang="0">
                  <a:pos x="T6" y="T7"/>
                </a:cxn>
                <a:cxn ang="0">
                  <a:pos x="T8" y="T9"/>
                </a:cxn>
              </a:cxnLst>
              <a:rect l="0" t="0" r="r" b="b"/>
              <a:pathLst>
                <a:path w="200" h="367">
                  <a:moveTo>
                    <a:pt x="171" y="0"/>
                  </a:moveTo>
                  <a:lnTo>
                    <a:pt x="200" y="305"/>
                  </a:lnTo>
                  <a:lnTo>
                    <a:pt x="41" y="367"/>
                  </a:lnTo>
                  <a:lnTo>
                    <a:pt x="0" y="22"/>
                  </a:lnTo>
                  <a:lnTo>
                    <a:pt x="171" y="0"/>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6" name="Freeform 445"/>
            <p:cNvSpPr/>
            <p:nvPr>
              <p:custDataLst>
                <p:tags r:id="rId431"/>
              </p:custDataLst>
            </p:nvPr>
          </p:nvSpPr>
          <p:spPr bwMode="auto">
            <a:xfrm>
              <a:off x="5629972" y="5348099"/>
              <a:ext cx="170977" cy="77376"/>
            </a:xfrm>
            <a:custGeom>
              <a:avLst/>
              <a:gdLst>
                <a:gd name="T0" fmla="*/ 0 w 137"/>
                <a:gd name="T1" fmla="*/ 36 h 62"/>
                <a:gd name="T2" fmla="*/ 6 w 137"/>
                <a:gd name="T3" fmla="*/ 62 h 62"/>
                <a:gd name="T4" fmla="*/ 137 w 137"/>
                <a:gd name="T5" fmla="*/ 62 h 62"/>
                <a:gd name="T6" fmla="*/ 135 w 137"/>
                <a:gd name="T7" fmla="*/ 0 h 62"/>
                <a:gd name="T8" fmla="*/ 95 w 137"/>
                <a:gd name="T9" fmla="*/ 0 h 62"/>
                <a:gd name="T10" fmla="*/ 99 w 137"/>
                <a:gd name="T11" fmla="*/ 35 h 62"/>
                <a:gd name="T12" fmla="*/ 0 w 137"/>
                <a:gd name="T13" fmla="*/ 36 h 62"/>
              </a:gdLst>
              <a:ahLst/>
              <a:cxnLst>
                <a:cxn ang="0">
                  <a:pos x="T0" y="T1"/>
                </a:cxn>
                <a:cxn ang="0">
                  <a:pos x="T2" y="T3"/>
                </a:cxn>
                <a:cxn ang="0">
                  <a:pos x="T4" y="T5"/>
                </a:cxn>
                <a:cxn ang="0">
                  <a:pos x="T6" y="T7"/>
                </a:cxn>
                <a:cxn ang="0">
                  <a:pos x="T8" y="T9"/>
                </a:cxn>
                <a:cxn ang="0">
                  <a:pos x="T10" y="T11"/>
                </a:cxn>
                <a:cxn ang="0">
                  <a:pos x="T12" y="T13"/>
                </a:cxn>
              </a:cxnLst>
              <a:rect l="0" t="0" r="r" b="b"/>
              <a:pathLst>
                <a:path w="137" h="62">
                  <a:moveTo>
                    <a:pt x="0" y="36"/>
                  </a:moveTo>
                  <a:lnTo>
                    <a:pt x="6" y="62"/>
                  </a:lnTo>
                  <a:lnTo>
                    <a:pt x="137" y="62"/>
                  </a:lnTo>
                  <a:lnTo>
                    <a:pt x="135" y="0"/>
                  </a:lnTo>
                  <a:lnTo>
                    <a:pt x="95" y="0"/>
                  </a:lnTo>
                  <a:lnTo>
                    <a:pt x="99" y="35"/>
                  </a:lnTo>
                  <a:lnTo>
                    <a:pt x="0" y="36"/>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7" name="Freeform 446"/>
            <p:cNvSpPr/>
            <p:nvPr>
              <p:custDataLst>
                <p:tags r:id="rId432"/>
              </p:custDataLst>
            </p:nvPr>
          </p:nvSpPr>
          <p:spPr bwMode="auto">
            <a:xfrm>
              <a:off x="5980663" y="5263234"/>
              <a:ext cx="113569" cy="152257"/>
            </a:xfrm>
            <a:custGeom>
              <a:avLst/>
              <a:gdLst>
                <a:gd name="T0" fmla="*/ 71 w 91"/>
                <a:gd name="T1" fmla="*/ 0 h 122"/>
                <a:gd name="T2" fmla="*/ 43 w 91"/>
                <a:gd name="T3" fmla="*/ 17 h 122"/>
                <a:gd name="T4" fmla="*/ 54 w 91"/>
                <a:gd name="T5" fmla="*/ 33 h 122"/>
                <a:gd name="T6" fmla="*/ 36 w 91"/>
                <a:gd name="T7" fmla="*/ 95 h 122"/>
                <a:gd name="T8" fmla="*/ 0 w 91"/>
                <a:gd name="T9" fmla="*/ 122 h 122"/>
                <a:gd name="T10" fmla="*/ 60 w 91"/>
                <a:gd name="T11" fmla="*/ 122 h 122"/>
                <a:gd name="T12" fmla="*/ 91 w 91"/>
                <a:gd name="T13" fmla="*/ 41 h 122"/>
                <a:gd name="T14" fmla="*/ 71 w 91"/>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22">
                  <a:moveTo>
                    <a:pt x="71" y="0"/>
                  </a:moveTo>
                  <a:lnTo>
                    <a:pt x="43" y="17"/>
                  </a:lnTo>
                  <a:lnTo>
                    <a:pt x="54" y="33"/>
                  </a:lnTo>
                  <a:lnTo>
                    <a:pt x="36" y="95"/>
                  </a:lnTo>
                  <a:lnTo>
                    <a:pt x="0" y="122"/>
                  </a:lnTo>
                  <a:lnTo>
                    <a:pt x="60" y="122"/>
                  </a:lnTo>
                  <a:lnTo>
                    <a:pt x="91" y="41"/>
                  </a:lnTo>
                  <a:lnTo>
                    <a:pt x="71" y="0"/>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8" name="Freeform 447"/>
            <p:cNvSpPr/>
            <p:nvPr>
              <p:custDataLst>
                <p:tags r:id="rId433"/>
              </p:custDataLst>
            </p:nvPr>
          </p:nvSpPr>
          <p:spPr bwMode="auto">
            <a:xfrm>
              <a:off x="637947" y="4047676"/>
              <a:ext cx="1606185" cy="1332871"/>
            </a:xfrm>
            <a:custGeom>
              <a:avLst/>
              <a:gdLst>
                <a:gd name="T0" fmla="*/ 1100 w 1191"/>
                <a:gd name="T1" fmla="*/ 990 h 990"/>
                <a:gd name="T2" fmla="*/ 91 w 1191"/>
                <a:gd name="T3" fmla="*/ 990 h 990"/>
                <a:gd name="T4" fmla="*/ 0 w 1191"/>
                <a:gd name="T5" fmla="*/ 899 h 990"/>
                <a:gd name="T6" fmla="*/ 0 w 1191"/>
                <a:gd name="T7" fmla="*/ 90 h 990"/>
                <a:gd name="T8" fmla="*/ 91 w 1191"/>
                <a:gd name="T9" fmla="*/ 0 h 990"/>
                <a:gd name="T10" fmla="*/ 1100 w 1191"/>
                <a:gd name="T11" fmla="*/ 0 h 990"/>
                <a:gd name="T12" fmla="*/ 1191 w 1191"/>
                <a:gd name="T13" fmla="*/ 90 h 990"/>
                <a:gd name="T14" fmla="*/ 1191 w 1191"/>
                <a:gd name="T15" fmla="*/ 899 h 990"/>
                <a:gd name="T16" fmla="*/ 1100 w 1191"/>
                <a:gd name="T17" fmla="*/ 99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1" h="990">
                  <a:moveTo>
                    <a:pt x="1100" y="990"/>
                  </a:moveTo>
                  <a:cubicBezTo>
                    <a:pt x="91" y="990"/>
                    <a:pt x="91" y="990"/>
                    <a:pt x="91" y="990"/>
                  </a:cubicBezTo>
                  <a:cubicBezTo>
                    <a:pt x="41" y="990"/>
                    <a:pt x="0" y="949"/>
                    <a:pt x="0" y="899"/>
                  </a:cubicBezTo>
                  <a:cubicBezTo>
                    <a:pt x="0" y="90"/>
                    <a:pt x="0" y="90"/>
                    <a:pt x="0" y="90"/>
                  </a:cubicBezTo>
                  <a:cubicBezTo>
                    <a:pt x="0" y="40"/>
                    <a:pt x="41" y="0"/>
                    <a:pt x="91" y="0"/>
                  </a:cubicBezTo>
                  <a:cubicBezTo>
                    <a:pt x="1100" y="0"/>
                    <a:pt x="1100" y="0"/>
                    <a:pt x="1100" y="0"/>
                  </a:cubicBezTo>
                  <a:cubicBezTo>
                    <a:pt x="1150" y="0"/>
                    <a:pt x="1191" y="40"/>
                    <a:pt x="1191" y="90"/>
                  </a:cubicBezTo>
                  <a:cubicBezTo>
                    <a:pt x="1191" y="899"/>
                    <a:pt x="1191" y="899"/>
                    <a:pt x="1191" y="899"/>
                  </a:cubicBezTo>
                  <a:cubicBezTo>
                    <a:pt x="1191" y="949"/>
                    <a:pt x="1150" y="990"/>
                    <a:pt x="1100" y="990"/>
                  </a:cubicBezTo>
                </a:path>
              </a:pathLst>
            </a:custGeom>
            <a:solidFill>
              <a:srgbClr val="F3A4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9" name="Rectangle 448"/>
            <p:cNvSpPr>
              <a:spLocks noChangeArrowheads="1"/>
            </p:cNvSpPr>
            <p:nvPr>
              <p:custDataLst>
                <p:tags r:id="rId434"/>
              </p:custDataLst>
            </p:nvPr>
          </p:nvSpPr>
          <p:spPr bwMode="auto">
            <a:xfrm>
              <a:off x="675387" y="4188701"/>
              <a:ext cx="1532552" cy="1143174"/>
            </a:xfrm>
            <a:prstGeom prst="rect">
              <a:avLst/>
            </a:prstGeom>
            <a:solidFill>
              <a:srgbClr val="FBF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0" name="Rectangle 449"/>
            <p:cNvSpPr>
              <a:spLocks noChangeArrowheads="1"/>
            </p:cNvSpPr>
            <p:nvPr>
              <p:custDataLst>
                <p:tags r:id="rId435"/>
              </p:custDataLst>
            </p:nvPr>
          </p:nvSpPr>
          <p:spPr bwMode="auto">
            <a:xfrm>
              <a:off x="675387" y="4188701"/>
              <a:ext cx="1532552" cy="114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1" name="Freeform 450"/>
            <p:cNvSpPr>
              <a:spLocks noEditPoints="1"/>
            </p:cNvSpPr>
            <p:nvPr>
              <p:custDataLst>
                <p:tags r:id="rId436"/>
              </p:custDataLst>
            </p:nvPr>
          </p:nvSpPr>
          <p:spPr bwMode="auto">
            <a:xfrm>
              <a:off x="1128414" y="4724095"/>
              <a:ext cx="33697" cy="335714"/>
            </a:xfrm>
            <a:custGeom>
              <a:avLst/>
              <a:gdLst>
                <a:gd name="T0" fmla="*/ 21 w 25"/>
                <a:gd name="T1" fmla="*/ 250 h 250"/>
                <a:gd name="T2" fmla="*/ 3 w 25"/>
                <a:gd name="T3" fmla="*/ 250 h 250"/>
                <a:gd name="T4" fmla="*/ 0 w 25"/>
                <a:gd name="T5" fmla="*/ 247 h 250"/>
                <a:gd name="T6" fmla="*/ 0 w 25"/>
                <a:gd name="T7" fmla="*/ 4 h 250"/>
                <a:gd name="T8" fmla="*/ 3 w 25"/>
                <a:gd name="T9" fmla="*/ 0 h 250"/>
                <a:gd name="T10" fmla="*/ 21 w 25"/>
                <a:gd name="T11" fmla="*/ 0 h 250"/>
                <a:gd name="T12" fmla="*/ 25 w 25"/>
                <a:gd name="T13" fmla="*/ 4 h 250"/>
                <a:gd name="T14" fmla="*/ 25 w 25"/>
                <a:gd name="T15" fmla="*/ 247 h 250"/>
                <a:gd name="T16" fmla="*/ 21 w 25"/>
                <a:gd name="T17" fmla="*/ 250 h 250"/>
                <a:gd name="T18" fmla="*/ 6 w 25"/>
                <a:gd name="T19" fmla="*/ 244 h 250"/>
                <a:gd name="T20" fmla="*/ 18 w 25"/>
                <a:gd name="T21" fmla="*/ 244 h 250"/>
                <a:gd name="T22" fmla="*/ 18 w 25"/>
                <a:gd name="T23" fmla="*/ 7 h 250"/>
                <a:gd name="T24" fmla="*/ 6 w 25"/>
                <a:gd name="T25" fmla="*/ 7 h 250"/>
                <a:gd name="T26" fmla="*/ 6 w 25"/>
                <a:gd name="T27" fmla="*/ 24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0">
                  <a:moveTo>
                    <a:pt x="21" y="250"/>
                  </a:moveTo>
                  <a:cubicBezTo>
                    <a:pt x="3" y="250"/>
                    <a:pt x="3" y="250"/>
                    <a:pt x="3" y="250"/>
                  </a:cubicBezTo>
                  <a:cubicBezTo>
                    <a:pt x="1" y="250"/>
                    <a:pt x="0" y="249"/>
                    <a:pt x="0" y="247"/>
                  </a:cubicBezTo>
                  <a:cubicBezTo>
                    <a:pt x="0" y="4"/>
                    <a:pt x="0" y="4"/>
                    <a:pt x="0" y="4"/>
                  </a:cubicBezTo>
                  <a:cubicBezTo>
                    <a:pt x="0" y="2"/>
                    <a:pt x="1" y="0"/>
                    <a:pt x="3" y="0"/>
                  </a:cubicBezTo>
                  <a:cubicBezTo>
                    <a:pt x="21" y="0"/>
                    <a:pt x="21" y="0"/>
                    <a:pt x="21" y="0"/>
                  </a:cubicBezTo>
                  <a:cubicBezTo>
                    <a:pt x="23" y="0"/>
                    <a:pt x="25" y="2"/>
                    <a:pt x="25" y="4"/>
                  </a:cubicBezTo>
                  <a:cubicBezTo>
                    <a:pt x="25" y="247"/>
                    <a:pt x="25" y="247"/>
                    <a:pt x="25" y="247"/>
                  </a:cubicBezTo>
                  <a:cubicBezTo>
                    <a:pt x="25" y="249"/>
                    <a:pt x="23" y="250"/>
                    <a:pt x="21" y="250"/>
                  </a:cubicBezTo>
                  <a:moveTo>
                    <a:pt x="6" y="244"/>
                  </a:moveTo>
                  <a:cubicBezTo>
                    <a:pt x="18" y="244"/>
                    <a:pt x="18" y="244"/>
                    <a:pt x="18" y="244"/>
                  </a:cubicBezTo>
                  <a:cubicBezTo>
                    <a:pt x="18" y="7"/>
                    <a:pt x="18" y="7"/>
                    <a:pt x="18" y="7"/>
                  </a:cubicBezTo>
                  <a:cubicBezTo>
                    <a:pt x="6" y="7"/>
                    <a:pt x="6" y="7"/>
                    <a:pt x="6" y="7"/>
                  </a:cubicBezTo>
                  <a:cubicBezTo>
                    <a:pt x="6" y="244"/>
                    <a:pt x="6" y="244"/>
                    <a:pt x="6" y="244"/>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2" name="Freeform 451"/>
            <p:cNvSpPr>
              <a:spLocks noEditPoints="1"/>
            </p:cNvSpPr>
            <p:nvPr>
              <p:custDataLst>
                <p:tags r:id="rId437"/>
              </p:custDataLst>
            </p:nvPr>
          </p:nvSpPr>
          <p:spPr bwMode="auto">
            <a:xfrm>
              <a:off x="1078494" y="4841408"/>
              <a:ext cx="33697" cy="218402"/>
            </a:xfrm>
            <a:custGeom>
              <a:avLst/>
              <a:gdLst>
                <a:gd name="T0" fmla="*/ 22 w 25"/>
                <a:gd name="T1" fmla="*/ 163 h 163"/>
                <a:gd name="T2" fmla="*/ 4 w 25"/>
                <a:gd name="T3" fmla="*/ 163 h 163"/>
                <a:gd name="T4" fmla="*/ 0 w 25"/>
                <a:gd name="T5" fmla="*/ 160 h 163"/>
                <a:gd name="T6" fmla="*/ 0 w 25"/>
                <a:gd name="T7" fmla="*/ 4 h 163"/>
                <a:gd name="T8" fmla="*/ 4 w 25"/>
                <a:gd name="T9" fmla="*/ 0 h 163"/>
                <a:gd name="T10" fmla="*/ 22 w 25"/>
                <a:gd name="T11" fmla="*/ 0 h 163"/>
                <a:gd name="T12" fmla="*/ 25 w 25"/>
                <a:gd name="T13" fmla="*/ 4 h 163"/>
                <a:gd name="T14" fmla="*/ 25 w 25"/>
                <a:gd name="T15" fmla="*/ 160 h 163"/>
                <a:gd name="T16" fmla="*/ 22 w 25"/>
                <a:gd name="T17" fmla="*/ 163 h 163"/>
                <a:gd name="T18" fmla="*/ 7 w 25"/>
                <a:gd name="T19" fmla="*/ 157 h 163"/>
                <a:gd name="T20" fmla="*/ 19 w 25"/>
                <a:gd name="T21" fmla="*/ 157 h 163"/>
                <a:gd name="T22" fmla="*/ 19 w 25"/>
                <a:gd name="T23" fmla="*/ 7 h 163"/>
                <a:gd name="T24" fmla="*/ 7 w 25"/>
                <a:gd name="T25" fmla="*/ 7 h 163"/>
                <a:gd name="T26" fmla="*/ 7 w 25"/>
                <a:gd name="T27" fmla="*/ 1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63">
                  <a:moveTo>
                    <a:pt x="22" y="163"/>
                  </a:moveTo>
                  <a:cubicBezTo>
                    <a:pt x="4" y="163"/>
                    <a:pt x="4" y="163"/>
                    <a:pt x="4" y="163"/>
                  </a:cubicBezTo>
                  <a:cubicBezTo>
                    <a:pt x="2" y="163"/>
                    <a:pt x="0" y="162"/>
                    <a:pt x="0" y="160"/>
                  </a:cubicBezTo>
                  <a:cubicBezTo>
                    <a:pt x="0" y="4"/>
                    <a:pt x="0" y="4"/>
                    <a:pt x="0" y="4"/>
                  </a:cubicBezTo>
                  <a:cubicBezTo>
                    <a:pt x="0" y="2"/>
                    <a:pt x="2" y="0"/>
                    <a:pt x="4" y="0"/>
                  </a:cubicBezTo>
                  <a:cubicBezTo>
                    <a:pt x="22" y="0"/>
                    <a:pt x="22" y="0"/>
                    <a:pt x="22" y="0"/>
                  </a:cubicBezTo>
                  <a:cubicBezTo>
                    <a:pt x="24" y="0"/>
                    <a:pt x="25" y="2"/>
                    <a:pt x="25" y="4"/>
                  </a:cubicBezTo>
                  <a:cubicBezTo>
                    <a:pt x="25" y="160"/>
                    <a:pt x="25" y="160"/>
                    <a:pt x="25" y="160"/>
                  </a:cubicBezTo>
                  <a:cubicBezTo>
                    <a:pt x="25" y="162"/>
                    <a:pt x="24" y="163"/>
                    <a:pt x="22" y="163"/>
                  </a:cubicBezTo>
                  <a:moveTo>
                    <a:pt x="7" y="157"/>
                  </a:moveTo>
                  <a:cubicBezTo>
                    <a:pt x="19" y="157"/>
                    <a:pt x="19" y="157"/>
                    <a:pt x="19" y="157"/>
                  </a:cubicBezTo>
                  <a:cubicBezTo>
                    <a:pt x="19" y="7"/>
                    <a:pt x="19" y="7"/>
                    <a:pt x="19" y="7"/>
                  </a:cubicBezTo>
                  <a:cubicBezTo>
                    <a:pt x="7" y="7"/>
                    <a:pt x="7" y="7"/>
                    <a:pt x="7" y="7"/>
                  </a:cubicBezTo>
                  <a:cubicBezTo>
                    <a:pt x="7" y="157"/>
                    <a:pt x="7" y="157"/>
                    <a:pt x="7" y="157"/>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3" name="Freeform 452"/>
            <p:cNvSpPr>
              <a:spLocks noEditPoints="1"/>
            </p:cNvSpPr>
            <p:nvPr>
              <p:custDataLst>
                <p:tags r:id="rId438"/>
              </p:custDataLst>
            </p:nvPr>
          </p:nvSpPr>
          <p:spPr bwMode="auto">
            <a:xfrm>
              <a:off x="1029821" y="4630495"/>
              <a:ext cx="33697" cy="429314"/>
            </a:xfrm>
            <a:custGeom>
              <a:avLst/>
              <a:gdLst>
                <a:gd name="T0" fmla="*/ 21 w 25"/>
                <a:gd name="T1" fmla="*/ 319 h 319"/>
                <a:gd name="T2" fmla="*/ 3 w 25"/>
                <a:gd name="T3" fmla="*/ 319 h 319"/>
                <a:gd name="T4" fmla="*/ 0 w 25"/>
                <a:gd name="T5" fmla="*/ 316 h 319"/>
                <a:gd name="T6" fmla="*/ 0 w 25"/>
                <a:gd name="T7" fmla="*/ 3 h 319"/>
                <a:gd name="T8" fmla="*/ 3 w 25"/>
                <a:gd name="T9" fmla="*/ 0 h 319"/>
                <a:gd name="T10" fmla="*/ 21 w 25"/>
                <a:gd name="T11" fmla="*/ 0 h 319"/>
                <a:gd name="T12" fmla="*/ 25 w 25"/>
                <a:gd name="T13" fmla="*/ 3 h 319"/>
                <a:gd name="T14" fmla="*/ 25 w 25"/>
                <a:gd name="T15" fmla="*/ 316 h 319"/>
                <a:gd name="T16" fmla="*/ 21 w 25"/>
                <a:gd name="T17" fmla="*/ 319 h 319"/>
                <a:gd name="T18" fmla="*/ 6 w 25"/>
                <a:gd name="T19" fmla="*/ 313 h 319"/>
                <a:gd name="T20" fmla="*/ 18 w 25"/>
                <a:gd name="T21" fmla="*/ 313 h 319"/>
                <a:gd name="T22" fmla="*/ 18 w 25"/>
                <a:gd name="T23" fmla="*/ 7 h 319"/>
                <a:gd name="T24" fmla="*/ 6 w 25"/>
                <a:gd name="T25" fmla="*/ 7 h 319"/>
                <a:gd name="T26" fmla="*/ 6 w 25"/>
                <a:gd name="T27"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9">
                  <a:moveTo>
                    <a:pt x="21" y="319"/>
                  </a:moveTo>
                  <a:cubicBezTo>
                    <a:pt x="3" y="319"/>
                    <a:pt x="3" y="319"/>
                    <a:pt x="3" y="319"/>
                  </a:cubicBezTo>
                  <a:cubicBezTo>
                    <a:pt x="1" y="319"/>
                    <a:pt x="0" y="318"/>
                    <a:pt x="0" y="316"/>
                  </a:cubicBezTo>
                  <a:cubicBezTo>
                    <a:pt x="0" y="3"/>
                    <a:pt x="0" y="3"/>
                    <a:pt x="0" y="3"/>
                  </a:cubicBezTo>
                  <a:cubicBezTo>
                    <a:pt x="0" y="2"/>
                    <a:pt x="1" y="0"/>
                    <a:pt x="3" y="0"/>
                  </a:cubicBezTo>
                  <a:cubicBezTo>
                    <a:pt x="21" y="0"/>
                    <a:pt x="21" y="0"/>
                    <a:pt x="21" y="0"/>
                  </a:cubicBezTo>
                  <a:cubicBezTo>
                    <a:pt x="23" y="0"/>
                    <a:pt x="25" y="2"/>
                    <a:pt x="25" y="3"/>
                  </a:cubicBezTo>
                  <a:cubicBezTo>
                    <a:pt x="25" y="316"/>
                    <a:pt x="25" y="316"/>
                    <a:pt x="25" y="316"/>
                  </a:cubicBezTo>
                  <a:cubicBezTo>
                    <a:pt x="25" y="318"/>
                    <a:pt x="23" y="319"/>
                    <a:pt x="21" y="319"/>
                  </a:cubicBezTo>
                  <a:moveTo>
                    <a:pt x="6" y="313"/>
                  </a:moveTo>
                  <a:cubicBezTo>
                    <a:pt x="18" y="313"/>
                    <a:pt x="18" y="313"/>
                    <a:pt x="18" y="313"/>
                  </a:cubicBezTo>
                  <a:cubicBezTo>
                    <a:pt x="18" y="7"/>
                    <a:pt x="18" y="7"/>
                    <a:pt x="18" y="7"/>
                  </a:cubicBezTo>
                  <a:cubicBezTo>
                    <a:pt x="6" y="7"/>
                    <a:pt x="6" y="7"/>
                    <a:pt x="6" y="7"/>
                  </a:cubicBezTo>
                  <a:cubicBezTo>
                    <a:pt x="6" y="313"/>
                    <a:pt x="6" y="313"/>
                    <a:pt x="6" y="313"/>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4" name="Freeform 453"/>
            <p:cNvSpPr>
              <a:spLocks noEditPoints="1"/>
            </p:cNvSpPr>
            <p:nvPr>
              <p:custDataLst>
                <p:tags r:id="rId439"/>
              </p:custDataLst>
            </p:nvPr>
          </p:nvSpPr>
          <p:spPr bwMode="auto">
            <a:xfrm>
              <a:off x="979901" y="4838912"/>
              <a:ext cx="33697" cy="220898"/>
            </a:xfrm>
            <a:custGeom>
              <a:avLst/>
              <a:gdLst>
                <a:gd name="T0" fmla="*/ 22 w 25"/>
                <a:gd name="T1" fmla="*/ 164 h 164"/>
                <a:gd name="T2" fmla="*/ 4 w 25"/>
                <a:gd name="T3" fmla="*/ 164 h 164"/>
                <a:gd name="T4" fmla="*/ 0 w 25"/>
                <a:gd name="T5" fmla="*/ 161 h 164"/>
                <a:gd name="T6" fmla="*/ 0 w 25"/>
                <a:gd name="T7" fmla="*/ 3 h 164"/>
                <a:gd name="T8" fmla="*/ 4 w 25"/>
                <a:gd name="T9" fmla="*/ 0 h 164"/>
                <a:gd name="T10" fmla="*/ 22 w 25"/>
                <a:gd name="T11" fmla="*/ 0 h 164"/>
                <a:gd name="T12" fmla="*/ 25 w 25"/>
                <a:gd name="T13" fmla="*/ 3 h 164"/>
                <a:gd name="T14" fmla="*/ 25 w 25"/>
                <a:gd name="T15" fmla="*/ 161 h 164"/>
                <a:gd name="T16" fmla="*/ 22 w 25"/>
                <a:gd name="T17" fmla="*/ 164 h 164"/>
                <a:gd name="T18" fmla="*/ 7 w 25"/>
                <a:gd name="T19" fmla="*/ 158 h 164"/>
                <a:gd name="T20" fmla="*/ 19 w 25"/>
                <a:gd name="T21" fmla="*/ 158 h 164"/>
                <a:gd name="T22" fmla="*/ 19 w 25"/>
                <a:gd name="T23" fmla="*/ 6 h 164"/>
                <a:gd name="T24" fmla="*/ 7 w 25"/>
                <a:gd name="T25" fmla="*/ 6 h 164"/>
                <a:gd name="T26" fmla="*/ 7 w 25"/>
                <a:gd name="T27" fmla="*/ 15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64">
                  <a:moveTo>
                    <a:pt x="22" y="164"/>
                  </a:moveTo>
                  <a:cubicBezTo>
                    <a:pt x="4" y="164"/>
                    <a:pt x="4" y="164"/>
                    <a:pt x="4" y="164"/>
                  </a:cubicBezTo>
                  <a:cubicBezTo>
                    <a:pt x="2" y="164"/>
                    <a:pt x="0" y="163"/>
                    <a:pt x="0" y="161"/>
                  </a:cubicBezTo>
                  <a:cubicBezTo>
                    <a:pt x="0" y="3"/>
                    <a:pt x="0" y="3"/>
                    <a:pt x="0" y="3"/>
                  </a:cubicBezTo>
                  <a:cubicBezTo>
                    <a:pt x="0" y="1"/>
                    <a:pt x="2" y="0"/>
                    <a:pt x="4" y="0"/>
                  </a:cubicBezTo>
                  <a:cubicBezTo>
                    <a:pt x="22" y="0"/>
                    <a:pt x="22" y="0"/>
                    <a:pt x="22" y="0"/>
                  </a:cubicBezTo>
                  <a:cubicBezTo>
                    <a:pt x="24" y="0"/>
                    <a:pt x="25" y="1"/>
                    <a:pt x="25" y="3"/>
                  </a:cubicBezTo>
                  <a:cubicBezTo>
                    <a:pt x="25" y="161"/>
                    <a:pt x="25" y="161"/>
                    <a:pt x="25" y="161"/>
                  </a:cubicBezTo>
                  <a:cubicBezTo>
                    <a:pt x="25" y="163"/>
                    <a:pt x="24" y="164"/>
                    <a:pt x="22" y="164"/>
                  </a:cubicBezTo>
                  <a:moveTo>
                    <a:pt x="7" y="158"/>
                  </a:moveTo>
                  <a:cubicBezTo>
                    <a:pt x="19" y="158"/>
                    <a:pt x="19" y="158"/>
                    <a:pt x="19" y="158"/>
                  </a:cubicBezTo>
                  <a:cubicBezTo>
                    <a:pt x="19" y="6"/>
                    <a:pt x="19" y="6"/>
                    <a:pt x="19" y="6"/>
                  </a:cubicBezTo>
                  <a:cubicBezTo>
                    <a:pt x="7" y="6"/>
                    <a:pt x="7" y="6"/>
                    <a:pt x="7" y="6"/>
                  </a:cubicBezTo>
                  <a:cubicBezTo>
                    <a:pt x="7" y="158"/>
                    <a:pt x="7" y="158"/>
                    <a:pt x="7" y="158"/>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5" name="Freeform 454"/>
            <p:cNvSpPr>
              <a:spLocks noEditPoints="1"/>
            </p:cNvSpPr>
            <p:nvPr>
              <p:custDataLst>
                <p:tags r:id="rId440"/>
              </p:custDataLst>
            </p:nvPr>
          </p:nvSpPr>
          <p:spPr bwMode="auto">
            <a:xfrm>
              <a:off x="931229" y="4956225"/>
              <a:ext cx="33697" cy="103585"/>
            </a:xfrm>
            <a:custGeom>
              <a:avLst/>
              <a:gdLst>
                <a:gd name="T0" fmla="*/ 21 w 25"/>
                <a:gd name="T1" fmla="*/ 77 h 77"/>
                <a:gd name="T2" fmla="*/ 3 w 25"/>
                <a:gd name="T3" fmla="*/ 77 h 77"/>
                <a:gd name="T4" fmla="*/ 0 w 25"/>
                <a:gd name="T5" fmla="*/ 74 h 77"/>
                <a:gd name="T6" fmla="*/ 0 w 25"/>
                <a:gd name="T7" fmla="*/ 3 h 77"/>
                <a:gd name="T8" fmla="*/ 3 w 25"/>
                <a:gd name="T9" fmla="*/ 0 h 77"/>
                <a:gd name="T10" fmla="*/ 21 w 25"/>
                <a:gd name="T11" fmla="*/ 0 h 77"/>
                <a:gd name="T12" fmla="*/ 25 w 25"/>
                <a:gd name="T13" fmla="*/ 3 h 77"/>
                <a:gd name="T14" fmla="*/ 25 w 25"/>
                <a:gd name="T15" fmla="*/ 74 h 77"/>
                <a:gd name="T16" fmla="*/ 21 w 25"/>
                <a:gd name="T17" fmla="*/ 77 h 77"/>
                <a:gd name="T18" fmla="*/ 6 w 25"/>
                <a:gd name="T19" fmla="*/ 71 h 77"/>
                <a:gd name="T20" fmla="*/ 18 w 25"/>
                <a:gd name="T21" fmla="*/ 71 h 77"/>
                <a:gd name="T22" fmla="*/ 18 w 25"/>
                <a:gd name="T23" fmla="*/ 7 h 77"/>
                <a:gd name="T24" fmla="*/ 6 w 25"/>
                <a:gd name="T25" fmla="*/ 7 h 77"/>
                <a:gd name="T26" fmla="*/ 6 w 25"/>
                <a:gd name="T2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77">
                  <a:moveTo>
                    <a:pt x="21" y="77"/>
                  </a:moveTo>
                  <a:cubicBezTo>
                    <a:pt x="3" y="77"/>
                    <a:pt x="3" y="77"/>
                    <a:pt x="3" y="77"/>
                  </a:cubicBezTo>
                  <a:cubicBezTo>
                    <a:pt x="1" y="77"/>
                    <a:pt x="0" y="76"/>
                    <a:pt x="0" y="74"/>
                  </a:cubicBezTo>
                  <a:cubicBezTo>
                    <a:pt x="0" y="3"/>
                    <a:pt x="0" y="3"/>
                    <a:pt x="0" y="3"/>
                  </a:cubicBezTo>
                  <a:cubicBezTo>
                    <a:pt x="0" y="2"/>
                    <a:pt x="1" y="0"/>
                    <a:pt x="3" y="0"/>
                  </a:cubicBezTo>
                  <a:cubicBezTo>
                    <a:pt x="21" y="0"/>
                    <a:pt x="21" y="0"/>
                    <a:pt x="21" y="0"/>
                  </a:cubicBezTo>
                  <a:cubicBezTo>
                    <a:pt x="23" y="0"/>
                    <a:pt x="25" y="2"/>
                    <a:pt x="25" y="3"/>
                  </a:cubicBezTo>
                  <a:cubicBezTo>
                    <a:pt x="25" y="74"/>
                    <a:pt x="25" y="74"/>
                    <a:pt x="25" y="74"/>
                  </a:cubicBezTo>
                  <a:cubicBezTo>
                    <a:pt x="25" y="76"/>
                    <a:pt x="23" y="77"/>
                    <a:pt x="21" y="77"/>
                  </a:cubicBezTo>
                  <a:moveTo>
                    <a:pt x="6" y="71"/>
                  </a:moveTo>
                  <a:cubicBezTo>
                    <a:pt x="18" y="71"/>
                    <a:pt x="18" y="71"/>
                    <a:pt x="18" y="71"/>
                  </a:cubicBezTo>
                  <a:cubicBezTo>
                    <a:pt x="18" y="7"/>
                    <a:pt x="18" y="7"/>
                    <a:pt x="18" y="7"/>
                  </a:cubicBezTo>
                  <a:cubicBezTo>
                    <a:pt x="6" y="7"/>
                    <a:pt x="6" y="7"/>
                    <a:pt x="6" y="7"/>
                  </a:cubicBezTo>
                  <a:cubicBezTo>
                    <a:pt x="6" y="71"/>
                    <a:pt x="6" y="71"/>
                    <a:pt x="6" y="71"/>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6" name="Freeform 455"/>
            <p:cNvSpPr>
              <a:spLocks noEditPoints="1"/>
            </p:cNvSpPr>
            <p:nvPr>
              <p:custDataLst>
                <p:tags r:id="rId441"/>
              </p:custDataLst>
            </p:nvPr>
          </p:nvSpPr>
          <p:spPr bwMode="auto">
            <a:xfrm>
              <a:off x="882556" y="4782752"/>
              <a:ext cx="32448" cy="277057"/>
            </a:xfrm>
            <a:custGeom>
              <a:avLst/>
              <a:gdLst>
                <a:gd name="T0" fmla="*/ 21 w 24"/>
                <a:gd name="T1" fmla="*/ 206 h 206"/>
                <a:gd name="T2" fmla="*/ 3 w 24"/>
                <a:gd name="T3" fmla="*/ 206 h 206"/>
                <a:gd name="T4" fmla="*/ 0 w 24"/>
                <a:gd name="T5" fmla="*/ 203 h 206"/>
                <a:gd name="T6" fmla="*/ 0 w 24"/>
                <a:gd name="T7" fmla="*/ 3 h 206"/>
                <a:gd name="T8" fmla="*/ 3 w 24"/>
                <a:gd name="T9" fmla="*/ 0 h 206"/>
                <a:gd name="T10" fmla="*/ 21 w 24"/>
                <a:gd name="T11" fmla="*/ 0 h 206"/>
                <a:gd name="T12" fmla="*/ 24 w 24"/>
                <a:gd name="T13" fmla="*/ 3 h 206"/>
                <a:gd name="T14" fmla="*/ 24 w 24"/>
                <a:gd name="T15" fmla="*/ 203 h 206"/>
                <a:gd name="T16" fmla="*/ 21 w 24"/>
                <a:gd name="T17" fmla="*/ 206 h 206"/>
                <a:gd name="T18" fmla="*/ 6 w 24"/>
                <a:gd name="T19" fmla="*/ 200 h 206"/>
                <a:gd name="T20" fmla="*/ 18 w 24"/>
                <a:gd name="T21" fmla="*/ 200 h 206"/>
                <a:gd name="T22" fmla="*/ 18 w 24"/>
                <a:gd name="T23" fmla="*/ 6 h 206"/>
                <a:gd name="T24" fmla="*/ 6 w 24"/>
                <a:gd name="T25" fmla="*/ 6 h 206"/>
                <a:gd name="T26" fmla="*/ 6 w 24"/>
                <a:gd name="T27" fmla="*/ 20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6">
                  <a:moveTo>
                    <a:pt x="21" y="206"/>
                  </a:moveTo>
                  <a:cubicBezTo>
                    <a:pt x="3" y="206"/>
                    <a:pt x="3" y="206"/>
                    <a:pt x="3" y="206"/>
                  </a:cubicBezTo>
                  <a:cubicBezTo>
                    <a:pt x="1" y="206"/>
                    <a:pt x="0" y="205"/>
                    <a:pt x="0" y="203"/>
                  </a:cubicBezTo>
                  <a:cubicBezTo>
                    <a:pt x="0" y="3"/>
                    <a:pt x="0" y="3"/>
                    <a:pt x="0" y="3"/>
                  </a:cubicBezTo>
                  <a:cubicBezTo>
                    <a:pt x="0" y="1"/>
                    <a:pt x="1" y="0"/>
                    <a:pt x="3" y="0"/>
                  </a:cubicBezTo>
                  <a:cubicBezTo>
                    <a:pt x="21" y="0"/>
                    <a:pt x="21" y="0"/>
                    <a:pt x="21" y="0"/>
                  </a:cubicBezTo>
                  <a:cubicBezTo>
                    <a:pt x="23" y="0"/>
                    <a:pt x="24" y="1"/>
                    <a:pt x="24" y="3"/>
                  </a:cubicBezTo>
                  <a:cubicBezTo>
                    <a:pt x="24" y="203"/>
                    <a:pt x="24" y="203"/>
                    <a:pt x="24" y="203"/>
                  </a:cubicBezTo>
                  <a:cubicBezTo>
                    <a:pt x="24" y="205"/>
                    <a:pt x="23" y="206"/>
                    <a:pt x="21" y="206"/>
                  </a:cubicBezTo>
                  <a:close/>
                  <a:moveTo>
                    <a:pt x="6" y="200"/>
                  </a:moveTo>
                  <a:cubicBezTo>
                    <a:pt x="18" y="200"/>
                    <a:pt x="18" y="200"/>
                    <a:pt x="18" y="200"/>
                  </a:cubicBezTo>
                  <a:cubicBezTo>
                    <a:pt x="18" y="6"/>
                    <a:pt x="18" y="6"/>
                    <a:pt x="18" y="6"/>
                  </a:cubicBezTo>
                  <a:cubicBezTo>
                    <a:pt x="6" y="6"/>
                    <a:pt x="6" y="6"/>
                    <a:pt x="6" y="6"/>
                  </a:cubicBezTo>
                  <a:lnTo>
                    <a:pt x="6" y="200"/>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7" name="Freeform 456"/>
            <p:cNvSpPr>
              <a:spLocks noEditPoints="1"/>
            </p:cNvSpPr>
            <p:nvPr>
              <p:custDataLst>
                <p:tags r:id="rId442"/>
              </p:custDataLst>
            </p:nvPr>
          </p:nvSpPr>
          <p:spPr bwMode="auto">
            <a:xfrm>
              <a:off x="832636" y="4724095"/>
              <a:ext cx="33697" cy="335714"/>
            </a:xfrm>
            <a:custGeom>
              <a:avLst/>
              <a:gdLst>
                <a:gd name="T0" fmla="*/ 22 w 25"/>
                <a:gd name="T1" fmla="*/ 250 h 250"/>
                <a:gd name="T2" fmla="*/ 3 w 25"/>
                <a:gd name="T3" fmla="*/ 250 h 250"/>
                <a:gd name="T4" fmla="*/ 0 w 25"/>
                <a:gd name="T5" fmla="*/ 247 h 250"/>
                <a:gd name="T6" fmla="*/ 0 w 25"/>
                <a:gd name="T7" fmla="*/ 3 h 250"/>
                <a:gd name="T8" fmla="*/ 3 w 25"/>
                <a:gd name="T9" fmla="*/ 0 h 250"/>
                <a:gd name="T10" fmla="*/ 22 w 25"/>
                <a:gd name="T11" fmla="*/ 0 h 250"/>
                <a:gd name="T12" fmla="*/ 25 w 25"/>
                <a:gd name="T13" fmla="*/ 3 h 250"/>
                <a:gd name="T14" fmla="*/ 25 w 25"/>
                <a:gd name="T15" fmla="*/ 247 h 250"/>
                <a:gd name="T16" fmla="*/ 22 w 25"/>
                <a:gd name="T17" fmla="*/ 250 h 250"/>
                <a:gd name="T18" fmla="*/ 7 w 25"/>
                <a:gd name="T19" fmla="*/ 244 h 250"/>
                <a:gd name="T20" fmla="*/ 18 w 25"/>
                <a:gd name="T21" fmla="*/ 244 h 250"/>
                <a:gd name="T22" fmla="*/ 18 w 25"/>
                <a:gd name="T23" fmla="*/ 6 h 250"/>
                <a:gd name="T24" fmla="*/ 7 w 25"/>
                <a:gd name="T25" fmla="*/ 6 h 250"/>
                <a:gd name="T26" fmla="*/ 7 w 25"/>
                <a:gd name="T27" fmla="*/ 24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0">
                  <a:moveTo>
                    <a:pt x="22" y="250"/>
                  </a:moveTo>
                  <a:cubicBezTo>
                    <a:pt x="3" y="250"/>
                    <a:pt x="3" y="250"/>
                    <a:pt x="3" y="250"/>
                  </a:cubicBezTo>
                  <a:cubicBezTo>
                    <a:pt x="2" y="250"/>
                    <a:pt x="0" y="249"/>
                    <a:pt x="0" y="247"/>
                  </a:cubicBezTo>
                  <a:cubicBezTo>
                    <a:pt x="0" y="3"/>
                    <a:pt x="0" y="3"/>
                    <a:pt x="0" y="3"/>
                  </a:cubicBezTo>
                  <a:cubicBezTo>
                    <a:pt x="0" y="1"/>
                    <a:pt x="2" y="0"/>
                    <a:pt x="3" y="0"/>
                  </a:cubicBezTo>
                  <a:cubicBezTo>
                    <a:pt x="22" y="0"/>
                    <a:pt x="22" y="0"/>
                    <a:pt x="22" y="0"/>
                  </a:cubicBezTo>
                  <a:cubicBezTo>
                    <a:pt x="23" y="0"/>
                    <a:pt x="25" y="1"/>
                    <a:pt x="25" y="3"/>
                  </a:cubicBezTo>
                  <a:cubicBezTo>
                    <a:pt x="25" y="247"/>
                    <a:pt x="25" y="247"/>
                    <a:pt x="25" y="247"/>
                  </a:cubicBezTo>
                  <a:cubicBezTo>
                    <a:pt x="25" y="249"/>
                    <a:pt x="23" y="250"/>
                    <a:pt x="22" y="250"/>
                  </a:cubicBezTo>
                  <a:close/>
                  <a:moveTo>
                    <a:pt x="7" y="244"/>
                  </a:moveTo>
                  <a:cubicBezTo>
                    <a:pt x="18" y="244"/>
                    <a:pt x="18" y="244"/>
                    <a:pt x="18" y="244"/>
                  </a:cubicBezTo>
                  <a:cubicBezTo>
                    <a:pt x="18" y="6"/>
                    <a:pt x="18" y="6"/>
                    <a:pt x="18" y="6"/>
                  </a:cubicBezTo>
                  <a:cubicBezTo>
                    <a:pt x="7" y="6"/>
                    <a:pt x="7" y="6"/>
                    <a:pt x="7" y="6"/>
                  </a:cubicBezTo>
                  <a:lnTo>
                    <a:pt x="7" y="244"/>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8" name="Freeform 457"/>
            <p:cNvSpPr>
              <a:spLocks noEditPoints="1"/>
            </p:cNvSpPr>
            <p:nvPr>
              <p:custDataLst>
                <p:tags r:id="rId443"/>
              </p:custDataLst>
            </p:nvPr>
          </p:nvSpPr>
          <p:spPr bwMode="auto">
            <a:xfrm>
              <a:off x="783964" y="4918784"/>
              <a:ext cx="32448" cy="141025"/>
            </a:xfrm>
            <a:custGeom>
              <a:avLst/>
              <a:gdLst>
                <a:gd name="T0" fmla="*/ 21 w 24"/>
                <a:gd name="T1" fmla="*/ 105 h 105"/>
                <a:gd name="T2" fmla="*/ 3 w 24"/>
                <a:gd name="T3" fmla="*/ 105 h 105"/>
                <a:gd name="T4" fmla="*/ 0 w 24"/>
                <a:gd name="T5" fmla="*/ 102 h 105"/>
                <a:gd name="T6" fmla="*/ 0 w 24"/>
                <a:gd name="T7" fmla="*/ 3 h 105"/>
                <a:gd name="T8" fmla="*/ 3 w 24"/>
                <a:gd name="T9" fmla="*/ 0 h 105"/>
                <a:gd name="T10" fmla="*/ 21 w 24"/>
                <a:gd name="T11" fmla="*/ 0 h 105"/>
                <a:gd name="T12" fmla="*/ 24 w 24"/>
                <a:gd name="T13" fmla="*/ 3 h 105"/>
                <a:gd name="T14" fmla="*/ 24 w 24"/>
                <a:gd name="T15" fmla="*/ 102 h 105"/>
                <a:gd name="T16" fmla="*/ 21 w 24"/>
                <a:gd name="T17" fmla="*/ 105 h 105"/>
                <a:gd name="T18" fmla="*/ 6 w 24"/>
                <a:gd name="T19" fmla="*/ 99 h 105"/>
                <a:gd name="T20" fmla="*/ 18 w 24"/>
                <a:gd name="T21" fmla="*/ 99 h 105"/>
                <a:gd name="T22" fmla="*/ 18 w 24"/>
                <a:gd name="T23" fmla="*/ 6 h 105"/>
                <a:gd name="T24" fmla="*/ 6 w 24"/>
                <a:gd name="T25" fmla="*/ 6 h 105"/>
                <a:gd name="T26" fmla="*/ 6 w 24"/>
                <a:gd name="T27" fmla="*/ 9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05">
                  <a:moveTo>
                    <a:pt x="21" y="105"/>
                  </a:moveTo>
                  <a:cubicBezTo>
                    <a:pt x="3" y="105"/>
                    <a:pt x="3" y="105"/>
                    <a:pt x="3" y="105"/>
                  </a:cubicBezTo>
                  <a:cubicBezTo>
                    <a:pt x="1" y="105"/>
                    <a:pt x="0" y="104"/>
                    <a:pt x="0" y="102"/>
                  </a:cubicBezTo>
                  <a:cubicBezTo>
                    <a:pt x="0" y="3"/>
                    <a:pt x="0" y="3"/>
                    <a:pt x="0" y="3"/>
                  </a:cubicBezTo>
                  <a:cubicBezTo>
                    <a:pt x="0" y="1"/>
                    <a:pt x="1" y="0"/>
                    <a:pt x="3" y="0"/>
                  </a:cubicBezTo>
                  <a:cubicBezTo>
                    <a:pt x="21" y="0"/>
                    <a:pt x="21" y="0"/>
                    <a:pt x="21" y="0"/>
                  </a:cubicBezTo>
                  <a:cubicBezTo>
                    <a:pt x="23" y="0"/>
                    <a:pt x="24" y="1"/>
                    <a:pt x="24" y="3"/>
                  </a:cubicBezTo>
                  <a:cubicBezTo>
                    <a:pt x="24" y="102"/>
                    <a:pt x="24" y="102"/>
                    <a:pt x="24" y="102"/>
                  </a:cubicBezTo>
                  <a:cubicBezTo>
                    <a:pt x="24" y="104"/>
                    <a:pt x="23" y="105"/>
                    <a:pt x="21" y="105"/>
                  </a:cubicBezTo>
                  <a:close/>
                  <a:moveTo>
                    <a:pt x="6" y="99"/>
                  </a:moveTo>
                  <a:cubicBezTo>
                    <a:pt x="18" y="99"/>
                    <a:pt x="18" y="99"/>
                    <a:pt x="18" y="99"/>
                  </a:cubicBezTo>
                  <a:cubicBezTo>
                    <a:pt x="18" y="6"/>
                    <a:pt x="18" y="6"/>
                    <a:pt x="18" y="6"/>
                  </a:cubicBezTo>
                  <a:cubicBezTo>
                    <a:pt x="6" y="6"/>
                    <a:pt x="6" y="6"/>
                    <a:pt x="6" y="6"/>
                  </a:cubicBezTo>
                  <a:lnTo>
                    <a:pt x="6"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9" name="Freeform 458"/>
            <p:cNvSpPr>
              <a:spLocks noEditPoints="1"/>
            </p:cNvSpPr>
            <p:nvPr>
              <p:custDataLst>
                <p:tags r:id="rId444"/>
              </p:custDataLst>
            </p:nvPr>
          </p:nvSpPr>
          <p:spPr bwMode="auto">
            <a:xfrm>
              <a:off x="734044" y="4983681"/>
              <a:ext cx="33697" cy="76129"/>
            </a:xfrm>
            <a:custGeom>
              <a:avLst/>
              <a:gdLst>
                <a:gd name="T0" fmla="*/ 22 w 25"/>
                <a:gd name="T1" fmla="*/ 57 h 57"/>
                <a:gd name="T2" fmla="*/ 3 w 25"/>
                <a:gd name="T3" fmla="*/ 57 h 57"/>
                <a:gd name="T4" fmla="*/ 0 w 25"/>
                <a:gd name="T5" fmla="*/ 54 h 57"/>
                <a:gd name="T6" fmla="*/ 0 w 25"/>
                <a:gd name="T7" fmla="*/ 4 h 57"/>
                <a:gd name="T8" fmla="*/ 3 w 25"/>
                <a:gd name="T9" fmla="*/ 0 h 57"/>
                <a:gd name="T10" fmla="*/ 22 w 25"/>
                <a:gd name="T11" fmla="*/ 0 h 57"/>
                <a:gd name="T12" fmla="*/ 25 w 25"/>
                <a:gd name="T13" fmla="*/ 4 h 57"/>
                <a:gd name="T14" fmla="*/ 25 w 25"/>
                <a:gd name="T15" fmla="*/ 54 h 57"/>
                <a:gd name="T16" fmla="*/ 22 w 25"/>
                <a:gd name="T17" fmla="*/ 57 h 57"/>
                <a:gd name="T18" fmla="*/ 7 w 25"/>
                <a:gd name="T19" fmla="*/ 51 h 57"/>
                <a:gd name="T20" fmla="*/ 18 w 25"/>
                <a:gd name="T21" fmla="*/ 51 h 57"/>
                <a:gd name="T22" fmla="*/ 18 w 25"/>
                <a:gd name="T23" fmla="*/ 7 h 57"/>
                <a:gd name="T24" fmla="*/ 7 w 25"/>
                <a:gd name="T25" fmla="*/ 7 h 57"/>
                <a:gd name="T26" fmla="*/ 7 w 25"/>
                <a:gd name="T2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7">
                  <a:moveTo>
                    <a:pt x="22" y="57"/>
                  </a:moveTo>
                  <a:cubicBezTo>
                    <a:pt x="3" y="57"/>
                    <a:pt x="3" y="57"/>
                    <a:pt x="3" y="57"/>
                  </a:cubicBezTo>
                  <a:cubicBezTo>
                    <a:pt x="2" y="57"/>
                    <a:pt x="0" y="56"/>
                    <a:pt x="0" y="54"/>
                  </a:cubicBezTo>
                  <a:cubicBezTo>
                    <a:pt x="0" y="4"/>
                    <a:pt x="0" y="4"/>
                    <a:pt x="0" y="4"/>
                  </a:cubicBezTo>
                  <a:cubicBezTo>
                    <a:pt x="0" y="2"/>
                    <a:pt x="2" y="0"/>
                    <a:pt x="3" y="0"/>
                  </a:cubicBezTo>
                  <a:cubicBezTo>
                    <a:pt x="22" y="0"/>
                    <a:pt x="22" y="0"/>
                    <a:pt x="22" y="0"/>
                  </a:cubicBezTo>
                  <a:cubicBezTo>
                    <a:pt x="23" y="0"/>
                    <a:pt x="25" y="2"/>
                    <a:pt x="25" y="4"/>
                  </a:cubicBezTo>
                  <a:cubicBezTo>
                    <a:pt x="25" y="54"/>
                    <a:pt x="25" y="54"/>
                    <a:pt x="25" y="54"/>
                  </a:cubicBezTo>
                  <a:cubicBezTo>
                    <a:pt x="25" y="56"/>
                    <a:pt x="23" y="57"/>
                    <a:pt x="22" y="57"/>
                  </a:cubicBezTo>
                  <a:close/>
                  <a:moveTo>
                    <a:pt x="7" y="51"/>
                  </a:moveTo>
                  <a:cubicBezTo>
                    <a:pt x="18" y="51"/>
                    <a:pt x="18" y="51"/>
                    <a:pt x="18" y="51"/>
                  </a:cubicBezTo>
                  <a:cubicBezTo>
                    <a:pt x="18" y="7"/>
                    <a:pt x="18" y="7"/>
                    <a:pt x="18" y="7"/>
                  </a:cubicBezTo>
                  <a:cubicBezTo>
                    <a:pt x="7" y="7"/>
                    <a:pt x="7" y="7"/>
                    <a:pt x="7" y="7"/>
                  </a:cubicBezTo>
                  <a:lnTo>
                    <a:pt x="7" y="51"/>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0" name="Freeform 459"/>
            <p:cNvSpPr>
              <a:spLocks noEditPoints="1"/>
            </p:cNvSpPr>
            <p:nvPr>
              <p:custDataLst>
                <p:tags r:id="rId445"/>
              </p:custDataLst>
            </p:nvPr>
          </p:nvSpPr>
          <p:spPr bwMode="auto">
            <a:xfrm>
              <a:off x="979901" y="5079778"/>
              <a:ext cx="33697" cy="141025"/>
            </a:xfrm>
            <a:custGeom>
              <a:avLst/>
              <a:gdLst>
                <a:gd name="T0" fmla="*/ 22 w 25"/>
                <a:gd name="T1" fmla="*/ 105 h 105"/>
                <a:gd name="T2" fmla="*/ 3 w 25"/>
                <a:gd name="T3" fmla="*/ 105 h 105"/>
                <a:gd name="T4" fmla="*/ 0 w 25"/>
                <a:gd name="T5" fmla="*/ 102 h 105"/>
                <a:gd name="T6" fmla="*/ 0 w 25"/>
                <a:gd name="T7" fmla="*/ 3 h 105"/>
                <a:gd name="T8" fmla="*/ 3 w 25"/>
                <a:gd name="T9" fmla="*/ 0 h 105"/>
                <a:gd name="T10" fmla="*/ 22 w 25"/>
                <a:gd name="T11" fmla="*/ 0 h 105"/>
                <a:gd name="T12" fmla="*/ 25 w 25"/>
                <a:gd name="T13" fmla="*/ 3 h 105"/>
                <a:gd name="T14" fmla="*/ 25 w 25"/>
                <a:gd name="T15" fmla="*/ 102 h 105"/>
                <a:gd name="T16" fmla="*/ 22 w 25"/>
                <a:gd name="T17" fmla="*/ 105 h 105"/>
                <a:gd name="T18" fmla="*/ 7 w 25"/>
                <a:gd name="T19" fmla="*/ 99 h 105"/>
                <a:gd name="T20" fmla="*/ 18 w 25"/>
                <a:gd name="T21" fmla="*/ 99 h 105"/>
                <a:gd name="T22" fmla="*/ 18 w 25"/>
                <a:gd name="T23" fmla="*/ 6 h 105"/>
                <a:gd name="T24" fmla="*/ 7 w 25"/>
                <a:gd name="T25" fmla="*/ 6 h 105"/>
                <a:gd name="T26" fmla="*/ 7 w 25"/>
                <a:gd name="T27" fmla="*/ 9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05">
                  <a:moveTo>
                    <a:pt x="22" y="105"/>
                  </a:moveTo>
                  <a:cubicBezTo>
                    <a:pt x="3" y="105"/>
                    <a:pt x="3" y="105"/>
                    <a:pt x="3" y="105"/>
                  </a:cubicBezTo>
                  <a:cubicBezTo>
                    <a:pt x="2" y="105"/>
                    <a:pt x="0" y="104"/>
                    <a:pt x="0" y="102"/>
                  </a:cubicBezTo>
                  <a:cubicBezTo>
                    <a:pt x="0" y="3"/>
                    <a:pt x="0" y="3"/>
                    <a:pt x="0" y="3"/>
                  </a:cubicBezTo>
                  <a:cubicBezTo>
                    <a:pt x="0" y="1"/>
                    <a:pt x="2" y="0"/>
                    <a:pt x="3" y="0"/>
                  </a:cubicBezTo>
                  <a:cubicBezTo>
                    <a:pt x="22" y="0"/>
                    <a:pt x="22" y="0"/>
                    <a:pt x="22" y="0"/>
                  </a:cubicBezTo>
                  <a:cubicBezTo>
                    <a:pt x="23" y="0"/>
                    <a:pt x="25" y="1"/>
                    <a:pt x="25" y="3"/>
                  </a:cubicBezTo>
                  <a:cubicBezTo>
                    <a:pt x="25" y="102"/>
                    <a:pt x="25" y="102"/>
                    <a:pt x="25" y="102"/>
                  </a:cubicBezTo>
                  <a:cubicBezTo>
                    <a:pt x="25" y="104"/>
                    <a:pt x="23" y="105"/>
                    <a:pt x="22" y="105"/>
                  </a:cubicBezTo>
                  <a:close/>
                  <a:moveTo>
                    <a:pt x="7" y="99"/>
                  </a:moveTo>
                  <a:cubicBezTo>
                    <a:pt x="18" y="99"/>
                    <a:pt x="18" y="99"/>
                    <a:pt x="18" y="99"/>
                  </a:cubicBezTo>
                  <a:cubicBezTo>
                    <a:pt x="18" y="6"/>
                    <a:pt x="18" y="6"/>
                    <a:pt x="18" y="6"/>
                  </a:cubicBezTo>
                  <a:cubicBezTo>
                    <a:pt x="7" y="6"/>
                    <a:pt x="7" y="6"/>
                    <a:pt x="7" y="6"/>
                  </a:cubicBezTo>
                  <a:lnTo>
                    <a:pt x="7"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1" name="Freeform 460"/>
            <p:cNvSpPr>
              <a:spLocks noEditPoints="1"/>
            </p:cNvSpPr>
            <p:nvPr>
              <p:custDataLst>
                <p:tags r:id="rId446"/>
              </p:custDataLst>
            </p:nvPr>
          </p:nvSpPr>
          <p:spPr bwMode="auto">
            <a:xfrm>
              <a:off x="1029821" y="5079778"/>
              <a:ext cx="32448" cy="82368"/>
            </a:xfrm>
            <a:custGeom>
              <a:avLst/>
              <a:gdLst>
                <a:gd name="T0" fmla="*/ 21 w 24"/>
                <a:gd name="T1" fmla="*/ 62 h 62"/>
                <a:gd name="T2" fmla="*/ 3 w 24"/>
                <a:gd name="T3" fmla="*/ 62 h 62"/>
                <a:gd name="T4" fmla="*/ 0 w 24"/>
                <a:gd name="T5" fmla="*/ 58 h 62"/>
                <a:gd name="T6" fmla="*/ 0 w 24"/>
                <a:gd name="T7" fmla="*/ 3 h 62"/>
                <a:gd name="T8" fmla="*/ 3 w 24"/>
                <a:gd name="T9" fmla="*/ 0 h 62"/>
                <a:gd name="T10" fmla="*/ 21 w 24"/>
                <a:gd name="T11" fmla="*/ 0 h 62"/>
                <a:gd name="T12" fmla="*/ 24 w 24"/>
                <a:gd name="T13" fmla="*/ 3 h 62"/>
                <a:gd name="T14" fmla="*/ 24 w 24"/>
                <a:gd name="T15" fmla="*/ 58 h 62"/>
                <a:gd name="T16" fmla="*/ 21 w 24"/>
                <a:gd name="T17" fmla="*/ 62 h 62"/>
                <a:gd name="T18" fmla="*/ 6 w 24"/>
                <a:gd name="T19" fmla="*/ 55 h 62"/>
                <a:gd name="T20" fmla="*/ 18 w 24"/>
                <a:gd name="T21" fmla="*/ 55 h 62"/>
                <a:gd name="T22" fmla="*/ 18 w 24"/>
                <a:gd name="T23" fmla="*/ 6 h 62"/>
                <a:gd name="T24" fmla="*/ 6 w 24"/>
                <a:gd name="T25" fmla="*/ 6 h 62"/>
                <a:gd name="T26" fmla="*/ 6 w 24"/>
                <a:gd name="T27" fmla="*/ 5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2">
                  <a:moveTo>
                    <a:pt x="21" y="62"/>
                  </a:moveTo>
                  <a:cubicBezTo>
                    <a:pt x="3" y="62"/>
                    <a:pt x="3" y="62"/>
                    <a:pt x="3" y="62"/>
                  </a:cubicBezTo>
                  <a:cubicBezTo>
                    <a:pt x="1" y="62"/>
                    <a:pt x="0" y="60"/>
                    <a:pt x="0" y="58"/>
                  </a:cubicBezTo>
                  <a:cubicBezTo>
                    <a:pt x="0" y="3"/>
                    <a:pt x="0" y="3"/>
                    <a:pt x="0" y="3"/>
                  </a:cubicBezTo>
                  <a:cubicBezTo>
                    <a:pt x="0" y="1"/>
                    <a:pt x="1" y="0"/>
                    <a:pt x="3" y="0"/>
                  </a:cubicBezTo>
                  <a:cubicBezTo>
                    <a:pt x="21" y="0"/>
                    <a:pt x="21" y="0"/>
                    <a:pt x="21" y="0"/>
                  </a:cubicBezTo>
                  <a:cubicBezTo>
                    <a:pt x="23" y="0"/>
                    <a:pt x="24" y="1"/>
                    <a:pt x="24" y="3"/>
                  </a:cubicBezTo>
                  <a:cubicBezTo>
                    <a:pt x="24" y="58"/>
                    <a:pt x="24" y="58"/>
                    <a:pt x="24" y="58"/>
                  </a:cubicBezTo>
                  <a:cubicBezTo>
                    <a:pt x="24" y="60"/>
                    <a:pt x="23" y="62"/>
                    <a:pt x="21" y="62"/>
                  </a:cubicBezTo>
                  <a:close/>
                  <a:moveTo>
                    <a:pt x="6" y="55"/>
                  </a:moveTo>
                  <a:cubicBezTo>
                    <a:pt x="18" y="55"/>
                    <a:pt x="18" y="55"/>
                    <a:pt x="18" y="55"/>
                  </a:cubicBezTo>
                  <a:cubicBezTo>
                    <a:pt x="18" y="6"/>
                    <a:pt x="18" y="6"/>
                    <a:pt x="18" y="6"/>
                  </a:cubicBezTo>
                  <a:cubicBezTo>
                    <a:pt x="6" y="6"/>
                    <a:pt x="6" y="6"/>
                    <a:pt x="6" y="6"/>
                  </a:cubicBezTo>
                  <a:lnTo>
                    <a:pt x="6" y="55"/>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2" name="Freeform 461"/>
            <p:cNvSpPr>
              <a:spLocks noEditPoints="1"/>
            </p:cNvSpPr>
            <p:nvPr>
              <p:custDataLst>
                <p:tags r:id="rId447"/>
              </p:custDataLst>
            </p:nvPr>
          </p:nvSpPr>
          <p:spPr bwMode="auto">
            <a:xfrm>
              <a:off x="1078494" y="5079778"/>
              <a:ext cx="33697" cy="233378"/>
            </a:xfrm>
            <a:custGeom>
              <a:avLst/>
              <a:gdLst>
                <a:gd name="T0" fmla="*/ 22 w 25"/>
                <a:gd name="T1" fmla="*/ 174 h 174"/>
                <a:gd name="T2" fmla="*/ 3 w 25"/>
                <a:gd name="T3" fmla="*/ 174 h 174"/>
                <a:gd name="T4" fmla="*/ 0 w 25"/>
                <a:gd name="T5" fmla="*/ 171 h 174"/>
                <a:gd name="T6" fmla="*/ 0 w 25"/>
                <a:gd name="T7" fmla="*/ 3 h 174"/>
                <a:gd name="T8" fmla="*/ 3 w 25"/>
                <a:gd name="T9" fmla="*/ 0 h 174"/>
                <a:gd name="T10" fmla="*/ 22 w 25"/>
                <a:gd name="T11" fmla="*/ 0 h 174"/>
                <a:gd name="T12" fmla="*/ 25 w 25"/>
                <a:gd name="T13" fmla="*/ 3 h 174"/>
                <a:gd name="T14" fmla="*/ 25 w 25"/>
                <a:gd name="T15" fmla="*/ 171 h 174"/>
                <a:gd name="T16" fmla="*/ 22 w 25"/>
                <a:gd name="T17" fmla="*/ 174 h 174"/>
                <a:gd name="T18" fmla="*/ 7 w 25"/>
                <a:gd name="T19" fmla="*/ 168 h 174"/>
                <a:gd name="T20" fmla="*/ 18 w 25"/>
                <a:gd name="T21" fmla="*/ 168 h 174"/>
                <a:gd name="T22" fmla="*/ 18 w 25"/>
                <a:gd name="T23" fmla="*/ 6 h 174"/>
                <a:gd name="T24" fmla="*/ 7 w 25"/>
                <a:gd name="T25" fmla="*/ 6 h 174"/>
                <a:gd name="T26" fmla="*/ 7 w 25"/>
                <a:gd name="T27" fmla="*/ 1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4">
                  <a:moveTo>
                    <a:pt x="22" y="174"/>
                  </a:moveTo>
                  <a:cubicBezTo>
                    <a:pt x="3" y="174"/>
                    <a:pt x="3" y="174"/>
                    <a:pt x="3" y="174"/>
                  </a:cubicBezTo>
                  <a:cubicBezTo>
                    <a:pt x="2" y="174"/>
                    <a:pt x="0" y="173"/>
                    <a:pt x="0" y="171"/>
                  </a:cubicBezTo>
                  <a:cubicBezTo>
                    <a:pt x="0" y="3"/>
                    <a:pt x="0" y="3"/>
                    <a:pt x="0" y="3"/>
                  </a:cubicBezTo>
                  <a:cubicBezTo>
                    <a:pt x="0" y="1"/>
                    <a:pt x="2" y="0"/>
                    <a:pt x="3" y="0"/>
                  </a:cubicBezTo>
                  <a:cubicBezTo>
                    <a:pt x="22" y="0"/>
                    <a:pt x="22" y="0"/>
                    <a:pt x="22" y="0"/>
                  </a:cubicBezTo>
                  <a:cubicBezTo>
                    <a:pt x="23" y="0"/>
                    <a:pt x="25" y="1"/>
                    <a:pt x="25" y="3"/>
                  </a:cubicBezTo>
                  <a:cubicBezTo>
                    <a:pt x="25" y="171"/>
                    <a:pt x="25" y="171"/>
                    <a:pt x="25" y="171"/>
                  </a:cubicBezTo>
                  <a:cubicBezTo>
                    <a:pt x="25" y="173"/>
                    <a:pt x="23" y="174"/>
                    <a:pt x="22" y="174"/>
                  </a:cubicBezTo>
                  <a:close/>
                  <a:moveTo>
                    <a:pt x="7" y="168"/>
                  </a:moveTo>
                  <a:cubicBezTo>
                    <a:pt x="18" y="168"/>
                    <a:pt x="18" y="168"/>
                    <a:pt x="18" y="168"/>
                  </a:cubicBezTo>
                  <a:cubicBezTo>
                    <a:pt x="18" y="6"/>
                    <a:pt x="18" y="6"/>
                    <a:pt x="18" y="6"/>
                  </a:cubicBezTo>
                  <a:cubicBezTo>
                    <a:pt x="7" y="6"/>
                    <a:pt x="7" y="6"/>
                    <a:pt x="7" y="6"/>
                  </a:cubicBezTo>
                  <a:lnTo>
                    <a:pt x="7" y="168"/>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3" name="Freeform 462"/>
            <p:cNvSpPr>
              <a:spLocks noEditPoints="1"/>
            </p:cNvSpPr>
            <p:nvPr>
              <p:custDataLst>
                <p:tags r:id="rId448"/>
              </p:custDataLst>
            </p:nvPr>
          </p:nvSpPr>
          <p:spPr bwMode="auto">
            <a:xfrm>
              <a:off x="1128414" y="5079778"/>
              <a:ext cx="32448" cy="123553"/>
            </a:xfrm>
            <a:custGeom>
              <a:avLst/>
              <a:gdLst>
                <a:gd name="T0" fmla="*/ 21 w 24"/>
                <a:gd name="T1" fmla="*/ 92 h 92"/>
                <a:gd name="T2" fmla="*/ 3 w 24"/>
                <a:gd name="T3" fmla="*/ 92 h 92"/>
                <a:gd name="T4" fmla="*/ 0 w 24"/>
                <a:gd name="T5" fmla="*/ 89 h 92"/>
                <a:gd name="T6" fmla="*/ 0 w 24"/>
                <a:gd name="T7" fmla="*/ 3 h 92"/>
                <a:gd name="T8" fmla="*/ 3 w 24"/>
                <a:gd name="T9" fmla="*/ 0 h 92"/>
                <a:gd name="T10" fmla="*/ 21 w 24"/>
                <a:gd name="T11" fmla="*/ 0 h 92"/>
                <a:gd name="T12" fmla="*/ 24 w 24"/>
                <a:gd name="T13" fmla="*/ 3 h 92"/>
                <a:gd name="T14" fmla="*/ 24 w 24"/>
                <a:gd name="T15" fmla="*/ 89 h 92"/>
                <a:gd name="T16" fmla="*/ 21 w 24"/>
                <a:gd name="T17" fmla="*/ 92 h 92"/>
                <a:gd name="T18" fmla="*/ 6 w 24"/>
                <a:gd name="T19" fmla="*/ 86 h 92"/>
                <a:gd name="T20" fmla="*/ 18 w 24"/>
                <a:gd name="T21" fmla="*/ 86 h 92"/>
                <a:gd name="T22" fmla="*/ 18 w 24"/>
                <a:gd name="T23" fmla="*/ 6 h 92"/>
                <a:gd name="T24" fmla="*/ 6 w 24"/>
                <a:gd name="T25" fmla="*/ 6 h 92"/>
                <a:gd name="T26" fmla="*/ 6 w 24"/>
                <a:gd name="T27"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92">
                  <a:moveTo>
                    <a:pt x="21" y="92"/>
                  </a:moveTo>
                  <a:cubicBezTo>
                    <a:pt x="3" y="92"/>
                    <a:pt x="3" y="92"/>
                    <a:pt x="3" y="92"/>
                  </a:cubicBezTo>
                  <a:cubicBezTo>
                    <a:pt x="1" y="92"/>
                    <a:pt x="0" y="91"/>
                    <a:pt x="0" y="89"/>
                  </a:cubicBezTo>
                  <a:cubicBezTo>
                    <a:pt x="0" y="3"/>
                    <a:pt x="0" y="3"/>
                    <a:pt x="0" y="3"/>
                  </a:cubicBezTo>
                  <a:cubicBezTo>
                    <a:pt x="0" y="1"/>
                    <a:pt x="1" y="0"/>
                    <a:pt x="3" y="0"/>
                  </a:cubicBezTo>
                  <a:cubicBezTo>
                    <a:pt x="21" y="0"/>
                    <a:pt x="21" y="0"/>
                    <a:pt x="21" y="0"/>
                  </a:cubicBezTo>
                  <a:cubicBezTo>
                    <a:pt x="23" y="0"/>
                    <a:pt x="24" y="1"/>
                    <a:pt x="24" y="3"/>
                  </a:cubicBezTo>
                  <a:cubicBezTo>
                    <a:pt x="24" y="89"/>
                    <a:pt x="24" y="89"/>
                    <a:pt x="24" y="89"/>
                  </a:cubicBezTo>
                  <a:cubicBezTo>
                    <a:pt x="24" y="91"/>
                    <a:pt x="23" y="92"/>
                    <a:pt x="21" y="92"/>
                  </a:cubicBezTo>
                  <a:close/>
                  <a:moveTo>
                    <a:pt x="6" y="86"/>
                  </a:moveTo>
                  <a:cubicBezTo>
                    <a:pt x="18" y="86"/>
                    <a:pt x="18" y="86"/>
                    <a:pt x="18" y="86"/>
                  </a:cubicBezTo>
                  <a:cubicBezTo>
                    <a:pt x="18" y="6"/>
                    <a:pt x="18" y="6"/>
                    <a:pt x="18" y="6"/>
                  </a:cubicBezTo>
                  <a:cubicBezTo>
                    <a:pt x="6" y="6"/>
                    <a:pt x="6" y="6"/>
                    <a:pt x="6" y="6"/>
                  </a:cubicBezTo>
                  <a:lnTo>
                    <a:pt x="6" y="86"/>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4" name="Freeform 463"/>
            <p:cNvSpPr>
              <a:spLocks noEditPoints="1"/>
            </p:cNvSpPr>
            <p:nvPr>
              <p:custDataLst>
                <p:tags r:id="rId449"/>
              </p:custDataLst>
            </p:nvPr>
          </p:nvSpPr>
          <p:spPr bwMode="auto">
            <a:xfrm>
              <a:off x="1175838" y="5079778"/>
              <a:ext cx="33697" cy="44928"/>
            </a:xfrm>
            <a:custGeom>
              <a:avLst/>
              <a:gdLst>
                <a:gd name="T0" fmla="*/ 21 w 25"/>
                <a:gd name="T1" fmla="*/ 34 h 34"/>
                <a:gd name="T2" fmla="*/ 3 w 25"/>
                <a:gd name="T3" fmla="*/ 34 h 34"/>
                <a:gd name="T4" fmla="*/ 0 w 25"/>
                <a:gd name="T5" fmla="*/ 30 h 34"/>
                <a:gd name="T6" fmla="*/ 0 w 25"/>
                <a:gd name="T7" fmla="*/ 3 h 34"/>
                <a:gd name="T8" fmla="*/ 3 w 25"/>
                <a:gd name="T9" fmla="*/ 0 h 34"/>
                <a:gd name="T10" fmla="*/ 21 w 25"/>
                <a:gd name="T11" fmla="*/ 0 h 34"/>
                <a:gd name="T12" fmla="*/ 25 w 25"/>
                <a:gd name="T13" fmla="*/ 3 h 34"/>
                <a:gd name="T14" fmla="*/ 25 w 25"/>
                <a:gd name="T15" fmla="*/ 30 h 34"/>
                <a:gd name="T16" fmla="*/ 21 w 25"/>
                <a:gd name="T17" fmla="*/ 34 h 34"/>
                <a:gd name="T18" fmla="*/ 7 w 25"/>
                <a:gd name="T19" fmla="*/ 27 h 34"/>
                <a:gd name="T20" fmla="*/ 18 w 25"/>
                <a:gd name="T21" fmla="*/ 27 h 34"/>
                <a:gd name="T22" fmla="*/ 18 w 25"/>
                <a:gd name="T23" fmla="*/ 6 h 34"/>
                <a:gd name="T24" fmla="*/ 7 w 25"/>
                <a:gd name="T25" fmla="*/ 6 h 34"/>
                <a:gd name="T26" fmla="*/ 7 w 25"/>
                <a:gd name="T2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4">
                  <a:moveTo>
                    <a:pt x="21" y="34"/>
                  </a:moveTo>
                  <a:cubicBezTo>
                    <a:pt x="3" y="34"/>
                    <a:pt x="3" y="34"/>
                    <a:pt x="3" y="34"/>
                  </a:cubicBezTo>
                  <a:cubicBezTo>
                    <a:pt x="1" y="34"/>
                    <a:pt x="0" y="32"/>
                    <a:pt x="0" y="30"/>
                  </a:cubicBezTo>
                  <a:cubicBezTo>
                    <a:pt x="0" y="3"/>
                    <a:pt x="0" y="3"/>
                    <a:pt x="0" y="3"/>
                  </a:cubicBezTo>
                  <a:cubicBezTo>
                    <a:pt x="0" y="1"/>
                    <a:pt x="1" y="0"/>
                    <a:pt x="3" y="0"/>
                  </a:cubicBezTo>
                  <a:cubicBezTo>
                    <a:pt x="21" y="0"/>
                    <a:pt x="21" y="0"/>
                    <a:pt x="21" y="0"/>
                  </a:cubicBezTo>
                  <a:cubicBezTo>
                    <a:pt x="23" y="0"/>
                    <a:pt x="25" y="1"/>
                    <a:pt x="25" y="3"/>
                  </a:cubicBezTo>
                  <a:cubicBezTo>
                    <a:pt x="25" y="30"/>
                    <a:pt x="25" y="30"/>
                    <a:pt x="25" y="30"/>
                  </a:cubicBezTo>
                  <a:cubicBezTo>
                    <a:pt x="25" y="32"/>
                    <a:pt x="23" y="34"/>
                    <a:pt x="21" y="34"/>
                  </a:cubicBezTo>
                  <a:close/>
                  <a:moveTo>
                    <a:pt x="7" y="27"/>
                  </a:moveTo>
                  <a:cubicBezTo>
                    <a:pt x="18" y="27"/>
                    <a:pt x="18" y="27"/>
                    <a:pt x="18" y="27"/>
                  </a:cubicBezTo>
                  <a:cubicBezTo>
                    <a:pt x="18" y="6"/>
                    <a:pt x="18" y="6"/>
                    <a:pt x="18" y="6"/>
                  </a:cubicBezTo>
                  <a:cubicBezTo>
                    <a:pt x="7" y="6"/>
                    <a:pt x="7" y="6"/>
                    <a:pt x="7" y="6"/>
                  </a:cubicBezTo>
                  <a:lnTo>
                    <a:pt x="7" y="2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5" name="Freeform 464"/>
            <p:cNvSpPr>
              <a:spLocks noEditPoints="1"/>
            </p:cNvSpPr>
            <p:nvPr>
              <p:custDataLst>
                <p:tags r:id="rId450"/>
              </p:custDataLst>
            </p:nvPr>
          </p:nvSpPr>
          <p:spPr bwMode="auto">
            <a:xfrm>
              <a:off x="1224510" y="5079778"/>
              <a:ext cx="33697" cy="179713"/>
            </a:xfrm>
            <a:custGeom>
              <a:avLst/>
              <a:gdLst>
                <a:gd name="T0" fmla="*/ 22 w 25"/>
                <a:gd name="T1" fmla="*/ 134 h 134"/>
                <a:gd name="T2" fmla="*/ 4 w 25"/>
                <a:gd name="T3" fmla="*/ 134 h 134"/>
                <a:gd name="T4" fmla="*/ 0 w 25"/>
                <a:gd name="T5" fmla="*/ 131 h 134"/>
                <a:gd name="T6" fmla="*/ 0 w 25"/>
                <a:gd name="T7" fmla="*/ 3 h 134"/>
                <a:gd name="T8" fmla="*/ 4 w 25"/>
                <a:gd name="T9" fmla="*/ 0 h 134"/>
                <a:gd name="T10" fmla="*/ 22 w 25"/>
                <a:gd name="T11" fmla="*/ 0 h 134"/>
                <a:gd name="T12" fmla="*/ 25 w 25"/>
                <a:gd name="T13" fmla="*/ 3 h 134"/>
                <a:gd name="T14" fmla="*/ 25 w 25"/>
                <a:gd name="T15" fmla="*/ 131 h 134"/>
                <a:gd name="T16" fmla="*/ 22 w 25"/>
                <a:gd name="T17" fmla="*/ 134 h 134"/>
                <a:gd name="T18" fmla="*/ 7 w 25"/>
                <a:gd name="T19" fmla="*/ 128 h 134"/>
                <a:gd name="T20" fmla="*/ 19 w 25"/>
                <a:gd name="T21" fmla="*/ 128 h 134"/>
                <a:gd name="T22" fmla="*/ 19 w 25"/>
                <a:gd name="T23" fmla="*/ 6 h 134"/>
                <a:gd name="T24" fmla="*/ 7 w 25"/>
                <a:gd name="T25" fmla="*/ 6 h 134"/>
                <a:gd name="T26" fmla="*/ 7 w 25"/>
                <a:gd name="T27" fmla="*/ 1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4">
                  <a:moveTo>
                    <a:pt x="22" y="134"/>
                  </a:moveTo>
                  <a:cubicBezTo>
                    <a:pt x="4" y="134"/>
                    <a:pt x="4" y="134"/>
                    <a:pt x="4" y="134"/>
                  </a:cubicBezTo>
                  <a:cubicBezTo>
                    <a:pt x="2" y="134"/>
                    <a:pt x="0" y="133"/>
                    <a:pt x="0" y="131"/>
                  </a:cubicBezTo>
                  <a:cubicBezTo>
                    <a:pt x="0" y="3"/>
                    <a:pt x="0" y="3"/>
                    <a:pt x="0" y="3"/>
                  </a:cubicBezTo>
                  <a:cubicBezTo>
                    <a:pt x="0" y="1"/>
                    <a:pt x="2" y="0"/>
                    <a:pt x="4" y="0"/>
                  </a:cubicBezTo>
                  <a:cubicBezTo>
                    <a:pt x="22" y="0"/>
                    <a:pt x="22" y="0"/>
                    <a:pt x="22" y="0"/>
                  </a:cubicBezTo>
                  <a:cubicBezTo>
                    <a:pt x="24" y="0"/>
                    <a:pt x="25" y="1"/>
                    <a:pt x="25" y="3"/>
                  </a:cubicBezTo>
                  <a:cubicBezTo>
                    <a:pt x="25" y="131"/>
                    <a:pt x="25" y="131"/>
                    <a:pt x="25" y="131"/>
                  </a:cubicBezTo>
                  <a:cubicBezTo>
                    <a:pt x="25" y="133"/>
                    <a:pt x="24" y="134"/>
                    <a:pt x="22" y="134"/>
                  </a:cubicBezTo>
                  <a:close/>
                  <a:moveTo>
                    <a:pt x="7" y="128"/>
                  </a:moveTo>
                  <a:cubicBezTo>
                    <a:pt x="19" y="128"/>
                    <a:pt x="19" y="128"/>
                    <a:pt x="19" y="128"/>
                  </a:cubicBezTo>
                  <a:cubicBezTo>
                    <a:pt x="19" y="6"/>
                    <a:pt x="19" y="6"/>
                    <a:pt x="19" y="6"/>
                  </a:cubicBezTo>
                  <a:cubicBezTo>
                    <a:pt x="7" y="6"/>
                    <a:pt x="7" y="6"/>
                    <a:pt x="7" y="6"/>
                  </a:cubicBezTo>
                  <a:lnTo>
                    <a:pt x="7" y="128"/>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6" name="Freeform 465"/>
            <p:cNvSpPr>
              <a:spLocks noEditPoints="1"/>
            </p:cNvSpPr>
            <p:nvPr>
              <p:custDataLst>
                <p:tags r:id="rId451"/>
              </p:custDataLst>
            </p:nvPr>
          </p:nvSpPr>
          <p:spPr bwMode="auto">
            <a:xfrm>
              <a:off x="1274430" y="5079778"/>
              <a:ext cx="33697" cy="142273"/>
            </a:xfrm>
            <a:custGeom>
              <a:avLst/>
              <a:gdLst>
                <a:gd name="T0" fmla="*/ 21 w 25"/>
                <a:gd name="T1" fmla="*/ 106 h 106"/>
                <a:gd name="T2" fmla="*/ 3 w 25"/>
                <a:gd name="T3" fmla="*/ 106 h 106"/>
                <a:gd name="T4" fmla="*/ 0 w 25"/>
                <a:gd name="T5" fmla="*/ 103 h 106"/>
                <a:gd name="T6" fmla="*/ 0 w 25"/>
                <a:gd name="T7" fmla="*/ 3 h 106"/>
                <a:gd name="T8" fmla="*/ 3 w 25"/>
                <a:gd name="T9" fmla="*/ 0 h 106"/>
                <a:gd name="T10" fmla="*/ 21 w 25"/>
                <a:gd name="T11" fmla="*/ 0 h 106"/>
                <a:gd name="T12" fmla="*/ 25 w 25"/>
                <a:gd name="T13" fmla="*/ 3 h 106"/>
                <a:gd name="T14" fmla="*/ 25 w 25"/>
                <a:gd name="T15" fmla="*/ 103 h 106"/>
                <a:gd name="T16" fmla="*/ 21 w 25"/>
                <a:gd name="T17" fmla="*/ 106 h 106"/>
                <a:gd name="T18" fmla="*/ 6 w 25"/>
                <a:gd name="T19" fmla="*/ 99 h 106"/>
                <a:gd name="T20" fmla="*/ 18 w 25"/>
                <a:gd name="T21" fmla="*/ 99 h 106"/>
                <a:gd name="T22" fmla="*/ 18 w 25"/>
                <a:gd name="T23" fmla="*/ 6 h 106"/>
                <a:gd name="T24" fmla="*/ 6 w 25"/>
                <a:gd name="T25" fmla="*/ 6 h 106"/>
                <a:gd name="T26" fmla="*/ 6 w 25"/>
                <a:gd name="T2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06">
                  <a:moveTo>
                    <a:pt x="21" y="106"/>
                  </a:moveTo>
                  <a:cubicBezTo>
                    <a:pt x="3" y="106"/>
                    <a:pt x="3" y="106"/>
                    <a:pt x="3" y="106"/>
                  </a:cubicBezTo>
                  <a:cubicBezTo>
                    <a:pt x="1" y="106"/>
                    <a:pt x="0" y="105"/>
                    <a:pt x="0" y="103"/>
                  </a:cubicBezTo>
                  <a:cubicBezTo>
                    <a:pt x="0" y="3"/>
                    <a:pt x="0" y="3"/>
                    <a:pt x="0" y="3"/>
                  </a:cubicBezTo>
                  <a:cubicBezTo>
                    <a:pt x="0" y="1"/>
                    <a:pt x="1" y="0"/>
                    <a:pt x="3" y="0"/>
                  </a:cubicBezTo>
                  <a:cubicBezTo>
                    <a:pt x="21" y="0"/>
                    <a:pt x="21" y="0"/>
                    <a:pt x="21" y="0"/>
                  </a:cubicBezTo>
                  <a:cubicBezTo>
                    <a:pt x="23" y="0"/>
                    <a:pt x="25" y="1"/>
                    <a:pt x="25" y="3"/>
                  </a:cubicBezTo>
                  <a:cubicBezTo>
                    <a:pt x="25" y="103"/>
                    <a:pt x="25" y="103"/>
                    <a:pt x="25" y="103"/>
                  </a:cubicBezTo>
                  <a:cubicBezTo>
                    <a:pt x="25" y="105"/>
                    <a:pt x="23" y="106"/>
                    <a:pt x="21" y="106"/>
                  </a:cubicBezTo>
                  <a:close/>
                  <a:moveTo>
                    <a:pt x="6" y="99"/>
                  </a:moveTo>
                  <a:cubicBezTo>
                    <a:pt x="18" y="99"/>
                    <a:pt x="18" y="99"/>
                    <a:pt x="18" y="99"/>
                  </a:cubicBezTo>
                  <a:cubicBezTo>
                    <a:pt x="18" y="6"/>
                    <a:pt x="18" y="6"/>
                    <a:pt x="18" y="6"/>
                  </a:cubicBezTo>
                  <a:cubicBezTo>
                    <a:pt x="6" y="6"/>
                    <a:pt x="6" y="6"/>
                    <a:pt x="6" y="6"/>
                  </a:cubicBezTo>
                  <a:lnTo>
                    <a:pt x="6"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7" name="Freeform 466"/>
            <p:cNvSpPr>
              <a:spLocks noEditPoints="1"/>
            </p:cNvSpPr>
            <p:nvPr>
              <p:custDataLst>
                <p:tags r:id="rId452"/>
              </p:custDataLst>
            </p:nvPr>
          </p:nvSpPr>
          <p:spPr bwMode="auto">
            <a:xfrm>
              <a:off x="1323103" y="5079778"/>
              <a:ext cx="33697" cy="43681"/>
            </a:xfrm>
            <a:custGeom>
              <a:avLst/>
              <a:gdLst>
                <a:gd name="T0" fmla="*/ 22 w 25"/>
                <a:gd name="T1" fmla="*/ 33 h 33"/>
                <a:gd name="T2" fmla="*/ 4 w 25"/>
                <a:gd name="T3" fmla="*/ 33 h 33"/>
                <a:gd name="T4" fmla="*/ 0 w 25"/>
                <a:gd name="T5" fmla="*/ 30 h 33"/>
                <a:gd name="T6" fmla="*/ 0 w 25"/>
                <a:gd name="T7" fmla="*/ 3 h 33"/>
                <a:gd name="T8" fmla="*/ 4 w 25"/>
                <a:gd name="T9" fmla="*/ 0 h 33"/>
                <a:gd name="T10" fmla="*/ 22 w 25"/>
                <a:gd name="T11" fmla="*/ 0 h 33"/>
                <a:gd name="T12" fmla="*/ 25 w 25"/>
                <a:gd name="T13" fmla="*/ 3 h 33"/>
                <a:gd name="T14" fmla="*/ 25 w 25"/>
                <a:gd name="T15" fmla="*/ 30 h 33"/>
                <a:gd name="T16" fmla="*/ 22 w 25"/>
                <a:gd name="T17" fmla="*/ 33 h 33"/>
                <a:gd name="T18" fmla="*/ 7 w 25"/>
                <a:gd name="T19" fmla="*/ 27 h 33"/>
                <a:gd name="T20" fmla="*/ 19 w 25"/>
                <a:gd name="T21" fmla="*/ 27 h 33"/>
                <a:gd name="T22" fmla="*/ 19 w 25"/>
                <a:gd name="T23" fmla="*/ 6 h 33"/>
                <a:gd name="T24" fmla="*/ 7 w 25"/>
                <a:gd name="T25" fmla="*/ 6 h 33"/>
                <a:gd name="T26" fmla="*/ 7 w 25"/>
                <a:gd name="T27"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3">
                  <a:moveTo>
                    <a:pt x="22" y="33"/>
                  </a:moveTo>
                  <a:cubicBezTo>
                    <a:pt x="4" y="33"/>
                    <a:pt x="4" y="33"/>
                    <a:pt x="4" y="33"/>
                  </a:cubicBezTo>
                  <a:cubicBezTo>
                    <a:pt x="2" y="33"/>
                    <a:pt x="0" y="32"/>
                    <a:pt x="0" y="30"/>
                  </a:cubicBezTo>
                  <a:cubicBezTo>
                    <a:pt x="0" y="3"/>
                    <a:pt x="0" y="3"/>
                    <a:pt x="0" y="3"/>
                  </a:cubicBezTo>
                  <a:cubicBezTo>
                    <a:pt x="0" y="1"/>
                    <a:pt x="2" y="0"/>
                    <a:pt x="4" y="0"/>
                  </a:cubicBezTo>
                  <a:cubicBezTo>
                    <a:pt x="22" y="0"/>
                    <a:pt x="22" y="0"/>
                    <a:pt x="22" y="0"/>
                  </a:cubicBezTo>
                  <a:cubicBezTo>
                    <a:pt x="24" y="0"/>
                    <a:pt x="25" y="1"/>
                    <a:pt x="25" y="3"/>
                  </a:cubicBezTo>
                  <a:cubicBezTo>
                    <a:pt x="25" y="30"/>
                    <a:pt x="25" y="30"/>
                    <a:pt x="25" y="30"/>
                  </a:cubicBezTo>
                  <a:cubicBezTo>
                    <a:pt x="25" y="32"/>
                    <a:pt x="24" y="33"/>
                    <a:pt x="22" y="33"/>
                  </a:cubicBezTo>
                  <a:close/>
                  <a:moveTo>
                    <a:pt x="7" y="27"/>
                  </a:moveTo>
                  <a:cubicBezTo>
                    <a:pt x="19" y="27"/>
                    <a:pt x="19" y="27"/>
                    <a:pt x="19" y="27"/>
                  </a:cubicBezTo>
                  <a:cubicBezTo>
                    <a:pt x="19" y="6"/>
                    <a:pt x="19" y="6"/>
                    <a:pt x="19" y="6"/>
                  </a:cubicBezTo>
                  <a:cubicBezTo>
                    <a:pt x="7" y="6"/>
                    <a:pt x="7" y="6"/>
                    <a:pt x="7" y="6"/>
                  </a:cubicBezTo>
                  <a:lnTo>
                    <a:pt x="7" y="2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8" name="Freeform 467"/>
            <p:cNvSpPr>
              <a:spLocks noEditPoints="1"/>
            </p:cNvSpPr>
            <p:nvPr>
              <p:custDataLst>
                <p:tags r:id="rId453"/>
              </p:custDataLst>
            </p:nvPr>
          </p:nvSpPr>
          <p:spPr bwMode="auto">
            <a:xfrm>
              <a:off x="1373023" y="5079778"/>
              <a:ext cx="33697" cy="17472"/>
            </a:xfrm>
            <a:custGeom>
              <a:avLst/>
              <a:gdLst>
                <a:gd name="T0" fmla="*/ 21 w 25"/>
                <a:gd name="T1" fmla="*/ 13 h 13"/>
                <a:gd name="T2" fmla="*/ 3 w 25"/>
                <a:gd name="T3" fmla="*/ 13 h 13"/>
                <a:gd name="T4" fmla="*/ 0 w 25"/>
                <a:gd name="T5" fmla="*/ 10 h 13"/>
                <a:gd name="T6" fmla="*/ 0 w 25"/>
                <a:gd name="T7" fmla="*/ 3 h 13"/>
                <a:gd name="T8" fmla="*/ 3 w 25"/>
                <a:gd name="T9" fmla="*/ 0 h 13"/>
                <a:gd name="T10" fmla="*/ 21 w 25"/>
                <a:gd name="T11" fmla="*/ 0 h 13"/>
                <a:gd name="T12" fmla="*/ 25 w 25"/>
                <a:gd name="T13" fmla="*/ 3 h 13"/>
                <a:gd name="T14" fmla="*/ 25 w 25"/>
                <a:gd name="T15" fmla="*/ 10 h 13"/>
                <a:gd name="T16" fmla="*/ 21 w 25"/>
                <a:gd name="T17" fmla="*/ 13 h 13"/>
                <a:gd name="T18" fmla="*/ 6 w 25"/>
                <a:gd name="T19" fmla="*/ 7 h 13"/>
                <a:gd name="T20" fmla="*/ 18 w 25"/>
                <a:gd name="T21" fmla="*/ 7 h 13"/>
                <a:gd name="T22" fmla="*/ 18 w 25"/>
                <a:gd name="T23" fmla="*/ 6 h 13"/>
                <a:gd name="T24" fmla="*/ 6 w 25"/>
                <a:gd name="T25" fmla="*/ 6 h 13"/>
                <a:gd name="T26" fmla="*/ 6 w 25"/>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
                  <a:moveTo>
                    <a:pt x="21" y="13"/>
                  </a:moveTo>
                  <a:cubicBezTo>
                    <a:pt x="3" y="13"/>
                    <a:pt x="3" y="13"/>
                    <a:pt x="3" y="13"/>
                  </a:cubicBezTo>
                  <a:cubicBezTo>
                    <a:pt x="1" y="13"/>
                    <a:pt x="0" y="12"/>
                    <a:pt x="0" y="10"/>
                  </a:cubicBezTo>
                  <a:cubicBezTo>
                    <a:pt x="0" y="3"/>
                    <a:pt x="0" y="3"/>
                    <a:pt x="0" y="3"/>
                  </a:cubicBezTo>
                  <a:cubicBezTo>
                    <a:pt x="0" y="1"/>
                    <a:pt x="1" y="0"/>
                    <a:pt x="3" y="0"/>
                  </a:cubicBezTo>
                  <a:cubicBezTo>
                    <a:pt x="21" y="0"/>
                    <a:pt x="21" y="0"/>
                    <a:pt x="21" y="0"/>
                  </a:cubicBezTo>
                  <a:cubicBezTo>
                    <a:pt x="23" y="0"/>
                    <a:pt x="25" y="1"/>
                    <a:pt x="25" y="3"/>
                  </a:cubicBezTo>
                  <a:cubicBezTo>
                    <a:pt x="25" y="10"/>
                    <a:pt x="25" y="10"/>
                    <a:pt x="25" y="10"/>
                  </a:cubicBezTo>
                  <a:cubicBezTo>
                    <a:pt x="25" y="12"/>
                    <a:pt x="23" y="13"/>
                    <a:pt x="21" y="13"/>
                  </a:cubicBezTo>
                  <a:close/>
                  <a:moveTo>
                    <a:pt x="6" y="7"/>
                  </a:moveTo>
                  <a:cubicBezTo>
                    <a:pt x="18" y="7"/>
                    <a:pt x="18" y="7"/>
                    <a:pt x="18" y="7"/>
                  </a:cubicBezTo>
                  <a:cubicBezTo>
                    <a:pt x="18" y="6"/>
                    <a:pt x="18" y="6"/>
                    <a:pt x="18" y="6"/>
                  </a:cubicBezTo>
                  <a:cubicBezTo>
                    <a:pt x="6" y="6"/>
                    <a:pt x="6" y="6"/>
                    <a:pt x="6" y="6"/>
                  </a:cubicBezTo>
                  <a:lnTo>
                    <a:pt x="6" y="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9" name="Freeform 468"/>
            <p:cNvSpPr/>
            <p:nvPr>
              <p:custDataLst>
                <p:tags r:id="rId454"/>
              </p:custDataLst>
            </p:nvPr>
          </p:nvSpPr>
          <p:spPr bwMode="auto">
            <a:xfrm>
              <a:off x="1346815" y="5049826"/>
              <a:ext cx="193441" cy="19968"/>
            </a:xfrm>
            <a:custGeom>
              <a:avLst/>
              <a:gdLst>
                <a:gd name="T0" fmla="*/ 144 w 144"/>
                <a:gd name="T1" fmla="*/ 0 h 15"/>
                <a:gd name="T2" fmla="*/ 0 w 144"/>
                <a:gd name="T3" fmla="*/ 0 h 15"/>
                <a:gd name="T4" fmla="*/ 15 w 144"/>
                <a:gd name="T5" fmla="*/ 15 h 15"/>
                <a:gd name="T6" fmla="*/ 129 w 144"/>
                <a:gd name="T7" fmla="*/ 15 h 15"/>
                <a:gd name="T8" fmla="*/ 144 w 144"/>
                <a:gd name="T9" fmla="*/ 0 h 15"/>
              </a:gdLst>
              <a:ahLst/>
              <a:cxnLst>
                <a:cxn ang="0">
                  <a:pos x="T0" y="T1"/>
                </a:cxn>
                <a:cxn ang="0">
                  <a:pos x="T2" y="T3"/>
                </a:cxn>
                <a:cxn ang="0">
                  <a:pos x="T4" y="T5"/>
                </a:cxn>
                <a:cxn ang="0">
                  <a:pos x="T6" y="T7"/>
                </a:cxn>
                <a:cxn ang="0">
                  <a:pos x="T8" y="T9"/>
                </a:cxn>
              </a:cxnLst>
              <a:rect l="0" t="0" r="r" b="b"/>
              <a:pathLst>
                <a:path w="144" h="15">
                  <a:moveTo>
                    <a:pt x="144" y="0"/>
                  </a:moveTo>
                  <a:cubicBezTo>
                    <a:pt x="0" y="0"/>
                    <a:pt x="0" y="0"/>
                    <a:pt x="0" y="0"/>
                  </a:cubicBezTo>
                  <a:cubicBezTo>
                    <a:pt x="0" y="8"/>
                    <a:pt x="7" y="15"/>
                    <a:pt x="15" y="15"/>
                  </a:cubicBezTo>
                  <a:cubicBezTo>
                    <a:pt x="129" y="15"/>
                    <a:pt x="129" y="15"/>
                    <a:pt x="129" y="15"/>
                  </a:cubicBezTo>
                  <a:cubicBezTo>
                    <a:pt x="137" y="15"/>
                    <a:pt x="144" y="8"/>
                    <a:pt x="144" y="0"/>
                  </a:cubicBezTo>
                </a:path>
              </a:pathLst>
            </a:custGeom>
            <a:solidFill>
              <a:srgbClr val="FCFE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0" name="Freeform 469"/>
            <p:cNvSpPr/>
            <p:nvPr>
              <p:custDataLst>
                <p:tags r:id="rId455"/>
              </p:custDataLst>
            </p:nvPr>
          </p:nvSpPr>
          <p:spPr bwMode="auto">
            <a:xfrm>
              <a:off x="902524" y="4315998"/>
              <a:ext cx="1082022" cy="733828"/>
            </a:xfrm>
            <a:custGeom>
              <a:avLst/>
              <a:gdLst>
                <a:gd name="T0" fmla="*/ 412 w 802"/>
                <a:gd name="T1" fmla="*/ 545 h 545"/>
                <a:gd name="T2" fmla="*/ 0 w 802"/>
                <a:gd name="T3" fmla="*/ 545 h 545"/>
                <a:gd name="T4" fmla="*/ 0 w 802"/>
                <a:gd name="T5" fmla="*/ 28 h 545"/>
                <a:gd name="T6" fmla="*/ 28 w 802"/>
                <a:gd name="T7" fmla="*/ 0 h 545"/>
                <a:gd name="T8" fmla="*/ 412 w 802"/>
                <a:gd name="T9" fmla="*/ 0 h 545"/>
                <a:gd name="T10" fmla="*/ 774 w 802"/>
                <a:gd name="T11" fmla="*/ 0 h 545"/>
                <a:gd name="T12" fmla="*/ 802 w 802"/>
                <a:gd name="T13" fmla="*/ 28 h 545"/>
                <a:gd name="T14" fmla="*/ 802 w 802"/>
                <a:gd name="T15" fmla="*/ 545 h 545"/>
                <a:gd name="T16" fmla="*/ 412 w 802"/>
                <a:gd name="T17" fmla="*/ 545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2" h="545">
                  <a:moveTo>
                    <a:pt x="412" y="545"/>
                  </a:moveTo>
                  <a:cubicBezTo>
                    <a:pt x="0" y="545"/>
                    <a:pt x="0" y="545"/>
                    <a:pt x="0" y="545"/>
                  </a:cubicBezTo>
                  <a:cubicBezTo>
                    <a:pt x="0" y="28"/>
                    <a:pt x="0" y="28"/>
                    <a:pt x="0" y="28"/>
                  </a:cubicBezTo>
                  <a:cubicBezTo>
                    <a:pt x="0" y="13"/>
                    <a:pt x="13" y="0"/>
                    <a:pt x="28" y="0"/>
                  </a:cubicBezTo>
                  <a:cubicBezTo>
                    <a:pt x="412" y="0"/>
                    <a:pt x="412" y="0"/>
                    <a:pt x="412" y="0"/>
                  </a:cubicBezTo>
                  <a:cubicBezTo>
                    <a:pt x="774" y="0"/>
                    <a:pt x="774" y="0"/>
                    <a:pt x="774" y="0"/>
                  </a:cubicBezTo>
                  <a:cubicBezTo>
                    <a:pt x="789" y="0"/>
                    <a:pt x="802" y="13"/>
                    <a:pt x="802" y="28"/>
                  </a:cubicBezTo>
                  <a:cubicBezTo>
                    <a:pt x="802" y="545"/>
                    <a:pt x="802" y="545"/>
                    <a:pt x="802" y="545"/>
                  </a:cubicBezTo>
                  <a:cubicBezTo>
                    <a:pt x="412" y="545"/>
                    <a:pt x="412" y="545"/>
                    <a:pt x="412" y="545"/>
                  </a:cubicBezTo>
                </a:path>
              </a:pathLst>
            </a:custGeom>
            <a:solidFill>
              <a:srgbClr val="363D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1" name="Rectangle 470"/>
            <p:cNvSpPr>
              <a:spLocks noChangeArrowheads="1"/>
            </p:cNvSpPr>
            <p:nvPr>
              <p:custDataLst>
                <p:tags r:id="rId456"/>
              </p:custDataLst>
            </p:nvPr>
          </p:nvSpPr>
          <p:spPr bwMode="auto">
            <a:xfrm>
              <a:off x="943709" y="4360926"/>
              <a:ext cx="999653" cy="6439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2" name="Rectangle 471"/>
            <p:cNvSpPr>
              <a:spLocks noChangeArrowheads="1"/>
            </p:cNvSpPr>
            <p:nvPr>
              <p:custDataLst>
                <p:tags r:id="rId457"/>
              </p:custDataLst>
            </p:nvPr>
          </p:nvSpPr>
          <p:spPr bwMode="auto">
            <a:xfrm>
              <a:off x="943709" y="4360926"/>
              <a:ext cx="999653" cy="64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3" name="Freeform 472"/>
            <p:cNvSpPr/>
            <p:nvPr>
              <p:custDataLst>
                <p:tags r:id="rId458"/>
              </p:custDataLst>
            </p:nvPr>
          </p:nvSpPr>
          <p:spPr bwMode="auto">
            <a:xfrm>
              <a:off x="1566464" y="4588063"/>
              <a:ext cx="361922" cy="414338"/>
            </a:xfrm>
            <a:custGeom>
              <a:avLst/>
              <a:gdLst>
                <a:gd name="T0" fmla="*/ 269 w 269"/>
                <a:gd name="T1" fmla="*/ 308 h 308"/>
                <a:gd name="T2" fmla="*/ 191 w 269"/>
                <a:gd name="T3" fmla="*/ 121 h 308"/>
                <a:gd name="T4" fmla="*/ 76 w 269"/>
                <a:gd name="T5" fmla="*/ 97 h 308"/>
                <a:gd name="T6" fmla="*/ 0 w 269"/>
                <a:gd name="T7" fmla="*/ 308 h 308"/>
                <a:gd name="T8" fmla="*/ 269 w 269"/>
                <a:gd name="T9" fmla="*/ 308 h 308"/>
              </a:gdLst>
              <a:ahLst/>
              <a:cxnLst>
                <a:cxn ang="0">
                  <a:pos x="T0" y="T1"/>
                </a:cxn>
                <a:cxn ang="0">
                  <a:pos x="T2" y="T3"/>
                </a:cxn>
                <a:cxn ang="0">
                  <a:pos x="T4" y="T5"/>
                </a:cxn>
                <a:cxn ang="0">
                  <a:pos x="T6" y="T7"/>
                </a:cxn>
                <a:cxn ang="0">
                  <a:pos x="T8" y="T9"/>
                </a:cxn>
              </a:cxnLst>
              <a:rect l="0" t="0" r="r" b="b"/>
              <a:pathLst>
                <a:path w="269" h="308">
                  <a:moveTo>
                    <a:pt x="269" y="308"/>
                  </a:moveTo>
                  <a:cubicBezTo>
                    <a:pt x="269" y="308"/>
                    <a:pt x="200" y="241"/>
                    <a:pt x="191" y="121"/>
                  </a:cubicBezTo>
                  <a:cubicBezTo>
                    <a:pt x="183" y="0"/>
                    <a:pt x="91" y="5"/>
                    <a:pt x="76" y="97"/>
                  </a:cubicBezTo>
                  <a:cubicBezTo>
                    <a:pt x="61" y="190"/>
                    <a:pt x="45" y="285"/>
                    <a:pt x="0" y="308"/>
                  </a:cubicBezTo>
                  <a:cubicBezTo>
                    <a:pt x="269" y="308"/>
                    <a:pt x="269" y="308"/>
                    <a:pt x="269" y="308"/>
                  </a:cubicBezTo>
                </a:path>
              </a:pathLst>
            </a:custGeom>
            <a:solidFill>
              <a:srgbClr val="87CE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4" name="Freeform 473"/>
            <p:cNvSpPr/>
            <p:nvPr>
              <p:custDataLst>
                <p:tags r:id="rId459"/>
              </p:custDataLst>
            </p:nvPr>
          </p:nvSpPr>
          <p:spPr bwMode="auto">
            <a:xfrm>
              <a:off x="1384255" y="4749056"/>
              <a:ext cx="259585" cy="253346"/>
            </a:xfrm>
            <a:custGeom>
              <a:avLst/>
              <a:gdLst>
                <a:gd name="T0" fmla="*/ 133 w 193"/>
                <a:gd name="T1" fmla="*/ 0 h 188"/>
                <a:gd name="T2" fmla="*/ 76 w 193"/>
                <a:gd name="T3" fmla="*/ 46 h 188"/>
                <a:gd name="T4" fmla="*/ 65 w 193"/>
                <a:gd name="T5" fmla="*/ 90 h 188"/>
                <a:gd name="T6" fmla="*/ 131 w 193"/>
                <a:gd name="T7" fmla="*/ 188 h 188"/>
                <a:gd name="T8" fmla="*/ 0 w 193"/>
                <a:gd name="T9" fmla="*/ 188 h 188"/>
                <a:gd name="T10" fmla="*/ 0 w 193"/>
                <a:gd name="T11" fmla="*/ 188 h 188"/>
                <a:gd name="T12" fmla="*/ 135 w 193"/>
                <a:gd name="T13" fmla="*/ 188 h 188"/>
                <a:gd name="T14" fmla="*/ 193 w 193"/>
                <a:gd name="T15" fmla="*/ 73 h 188"/>
                <a:gd name="T16" fmla="*/ 191 w 193"/>
                <a:gd name="T17" fmla="*/ 61 h 188"/>
                <a:gd name="T18" fmla="*/ 133 w 193"/>
                <a:gd name="T19"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88">
                  <a:moveTo>
                    <a:pt x="133" y="0"/>
                  </a:moveTo>
                  <a:cubicBezTo>
                    <a:pt x="108" y="0"/>
                    <a:pt x="83" y="16"/>
                    <a:pt x="76" y="46"/>
                  </a:cubicBezTo>
                  <a:cubicBezTo>
                    <a:pt x="72" y="61"/>
                    <a:pt x="69" y="75"/>
                    <a:pt x="65" y="90"/>
                  </a:cubicBezTo>
                  <a:cubicBezTo>
                    <a:pt x="91" y="153"/>
                    <a:pt x="131" y="188"/>
                    <a:pt x="131" y="188"/>
                  </a:cubicBezTo>
                  <a:cubicBezTo>
                    <a:pt x="0" y="188"/>
                    <a:pt x="0" y="188"/>
                    <a:pt x="0" y="188"/>
                  </a:cubicBezTo>
                  <a:cubicBezTo>
                    <a:pt x="0" y="188"/>
                    <a:pt x="0" y="188"/>
                    <a:pt x="0" y="188"/>
                  </a:cubicBezTo>
                  <a:cubicBezTo>
                    <a:pt x="135" y="188"/>
                    <a:pt x="135" y="188"/>
                    <a:pt x="135" y="188"/>
                  </a:cubicBezTo>
                  <a:cubicBezTo>
                    <a:pt x="164" y="173"/>
                    <a:pt x="181" y="128"/>
                    <a:pt x="193" y="73"/>
                  </a:cubicBezTo>
                  <a:cubicBezTo>
                    <a:pt x="192" y="69"/>
                    <a:pt x="192" y="66"/>
                    <a:pt x="191" y="61"/>
                  </a:cubicBezTo>
                  <a:cubicBezTo>
                    <a:pt x="187" y="19"/>
                    <a:pt x="160" y="0"/>
                    <a:pt x="133" y="0"/>
                  </a:cubicBezTo>
                </a:path>
              </a:pathLst>
            </a:custGeom>
            <a:solidFill>
              <a:srgbClr val="57B2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5" name="Freeform 474"/>
            <p:cNvSpPr/>
            <p:nvPr>
              <p:custDataLst>
                <p:tags r:id="rId460"/>
              </p:custDataLst>
            </p:nvPr>
          </p:nvSpPr>
          <p:spPr bwMode="auto">
            <a:xfrm>
              <a:off x="1566464" y="4847648"/>
              <a:ext cx="179713" cy="154753"/>
            </a:xfrm>
            <a:custGeom>
              <a:avLst/>
              <a:gdLst>
                <a:gd name="T0" fmla="*/ 58 w 134"/>
                <a:gd name="T1" fmla="*/ 0 h 115"/>
                <a:gd name="T2" fmla="*/ 0 w 134"/>
                <a:gd name="T3" fmla="*/ 115 h 115"/>
                <a:gd name="T4" fmla="*/ 134 w 134"/>
                <a:gd name="T5" fmla="*/ 115 h 115"/>
                <a:gd name="T6" fmla="*/ 58 w 134"/>
                <a:gd name="T7" fmla="*/ 0 h 115"/>
              </a:gdLst>
              <a:ahLst/>
              <a:cxnLst>
                <a:cxn ang="0">
                  <a:pos x="T0" y="T1"/>
                </a:cxn>
                <a:cxn ang="0">
                  <a:pos x="T2" y="T3"/>
                </a:cxn>
                <a:cxn ang="0">
                  <a:pos x="T4" y="T5"/>
                </a:cxn>
                <a:cxn ang="0">
                  <a:pos x="T6" y="T7"/>
                </a:cxn>
              </a:cxnLst>
              <a:rect l="0" t="0" r="r" b="b"/>
              <a:pathLst>
                <a:path w="134" h="115">
                  <a:moveTo>
                    <a:pt x="58" y="0"/>
                  </a:moveTo>
                  <a:cubicBezTo>
                    <a:pt x="46" y="55"/>
                    <a:pt x="29" y="100"/>
                    <a:pt x="0" y="115"/>
                  </a:cubicBezTo>
                  <a:cubicBezTo>
                    <a:pt x="134" y="115"/>
                    <a:pt x="134" y="115"/>
                    <a:pt x="134" y="115"/>
                  </a:cubicBezTo>
                  <a:cubicBezTo>
                    <a:pt x="134" y="115"/>
                    <a:pt x="72" y="74"/>
                    <a:pt x="58" y="0"/>
                  </a:cubicBezTo>
                </a:path>
              </a:pathLst>
            </a:custGeom>
            <a:solidFill>
              <a:srgbClr val="38A5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6" name="Freeform 475"/>
            <p:cNvSpPr/>
            <p:nvPr>
              <p:custDataLst>
                <p:tags r:id="rId461"/>
              </p:custDataLst>
            </p:nvPr>
          </p:nvSpPr>
          <p:spPr bwMode="auto">
            <a:xfrm>
              <a:off x="959933" y="4826432"/>
              <a:ext cx="361922" cy="175969"/>
            </a:xfrm>
            <a:custGeom>
              <a:avLst/>
              <a:gdLst>
                <a:gd name="T0" fmla="*/ 133 w 269"/>
                <a:gd name="T1" fmla="*/ 0 h 131"/>
                <a:gd name="T2" fmla="*/ 76 w 269"/>
                <a:gd name="T3" fmla="*/ 32 h 131"/>
                <a:gd name="T4" fmla="*/ 0 w 269"/>
                <a:gd name="T5" fmla="*/ 131 h 131"/>
                <a:gd name="T6" fmla="*/ 269 w 269"/>
                <a:gd name="T7" fmla="*/ 131 h 131"/>
                <a:gd name="T8" fmla="*/ 269 w 269"/>
                <a:gd name="T9" fmla="*/ 131 h 131"/>
                <a:gd name="T10" fmla="*/ 140 w 269"/>
                <a:gd name="T11" fmla="*/ 131 h 131"/>
                <a:gd name="T12" fmla="*/ 195 w 269"/>
                <a:gd name="T13" fmla="*/ 56 h 131"/>
                <a:gd name="T14" fmla="*/ 191 w 269"/>
                <a:gd name="T15" fmla="*/ 43 h 131"/>
                <a:gd name="T16" fmla="*/ 133 w 269"/>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131">
                  <a:moveTo>
                    <a:pt x="133" y="0"/>
                  </a:moveTo>
                  <a:cubicBezTo>
                    <a:pt x="108" y="0"/>
                    <a:pt x="83" y="11"/>
                    <a:pt x="76" y="32"/>
                  </a:cubicBezTo>
                  <a:cubicBezTo>
                    <a:pt x="61" y="75"/>
                    <a:pt x="45" y="120"/>
                    <a:pt x="0" y="131"/>
                  </a:cubicBezTo>
                  <a:cubicBezTo>
                    <a:pt x="269" y="131"/>
                    <a:pt x="269" y="131"/>
                    <a:pt x="269" y="131"/>
                  </a:cubicBezTo>
                  <a:cubicBezTo>
                    <a:pt x="269" y="131"/>
                    <a:pt x="269" y="131"/>
                    <a:pt x="269" y="131"/>
                  </a:cubicBezTo>
                  <a:cubicBezTo>
                    <a:pt x="140" y="131"/>
                    <a:pt x="140" y="131"/>
                    <a:pt x="140" y="131"/>
                  </a:cubicBezTo>
                  <a:cubicBezTo>
                    <a:pt x="165" y="120"/>
                    <a:pt x="182" y="92"/>
                    <a:pt x="195" y="56"/>
                  </a:cubicBezTo>
                  <a:cubicBezTo>
                    <a:pt x="193" y="52"/>
                    <a:pt x="192" y="47"/>
                    <a:pt x="191" y="43"/>
                  </a:cubicBezTo>
                  <a:cubicBezTo>
                    <a:pt x="187" y="13"/>
                    <a:pt x="160" y="0"/>
                    <a:pt x="133" y="0"/>
                  </a:cubicBezTo>
                </a:path>
              </a:pathLst>
            </a:custGeom>
            <a:solidFill>
              <a:srgbClr val="4AAC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7" name="Freeform 476"/>
            <p:cNvSpPr/>
            <p:nvPr>
              <p:custDataLst>
                <p:tags r:id="rId462"/>
              </p:custDataLst>
            </p:nvPr>
          </p:nvSpPr>
          <p:spPr bwMode="auto">
            <a:xfrm>
              <a:off x="1222014" y="4623007"/>
              <a:ext cx="249601" cy="379394"/>
            </a:xfrm>
            <a:custGeom>
              <a:avLst/>
              <a:gdLst>
                <a:gd name="T0" fmla="*/ 96 w 185"/>
                <a:gd name="T1" fmla="*/ 0 h 282"/>
                <a:gd name="T2" fmla="*/ 32 w 185"/>
                <a:gd name="T3" fmla="*/ 69 h 282"/>
                <a:gd name="T4" fmla="*/ 0 w 185"/>
                <a:gd name="T5" fmla="*/ 207 h 282"/>
                <a:gd name="T6" fmla="*/ 74 w 185"/>
                <a:gd name="T7" fmla="*/ 282 h 282"/>
                <a:gd name="T8" fmla="*/ 120 w 185"/>
                <a:gd name="T9" fmla="*/ 282 h 282"/>
                <a:gd name="T10" fmla="*/ 185 w 185"/>
                <a:gd name="T11" fmla="*/ 184 h 282"/>
                <a:gd name="T12" fmla="*/ 163 w 185"/>
                <a:gd name="T13" fmla="*/ 92 h 282"/>
                <a:gd name="T14" fmla="*/ 96 w 185"/>
                <a:gd name="T15" fmla="*/ 0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282">
                  <a:moveTo>
                    <a:pt x="96" y="0"/>
                  </a:moveTo>
                  <a:cubicBezTo>
                    <a:pt x="68" y="0"/>
                    <a:pt x="40" y="24"/>
                    <a:pt x="32" y="69"/>
                  </a:cubicBezTo>
                  <a:cubicBezTo>
                    <a:pt x="23" y="118"/>
                    <a:pt x="14" y="168"/>
                    <a:pt x="0" y="207"/>
                  </a:cubicBezTo>
                  <a:cubicBezTo>
                    <a:pt x="16" y="255"/>
                    <a:pt x="74" y="282"/>
                    <a:pt x="74" y="282"/>
                  </a:cubicBezTo>
                  <a:cubicBezTo>
                    <a:pt x="120" y="282"/>
                    <a:pt x="120" y="282"/>
                    <a:pt x="120" y="282"/>
                  </a:cubicBezTo>
                  <a:cubicBezTo>
                    <a:pt x="155" y="270"/>
                    <a:pt x="172" y="230"/>
                    <a:pt x="185" y="184"/>
                  </a:cubicBezTo>
                  <a:cubicBezTo>
                    <a:pt x="174" y="158"/>
                    <a:pt x="166" y="127"/>
                    <a:pt x="163" y="92"/>
                  </a:cubicBezTo>
                  <a:cubicBezTo>
                    <a:pt x="158" y="29"/>
                    <a:pt x="127" y="0"/>
                    <a:pt x="96" y="0"/>
                  </a:cubicBezTo>
                </a:path>
              </a:pathLst>
            </a:custGeom>
            <a:solidFill>
              <a:srgbClr val="A5DA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8" name="Freeform 477"/>
            <p:cNvSpPr/>
            <p:nvPr>
              <p:custDataLst>
                <p:tags r:id="rId463"/>
              </p:custDataLst>
            </p:nvPr>
          </p:nvSpPr>
          <p:spPr bwMode="auto">
            <a:xfrm>
              <a:off x="1384255" y="4870113"/>
              <a:ext cx="175969" cy="132289"/>
            </a:xfrm>
            <a:custGeom>
              <a:avLst/>
              <a:gdLst>
                <a:gd name="T0" fmla="*/ 65 w 131"/>
                <a:gd name="T1" fmla="*/ 0 h 98"/>
                <a:gd name="T2" fmla="*/ 0 w 131"/>
                <a:gd name="T3" fmla="*/ 98 h 98"/>
                <a:gd name="T4" fmla="*/ 131 w 131"/>
                <a:gd name="T5" fmla="*/ 98 h 98"/>
                <a:gd name="T6" fmla="*/ 65 w 131"/>
                <a:gd name="T7" fmla="*/ 0 h 98"/>
              </a:gdLst>
              <a:ahLst/>
              <a:cxnLst>
                <a:cxn ang="0">
                  <a:pos x="T0" y="T1"/>
                </a:cxn>
                <a:cxn ang="0">
                  <a:pos x="T2" y="T3"/>
                </a:cxn>
                <a:cxn ang="0">
                  <a:pos x="T4" y="T5"/>
                </a:cxn>
                <a:cxn ang="0">
                  <a:pos x="T6" y="T7"/>
                </a:cxn>
              </a:cxnLst>
              <a:rect l="0" t="0" r="r" b="b"/>
              <a:pathLst>
                <a:path w="131" h="98">
                  <a:moveTo>
                    <a:pt x="65" y="0"/>
                  </a:moveTo>
                  <a:cubicBezTo>
                    <a:pt x="52" y="46"/>
                    <a:pt x="35" y="86"/>
                    <a:pt x="0" y="98"/>
                  </a:cubicBezTo>
                  <a:cubicBezTo>
                    <a:pt x="131" y="98"/>
                    <a:pt x="131" y="98"/>
                    <a:pt x="131" y="98"/>
                  </a:cubicBezTo>
                  <a:cubicBezTo>
                    <a:pt x="131" y="98"/>
                    <a:pt x="91" y="63"/>
                    <a:pt x="65" y="0"/>
                  </a:cubicBezTo>
                </a:path>
              </a:pathLst>
            </a:custGeom>
            <a:solidFill>
              <a:srgbClr val="7BC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9" name="Freeform 478"/>
            <p:cNvSpPr/>
            <p:nvPr>
              <p:custDataLst>
                <p:tags r:id="rId464"/>
              </p:custDataLst>
            </p:nvPr>
          </p:nvSpPr>
          <p:spPr bwMode="auto">
            <a:xfrm>
              <a:off x="1148382" y="4901312"/>
              <a:ext cx="173473" cy="101089"/>
            </a:xfrm>
            <a:custGeom>
              <a:avLst/>
              <a:gdLst>
                <a:gd name="T0" fmla="*/ 55 w 129"/>
                <a:gd name="T1" fmla="*/ 0 h 75"/>
                <a:gd name="T2" fmla="*/ 0 w 129"/>
                <a:gd name="T3" fmla="*/ 75 h 75"/>
                <a:gd name="T4" fmla="*/ 129 w 129"/>
                <a:gd name="T5" fmla="*/ 75 h 75"/>
                <a:gd name="T6" fmla="*/ 55 w 129"/>
                <a:gd name="T7" fmla="*/ 0 h 75"/>
              </a:gdLst>
              <a:ahLst/>
              <a:cxnLst>
                <a:cxn ang="0">
                  <a:pos x="T0" y="T1"/>
                </a:cxn>
                <a:cxn ang="0">
                  <a:pos x="T2" y="T3"/>
                </a:cxn>
                <a:cxn ang="0">
                  <a:pos x="T4" y="T5"/>
                </a:cxn>
                <a:cxn ang="0">
                  <a:pos x="T6" y="T7"/>
                </a:cxn>
              </a:cxnLst>
              <a:rect l="0" t="0" r="r" b="b"/>
              <a:pathLst>
                <a:path w="129" h="75">
                  <a:moveTo>
                    <a:pt x="55" y="0"/>
                  </a:moveTo>
                  <a:cubicBezTo>
                    <a:pt x="42" y="36"/>
                    <a:pt x="25" y="64"/>
                    <a:pt x="0" y="75"/>
                  </a:cubicBezTo>
                  <a:cubicBezTo>
                    <a:pt x="129" y="75"/>
                    <a:pt x="129" y="75"/>
                    <a:pt x="129" y="75"/>
                  </a:cubicBezTo>
                  <a:cubicBezTo>
                    <a:pt x="129" y="75"/>
                    <a:pt x="71" y="48"/>
                    <a:pt x="55" y="0"/>
                  </a:cubicBezTo>
                </a:path>
              </a:pathLst>
            </a:custGeom>
            <a:solidFill>
              <a:srgbClr val="78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0" name="Freeform 479"/>
            <p:cNvSpPr/>
            <p:nvPr>
              <p:custDataLst>
                <p:tags r:id="rId465"/>
              </p:custDataLst>
            </p:nvPr>
          </p:nvSpPr>
          <p:spPr bwMode="auto">
            <a:xfrm>
              <a:off x="1054781" y="4706623"/>
              <a:ext cx="168481" cy="46177"/>
            </a:xfrm>
            <a:custGeom>
              <a:avLst/>
              <a:gdLst>
                <a:gd name="T0" fmla="*/ 108 w 125"/>
                <a:gd name="T1" fmla="*/ 35 h 35"/>
                <a:gd name="T2" fmla="*/ 17 w 125"/>
                <a:gd name="T3" fmla="*/ 35 h 35"/>
                <a:gd name="T4" fmla="*/ 0 w 125"/>
                <a:gd name="T5" fmla="*/ 19 h 35"/>
                <a:gd name="T6" fmla="*/ 0 w 125"/>
                <a:gd name="T7" fmla="*/ 16 h 35"/>
                <a:gd name="T8" fmla="*/ 17 w 125"/>
                <a:gd name="T9" fmla="*/ 0 h 35"/>
                <a:gd name="T10" fmla="*/ 108 w 125"/>
                <a:gd name="T11" fmla="*/ 0 h 35"/>
                <a:gd name="T12" fmla="*/ 125 w 125"/>
                <a:gd name="T13" fmla="*/ 16 h 35"/>
                <a:gd name="T14" fmla="*/ 125 w 125"/>
                <a:gd name="T15" fmla="*/ 19 h 35"/>
                <a:gd name="T16" fmla="*/ 108 w 1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35">
                  <a:moveTo>
                    <a:pt x="108" y="35"/>
                  </a:moveTo>
                  <a:cubicBezTo>
                    <a:pt x="17" y="35"/>
                    <a:pt x="17" y="35"/>
                    <a:pt x="17" y="35"/>
                  </a:cubicBezTo>
                  <a:cubicBezTo>
                    <a:pt x="8" y="35"/>
                    <a:pt x="0" y="28"/>
                    <a:pt x="0" y="19"/>
                  </a:cubicBezTo>
                  <a:cubicBezTo>
                    <a:pt x="0" y="16"/>
                    <a:pt x="0" y="16"/>
                    <a:pt x="0" y="16"/>
                  </a:cubicBezTo>
                  <a:cubicBezTo>
                    <a:pt x="0" y="7"/>
                    <a:pt x="8" y="0"/>
                    <a:pt x="17" y="0"/>
                  </a:cubicBezTo>
                  <a:cubicBezTo>
                    <a:pt x="108" y="0"/>
                    <a:pt x="108" y="0"/>
                    <a:pt x="108" y="0"/>
                  </a:cubicBezTo>
                  <a:cubicBezTo>
                    <a:pt x="117" y="0"/>
                    <a:pt x="125" y="7"/>
                    <a:pt x="125" y="16"/>
                  </a:cubicBezTo>
                  <a:cubicBezTo>
                    <a:pt x="125" y="19"/>
                    <a:pt x="125" y="19"/>
                    <a:pt x="125" y="19"/>
                  </a:cubicBezTo>
                  <a:cubicBezTo>
                    <a:pt x="125" y="28"/>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1" name="Freeform 480"/>
            <p:cNvSpPr/>
            <p:nvPr>
              <p:custDataLst>
                <p:tags r:id="rId466"/>
              </p:custDataLst>
            </p:nvPr>
          </p:nvSpPr>
          <p:spPr bwMode="auto">
            <a:xfrm>
              <a:off x="1491583" y="4626751"/>
              <a:ext cx="168481" cy="47424"/>
            </a:xfrm>
            <a:custGeom>
              <a:avLst/>
              <a:gdLst>
                <a:gd name="T0" fmla="*/ 108 w 125"/>
                <a:gd name="T1" fmla="*/ 35 h 35"/>
                <a:gd name="T2" fmla="*/ 16 w 125"/>
                <a:gd name="T3" fmla="*/ 35 h 35"/>
                <a:gd name="T4" fmla="*/ 0 w 125"/>
                <a:gd name="T5" fmla="*/ 18 h 35"/>
                <a:gd name="T6" fmla="*/ 0 w 125"/>
                <a:gd name="T7" fmla="*/ 16 h 35"/>
                <a:gd name="T8" fmla="*/ 16 w 125"/>
                <a:gd name="T9" fmla="*/ 0 h 35"/>
                <a:gd name="T10" fmla="*/ 108 w 125"/>
                <a:gd name="T11" fmla="*/ 0 h 35"/>
                <a:gd name="T12" fmla="*/ 125 w 125"/>
                <a:gd name="T13" fmla="*/ 16 h 35"/>
                <a:gd name="T14" fmla="*/ 125 w 125"/>
                <a:gd name="T15" fmla="*/ 18 h 35"/>
                <a:gd name="T16" fmla="*/ 108 w 1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35">
                  <a:moveTo>
                    <a:pt x="108" y="35"/>
                  </a:moveTo>
                  <a:cubicBezTo>
                    <a:pt x="16" y="35"/>
                    <a:pt x="16" y="35"/>
                    <a:pt x="16" y="35"/>
                  </a:cubicBezTo>
                  <a:cubicBezTo>
                    <a:pt x="7" y="35"/>
                    <a:pt x="0" y="27"/>
                    <a:pt x="0" y="18"/>
                  </a:cubicBezTo>
                  <a:cubicBezTo>
                    <a:pt x="0" y="16"/>
                    <a:pt x="0" y="16"/>
                    <a:pt x="0" y="16"/>
                  </a:cubicBezTo>
                  <a:cubicBezTo>
                    <a:pt x="0" y="7"/>
                    <a:pt x="7" y="0"/>
                    <a:pt x="16" y="0"/>
                  </a:cubicBezTo>
                  <a:cubicBezTo>
                    <a:pt x="108" y="0"/>
                    <a:pt x="108" y="0"/>
                    <a:pt x="108" y="0"/>
                  </a:cubicBezTo>
                  <a:cubicBezTo>
                    <a:pt x="117" y="0"/>
                    <a:pt x="125" y="7"/>
                    <a:pt x="125" y="16"/>
                  </a:cubicBezTo>
                  <a:cubicBezTo>
                    <a:pt x="125" y="18"/>
                    <a:pt x="125" y="18"/>
                    <a:pt x="125" y="18"/>
                  </a:cubicBezTo>
                  <a:cubicBezTo>
                    <a:pt x="125" y="27"/>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2" name="Freeform 481"/>
            <p:cNvSpPr/>
            <p:nvPr>
              <p:custDataLst>
                <p:tags r:id="rId467"/>
              </p:custDataLst>
            </p:nvPr>
          </p:nvSpPr>
          <p:spPr bwMode="auto">
            <a:xfrm>
              <a:off x="1678784" y="4508191"/>
              <a:ext cx="167233" cy="47424"/>
            </a:xfrm>
            <a:custGeom>
              <a:avLst/>
              <a:gdLst>
                <a:gd name="T0" fmla="*/ 108 w 124"/>
                <a:gd name="T1" fmla="*/ 35 h 35"/>
                <a:gd name="T2" fmla="*/ 16 w 124"/>
                <a:gd name="T3" fmla="*/ 35 h 35"/>
                <a:gd name="T4" fmla="*/ 0 w 124"/>
                <a:gd name="T5" fmla="*/ 19 h 35"/>
                <a:gd name="T6" fmla="*/ 0 w 124"/>
                <a:gd name="T7" fmla="*/ 16 h 35"/>
                <a:gd name="T8" fmla="*/ 16 w 124"/>
                <a:gd name="T9" fmla="*/ 0 h 35"/>
                <a:gd name="T10" fmla="*/ 108 w 124"/>
                <a:gd name="T11" fmla="*/ 0 h 35"/>
                <a:gd name="T12" fmla="*/ 124 w 124"/>
                <a:gd name="T13" fmla="*/ 16 h 35"/>
                <a:gd name="T14" fmla="*/ 124 w 124"/>
                <a:gd name="T15" fmla="*/ 19 h 35"/>
                <a:gd name="T16" fmla="*/ 108 w 12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35">
                  <a:moveTo>
                    <a:pt x="108" y="35"/>
                  </a:moveTo>
                  <a:cubicBezTo>
                    <a:pt x="16" y="35"/>
                    <a:pt x="16" y="35"/>
                    <a:pt x="16" y="35"/>
                  </a:cubicBezTo>
                  <a:cubicBezTo>
                    <a:pt x="7" y="35"/>
                    <a:pt x="0" y="28"/>
                    <a:pt x="0" y="19"/>
                  </a:cubicBezTo>
                  <a:cubicBezTo>
                    <a:pt x="0" y="16"/>
                    <a:pt x="0" y="16"/>
                    <a:pt x="0" y="16"/>
                  </a:cubicBezTo>
                  <a:cubicBezTo>
                    <a:pt x="0" y="7"/>
                    <a:pt x="7" y="0"/>
                    <a:pt x="16" y="0"/>
                  </a:cubicBezTo>
                  <a:cubicBezTo>
                    <a:pt x="108" y="0"/>
                    <a:pt x="108" y="0"/>
                    <a:pt x="108" y="0"/>
                  </a:cubicBezTo>
                  <a:cubicBezTo>
                    <a:pt x="117" y="0"/>
                    <a:pt x="124" y="7"/>
                    <a:pt x="124" y="16"/>
                  </a:cubicBezTo>
                  <a:cubicBezTo>
                    <a:pt x="124" y="19"/>
                    <a:pt x="124" y="19"/>
                    <a:pt x="124" y="19"/>
                  </a:cubicBezTo>
                  <a:cubicBezTo>
                    <a:pt x="124" y="28"/>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3" name="Freeform 482"/>
            <p:cNvSpPr/>
            <p:nvPr>
              <p:custDataLst>
                <p:tags r:id="rId468"/>
              </p:custDataLst>
            </p:nvPr>
          </p:nvSpPr>
          <p:spPr bwMode="auto">
            <a:xfrm>
              <a:off x="836380" y="5053569"/>
              <a:ext cx="1214311" cy="31201"/>
            </a:xfrm>
            <a:custGeom>
              <a:avLst/>
              <a:gdLst>
                <a:gd name="T0" fmla="*/ 0 w 900"/>
                <a:gd name="T1" fmla="*/ 0 h 23"/>
                <a:gd name="T2" fmla="*/ 112 w 900"/>
                <a:gd name="T3" fmla="*/ 23 h 23"/>
                <a:gd name="T4" fmla="*/ 788 w 900"/>
                <a:gd name="T5" fmla="*/ 23 h 23"/>
                <a:gd name="T6" fmla="*/ 900 w 900"/>
                <a:gd name="T7" fmla="*/ 0 h 23"/>
                <a:gd name="T8" fmla="*/ 0 w 900"/>
                <a:gd name="T9" fmla="*/ 0 h 23"/>
              </a:gdLst>
              <a:ahLst/>
              <a:cxnLst>
                <a:cxn ang="0">
                  <a:pos x="T0" y="T1"/>
                </a:cxn>
                <a:cxn ang="0">
                  <a:pos x="T2" y="T3"/>
                </a:cxn>
                <a:cxn ang="0">
                  <a:pos x="T4" y="T5"/>
                </a:cxn>
                <a:cxn ang="0">
                  <a:pos x="T6" y="T7"/>
                </a:cxn>
                <a:cxn ang="0">
                  <a:pos x="T8" y="T9"/>
                </a:cxn>
              </a:cxnLst>
              <a:rect l="0" t="0" r="r" b="b"/>
              <a:pathLst>
                <a:path w="900" h="23">
                  <a:moveTo>
                    <a:pt x="0" y="0"/>
                  </a:moveTo>
                  <a:cubicBezTo>
                    <a:pt x="34" y="15"/>
                    <a:pt x="72" y="23"/>
                    <a:pt x="112" y="23"/>
                  </a:cubicBezTo>
                  <a:cubicBezTo>
                    <a:pt x="788" y="23"/>
                    <a:pt x="788" y="23"/>
                    <a:pt x="788" y="23"/>
                  </a:cubicBezTo>
                  <a:cubicBezTo>
                    <a:pt x="828" y="23"/>
                    <a:pt x="865" y="15"/>
                    <a:pt x="900" y="0"/>
                  </a:cubicBezTo>
                  <a:lnTo>
                    <a:pt x="0" y="0"/>
                  </a:lnTo>
                  <a:close/>
                </a:path>
              </a:pathLst>
            </a:custGeom>
            <a:solidFill>
              <a:srgbClr val="CBCA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4" name="Rectangle 483"/>
            <p:cNvSpPr>
              <a:spLocks noChangeArrowheads="1"/>
            </p:cNvSpPr>
            <p:nvPr>
              <p:custDataLst>
                <p:tags r:id="rId469"/>
              </p:custDataLst>
            </p:nvPr>
          </p:nvSpPr>
          <p:spPr bwMode="auto">
            <a:xfrm>
              <a:off x="836380" y="5034849"/>
              <a:ext cx="1214311" cy="18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5" name="Rectangle 484"/>
            <p:cNvSpPr>
              <a:spLocks noChangeArrowheads="1"/>
            </p:cNvSpPr>
            <p:nvPr>
              <p:custDataLst>
                <p:tags r:id="rId470"/>
              </p:custDataLst>
            </p:nvPr>
          </p:nvSpPr>
          <p:spPr bwMode="auto">
            <a:xfrm>
              <a:off x="1338079" y="5034849"/>
              <a:ext cx="210913" cy="8736"/>
            </a:xfrm>
            <a:prstGeom prst="rect">
              <a:avLst/>
            </a:prstGeom>
            <a:solidFill>
              <a:srgbClr val="CBCA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6" name="Freeform 485"/>
            <p:cNvSpPr/>
            <p:nvPr>
              <p:custDataLst>
                <p:tags r:id="rId471"/>
              </p:custDataLst>
            </p:nvPr>
          </p:nvSpPr>
          <p:spPr bwMode="auto">
            <a:xfrm>
              <a:off x="1904674" y="5399267"/>
              <a:ext cx="152257" cy="69888"/>
            </a:xfrm>
            <a:custGeom>
              <a:avLst/>
              <a:gdLst>
                <a:gd name="T0" fmla="*/ 7 w 113"/>
                <a:gd name="T1" fmla="*/ 0 h 52"/>
                <a:gd name="T2" fmla="*/ 0 w 113"/>
                <a:gd name="T3" fmla="*/ 19 h 52"/>
                <a:gd name="T4" fmla="*/ 21 w 113"/>
                <a:gd name="T5" fmla="*/ 32 h 52"/>
                <a:gd name="T6" fmla="*/ 105 w 113"/>
                <a:gd name="T7" fmla="*/ 50 h 52"/>
                <a:gd name="T8" fmla="*/ 104 w 113"/>
                <a:gd name="T9" fmla="*/ 32 h 52"/>
                <a:gd name="T10" fmla="*/ 51 w 113"/>
                <a:gd name="T11" fmla="*/ 3 h 52"/>
                <a:gd name="T12" fmla="*/ 7 w 113"/>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13" h="52">
                  <a:moveTo>
                    <a:pt x="7" y="0"/>
                  </a:moveTo>
                  <a:cubicBezTo>
                    <a:pt x="7" y="0"/>
                    <a:pt x="0" y="10"/>
                    <a:pt x="0" y="19"/>
                  </a:cubicBezTo>
                  <a:cubicBezTo>
                    <a:pt x="0" y="28"/>
                    <a:pt x="9" y="30"/>
                    <a:pt x="21" y="32"/>
                  </a:cubicBezTo>
                  <a:cubicBezTo>
                    <a:pt x="34" y="35"/>
                    <a:pt x="96" y="52"/>
                    <a:pt x="105" y="50"/>
                  </a:cubicBezTo>
                  <a:cubicBezTo>
                    <a:pt x="113" y="47"/>
                    <a:pt x="112" y="38"/>
                    <a:pt x="104" y="32"/>
                  </a:cubicBezTo>
                  <a:cubicBezTo>
                    <a:pt x="96" y="25"/>
                    <a:pt x="62" y="6"/>
                    <a:pt x="51" y="3"/>
                  </a:cubicBezTo>
                  <a:cubicBezTo>
                    <a:pt x="39" y="1"/>
                    <a:pt x="7" y="0"/>
                    <a:pt x="7" y="0"/>
                  </a:cubicBezTo>
                  <a:close/>
                </a:path>
              </a:pathLst>
            </a:custGeom>
            <a:solidFill>
              <a:srgbClr val="F74B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7" name="Freeform 486"/>
            <p:cNvSpPr/>
            <p:nvPr>
              <p:custDataLst>
                <p:tags r:id="rId472"/>
              </p:custDataLst>
            </p:nvPr>
          </p:nvSpPr>
          <p:spPr bwMode="auto">
            <a:xfrm>
              <a:off x="2114339" y="5412995"/>
              <a:ext cx="167233" cy="52416"/>
            </a:xfrm>
            <a:custGeom>
              <a:avLst/>
              <a:gdLst>
                <a:gd name="T0" fmla="*/ 8 w 124"/>
                <a:gd name="T1" fmla="*/ 6 h 39"/>
                <a:gd name="T2" fmla="*/ 4 w 124"/>
                <a:gd name="T3" fmla="*/ 30 h 39"/>
                <a:gd name="T4" fmla="*/ 39 w 124"/>
                <a:gd name="T5" fmla="*/ 37 h 39"/>
                <a:gd name="T6" fmla="*/ 117 w 124"/>
                <a:gd name="T7" fmla="*/ 34 h 39"/>
                <a:gd name="T8" fmla="*/ 112 w 124"/>
                <a:gd name="T9" fmla="*/ 17 h 39"/>
                <a:gd name="T10" fmla="*/ 53 w 124"/>
                <a:gd name="T11" fmla="*/ 0 h 39"/>
                <a:gd name="T12" fmla="*/ 8 w 124"/>
                <a:gd name="T13" fmla="*/ 6 h 39"/>
              </a:gdLst>
              <a:ahLst/>
              <a:cxnLst>
                <a:cxn ang="0">
                  <a:pos x="T0" y="T1"/>
                </a:cxn>
                <a:cxn ang="0">
                  <a:pos x="T2" y="T3"/>
                </a:cxn>
                <a:cxn ang="0">
                  <a:pos x="T4" y="T5"/>
                </a:cxn>
                <a:cxn ang="0">
                  <a:pos x="T6" y="T7"/>
                </a:cxn>
                <a:cxn ang="0">
                  <a:pos x="T8" y="T9"/>
                </a:cxn>
                <a:cxn ang="0">
                  <a:pos x="T10" y="T11"/>
                </a:cxn>
                <a:cxn ang="0">
                  <a:pos x="T12" y="T13"/>
                </a:cxn>
              </a:cxnLst>
              <a:rect l="0" t="0" r="r" b="b"/>
              <a:pathLst>
                <a:path w="124" h="39">
                  <a:moveTo>
                    <a:pt x="8" y="6"/>
                  </a:moveTo>
                  <a:cubicBezTo>
                    <a:pt x="8" y="6"/>
                    <a:pt x="0" y="25"/>
                    <a:pt x="4" y="30"/>
                  </a:cubicBezTo>
                  <a:cubicBezTo>
                    <a:pt x="7" y="35"/>
                    <a:pt x="34" y="37"/>
                    <a:pt x="39" y="37"/>
                  </a:cubicBezTo>
                  <a:cubicBezTo>
                    <a:pt x="67" y="39"/>
                    <a:pt x="117" y="34"/>
                    <a:pt x="117" y="34"/>
                  </a:cubicBezTo>
                  <a:cubicBezTo>
                    <a:pt x="117" y="34"/>
                    <a:pt x="124" y="19"/>
                    <a:pt x="112" y="17"/>
                  </a:cubicBezTo>
                  <a:cubicBezTo>
                    <a:pt x="99" y="14"/>
                    <a:pt x="53" y="0"/>
                    <a:pt x="53" y="0"/>
                  </a:cubicBezTo>
                  <a:lnTo>
                    <a:pt x="8" y="6"/>
                  </a:lnTo>
                  <a:close/>
                </a:path>
              </a:pathLst>
            </a:custGeom>
            <a:solidFill>
              <a:srgbClr val="F74B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8" name="Freeform 487"/>
            <p:cNvSpPr/>
            <p:nvPr>
              <p:custDataLst>
                <p:tags r:id="rId473"/>
              </p:custDataLst>
            </p:nvPr>
          </p:nvSpPr>
          <p:spPr bwMode="auto">
            <a:xfrm>
              <a:off x="1912162" y="5365571"/>
              <a:ext cx="61153" cy="57408"/>
            </a:xfrm>
            <a:custGeom>
              <a:avLst/>
              <a:gdLst>
                <a:gd name="T0" fmla="*/ 5 w 45"/>
                <a:gd name="T1" fmla="*/ 0 h 42"/>
                <a:gd name="T2" fmla="*/ 1 w 45"/>
                <a:gd name="T3" fmla="*/ 25 h 42"/>
                <a:gd name="T4" fmla="*/ 37 w 45"/>
                <a:gd name="T5" fmla="*/ 38 h 42"/>
                <a:gd name="T6" fmla="*/ 45 w 45"/>
                <a:gd name="T7" fmla="*/ 28 h 42"/>
                <a:gd name="T8" fmla="*/ 43 w 45"/>
                <a:gd name="T9" fmla="*/ 6 h 42"/>
                <a:gd name="T10" fmla="*/ 5 w 45"/>
                <a:gd name="T11" fmla="*/ 0 h 42"/>
              </a:gdLst>
              <a:ahLst/>
              <a:cxnLst>
                <a:cxn ang="0">
                  <a:pos x="T0" y="T1"/>
                </a:cxn>
                <a:cxn ang="0">
                  <a:pos x="T2" y="T3"/>
                </a:cxn>
                <a:cxn ang="0">
                  <a:pos x="T4" y="T5"/>
                </a:cxn>
                <a:cxn ang="0">
                  <a:pos x="T6" y="T7"/>
                </a:cxn>
                <a:cxn ang="0">
                  <a:pos x="T8" y="T9"/>
                </a:cxn>
                <a:cxn ang="0">
                  <a:pos x="T10" y="T11"/>
                </a:cxn>
              </a:cxnLst>
              <a:rect l="0" t="0" r="r" b="b"/>
              <a:pathLst>
                <a:path w="45" h="42">
                  <a:moveTo>
                    <a:pt x="5" y="0"/>
                  </a:moveTo>
                  <a:cubicBezTo>
                    <a:pt x="5" y="0"/>
                    <a:pt x="0" y="19"/>
                    <a:pt x="1" y="25"/>
                  </a:cubicBezTo>
                  <a:cubicBezTo>
                    <a:pt x="2" y="31"/>
                    <a:pt x="33" y="42"/>
                    <a:pt x="37" y="38"/>
                  </a:cubicBezTo>
                  <a:cubicBezTo>
                    <a:pt x="37" y="38"/>
                    <a:pt x="35" y="27"/>
                    <a:pt x="45" y="28"/>
                  </a:cubicBezTo>
                  <a:cubicBezTo>
                    <a:pt x="43" y="6"/>
                    <a:pt x="43" y="6"/>
                    <a:pt x="43" y="6"/>
                  </a:cubicBezTo>
                  <a:lnTo>
                    <a:pt x="5" y="0"/>
                  </a:ln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9" name="Freeform 488"/>
            <p:cNvSpPr/>
            <p:nvPr>
              <p:custDataLst>
                <p:tags r:id="rId474"/>
              </p:custDataLst>
            </p:nvPr>
          </p:nvSpPr>
          <p:spPr bwMode="auto">
            <a:xfrm>
              <a:off x="2123075" y="5381795"/>
              <a:ext cx="63649" cy="53665"/>
            </a:xfrm>
            <a:custGeom>
              <a:avLst/>
              <a:gdLst>
                <a:gd name="T0" fmla="*/ 2 w 47"/>
                <a:gd name="T1" fmla="*/ 2 h 40"/>
                <a:gd name="T2" fmla="*/ 2 w 47"/>
                <a:gd name="T3" fmla="*/ 29 h 40"/>
                <a:gd name="T4" fmla="*/ 41 w 47"/>
                <a:gd name="T5" fmla="*/ 34 h 40"/>
                <a:gd name="T6" fmla="*/ 47 w 47"/>
                <a:gd name="T7" fmla="*/ 23 h 40"/>
                <a:gd name="T8" fmla="*/ 33 w 47"/>
                <a:gd name="T9" fmla="*/ 0 h 40"/>
                <a:gd name="T10" fmla="*/ 2 w 47"/>
                <a:gd name="T11" fmla="*/ 2 h 40"/>
              </a:gdLst>
              <a:ahLst/>
              <a:cxnLst>
                <a:cxn ang="0">
                  <a:pos x="T0" y="T1"/>
                </a:cxn>
                <a:cxn ang="0">
                  <a:pos x="T2" y="T3"/>
                </a:cxn>
                <a:cxn ang="0">
                  <a:pos x="T4" y="T5"/>
                </a:cxn>
                <a:cxn ang="0">
                  <a:pos x="T6" y="T7"/>
                </a:cxn>
                <a:cxn ang="0">
                  <a:pos x="T8" y="T9"/>
                </a:cxn>
                <a:cxn ang="0">
                  <a:pos x="T10" y="T11"/>
                </a:cxn>
              </a:cxnLst>
              <a:rect l="0" t="0" r="r" b="b"/>
              <a:pathLst>
                <a:path w="47" h="40">
                  <a:moveTo>
                    <a:pt x="2" y="2"/>
                  </a:moveTo>
                  <a:cubicBezTo>
                    <a:pt x="2" y="2"/>
                    <a:pt x="0" y="23"/>
                    <a:pt x="2" y="29"/>
                  </a:cubicBezTo>
                  <a:cubicBezTo>
                    <a:pt x="3" y="35"/>
                    <a:pt x="36" y="40"/>
                    <a:pt x="41" y="34"/>
                  </a:cubicBezTo>
                  <a:cubicBezTo>
                    <a:pt x="46" y="28"/>
                    <a:pt x="38" y="22"/>
                    <a:pt x="47" y="23"/>
                  </a:cubicBezTo>
                  <a:cubicBezTo>
                    <a:pt x="33" y="0"/>
                    <a:pt x="33" y="0"/>
                    <a:pt x="33" y="0"/>
                  </a:cubicBezTo>
                  <a:lnTo>
                    <a:pt x="2" y="2"/>
                  </a:ln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0" name="Freeform 489"/>
            <p:cNvSpPr/>
            <p:nvPr>
              <p:custDataLst>
                <p:tags r:id="rId475"/>
              </p:custDataLst>
            </p:nvPr>
          </p:nvSpPr>
          <p:spPr bwMode="auto">
            <a:xfrm>
              <a:off x="1907170" y="3889180"/>
              <a:ext cx="157249" cy="222145"/>
            </a:xfrm>
            <a:custGeom>
              <a:avLst/>
              <a:gdLst>
                <a:gd name="T0" fmla="*/ 70 w 117"/>
                <a:gd name="T1" fmla="*/ 87 h 165"/>
                <a:gd name="T2" fmla="*/ 77 w 117"/>
                <a:gd name="T3" fmla="*/ 65 h 165"/>
                <a:gd name="T4" fmla="*/ 113 w 117"/>
                <a:gd name="T5" fmla="*/ 24 h 165"/>
                <a:gd name="T6" fmla="*/ 95 w 117"/>
                <a:gd name="T7" fmla="*/ 1 h 165"/>
                <a:gd name="T8" fmla="*/ 66 w 117"/>
                <a:gd name="T9" fmla="*/ 4 h 165"/>
                <a:gd name="T10" fmla="*/ 39 w 117"/>
                <a:gd name="T11" fmla="*/ 18 h 165"/>
                <a:gd name="T12" fmla="*/ 19 w 117"/>
                <a:gd name="T13" fmla="*/ 38 h 165"/>
                <a:gd name="T14" fmla="*/ 3 w 117"/>
                <a:gd name="T15" fmla="*/ 58 h 165"/>
                <a:gd name="T16" fmla="*/ 13 w 117"/>
                <a:gd name="T17" fmla="*/ 95 h 165"/>
                <a:gd name="T18" fmla="*/ 22 w 117"/>
                <a:gd name="T19" fmla="*/ 132 h 165"/>
                <a:gd name="T20" fmla="*/ 74 w 117"/>
                <a:gd name="T21" fmla="*/ 160 h 165"/>
                <a:gd name="T22" fmla="*/ 79 w 117"/>
                <a:gd name="T23" fmla="*/ 130 h 165"/>
                <a:gd name="T24" fmla="*/ 63 w 117"/>
                <a:gd name="T25" fmla="*/ 109 h 165"/>
                <a:gd name="T26" fmla="*/ 83 w 117"/>
                <a:gd name="T27" fmla="*/ 113 h 165"/>
                <a:gd name="T28" fmla="*/ 70 w 117"/>
                <a:gd name="T29" fmla="*/ 8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5">
                  <a:moveTo>
                    <a:pt x="70" y="87"/>
                  </a:moveTo>
                  <a:cubicBezTo>
                    <a:pt x="63" y="84"/>
                    <a:pt x="66" y="71"/>
                    <a:pt x="77" y="65"/>
                  </a:cubicBezTo>
                  <a:cubicBezTo>
                    <a:pt x="89" y="58"/>
                    <a:pt x="110" y="40"/>
                    <a:pt x="113" y="24"/>
                  </a:cubicBezTo>
                  <a:cubicBezTo>
                    <a:pt x="117" y="9"/>
                    <a:pt x="105" y="0"/>
                    <a:pt x="95" y="1"/>
                  </a:cubicBezTo>
                  <a:cubicBezTo>
                    <a:pt x="86" y="2"/>
                    <a:pt x="76" y="9"/>
                    <a:pt x="66" y="4"/>
                  </a:cubicBezTo>
                  <a:cubicBezTo>
                    <a:pt x="57" y="0"/>
                    <a:pt x="40" y="7"/>
                    <a:pt x="39" y="18"/>
                  </a:cubicBezTo>
                  <a:cubicBezTo>
                    <a:pt x="38" y="28"/>
                    <a:pt x="27" y="36"/>
                    <a:pt x="19" y="38"/>
                  </a:cubicBezTo>
                  <a:cubicBezTo>
                    <a:pt x="11" y="39"/>
                    <a:pt x="2" y="40"/>
                    <a:pt x="3" y="58"/>
                  </a:cubicBezTo>
                  <a:cubicBezTo>
                    <a:pt x="4" y="77"/>
                    <a:pt x="14" y="78"/>
                    <a:pt x="13" y="95"/>
                  </a:cubicBezTo>
                  <a:cubicBezTo>
                    <a:pt x="12" y="111"/>
                    <a:pt x="0" y="112"/>
                    <a:pt x="22" y="132"/>
                  </a:cubicBezTo>
                  <a:cubicBezTo>
                    <a:pt x="44" y="152"/>
                    <a:pt x="67" y="165"/>
                    <a:pt x="74" y="160"/>
                  </a:cubicBezTo>
                  <a:cubicBezTo>
                    <a:pt x="80" y="155"/>
                    <a:pt x="79" y="130"/>
                    <a:pt x="79" y="130"/>
                  </a:cubicBezTo>
                  <a:cubicBezTo>
                    <a:pt x="79" y="130"/>
                    <a:pt x="56" y="121"/>
                    <a:pt x="63" y="109"/>
                  </a:cubicBezTo>
                  <a:cubicBezTo>
                    <a:pt x="70" y="97"/>
                    <a:pt x="83" y="113"/>
                    <a:pt x="83" y="113"/>
                  </a:cubicBezTo>
                  <a:cubicBezTo>
                    <a:pt x="83" y="113"/>
                    <a:pt x="85" y="93"/>
                    <a:pt x="70" y="87"/>
                  </a:cubicBezTo>
                  <a:close/>
                </a:path>
              </a:pathLst>
            </a:custGeom>
            <a:solidFill>
              <a:srgbClr val="0D1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1" name="Freeform 490"/>
            <p:cNvSpPr/>
            <p:nvPr>
              <p:custDataLst>
                <p:tags r:id="rId476"/>
              </p:custDataLst>
            </p:nvPr>
          </p:nvSpPr>
          <p:spPr bwMode="auto">
            <a:xfrm>
              <a:off x="1968322" y="3950331"/>
              <a:ext cx="126049" cy="218402"/>
            </a:xfrm>
            <a:custGeom>
              <a:avLst/>
              <a:gdLst>
                <a:gd name="T0" fmla="*/ 17 w 94"/>
                <a:gd name="T1" fmla="*/ 151 h 162"/>
                <a:gd name="T2" fmla="*/ 26 w 94"/>
                <a:gd name="T3" fmla="*/ 140 h 162"/>
                <a:gd name="T4" fmla="*/ 26 w 94"/>
                <a:gd name="T5" fmla="*/ 104 h 162"/>
                <a:gd name="T6" fmla="*/ 0 w 94"/>
                <a:gd name="T7" fmla="*/ 55 h 162"/>
                <a:gd name="T8" fmla="*/ 35 w 94"/>
                <a:gd name="T9" fmla="*/ 0 h 162"/>
                <a:gd name="T10" fmla="*/ 50 w 94"/>
                <a:gd name="T11" fmla="*/ 4 h 162"/>
                <a:gd name="T12" fmla="*/ 83 w 94"/>
                <a:gd name="T13" fmla="*/ 30 h 162"/>
                <a:gd name="T14" fmla="*/ 82 w 94"/>
                <a:gd name="T15" fmla="*/ 39 h 162"/>
                <a:gd name="T16" fmla="*/ 92 w 94"/>
                <a:gd name="T17" fmla="*/ 61 h 162"/>
                <a:gd name="T18" fmla="*/ 78 w 94"/>
                <a:gd name="T19" fmla="*/ 106 h 162"/>
                <a:gd name="T20" fmla="*/ 90 w 94"/>
                <a:gd name="T21" fmla="*/ 152 h 162"/>
                <a:gd name="T22" fmla="*/ 70 w 94"/>
                <a:gd name="T23" fmla="*/ 162 h 162"/>
                <a:gd name="T24" fmla="*/ 17 w 94"/>
                <a:gd name="T25"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62">
                  <a:moveTo>
                    <a:pt x="17" y="151"/>
                  </a:moveTo>
                  <a:cubicBezTo>
                    <a:pt x="17" y="151"/>
                    <a:pt x="23" y="152"/>
                    <a:pt x="26" y="140"/>
                  </a:cubicBezTo>
                  <a:cubicBezTo>
                    <a:pt x="29" y="127"/>
                    <a:pt x="26" y="104"/>
                    <a:pt x="26" y="104"/>
                  </a:cubicBezTo>
                  <a:cubicBezTo>
                    <a:pt x="0" y="55"/>
                    <a:pt x="0" y="55"/>
                    <a:pt x="0" y="55"/>
                  </a:cubicBezTo>
                  <a:cubicBezTo>
                    <a:pt x="35" y="0"/>
                    <a:pt x="35" y="0"/>
                    <a:pt x="35" y="0"/>
                  </a:cubicBezTo>
                  <a:cubicBezTo>
                    <a:pt x="50" y="4"/>
                    <a:pt x="50" y="4"/>
                    <a:pt x="50" y="4"/>
                  </a:cubicBezTo>
                  <a:cubicBezTo>
                    <a:pt x="50" y="4"/>
                    <a:pt x="80" y="25"/>
                    <a:pt x="83" y="30"/>
                  </a:cubicBezTo>
                  <a:cubicBezTo>
                    <a:pt x="86" y="35"/>
                    <a:pt x="82" y="39"/>
                    <a:pt x="82" y="39"/>
                  </a:cubicBezTo>
                  <a:cubicBezTo>
                    <a:pt x="82" y="39"/>
                    <a:pt x="94" y="45"/>
                    <a:pt x="92" y="61"/>
                  </a:cubicBezTo>
                  <a:cubicBezTo>
                    <a:pt x="91" y="76"/>
                    <a:pt x="80" y="99"/>
                    <a:pt x="78" y="106"/>
                  </a:cubicBezTo>
                  <a:cubicBezTo>
                    <a:pt x="77" y="113"/>
                    <a:pt x="76" y="142"/>
                    <a:pt x="90" y="152"/>
                  </a:cubicBezTo>
                  <a:cubicBezTo>
                    <a:pt x="90" y="152"/>
                    <a:pt x="91" y="162"/>
                    <a:pt x="70" y="162"/>
                  </a:cubicBezTo>
                  <a:cubicBezTo>
                    <a:pt x="48" y="161"/>
                    <a:pt x="19" y="155"/>
                    <a:pt x="17" y="151"/>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2" name="Freeform 491"/>
            <p:cNvSpPr/>
            <p:nvPr>
              <p:custDataLst>
                <p:tags r:id="rId477"/>
              </p:custDataLst>
            </p:nvPr>
          </p:nvSpPr>
          <p:spPr bwMode="auto">
            <a:xfrm>
              <a:off x="1902178" y="4594303"/>
              <a:ext cx="188449" cy="797476"/>
            </a:xfrm>
            <a:custGeom>
              <a:avLst/>
              <a:gdLst>
                <a:gd name="T0" fmla="*/ 5 w 140"/>
                <a:gd name="T1" fmla="*/ 576 h 592"/>
                <a:gd name="T2" fmla="*/ 13 w 140"/>
                <a:gd name="T3" fmla="*/ 474 h 592"/>
                <a:gd name="T4" fmla="*/ 47 w 140"/>
                <a:gd name="T5" fmla="*/ 280 h 592"/>
                <a:gd name="T6" fmla="*/ 47 w 140"/>
                <a:gd name="T7" fmla="*/ 113 h 592"/>
                <a:gd name="T8" fmla="*/ 31 w 140"/>
                <a:gd name="T9" fmla="*/ 11 h 592"/>
                <a:gd name="T10" fmla="*/ 54 w 140"/>
                <a:gd name="T11" fmla="*/ 41 h 592"/>
                <a:gd name="T12" fmla="*/ 90 w 140"/>
                <a:gd name="T13" fmla="*/ 143 h 592"/>
                <a:gd name="T14" fmla="*/ 138 w 140"/>
                <a:gd name="T15" fmla="*/ 300 h 592"/>
                <a:gd name="T16" fmla="*/ 65 w 140"/>
                <a:gd name="T17" fmla="*/ 580 h 592"/>
                <a:gd name="T18" fmla="*/ 5 w 140"/>
                <a:gd name="T19" fmla="*/ 57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592">
                  <a:moveTo>
                    <a:pt x="5" y="576"/>
                  </a:moveTo>
                  <a:cubicBezTo>
                    <a:pt x="0" y="573"/>
                    <a:pt x="10" y="520"/>
                    <a:pt x="13" y="474"/>
                  </a:cubicBezTo>
                  <a:cubicBezTo>
                    <a:pt x="17" y="428"/>
                    <a:pt x="42" y="312"/>
                    <a:pt x="47" y="280"/>
                  </a:cubicBezTo>
                  <a:cubicBezTo>
                    <a:pt x="53" y="248"/>
                    <a:pt x="58" y="146"/>
                    <a:pt x="47" y="113"/>
                  </a:cubicBezTo>
                  <a:cubicBezTo>
                    <a:pt x="37" y="79"/>
                    <a:pt x="14" y="21"/>
                    <a:pt x="31" y="11"/>
                  </a:cubicBezTo>
                  <a:cubicBezTo>
                    <a:pt x="49" y="0"/>
                    <a:pt x="54" y="41"/>
                    <a:pt x="54" y="41"/>
                  </a:cubicBezTo>
                  <a:cubicBezTo>
                    <a:pt x="54" y="41"/>
                    <a:pt x="72" y="105"/>
                    <a:pt x="90" y="143"/>
                  </a:cubicBezTo>
                  <a:cubicBezTo>
                    <a:pt x="108" y="180"/>
                    <a:pt x="136" y="280"/>
                    <a:pt x="138" y="300"/>
                  </a:cubicBezTo>
                  <a:cubicBezTo>
                    <a:pt x="140" y="319"/>
                    <a:pt x="79" y="567"/>
                    <a:pt x="65" y="580"/>
                  </a:cubicBezTo>
                  <a:cubicBezTo>
                    <a:pt x="51" y="592"/>
                    <a:pt x="28" y="590"/>
                    <a:pt x="5" y="576"/>
                  </a:cubicBezTo>
                  <a:close/>
                </a:path>
              </a:pathLst>
            </a:custGeom>
            <a:solidFill>
              <a:srgbClr val="1A30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3" name="Freeform 492"/>
            <p:cNvSpPr/>
            <p:nvPr>
              <p:custDataLst>
                <p:tags r:id="rId478"/>
              </p:custDataLst>
            </p:nvPr>
          </p:nvSpPr>
          <p:spPr bwMode="auto">
            <a:xfrm>
              <a:off x="1953346" y="4589311"/>
              <a:ext cx="282049" cy="814949"/>
            </a:xfrm>
            <a:custGeom>
              <a:avLst/>
              <a:gdLst>
                <a:gd name="T0" fmla="*/ 164 w 209"/>
                <a:gd name="T1" fmla="*/ 24 h 605"/>
                <a:gd name="T2" fmla="*/ 172 w 209"/>
                <a:gd name="T3" fmla="*/ 63 h 605"/>
                <a:gd name="T4" fmla="*/ 200 w 209"/>
                <a:gd name="T5" fmla="*/ 247 h 605"/>
                <a:gd name="T6" fmla="*/ 205 w 209"/>
                <a:gd name="T7" fmla="*/ 380 h 605"/>
                <a:gd name="T8" fmla="*/ 188 w 209"/>
                <a:gd name="T9" fmla="*/ 594 h 605"/>
                <a:gd name="T10" fmla="*/ 113 w 209"/>
                <a:gd name="T11" fmla="*/ 587 h 605"/>
                <a:gd name="T12" fmla="*/ 109 w 209"/>
                <a:gd name="T13" fmla="*/ 323 h 605"/>
                <a:gd name="T14" fmla="*/ 84 w 209"/>
                <a:gd name="T15" fmla="*/ 291 h 605"/>
                <a:gd name="T16" fmla="*/ 4 w 209"/>
                <a:gd name="T17" fmla="*/ 54 h 605"/>
                <a:gd name="T18" fmla="*/ 0 w 209"/>
                <a:gd name="T19" fmla="*/ 0 h 605"/>
                <a:gd name="T20" fmla="*/ 164 w 209"/>
                <a:gd name="T21" fmla="*/ 2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05">
                  <a:moveTo>
                    <a:pt x="164" y="24"/>
                  </a:moveTo>
                  <a:cubicBezTo>
                    <a:pt x="164" y="24"/>
                    <a:pt x="172" y="29"/>
                    <a:pt x="172" y="63"/>
                  </a:cubicBezTo>
                  <a:cubicBezTo>
                    <a:pt x="172" y="97"/>
                    <a:pt x="197" y="206"/>
                    <a:pt x="200" y="247"/>
                  </a:cubicBezTo>
                  <a:cubicBezTo>
                    <a:pt x="204" y="288"/>
                    <a:pt x="209" y="316"/>
                    <a:pt x="205" y="380"/>
                  </a:cubicBezTo>
                  <a:cubicBezTo>
                    <a:pt x="202" y="445"/>
                    <a:pt x="207" y="587"/>
                    <a:pt x="188" y="594"/>
                  </a:cubicBezTo>
                  <a:cubicBezTo>
                    <a:pt x="168" y="602"/>
                    <a:pt x="122" y="605"/>
                    <a:pt x="113" y="587"/>
                  </a:cubicBezTo>
                  <a:cubicBezTo>
                    <a:pt x="104" y="569"/>
                    <a:pt x="97" y="343"/>
                    <a:pt x="109" y="323"/>
                  </a:cubicBezTo>
                  <a:cubicBezTo>
                    <a:pt x="84" y="291"/>
                    <a:pt x="84" y="291"/>
                    <a:pt x="84" y="291"/>
                  </a:cubicBezTo>
                  <a:cubicBezTo>
                    <a:pt x="4" y="54"/>
                    <a:pt x="4" y="54"/>
                    <a:pt x="4" y="54"/>
                  </a:cubicBezTo>
                  <a:cubicBezTo>
                    <a:pt x="0" y="0"/>
                    <a:pt x="0" y="0"/>
                    <a:pt x="0" y="0"/>
                  </a:cubicBezTo>
                  <a:lnTo>
                    <a:pt x="164" y="24"/>
                  </a:lnTo>
                  <a:close/>
                </a:path>
              </a:pathLst>
            </a:custGeom>
            <a:solidFill>
              <a:srgbClr val="2B4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4" name="Freeform 493"/>
            <p:cNvSpPr/>
            <p:nvPr>
              <p:custDataLst>
                <p:tags r:id="rId479"/>
              </p:custDataLst>
            </p:nvPr>
          </p:nvSpPr>
          <p:spPr bwMode="auto">
            <a:xfrm>
              <a:off x="1899682" y="3991516"/>
              <a:ext cx="22464" cy="33697"/>
            </a:xfrm>
            <a:custGeom>
              <a:avLst/>
              <a:gdLst>
                <a:gd name="T0" fmla="*/ 14 w 17"/>
                <a:gd name="T1" fmla="*/ 10 h 25"/>
                <a:gd name="T2" fmla="*/ 13 w 17"/>
                <a:gd name="T3" fmla="*/ 24 h 25"/>
                <a:gd name="T4" fmla="*/ 3 w 17"/>
                <a:gd name="T5" fmla="*/ 15 h 25"/>
                <a:gd name="T6" fmla="*/ 4 w 17"/>
                <a:gd name="T7" fmla="*/ 1 h 25"/>
                <a:gd name="T8" fmla="*/ 14 w 17"/>
                <a:gd name="T9" fmla="*/ 10 h 25"/>
              </a:gdLst>
              <a:ahLst/>
              <a:cxnLst>
                <a:cxn ang="0">
                  <a:pos x="T0" y="T1"/>
                </a:cxn>
                <a:cxn ang="0">
                  <a:pos x="T2" y="T3"/>
                </a:cxn>
                <a:cxn ang="0">
                  <a:pos x="T4" y="T5"/>
                </a:cxn>
                <a:cxn ang="0">
                  <a:pos x="T6" y="T7"/>
                </a:cxn>
                <a:cxn ang="0">
                  <a:pos x="T8" y="T9"/>
                </a:cxn>
              </a:cxnLst>
              <a:rect l="0" t="0" r="r" b="b"/>
              <a:pathLst>
                <a:path w="17" h="25">
                  <a:moveTo>
                    <a:pt x="14" y="10"/>
                  </a:moveTo>
                  <a:cubicBezTo>
                    <a:pt x="17" y="17"/>
                    <a:pt x="16" y="23"/>
                    <a:pt x="13" y="24"/>
                  </a:cubicBezTo>
                  <a:cubicBezTo>
                    <a:pt x="10" y="25"/>
                    <a:pt x="5" y="21"/>
                    <a:pt x="3" y="15"/>
                  </a:cubicBezTo>
                  <a:cubicBezTo>
                    <a:pt x="0" y="8"/>
                    <a:pt x="1" y="2"/>
                    <a:pt x="4" y="1"/>
                  </a:cubicBezTo>
                  <a:cubicBezTo>
                    <a:pt x="7" y="0"/>
                    <a:pt x="12" y="4"/>
                    <a:pt x="14" y="10"/>
                  </a:cubicBezTo>
                  <a:close/>
                </a:path>
              </a:pathLst>
            </a:custGeom>
            <a:solidFill>
              <a:srgbClr val="0D1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5" name="Freeform 494"/>
            <p:cNvSpPr/>
            <p:nvPr>
              <p:custDataLst>
                <p:tags r:id="rId480"/>
              </p:custDataLst>
            </p:nvPr>
          </p:nvSpPr>
          <p:spPr bwMode="auto">
            <a:xfrm>
              <a:off x="1922146" y="4151261"/>
              <a:ext cx="274561" cy="504195"/>
            </a:xfrm>
            <a:custGeom>
              <a:avLst/>
              <a:gdLst>
                <a:gd name="T0" fmla="*/ 51 w 204"/>
                <a:gd name="T1" fmla="*/ 2 h 374"/>
                <a:gd name="T2" fmla="*/ 16 w 204"/>
                <a:gd name="T3" fmla="*/ 51 h 374"/>
                <a:gd name="T4" fmla="*/ 4 w 204"/>
                <a:gd name="T5" fmla="*/ 183 h 374"/>
                <a:gd name="T6" fmla="*/ 4 w 204"/>
                <a:gd name="T7" fmla="*/ 341 h 374"/>
                <a:gd name="T8" fmla="*/ 39 w 204"/>
                <a:gd name="T9" fmla="*/ 370 h 374"/>
                <a:gd name="T10" fmla="*/ 187 w 204"/>
                <a:gd name="T11" fmla="*/ 349 h 374"/>
                <a:gd name="T12" fmla="*/ 187 w 204"/>
                <a:gd name="T13" fmla="*/ 277 h 374"/>
                <a:gd name="T14" fmla="*/ 177 w 204"/>
                <a:gd name="T15" fmla="*/ 113 h 374"/>
                <a:gd name="T16" fmla="*/ 124 w 204"/>
                <a:gd name="T17" fmla="*/ 3 h 374"/>
                <a:gd name="T18" fmla="*/ 51 w 204"/>
                <a:gd name="T19" fmla="*/ 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374">
                  <a:moveTo>
                    <a:pt x="51" y="2"/>
                  </a:moveTo>
                  <a:cubicBezTo>
                    <a:pt x="51" y="2"/>
                    <a:pt x="26" y="18"/>
                    <a:pt x="16" y="51"/>
                  </a:cubicBezTo>
                  <a:cubicBezTo>
                    <a:pt x="6" y="84"/>
                    <a:pt x="6" y="128"/>
                    <a:pt x="4" y="183"/>
                  </a:cubicBezTo>
                  <a:cubicBezTo>
                    <a:pt x="3" y="238"/>
                    <a:pt x="0" y="317"/>
                    <a:pt x="4" y="341"/>
                  </a:cubicBezTo>
                  <a:cubicBezTo>
                    <a:pt x="9" y="364"/>
                    <a:pt x="10" y="365"/>
                    <a:pt x="39" y="370"/>
                  </a:cubicBezTo>
                  <a:cubicBezTo>
                    <a:pt x="68" y="374"/>
                    <a:pt x="169" y="372"/>
                    <a:pt x="187" y="349"/>
                  </a:cubicBezTo>
                  <a:cubicBezTo>
                    <a:pt x="204" y="326"/>
                    <a:pt x="187" y="296"/>
                    <a:pt x="187" y="277"/>
                  </a:cubicBezTo>
                  <a:cubicBezTo>
                    <a:pt x="187" y="258"/>
                    <a:pt x="190" y="162"/>
                    <a:pt x="177" y="113"/>
                  </a:cubicBezTo>
                  <a:cubicBezTo>
                    <a:pt x="164" y="64"/>
                    <a:pt x="147" y="5"/>
                    <a:pt x="124" y="3"/>
                  </a:cubicBezTo>
                  <a:cubicBezTo>
                    <a:pt x="101" y="0"/>
                    <a:pt x="51" y="2"/>
                    <a:pt x="51" y="2"/>
                  </a:cubicBezTo>
                  <a:close/>
                </a:path>
              </a:pathLst>
            </a:custGeom>
            <a:solidFill>
              <a:srgbClr val="EF3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6" name="Freeform 495"/>
            <p:cNvSpPr/>
            <p:nvPr>
              <p:custDataLst>
                <p:tags r:id="rId481"/>
              </p:custDataLst>
            </p:nvPr>
          </p:nvSpPr>
          <p:spPr bwMode="auto">
            <a:xfrm>
              <a:off x="2019490" y="4564351"/>
              <a:ext cx="124801" cy="142273"/>
            </a:xfrm>
            <a:custGeom>
              <a:avLst/>
              <a:gdLst>
                <a:gd name="T0" fmla="*/ 93 w 93"/>
                <a:gd name="T1" fmla="*/ 73 h 105"/>
                <a:gd name="T2" fmla="*/ 76 w 93"/>
                <a:gd name="T3" fmla="*/ 105 h 105"/>
                <a:gd name="T4" fmla="*/ 0 w 93"/>
                <a:gd name="T5" fmla="*/ 10 h 105"/>
                <a:gd name="T6" fmla="*/ 48 w 93"/>
                <a:gd name="T7" fmla="*/ 0 h 105"/>
                <a:gd name="T8" fmla="*/ 93 w 93"/>
                <a:gd name="T9" fmla="*/ 73 h 105"/>
              </a:gdLst>
              <a:ahLst/>
              <a:cxnLst>
                <a:cxn ang="0">
                  <a:pos x="T0" y="T1"/>
                </a:cxn>
                <a:cxn ang="0">
                  <a:pos x="T2" y="T3"/>
                </a:cxn>
                <a:cxn ang="0">
                  <a:pos x="T4" y="T5"/>
                </a:cxn>
                <a:cxn ang="0">
                  <a:pos x="T6" y="T7"/>
                </a:cxn>
                <a:cxn ang="0">
                  <a:pos x="T8" y="T9"/>
                </a:cxn>
              </a:cxnLst>
              <a:rect l="0" t="0" r="r" b="b"/>
              <a:pathLst>
                <a:path w="93" h="105">
                  <a:moveTo>
                    <a:pt x="93" y="73"/>
                  </a:moveTo>
                  <a:cubicBezTo>
                    <a:pt x="93" y="73"/>
                    <a:pt x="83" y="103"/>
                    <a:pt x="76" y="105"/>
                  </a:cubicBezTo>
                  <a:cubicBezTo>
                    <a:pt x="76" y="105"/>
                    <a:pt x="13" y="52"/>
                    <a:pt x="0" y="10"/>
                  </a:cubicBezTo>
                  <a:cubicBezTo>
                    <a:pt x="48" y="0"/>
                    <a:pt x="48" y="0"/>
                    <a:pt x="48" y="0"/>
                  </a:cubicBezTo>
                  <a:cubicBezTo>
                    <a:pt x="48" y="0"/>
                    <a:pt x="71" y="55"/>
                    <a:pt x="93" y="73"/>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7" name="Freeform 496"/>
            <p:cNvSpPr/>
            <p:nvPr>
              <p:custDataLst>
                <p:tags r:id="rId482"/>
              </p:custDataLst>
            </p:nvPr>
          </p:nvSpPr>
          <p:spPr bwMode="auto">
            <a:xfrm>
              <a:off x="1955842" y="4221149"/>
              <a:ext cx="162241" cy="389378"/>
            </a:xfrm>
            <a:custGeom>
              <a:avLst/>
              <a:gdLst>
                <a:gd name="T0" fmla="*/ 36 w 120"/>
                <a:gd name="T1" fmla="*/ 8 h 289"/>
                <a:gd name="T2" fmla="*/ 5 w 120"/>
                <a:gd name="T3" fmla="*/ 95 h 289"/>
                <a:gd name="T4" fmla="*/ 32 w 120"/>
                <a:gd name="T5" fmla="*/ 277 h 289"/>
                <a:gd name="T6" fmla="*/ 76 w 120"/>
                <a:gd name="T7" fmla="*/ 273 h 289"/>
                <a:gd name="T8" fmla="*/ 117 w 120"/>
                <a:gd name="T9" fmla="*/ 239 h 289"/>
                <a:gd name="T10" fmla="*/ 81 w 120"/>
                <a:gd name="T11" fmla="*/ 126 h 289"/>
                <a:gd name="T12" fmla="*/ 36 w 120"/>
                <a:gd name="T13" fmla="*/ 8 h 289"/>
              </a:gdLst>
              <a:ahLst/>
              <a:cxnLst>
                <a:cxn ang="0">
                  <a:pos x="T0" y="T1"/>
                </a:cxn>
                <a:cxn ang="0">
                  <a:pos x="T2" y="T3"/>
                </a:cxn>
                <a:cxn ang="0">
                  <a:pos x="T4" y="T5"/>
                </a:cxn>
                <a:cxn ang="0">
                  <a:pos x="T6" y="T7"/>
                </a:cxn>
                <a:cxn ang="0">
                  <a:pos x="T8" y="T9"/>
                </a:cxn>
                <a:cxn ang="0">
                  <a:pos x="T10" y="T11"/>
                </a:cxn>
                <a:cxn ang="0">
                  <a:pos x="T12" y="T13"/>
                </a:cxn>
              </a:cxnLst>
              <a:rect l="0" t="0" r="r" b="b"/>
              <a:pathLst>
                <a:path w="120" h="289">
                  <a:moveTo>
                    <a:pt x="36" y="8"/>
                  </a:moveTo>
                  <a:cubicBezTo>
                    <a:pt x="36" y="8"/>
                    <a:pt x="0" y="0"/>
                    <a:pt x="5" y="95"/>
                  </a:cubicBezTo>
                  <a:cubicBezTo>
                    <a:pt x="11" y="189"/>
                    <a:pt x="13" y="265"/>
                    <a:pt x="32" y="277"/>
                  </a:cubicBezTo>
                  <a:cubicBezTo>
                    <a:pt x="50" y="289"/>
                    <a:pt x="62" y="274"/>
                    <a:pt x="76" y="273"/>
                  </a:cubicBezTo>
                  <a:cubicBezTo>
                    <a:pt x="91" y="271"/>
                    <a:pt x="120" y="265"/>
                    <a:pt x="117" y="239"/>
                  </a:cubicBezTo>
                  <a:cubicBezTo>
                    <a:pt x="114" y="213"/>
                    <a:pt x="72" y="155"/>
                    <a:pt x="81" y="126"/>
                  </a:cubicBezTo>
                  <a:cubicBezTo>
                    <a:pt x="89" y="97"/>
                    <a:pt x="98" y="6"/>
                    <a:pt x="36" y="8"/>
                  </a:cubicBezTo>
                  <a:close/>
                </a:path>
              </a:pathLst>
            </a:custGeom>
            <a:solidFill>
              <a:srgbClr val="FF5A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8" name="Freeform 497"/>
            <p:cNvSpPr/>
            <p:nvPr>
              <p:custDataLst>
                <p:tags r:id="rId483"/>
              </p:custDataLst>
            </p:nvPr>
          </p:nvSpPr>
          <p:spPr bwMode="auto">
            <a:xfrm>
              <a:off x="405818" y="5056065"/>
              <a:ext cx="272065" cy="249601"/>
            </a:xfrm>
            <a:custGeom>
              <a:avLst/>
              <a:gdLst>
                <a:gd name="T0" fmla="*/ 41 w 202"/>
                <a:gd name="T1" fmla="*/ 177 h 185"/>
                <a:gd name="T2" fmla="*/ 76 w 202"/>
                <a:gd name="T3" fmla="*/ 113 h 185"/>
                <a:gd name="T4" fmla="*/ 169 w 202"/>
                <a:gd name="T5" fmla="*/ 55 h 185"/>
                <a:gd name="T6" fmla="*/ 173 w 202"/>
                <a:gd name="T7" fmla="*/ 20 h 185"/>
                <a:gd name="T8" fmla="*/ 86 w 202"/>
                <a:gd name="T9" fmla="*/ 20 h 185"/>
                <a:gd name="T10" fmla="*/ 0 w 202"/>
                <a:gd name="T11" fmla="*/ 147 h 185"/>
                <a:gd name="T12" fmla="*/ 12 w 202"/>
                <a:gd name="T13" fmla="*/ 185 h 185"/>
                <a:gd name="T14" fmla="*/ 41 w 202"/>
                <a:gd name="T15" fmla="*/ 177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5">
                  <a:moveTo>
                    <a:pt x="41" y="177"/>
                  </a:moveTo>
                  <a:cubicBezTo>
                    <a:pt x="41" y="177"/>
                    <a:pt x="56" y="128"/>
                    <a:pt x="76" y="113"/>
                  </a:cubicBezTo>
                  <a:cubicBezTo>
                    <a:pt x="96" y="99"/>
                    <a:pt x="137" y="58"/>
                    <a:pt x="169" y="55"/>
                  </a:cubicBezTo>
                  <a:cubicBezTo>
                    <a:pt x="202" y="51"/>
                    <a:pt x="190" y="26"/>
                    <a:pt x="173" y="20"/>
                  </a:cubicBezTo>
                  <a:cubicBezTo>
                    <a:pt x="157" y="13"/>
                    <a:pt x="108" y="0"/>
                    <a:pt x="86" y="20"/>
                  </a:cubicBezTo>
                  <a:cubicBezTo>
                    <a:pt x="65" y="41"/>
                    <a:pt x="0" y="144"/>
                    <a:pt x="0" y="147"/>
                  </a:cubicBezTo>
                  <a:cubicBezTo>
                    <a:pt x="0" y="149"/>
                    <a:pt x="12" y="185"/>
                    <a:pt x="12" y="185"/>
                  </a:cubicBezTo>
                  <a:lnTo>
                    <a:pt x="41" y="177"/>
                  </a:lnTo>
                  <a:close/>
                </a:path>
              </a:pathLst>
            </a:custGeom>
            <a:solidFill>
              <a:srgbClr val="FFD2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89" name="Freeform 498"/>
            <p:cNvSpPr/>
            <p:nvPr>
              <p:custDataLst>
                <p:tags r:id="rId484"/>
              </p:custDataLst>
            </p:nvPr>
          </p:nvSpPr>
          <p:spPr bwMode="auto">
            <a:xfrm>
              <a:off x="425786" y="5096001"/>
              <a:ext cx="173473" cy="195937"/>
            </a:xfrm>
            <a:custGeom>
              <a:avLst/>
              <a:gdLst>
                <a:gd name="T0" fmla="*/ 4 w 129"/>
                <a:gd name="T1" fmla="*/ 146 h 146"/>
                <a:gd name="T2" fmla="*/ 0 w 129"/>
                <a:gd name="T3" fmla="*/ 146 h 146"/>
                <a:gd name="T4" fmla="*/ 129 w 129"/>
                <a:gd name="T5" fmla="*/ 0 h 146"/>
                <a:gd name="T6" fmla="*/ 129 w 129"/>
                <a:gd name="T7" fmla="*/ 4 h 146"/>
                <a:gd name="T8" fmla="*/ 4 w 129"/>
                <a:gd name="T9" fmla="*/ 146 h 146"/>
              </a:gdLst>
              <a:ahLst/>
              <a:cxnLst>
                <a:cxn ang="0">
                  <a:pos x="T0" y="T1"/>
                </a:cxn>
                <a:cxn ang="0">
                  <a:pos x="T2" y="T3"/>
                </a:cxn>
                <a:cxn ang="0">
                  <a:pos x="T4" y="T5"/>
                </a:cxn>
                <a:cxn ang="0">
                  <a:pos x="T6" y="T7"/>
                </a:cxn>
                <a:cxn ang="0">
                  <a:pos x="T8" y="T9"/>
                </a:cxn>
              </a:cxnLst>
              <a:rect l="0" t="0" r="r" b="b"/>
              <a:pathLst>
                <a:path w="129" h="146">
                  <a:moveTo>
                    <a:pt x="4" y="146"/>
                  </a:moveTo>
                  <a:cubicBezTo>
                    <a:pt x="0" y="146"/>
                    <a:pt x="0" y="146"/>
                    <a:pt x="0" y="146"/>
                  </a:cubicBezTo>
                  <a:cubicBezTo>
                    <a:pt x="0" y="144"/>
                    <a:pt x="24" y="14"/>
                    <a:pt x="129" y="0"/>
                  </a:cubicBezTo>
                  <a:cubicBezTo>
                    <a:pt x="129" y="4"/>
                    <a:pt x="129" y="4"/>
                    <a:pt x="129" y="4"/>
                  </a:cubicBezTo>
                  <a:cubicBezTo>
                    <a:pt x="27" y="17"/>
                    <a:pt x="4" y="145"/>
                    <a:pt x="4" y="146"/>
                  </a:cubicBezTo>
                  <a:close/>
                </a:path>
              </a:pathLst>
            </a:custGeom>
            <a:solidFill>
              <a:srgbClr val="DD96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90" name="Freeform 499"/>
            <p:cNvSpPr/>
            <p:nvPr>
              <p:custDataLst>
                <p:tags r:id="rId485"/>
              </p:custDataLst>
            </p:nvPr>
          </p:nvSpPr>
          <p:spPr bwMode="auto">
            <a:xfrm>
              <a:off x="352154" y="4846400"/>
              <a:ext cx="197185" cy="445539"/>
            </a:xfrm>
            <a:custGeom>
              <a:avLst/>
              <a:gdLst>
                <a:gd name="T0" fmla="*/ 54 w 146"/>
                <a:gd name="T1" fmla="*/ 9 h 331"/>
                <a:gd name="T2" fmla="*/ 43 w 146"/>
                <a:gd name="T3" fmla="*/ 31 h 331"/>
                <a:gd name="T4" fmla="*/ 54 w 146"/>
                <a:gd name="T5" fmla="*/ 127 h 331"/>
                <a:gd name="T6" fmla="*/ 11 w 146"/>
                <a:gd name="T7" fmla="*/ 200 h 331"/>
                <a:gd name="T8" fmla="*/ 3 w 146"/>
                <a:gd name="T9" fmla="*/ 241 h 331"/>
                <a:gd name="T10" fmla="*/ 30 w 146"/>
                <a:gd name="T11" fmla="*/ 330 h 331"/>
                <a:gd name="T12" fmla="*/ 56 w 146"/>
                <a:gd name="T13" fmla="*/ 331 h 331"/>
                <a:gd name="T14" fmla="*/ 67 w 146"/>
                <a:gd name="T15" fmla="*/ 284 h 331"/>
                <a:gd name="T16" fmla="*/ 135 w 146"/>
                <a:gd name="T17" fmla="*/ 186 h 331"/>
                <a:gd name="T18" fmla="*/ 121 w 146"/>
                <a:gd name="T19" fmla="*/ 72 h 331"/>
                <a:gd name="T20" fmla="*/ 54 w 146"/>
                <a:gd name="T21"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31">
                  <a:moveTo>
                    <a:pt x="54" y="9"/>
                  </a:moveTo>
                  <a:cubicBezTo>
                    <a:pt x="54" y="9"/>
                    <a:pt x="36" y="0"/>
                    <a:pt x="43" y="31"/>
                  </a:cubicBezTo>
                  <a:cubicBezTo>
                    <a:pt x="50" y="61"/>
                    <a:pt x="66" y="89"/>
                    <a:pt x="54" y="127"/>
                  </a:cubicBezTo>
                  <a:cubicBezTo>
                    <a:pt x="43" y="166"/>
                    <a:pt x="28" y="178"/>
                    <a:pt x="11" y="200"/>
                  </a:cubicBezTo>
                  <a:cubicBezTo>
                    <a:pt x="0" y="216"/>
                    <a:pt x="0" y="218"/>
                    <a:pt x="3" y="241"/>
                  </a:cubicBezTo>
                  <a:cubicBezTo>
                    <a:pt x="5" y="263"/>
                    <a:pt x="30" y="330"/>
                    <a:pt x="30" y="330"/>
                  </a:cubicBezTo>
                  <a:cubicBezTo>
                    <a:pt x="56" y="331"/>
                    <a:pt x="56" y="331"/>
                    <a:pt x="56" y="331"/>
                  </a:cubicBezTo>
                  <a:cubicBezTo>
                    <a:pt x="56" y="331"/>
                    <a:pt x="52" y="296"/>
                    <a:pt x="67" y="284"/>
                  </a:cubicBezTo>
                  <a:cubicBezTo>
                    <a:pt x="82" y="273"/>
                    <a:pt x="131" y="208"/>
                    <a:pt x="135" y="186"/>
                  </a:cubicBezTo>
                  <a:cubicBezTo>
                    <a:pt x="140" y="164"/>
                    <a:pt x="146" y="118"/>
                    <a:pt x="121" y="72"/>
                  </a:cubicBezTo>
                  <a:cubicBezTo>
                    <a:pt x="97" y="26"/>
                    <a:pt x="61" y="12"/>
                    <a:pt x="54" y="9"/>
                  </a:cubicBezTo>
                  <a:close/>
                </a:path>
              </a:pathLst>
            </a:custGeom>
            <a:solidFill>
              <a:srgbClr val="63E3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91" name="Freeform 500"/>
            <p:cNvSpPr/>
            <p:nvPr>
              <p:custDataLst>
                <p:tags r:id="rId486"/>
              </p:custDataLst>
            </p:nvPr>
          </p:nvSpPr>
          <p:spPr bwMode="auto">
            <a:xfrm>
              <a:off x="379610" y="4932513"/>
              <a:ext cx="112321" cy="365666"/>
            </a:xfrm>
            <a:custGeom>
              <a:avLst/>
              <a:gdLst>
                <a:gd name="T0" fmla="*/ 20 w 83"/>
                <a:gd name="T1" fmla="*/ 272 h 272"/>
                <a:gd name="T2" fmla="*/ 32 w 83"/>
                <a:gd name="T3" fmla="*/ 161 h 272"/>
                <a:gd name="T4" fmla="*/ 41 w 83"/>
                <a:gd name="T5" fmla="*/ 151 h 272"/>
                <a:gd name="T6" fmla="*/ 78 w 83"/>
                <a:gd name="T7" fmla="*/ 79 h 272"/>
                <a:gd name="T8" fmla="*/ 57 w 83"/>
                <a:gd name="T9" fmla="*/ 1 h 272"/>
                <a:gd name="T10" fmla="*/ 61 w 83"/>
                <a:gd name="T11" fmla="*/ 0 h 272"/>
                <a:gd name="T12" fmla="*/ 82 w 83"/>
                <a:gd name="T13" fmla="*/ 79 h 272"/>
                <a:gd name="T14" fmla="*/ 44 w 83"/>
                <a:gd name="T15" fmla="*/ 154 h 272"/>
                <a:gd name="T16" fmla="*/ 34 w 83"/>
                <a:gd name="T17" fmla="*/ 164 h 272"/>
                <a:gd name="T18" fmla="*/ 24 w 83"/>
                <a:gd name="T19" fmla="*/ 271 h 272"/>
                <a:gd name="T20" fmla="*/ 20 w 83"/>
                <a:gd name="T2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272">
                  <a:moveTo>
                    <a:pt x="20" y="272"/>
                  </a:moveTo>
                  <a:cubicBezTo>
                    <a:pt x="20" y="269"/>
                    <a:pt x="0" y="195"/>
                    <a:pt x="32" y="161"/>
                  </a:cubicBezTo>
                  <a:cubicBezTo>
                    <a:pt x="35" y="157"/>
                    <a:pt x="38" y="154"/>
                    <a:pt x="41" y="151"/>
                  </a:cubicBezTo>
                  <a:cubicBezTo>
                    <a:pt x="66" y="124"/>
                    <a:pt x="78" y="112"/>
                    <a:pt x="78" y="79"/>
                  </a:cubicBezTo>
                  <a:cubicBezTo>
                    <a:pt x="79" y="42"/>
                    <a:pt x="58" y="2"/>
                    <a:pt x="57" y="1"/>
                  </a:cubicBezTo>
                  <a:cubicBezTo>
                    <a:pt x="61" y="0"/>
                    <a:pt x="61" y="0"/>
                    <a:pt x="61" y="0"/>
                  </a:cubicBezTo>
                  <a:cubicBezTo>
                    <a:pt x="62" y="1"/>
                    <a:pt x="83" y="41"/>
                    <a:pt x="82" y="79"/>
                  </a:cubicBezTo>
                  <a:cubicBezTo>
                    <a:pt x="82" y="114"/>
                    <a:pt x="69" y="127"/>
                    <a:pt x="44" y="154"/>
                  </a:cubicBezTo>
                  <a:cubicBezTo>
                    <a:pt x="41" y="157"/>
                    <a:pt x="38" y="160"/>
                    <a:pt x="34" y="164"/>
                  </a:cubicBezTo>
                  <a:cubicBezTo>
                    <a:pt x="4" y="196"/>
                    <a:pt x="24" y="271"/>
                    <a:pt x="24" y="271"/>
                  </a:cubicBezTo>
                  <a:lnTo>
                    <a:pt x="20" y="272"/>
                  </a:lnTo>
                  <a:close/>
                </a:path>
              </a:pathLst>
            </a:custGeom>
            <a:solidFill>
              <a:srgbClr val="25B2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92" name="Freeform 501"/>
            <p:cNvSpPr/>
            <p:nvPr>
              <p:custDataLst>
                <p:tags r:id="rId487"/>
              </p:custDataLst>
            </p:nvPr>
          </p:nvSpPr>
          <p:spPr bwMode="auto">
            <a:xfrm>
              <a:off x="249818" y="5124706"/>
              <a:ext cx="164737" cy="165985"/>
            </a:xfrm>
            <a:custGeom>
              <a:avLst/>
              <a:gdLst>
                <a:gd name="T0" fmla="*/ 62 w 122"/>
                <a:gd name="T1" fmla="*/ 11 h 123"/>
                <a:gd name="T2" fmla="*/ 12 w 122"/>
                <a:gd name="T3" fmla="*/ 10 h 123"/>
                <a:gd name="T4" fmla="*/ 20 w 122"/>
                <a:gd name="T5" fmla="*/ 55 h 123"/>
                <a:gd name="T6" fmla="*/ 67 w 122"/>
                <a:gd name="T7" fmla="*/ 75 h 123"/>
                <a:gd name="T8" fmla="*/ 105 w 122"/>
                <a:gd name="T9" fmla="*/ 123 h 123"/>
                <a:gd name="T10" fmla="*/ 117 w 122"/>
                <a:gd name="T11" fmla="*/ 123 h 123"/>
                <a:gd name="T12" fmla="*/ 62 w 122"/>
                <a:gd name="T13" fmla="*/ 11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62" y="11"/>
                  </a:moveTo>
                  <a:cubicBezTo>
                    <a:pt x="62" y="11"/>
                    <a:pt x="20" y="0"/>
                    <a:pt x="12" y="10"/>
                  </a:cubicBezTo>
                  <a:cubicBezTo>
                    <a:pt x="5" y="20"/>
                    <a:pt x="0" y="39"/>
                    <a:pt x="20" y="55"/>
                  </a:cubicBezTo>
                  <a:cubicBezTo>
                    <a:pt x="40" y="70"/>
                    <a:pt x="57" y="68"/>
                    <a:pt x="67" y="75"/>
                  </a:cubicBezTo>
                  <a:cubicBezTo>
                    <a:pt x="77" y="82"/>
                    <a:pt x="104" y="109"/>
                    <a:pt x="105" y="123"/>
                  </a:cubicBezTo>
                  <a:cubicBezTo>
                    <a:pt x="117" y="123"/>
                    <a:pt x="117" y="123"/>
                    <a:pt x="117" y="123"/>
                  </a:cubicBezTo>
                  <a:cubicBezTo>
                    <a:pt x="117" y="123"/>
                    <a:pt x="122" y="31"/>
                    <a:pt x="62" y="11"/>
                  </a:cubicBezTo>
                  <a:close/>
                </a:path>
              </a:pathLst>
            </a:custGeom>
            <a:solidFill>
              <a:srgbClr val="2541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93" name="Freeform 502"/>
            <p:cNvSpPr/>
            <p:nvPr>
              <p:custDataLst>
                <p:tags r:id="rId488"/>
              </p:custDataLst>
            </p:nvPr>
          </p:nvSpPr>
          <p:spPr bwMode="auto">
            <a:xfrm>
              <a:off x="342170" y="5290690"/>
              <a:ext cx="165985" cy="172225"/>
            </a:xfrm>
            <a:custGeom>
              <a:avLst/>
              <a:gdLst>
                <a:gd name="T0" fmla="*/ 0 w 133"/>
                <a:gd name="T1" fmla="*/ 0 h 138"/>
                <a:gd name="T2" fmla="*/ 133 w 133"/>
                <a:gd name="T3" fmla="*/ 0 h 138"/>
                <a:gd name="T4" fmla="*/ 119 w 133"/>
                <a:gd name="T5" fmla="*/ 138 h 138"/>
                <a:gd name="T6" fmla="*/ 14 w 133"/>
                <a:gd name="T7" fmla="*/ 137 h 138"/>
                <a:gd name="T8" fmla="*/ 0 w 133"/>
                <a:gd name="T9" fmla="*/ 0 h 138"/>
              </a:gdLst>
              <a:ahLst/>
              <a:cxnLst>
                <a:cxn ang="0">
                  <a:pos x="T0" y="T1"/>
                </a:cxn>
                <a:cxn ang="0">
                  <a:pos x="T2" y="T3"/>
                </a:cxn>
                <a:cxn ang="0">
                  <a:pos x="T4" y="T5"/>
                </a:cxn>
                <a:cxn ang="0">
                  <a:pos x="T6" y="T7"/>
                </a:cxn>
                <a:cxn ang="0">
                  <a:pos x="T8" y="T9"/>
                </a:cxn>
              </a:cxnLst>
              <a:rect l="0" t="0" r="r" b="b"/>
              <a:pathLst>
                <a:path w="133" h="138">
                  <a:moveTo>
                    <a:pt x="0" y="0"/>
                  </a:moveTo>
                  <a:lnTo>
                    <a:pt x="133" y="0"/>
                  </a:lnTo>
                  <a:lnTo>
                    <a:pt x="119" y="138"/>
                  </a:lnTo>
                  <a:lnTo>
                    <a:pt x="14" y="137"/>
                  </a:lnTo>
                  <a:lnTo>
                    <a:pt x="0" y="0"/>
                  </a:lnTo>
                  <a:close/>
                </a:path>
              </a:pathLst>
            </a:custGeom>
            <a:solidFill>
              <a:srgbClr val="084C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94" name="Freeform 503"/>
            <p:cNvSpPr/>
            <p:nvPr>
              <p:custDataLst>
                <p:tags r:id="rId489"/>
              </p:custDataLst>
            </p:nvPr>
          </p:nvSpPr>
          <p:spPr bwMode="auto">
            <a:xfrm>
              <a:off x="297242" y="5169634"/>
              <a:ext cx="111073" cy="121057"/>
            </a:xfrm>
            <a:custGeom>
              <a:avLst/>
              <a:gdLst>
                <a:gd name="T0" fmla="*/ 79 w 82"/>
                <a:gd name="T1" fmla="*/ 90 h 90"/>
                <a:gd name="T2" fmla="*/ 75 w 82"/>
                <a:gd name="T3" fmla="*/ 90 h 90"/>
                <a:gd name="T4" fmla="*/ 57 w 82"/>
                <a:gd name="T5" fmla="*/ 43 h 90"/>
                <a:gd name="T6" fmla="*/ 0 w 82"/>
                <a:gd name="T7" fmla="*/ 4 h 90"/>
                <a:gd name="T8" fmla="*/ 1 w 82"/>
                <a:gd name="T9" fmla="*/ 0 h 90"/>
                <a:gd name="T10" fmla="*/ 61 w 82"/>
                <a:gd name="T11" fmla="*/ 41 h 90"/>
                <a:gd name="T12" fmla="*/ 79 w 82"/>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82" h="90">
                  <a:moveTo>
                    <a:pt x="79" y="90"/>
                  </a:moveTo>
                  <a:cubicBezTo>
                    <a:pt x="75" y="90"/>
                    <a:pt x="75" y="90"/>
                    <a:pt x="75" y="90"/>
                  </a:cubicBezTo>
                  <a:cubicBezTo>
                    <a:pt x="75" y="90"/>
                    <a:pt x="77" y="76"/>
                    <a:pt x="57" y="43"/>
                  </a:cubicBezTo>
                  <a:cubicBezTo>
                    <a:pt x="37" y="9"/>
                    <a:pt x="1" y="4"/>
                    <a:pt x="0" y="4"/>
                  </a:cubicBezTo>
                  <a:cubicBezTo>
                    <a:pt x="1" y="0"/>
                    <a:pt x="1" y="0"/>
                    <a:pt x="1" y="0"/>
                  </a:cubicBezTo>
                  <a:cubicBezTo>
                    <a:pt x="3" y="0"/>
                    <a:pt x="39" y="6"/>
                    <a:pt x="61" y="41"/>
                  </a:cubicBezTo>
                  <a:cubicBezTo>
                    <a:pt x="82" y="75"/>
                    <a:pt x="79" y="89"/>
                    <a:pt x="79" y="90"/>
                  </a:cubicBezTo>
                  <a:close/>
                </a:path>
              </a:pathLst>
            </a:custGeom>
            <a:solidFill>
              <a:srgbClr val="667F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sp>
        <p:nvSpPr>
          <p:cNvPr id="2" name="标题 1"/>
          <p:cNvSpPr>
            <a:spLocks noGrp="1"/>
          </p:cNvSpPr>
          <p:nvPr>
            <p:ph type="title"/>
            <p:custDataLst>
              <p:tags r:id="rId490"/>
            </p:custDataLst>
          </p:nvPr>
        </p:nvSpPr>
        <p:spPr>
          <a:xfrm>
            <a:off x="876300" y="738505"/>
            <a:ext cx="10440035" cy="963930"/>
          </a:xfrm>
        </p:spPr>
        <p:txBody>
          <a:bodyPr>
            <a:normAutofit/>
          </a:bodyPr>
          <a:lstStyle>
            <a:lvl1pPr>
              <a:defRPr sz="4000">
                <a:solidFill>
                  <a:schemeClr val="tx1">
                    <a:lumMod val="85000"/>
                    <a:lumOff val="1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491"/>
            </p:custDataLst>
          </p:nvPr>
        </p:nvSpPr>
        <p:spPr>
          <a:xfrm>
            <a:off x="876000" y="1852295"/>
            <a:ext cx="10440000" cy="432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9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93"/>
            </p:custDataLst>
          </p:nvPr>
        </p:nvSpPr>
        <p:spPr/>
        <p:txBody>
          <a:bodyPr/>
          <a:lstStyle/>
          <a:p>
            <a:endParaRPr lang="zh-CN" altLang="en-US"/>
          </a:p>
        </p:txBody>
      </p:sp>
      <p:sp>
        <p:nvSpPr>
          <p:cNvPr id="6" name="灯片编号占位符 5"/>
          <p:cNvSpPr>
            <a:spLocks noGrp="1"/>
          </p:cNvSpPr>
          <p:nvPr>
            <p:ph type="sldNum" sz="quarter" idx="12"/>
            <p:custDataLst>
              <p:tags r:id="rId494"/>
            </p:custDataLst>
          </p:nvPr>
        </p:nvSpPr>
        <p:spPr/>
        <p:txBody>
          <a:bodyPr/>
          <a:lstStyle/>
          <a:p>
            <a:fld id="{49AE70B2-8BF9-45C0-BB95-33D1B9D3A854}" type="slidenum">
              <a:rPr lang="zh-CN" altLang="en-US" smtClean="0"/>
            </a:fld>
            <a:endParaRPr lang="zh-CN" altLang="en-US"/>
          </a:p>
        </p:txBody>
      </p:sp>
      <p:sp>
        <p:nvSpPr>
          <p:cNvPr id="495" name="KSO_TEMPLATE" hidden="1"/>
          <p:cNvSpPr/>
          <p:nvPr>
            <p:custDataLst>
              <p:tags r:id="rId49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42A04AF-A786-4D87-84D3-F4B9EC788A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CE634-1030-44BA-B336-C042DD43EE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2035" name="组合 2034"/>
          <p:cNvGrpSpPr/>
          <p:nvPr>
            <p:custDataLst>
              <p:tags r:id="rId2"/>
            </p:custDataLst>
          </p:nvPr>
        </p:nvGrpSpPr>
        <p:grpSpPr>
          <a:xfrm>
            <a:off x="228601" y="1691555"/>
            <a:ext cx="6041599" cy="3749012"/>
            <a:chOff x="228601" y="1901105"/>
            <a:chExt cx="6041599" cy="3749012"/>
          </a:xfrm>
        </p:grpSpPr>
        <p:sp>
          <p:nvSpPr>
            <p:cNvPr id="1525" name="Oval 5"/>
            <p:cNvSpPr>
              <a:spLocks noChangeArrowheads="1"/>
            </p:cNvSpPr>
            <p:nvPr>
              <p:custDataLst>
                <p:tags r:id="rId3"/>
              </p:custDataLst>
            </p:nvPr>
          </p:nvSpPr>
          <p:spPr bwMode="auto">
            <a:xfrm>
              <a:off x="228601" y="5213315"/>
              <a:ext cx="6041599" cy="436802"/>
            </a:xfrm>
            <a:prstGeom prst="ellipse">
              <a:avLst/>
            </a:prstGeom>
            <a:solidFill>
              <a:schemeClr val="accent1">
                <a:lumMod val="75000"/>
                <a:alpha val="5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26" name="Freeform 6"/>
            <p:cNvSpPr>
              <a:spLocks noEditPoints="1"/>
            </p:cNvSpPr>
            <p:nvPr>
              <p:custDataLst>
                <p:tags r:id="rId4"/>
              </p:custDataLst>
            </p:nvPr>
          </p:nvSpPr>
          <p:spPr bwMode="auto">
            <a:xfrm>
              <a:off x="1097213" y="3336313"/>
              <a:ext cx="408098" cy="410595"/>
            </a:xfrm>
            <a:custGeom>
              <a:avLst/>
              <a:gdLst>
                <a:gd name="T0" fmla="*/ 153 w 303"/>
                <a:gd name="T1" fmla="*/ 1 h 305"/>
                <a:gd name="T2" fmla="*/ 212 w 303"/>
                <a:gd name="T3" fmla="*/ 13 h 305"/>
                <a:gd name="T4" fmla="*/ 259 w 303"/>
                <a:gd name="T5" fmla="*/ 46 h 305"/>
                <a:gd name="T6" fmla="*/ 292 w 303"/>
                <a:gd name="T7" fmla="*/ 94 h 305"/>
                <a:gd name="T8" fmla="*/ 303 w 303"/>
                <a:gd name="T9" fmla="*/ 153 h 305"/>
                <a:gd name="T10" fmla="*/ 291 w 303"/>
                <a:gd name="T11" fmla="*/ 208 h 305"/>
                <a:gd name="T12" fmla="*/ 263 w 303"/>
                <a:gd name="T13" fmla="*/ 253 h 305"/>
                <a:gd name="T14" fmla="*/ 256 w 303"/>
                <a:gd name="T15" fmla="*/ 267 h 305"/>
                <a:gd name="T16" fmla="*/ 262 w 303"/>
                <a:gd name="T17" fmla="*/ 277 h 305"/>
                <a:gd name="T18" fmla="*/ 293 w 303"/>
                <a:gd name="T19" fmla="*/ 287 h 305"/>
                <a:gd name="T20" fmla="*/ 279 w 303"/>
                <a:gd name="T21" fmla="*/ 294 h 305"/>
                <a:gd name="T22" fmla="*/ 226 w 303"/>
                <a:gd name="T23" fmla="*/ 303 h 305"/>
                <a:gd name="T24" fmla="*/ 197 w 303"/>
                <a:gd name="T25" fmla="*/ 305 h 305"/>
                <a:gd name="T26" fmla="*/ 174 w 303"/>
                <a:gd name="T27" fmla="*/ 305 h 305"/>
                <a:gd name="T28" fmla="*/ 154 w 303"/>
                <a:gd name="T29" fmla="*/ 304 h 305"/>
                <a:gd name="T30" fmla="*/ 138 w 303"/>
                <a:gd name="T31" fmla="*/ 302 h 305"/>
                <a:gd name="T32" fmla="*/ 84 w 303"/>
                <a:gd name="T33" fmla="*/ 286 h 305"/>
                <a:gd name="T34" fmla="*/ 39 w 303"/>
                <a:gd name="T35" fmla="*/ 252 h 305"/>
                <a:gd name="T36" fmla="*/ 10 w 303"/>
                <a:gd name="T37" fmla="*/ 206 h 305"/>
                <a:gd name="T38" fmla="*/ 0 w 303"/>
                <a:gd name="T39" fmla="*/ 150 h 305"/>
                <a:gd name="T40" fmla="*/ 12 w 303"/>
                <a:gd name="T41" fmla="*/ 91 h 305"/>
                <a:gd name="T42" fmla="*/ 45 w 303"/>
                <a:gd name="T43" fmla="*/ 44 h 305"/>
                <a:gd name="T44" fmla="*/ 94 w 303"/>
                <a:gd name="T45" fmla="*/ 12 h 305"/>
                <a:gd name="T46" fmla="*/ 153 w 303"/>
                <a:gd name="T47" fmla="*/ 1 h 305"/>
                <a:gd name="T48" fmla="*/ 85 w 303"/>
                <a:gd name="T49" fmla="*/ 152 h 305"/>
                <a:gd name="T50" fmla="*/ 79 w 303"/>
                <a:gd name="T51" fmla="*/ 137 h 305"/>
                <a:gd name="T52" fmla="*/ 64 w 303"/>
                <a:gd name="T53" fmla="*/ 131 h 305"/>
                <a:gd name="T54" fmla="*/ 49 w 303"/>
                <a:gd name="T55" fmla="*/ 137 h 305"/>
                <a:gd name="T56" fmla="*/ 42 w 303"/>
                <a:gd name="T57" fmla="*/ 152 h 305"/>
                <a:gd name="T58" fmla="*/ 49 w 303"/>
                <a:gd name="T59" fmla="*/ 168 h 305"/>
                <a:gd name="T60" fmla="*/ 64 w 303"/>
                <a:gd name="T61" fmla="*/ 174 h 305"/>
                <a:gd name="T62" fmla="*/ 79 w 303"/>
                <a:gd name="T63" fmla="*/ 168 h 305"/>
                <a:gd name="T64" fmla="*/ 85 w 303"/>
                <a:gd name="T65" fmla="*/ 152 h 305"/>
                <a:gd name="T66" fmla="*/ 172 w 303"/>
                <a:gd name="T67" fmla="*/ 152 h 305"/>
                <a:gd name="T68" fmla="*/ 165 w 303"/>
                <a:gd name="T69" fmla="*/ 137 h 305"/>
                <a:gd name="T70" fmla="*/ 150 w 303"/>
                <a:gd name="T71" fmla="*/ 130 h 305"/>
                <a:gd name="T72" fmla="*/ 134 w 303"/>
                <a:gd name="T73" fmla="*/ 137 h 305"/>
                <a:gd name="T74" fmla="*/ 128 w 303"/>
                <a:gd name="T75" fmla="*/ 152 h 305"/>
                <a:gd name="T76" fmla="*/ 134 w 303"/>
                <a:gd name="T77" fmla="*/ 168 h 305"/>
                <a:gd name="T78" fmla="*/ 150 w 303"/>
                <a:gd name="T79" fmla="*/ 174 h 305"/>
                <a:gd name="T80" fmla="*/ 165 w 303"/>
                <a:gd name="T81" fmla="*/ 168 h 305"/>
                <a:gd name="T82" fmla="*/ 172 w 303"/>
                <a:gd name="T83" fmla="*/ 152 h 305"/>
                <a:gd name="T84" fmla="*/ 257 w 303"/>
                <a:gd name="T85" fmla="*/ 152 h 305"/>
                <a:gd name="T86" fmla="*/ 251 w 303"/>
                <a:gd name="T87" fmla="*/ 137 h 305"/>
                <a:gd name="T88" fmla="*/ 236 w 303"/>
                <a:gd name="T89" fmla="*/ 130 h 305"/>
                <a:gd name="T90" fmla="*/ 220 w 303"/>
                <a:gd name="T91" fmla="*/ 137 h 305"/>
                <a:gd name="T92" fmla="*/ 214 w 303"/>
                <a:gd name="T93" fmla="*/ 152 h 305"/>
                <a:gd name="T94" fmla="*/ 220 w 303"/>
                <a:gd name="T95" fmla="*/ 167 h 305"/>
                <a:gd name="T96" fmla="*/ 236 w 303"/>
                <a:gd name="T97" fmla="*/ 174 h 305"/>
                <a:gd name="T98" fmla="*/ 251 w 303"/>
                <a:gd name="T99" fmla="*/ 167 h 305"/>
                <a:gd name="T100" fmla="*/ 257 w 303"/>
                <a:gd name="T101" fmla="*/ 15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 h="305">
                  <a:moveTo>
                    <a:pt x="153" y="1"/>
                  </a:moveTo>
                  <a:cubicBezTo>
                    <a:pt x="174" y="1"/>
                    <a:pt x="193" y="5"/>
                    <a:pt x="212" y="13"/>
                  </a:cubicBezTo>
                  <a:cubicBezTo>
                    <a:pt x="230" y="21"/>
                    <a:pt x="246" y="32"/>
                    <a:pt x="259" y="46"/>
                  </a:cubicBezTo>
                  <a:cubicBezTo>
                    <a:pt x="273" y="60"/>
                    <a:pt x="284" y="76"/>
                    <a:pt x="292" y="94"/>
                  </a:cubicBezTo>
                  <a:cubicBezTo>
                    <a:pt x="299" y="112"/>
                    <a:pt x="303" y="132"/>
                    <a:pt x="303" y="153"/>
                  </a:cubicBezTo>
                  <a:cubicBezTo>
                    <a:pt x="302" y="173"/>
                    <a:pt x="299" y="191"/>
                    <a:pt x="291" y="208"/>
                  </a:cubicBezTo>
                  <a:cubicBezTo>
                    <a:pt x="284" y="225"/>
                    <a:pt x="275" y="240"/>
                    <a:pt x="263" y="253"/>
                  </a:cubicBezTo>
                  <a:cubicBezTo>
                    <a:pt x="259" y="257"/>
                    <a:pt x="257" y="262"/>
                    <a:pt x="256" y="267"/>
                  </a:cubicBezTo>
                  <a:cubicBezTo>
                    <a:pt x="255" y="271"/>
                    <a:pt x="257" y="275"/>
                    <a:pt x="262" y="277"/>
                  </a:cubicBezTo>
                  <a:cubicBezTo>
                    <a:pt x="271" y="282"/>
                    <a:pt x="281" y="285"/>
                    <a:pt x="293" y="287"/>
                  </a:cubicBezTo>
                  <a:cubicBezTo>
                    <a:pt x="296" y="288"/>
                    <a:pt x="291" y="290"/>
                    <a:pt x="279" y="294"/>
                  </a:cubicBezTo>
                  <a:cubicBezTo>
                    <a:pt x="268" y="297"/>
                    <a:pt x="250" y="300"/>
                    <a:pt x="226" y="303"/>
                  </a:cubicBezTo>
                  <a:cubicBezTo>
                    <a:pt x="215" y="304"/>
                    <a:pt x="206" y="304"/>
                    <a:pt x="197" y="305"/>
                  </a:cubicBezTo>
                  <a:cubicBezTo>
                    <a:pt x="188" y="305"/>
                    <a:pt x="181" y="305"/>
                    <a:pt x="174" y="305"/>
                  </a:cubicBezTo>
                  <a:cubicBezTo>
                    <a:pt x="167" y="304"/>
                    <a:pt x="160" y="304"/>
                    <a:pt x="154" y="304"/>
                  </a:cubicBezTo>
                  <a:cubicBezTo>
                    <a:pt x="149" y="303"/>
                    <a:pt x="143" y="303"/>
                    <a:pt x="138" y="302"/>
                  </a:cubicBezTo>
                  <a:cubicBezTo>
                    <a:pt x="119" y="300"/>
                    <a:pt x="100" y="294"/>
                    <a:pt x="84" y="286"/>
                  </a:cubicBezTo>
                  <a:cubicBezTo>
                    <a:pt x="67" y="277"/>
                    <a:pt x="52" y="266"/>
                    <a:pt x="39" y="252"/>
                  </a:cubicBezTo>
                  <a:cubicBezTo>
                    <a:pt x="27" y="239"/>
                    <a:pt x="17" y="224"/>
                    <a:pt x="10" y="206"/>
                  </a:cubicBezTo>
                  <a:cubicBezTo>
                    <a:pt x="3" y="189"/>
                    <a:pt x="0" y="170"/>
                    <a:pt x="0" y="150"/>
                  </a:cubicBezTo>
                  <a:cubicBezTo>
                    <a:pt x="0" y="129"/>
                    <a:pt x="4" y="110"/>
                    <a:pt x="12" y="91"/>
                  </a:cubicBezTo>
                  <a:cubicBezTo>
                    <a:pt x="20" y="73"/>
                    <a:pt x="31" y="57"/>
                    <a:pt x="45" y="44"/>
                  </a:cubicBezTo>
                  <a:cubicBezTo>
                    <a:pt x="59" y="30"/>
                    <a:pt x="75" y="20"/>
                    <a:pt x="94" y="12"/>
                  </a:cubicBezTo>
                  <a:cubicBezTo>
                    <a:pt x="112" y="4"/>
                    <a:pt x="132" y="0"/>
                    <a:pt x="153" y="1"/>
                  </a:cubicBezTo>
                  <a:close/>
                  <a:moveTo>
                    <a:pt x="85" y="152"/>
                  </a:moveTo>
                  <a:cubicBezTo>
                    <a:pt x="85" y="146"/>
                    <a:pt x="83" y="141"/>
                    <a:pt x="79" y="137"/>
                  </a:cubicBezTo>
                  <a:cubicBezTo>
                    <a:pt x="75" y="133"/>
                    <a:pt x="70" y="131"/>
                    <a:pt x="64" y="131"/>
                  </a:cubicBezTo>
                  <a:cubicBezTo>
                    <a:pt x="58" y="131"/>
                    <a:pt x="53" y="133"/>
                    <a:pt x="49" y="137"/>
                  </a:cubicBezTo>
                  <a:cubicBezTo>
                    <a:pt x="45" y="141"/>
                    <a:pt x="42" y="146"/>
                    <a:pt x="42" y="152"/>
                  </a:cubicBezTo>
                  <a:cubicBezTo>
                    <a:pt x="42" y="158"/>
                    <a:pt x="45" y="163"/>
                    <a:pt x="49" y="168"/>
                  </a:cubicBezTo>
                  <a:cubicBezTo>
                    <a:pt x="53" y="172"/>
                    <a:pt x="58" y="174"/>
                    <a:pt x="64" y="174"/>
                  </a:cubicBezTo>
                  <a:cubicBezTo>
                    <a:pt x="70" y="174"/>
                    <a:pt x="75" y="172"/>
                    <a:pt x="79" y="168"/>
                  </a:cubicBezTo>
                  <a:cubicBezTo>
                    <a:pt x="83" y="163"/>
                    <a:pt x="85" y="158"/>
                    <a:pt x="85" y="152"/>
                  </a:cubicBezTo>
                  <a:close/>
                  <a:moveTo>
                    <a:pt x="172" y="152"/>
                  </a:moveTo>
                  <a:cubicBezTo>
                    <a:pt x="172" y="146"/>
                    <a:pt x="170" y="141"/>
                    <a:pt x="165" y="137"/>
                  </a:cubicBezTo>
                  <a:cubicBezTo>
                    <a:pt x="161" y="132"/>
                    <a:pt x="156" y="130"/>
                    <a:pt x="150" y="130"/>
                  </a:cubicBezTo>
                  <a:cubicBezTo>
                    <a:pt x="144" y="130"/>
                    <a:pt x="138" y="132"/>
                    <a:pt x="134" y="137"/>
                  </a:cubicBezTo>
                  <a:cubicBezTo>
                    <a:pt x="130" y="141"/>
                    <a:pt x="128" y="146"/>
                    <a:pt x="128" y="152"/>
                  </a:cubicBezTo>
                  <a:cubicBezTo>
                    <a:pt x="128" y="158"/>
                    <a:pt x="130" y="163"/>
                    <a:pt x="134" y="168"/>
                  </a:cubicBezTo>
                  <a:cubicBezTo>
                    <a:pt x="138" y="172"/>
                    <a:pt x="144" y="174"/>
                    <a:pt x="150" y="174"/>
                  </a:cubicBezTo>
                  <a:cubicBezTo>
                    <a:pt x="156" y="174"/>
                    <a:pt x="161" y="172"/>
                    <a:pt x="165" y="168"/>
                  </a:cubicBezTo>
                  <a:cubicBezTo>
                    <a:pt x="170" y="163"/>
                    <a:pt x="172" y="158"/>
                    <a:pt x="172" y="152"/>
                  </a:cubicBezTo>
                  <a:close/>
                  <a:moveTo>
                    <a:pt x="257" y="152"/>
                  </a:moveTo>
                  <a:cubicBezTo>
                    <a:pt x="257" y="146"/>
                    <a:pt x="255" y="141"/>
                    <a:pt x="251" y="137"/>
                  </a:cubicBezTo>
                  <a:cubicBezTo>
                    <a:pt x="247" y="132"/>
                    <a:pt x="242" y="130"/>
                    <a:pt x="236" y="130"/>
                  </a:cubicBezTo>
                  <a:cubicBezTo>
                    <a:pt x="230" y="130"/>
                    <a:pt x="224" y="132"/>
                    <a:pt x="220" y="137"/>
                  </a:cubicBezTo>
                  <a:cubicBezTo>
                    <a:pt x="216" y="141"/>
                    <a:pt x="214" y="146"/>
                    <a:pt x="214" y="152"/>
                  </a:cubicBezTo>
                  <a:cubicBezTo>
                    <a:pt x="214" y="158"/>
                    <a:pt x="216" y="163"/>
                    <a:pt x="220" y="167"/>
                  </a:cubicBezTo>
                  <a:cubicBezTo>
                    <a:pt x="224" y="172"/>
                    <a:pt x="230" y="174"/>
                    <a:pt x="236" y="174"/>
                  </a:cubicBezTo>
                  <a:cubicBezTo>
                    <a:pt x="242" y="174"/>
                    <a:pt x="247" y="172"/>
                    <a:pt x="251" y="167"/>
                  </a:cubicBezTo>
                  <a:cubicBezTo>
                    <a:pt x="255" y="163"/>
                    <a:pt x="257" y="158"/>
                    <a:pt x="257" y="152"/>
                  </a:cubicBezTo>
                  <a:close/>
                </a:path>
              </a:pathLst>
            </a:custGeom>
            <a:solidFill>
              <a:srgbClr val="B5E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27" name="Freeform 7"/>
            <p:cNvSpPr>
              <a:spLocks noEditPoints="1"/>
            </p:cNvSpPr>
            <p:nvPr>
              <p:custDataLst>
                <p:tags r:id="rId5"/>
              </p:custDataLst>
            </p:nvPr>
          </p:nvSpPr>
          <p:spPr bwMode="auto">
            <a:xfrm>
              <a:off x="888797" y="3223993"/>
              <a:ext cx="409346" cy="410595"/>
            </a:xfrm>
            <a:custGeom>
              <a:avLst/>
              <a:gdLst>
                <a:gd name="T0" fmla="*/ 150 w 303"/>
                <a:gd name="T1" fmla="*/ 1 h 305"/>
                <a:gd name="T2" fmla="*/ 209 w 303"/>
                <a:gd name="T3" fmla="*/ 12 h 305"/>
                <a:gd name="T4" fmla="*/ 257 w 303"/>
                <a:gd name="T5" fmla="*/ 44 h 305"/>
                <a:gd name="T6" fmla="*/ 290 w 303"/>
                <a:gd name="T7" fmla="*/ 91 h 305"/>
                <a:gd name="T8" fmla="*/ 303 w 303"/>
                <a:gd name="T9" fmla="*/ 150 h 305"/>
                <a:gd name="T10" fmla="*/ 293 w 303"/>
                <a:gd name="T11" fmla="*/ 206 h 305"/>
                <a:gd name="T12" fmla="*/ 263 w 303"/>
                <a:gd name="T13" fmla="*/ 252 h 305"/>
                <a:gd name="T14" fmla="*/ 219 w 303"/>
                <a:gd name="T15" fmla="*/ 286 h 305"/>
                <a:gd name="T16" fmla="*/ 164 w 303"/>
                <a:gd name="T17" fmla="*/ 302 h 305"/>
                <a:gd name="T18" fmla="*/ 148 w 303"/>
                <a:gd name="T19" fmla="*/ 304 h 305"/>
                <a:gd name="T20" fmla="*/ 129 w 303"/>
                <a:gd name="T21" fmla="*/ 305 h 305"/>
                <a:gd name="T22" fmla="*/ 106 w 303"/>
                <a:gd name="T23" fmla="*/ 305 h 305"/>
                <a:gd name="T24" fmla="*/ 77 w 303"/>
                <a:gd name="T25" fmla="*/ 303 h 305"/>
                <a:gd name="T26" fmla="*/ 23 w 303"/>
                <a:gd name="T27" fmla="*/ 294 h 305"/>
                <a:gd name="T28" fmla="*/ 9 w 303"/>
                <a:gd name="T29" fmla="*/ 287 h 305"/>
                <a:gd name="T30" fmla="*/ 41 w 303"/>
                <a:gd name="T31" fmla="*/ 277 h 305"/>
                <a:gd name="T32" fmla="*/ 46 w 303"/>
                <a:gd name="T33" fmla="*/ 266 h 305"/>
                <a:gd name="T34" fmla="*/ 40 w 303"/>
                <a:gd name="T35" fmla="*/ 253 h 305"/>
                <a:gd name="T36" fmla="*/ 11 w 303"/>
                <a:gd name="T37" fmla="*/ 208 h 305"/>
                <a:gd name="T38" fmla="*/ 0 w 303"/>
                <a:gd name="T39" fmla="*/ 153 h 305"/>
                <a:gd name="T40" fmla="*/ 11 w 303"/>
                <a:gd name="T41" fmla="*/ 94 h 305"/>
                <a:gd name="T42" fmla="*/ 43 w 303"/>
                <a:gd name="T43" fmla="*/ 46 h 305"/>
                <a:gd name="T44" fmla="*/ 91 w 303"/>
                <a:gd name="T45" fmla="*/ 13 h 305"/>
                <a:gd name="T46" fmla="*/ 150 w 303"/>
                <a:gd name="T47" fmla="*/ 1 h 305"/>
                <a:gd name="T48" fmla="*/ 217 w 303"/>
                <a:gd name="T49" fmla="*/ 152 h 305"/>
                <a:gd name="T50" fmla="*/ 223 w 303"/>
                <a:gd name="T51" fmla="*/ 168 h 305"/>
                <a:gd name="T52" fmla="*/ 239 w 303"/>
                <a:gd name="T53" fmla="*/ 174 h 305"/>
                <a:gd name="T54" fmla="*/ 254 w 303"/>
                <a:gd name="T55" fmla="*/ 168 h 305"/>
                <a:gd name="T56" fmla="*/ 260 w 303"/>
                <a:gd name="T57" fmla="*/ 152 h 305"/>
                <a:gd name="T58" fmla="*/ 254 w 303"/>
                <a:gd name="T59" fmla="*/ 137 h 305"/>
                <a:gd name="T60" fmla="*/ 239 w 303"/>
                <a:gd name="T61" fmla="*/ 131 h 305"/>
                <a:gd name="T62" fmla="*/ 223 w 303"/>
                <a:gd name="T63" fmla="*/ 137 h 305"/>
                <a:gd name="T64" fmla="*/ 217 w 303"/>
                <a:gd name="T65" fmla="*/ 152 h 305"/>
                <a:gd name="T66" fmla="*/ 131 w 303"/>
                <a:gd name="T67" fmla="*/ 152 h 305"/>
                <a:gd name="T68" fmla="*/ 137 w 303"/>
                <a:gd name="T69" fmla="*/ 168 h 305"/>
                <a:gd name="T70" fmla="*/ 153 w 303"/>
                <a:gd name="T71" fmla="*/ 174 h 305"/>
                <a:gd name="T72" fmla="*/ 168 w 303"/>
                <a:gd name="T73" fmla="*/ 168 h 305"/>
                <a:gd name="T74" fmla="*/ 175 w 303"/>
                <a:gd name="T75" fmla="*/ 152 h 305"/>
                <a:gd name="T76" fmla="*/ 168 w 303"/>
                <a:gd name="T77" fmla="*/ 137 h 305"/>
                <a:gd name="T78" fmla="*/ 153 w 303"/>
                <a:gd name="T79" fmla="*/ 130 h 305"/>
                <a:gd name="T80" fmla="*/ 137 w 303"/>
                <a:gd name="T81" fmla="*/ 137 h 305"/>
                <a:gd name="T82" fmla="*/ 131 w 303"/>
                <a:gd name="T83" fmla="*/ 152 h 305"/>
                <a:gd name="T84" fmla="*/ 45 w 303"/>
                <a:gd name="T85" fmla="*/ 152 h 305"/>
                <a:gd name="T86" fmla="*/ 52 w 303"/>
                <a:gd name="T87" fmla="*/ 167 h 305"/>
                <a:gd name="T88" fmla="*/ 67 w 303"/>
                <a:gd name="T89" fmla="*/ 174 h 305"/>
                <a:gd name="T90" fmla="*/ 83 w 303"/>
                <a:gd name="T91" fmla="*/ 167 h 305"/>
                <a:gd name="T92" fmla="*/ 89 w 303"/>
                <a:gd name="T93" fmla="*/ 152 h 305"/>
                <a:gd name="T94" fmla="*/ 83 w 303"/>
                <a:gd name="T95" fmla="*/ 137 h 305"/>
                <a:gd name="T96" fmla="*/ 67 w 303"/>
                <a:gd name="T97" fmla="*/ 130 h 305"/>
                <a:gd name="T98" fmla="*/ 52 w 303"/>
                <a:gd name="T99" fmla="*/ 137 h 305"/>
                <a:gd name="T100" fmla="*/ 45 w 303"/>
                <a:gd name="T101" fmla="*/ 15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 h="305">
                  <a:moveTo>
                    <a:pt x="150" y="1"/>
                  </a:moveTo>
                  <a:cubicBezTo>
                    <a:pt x="171" y="0"/>
                    <a:pt x="191" y="4"/>
                    <a:pt x="209" y="12"/>
                  </a:cubicBezTo>
                  <a:cubicBezTo>
                    <a:pt x="227" y="20"/>
                    <a:pt x="243" y="30"/>
                    <a:pt x="257" y="44"/>
                  </a:cubicBezTo>
                  <a:cubicBezTo>
                    <a:pt x="271" y="57"/>
                    <a:pt x="282" y="73"/>
                    <a:pt x="290" y="91"/>
                  </a:cubicBezTo>
                  <a:cubicBezTo>
                    <a:pt x="298" y="110"/>
                    <a:pt x="302" y="129"/>
                    <a:pt x="303" y="150"/>
                  </a:cubicBezTo>
                  <a:cubicBezTo>
                    <a:pt x="303" y="170"/>
                    <a:pt x="300" y="189"/>
                    <a:pt x="293" y="206"/>
                  </a:cubicBezTo>
                  <a:cubicBezTo>
                    <a:pt x="286" y="223"/>
                    <a:pt x="276" y="239"/>
                    <a:pt x="263" y="252"/>
                  </a:cubicBezTo>
                  <a:cubicBezTo>
                    <a:pt x="251" y="266"/>
                    <a:pt x="236" y="277"/>
                    <a:pt x="219" y="286"/>
                  </a:cubicBezTo>
                  <a:cubicBezTo>
                    <a:pt x="202" y="294"/>
                    <a:pt x="184" y="300"/>
                    <a:pt x="164" y="302"/>
                  </a:cubicBezTo>
                  <a:cubicBezTo>
                    <a:pt x="159" y="303"/>
                    <a:pt x="154" y="303"/>
                    <a:pt x="148" y="304"/>
                  </a:cubicBezTo>
                  <a:cubicBezTo>
                    <a:pt x="143" y="304"/>
                    <a:pt x="136" y="304"/>
                    <a:pt x="129" y="305"/>
                  </a:cubicBezTo>
                  <a:cubicBezTo>
                    <a:pt x="122" y="305"/>
                    <a:pt x="114" y="305"/>
                    <a:pt x="106" y="305"/>
                  </a:cubicBezTo>
                  <a:cubicBezTo>
                    <a:pt x="97" y="304"/>
                    <a:pt x="87" y="304"/>
                    <a:pt x="77" y="303"/>
                  </a:cubicBezTo>
                  <a:cubicBezTo>
                    <a:pt x="53" y="300"/>
                    <a:pt x="35" y="297"/>
                    <a:pt x="23" y="294"/>
                  </a:cubicBezTo>
                  <a:cubicBezTo>
                    <a:pt x="12" y="290"/>
                    <a:pt x="7" y="288"/>
                    <a:pt x="9" y="287"/>
                  </a:cubicBezTo>
                  <a:cubicBezTo>
                    <a:pt x="22" y="285"/>
                    <a:pt x="32" y="282"/>
                    <a:pt x="41" y="277"/>
                  </a:cubicBezTo>
                  <a:cubicBezTo>
                    <a:pt x="45" y="275"/>
                    <a:pt x="47" y="271"/>
                    <a:pt x="46" y="266"/>
                  </a:cubicBezTo>
                  <a:cubicBezTo>
                    <a:pt x="46" y="262"/>
                    <a:pt x="43" y="257"/>
                    <a:pt x="40" y="253"/>
                  </a:cubicBezTo>
                  <a:cubicBezTo>
                    <a:pt x="28" y="240"/>
                    <a:pt x="19" y="225"/>
                    <a:pt x="11" y="208"/>
                  </a:cubicBezTo>
                  <a:cubicBezTo>
                    <a:pt x="4" y="191"/>
                    <a:pt x="0" y="173"/>
                    <a:pt x="0" y="153"/>
                  </a:cubicBezTo>
                  <a:cubicBezTo>
                    <a:pt x="0" y="132"/>
                    <a:pt x="3" y="112"/>
                    <a:pt x="11" y="94"/>
                  </a:cubicBezTo>
                  <a:cubicBezTo>
                    <a:pt x="19" y="76"/>
                    <a:pt x="30" y="60"/>
                    <a:pt x="43" y="46"/>
                  </a:cubicBezTo>
                  <a:cubicBezTo>
                    <a:pt x="57" y="32"/>
                    <a:pt x="73" y="21"/>
                    <a:pt x="91" y="13"/>
                  </a:cubicBezTo>
                  <a:cubicBezTo>
                    <a:pt x="109" y="5"/>
                    <a:pt x="129" y="1"/>
                    <a:pt x="150" y="1"/>
                  </a:cubicBezTo>
                  <a:close/>
                  <a:moveTo>
                    <a:pt x="217" y="152"/>
                  </a:moveTo>
                  <a:cubicBezTo>
                    <a:pt x="217" y="158"/>
                    <a:pt x="219" y="163"/>
                    <a:pt x="223" y="168"/>
                  </a:cubicBezTo>
                  <a:cubicBezTo>
                    <a:pt x="228" y="172"/>
                    <a:pt x="233" y="174"/>
                    <a:pt x="239" y="174"/>
                  </a:cubicBezTo>
                  <a:cubicBezTo>
                    <a:pt x="245" y="174"/>
                    <a:pt x="250" y="172"/>
                    <a:pt x="254" y="168"/>
                  </a:cubicBezTo>
                  <a:cubicBezTo>
                    <a:pt x="258" y="163"/>
                    <a:pt x="260" y="158"/>
                    <a:pt x="260" y="152"/>
                  </a:cubicBezTo>
                  <a:cubicBezTo>
                    <a:pt x="260" y="146"/>
                    <a:pt x="258" y="141"/>
                    <a:pt x="254" y="137"/>
                  </a:cubicBezTo>
                  <a:cubicBezTo>
                    <a:pt x="250" y="133"/>
                    <a:pt x="245" y="131"/>
                    <a:pt x="239" y="131"/>
                  </a:cubicBezTo>
                  <a:cubicBezTo>
                    <a:pt x="233" y="131"/>
                    <a:pt x="228" y="133"/>
                    <a:pt x="223" y="137"/>
                  </a:cubicBezTo>
                  <a:cubicBezTo>
                    <a:pt x="219" y="141"/>
                    <a:pt x="217" y="146"/>
                    <a:pt x="217" y="152"/>
                  </a:cubicBezTo>
                  <a:close/>
                  <a:moveTo>
                    <a:pt x="131" y="152"/>
                  </a:moveTo>
                  <a:cubicBezTo>
                    <a:pt x="131" y="158"/>
                    <a:pt x="133" y="163"/>
                    <a:pt x="137" y="168"/>
                  </a:cubicBezTo>
                  <a:cubicBezTo>
                    <a:pt x="142" y="172"/>
                    <a:pt x="147" y="174"/>
                    <a:pt x="153" y="174"/>
                  </a:cubicBezTo>
                  <a:cubicBezTo>
                    <a:pt x="159" y="174"/>
                    <a:pt x="164" y="172"/>
                    <a:pt x="168" y="168"/>
                  </a:cubicBezTo>
                  <a:cubicBezTo>
                    <a:pt x="173" y="163"/>
                    <a:pt x="175" y="158"/>
                    <a:pt x="175" y="152"/>
                  </a:cubicBezTo>
                  <a:cubicBezTo>
                    <a:pt x="175" y="146"/>
                    <a:pt x="173" y="141"/>
                    <a:pt x="168" y="137"/>
                  </a:cubicBezTo>
                  <a:cubicBezTo>
                    <a:pt x="164" y="132"/>
                    <a:pt x="159" y="130"/>
                    <a:pt x="153" y="130"/>
                  </a:cubicBezTo>
                  <a:cubicBezTo>
                    <a:pt x="147" y="130"/>
                    <a:pt x="142" y="132"/>
                    <a:pt x="137" y="137"/>
                  </a:cubicBezTo>
                  <a:cubicBezTo>
                    <a:pt x="133" y="141"/>
                    <a:pt x="131" y="146"/>
                    <a:pt x="131" y="152"/>
                  </a:cubicBezTo>
                  <a:close/>
                  <a:moveTo>
                    <a:pt x="45" y="152"/>
                  </a:moveTo>
                  <a:cubicBezTo>
                    <a:pt x="45" y="158"/>
                    <a:pt x="47" y="163"/>
                    <a:pt x="52" y="167"/>
                  </a:cubicBezTo>
                  <a:cubicBezTo>
                    <a:pt x="56" y="172"/>
                    <a:pt x="61" y="174"/>
                    <a:pt x="67" y="174"/>
                  </a:cubicBezTo>
                  <a:cubicBezTo>
                    <a:pt x="73" y="174"/>
                    <a:pt x="78" y="172"/>
                    <a:pt x="83" y="167"/>
                  </a:cubicBezTo>
                  <a:cubicBezTo>
                    <a:pt x="87" y="163"/>
                    <a:pt x="89" y="158"/>
                    <a:pt x="89" y="152"/>
                  </a:cubicBezTo>
                  <a:cubicBezTo>
                    <a:pt x="89" y="146"/>
                    <a:pt x="87" y="141"/>
                    <a:pt x="83" y="137"/>
                  </a:cubicBezTo>
                  <a:cubicBezTo>
                    <a:pt x="78" y="132"/>
                    <a:pt x="73" y="130"/>
                    <a:pt x="67" y="130"/>
                  </a:cubicBezTo>
                  <a:cubicBezTo>
                    <a:pt x="61" y="130"/>
                    <a:pt x="56" y="132"/>
                    <a:pt x="52" y="137"/>
                  </a:cubicBezTo>
                  <a:cubicBezTo>
                    <a:pt x="47" y="141"/>
                    <a:pt x="45" y="146"/>
                    <a:pt x="45" y="152"/>
                  </a:cubicBez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34" name="Freeform 18"/>
            <p:cNvSpPr/>
            <p:nvPr>
              <p:custDataLst>
                <p:tags r:id="rId6"/>
              </p:custDataLst>
            </p:nvPr>
          </p:nvSpPr>
          <p:spPr bwMode="auto">
            <a:xfrm>
              <a:off x="1857250" y="2854583"/>
              <a:ext cx="3735283" cy="2570893"/>
            </a:xfrm>
            <a:custGeom>
              <a:avLst/>
              <a:gdLst>
                <a:gd name="T0" fmla="*/ 2605 w 2770"/>
                <a:gd name="T1" fmla="*/ 1909 h 1909"/>
                <a:gd name="T2" fmla="*/ 165 w 2770"/>
                <a:gd name="T3" fmla="*/ 1909 h 1909"/>
                <a:gd name="T4" fmla="*/ 0 w 2770"/>
                <a:gd name="T5" fmla="*/ 1744 h 1909"/>
                <a:gd name="T6" fmla="*/ 0 w 2770"/>
                <a:gd name="T7" fmla="*/ 166 h 1909"/>
                <a:gd name="T8" fmla="*/ 165 w 2770"/>
                <a:gd name="T9" fmla="*/ 0 h 1909"/>
                <a:gd name="T10" fmla="*/ 2605 w 2770"/>
                <a:gd name="T11" fmla="*/ 0 h 1909"/>
                <a:gd name="T12" fmla="*/ 2770 w 2770"/>
                <a:gd name="T13" fmla="*/ 166 h 1909"/>
                <a:gd name="T14" fmla="*/ 2770 w 2770"/>
                <a:gd name="T15" fmla="*/ 1744 h 1909"/>
                <a:gd name="T16" fmla="*/ 2605 w 2770"/>
                <a:gd name="T17" fmla="*/ 1909 h 1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0" h="1909">
                  <a:moveTo>
                    <a:pt x="2605" y="1909"/>
                  </a:moveTo>
                  <a:cubicBezTo>
                    <a:pt x="165" y="1909"/>
                    <a:pt x="165" y="1909"/>
                    <a:pt x="165" y="1909"/>
                  </a:cubicBezTo>
                  <a:cubicBezTo>
                    <a:pt x="74" y="1909"/>
                    <a:pt x="0" y="1835"/>
                    <a:pt x="0" y="1744"/>
                  </a:cubicBezTo>
                  <a:cubicBezTo>
                    <a:pt x="0" y="166"/>
                    <a:pt x="0" y="166"/>
                    <a:pt x="0" y="166"/>
                  </a:cubicBezTo>
                  <a:cubicBezTo>
                    <a:pt x="0" y="74"/>
                    <a:pt x="74" y="0"/>
                    <a:pt x="165" y="0"/>
                  </a:cubicBezTo>
                  <a:cubicBezTo>
                    <a:pt x="2605" y="0"/>
                    <a:pt x="2605" y="0"/>
                    <a:pt x="2605" y="0"/>
                  </a:cubicBezTo>
                  <a:cubicBezTo>
                    <a:pt x="2696" y="0"/>
                    <a:pt x="2770" y="74"/>
                    <a:pt x="2770" y="166"/>
                  </a:cubicBezTo>
                  <a:cubicBezTo>
                    <a:pt x="2770" y="1744"/>
                    <a:pt x="2770" y="1744"/>
                    <a:pt x="2770" y="1744"/>
                  </a:cubicBezTo>
                  <a:cubicBezTo>
                    <a:pt x="2770" y="1835"/>
                    <a:pt x="2696" y="1909"/>
                    <a:pt x="2605" y="190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35" name="Rectangle 19"/>
            <p:cNvSpPr>
              <a:spLocks noChangeArrowheads="1"/>
            </p:cNvSpPr>
            <p:nvPr>
              <p:custDataLst>
                <p:tags r:id="rId7"/>
              </p:custDataLst>
            </p:nvPr>
          </p:nvSpPr>
          <p:spPr bwMode="auto">
            <a:xfrm>
              <a:off x="1942114" y="3127896"/>
              <a:ext cx="3564306" cy="2202732"/>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36" name="Rectangle 20"/>
            <p:cNvSpPr>
              <a:spLocks noChangeArrowheads="1"/>
            </p:cNvSpPr>
            <p:nvPr>
              <p:custDataLst>
                <p:tags r:id="rId8"/>
              </p:custDataLst>
            </p:nvPr>
          </p:nvSpPr>
          <p:spPr bwMode="auto">
            <a:xfrm>
              <a:off x="1942114" y="3127896"/>
              <a:ext cx="3564306" cy="220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37" name="Freeform 21"/>
            <p:cNvSpPr/>
            <p:nvPr>
              <p:custDataLst>
                <p:tags r:id="rId9"/>
              </p:custDataLst>
            </p:nvPr>
          </p:nvSpPr>
          <p:spPr bwMode="auto">
            <a:xfrm>
              <a:off x="2669701" y="4812704"/>
              <a:ext cx="38689" cy="37440"/>
            </a:xfrm>
            <a:custGeom>
              <a:avLst/>
              <a:gdLst>
                <a:gd name="T0" fmla="*/ 20 w 28"/>
                <a:gd name="T1" fmla="*/ 28 h 28"/>
                <a:gd name="T2" fmla="*/ 9 w 28"/>
                <a:gd name="T3" fmla="*/ 28 h 28"/>
                <a:gd name="T4" fmla="*/ 0 w 28"/>
                <a:gd name="T5" fmla="*/ 20 h 28"/>
                <a:gd name="T6" fmla="*/ 0 w 28"/>
                <a:gd name="T7" fmla="*/ 8 h 28"/>
                <a:gd name="T8" fmla="*/ 9 w 28"/>
                <a:gd name="T9" fmla="*/ 0 h 28"/>
                <a:gd name="T10" fmla="*/ 20 w 28"/>
                <a:gd name="T11" fmla="*/ 0 h 28"/>
                <a:gd name="T12" fmla="*/ 28 w 28"/>
                <a:gd name="T13" fmla="*/ 8 h 28"/>
                <a:gd name="T14" fmla="*/ 28 w 28"/>
                <a:gd name="T15" fmla="*/ 20 h 28"/>
                <a:gd name="T16" fmla="*/ 20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0" y="28"/>
                  </a:moveTo>
                  <a:cubicBezTo>
                    <a:pt x="9" y="28"/>
                    <a:pt x="9" y="28"/>
                    <a:pt x="9" y="28"/>
                  </a:cubicBezTo>
                  <a:cubicBezTo>
                    <a:pt x="4" y="28"/>
                    <a:pt x="0" y="24"/>
                    <a:pt x="0" y="20"/>
                  </a:cubicBezTo>
                  <a:cubicBezTo>
                    <a:pt x="0" y="8"/>
                    <a:pt x="0" y="8"/>
                    <a:pt x="0" y="8"/>
                  </a:cubicBezTo>
                  <a:cubicBezTo>
                    <a:pt x="0" y="4"/>
                    <a:pt x="4" y="0"/>
                    <a:pt x="9" y="0"/>
                  </a:cubicBezTo>
                  <a:cubicBezTo>
                    <a:pt x="20" y="0"/>
                    <a:pt x="20" y="0"/>
                    <a:pt x="20" y="0"/>
                  </a:cubicBezTo>
                  <a:cubicBezTo>
                    <a:pt x="25" y="0"/>
                    <a:pt x="28" y="4"/>
                    <a:pt x="28" y="8"/>
                  </a:cubicBezTo>
                  <a:cubicBezTo>
                    <a:pt x="28" y="20"/>
                    <a:pt x="28" y="20"/>
                    <a:pt x="28" y="20"/>
                  </a:cubicBezTo>
                  <a:cubicBezTo>
                    <a:pt x="28" y="24"/>
                    <a:pt x="25" y="28"/>
                    <a:pt x="20" y="28"/>
                  </a:cubicBezTo>
                </a:path>
              </a:pathLst>
            </a:custGeom>
            <a:solidFill>
              <a:srgbClr val="F8CB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38" name="Freeform 22"/>
            <p:cNvSpPr/>
            <p:nvPr>
              <p:custDataLst>
                <p:tags r:id="rId10"/>
              </p:custDataLst>
            </p:nvPr>
          </p:nvSpPr>
          <p:spPr bwMode="auto">
            <a:xfrm>
              <a:off x="2710886" y="4812704"/>
              <a:ext cx="37440" cy="37440"/>
            </a:xfrm>
            <a:custGeom>
              <a:avLst/>
              <a:gdLst>
                <a:gd name="T0" fmla="*/ 20 w 28"/>
                <a:gd name="T1" fmla="*/ 28 h 28"/>
                <a:gd name="T2" fmla="*/ 9 w 28"/>
                <a:gd name="T3" fmla="*/ 28 h 28"/>
                <a:gd name="T4" fmla="*/ 0 w 28"/>
                <a:gd name="T5" fmla="*/ 20 h 28"/>
                <a:gd name="T6" fmla="*/ 0 w 28"/>
                <a:gd name="T7" fmla="*/ 8 h 28"/>
                <a:gd name="T8" fmla="*/ 9 w 28"/>
                <a:gd name="T9" fmla="*/ 0 h 28"/>
                <a:gd name="T10" fmla="*/ 20 w 28"/>
                <a:gd name="T11" fmla="*/ 0 h 28"/>
                <a:gd name="T12" fmla="*/ 28 w 28"/>
                <a:gd name="T13" fmla="*/ 8 h 28"/>
                <a:gd name="T14" fmla="*/ 28 w 28"/>
                <a:gd name="T15" fmla="*/ 20 h 28"/>
                <a:gd name="T16" fmla="*/ 20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0" y="28"/>
                  </a:moveTo>
                  <a:cubicBezTo>
                    <a:pt x="9" y="28"/>
                    <a:pt x="9" y="28"/>
                    <a:pt x="9" y="28"/>
                  </a:cubicBezTo>
                  <a:cubicBezTo>
                    <a:pt x="4" y="28"/>
                    <a:pt x="0" y="24"/>
                    <a:pt x="0" y="20"/>
                  </a:cubicBezTo>
                  <a:cubicBezTo>
                    <a:pt x="0" y="8"/>
                    <a:pt x="0" y="8"/>
                    <a:pt x="0" y="8"/>
                  </a:cubicBezTo>
                  <a:cubicBezTo>
                    <a:pt x="0" y="4"/>
                    <a:pt x="4" y="0"/>
                    <a:pt x="9" y="0"/>
                  </a:cubicBezTo>
                  <a:cubicBezTo>
                    <a:pt x="20" y="0"/>
                    <a:pt x="20" y="0"/>
                    <a:pt x="20" y="0"/>
                  </a:cubicBezTo>
                  <a:cubicBezTo>
                    <a:pt x="25" y="0"/>
                    <a:pt x="28" y="4"/>
                    <a:pt x="28" y="8"/>
                  </a:cubicBezTo>
                  <a:cubicBezTo>
                    <a:pt x="28" y="20"/>
                    <a:pt x="28" y="20"/>
                    <a:pt x="28" y="20"/>
                  </a:cubicBezTo>
                  <a:cubicBezTo>
                    <a:pt x="28" y="24"/>
                    <a:pt x="25" y="28"/>
                    <a:pt x="20" y="28"/>
                  </a:cubicBezTo>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39" name="Freeform 23"/>
            <p:cNvSpPr/>
            <p:nvPr>
              <p:custDataLst>
                <p:tags r:id="rId11"/>
              </p:custDataLst>
            </p:nvPr>
          </p:nvSpPr>
          <p:spPr bwMode="auto">
            <a:xfrm>
              <a:off x="2752070" y="4812704"/>
              <a:ext cx="37440" cy="37440"/>
            </a:xfrm>
            <a:custGeom>
              <a:avLst/>
              <a:gdLst>
                <a:gd name="T0" fmla="*/ 19 w 27"/>
                <a:gd name="T1" fmla="*/ 28 h 28"/>
                <a:gd name="T2" fmla="*/ 8 w 27"/>
                <a:gd name="T3" fmla="*/ 28 h 28"/>
                <a:gd name="T4" fmla="*/ 0 w 27"/>
                <a:gd name="T5" fmla="*/ 20 h 28"/>
                <a:gd name="T6" fmla="*/ 0 w 27"/>
                <a:gd name="T7" fmla="*/ 8 h 28"/>
                <a:gd name="T8" fmla="*/ 8 w 27"/>
                <a:gd name="T9" fmla="*/ 0 h 28"/>
                <a:gd name="T10" fmla="*/ 19 w 27"/>
                <a:gd name="T11" fmla="*/ 0 h 28"/>
                <a:gd name="T12" fmla="*/ 27 w 27"/>
                <a:gd name="T13" fmla="*/ 8 h 28"/>
                <a:gd name="T14" fmla="*/ 27 w 27"/>
                <a:gd name="T15" fmla="*/ 20 h 28"/>
                <a:gd name="T16" fmla="*/ 19 w 2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9" y="28"/>
                  </a:moveTo>
                  <a:cubicBezTo>
                    <a:pt x="8" y="28"/>
                    <a:pt x="8" y="28"/>
                    <a:pt x="8" y="28"/>
                  </a:cubicBezTo>
                  <a:cubicBezTo>
                    <a:pt x="3" y="28"/>
                    <a:pt x="0" y="24"/>
                    <a:pt x="0" y="20"/>
                  </a:cubicBezTo>
                  <a:cubicBezTo>
                    <a:pt x="0" y="8"/>
                    <a:pt x="0" y="8"/>
                    <a:pt x="0" y="8"/>
                  </a:cubicBezTo>
                  <a:cubicBezTo>
                    <a:pt x="0" y="4"/>
                    <a:pt x="3" y="0"/>
                    <a:pt x="8" y="0"/>
                  </a:cubicBezTo>
                  <a:cubicBezTo>
                    <a:pt x="19" y="0"/>
                    <a:pt x="19" y="0"/>
                    <a:pt x="19" y="0"/>
                  </a:cubicBezTo>
                  <a:cubicBezTo>
                    <a:pt x="24" y="0"/>
                    <a:pt x="27" y="4"/>
                    <a:pt x="27" y="8"/>
                  </a:cubicBezTo>
                  <a:cubicBezTo>
                    <a:pt x="27" y="20"/>
                    <a:pt x="27" y="20"/>
                    <a:pt x="27" y="20"/>
                  </a:cubicBezTo>
                  <a:cubicBezTo>
                    <a:pt x="27" y="24"/>
                    <a:pt x="24" y="28"/>
                    <a:pt x="19" y="28"/>
                  </a:cubicBezTo>
                </a:path>
              </a:pathLst>
            </a:custGeom>
            <a:solidFill>
              <a:srgbClr val="7EC8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0" name="Freeform 24"/>
            <p:cNvSpPr/>
            <p:nvPr>
              <p:custDataLst>
                <p:tags r:id="rId12"/>
              </p:custDataLst>
            </p:nvPr>
          </p:nvSpPr>
          <p:spPr bwMode="auto">
            <a:xfrm>
              <a:off x="2793254" y="4812704"/>
              <a:ext cx="37440" cy="37440"/>
            </a:xfrm>
            <a:custGeom>
              <a:avLst/>
              <a:gdLst>
                <a:gd name="T0" fmla="*/ 19 w 28"/>
                <a:gd name="T1" fmla="*/ 28 h 28"/>
                <a:gd name="T2" fmla="*/ 8 w 28"/>
                <a:gd name="T3" fmla="*/ 28 h 28"/>
                <a:gd name="T4" fmla="*/ 0 w 28"/>
                <a:gd name="T5" fmla="*/ 20 h 28"/>
                <a:gd name="T6" fmla="*/ 0 w 28"/>
                <a:gd name="T7" fmla="*/ 8 h 28"/>
                <a:gd name="T8" fmla="*/ 8 w 28"/>
                <a:gd name="T9" fmla="*/ 0 h 28"/>
                <a:gd name="T10" fmla="*/ 19 w 28"/>
                <a:gd name="T11" fmla="*/ 0 h 28"/>
                <a:gd name="T12" fmla="*/ 28 w 28"/>
                <a:gd name="T13" fmla="*/ 8 h 28"/>
                <a:gd name="T14" fmla="*/ 28 w 28"/>
                <a:gd name="T15" fmla="*/ 20 h 28"/>
                <a:gd name="T16" fmla="*/ 19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9" y="28"/>
                  </a:moveTo>
                  <a:cubicBezTo>
                    <a:pt x="8" y="28"/>
                    <a:pt x="8" y="28"/>
                    <a:pt x="8" y="28"/>
                  </a:cubicBezTo>
                  <a:cubicBezTo>
                    <a:pt x="3" y="28"/>
                    <a:pt x="0" y="24"/>
                    <a:pt x="0" y="20"/>
                  </a:cubicBezTo>
                  <a:cubicBezTo>
                    <a:pt x="0" y="8"/>
                    <a:pt x="0" y="8"/>
                    <a:pt x="0" y="8"/>
                  </a:cubicBezTo>
                  <a:cubicBezTo>
                    <a:pt x="0" y="4"/>
                    <a:pt x="3" y="0"/>
                    <a:pt x="8" y="0"/>
                  </a:cubicBezTo>
                  <a:cubicBezTo>
                    <a:pt x="19" y="0"/>
                    <a:pt x="19" y="0"/>
                    <a:pt x="19" y="0"/>
                  </a:cubicBezTo>
                  <a:cubicBezTo>
                    <a:pt x="24" y="0"/>
                    <a:pt x="28" y="4"/>
                    <a:pt x="28" y="8"/>
                  </a:cubicBezTo>
                  <a:cubicBezTo>
                    <a:pt x="28" y="20"/>
                    <a:pt x="28" y="20"/>
                    <a:pt x="28" y="20"/>
                  </a:cubicBezTo>
                  <a:cubicBezTo>
                    <a:pt x="28" y="24"/>
                    <a:pt x="24" y="28"/>
                    <a:pt x="19" y="28"/>
                  </a:cubicBezTo>
                </a:path>
              </a:pathLst>
            </a:custGeom>
            <a:solidFill>
              <a:srgbClr val="9CDE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1" name="Oval 25"/>
            <p:cNvSpPr>
              <a:spLocks noChangeArrowheads="1"/>
            </p:cNvSpPr>
            <p:nvPr>
              <p:custDataLst>
                <p:tags r:id="rId13"/>
              </p:custDataLst>
            </p:nvPr>
          </p:nvSpPr>
          <p:spPr bwMode="auto">
            <a:xfrm>
              <a:off x="2682181" y="4631744"/>
              <a:ext cx="16224" cy="17472"/>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2" name="Freeform 26"/>
            <p:cNvSpPr/>
            <p:nvPr>
              <p:custDataLst>
                <p:tags r:id="rId14"/>
              </p:custDataLst>
            </p:nvPr>
          </p:nvSpPr>
          <p:spPr bwMode="auto">
            <a:xfrm>
              <a:off x="2705894" y="4571839"/>
              <a:ext cx="36193" cy="77376"/>
            </a:xfrm>
            <a:custGeom>
              <a:avLst/>
              <a:gdLst>
                <a:gd name="T0" fmla="*/ 6 w 27"/>
                <a:gd name="T1" fmla="*/ 3 h 58"/>
                <a:gd name="T2" fmla="*/ 16 w 27"/>
                <a:gd name="T3" fmla="*/ 0 h 58"/>
                <a:gd name="T4" fmla="*/ 16 w 27"/>
                <a:gd name="T5" fmla="*/ 11 h 58"/>
                <a:gd name="T6" fmla="*/ 27 w 27"/>
                <a:gd name="T7" fmla="*/ 11 h 58"/>
                <a:gd name="T8" fmla="*/ 27 w 27"/>
                <a:gd name="T9" fmla="*/ 18 h 58"/>
                <a:gd name="T10" fmla="*/ 16 w 27"/>
                <a:gd name="T11" fmla="*/ 18 h 58"/>
                <a:gd name="T12" fmla="*/ 16 w 27"/>
                <a:gd name="T13" fmla="*/ 42 h 58"/>
                <a:gd name="T14" fmla="*/ 22 w 27"/>
                <a:gd name="T15" fmla="*/ 50 h 58"/>
                <a:gd name="T16" fmla="*/ 26 w 27"/>
                <a:gd name="T17" fmla="*/ 50 h 58"/>
                <a:gd name="T18" fmla="*/ 26 w 27"/>
                <a:gd name="T19" fmla="*/ 57 h 58"/>
                <a:gd name="T20" fmla="*/ 19 w 27"/>
                <a:gd name="T21" fmla="*/ 58 h 58"/>
                <a:gd name="T22" fmla="*/ 10 w 27"/>
                <a:gd name="T23" fmla="*/ 55 h 58"/>
                <a:gd name="T24" fmla="*/ 6 w 27"/>
                <a:gd name="T25" fmla="*/ 42 h 58"/>
                <a:gd name="T26" fmla="*/ 6 w 27"/>
                <a:gd name="T27" fmla="*/ 18 h 58"/>
                <a:gd name="T28" fmla="*/ 0 w 27"/>
                <a:gd name="T29" fmla="*/ 18 h 58"/>
                <a:gd name="T30" fmla="*/ 0 w 27"/>
                <a:gd name="T31" fmla="*/ 11 h 58"/>
                <a:gd name="T32" fmla="*/ 6 w 27"/>
                <a:gd name="T33" fmla="*/ 11 h 58"/>
                <a:gd name="T34" fmla="*/ 6 w 27"/>
                <a:gd name="T35"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58">
                  <a:moveTo>
                    <a:pt x="6" y="3"/>
                  </a:moveTo>
                  <a:cubicBezTo>
                    <a:pt x="16" y="0"/>
                    <a:pt x="16" y="0"/>
                    <a:pt x="16" y="0"/>
                  </a:cubicBezTo>
                  <a:cubicBezTo>
                    <a:pt x="16" y="11"/>
                    <a:pt x="16" y="11"/>
                    <a:pt x="16" y="11"/>
                  </a:cubicBezTo>
                  <a:cubicBezTo>
                    <a:pt x="27" y="11"/>
                    <a:pt x="27" y="11"/>
                    <a:pt x="27" y="11"/>
                  </a:cubicBezTo>
                  <a:cubicBezTo>
                    <a:pt x="27" y="18"/>
                    <a:pt x="27" y="18"/>
                    <a:pt x="27" y="18"/>
                  </a:cubicBezTo>
                  <a:cubicBezTo>
                    <a:pt x="16" y="18"/>
                    <a:pt x="16" y="18"/>
                    <a:pt x="16" y="18"/>
                  </a:cubicBezTo>
                  <a:cubicBezTo>
                    <a:pt x="16" y="42"/>
                    <a:pt x="16" y="42"/>
                    <a:pt x="16" y="42"/>
                  </a:cubicBezTo>
                  <a:cubicBezTo>
                    <a:pt x="16" y="48"/>
                    <a:pt x="18" y="50"/>
                    <a:pt x="22" y="50"/>
                  </a:cubicBezTo>
                  <a:cubicBezTo>
                    <a:pt x="24" y="50"/>
                    <a:pt x="25" y="50"/>
                    <a:pt x="26" y="50"/>
                  </a:cubicBezTo>
                  <a:cubicBezTo>
                    <a:pt x="26" y="57"/>
                    <a:pt x="26" y="57"/>
                    <a:pt x="26" y="57"/>
                  </a:cubicBezTo>
                  <a:cubicBezTo>
                    <a:pt x="25" y="58"/>
                    <a:pt x="22" y="58"/>
                    <a:pt x="19" y="58"/>
                  </a:cubicBezTo>
                  <a:cubicBezTo>
                    <a:pt x="15" y="58"/>
                    <a:pt x="12" y="57"/>
                    <a:pt x="10" y="55"/>
                  </a:cubicBezTo>
                  <a:cubicBezTo>
                    <a:pt x="7" y="52"/>
                    <a:pt x="6" y="48"/>
                    <a:pt x="6" y="42"/>
                  </a:cubicBezTo>
                  <a:cubicBezTo>
                    <a:pt x="6" y="18"/>
                    <a:pt x="6" y="18"/>
                    <a:pt x="6" y="18"/>
                  </a:cubicBezTo>
                  <a:cubicBezTo>
                    <a:pt x="0" y="18"/>
                    <a:pt x="0" y="18"/>
                    <a:pt x="0" y="18"/>
                  </a:cubicBezTo>
                  <a:cubicBezTo>
                    <a:pt x="0" y="11"/>
                    <a:pt x="0" y="11"/>
                    <a:pt x="0" y="11"/>
                  </a:cubicBezTo>
                  <a:cubicBezTo>
                    <a:pt x="6" y="11"/>
                    <a:pt x="6" y="11"/>
                    <a:pt x="6" y="11"/>
                  </a:cubicBezTo>
                  <a:cubicBezTo>
                    <a:pt x="6" y="3"/>
                    <a:pt x="6" y="3"/>
                    <a:pt x="6" y="3"/>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3" name="Freeform 27"/>
            <p:cNvSpPr/>
            <p:nvPr>
              <p:custDataLst>
                <p:tags r:id="rId15"/>
              </p:custDataLst>
            </p:nvPr>
          </p:nvSpPr>
          <p:spPr bwMode="auto">
            <a:xfrm>
              <a:off x="2752070" y="4558111"/>
              <a:ext cx="51169" cy="89856"/>
            </a:xfrm>
            <a:custGeom>
              <a:avLst/>
              <a:gdLst>
                <a:gd name="T0" fmla="*/ 38 w 38"/>
                <a:gd name="T1" fmla="*/ 67 h 67"/>
                <a:gd name="T2" fmla="*/ 29 w 38"/>
                <a:gd name="T3" fmla="*/ 67 h 67"/>
                <a:gd name="T4" fmla="*/ 29 w 38"/>
                <a:gd name="T5" fmla="*/ 40 h 67"/>
                <a:gd name="T6" fmla="*/ 20 w 38"/>
                <a:gd name="T7" fmla="*/ 28 h 67"/>
                <a:gd name="T8" fmla="*/ 10 w 38"/>
                <a:gd name="T9" fmla="*/ 39 h 67"/>
                <a:gd name="T10" fmla="*/ 10 w 38"/>
                <a:gd name="T11" fmla="*/ 67 h 67"/>
                <a:gd name="T12" fmla="*/ 0 w 38"/>
                <a:gd name="T13" fmla="*/ 67 h 67"/>
                <a:gd name="T14" fmla="*/ 0 w 38"/>
                <a:gd name="T15" fmla="*/ 0 h 67"/>
                <a:gd name="T16" fmla="*/ 10 w 38"/>
                <a:gd name="T17" fmla="*/ 0 h 67"/>
                <a:gd name="T18" fmla="*/ 10 w 38"/>
                <a:gd name="T19" fmla="*/ 27 h 67"/>
                <a:gd name="T20" fmla="*/ 10 w 38"/>
                <a:gd name="T21" fmla="*/ 27 h 67"/>
                <a:gd name="T22" fmla="*/ 23 w 38"/>
                <a:gd name="T23" fmla="*/ 20 h 67"/>
                <a:gd name="T24" fmla="*/ 38 w 38"/>
                <a:gd name="T25" fmla="*/ 39 h 67"/>
                <a:gd name="T26" fmla="*/ 38 w 38"/>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67">
                  <a:moveTo>
                    <a:pt x="38" y="67"/>
                  </a:moveTo>
                  <a:cubicBezTo>
                    <a:pt x="29" y="67"/>
                    <a:pt x="29" y="67"/>
                    <a:pt x="29" y="67"/>
                  </a:cubicBezTo>
                  <a:cubicBezTo>
                    <a:pt x="29" y="40"/>
                    <a:pt x="29" y="40"/>
                    <a:pt x="29" y="40"/>
                  </a:cubicBezTo>
                  <a:cubicBezTo>
                    <a:pt x="29" y="34"/>
                    <a:pt x="26" y="28"/>
                    <a:pt x="20" y="28"/>
                  </a:cubicBezTo>
                  <a:cubicBezTo>
                    <a:pt x="15" y="28"/>
                    <a:pt x="10" y="32"/>
                    <a:pt x="10" y="39"/>
                  </a:cubicBezTo>
                  <a:cubicBezTo>
                    <a:pt x="10" y="67"/>
                    <a:pt x="10" y="67"/>
                    <a:pt x="10" y="67"/>
                  </a:cubicBezTo>
                  <a:cubicBezTo>
                    <a:pt x="0" y="67"/>
                    <a:pt x="0" y="67"/>
                    <a:pt x="0" y="67"/>
                  </a:cubicBezTo>
                  <a:cubicBezTo>
                    <a:pt x="0" y="0"/>
                    <a:pt x="0" y="0"/>
                    <a:pt x="0" y="0"/>
                  </a:cubicBezTo>
                  <a:cubicBezTo>
                    <a:pt x="10" y="0"/>
                    <a:pt x="10" y="0"/>
                    <a:pt x="10" y="0"/>
                  </a:cubicBezTo>
                  <a:cubicBezTo>
                    <a:pt x="10" y="27"/>
                    <a:pt x="10" y="27"/>
                    <a:pt x="10" y="27"/>
                  </a:cubicBezTo>
                  <a:cubicBezTo>
                    <a:pt x="10" y="27"/>
                    <a:pt x="10" y="27"/>
                    <a:pt x="10" y="27"/>
                  </a:cubicBezTo>
                  <a:cubicBezTo>
                    <a:pt x="13" y="23"/>
                    <a:pt x="18" y="20"/>
                    <a:pt x="23" y="20"/>
                  </a:cubicBezTo>
                  <a:cubicBezTo>
                    <a:pt x="30" y="20"/>
                    <a:pt x="38" y="25"/>
                    <a:pt x="38" y="39"/>
                  </a:cubicBezTo>
                  <a:cubicBezTo>
                    <a:pt x="38" y="67"/>
                    <a:pt x="38" y="67"/>
                    <a:pt x="38" y="6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4" name="Freeform 28"/>
            <p:cNvSpPr/>
            <p:nvPr>
              <p:custDataLst>
                <p:tags r:id="rId16"/>
              </p:custDataLst>
            </p:nvPr>
          </p:nvSpPr>
          <p:spPr bwMode="auto">
            <a:xfrm>
              <a:off x="2819462" y="4585567"/>
              <a:ext cx="87360" cy="62400"/>
            </a:xfrm>
            <a:custGeom>
              <a:avLst/>
              <a:gdLst>
                <a:gd name="T0" fmla="*/ 64 w 64"/>
                <a:gd name="T1" fmla="*/ 47 h 47"/>
                <a:gd name="T2" fmla="*/ 54 w 64"/>
                <a:gd name="T3" fmla="*/ 47 h 47"/>
                <a:gd name="T4" fmla="*/ 54 w 64"/>
                <a:gd name="T5" fmla="*/ 21 h 47"/>
                <a:gd name="T6" fmla="*/ 46 w 64"/>
                <a:gd name="T7" fmla="*/ 8 h 47"/>
                <a:gd name="T8" fmla="*/ 37 w 64"/>
                <a:gd name="T9" fmla="*/ 19 h 47"/>
                <a:gd name="T10" fmla="*/ 37 w 64"/>
                <a:gd name="T11" fmla="*/ 47 h 47"/>
                <a:gd name="T12" fmla="*/ 28 w 64"/>
                <a:gd name="T13" fmla="*/ 47 h 47"/>
                <a:gd name="T14" fmla="*/ 28 w 64"/>
                <a:gd name="T15" fmla="*/ 20 h 47"/>
                <a:gd name="T16" fmla="*/ 20 w 64"/>
                <a:gd name="T17" fmla="*/ 8 h 47"/>
                <a:gd name="T18" fmla="*/ 10 w 64"/>
                <a:gd name="T19" fmla="*/ 19 h 47"/>
                <a:gd name="T20" fmla="*/ 10 w 64"/>
                <a:gd name="T21" fmla="*/ 47 h 47"/>
                <a:gd name="T22" fmla="*/ 1 w 64"/>
                <a:gd name="T23" fmla="*/ 47 h 47"/>
                <a:gd name="T24" fmla="*/ 1 w 64"/>
                <a:gd name="T25" fmla="*/ 14 h 47"/>
                <a:gd name="T26" fmla="*/ 0 w 64"/>
                <a:gd name="T27" fmla="*/ 1 h 47"/>
                <a:gd name="T28" fmla="*/ 9 w 64"/>
                <a:gd name="T29" fmla="*/ 1 h 47"/>
                <a:gd name="T30" fmla="*/ 9 w 64"/>
                <a:gd name="T31" fmla="*/ 8 h 47"/>
                <a:gd name="T32" fmla="*/ 9 w 64"/>
                <a:gd name="T33" fmla="*/ 8 h 47"/>
                <a:gd name="T34" fmla="*/ 23 w 64"/>
                <a:gd name="T35" fmla="*/ 0 h 47"/>
                <a:gd name="T36" fmla="*/ 35 w 64"/>
                <a:gd name="T37" fmla="*/ 9 h 47"/>
                <a:gd name="T38" fmla="*/ 35 w 64"/>
                <a:gd name="T39" fmla="*/ 9 h 47"/>
                <a:gd name="T40" fmla="*/ 50 w 64"/>
                <a:gd name="T41" fmla="*/ 0 h 47"/>
                <a:gd name="T42" fmla="*/ 64 w 64"/>
                <a:gd name="T43" fmla="*/ 19 h 47"/>
                <a:gd name="T44" fmla="*/ 64 w 64"/>
                <a:gd name="T4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7">
                  <a:moveTo>
                    <a:pt x="64" y="47"/>
                  </a:moveTo>
                  <a:cubicBezTo>
                    <a:pt x="54" y="47"/>
                    <a:pt x="54" y="47"/>
                    <a:pt x="54" y="47"/>
                  </a:cubicBezTo>
                  <a:cubicBezTo>
                    <a:pt x="54" y="21"/>
                    <a:pt x="54" y="21"/>
                    <a:pt x="54" y="21"/>
                  </a:cubicBezTo>
                  <a:cubicBezTo>
                    <a:pt x="54" y="13"/>
                    <a:pt x="52" y="8"/>
                    <a:pt x="46" y="8"/>
                  </a:cubicBezTo>
                  <a:cubicBezTo>
                    <a:pt x="42" y="8"/>
                    <a:pt x="37" y="12"/>
                    <a:pt x="37" y="19"/>
                  </a:cubicBezTo>
                  <a:cubicBezTo>
                    <a:pt x="37" y="47"/>
                    <a:pt x="37" y="47"/>
                    <a:pt x="37" y="47"/>
                  </a:cubicBezTo>
                  <a:cubicBezTo>
                    <a:pt x="28" y="47"/>
                    <a:pt x="28" y="47"/>
                    <a:pt x="28" y="47"/>
                  </a:cubicBezTo>
                  <a:cubicBezTo>
                    <a:pt x="28" y="20"/>
                    <a:pt x="28" y="20"/>
                    <a:pt x="28" y="20"/>
                  </a:cubicBezTo>
                  <a:cubicBezTo>
                    <a:pt x="28" y="13"/>
                    <a:pt x="25" y="8"/>
                    <a:pt x="20" y="8"/>
                  </a:cubicBezTo>
                  <a:cubicBezTo>
                    <a:pt x="15" y="8"/>
                    <a:pt x="10" y="12"/>
                    <a:pt x="10" y="19"/>
                  </a:cubicBezTo>
                  <a:cubicBezTo>
                    <a:pt x="10" y="47"/>
                    <a:pt x="10" y="47"/>
                    <a:pt x="10" y="47"/>
                  </a:cubicBezTo>
                  <a:cubicBezTo>
                    <a:pt x="1" y="47"/>
                    <a:pt x="1" y="47"/>
                    <a:pt x="1" y="47"/>
                  </a:cubicBezTo>
                  <a:cubicBezTo>
                    <a:pt x="1" y="14"/>
                    <a:pt x="1" y="14"/>
                    <a:pt x="1" y="14"/>
                  </a:cubicBezTo>
                  <a:cubicBezTo>
                    <a:pt x="1" y="9"/>
                    <a:pt x="1" y="5"/>
                    <a:pt x="0" y="1"/>
                  </a:cubicBezTo>
                  <a:cubicBezTo>
                    <a:pt x="9" y="1"/>
                    <a:pt x="9" y="1"/>
                    <a:pt x="9" y="1"/>
                  </a:cubicBezTo>
                  <a:cubicBezTo>
                    <a:pt x="9" y="8"/>
                    <a:pt x="9" y="8"/>
                    <a:pt x="9" y="8"/>
                  </a:cubicBezTo>
                  <a:cubicBezTo>
                    <a:pt x="9" y="8"/>
                    <a:pt x="9" y="8"/>
                    <a:pt x="9" y="8"/>
                  </a:cubicBezTo>
                  <a:cubicBezTo>
                    <a:pt x="12" y="4"/>
                    <a:pt x="16" y="0"/>
                    <a:pt x="23" y="0"/>
                  </a:cubicBezTo>
                  <a:cubicBezTo>
                    <a:pt x="29" y="0"/>
                    <a:pt x="33" y="3"/>
                    <a:pt x="35" y="9"/>
                  </a:cubicBezTo>
                  <a:cubicBezTo>
                    <a:pt x="35" y="9"/>
                    <a:pt x="35" y="9"/>
                    <a:pt x="35" y="9"/>
                  </a:cubicBezTo>
                  <a:cubicBezTo>
                    <a:pt x="38" y="4"/>
                    <a:pt x="43" y="0"/>
                    <a:pt x="50" y="0"/>
                  </a:cubicBezTo>
                  <a:cubicBezTo>
                    <a:pt x="56" y="0"/>
                    <a:pt x="64" y="5"/>
                    <a:pt x="64" y="19"/>
                  </a:cubicBezTo>
                  <a:cubicBezTo>
                    <a:pt x="64" y="47"/>
                    <a:pt x="64" y="47"/>
                    <a:pt x="64" y="4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5" name="Freeform 29"/>
            <p:cNvSpPr/>
            <p:nvPr>
              <p:custDataLst>
                <p:tags r:id="rId17"/>
              </p:custDataLst>
            </p:nvPr>
          </p:nvSpPr>
          <p:spPr bwMode="auto">
            <a:xfrm>
              <a:off x="2915559" y="4586816"/>
              <a:ext cx="54912" cy="61153"/>
            </a:xfrm>
            <a:custGeom>
              <a:avLst/>
              <a:gdLst>
                <a:gd name="T0" fmla="*/ 41 w 41"/>
                <a:gd name="T1" fmla="*/ 0 h 46"/>
                <a:gd name="T2" fmla="*/ 26 w 41"/>
                <a:gd name="T3" fmla="*/ 22 h 46"/>
                <a:gd name="T4" fmla="*/ 41 w 41"/>
                <a:gd name="T5" fmla="*/ 46 h 46"/>
                <a:gd name="T6" fmla="*/ 30 w 41"/>
                <a:gd name="T7" fmla="*/ 46 h 46"/>
                <a:gd name="T8" fmla="*/ 24 w 41"/>
                <a:gd name="T9" fmla="*/ 36 h 46"/>
                <a:gd name="T10" fmla="*/ 20 w 41"/>
                <a:gd name="T11" fmla="*/ 29 h 46"/>
                <a:gd name="T12" fmla="*/ 20 w 41"/>
                <a:gd name="T13" fmla="*/ 29 h 46"/>
                <a:gd name="T14" fmla="*/ 16 w 41"/>
                <a:gd name="T15" fmla="*/ 37 h 46"/>
                <a:gd name="T16" fmla="*/ 10 w 41"/>
                <a:gd name="T17" fmla="*/ 46 h 46"/>
                <a:gd name="T18" fmla="*/ 0 w 41"/>
                <a:gd name="T19" fmla="*/ 46 h 46"/>
                <a:gd name="T20" fmla="*/ 15 w 41"/>
                <a:gd name="T21" fmla="*/ 23 h 46"/>
                <a:gd name="T22" fmla="*/ 0 w 41"/>
                <a:gd name="T23" fmla="*/ 0 h 46"/>
                <a:gd name="T24" fmla="*/ 11 w 41"/>
                <a:gd name="T25" fmla="*/ 0 h 46"/>
                <a:gd name="T26" fmla="*/ 17 w 41"/>
                <a:gd name="T27" fmla="*/ 9 h 46"/>
                <a:gd name="T28" fmla="*/ 21 w 41"/>
                <a:gd name="T29" fmla="*/ 17 h 46"/>
                <a:gd name="T30" fmla="*/ 21 w 41"/>
                <a:gd name="T31" fmla="*/ 17 h 46"/>
                <a:gd name="T32" fmla="*/ 25 w 41"/>
                <a:gd name="T33" fmla="*/ 9 h 46"/>
                <a:gd name="T34" fmla="*/ 30 w 41"/>
                <a:gd name="T35" fmla="*/ 0 h 46"/>
                <a:gd name="T36" fmla="*/ 41 w 41"/>
                <a:gd name="T3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46">
                  <a:moveTo>
                    <a:pt x="41" y="0"/>
                  </a:moveTo>
                  <a:cubicBezTo>
                    <a:pt x="26" y="22"/>
                    <a:pt x="26" y="22"/>
                    <a:pt x="26" y="22"/>
                  </a:cubicBezTo>
                  <a:cubicBezTo>
                    <a:pt x="41" y="46"/>
                    <a:pt x="41" y="46"/>
                    <a:pt x="41" y="46"/>
                  </a:cubicBezTo>
                  <a:cubicBezTo>
                    <a:pt x="30" y="46"/>
                    <a:pt x="30" y="46"/>
                    <a:pt x="30" y="46"/>
                  </a:cubicBezTo>
                  <a:cubicBezTo>
                    <a:pt x="24" y="36"/>
                    <a:pt x="24" y="36"/>
                    <a:pt x="24" y="36"/>
                  </a:cubicBezTo>
                  <a:cubicBezTo>
                    <a:pt x="23" y="34"/>
                    <a:pt x="21" y="31"/>
                    <a:pt x="20" y="29"/>
                  </a:cubicBezTo>
                  <a:cubicBezTo>
                    <a:pt x="20" y="29"/>
                    <a:pt x="20" y="29"/>
                    <a:pt x="20" y="29"/>
                  </a:cubicBezTo>
                  <a:cubicBezTo>
                    <a:pt x="19" y="31"/>
                    <a:pt x="17" y="34"/>
                    <a:pt x="16" y="37"/>
                  </a:cubicBezTo>
                  <a:cubicBezTo>
                    <a:pt x="10" y="46"/>
                    <a:pt x="10" y="46"/>
                    <a:pt x="10" y="46"/>
                  </a:cubicBezTo>
                  <a:cubicBezTo>
                    <a:pt x="0" y="46"/>
                    <a:pt x="0" y="46"/>
                    <a:pt x="0" y="46"/>
                  </a:cubicBezTo>
                  <a:cubicBezTo>
                    <a:pt x="15" y="23"/>
                    <a:pt x="15" y="23"/>
                    <a:pt x="15" y="23"/>
                  </a:cubicBezTo>
                  <a:cubicBezTo>
                    <a:pt x="0" y="0"/>
                    <a:pt x="0" y="0"/>
                    <a:pt x="0" y="0"/>
                  </a:cubicBezTo>
                  <a:cubicBezTo>
                    <a:pt x="11" y="0"/>
                    <a:pt x="11" y="0"/>
                    <a:pt x="11" y="0"/>
                  </a:cubicBezTo>
                  <a:cubicBezTo>
                    <a:pt x="17" y="9"/>
                    <a:pt x="17" y="9"/>
                    <a:pt x="17" y="9"/>
                  </a:cubicBezTo>
                  <a:cubicBezTo>
                    <a:pt x="18" y="12"/>
                    <a:pt x="19" y="14"/>
                    <a:pt x="21" y="17"/>
                  </a:cubicBezTo>
                  <a:cubicBezTo>
                    <a:pt x="21" y="17"/>
                    <a:pt x="21" y="17"/>
                    <a:pt x="21" y="17"/>
                  </a:cubicBezTo>
                  <a:cubicBezTo>
                    <a:pt x="22" y="14"/>
                    <a:pt x="23" y="12"/>
                    <a:pt x="25" y="9"/>
                  </a:cubicBezTo>
                  <a:cubicBezTo>
                    <a:pt x="30" y="0"/>
                    <a:pt x="30" y="0"/>
                    <a:pt x="30" y="0"/>
                  </a:cubicBezTo>
                  <a:cubicBezTo>
                    <a:pt x="41" y="0"/>
                    <a:pt x="41" y="0"/>
                    <a:pt x="41"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6" name="Rectangle 30"/>
            <p:cNvSpPr>
              <a:spLocks noChangeArrowheads="1"/>
            </p:cNvSpPr>
            <p:nvPr>
              <p:custDataLst>
                <p:tags r:id="rId18"/>
              </p:custDataLst>
            </p:nvPr>
          </p:nvSpPr>
          <p:spPr bwMode="auto">
            <a:xfrm>
              <a:off x="2171747" y="3211512"/>
              <a:ext cx="943493" cy="94224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7" name="Rectangle 31"/>
            <p:cNvSpPr>
              <a:spLocks noChangeArrowheads="1"/>
            </p:cNvSpPr>
            <p:nvPr>
              <p:custDataLst>
                <p:tags r:id="rId19"/>
              </p:custDataLst>
            </p:nvPr>
          </p:nvSpPr>
          <p:spPr bwMode="auto">
            <a:xfrm>
              <a:off x="2171747" y="3211512"/>
              <a:ext cx="943493" cy="94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8" name="Oval 32"/>
            <p:cNvSpPr>
              <a:spLocks noChangeArrowheads="1"/>
            </p:cNvSpPr>
            <p:nvPr>
              <p:custDataLst>
                <p:tags r:id="rId20"/>
              </p:custDataLst>
            </p:nvPr>
          </p:nvSpPr>
          <p:spPr bwMode="auto">
            <a:xfrm>
              <a:off x="2312772" y="3352537"/>
              <a:ext cx="661443" cy="660196"/>
            </a:xfrm>
            <a:prstGeom prst="ellipse">
              <a:avLst/>
            </a:pr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49" name="Freeform 33"/>
            <p:cNvSpPr>
              <a:spLocks noEditPoints="1"/>
            </p:cNvSpPr>
            <p:nvPr>
              <p:custDataLst>
                <p:tags r:id="rId21"/>
              </p:custDataLst>
            </p:nvPr>
          </p:nvSpPr>
          <p:spPr bwMode="auto">
            <a:xfrm>
              <a:off x="2336484" y="3489817"/>
              <a:ext cx="628995" cy="484226"/>
            </a:xfrm>
            <a:custGeom>
              <a:avLst/>
              <a:gdLst>
                <a:gd name="T0" fmla="*/ 0 w 467"/>
                <a:gd name="T1" fmla="*/ 345 h 359"/>
                <a:gd name="T2" fmla="*/ 20 w 467"/>
                <a:gd name="T3" fmla="*/ 359 h 359"/>
                <a:gd name="T4" fmla="*/ 113 w 467"/>
                <a:gd name="T5" fmla="*/ 359 h 359"/>
                <a:gd name="T6" fmla="*/ 94 w 467"/>
                <a:gd name="T7" fmla="*/ 348 h 359"/>
                <a:gd name="T8" fmla="*/ 10 w 467"/>
                <a:gd name="T9" fmla="*/ 348 h 359"/>
                <a:gd name="T10" fmla="*/ 0 w 467"/>
                <a:gd name="T11" fmla="*/ 345 h 359"/>
                <a:gd name="T12" fmla="*/ 467 w 467"/>
                <a:gd name="T13" fmla="*/ 198 h 359"/>
                <a:gd name="T14" fmla="*/ 457 w 467"/>
                <a:gd name="T15" fmla="*/ 231 h 359"/>
                <a:gd name="T16" fmla="*/ 457 w 467"/>
                <a:gd name="T17" fmla="*/ 323 h 359"/>
                <a:gd name="T18" fmla="*/ 436 w 467"/>
                <a:gd name="T19" fmla="*/ 348 h 359"/>
                <a:gd name="T20" fmla="*/ 363 w 467"/>
                <a:gd name="T21" fmla="*/ 348 h 359"/>
                <a:gd name="T22" fmla="*/ 344 w 467"/>
                <a:gd name="T23" fmla="*/ 359 h 359"/>
                <a:gd name="T24" fmla="*/ 445 w 467"/>
                <a:gd name="T25" fmla="*/ 359 h 359"/>
                <a:gd name="T26" fmla="*/ 467 w 467"/>
                <a:gd name="T27" fmla="*/ 334 h 359"/>
                <a:gd name="T28" fmla="*/ 467 w 467"/>
                <a:gd name="T29" fmla="*/ 198 h 359"/>
                <a:gd name="T30" fmla="*/ 455 w 467"/>
                <a:gd name="T31" fmla="*/ 0 h 359"/>
                <a:gd name="T32" fmla="*/ 457 w 467"/>
                <a:gd name="T33" fmla="*/ 11 h 359"/>
                <a:gd name="T34" fmla="*/ 457 w 467"/>
                <a:gd name="T35" fmla="*/ 56 h 359"/>
                <a:gd name="T36" fmla="*/ 467 w 467"/>
                <a:gd name="T37" fmla="*/ 88 h 359"/>
                <a:gd name="T38" fmla="*/ 467 w 467"/>
                <a:gd name="T39" fmla="*/ 22 h 359"/>
                <a:gd name="T40" fmla="*/ 455 w 467"/>
                <a:gd name="T4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7" h="359">
                  <a:moveTo>
                    <a:pt x="0" y="345"/>
                  </a:moveTo>
                  <a:cubicBezTo>
                    <a:pt x="4" y="354"/>
                    <a:pt x="11" y="359"/>
                    <a:pt x="20" y="359"/>
                  </a:cubicBezTo>
                  <a:cubicBezTo>
                    <a:pt x="113" y="359"/>
                    <a:pt x="113" y="359"/>
                    <a:pt x="113" y="359"/>
                  </a:cubicBezTo>
                  <a:cubicBezTo>
                    <a:pt x="106" y="356"/>
                    <a:pt x="100" y="352"/>
                    <a:pt x="94" y="348"/>
                  </a:cubicBezTo>
                  <a:cubicBezTo>
                    <a:pt x="10" y="348"/>
                    <a:pt x="10" y="348"/>
                    <a:pt x="10" y="348"/>
                  </a:cubicBezTo>
                  <a:cubicBezTo>
                    <a:pt x="7" y="348"/>
                    <a:pt x="3" y="347"/>
                    <a:pt x="0" y="345"/>
                  </a:cubicBezTo>
                  <a:moveTo>
                    <a:pt x="467" y="198"/>
                  </a:moveTo>
                  <a:cubicBezTo>
                    <a:pt x="465" y="209"/>
                    <a:pt x="461" y="220"/>
                    <a:pt x="457" y="231"/>
                  </a:cubicBezTo>
                  <a:cubicBezTo>
                    <a:pt x="457" y="323"/>
                    <a:pt x="457" y="323"/>
                    <a:pt x="457" y="323"/>
                  </a:cubicBezTo>
                  <a:cubicBezTo>
                    <a:pt x="457" y="337"/>
                    <a:pt x="448" y="348"/>
                    <a:pt x="436" y="348"/>
                  </a:cubicBezTo>
                  <a:cubicBezTo>
                    <a:pt x="363" y="348"/>
                    <a:pt x="363" y="348"/>
                    <a:pt x="363" y="348"/>
                  </a:cubicBezTo>
                  <a:cubicBezTo>
                    <a:pt x="357" y="352"/>
                    <a:pt x="351" y="356"/>
                    <a:pt x="344" y="359"/>
                  </a:cubicBezTo>
                  <a:cubicBezTo>
                    <a:pt x="445" y="359"/>
                    <a:pt x="445" y="359"/>
                    <a:pt x="445" y="359"/>
                  </a:cubicBezTo>
                  <a:cubicBezTo>
                    <a:pt x="457" y="359"/>
                    <a:pt x="467" y="348"/>
                    <a:pt x="467" y="334"/>
                  </a:cubicBezTo>
                  <a:cubicBezTo>
                    <a:pt x="467" y="198"/>
                    <a:pt x="467" y="198"/>
                    <a:pt x="467" y="198"/>
                  </a:cubicBezTo>
                  <a:moveTo>
                    <a:pt x="455" y="0"/>
                  </a:moveTo>
                  <a:cubicBezTo>
                    <a:pt x="457" y="3"/>
                    <a:pt x="457" y="7"/>
                    <a:pt x="457" y="11"/>
                  </a:cubicBezTo>
                  <a:cubicBezTo>
                    <a:pt x="457" y="56"/>
                    <a:pt x="457" y="56"/>
                    <a:pt x="457" y="56"/>
                  </a:cubicBezTo>
                  <a:cubicBezTo>
                    <a:pt x="461" y="66"/>
                    <a:pt x="465" y="77"/>
                    <a:pt x="467" y="88"/>
                  </a:cubicBezTo>
                  <a:cubicBezTo>
                    <a:pt x="467" y="22"/>
                    <a:pt x="467" y="22"/>
                    <a:pt x="467" y="22"/>
                  </a:cubicBezTo>
                  <a:cubicBezTo>
                    <a:pt x="467" y="13"/>
                    <a:pt x="462" y="4"/>
                    <a:pt x="455" y="0"/>
                  </a:cubicBezTo>
                </a:path>
              </a:pathLst>
            </a:custGeom>
            <a:solidFill>
              <a:srgbClr val="86D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0" name="Freeform 34"/>
            <p:cNvSpPr>
              <a:spLocks noEditPoints="1"/>
            </p:cNvSpPr>
            <p:nvPr>
              <p:custDataLst>
                <p:tags r:id="rId22"/>
              </p:custDataLst>
            </p:nvPr>
          </p:nvSpPr>
          <p:spPr bwMode="auto">
            <a:xfrm>
              <a:off x="2462532" y="3565946"/>
              <a:ext cx="502947" cy="408098"/>
            </a:xfrm>
            <a:custGeom>
              <a:avLst/>
              <a:gdLst>
                <a:gd name="T0" fmla="*/ 269 w 373"/>
                <a:gd name="T1" fmla="*/ 292 h 303"/>
                <a:gd name="T2" fmla="*/ 0 w 373"/>
                <a:gd name="T3" fmla="*/ 292 h 303"/>
                <a:gd name="T4" fmla="*/ 19 w 373"/>
                <a:gd name="T5" fmla="*/ 303 h 303"/>
                <a:gd name="T6" fmla="*/ 250 w 373"/>
                <a:gd name="T7" fmla="*/ 303 h 303"/>
                <a:gd name="T8" fmla="*/ 269 w 373"/>
                <a:gd name="T9" fmla="*/ 292 h 303"/>
                <a:gd name="T10" fmla="*/ 363 w 373"/>
                <a:gd name="T11" fmla="*/ 0 h 303"/>
                <a:gd name="T12" fmla="*/ 363 w 373"/>
                <a:gd name="T13" fmla="*/ 175 h 303"/>
                <a:gd name="T14" fmla="*/ 373 w 373"/>
                <a:gd name="T15" fmla="*/ 142 h 303"/>
                <a:gd name="T16" fmla="*/ 373 w 373"/>
                <a:gd name="T17" fmla="*/ 32 h 303"/>
                <a:gd name="T18" fmla="*/ 363 w 373"/>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3" h="303">
                  <a:moveTo>
                    <a:pt x="269" y="292"/>
                  </a:moveTo>
                  <a:cubicBezTo>
                    <a:pt x="0" y="292"/>
                    <a:pt x="0" y="292"/>
                    <a:pt x="0" y="292"/>
                  </a:cubicBezTo>
                  <a:cubicBezTo>
                    <a:pt x="6" y="296"/>
                    <a:pt x="12" y="300"/>
                    <a:pt x="19" y="303"/>
                  </a:cubicBezTo>
                  <a:cubicBezTo>
                    <a:pt x="250" y="303"/>
                    <a:pt x="250" y="303"/>
                    <a:pt x="250" y="303"/>
                  </a:cubicBezTo>
                  <a:cubicBezTo>
                    <a:pt x="257" y="300"/>
                    <a:pt x="263" y="296"/>
                    <a:pt x="269" y="292"/>
                  </a:cubicBezTo>
                  <a:moveTo>
                    <a:pt x="363" y="0"/>
                  </a:moveTo>
                  <a:cubicBezTo>
                    <a:pt x="363" y="175"/>
                    <a:pt x="363" y="175"/>
                    <a:pt x="363" y="175"/>
                  </a:cubicBezTo>
                  <a:cubicBezTo>
                    <a:pt x="367" y="164"/>
                    <a:pt x="371" y="153"/>
                    <a:pt x="373" y="142"/>
                  </a:cubicBezTo>
                  <a:cubicBezTo>
                    <a:pt x="373" y="32"/>
                    <a:pt x="373" y="32"/>
                    <a:pt x="373" y="32"/>
                  </a:cubicBezTo>
                  <a:cubicBezTo>
                    <a:pt x="371" y="21"/>
                    <a:pt x="367" y="10"/>
                    <a:pt x="363" y="0"/>
                  </a:cubicBezTo>
                </a:path>
              </a:pathLst>
            </a:custGeom>
            <a:solidFill>
              <a:srgbClr val="8BDE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1" name="Freeform 35"/>
            <p:cNvSpPr/>
            <p:nvPr>
              <p:custDataLst>
                <p:tags r:id="rId23"/>
              </p:custDataLst>
            </p:nvPr>
          </p:nvSpPr>
          <p:spPr bwMode="auto">
            <a:xfrm>
              <a:off x="2320260" y="3471098"/>
              <a:ext cx="631491" cy="487971"/>
            </a:xfrm>
            <a:custGeom>
              <a:avLst/>
              <a:gdLst>
                <a:gd name="T0" fmla="*/ 22 w 469"/>
                <a:gd name="T1" fmla="*/ 0 h 362"/>
                <a:gd name="T2" fmla="*/ 448 w 469"/>
                <a:gd name="T3" fmla="*/ 0 h 362"/>
                <a:gd name="T4" fmla="*/ 469 w 469"/>
                <a:gd name="T5" fmla="*/ 25 h 362"/>
                <a:gd name="T6" fmla="*/ 469 w 469"/>
                <a:gd name="T7" fmla="*/ 337 h 362"/>
                <a:gd name="T8" fmla="*/ 448 w 469"/>
                <a:gd name="T9" fmla="*/ 362 h 362"/>
                <a:gd name="T10" fmla="*/ 22 w 469"/>
                <a:gd name="T11" fmla="*/ 362 h 362"/>
                <a:gd name="T12" fmla="*/ 0 w 469"/>
                <a:gd name="T13" fmla="*/ 337 h 362"/>
                <a:gd name="T14" fmla="*/ 0 w 469"/>
                <a:gd name="T15" fmla="*/ 25 h 362"/>
                <a:gd name="T16" fmla="*/ 22 w 46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362">
                  <a:moveTo>
                    <a:pt x="22" y="0"/>
                  </a:moveTo>
                  <a:cubicBezTo>
                    <a:pt x="448" y="0"/>
                    <a:pt x="448" y="0"/>
                    <a:pt x="448" y="0"/>
                  </a:cubicBezTo>
                  <a:cubicBezTo>
                    <a:pt x="460" y="0"/>
                    <a:pt x="469" y="11"/>
                    <a:pt x="469" y="25"/>
                  </a:cubicBezTo>
                  <a:cubicBezTo>
                    <a:pt x="469" y="337"/>
                    <a:pt x="469" y="337"/>
                    <a:pt x="469" y="337"/>
                  </a:cubicBezTo>
                  <a:cubicBezTo>
                    <a:pt x="469" y="351"/>
                    <a:pt x="460" y="362"/>
                    <a:pt x="448" y="362"/>
                  </a:cubicBezTo>
                  <a:cubicBezTo>
                    <a:pt x="22" y="362"/>
                    <a:pt x="22" y="362"/>
                    <a:pt x="22" y="362"/>
                  </a:cubicBezTo>
                  <a:cubicBezTo>
                    <a:pt x="10" y="362"/>
                    <a:pt x="0" y="351"/>
                    <a:pt x="0" y="337"/>
                  </a:cubicBezTo>
                  <a:cubicBezTo>
                    <a:pt x="0" y="25"/>
                    <a:pt x="0" y="25"/>
                    <a:pt x="0" y="25"/>
                  </a:cubicBezTo>
                  <a:cubicBezTo>
                    <a:pt x="0" y="11"/>
                    <a:pt x="10" y="0"/>
                    <a:pt x="22"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2" name="Rectangle 36"/>
            <p:cNvSpPr>
              <a:spLocks noChangeArrowheads="1"/>
            </p:cNvSpPr>
            <p:nvPr>
              <p:custDataLst>
                <p:tags r:id="rId24"/>
              </p:custDataLst>
            </p:nvPr>
          </p:nvSpPr>
          <p:spPr bwMode="auto">
            <a:xfrm>
              <a:off x="2340228" y="3503546"/>
              <a:ext cx="592803" cy="421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3" name="Rectangle 37"/>
            <p:cNvSpPr>
              <a:spLocks noChangeArrowheads="1"/>
            </p:cNvSpPr>
            <p:nvPr>
              <p:custDataLst>
                <p:tags r:id="rId25"/>
              </p:custDataLst>
            </p:nvPr>
          </p:nvSpPr>
          <p:spPr bwMode="auto">
            <a:xfrm>
              <a:off x="2340228" y="3503546"/>
              <a:ext cx="592803" cy="42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4" name="Rectangle 38"/>
            <p:cNvSpPr>
              <a:spLocks noChangeArrowheads="1"/>
            </p:cNvSpPr>
            <p:nvPr>
              <p:custDataLst>
                <p:tags r:id="rId26"/>
              </p:custDataLst>
            </p:nvPr>
          </p:nvSpPr>
          <p:spPr bwMode="auto">
            <a:xfrm>
              <a:off x="2358948" y="3543482"/>
              <a:ext cx="443043" cy="47424"/>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5" name="Rectangle 39"/>
            <p:cNvSpPr>
              <a:spLocks noChangeArrowheads="1"/>
            </p:cNvSpPr>
            <p:nvPr>
              <p:custDataLst>
                <p:tags r:id="rId27"/>
              </p:custDataLst>
            </p:nvPr>
          </p:nvSpPr>
          <p:spPr bwMode="auto">
            <a:xfrm>
              <a:off x="2358948" y="3543482"/>
              <a:ext cx="443043" cy="4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6" name="Freeform 40"/>
            <p:cNvSpPr/>
            <p:nvPr>
              <p:custDataLst>
                <p:tags r:id="rId28"/>
              </p:custDataLst>
            </p:nvPr>
          </p:nvSpPr>
          <p:spPr bwMode="auto">
            <a:xfrm>
              <a:off x="2358948" y="3624602"/>
              <a:ext cx="97344" cy="72384"/>
            </a:xfrm>
            <a:custGeom>
              <a:avLst/>
              <a:gdLst>
                <a:gd name="T0" fmla="*/ 72 w 72"/>
                <a:gd name="T1" fmla="*/ 0 h 54"/>
                <a:gd name="T2" fmla="*/ 0 w 72"/>
                <a:gd name="T3" fmla="*/ 0 h 54"/>
                <a:gd name="T4" fmla="*/ 0 w 72"/>
                <a:gd name="T5" fmla="*/ 54 h 54"/>
                <a:gd name="T6" fmla="*/ 24 w 72"/>
                <a:gd name="T7" fmla="*/ 54 h 54"/>
                <a:gd name="T8" fmla="*/ 72 w 72"/>
                <a:gd name="T9" fmla="*/ 7 h 54"/>
                <a:gd name="T10" fmla="*/ 72 w 72"/>
                <a:gd name="T11" fmla="*/ 0 h 54"/>
              </a:gdLst>
              <a:ahLst/>
              <a:cxnLst>
                <a:cxn ang="0">
                  <a:pos x="T0" y="T1"/>
                </a:cxn>
                <a:cxn ang="0">
                  <a:pos x="T2" y="T3"/>
                </a:cxn>
                <a:cxn ang="0">
                  <a:pos x="T4" y="T5"/>
                </a:cxn>
                <a:cxn ang="0">
                  <a:pos x="T6" y="T7"/>
                </a:cxn>
                <a:cxn ang="0">
                  <a:pos x="T8" y="T9"/>
                </a:cxn>
                <a:cxn ang="0">
                  <a:pos x="T10" y="T11"/>
                </a:cxn>
              </a:cxnLst>
              <a:rect l="0" t="0" r="r" b="b"/>
              <a:pathLst>
                <a:path w="72" h="54">
                  <a:moveTo>
                    <a:pt x="72" y="0"/>
                  </a:moveTo>
                  <a:cubicBezTo>
                    <a:pt x="0" y="0"/>
                    <a:pt x="0" y="0"/>
                    <a:pt x="0" y="0"/>
                  </a:cubicBezTo>
                  <a:cubicBezTo>
                    <a:pt x="0" y="54"/>
                    <a:pt x="0" y="54"/>
                    <a:pt x="0" y="54"/>
                  </a:cubicBezTo>
                  <a:cubicBezTo>
                    <a:pt x="24" y="54"/>
                    <a:pt x="24" y="54"/>
                    <a:pt x="24" y="54"/>
                  </a:cubicBezTo>
                  <a:cubicBezTo>
                    <a:pt x="25" y="28"/>
                    <a:pt x="46" y="8"/>
                    <a:pt x="72" y="7"/>
                  </a:cubicBezTo>
                  <a:cubicBezTo>
                    <a:pt x="72" y="0"/>
                    <a:pt x="72" y="0"/>
                    <a:pt x="72" y="0"/>
                  </a:cubicBezTo>
                </a:path>
              </a:pathLst>
            </a:custGeom>
            <a:solidFill>
              <a:srgbClr val="F2F2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7" name="Rectangle 41"/>
            <p:cNvSpPr>
              <a:spLocks noChangeArrowheads="1"/>
            </p:cNvSpPr>
            <p:nvPr>
              <p:custDataLst>
                <p:tags r:id="rId29"/>
              </p:custDataLst>
            </p:nvPr>
          </p:nvSpPr>
          <p:spPr bwMode="auto">
            <a:xfrm>
              <a:off x="2811974" y="3543482"/>
              <a:ext cx="109825" cy="335714"/>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8" name="Rectangle 42"/>
            <p:cNvSpPr>
              <a:spLocks noChangeArrowheads="1"/>
            </p:cNvSpPr>
            <p:nvPr>
              <p:custDataLst>
                <p:tags r:id="rId30"/>
              </p:custDataLst>
            </p:nvPr>
          </p:nvSpPr>
          <p:spPr bwMode="auto">
            <a:xfrm>
              <a:off x="2811974" y="3543482"/>
              <a:ext cx="109825" cy="33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59" name="Freeform 43"/>
            <p:cNvSpPr/>
            <p:nvPr>
              <p:custDataLst>
                <p:tags r:id="rId31"/>
              </p:custDataLst>
            </p:nvPr>
          </p:nvSpPr>
          <p:spPr bwMode="auto">
            <a:xfrm>
              <a:off x="2820711" y="3608378"/>
              <a:ext cx="92352" cy="12480"/>
            </a:xfrm>
            <a:custGeom>
              <a:avLst/>
              <a:gdLst>
                <a:gd name="T0" fmla="*/ 63 w 68"/>
                <a:gd name="T1" fmla="*/ 9 h 9"/>
                <a:gd name="T2" fmla="*/ 5 w 68"/>
                <a:gd name="T3" fmla="*/ 9 h 9"/>
                <a:gd name="T4" fmla="*/ 0 w 68"/>
                <a:gd name="T5" fmla="*/ 5 h 9"/>
                <a:gd name="T6" fmla="*/ 0 w 68"/>
                <a:gd name="T7" fmla="*/ 4 h 9"/>
                <a:gd name="T8" fmla="*/ 5 w 68"/>
                <a:gd name="T9" fmla="*/ 0 h 9"/>
                <a:gd name="T10" fmla="*/ 63 w 68"/>
                <a:gd name="T11" fmla="*/ 0 h 9"/>
                <a:gd name="T12" fmla="*/ 68 w 68"/>
                <a:gd name="T13" fmla="*/ 4 h 9"/>
                <a:gd name="T14" fmla="*/ 68 w 68"/>
                <a:gd name="T15" fmla="*/ 5 h 9"/>
                <a:gd name="T16" fmla="*/ 63 w 6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
                  <a:moveTo>
                    <a:pt x="63" y="9"/>
                  </a:moveTo>
                  <a:cubicBezTo>
                    <a:pt x="5" y="9"/>
                    <a:pt x="5" y="9"/>
                    <a:pt x="5" y="9"/>
                  </a:cubicBezTo>
                  <a:cubicBezTo>
                    <a:pt x="2" y="9"/>
                    <a:pt x="0" y="7"/>
                    <a:pt x="0" y="5"/>
                  </a:cubicBezTo>
                  <a:cubicBezTo>
                    <a:pt x="0" y="4"/>
                    <a:pt x="0" y="4"/>
                    <a:pt x="0" y="4"/>
                  </a:cubicBezTo>
                  <a:cubicBezTo>
                    <a:pt x="0" y="2"/>
                    <a:pt x="2" y="0"/>
                    <a:pt x="5" y="0"/>
                  </a:cubicBezTo>
                  <a:cubicBezTo>
                    <a:pt x="63" y="0"/>
                    <a:pt x="63" y="0"/>
                    <a:pt x="63" y="0"/>
                  </a:cubicBezTo>
                  <a:cubicBezTo>
                    <a:pt x="66" y="0"/>
                    <a:pt x="68" y="2"/>
                    <a:pt x="68" y="4"/>
                  </a:cubicBezTo>
                  <a:cubicBezTo>
                    <a:pt x="68" y="5"/>
                    <a:pt x="68" y="5"/>
                    <a:pt x="68" y="5"/>
                  </a:cubicBezTo>
                  <a:cubicBezTo>
                    <a:pt x="68" y="7"/>
                    <a:pt x="66" y="9"/>
                    <a:pt x="63" y="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0" name="Freeform 44"/>
            <p:cNvSpPr/>
            <p:nvPr>
              <p:custDataLst>
                <p:tags r:id="rId32"/>
              </p:custDataLst>
            </p:nvPr>
          </p:nvSpPr>
          <p:spPr bwMode="auto">
            <a:xfrm>
              <a:off x="2819462" y="3607130"/>
              <a:ext cx="94848" cy="14976"/>
            </a:xfrm>
            <a:custGeom>
              <a:avLst/>
              <a:gdLst>
                <a:gd name="T0" fmla="*/ 64 w 70"/>
                <a:gd name="T1" fmla="*/ 10 h 11"/>
                <a:gd name="T2" fmla="*/ 64 w 70"/>
                <a:gd name="T3" fmla="*/ 9 h 11"/>
                <a:gd name="T4" fmla="*/ 6 w 70"/>
                <a:gd name="T5" fmla="*/ 9 h 11"/>
                <a:gd name="T6" fmla="*/ 2 w 70"/>
                <a:gd name="T7" fmla="*/ 6 h 11"/>
                <a:gd name="T8" fmla="*/ 2 w 70"/>
                <a:gd name="T9" fmla="*/ 5 h 11"/>
                <a:gd name="T10" fmla="*/ 6 w 70"/>
                <a:gd name="T11" fmla="*/ 2 h 11"/>
                <a:gd name="T12" fmla="*/ 64 w 70"/>
                <a:gd name="T13" fmla="*/ 2 h 11"/>
                <a:gd name="T14" fmla="*/ 68 w 70"/>
                <a:gd name="T15" fmla="*/ 5 h 11"/>
                <a:gd name="T16" fmla="*/ 68 w 70"/>
                <a:gd name="T17" fmla="*/ 6 h 11"/>
                <a:gd name="T18" fmla="*/ 64 w 70"/>
                <a:gd name="T19" fmla="*/ 9 h 11"/>
                <a:gd name="T20" fmla="*/ 64 w 70"/>
                <a:gd name="T21" fmla="*/ 10 h 11"/>
                <a:gd name="T22" fmla="*/ 64 w 70"/>
                <a:gd name="T23" fmla="*/ 11 h 11"/>
                <a:gd name="T24" fmla="*/ 70 w 70"/>
                <a:gd name="T25" fmla="*/ 6 h 11"/>
                <a:gd name="T26" fmla="*/ 70 w 70"/>
                <a:gd name="T27" fmla="*/ 5 h 11"/>
                <a:gd name="T28" fmla="*/ 64 w 70"/>
                <a:gd name="T29" fmla="*/ 0 h 11"/>
                <a:gd name="T30" fmla="*/ 6 w 70"/>
                <a:gd name="T31" fmla="*/ 0 h 11"/>
                <a:gd name="T32" fmla="*/ 0 w 70"/>
                <a:gd name="T33" fmla="*/ 5 h 11"/>
                <a:gd name="T34" fmla="*/ 0 w 70"/>
                <a:gd name="T35" fmla="*/ 6 h 11"/>
                <a:gd name="T36" fmla="*/ 6 w 70"/>
                <a:gd name="T37" fmla="*/ 11 h 11"/>
                <a:gd name="T38" fmla="*/ 64 w 70"/>
                <a:gd name="T39" fmla="*/ 11 h 11"/>
                <a:gd name="T40" fmla="*/ 64 w 70"/>
                <a:gd name="T4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11">
                  <a:moveTo>
                    <a:pt x="64" y="10"/>
                  </a:moveTo>
                  <a:cubicBezTo>
                    <a:pt x="64" y="9"/>
                    <a:pt x="64" y="9"/>
                    <a:pt x="64" y="9"/>
                  </a:cubicBezTo>
                  <a:cubicBezTo>
                    <a:pt x="6" y="9"/>
                    <a:pt x="6" y="9"/>
                    <a:pt x="6" y="9"/>
                  </a:cubicBezTo>
                  <a:cubicBezTo>
                    <a:pt x="4" y="9"/>
                    <a:pt x="2" y="8"/>
                    <a:pt x="2" y="6"/>
                  </a:cubicBezTo>
                  <a:cubicBezTo>
                    <a:pt x="2" y="5"/>
                    <a:pt x="2" y="5"/>
                    <a:pt x="2" y="5"/>
                  </a:cubicBezTo>
                  <a:cubicBezTo>
                    <a:pt x="2" y="3"/>
                    <a:pt x="4" y="2"/>
                    <a:pt x="6" y="2"/>
                  </a:cubicBezTo>
                  <a:cubicBezTo>
                    <a:pt x="64" y="2"/>
                    <a:pt x="64" y="2"/>
                    <a:pt x="64" y="2"/>
                  </a:cubicBezTo>
                  <a:cubicBezTo>
                    <a:pt x="66" y="2"/>
                    <a:pt x="68" y="3"/>
                    <a:pt x="68" y="5"/>
                  </a:cubicBezTo>
                  <a:cubicBezTo>
                    <a:pt x="68" y="6"/>
                    <a:pt x="68" y="6"/>
                    <a:pt x="68" y="6"/>
                  </a:cubicBezTo>
                  <a:cubicBezTo>
                    <a:pt x="68" y="8"/>
                    <a:pt x="66" y="9"/>
                    <a:pt x="64" y="9"/>
                  </a:cubicBezTo>
                  <a:cubicBezTo>
                    <a:pt x="64" y="10"/>
                    <a:pt x="64" y="10"/>
                    <a:pt x="64" y="10"/>
                  </a:cubicBezTo>
                  <a:cubicBezTo>
                    <a:pt x="64" y="11"/>
                    <a:pt x="64" y="11"/>
                    <a:pt x="64" y="11"/>
                  </a:cubicBezTo>
                  <a:cubicBezTo>
                    <a:pt x="67" y="11"/>
                    <a:pt x="70" y="9"/>
                    <a:pt x="70" y="6"/>
                  </a:cubicBezTo>
                  <a:cubicBezTo>
                    <a:pt x="70" y="5"/>
                    <a:pt x="70" y="5"/>
                    <a:pt x="70" y="5"/>
                  </a:cubicBezTo>
                  <a:cubicBezTo>
                    <a:pt x="70" y="2"/>
                    <a:pt x="67" y="0"/>
                    <a:pt x="64" y="0"/>
                  </a:cubicBezTo>
                  <a:cubicBezTo>
                    <a:pt x="6" y="0"/>
                    <a:pt x="6" y="0"/>
                    <a:pt x="6" y="0"/>
                  </a:cubicBezTo>
                  <a:cubicBezTo>
                    <a:pt x="3" y="0"/>
                    <a:pt x="0" y="2"/>
                    <a:pt x="0" y="5"/>
                  </a:cubicBezTo>
                  <a:cubicBezTo>
                    <a:pt x="0" y="6"/>
                    <a:pt x="0" y="6"/>
                    <a:pt x="0" y="6"/>
                  </a:cubicBezTo>
                  <a:cubicBezTo>
                    <a:pt x="0" y="9"/>
                    <a:pt x="3" y="11"/>
                    <a:pt x="6" y="11"/>
                  </a:cubicBezTo>
                  <a:cubicBezTo>
                    <a:pt x="64" y="11"/>
                    <a:pt x="64" y="11"/>
                    <a:pt x="64" y="11"/>
                  </a:cubicBezTo>
                  <a:cubicBezTo>
                    <a:pt x="64" y="10"/>
                    <a:pt x="64" y="10"/>
                    <a:pt x="64" y="10"/>
                  </a:cubicBezTo>
                </a:path>
              </a:pathLst>
            </a:custGeom>
            <a:solidFill>
              <a:srgbClr val="C3C2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1" name="Freeform 45"/>
            <p:cNvSpPr/>
            <p:nvPr>
              <p:custDataLst>
                <p:tags r:id="rId33"/>
              </p:custDataLst>
            </p:nvPr>
          </p:nvSpPr>
          <p:spPr bwMode="auto">
            <a:xfrm>
              <a:off x="2358948" y="3711963"/>
              <a:ext cx="97344" cy="74880"/>
            </a:xfrm>
            <a:custGeom>
              <a:avLst/>
              <a:gdLst>
                <a:gd name="T0" fmla="*/ 24 w 72"/>
                <a:gd name="T1" fmla="*/ 0 h 55"/>
                <a:gd name="T2" fmla="*/ 0 w 72"/>
                <a:gd name="T3" fmla="*/ 0 h 55"/>
                <a:gd name="T4" fmla="*/ 0 w 72"/>
                <a:gd name="T5" fmla="*/ 55 h 55"/>
                <a:gd name="T6" fmla="*/ 72 w 72"/>
                <a:gd name="T7" fmla="*/ 55 h 55"/>
                <a:gd name="T8" fmla="*/ 72 w 72"/>
                <a:gd name="T9" fmla="*/ 43 h 55"/>
                <a:gd name="T10" fmla="*/ 24 w 72"/>
                <a:gd name="T11" fmla="*/ 0 h 55"/>
              </a:gdLst>
              <a:ahLst/>
              <a:cxnLst>
                <a:cxn ang="0">
                  <a:pos x="T0" y="T1"/>
                </a:cxn>
                <a:cxn ang="0">
                  <a:pos x="T2" y="T3"/>
                </a:cxn>
                <a:cxn ang="0">
                  <a:pos x="T4" y="T5"/>
                </a:cxn>
                <a:cxn ang="0">
                  <a:pos x="T6" y="T7"/>
                </a:cxn>
                <a:cxn ang="0">
                  <a:pos x="T8" y="T9"/>
                </a:cxn>
                <a:cxn ang="0">
                  <a:pos x="T10" y="T11"/>
                </a:cxn>
              </a:cxnLst>
              <a:rect l="0" t="0" r="r" b="b"/>
              <a:pathLst>
                <a:path w="72" h="55">
                  <a:moveTo>
                    <a:pt x="24" y="0"/>
                  </a:moveTo>
                  <a:cubicBezTo>
                    <a:pt x="0" y="0"/>
                    <a:pt x="0" y="0"/>
                    <a:pt x="0" y="0"/>
                  </a:cubicBezTo>
                  <a:cubicBezTo>
                    <a:pt x="0" y="55"/>
                    <a:pt x="0" y="55"/>
                    <a:pt x="0" y="55"/>
                  </a:cubicBezTo>
                  <a:cubicBezTo>
                    <a:pt x="72" y="55"/>
                    <a:pt x="72" y="55"/>
                    <a:pt x="72" y="55"/>
                  </a:cubicBezTo>
                  <a:cubicBezTo>
                    <a:pt x="72" y="43"/>
                    <a:pt x="72" y="43"/>
                    <a:pt x="72" y="43"/>
                  </a:cubicBezTo>
                  <a:cubicBezTo>
                    <a:pt x="48" y="42"/>
                    <a:pt x="28" y="24"/>
                    <a:pt x="24" y="0"/>
                  </a:cubicBezTo>
                </a:path>
              </a:pathLst>
            </a:custGeom>
            <a:solidFill>
              <a:srgbClr val="F2F2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2" name="Rectangle 46"/>
            <p:cNvSpPr>
              <a:spLocks noChangeArrowheads="1"/>
            </p:cNvSpPr>
            <p:nvPr>
              <p:custDataLst>
                <p:tags r:id="rId34"/>
              </p:custDataLst>
            </p:nvPr>
          </p:nvSpPr>
          <p:spPr bwMode="auto">
            <a:xfrm>
              <a:off x="2358948" y="3801819"/>
              <a:ext cx="97344" cy="72384"/>
            </a:xfrm>
            <a:prstGeom prst="rect">
              <a:avLst/>
            </a:prstGeom>
            <a:solidFill>
              <a:srgbClr val="F2F2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3" name="Rectangle 47"/>
            <p:cNvSpPr>
              <a:spLocks noChangeArrowheads="1"/>
            </p:cNvSpPr>
            <p:nvPr>
              <p:custDataLst>
                <p:tags r:id="rId35"/>
              </p:custDataLst>
            </p:nvPr>
          </p:nvSpPr>
          <p:spPr bwMode="auto">
            <a:xfrm>
              <a:off x="2358948" y="3801819"/>
              <a:ext cx="97344" cy="7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4" name="Oval 48"/>
            <p:cNvSpPr>
              <a:spLocks noChangeArrowheads="1"/>
            </p:cNvSpPr>
            <p:nvPr>
              <p:custDataLst>
                <p:tags r:id="rId36"/>
              </p:custDataLst>
            </p:nvPr>
          </p:nvSpPr>
          <p:spPr bwMode="auto">
            <a:xfrm>
              <a:off x="2365188" y="3524762"/>
              <a:ext cx="9984" cy="998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5" name="Oval 49"/>
            <p:cNvSpPr>
              <a:spLocks noChangeArrowheads="1"/>
            </p:cNvSpPr>
            <p:nvPr>
              <p:custDataLst>
                <p:tags r:id="rId37"/>
              </p:custDataLst>
            </p:nvPr>
          </p:nvSpPr>
          <p:spPr bwMode="auto">
            <a:xfrm>
              <a:off x="2381412" y="3524762"/>
              <a:ext cx="9984" cy="998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6" name="Oval 50"/>
            <p:cNvSpPr>
              <a:spLocks noChangeArrowheads="1"/>
            </p:cNvSpPr>
            <p:nvPr>
              <p:custDataLst>
                <p:tags r:id="rId38"/>
              </p:custDataLst>
            </p:nvPr>
          </p:nvSpPr>
          <p:spPr bwMode="auto">
            <a:xfrm>
              <a:off x="2397636" y="3524762"/>
              <a:ext cx="8736" cy="998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7" name="Oval 51"/>
            <p:cNvSpPr>
              <a:spLocks noChangeArrowheads="1"/>
            </p:cNvSpPr>
            <p:nvPr>
              <p:custDataLst>
                <p:tags r:id="rId39"/>
              </p:custDataLst>
            </p:nvPr>
          </p:nvSpPr>
          <p:spPr bwMode="auto">
            <a:xfrm>
              <a:off x="2843175" y="3564698"/>
              <a:ext cx="11232" cy="9984"/>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8" name="Oval 52"/>
            <p:cNvSpPr>
              <a:spLocks noChangeArrowheads="1"/>
            </p:cNvSpPr>
            <p:nvPr>
              <p:custDataLst>
                <p:tags r:id="rId40"/>
              </p:custDataLst>
            </p:nvPr>
          </p:nvSpPr>
          <p:spPr bwMode="auto">
            <a:xfrm>
              <a:off x="2863143" y="3564698"/>
              <a:ext cx="11232" cy="9984"/>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69" name="Oval 53"/>
            <p:cNvSpPr>
              <a:spLocks noChangeArrowheads="1"/>
            </p:cNvSpPr>
            <p:nvPr>
              <p:custDataLst>
                <p:tags r:id="rId41"/>
              </p:custDataLst>
            </p:nvPr>
          </p:nvSpPr>
          <p:spPr bwMode="auto">
            <a:xfrm>
              <a:off x="2881862" y="3564698"/>
              <a:ext cx="11232" cy="9984"/>
            </a:xfrm>
            <a:prstGeom prst="ellipse">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0" name="Rectangle 54"/>
            <p:cNvSpPr>
              <a:spLocks noChangeArrowheads="1"/>
            </p:cNvSpPr>
            <p:nvPr>
              <p:custDataLst>
                <p:tags r:id="rId42"/>
              </p:custDataLst>
            </p:nvPr>
          </p:nvSpPr>
          <p:spPr bwMode="auto">
            <a:xfrm>
              <a:off x="2820711" y="3627098"/>
              <a:ext cx="92352" cy="3744"/>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1" name="Rectangle 55"/>
            <p:cNvSpPr>
              <a:spLocks noChangeArrowheads="1"/>
            </p:cNvSpPr>
            <p:nvPr>
              <p:custDataLst>
                <p:tags r:id="rId43"/>
              </p:custDataLst>
            </p:nvPr>
          </p:nvSpPr>
          <p:spPr bwMode="auto">
            <a:xfrm>
              <a:off x="2820711" y="3627098"/>
              <a:ext cx="92352" cy="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2" name="Rectangle 56"/>
            <p:cNvSpPr>
              <a:spLocks noChangeArrowheads="1"/>
            </p:cNvSpPr>
            <p:nvPr>
              <p:custDataLst>
                <p:tags r:id="rId44"/>
              </p:custDataLst>
            </p:nvPr>
          </p:nvSpPr>
          <p:spPr bwMode="auto">
            <a:xfrm>
              <a:off x="2820711" y="3634586"/>
              <a:ext cx="92352" cy="2496"/>
            </a:xfrm>
            <a:prstGeom prst="rect">
              <a:avLst/>
            </a:prstGeom>
            <a:solidFill>
              <a:srgbClr val="ECEC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3" name="Rectangle 57"/>
            <p:cNvSpPr>
              <a:spLocks noChangeArrowheads="1"/>
            </p:cNvSpPr>
            <p:nvPr>
              <p:custDataLst>
                <p:tags r:id="rId45"/>
              </p:custDataLst>
            </p:nvPr>
          </p:nvSpPr>
          <p:spPr bwMode="auto">
            <a:xfrm>
              <a:off x="2820711" y="3634586"/>
              <a:ext cx="92352"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4" name="Freeform 58"/>
            <p:cNvSpPr>
              <a:spLocks noEditPoints="1"/>
            </p:cNvSpPr>
            <p:nvPr>
              <p:custDataLst>
                <p:tags r:id="rId46"/>
              </p:custDataLst>
            </p:nvPr>
          </p:nvSpPr>
          <p:spPr bwMode="auto">
            <a:xfrm>
              <a:off x="2482500" y="3622106"/>
              <a:ext cx="313250" cy="253346"/>
            </a:xfrm>
            <a:custGeom>
              <a:avLst/>
              <a:gdLst>
                <a:gd name="T0" fmla="*/ 230 w 232"/>
                <a:gd name="T1" fmla="*/ 99 h 188"/>
                <a:gd name="T2" fmla="*/ 230 w 232"/>
                <a:gd name="T3" fmla="*/ 159 h 188"/>
                <a:gd name="T4" fmla="*/ 222 w 232"/>
                <a:gd name="T5" fmla="*/ 178 h 188"/>
                <a:gd name="T6" fmla="*/ 203 w 232"/>
                <a:gd name="T7" fmla="*/ 186 h 188"/>
                <a:gd name="T8" fmla="*/ 203 w 232"/>
                <a:gd name="T9" fmla="*/ 186 h 188"/>
                <a:gd name="T10" fmla="*/ 29 w 232"/>
                <a:gd name="T11" fmla="*/ 186 h 188"/>
                <a:gd name="T12" fmla="*/ 10 w 232"/>
                <a:gd name="T13" fmla="*/ 178 h 188"/>
                <a:gd name="T14" fmla="*/ 2 w 232"/>
                <a:gd name="T15" fmla="*/ 159 h 188"/>
                <a:gd name="T16" fmla="*/ 2 w 232"/>
                <a:gd name="T17" fmla="*/ 106 h 188"/>
                <a:gd name="T18" fmla="*/ 0 w 232"/>
                <a:gd name="T19" fmla="*/ 107 h 188"/>
                <a:gd name="T20" fmla="*/ 0 w 232"/>
                <a:gd name="T21" fmla="*/ 159 h 188"/>
                <a:gd name="T22" fmla="*/ 29 w 232"/>
                <a:gd name="T23" fmla="*/ 188 h 188"/>
                <a:gd name="T24" fmla="*/ 203 w 232"/>
                <a:gd name="T25" fmla="*/ 188 h 188"/>
                <a:gd name="T26" fmla="*/ 232 w 232"/>
                <a:gd name="T27" fmla="*/ 159 h 188"/>
                <a:gd name="T28" fmla="*/ 232 w 232"/>
                <a:gd name="T29" fmla="*/ 100 h 188"/>
                <a:gd name="T30" fmla="*/ 230 w 232"/>
                <a:gd name="T31" fmla="*/ 99 h 188"/>
                <a:gd name="T32" fmla="*/ 230 w 232"/>
                <a:gd name="T33" fmla="*/ 80 h 188"/>
                <a:gd name="T34" fmla="*/ 230 w 232"/>
                <a:gd name="T35" fmla="*/ 81 h 188"/>
                <a:gd name="T36" fmla="*/ 232 w 232"/>
                <a:gd name="T37" fmla="*/ 83 h 188"/>
                <a:gd name="T38" fmla="*/ 232 w 232"/>
                <a:gd name="T39" fmla="*/ 83 h 188"/>
                <a:gd name="T40" fmla="*/ 230 w 232"/>
                <a:gd name="T41" fmla="*/ 80 h 188"/>
                <a:gd name="T42" fmla="*/ 226 w 232"/>
                <a:gd name="T43" fmla="*/ 11 h 188"/>
                <a:gd name="T44" fmla="*/ 224 w 232"/>
                <a:gd name="T45" fmla="*/ 12 h 188"/>
                <a:gd name="T46" fmla="*/ 225 w 232"/>
                <a:gd name="T47" fmla="*/ 13 h 188"/>
                <a:gd name="T48" fmla="*/ 226 w 232"/>
                <a:gd name="T49" fmla="*/ 11 h 188"/>
                <a:gd name="T50" fmla="*/ 226 w 232"/>
                <a:gd name="T51" fmla="*/ 11 h 188"/>
                <a:gd name="T52" fmla="*/ 203 w 232"/>
                <a:gd name="T53" fmla="*/ 0 h 188"/>
                <a:gd name="T54" fmla="*/ 29 w 232"/>
                <a:gd name="T55" fmla="*/ 0 h 188"/>
                <a:gd name="T56" fmla="*/ 5 w 232"/>
                <a:gd name="T57" fmla="*/ 14 h 188"/>
                <a:gd name="T58" fmla="*/ 6 w 232"/>
                <a:gd name="T59" fmla="*/ 15 h 188"/>
                <a:gd name="T60" fmla="*/ 10 w 232"/>
                <a:gd name="T61" fmla="*/ 10 h 188"/>
                <a:gd name="T62" fmla="*/ 29 w 232"/>
                <a:gd name="T63" fmla="*/ 2 h 188"/>
                <a:gd name="T64" fmla="*/ 203 w 232"/>
                <a:gd name="T65" fmla="*/ 2 h 188"/>
                <a:gd name="T66" fmla="*/ 214 w 232"/>
                <a:gd name="T67" fmla="*/ 4 h 188"/>
                <a:gd name="T68" fmla="*/ 215 w 232"/>
                <a:gd name="T69" fmla="*/ 2 h 188"/>
                <a:gd name="T70" fmla="*/ 203 w 232"/>
                <a:gd name="T7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188">
                  <a:moveTo>
                    <a:pt x="230" y="99"/>
                  </a:moveTo>
                  <a:cubicBezTo>
                    <a:pt x="230" y="159"/>
                    <a:pt x="230" y="159"/>
                    <a:pt x="230" y="159"/>
                  </a:cubicBezTo>
                  <a:cubicBezTo>
                    <a:pt x="230" y="167"/>
                    <a:pt x="227" y="173"/>
                    <a:pt x="222" y="178"/>
                  </a:cubicBezTo>
                  <a:cubicBezTo>
                    <a:pt x="217" y="183"/>
                    <a:pt x="210" y="186"/>
                    <a:pt x="203" y="186"/>
                  </a:cubicBezTo>
                  <a:cubicBezTo>
                    <a:pt x="203" y="186"/>
                    <a:pt x="203" y="186"/>
                    <a:pt x="203" y="186"/>
                  </a:cubicBezTo>
                  <a:cubicBezTo>
                    <a:pt x="29" y="186"/>
                    <a:pt x="29" y="186"/>
                    <a:pt x="29" y="186"/>
                  </a:cubicBezTo>
                  <a:cubicBezTo>
                    <a:pt x="22" y="186"/>
                    <a:pt x="15" y="183"/>
                    <a:pt x="10" y="178"/>
                  </a:cubicBezTo>
                  <a:cubicBezTo>
                    <a:pt x="5" y="173"/>
                    <a:pt x="2" y="167"/>
                    <a:pt x="2" y="159"/>
                  </a:cubicBezTo>
                  <a:cubicBezTo>
                    <a:pt x="2" y="106"/>
                    <a:pt x="2" y="106"/>
                    <a:pt x="2" y="106"/>
                  </a:cubicBezTo>
                  <a:cubicBezTo>
                    <a:pt x="2" y="106"/>
                    <a:pt x="1" y="107"/>
                    <a:pt x="0" y="107"/>
                  </a:cubicBezTo>
                  <a:cubicBezTo>
                    <a:pt x="0" y="159"/>
                    <a:pt x="0" y="159"/>
                    <a:pt x="0" y="159"/>
                  </a:cubicBezTo>
                  <a:cubicBezTo>
                    <a:pt x="0" y="175"/>
                    <a:pt x="13" y="188"/>
                    <a:pt x="29" y="188"/>
                  </a:cubicBezTo>
                  <a:cubicBezTo>
                    <a:pt x="203" y="188"/>
                    <a:pt x="203" y="188"/>
                    <a:pt x="203" y="188"/>
                  </a:cubicBezTo>
                  <a:cubicBezTo>
                    <a:pt x="219" y="188"/>
                    <a:pt x="232" y="175"/>
                    <a:pt x="232" y="159"/>
                  </a:cubicBezTo>
                  <a:cubicBezTo>
                    <a:pt x="232" y="100"/>
                    <a:pt x="232" y="100"/>
                    <a:pt x="232" y="100"/>
                  </a:cubicBezTo>
                  <a:cubicBezTo>
                    <a:pt x="231" y="100"/>
                    <a:pt x="231" y="99"/>
                    <a:pt x="230" y="99"/>
                  </a:cubicBezTo>
                  <a:moveTo>
                    <a:pt x="230" y="80"/>
                  </a:moveTo>
                  <a:cubicBezTo>
                    <a:pt x="230" y="81"/>
                    <a:pt x="230" y="81"/>
                    <a:pt x="230" y="81"/>
                  </a:cubicBezTo>
                  <a:cubicBezTo>
                    <a:pt x="231" y="81"/>
                    <a:pt x="231" y="82"/>
                    <a:pt x="232" y="83"/>
                  </a:cubicBezTo>
                  <a:cubicBezTo>
                    <a:pt x="232" y="83"/>
                    <a:pt x="232" y="83"/>
                    <a:pt x="232" y="83"/>
                  </a:cubicBezTo>
                  <a:cubicBezTo>
                    <a:pt x="231" y="82"/>
                    <a:pt x="231" y="81"/>
                    <a:pt x="230" y="80"/>
                  </a:cubicBezTo>
                  <a:moveTo>
                    <a:pt x="226" y="11"/>
                  </a:moveTo>
                  <a:cubicBezTo>
                    <a:pt x="225" y="11"/>
                    <a:pt x="225" y="12"/>
                    <a:pt x="224" y="12"/>
                  </a:cubicBezTo>
                  <a:cubicBezTo>
                    <a:pt x="225" y="12"/>
                    <a:pt x="225" y="13"/>
                    <a:pt x="225" y="13"/>
                  </a:cubicBezTo>
                  <a:cubicBezTo>
                    <a:pt x="225" y="12"/>
                    <a:pt x="225" y="11"/>
                    <a:pt x="226" y="11"/>
                  </a:cubicBezTo>
                  <a:cubicBezTo>
                    <a:pt x="226" y="11"/>
                    <a:pt x="226" y="11"/>
                    <a:pt x="226" y="11"/>
                  </a:cubicBezTo>
                  <a:moveTo>
                    <a:pt x="203" y="0"/>
                  </a:moveTo>
                  <a:cubicBezTo>
                    <a:pt x="29" y="0"/>
                    <a:pt x="29" y="0"/>
                    <a:pt x="29" y="0"/>
                  </a:cubicBezTo>
                  <a:cubicBezTo>
                    <a:pt x="19" y="0"/>
                    <a:pt x="10" y="5"/>
                    <a:pt x="5" y="14"/>
                  </a:cubicBezTo>
                  <a:cubicBezTo>
                    <a:pt x="5" y="14"/>
                    <a:pt x="6" y="14"/>
                    <a:pt x="6" y="15"/>
                  </a:cubicBezTo>
                  <a:cubicBezTo>
                    <a:pt x="7" y="13"/>
                    <a:pt x="9" y="11"/>
                    <a:pt x="10" y="10"/>
                  </a:cubicBezTo>
                  <a:cubicBezTo>
                    <a:pt x="15" y="5"/>
                    <a:pt x="22" y="2"/>
                    <a:pt x="29" y="2"/>
                  </a:cubicBezTo>
                  <a:cubicBezTo>
                    <a:pt x="203" y="2"/>
                    <a:pt x="203" y="2"/>
                    <a:pt x="203" y="2"/>
                  </a:cubicBezTo>
                  <a:cubicBezTo>
                    <a:pt x="207" y="2"/>
                    <a:pt x="211" y="3"/>
                    <a:pt x="214" y="4"/>
                  </a:cubicBezTo>
                  <a:cubicBezTo>
                    <a:pt x="214" y="3"/>
                    <a:pt x="215" y="3"/>
                    <a:pt x="215" y="2"/>
                  </a:cubicBezTo>
                  <a:cubicBezTo>
                    <a:pt x="212" y="1"/>
                    <a:pt x="207" y="0"/>
                    <a:pt x="203" y="0"/>
                  </a:cubicBezTo>
                </a:path>
              </a:pathLst>
            </a:custGeom>
            <a:solidFill>
              <a:srgbClr val="DA80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5" name="Freeform 59"/>
            <p:cNvSpPr/>
            <p:nvPr>
              <p:custDataLst>
                <p:tags r:id="rId47"/>
              </p:custDataLst>
            </p:nvPr>
          </p:nvSpPr>
          <p:spPr bwMode="auto">
            <a:xfrm>
              <a:off x="2498725" y="3639578"/>
              <a:ext cx="4992" cy="2496"/>
            </a:xfrm>
            <a:custGeom>
              <a:avLst/>
              <a:gdLst>
                <a:gd name="T0" fmla="*/ 0 w 4"/>
                <a:gd name="T1" fmla="*/ 0 h 2"/>
                <a:gd name="T2" fmla="*/ 2 w 4"/>
                <a:gd name="T3" fmla="*/ 2 h 2"/>
                <a:gd name="T4" fmla="*/ 4 w 4"/>
                <a:gd name="T5" fmla="*/ 1 h 2"/>
                <a:gd name="T6" fmla="*/ 1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1" y="0"/>
                  </a:lnTo>
                  <a:lnTo>
                    <a:pt x="0" y="0"/>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6" name="Freeform 60"/>
            <p:cNvSpPr/>
            <p:nvPr>
              <p:custDataLst>
                <p:tags r:id="rId48"/>
              </p:custDataLst>
            </p:nvPr>
          </p:nvSpPr>
          <p:spPr bwMode="auto">
            <a:xfrm>
              <a:off x="2498725" y="3639578"/>
              <a:ext cx="4992" cy="2496"/>
            </a:xfrm>
            <a:custGeom>
              <a:avLst/>
              <a:gdLst>
                <a:gd name="T0" fmla="*/ 0 w 4"/>
                <a:gd name="T1" fmla="*/ 0 h 2"/>
                <a:gd name="T2" fmla="*/ 2 w 4"/>
                <a:gd name="T3" fmla="*/ 2 h 2"/>
                <a:gd name="T4" fmla="*/ 4 w 4"/>
                <a:gd name="T5" fmla="*/ 1 h 2"/>
                <a:gd name="T6" fmla="*/ 1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7" name="Freeform 61"/>
            <p:cNvSpPr>
              <a:spLocks noEditPoints="1"/>
            </p:cNvSpPr>
            <p:nvPr>
              <p:custDataLst>
                <p:tags r:id="rId49"/>
              </p:custDataLst>
            </p:nvPr>
          </p:nvSpPr>
          <p:spPr bwMode="auto">
            <a:xfrm>
              <a:off x="2506213" y="3643323"/>
              <a:ext cx="264577" cy="212161"/>
            </a:xfrm>
            <a:custGeom>
              <a:avLst/>
              <a:gdLst>
                <a:gd name="T0" fmla="*/ 212 w 212"/>
                <a:gd name="T1" fmla="*/ 169 h 170"/>
                <a:gd name="T2" fmla="*/ 202 w 212"/>
                <a:gd name="T3" fmla="*/ 161 h 170"/>
                <a:gd name="T4" fmla="*/ 203 w 212"/>
                <a:gd name="T5" fmla="*/ 160 h 170"/>
                <a:gd name="T6" fmla="*/ 198 w 212"/>
                <a:gd name="T7" fmla="*/ 159 h 170"/>
                <a:gd name="T8" fmla="*/ 195 w 212"/>
                <a:gd name="T9" fmla="*/ 156 h 170"/>
                <a:gd name="T10" fmla="*/ 193 w 212"/>
                <a:gd name="T11" fmla="*/ 152 h 170"/>
                <a:gd name="T12" fmla="*/ 182 w 212"/>
                <a:gd name="T13" fmla="*/ 145 h 170"/>
                <a:gd name="T14" fmla="*/ 182 w 212"/>
                <a:gd name="T15" fmla="*/ 145 h 170"/>
                <a:gd name="T16" fmla="*/ 179 w 212"/>
                <a:gd name="T17" fmla="*/ 143 h 170"/>
                <a:gd name="T18" fmla="*/ 175 w 212"/>
                <a:gd name="T19" fmla="*/ 141 h 170"/>
                <a:gd name="T20" fmla="*/ 173 w 212"/>
                <a:gd name="T21" fmla="*/ 136 h 170"/>
                <a:gd name="T22" fmla="*/ 162 w 212"/>
                <a:gd name="T23" fmla="*/ 130 h 170"/>
                <a:gd name="T24" fmla="*/ 163 w 212"/>
                <a:gd name="T25" fmla="*/ 129 h 170"/>
                <a:gd name="T26" fmla="*/ 158 w 212"/>
                <a:gd name="T27" fmla="*/ 127 h 170"/>
                <a:gd name="T28" fmla="*/ 155 w 212"/>
                <a:gd name="T29" fmla="*/ 124 h 170"/>
                <a:gd name="T30" fmla="*/ 152 w 212"/>
                <a:gd name="T31" fmla="*/ 120 h 170"/>
                <a:gd name="T32" fmla="*/ 141 w 212"/>
                <a:gd name="T33" fmla="*/ 114 h 170"/>
                <a:gd name="T34" fmla="*/ 142 w 212"/>
                <a:gd name="T35" fmla="*/ 113 h 170"/>
                <a:gd name="T36" fmla="*/ 138 w 212"/>
                <a:gd name="T37" fmla="*/ 110 h 170"/>
                <a:gd name="T38" fmla="*/ 135 w 212"/>
                <a:gd name="T39" fmla="*/ 108 h 170"/>
                <a:gd name="T40" fmla="*/ 131 w 212"/>
                <a:gd name="T41" fmla="*/ 105 h 170"/>
                <a:gd name="T42" fmla="*/ 122 w 212"/>
                <a:gd name="T43" fmla="*/ 97 h 170"/>
                <a:gd name="T44" fmla="*/ 122 w 212"/>
                <a:gd name="T45" fmla="*/ 96 h 170"/>
                <a:gd name="T46" fmla="*/ 117 w 212"/>
                <a:gd name="T47" fmla="*/ 95 h 170"/>
                <a:gd name="T48" fmla="*/ 114 w 212"/>
                <a:gd name="T49" fmla="*/ 92 h 170"/>
                <a:gd name="T50" fmla="*/ 112 w 212"/>
                <a:gd name="T51" fmla="*/ 89 h 170"/>
                <a:gd name="T52" fmla="*/ 101 w 212"/>
                <a:gd name="T53" fmla="*/ 81 h 170"/>
                <a:gd name="T54" fmla="*/ 101 w 212"/>
                <a:gd name="T55" fmla="*/ 80 h 170"/>
                <a:gd name="T56" fmla="*/ 98 w 212"/>
                <a:gd name="T57" fmla="*/ 79 h 170"/>
                <a:gd name="T58" fmla="*/ 95 w 212"/>
                <a:gd name="T59" fmla="*/ 76 h 170"/>
                <a:gd name="T60" fmla="*/ 92 w 212"/>
                <a:gd name="T61" fmla="*/ 73 h 170"/>
                <a:gd name="T62" fmla="*/ 81 w 212"/>
                <a:gd name="T63" fmla="*/ 65 h 170"/>
                <a:gd name="T64" fmla="*/ 82 w 212"/>
                <a:gd name="T65" fmla="*/ 65 h 170"/>
                <a:gd name="T66" fmla="*/ 77 w 212"/>
                <a:gd name="T67" fmla="*/ 63 h 170"/>
                <a:gd name="T68" fmla="*/ 74 w 212"/>
                <a:gd name="T69" fmla="*/ 60 h 170"/>
                <a:gd name="T70" fmla="*/ 71 w 212"/>
                <a:gd name="T71" fmla="*/ 56 h 170"/>
                <a:gd name="T72" fmla="*/ 60 w 212"/>
                <a:gd name="T73" fmla="*/ 50 h 170"/>
                <a:gd name="T74" fmla="*/ 61 w 212"/>
                <a:gd name="T75" fmla="*/ 49 h 170"/>
                <a:gd name="T76" fmla="*/ 57 w 212"/>
                <a:gd name="T77" fmla="*/ 47 h 170"/>
                <a:gd name="T78" fmla="*/ 54 w 212"/>
                <a:gd name="T79" fmla="*/ 45 h 170"/>
                <a:gd name="T80" fmla="*/ 52 w 212"/>
                <a:gd name="T81" fmla="*/ 40 h 170"/>
                <a:gd name="T82" fmla="*/ 41 w 212"/>
                <a:gd name="T83" fmla="*/ 34 h 170"/>
                <a:gd name="T84" fmla="*/ 41 w 212"/>
                <a:gd name="T85" fmla="*/ 33 h 170"/>
                <a:gd name="T86" fmla="*/ 36 w 212"/>
                <a:gd name="T87" fmla="*/ 31 h 170"/>
                <a:gd name="T88" fmla="*/ 33 w 212"/>
                <a:gd name="T89" fmla="*/ 28 h 170"/>
                <a:gd name="T90" fmla="*/ 31 w 212"/>
                <a:gd name="T91" fmla="*/ 25 h 170"/>
                <a:gd name="T92" fmla="*/ 20 w 212"/>
                <a:gd name="T93" fmla="*/ 18 h 170"/>
                <a:gd name="T94" fmla="*/ 21 w 212"/>
                <a:gd name="T95" fmla="*/ 16 h 170"/>
                <a:gd name="T96" fmla="*/ 17 w 212"/>
                <a:gd name="T97" fmla="*/ 15 h 170"/>
                <a:gd name="T98" fmla="*/ 14 w 212"/>
                <a:gd name="T99" fmla="*/ 12 h 170"/>
                <a:gd name="T100" fmla="*/ 10 w 212"/>
                <a:gd name="T101" fmla="*/ 9 h 170"/>
                <a:gd name="T102" fmla="*/ 0 w 212"/>
                <a:gd name="T103" fmla="*/ 1 h 170"/>
                <a:gd name="T104" fmla="*/ 1 w 212"/>
                <a:gd name="T10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170">
                  <a:moveTo>
                    <a:pt x="209" y="166"/>
                  </a:moveTo>
                  <a:lnTo>
                    <a:pt x="212" y="170"/>
                  </a:lnTo>
                  <a:lnTo>
                    <a:pt x="212" y="169"/>
                  </a:lnTo>
                  <a:lnTo>
                    <a:pt x="209" y="165"/>
                  </a:lnTo>
                  <a:lnTo>
                    <a:pt x="209" y="166"/>
                  </a:lnTo>
                  <a:close/>
                  <a:moveTo>
                    <a:pt x="202" y="161"/>
                  </a:moveTo>
                  <a:lnTo>
                    <a:pt x="206" y="164"/>
                  </a:lnTo>
                  <a:lnTo>
                    <a:pt x="206" y="163"/>
                  </a:lnTo>
                  <a:lnTo>
                    <a:pt x="203" y="160"/>
                  </a:lnTo>
                  <a:lnTo>
                    <a:pt x="202" y="161"/>
                  </a:lnTo>
                  <a:close/>
                  <a:moveTo>
                    <a:pt x="195" y="156"/>
                  </a:moveTo>
                  <a:lnTo>
                    <a:pt x="198" y="159"/>
                  </a:lnTo>
                  <a:lnTo>
                    <a:pt x="200" y="158"/>
                  </a:lnTo>
                  <a:lnTo>
                    <a:pt x="196" y="156"/>
                  </a:lnTo>
                  <a:lnTo>
                    <a:pt x="195" y="156"/>
                  </a:lnTo>
                  <a:close/>
                  <a:moveTo>
                    <a:pt x="189" y="150"/>
                  </a:moveTo>
                  <a:lnTo>
                    <a:pt x="192" y="154"/>
                  </a:lnTo>
                  <a:lnTo>
                    <a:pt x="193" y="152"/>
                  </a:lnTo>
                  <a:lnTo>
                    <a:pt x="190" y="150"/>
                  </a:lnTo>
                  <a:lnTo>
                    <a:pt x="189" y="150"/>
                  </a:lnTo>
                  <a:close/>
                  <a:moveTo>
                    <a:pt x="182" y="145"/>
                  </a:moveTo>
                  <a:lnTo>
                    <a:pt x="185" y="148"/>
                  </a:lnTo>
                  <a:lnTo>
                    <a:pt x="185" y="147"/>
                  </a:lnTo>
                  <a:lnTo>
                    <a:pt x="182" y="145"/>
                  </a:lnTo>
                  <a:lnTo>
                    <a:pt x="182" y="145"/>
                  </a:lnTo>
                  <a:close/>
                  <a:moveTo>
                    <a:pt x="175" y="141"/>
                  </a:moveTo>
                  <a:lnTo>
                    <a:pt x="179" y="143"/>
                  </a:lnTo>
                  <a:lnTo>
                    <a:pt x="179" y="142"/>
                  </a:lnTo>
                  <a:lnTo>
                    <a:pt x="176" y="139"/>
                  </a:lnTo>
                  <a:lnTo>
                    <a:pt x="175" y="141"/>
                  </a:lnTo>
                  <a:close/>
                  <a:moveTo>
                    <a:pt x="168" y="135"/>
                  </a:moveTo>
                  <a:lnTo>
                    <a:pt x="171" y="137"/>
                  </a:lnTo>
                  <a:lnTo>
                    <a:pt x="173" y="136"/>
                  </a:lnTo>
                  <a:lnTo>
                    <a:pt x="169" y="134"/>
                  </a:lnTo>
                  <a:lnTo>
                    <a:pt x="168" y="135"/>
                  </a:lnTo>
                  <a:close/>
                  <a:moveTo>
                    <a:pt x="162" y="130"/>
                  </a:moveTo>
                  <a:lnTo>
                    <a:pt x="165" y="132"/>
                  </a:lnTo>
                  <a:lnTo>
                    <a:pt x="166" y="131"/>
                  </a:lnTo>
                  <a:lnTo>
                    <a:pt x="163" y="129"/>
                  </a:lnTo>
                  <a:lnTo>
                    <a:pt x="162" y="130"/>
                  </a:lnTo>
                  <a:close/>
                  <a:moveTo>
                    <a:pt x="155" y="124"/>
                  </a:moveTo>
                  <a:lnTo>
                    <a:pt x="158" y="127"/>
                  </a:lnTo>
                  <a:lnTo>
                    <a:pt x="158" y="125"/>
                  </a:lnTo>
                  <a:lnTo>
                    <a:pt x="155" y="123"/>
                  </a:lnTo>
                  <a:lnTo>
                    <a:pt x="155" y="124"/>
                  </a:lnTo>
                  <a:close/>
                  <a:moveTo>
                    <a:pt x="148" y="119"/>
                  </a:moveTo>
                  <a:lnTo>
                    <a:pt x="152" y="121"/>
                  </a:lnTo>
                  <a:lnTo>
                    <a:pt x="152" y="120"/>
                  </a:lnTo>
                  <a:lnTo>
                    <a:pt x="149" y="118"/>
                  </a:lnTo>
                  <a:lnTo>
                    <a:pt x="148" y="119"/>
                  </a:lnTo>
                  <a:close/>
                  <a:moveTo>
                    <a:pt x="141" y="114"/>
                  </a:moveTo>
                  <a:lnTo>
                    <a:pt x="144" y="116"/>
                  </a:lnTo>
                  <a:lnTo>
                    <a:pt x="146" y="116"/>
                  </a:lnTo>
                  <a:lnTo>
                    <a:pt x="142" y="113"/>
                  </a:lnTo>
                  <a:lnTo>
                    <a:pt x="141" y="114"/>
                  </a:lnTo>
                  <a:close/>
                  <a:moveTo>
                    <a:pt x="135" y="108"/>
                  </a:moveTo>
                  <a:lnTo>
                    <a:pt x="138" y="110"/>
                  </a:lnTo>
                  <a:lnTo>
                    <a:pt x="139" y="110"/>
                  </a:lnTo>
                  <a:lnTo>
                    <a:pt x="136" y="107"/>
                  </a:lnTo>
                  <a:lnTo>
                    <a:pt x="135" y="108"/>
                  </a:lnTo>
                  <a:close/>
                  <a:moveTo>
                    <a:pt x="128" y="103"/>
                  </a:moveTo>
                  <a:lnTo>
                    <a:pt x="131" y="105"/>
                  </a:lnTo>
                  <a:lnTo>
                    <a:pt x="131" y="105"/>
                  </a:lnTo>
                  <a:lnTo>
                    <a:pt x="128" y="102"/>
                  </a:lnTo>
                  <a:lnTo>
                    <a:pt x="128" y="103"/>
                  </a:lnTo>
                  <a:close/>
                  <a:moveTo>
                    <a:pt x="122" y="97"/>
                  </a:moveTo>
                  <a:lnTo>
                    <a:pt x="125" y="101"/>
                  </a:lnTo>
                  <a:lnTo>
                    <a:pt x="125" y="100"/>
                  </a:lnTo>
                  <a:lnTo>
                    <a:pt x="122" y="96"/>
                  </a:lnTo>
                  <a:lnTo>
                    <a:pt x="122" y="97"/>
                  </a:lnTo>
                  <a:close/>
                  <a:moveTo>
                    <a:pt x="114" y="92"/>
                  </a:moveTo>
                  <a:lnTo>
                    <a:pt x="117" y="95"/>
                  </a:lnTo>
                  <a:lnTo>
                    <a:pt x="119" y="94"/>
                  </a:lnTo>
                  <a:lnTo>
                    <a:pt x="115" y="91"/>
                  </a:lnTo>
                  <a:lnTo>
                    <a:pt x="114" y="92"/>
                  </a:lnTo>
                  <a:close/>
                  <a:moveTo>
                    <a:pt x="108" y="87"/>
                  </a:moveTo>
                  <a:lnTo>
                    <a:pt x="111" y="90"/>
                  </a:lnTo>
                  <a:lnTo>
                    <a:pt x="112" y="89"/>
                  </a:lnTo>
                  <a:lnTo>
                    <a:pt x="109" y="86"/>
                  </a:lnTo>
                  <a:lnTo>
                    <a:pt x="108" y="87"/>
                  </a:lnTo>
                  <a:close/>
                  <a:moveTo>
                    <a:pt x="101" y="81"/>
                  </a:moveTo>
                  <a:lnTo>
                    <a:pt x="104" y="84"/>
                  </a:lnTo>
                  <a:lnTo>
                    <a:pt x="106" y="83"/>
                  </a:lnTo>
                  <a:lnTo>
                    <a:pt x="101" y="80"/>
                  </a:lnTo>
                  <a:lnTo>
                    <a:pt x="101" y="81"/>
                  </a:lnTo>
                  <a:close/>
                  <a:moveTo>
                    <a:pt x="95" y="76"/>
                  </a:moveTo>
                  <a:lnTo>
                    <a:pt x="98" y="79"/>
                  </a:lnTo>
                  <a:lnTo>
                    <a:pt x="98" y="78"/>
                  </a:lnTo>
                  <a:lnTo>
                    <a:pt x="95" y="76"/>
                  </a:lnTo>
                  <a:lnTo>
                    <a:pt x="95" y="76"/>
                  </a:lnTo>
                  <a:close/>
                  <a:moveTo>
                    <a:pt x="87" y="70"/>
                  </a:moveTo>
                  <a:lnTo>
                    <a:pt x="90" y="74"/>
                  </a:lnTo>
                  <a:lnTo>
                    <a:pt x="92" y="73"/>
                  </a:lnTo>
                  <a:lnTo>
                    <a:pt x="88" y="70"/>
                  </a:lnTo>
                  <a:lnTo>
                    <a:pt x="87" y="70"/>
                  </a:lnTo>
                  <a:close/>
                  <a:moveTo>
                    <a:pt x="81" y="65"/>
                  </a:moveTo>
                  <a:lnTo>
                    <a:pt x="84" y="68"/>
                  </a:lnTo>
                  <a:lnTo>
                    <a:pt x="85" y="67"/>
                  </a:lnTo>
                  <a:lnTo>
                    <a:pt x="82" y="65"/>
                  </a:lnTo>
                  <a:lnTo>
                    <a:pt x="81" y="65"/>
                  </a:lnTo>
                  <a:close/>
                  <a:moveTo>
                    <a:pt x="74" y="60"/>
                  </a:moveTo>
                  <a:lnTo>
                    <a:pt x="77" y="63"/>
                  </a:lnTo>
                  <a:lnTo>
                    <a:pt x="79" y="62"/>
                  </a:lnTo>
                  <a:lnTo>
                    <a:pt x="74" y="60"/>
                  </a:lnTo>
                  <a:lnTo>
                    <a:pt x="74" y="60"/>
                  </a:lnTo>
                  <a:close/>
                  <a:moveTo>
                    <a:pt x="68" y="55"/>
                  </a:moveTo>
                  <a:lnTo>
                    <a:pt x="71" y="57"/>
                  </a:lnTo>
                  <a:lnTo>
                    <a:pt x="71" y="56"/>
                  </a:lnTo>
                  <a:lnTo>
                    <a:pt x="68" y="54"/>
                  </a:lnTo>
                  <a:lnTo>
                    <a:pt x="68" y="55"/>
                  </a:lnTo>
                  <a:close/>
                  <a:moveTo>
                    <a:pt x="60" y="50"/>
                  </a:moveTo>
                  <a:lnTo>
                    <a:pt x="63" y="52"/>
                  </a:lnTo>
                  <a:lnTo>
                    <a:pt x="64" y="51"/>
                  </a:lnTo>
                  <a:lnTo>
                    <a:pt x="61" y="49"/>
                  </a:lnTo>
                  <a:lnTo>
                    <a:pt x="60" y="50"/>
                  </a:lnTo>
                  <a:close/>
                  <a:moveTo>
                    <a:pt x="54" y="45"/>
                  </a:moveTo>
                  <a:lnTo>
                    <a:pt x="57" y="47"/>
                  </a:lnTo>
                  <a:lnTo>
                    <a:pt x="58" y="46"/>
                  </a:lnTo>
                  <a:lnTo>
                    <a:pt x="55" y="43"/>
                  </a:lnTo>
                  <a:lnTo>
                    <a:pt x="54" y="45"/>
                  </a:lnTo>
                  <a:close/>
                  <a:moveTo>
                    <a:pt x="47" y="39"/>
                  </a:moveTo>
                  <a:lnTo>
                    <a:pt x="50" y="41"/>
                  </a:lnTo>
                  <a:lnTo>
                    <a:pt x="52" y="40"/>
                  </a:lnTo>
                  <a:lnTo>
                    <a:pt x="47" y="38"/>
                  </a:lnTo>
                  <a:lnTo>
                    <a:pt x="47" y="39"/>
                  </a:lnTo>
                  <a:close/>
                  <a:moveTo>
                    <a:pt x="41" y="34"/>
                  </a:moveTo>
                  <a:lnTo>
                    <a:pt x="44" y="36"/>
                  </a:lnTo>
                  <a:lnTo>
                    <a:pt x="44" y="35"/>
                  </a:lnTo>
                  <a:lnTo>
                    <a:pt x="41" y="33"/>
                  </a:lnTo>
                  <a:lnTo>
                    <a:pt x="41" y="34"/>
                  </a:lnTo>
                  <a:close/>
                  <a:moveTo>
                    <a:pt x="33" y="28"/>
                  </a:moveTo>
                  <a:lnTo>
                    <a:pt x="36" y="31"/>
                  </a:lnTo>
                  <a:lnTo>
                    <a:pt x="37" y="31"/>
                  </a:lnTo>
                  <a:lnTo>
                    <a:pt x="34" y="27"/>
                  </a:lnTo>
                  <a:lnTo>
                    <a:pt x="33" y="28"/>
                  </a:lnTo>
                  <a:close/>
                  <a:moveTo>
                    <a:pt x="27" y="23"/>
                  </a:moveTo>
                  <a:lnTo>
                    <a:pt x="30" y="25"/>
                  </a:lnTo>
                  <a:lnTo>
                    <a:pt x="31" y="25"/>
                  </a:lnTo>
                  <a:lnTo>
                    <a:pt x="28" y="22"/>
                  </a:lnTo>
                  <a:lnTo>
                    <a:pt x="27" y="23"/>
                  </a:lnTo>
                  <a:close/>
                  <a:moveTo>
                    <a:pt x="20" y="18"/>
                  </a:moveTo>
                  <a:lnTo>
                    <a:pt x="23" y="20"/>
                  </a:lnTo>
                  <a:lnTo>
                    <a:pt x="25" y="20"/>
                  </a:lnTo>
                  <a:lnTo>
                    <a:pt x="21" y="16"/>
                  </a:lnTo>
                  <a:lnTo>
                    <a:pt x="20" y="18"/>
                  </a:lnTo>
                  <a:close/>
                  <a:moveTo>
                    <a:pt x="14" y="12"/>
                  </a:moveTo>
                  <a:lnTo>
                    <a:pt x="17" y="15"/>
                  </a:lnTo>
                  <a:lnTo>
                    <a:pt x="17" y="14"/>
                  </a:lnTo>
                  <a:lnTo>
                    <a:pt x="14" y="11"/>
                  </a:lnTo>
                  <a:lnTo>
                    <a:pt x="14" y="12"/>
                  </a:lnTo>
                  <a:close/>
                  <a:moveTo>
                    <a:pt x="6" y="7"/>
                  </a:moveTo>
                  <a:lnTo>
                    <a:pt x="10" y="10"/>
                  </a:lnTo>
                  <a:lnTo>
                    <a:pt x="10" y="9"/>
                  </a:lnTo>
                  <a:lnTo>
                    <a:pt x="7" y="6"/>
                  </a:lnTo>
                  <a:lnTo>
                    <a:pt x="6" y="7"/>
                  </a:lnTo>
                  <a:close/>
                  <a:moveTo>
                    <a:pt x="0" y="1"/>
                  </a:moveTo>
                  <a:lnTo>
                    <a:pt x="3" y="5"/>
                  </a:lnTo>
                  <a:lnTo>
                    <a:pt x="4" y="4"/>
                  </a:lnTo>
                  <a:lnTo>
                    <a:pt x="1" y="0"/>
                  </a:lnTo>
                  <a:lnTo>
                    <a:pt x="0" y="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8" name="Freeform 62"/>
            <p:cNvSpPr/>
            <p:nvPr>
              <p:custDataLst>
                <p:tags r:id="rId50"/>
              </p:custDataLst>
            </p:nvPr>
          </p:nvSpPr>
          <p:spPr bwMode="auto">
            <a:xfrm>
              <a:off x="2775782" y="3856731"/>
              <a:ext cx="2496" cy="2496"/>
            </a:xfrm>
            <a:custGeom>
              <a:avLst/>
              <a:gdLst>
                <a:gd name="T0" fmla="*/ 0 w 2"/>
                <a:gd name="T1" fmla="*/ 1 h 2"/>
                <a:gd name="T2" fmla="*/ 1 w 2"/>
                <a:gd name="T3" fmla="*/ 2 h 2"/>
                <a:gd name="T4" fmla="*/ 2 w 2"/>
                <a:gd name="T5" fmla="*/ 2 h 2"/>
                <a:gd name="T6" fmla="*/ 1 w 2"/>
                <a:gd name="T7" fmla="*/ 0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lnTo>
                    <a:pt x="1" y="2"/>
                  </a:lnTo>
                  <a:lnTo>
                    <a:pt x="2" y="2"/>
                  </a:lnTo>
                  <a:lnTo>
                    <a:pt x="1" y="0"/>
                  </a:lnTo>
                  <a:lnTo>
                    <a:pt x="0" y="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79" name="Freeform 63"/>
            <p:cNvSpPr/>
            <p:nvPr>
              <p:custDataLst>
                <p:tags r:id="rId51"/>
              </p:custDataLst>
            </p:nvPr>
          </p:nvSpPr>
          <p:spPr bwMode="auto">
            <a:xfrm>
              <a:off x="2775782" y="3856731"/>
              <a:ext cx="2496" cy="2496"/>
            </a:xfrm>
            <a:custGeom>
              <a:avLst/>
              <a:gdLst>
                <a:gd name="T0" fmla="*/ 0 w 2"/>
                <a:gd name="T1" fmla="*/ 1 h 2"/>
                <a:gd name="T2" fmla="*/ 1 w 2"/>
                <a:gd name="T3" fmla="*/ 2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0" y="1"/>
                  </a:moveTo>
                  <a:lnTo>
                    <a:pt x="1" y="2"/>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0" name="Freeform 64"/>
            <p:cNvSpPr/>
            <p:nvPr>
              <p:custDataLst>
                <p:tags r:id="rId52"/>
              </p:custDataLst>
            </p:nvPr>
          </p:nvSpPr>
          <p:spPr bwMode="auto">
            <a:xfrm>
              <a:off x="2503717" y="3859227"/>
              <a:ext cx="2496" cy="2496"/>
            </a:xfrm>
            <a:custGeom>
              <a:avLst/>
              <a:gdLst>
                <a:gd name="T0" fmla="*/ 0 w 2"/>
                <a:gd name="T1" fmla="*/ 2 h 2"/>
                <a:gd name="T2" fmla="*/ 2 w 2"/>
                <a:gd name="T3" fmla="*/ 1 h 2"/>
                <a:gd name="T4" fmla="*/ 1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1" y="0"/>
                  </a:lnTo>
                  <a:lnTo>
                    <a:pt x="0" y="1"/>
                  </a:lnTo>
                  <a:lnTo>
                    <a:pt x="0" y="2"/>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1" name="Freeform 65"/>
            <p:cNvSpPr/>
            <p:nvPr>
              <p:custDataLst>
                <p:tags r:id="rId53"/>
              </p:custDataLst>
            </p:nvPr>
          </p:nvSpPr>
          <p:spPr bwMode="auto">
            <a:xfrm>
              <a:off x="2503717" y="3859227"/>
              <a:ext cx="2496" cy="2496"/>
            </a:xfrm>
            <a:custGeom>
              <a:avLst/>
              <a:gdLst>
                <a:gd name="T0" fmla="*/ 0 w 2"/>
                <a:gd name="T1" fmla="*/ 2 h 2"/>
                <a:gd name="T2" fmla="*/ 2 w 2"/>
                <a:gd name="T3" fmla="*/ 1 h 2"/>
                <a:gd name="T4" fmla="*/ 1 w 2"/>
                <a:gd name="T5" fmla="*/ 0 h 2"/>
                <a:gd name="T6" fmla="*/ 0 w 2"/>
                <a:gd name="T7" fmla="*/ 1 h 2"/>
              </a:gdLst>
              <a:ahLst/>
              <a:cxnLst>
                <a:cxn ang="0">
                  <a:pos x="T0" y="T1"/>
                </a:cxn>
                <a:cxn ang="0">
                  <a:pos x="T2" y="T3"/>
                </a:cxn>
                <a:cxn ang="0">
                  <a:pos x="T4" y="T5"/>
                </a:cxn>
                <a:cxn ang="0">
                  <a:pos x="T6" y="T7"/>
                </a:cxn>
              </a:cxnLst>
              <a:rect l="0" t="0" r="r" b="b"/>
              <a:pathLst>
                <a:path w="2" h="2">
                  <a:moveTo>
                    <a:pt x="0" y="2"/>
                  </a:moveTo>
                  <a:lnTo>
                    <a:pt x="2" y="1"/>
                  </a:lnTo>
                  <a:lnTo>
                    <a:pt x="1" y="0"/>
                  </a:lnTo>
                  <a:lnTo>
                    <a:pt x="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2" name="Freeform 66"/>
            <p:cNvSpPr>
              <a:spLocks noEditPoints="1"/>
            </p:cNvSpPr>
            <p:nvPr>
              <p:custDataLst>
                <p:tags r:id="rId54"/>
              </p:custDataLst>
            </p:nvPr>
          </p:nvSpPr>
          <p:spPr bwMode="auto">
            <a:xfrm>
              <a:off x="2508709" y="3643323"/>
              <a:ext cx="264577" cy="213409"/>
            </a:xfrm>
            <a:custGeom>
              <a:avLst/>
              <a:gdLst>
                <a:gd name="T0" fmla="*/ 210 w 212"/>
                <a:gd name="T1" fmla="*/ 0 h 171"/>
                <a:gd name="T2" fmla="*/ 202 w 212"/>
                <a:gd name="T3" fmla="*/ 9 h 171"/>
                <a:gd name="T4" fmla="*/ 201 w 212"/>
                <a:gd name="T5" fmla="*/ 9 h 171"/>
                <a:gd name="T6" fmla="*/ 199 w 212"/>
                <a:gd name="T7" fmla="*/ 12 h 171"/>
                <a:gd name="T8" fmla="*/ 194 w 212"/>
                <a:gd name="T9" fmla="*/ 14 h 171"/>
                <a:gd name="T10" fmla="*/ 191 w 212"/>
                <a:gd name="T11" fmla="*/ 16 h 171"/>
                <a:gd name="T12" fmla="*/ 181 w 212"/>
                <a:gd name="T13" fmla="*/ 25 h 171"/>
                <a:gd name="T14" fmla="*/ 180 w 212"/>
                <a:gd name="T15" fmla="*/ 25 h 171"/>
                <a:gd name="T16" fmla="*/ 178 w 212"/>
                <a:gd name="T17" fmla="*/ 28 h 171"/>
                <a:gd name="T18" fmla="*/ 175 w 212"/>
                <a:gd name="T19" fmla="*/ 31 h 171"/>
                <a:gd name="T20" fmla="*/ 171 w 212"/>
                <a:gd name="T21" fmla="*/ 33 h 171"/>
                <a:gd name="T22" fmla="*/ 162 w 212"/>
                <a:gd name="T23" fmla="*/ 41 h 171"/>
                <a:gd name="T24" fmla="*/ 161 w 212"/>
                <a:gd name="T25" fmla="*/ 41 h 171"/>
                <a:gd name="T26" fmla="*/ 158 w 212"/>
                <a:gd name="T27" fmla="*/ 45 h 171"/>
                <a:gd name="T28" fmla="*/ 154 w 212"/>
                <a:gd name="T29" fmla="*/ 47 h 171"/>
                <a:gd name="T30" fmla="*/ 151 w 212"/>
                <a:gd name="T31" fmla="*/ 49 h 171"/>
                <a:gd name="T32" fmla="*/ 141 w 212"/>
                <a:gd name="T33" fmla="*/ 57 h 171"/>
                <a:gd name="T34" fmla="*/ 140 w 212"/>
                <a:gd name="T35" fmla="*/ 57 h 171"/>
                <a:gd name="T36" fmla="*/ 138 w 212"/>
                <a:gd name="T37" fmla="*/ 61 h 171"/>
                <a:gd name="T38" fmla="*/ 135 w 212"/>
                <a:gd name="T39" fmla="*/ 63 h 171"/>
                <a:gd name="T40" fmla="*/ 131 w 212"/>
                <a:gd name="T41" fmla="*/ 65 h 171"/>
                <a:gd name="T42" fmla="*/ 121 w 212"/>
                <a:gd name="T43" fmla="*/ 74 h 171"/>
                <a:gd name="T44" fmla="*/ 121 w 212"/>
                <a:gd name="T45" fmla="*/ 74 h 171"/>
                <a:gd name="T46" fmla="*/ 118 w 212"/>
                <a:gd name="T47" fmla="*/ 77 h 171"/>
                <a:gd name="T48" fmla="*/ 114 w 212"/>
                <a:gd name="T49" fmla="*/ 79 h 171"/>
                <a:gd name="T50" fmla="*/ 110 w 212"/>
                <a:gd name="T51" fmla="*/ 81 h 171"/>
                <a:gd name="T52" fmla="*/ 101 w 212"/>
                <a:gd name="T53" fmla="*/ 90 h 171"/>
                <a:gd name="T54" fmla="*/ 100 w 212"/>
                <a:gd name="T55" fmla="*/ 90 h 171"/>
                <a:gd name="T56" fmla="*/ 98 w 212"/>
                <a:gd name="T57" fmla="*/ 93 h 171"/>
                <a:gd name="T58" fmla="*/ 95 w 212"/>
                <a:gd name="T59" fmla="*/ 95 h 171"/>
                <a:gd name="T60" fmla="*/ 91 w 212"/>
                <a:gd name="T61" fmla="*/ 97 h 171"/>
                <a:gd name="T62" fmla="*/ 81 w 212"/>
                <a:gd name="T63" fmla="*/ 106 h 171"/>
                <a:gd name="T64" fmla="*/ 81 w 212"/>
                <a:gd name="T65" fmla="*/ 105 h 171"/>
                <a:gd name="T66" fmla="*/ 78 w 212"/>
                <a:gd name="T67" fmla="*/ 109 h 171"/>
                <a:gd name="T68" fmla="*/ 74 w 212"/>
                <a:gd name="T69" fmla="*/ 111 h 171"/>
                <a:gd name="T70" fmla="*/ 70 w 212"/>
                <a:gd name="T71" fmla="*/ 114 h 171"/>
                <a:gd name="T72" fmla="*/ 61 w 212"/>
                <a:gd name="T73" fmla="*/ 122 h 171"/>
                <a:gd name="T74" fmla="*/ 60 w 212"/>
                <a:gd name="T75" fmla="*/ 121 h 171"/>
                <a:gd name="T76" fmla="*/ 58 w 212"/>
                <a:gd name="T77" fmla="*/ 125 h 171"/>
                <a:gd name="T78" fmla="*/ 54 w 212"/>
                <a:gd name="T79" fmla="*/ 128 h 171"/>
                <a:gd name="T80" fmla="*/ 51 w 212"/>
                <a:gd name="T81" fmla="*/ 130 h 171"/>
                <a:gd name="T82" fmla="*/ 41 w 212"/>
                <a:gd name="T83" fmla="*/ 138 h 171"/>
                <a:gd name="T84" fmla="*/ 40 w 212"/>
                <a:gd name="T85" fmla="*/ 137 h 171"/>
                <a:gd name="T86" fmla="*/ 38 w 212"/>
                <a:gd name="T87" fmla="*/ 142 h 171"/>
                <a:gd name="T88" fmla="*/ 34 w 212"/>
                <a:gd name="T89" fmla="*/ 144 h 171"/>
                <a:gd name="T90" fmla="*/ 30 w 212"/>
                <a:gd name="T91" fmla="*/ 146 h 171"/>
                <a:gd name="T92" fmla="*/ 20 w 212"/>
                <a:gd name="T93" fmla="*/ 155 h 171"/>
                <a:gd name="T94" fmla="*/ 20 w 212"/>
                <a:gd name="T95" fmla="*/ 154 h 171"/>
                <a:gd name="T96" fmla="*/ 17 w 212"/>
                <a:gd name="T97" fmla="*/ 158 h 171"/>
                <a:gd name="T98" fmla="*/ 14 w 212"/>
                <a:gd name="T99" fmla="*/ 160 h 171"/>
                <a:gd name="T100" fmla="*/ 11 w 212"/>
                <a:gd name="T101" fmla="*/ 162 h 171"/>
                <a:gd name="T102" fmla="*/ 1 w 212"/>
                <a:gd name="T103" fmla="*/ 171 h 171"/>
                <a:gd name="T104" fmla="*/ 0 w 212"/>
                <a:gd name="T105"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171">
                  <a:moveTo>
                    <a:pt x="208" y="4"/>
                  </a:moveTo>
                  <a:lnTo>
                    <a:pt x="212" y="1"/>
                  </a:lnTo>
                  <a:lnTo>
                    <a:pt x="210" y="0"/>
                  </a:lnTo>
                  <a:lnTo>
                    <a:pt x="207" y="4"/>
                  </a:lnTo>
                  <a:lnTo>
                    <a:pt x="208" y="4"/>
                  </a:lnTo>
                  <a:close/>
                  <a:moveTo>
                    <a:pt x="202" y="9"/>
                  </a:moveTo>
                  <a:lnTo>
                    <a:pt x="205" y="7"/>
                  </a:lnTo>
                  <a:lnTo>
                    <a:pt x="204" y="6"/>
                  </a:lnTo>
                  <a:lnTo>
                    <a:pt x="201" y="9"/>
                  </a:lnTo>
                  <a:lnTo>
                    <a:pt x="202" y="9"/>
                  </a:lnTo>
                  <a:close/>
                  <a:moveTo>
                    <a:pt x="194" y="14"/>
                  </a:moveTo>
                  <a:lnTo>
                    <a:pt x="199" y="12"/>
                  </a:lnTo>
                  <a:lnTo>
                    <a:pt x="198" y="11"/>
                  </a:lnTo>
                  <a:lnTo>
                    <a:pt x="194" y="14"/>
                  </a:lnTo>
                  <a:lnTo>
                    <a:pt x="194" y="14"/>
                  </a:lnTo>
                  <a:close/>
                  <a:moveTo>
                    <a:pt x="188" y="20"/>
                  </a:moveTo>
                  <a:lnTo>
                    <a:pt x="191" y="18"/>
                  </a:lnTo>
                  <a:lnTo>
                    <a:pt x="191" y="16"/>
                  </a:lnTo>
                  <a:lnTo>
                    <a:pt x="188" y="20"/>
                  </a:lnTo>
                  <a:lnTo>
                    <a:pt x="188" y="20"/>
                  </a:lnTo>
                  <a:close/>
                  <a:moveTo>
                    <a:pt x="181" y="25"/>
                  </a:moveTo>
                  <a:lnTo>
                    <a:pt x="185" y="23"/>
                  </a:lnTo>
                  <a:lnTo>
                    <a:pt x="185" y="22"/>
                  </a:lnTo>
                  <a:lnTo>
                    <a:pt x="180" y="25"/>
                  </a:lnTo>
                  <a:lnTo>
                    <a:pt x="181" y="25"/>
                  </a:lnTo>
                  <a:close/>
                  <a:moveTo>
                    <a:pt x="175" y="31"/>
                  </a:moveTo>
                  <a:lnTo>
                    <a:pt x="178" y="28"/>
                  </a:lnTo>
                  <a:lnTo>
                    <a:pt x="177" y="27"/>
                  </a:lnTo>
                  <a:lnTo>
                    <a:pt x="174" y="31"/>
                  </a:lnTo>
                  <a:lnTo>
                    <a:pt x="175" y="31"/>
                  </a:lnTo>
                  <a:close/>
                  <a:moveTo>
                    <a:pt x="168" y="36"/>
                  </a:moveTo>
                  <a:lnTo>
                    <a:pt x="172" y="34"/>
                  </a:lnTo>
                  <a:lnTo>
                    <a:pt x="171" y="33"/>
                  </a:lnTo>
                  <a:lnTo>
                    <a:pt x="167" y="36"/>
                  </a:lnTo>
                  <a:lnTo>
                    <a:pt x="168" y="36"/>
                  </a:lnTo>
                  <a:close/>
                  <a:moveTo>
                    <a:pt x="162" y="41"/>
                  </a:moveTo>
                  <a:lnTo>
                    <a:pt x="165" y="39"/>
                  </a:lnTo>
                  <a:lnTo>
                    <a:pt x="164" y="38"/>
                  </a:lnTo>
                  <a:lnTo>
                    <a:pt x="161" y="41"/>
                  </a:lnTo>
                  <a:lnTo>
                    <a:pt x="162" y="41"/>
                  </a:lnTo>
                  <a:close/>
                  <a:moveTo>
                    <a:pt x="154" y="47"/>
                  </a:moveTo>
                  <a:lnTo>
                    <a:pt x="158" y="45"/>
                  </a:lnTo>
                  <a:lnTo>
                    <a:pt x="158" y="43"/>
                  </a:lnTo>
                  <a:lnTo>
                    <a:pt x="154" y="47"/>
                  </a:lnTo>
                  <a:lnTo>
                    <a:pt x="154" y="47"/>
                  </a:lnTo>
                  <a:close/>
                  <a:moveTo>
                    <a:pt x="148" y="52"/>
                  </a:moveTo>
                  <a:lnTo>
                    <a:pt x="151" y="50"/>
                  </a:lnTo>
                  <a:lnTo>
                    <a:pt x="151" y="49"/>
                  </a:lnTo>
                  <a:lnTo>
                    <a:pt x="148" y="52"/>
                  </a:lnTo>
                  <a:lnTo>
                    <a:pt x="148" y="52"/>
                  </a:lnTo>
                  <a:close/>
                  <a:moveTo>
                    <a:pt x="141" y="57"/>
                  </a:moveTo>
                  <a:lnTo>
                    <a:pt x="145" y="55"/>
                  </a:lnTo>
                  <a:lnTo>
                    <a:pt x="144" y="54"/>
                  </a:lnTo>
                  <a:lnTo>
                    <a:pt x="140" y="57"/>
                  </a:lnTo>
                  <a:lnTo>
                    <a:pt x="141" y="57"/>
                  </a:lnTo>
                  <a:close/>
                  <a:moveTo>
                    <a:pt x="135" y="63"/>
                  </a:moveTo>
                  <a:lnTo>
                    <a:pt x="138" y="61"/>
                  </a:lnTo>
                  <a:lnTo>
                    <a:pt x="137" y="60"/>
                  </a:lnTo>
                  <a:lnTo>
                    <a:pt x="134" y="63"/>
                  </a:lnTo>
                  <a:lnTo>
                    <a:pt x="135" y="63"/>
                  </a:lnTo>
                  <a:close/>
                  <a:moveTo>
                    <a:pt x="128" y="68"/>
                  </a:moveTo>
                  <a:lnTo>
                    <a:pt x="132" y="66"/>
                  </a:lnTo>
                  <a:lnTo>
                    <a:pt x="131" y="65"/>
                  </a:lnTo>
                  <a:lnTo>
                    <a:pt x="127" y="68"/>
                  </a:lnTo>
                  <a:lnTo>
                    <a:pt x="128" y="68"/>
                  </a:lnTo>
                  <a:close/>
                  <a:moveTo>
                    <a:pt x="121" y="74"/>
                  </a:moveTo>
                  <a:lnTo>
                    <a:pt x="124" y="72"/>
                  </a:lnTo>
                  <a:lnTo>
                    <a:pt x="124" y="70"/>
                  </a:lnTo>
                  <a:lnTo>
                    <a:pt x="121" y="74"/>
                  </a:lnTo>
                  <a:lnTo>
                    <a:pt x="121" y="74"/>
                  </a:lnTo>
                  <a:close/>
                  <a:moveTo>
                    <a:pt x="114" y="79"/>
                  </a:moveTo>
                  <a:lnTo>
                    <a:pt x="118" y="77"/>
                  </a:lnTo>
                  <a:lnTo>
                    <a:pt x="118" y="76"/>
                  </a:lnTo>
                  <a:lnTo>
                    <a:pt x="114" y="79"/>
                  </a:lnTo>
                  <a:lnTo>
                    <a:pt x="114" y="79"/>
                  </a:lnTo>
                  <a:close/>
                  <a:moveTo>
                    <a:pt x="108" y="84"/>
                  </a:moveTo>
                  <a:lnTo>
                    <a:pt x="111" y="82"/>
                  </a:lnTo>
                  <a:lnTo>
                    <a:pt x="110" y="81"/>
                  </a:lnTo>
                  <a:lnTo>
                    <a:pt x="107" y="84"/>
                  </a:lnTo>
                  <a:lnTo>
                    <a:pt x="108" y="84"/>
                  </a:lnTo>
                  <a:close/>
                  <a:moveTo>
                    <a:pt x="101" y="90"/>
                  </a:moveTo>
                  <a:lnTo>
                    <a:pt x="105" y="88"/>
                  </a:lnTo>
                  <a:lnTo>
                    <a:pt x="104" y="87"/>
                  </a:lnTo>
                  <a:lnTo>
                    <a:pt x="100" y="90"/>
                  </a:lnTo>
                  <a:lnTo>
                    <a:pt x="101" y="90"/>
                  </a:lnTo>
                  <a:close/>
                  <a:moveTo>
                    <a:pt x="95" y="95"/>
                  </a:moveTo>
                  <a:lnTo>
                    <a:pt x="98" y="93"/>
                  </a:lnTo>
                  <a:lnTo>
                    <a:pt x="97" y="92"/>
                  </a:lnTo>
                  <a:lnTo>
                    <a:pt x="94" y="95"/>
                  </a:lnTo>
                  <a:lnTo>
                    <a:pt x="95" y="95"/>
                  </a:lnTo>
                  <a:close/>
                  <a:moveTo>
                    <a:pt x="87" y="101"/>
                  </a:moveTo>
                  <a:lnTo>
                    <a:pt x="91" y="98"/>
                  </a:lnTo>
                  <a:lnTo>
                    <a:pt x="91" y="97"/>
                  </a:lnTo>
                  <a:lnTo>
                    <a:pt x="87" y="100"/>
                  </a:lnTo>
                  <a:lnTo>
                    <a:pt x="87" y="101"/>
                  </a:lnTo>
                  <a:close/>
                  <a:moveTo>
                    <a:pt x="81" y="106"/>
                  </a:moveTo>
                  <a:lnTo>
                    <a:pt x="84" y="104"/>
                  </a:lnTo>
                  <a:lnTo>
                    <a:pt x="84" y="103"/>
                  </a:lnTo>
                  <a:lnTo>
                    <a:pt x="81" y="105"/>
                  </a:lnTo>
                  <a:lnTo>
                    <a:pt x="81" y="106"/>
                  </a:lnTo>
                  <a:close/>
                  <a:moveTo>
                    <a:pt x="74" y="111"/>
                  </a:moveTo>
                  <a:lnTo>
                    <a:pt x="78" y="109"/>
                  </a:lnTo>
                  <a:lnTo>
                    <a:pt x="77" y="108"/>
                  </a:lnTo>
                  <a:lnTo>
                    <a:pt x="73" y="110"/>
                  </a:lnTo>
                  <a:lnTo>
                    <a:pt x="74" y="111"/>
                  </a:lnTo>
                  <a:close/>
                  <a:moveTo>
                    <a:pt x="68" y="117"/>
                  </a:moveTo>
                  <a:lnTo>
                    <a:pt x="71" y="115"/>
                  </a:lnTo>
                  <a:lnTo>
                    <a:pt x="70" y="114"/>
                  </a:lnTo>
                  <a:lnTo>
                    <a:pt x="67" y="116"/>
                  </a:lnTo>
                  <a:lnTo>
                    <a:pt x="68" y="117"/>
                  </a:lnTo>
                  <a:close/>
                  <a:moveTo>
                    <a:pt x="61" y="122"/>
                  </a:moveTo>
                  <a:lnTo>
                    <a:pt x="65" y="120"/>
                  </a:lnTo>
                  <a:lnTo>
                    <a:pt x="64" y="119"/>
                  </a:lnTo>
                  <a:lnTo>
                    <a:pt x="60" y="121"/>
                  </a:lnTo>
                  <a:lnTo>
                    <a:pt x="61" y="122"/>
                  </a:lnTo>
                  <a:close/>
                  <a:moveTo>
                    <a:pt x="54" y="128"/>
                  </a:moveTo>
                  <a:lnTo>
                    <a:pt x="58" y="125"/>
                  </a:lnTo>
                  <a:lnTo>
                    <a:pt x="57" y="124"/>
                  </a:lnTo>
                  <a:lnTo>
                    <a:pt x="54" y="127"/>
                  </a:lnTo>
                  <a:lnTo>
                    <a:pt x="54" y="128"/>
                  </a:lnTo>
                  <a:close/>
                  <a:moveTo>
                    <a:pt x="47" y="133"/>
                  </a:moveTo>
                  <a:lnTo>
                    <a:pt x="51" y="131"/>
                  </a:lnTo>
                  <a:lnTo>
                    <a:pt x="51" y="130"/>
                  </a:lnTo>
                  <a:lnTo>
                    <a:pt x="47" y="132"/>
                  </a:lnTo>
                  <a:lnTo>
                    <a:pt x="47" y="133"/>
                  </a:lnTo>
                  <a:close/>
                  <a:moveTo>
                    <a:pt x="41" y="138"/>
                  </a:moveTo>
                  <a:lnTo>
                    <a:pt x="44" y="136"/>
                  </a:lnTo>
                  <a:lnTo>
                    <a:pt x="43" y="135"/>
                  </a:lnTo>
                  <a:lnTo>
                    <a:pt x="40" y="137"/>
                  </a:lnTo>
                  <a:lnTo>
                    <a:pt x="41" y="138"/>
                  </a:lnTo>
                  <a:close/>
                  <a:moveTo>
                    <a:pt x="34" y="144"/>
                  </a:moveTo>
                  <a:lnTo>
                    <a:pt x="38" y="142"/>
                  </a:lnTo>
                  <a:lnTo>
                    <a:pt x="37" y="141"/>
                  </a:lnTo>
                  <a:lnTo>
                    <a:pt x="33" y="143"/>
                  </a:lnTo>
                  <a:lnTo>
                    <a:pt x="34" y="144"/>
                  </a:lnTo>
                  <a:close/>
                  <a:moveTo>
                    <a:pt x="28" y="149"/>
                  </a:moveTo>
                  <a:lnTo>
                    <a:pt x="31" y="147"/>
                  </a:lnTo>
                  <a:lnTo>
                    <a:pt x="30" y="146"/>
                  </a:lnTo>
                  <a:lnTo>
                    <a:pt x="27" y="148"/>
                  </a:lnTo>
                  <a:lnTo>
                    <a:pt x="28" y="149"/>
                  </a:lnTo>
                  <a:close/>
                  <a:moveTo>
                    <a:pt x="20" y="155"/>
                  </a:moveTo>
                  <a:lnTo>
                    <a:pt x="25" y="152"/>
                  </a:lnTo>
                  <a:lnTo>
                    <a:pt x="24" y="151"/>
                  </a:lnTo>
                  <a:lnTo>
                    <a:pt x="20" y="154"/>
                  </a:lnTo>
                  <a:lnTo>
                    <a:pt x="20" y="155"/>
                  </a:lnTo>
                  <a:close/>
                  <a:moveTo>
                    <a:pt x="14" y="160"/>
                  </a:moveTo>
                  <a:lnTo>
                    <a:pt x="17" y="158"/>
                  </a:lnTo>
                  <a:lnTo>
                    <a:pt x="17" y="157"/>
                  </a:lnTo>
                  <a:lnTo>
                    <a:pt x="14" y="159"/>
                  </a:lnTo>
                  <a:lnTo>
                    <a:pt x="14" y="160"/>
                  </a:lnTo>
                  <a:close/>
                  <a:moveTo>
                    <a:pt x="7" y="165"/>
                  </a:moveTo>
                  <a:lnTo>
                    <a:pt x="11" y="163"/>
                  </a:lnTo>
                  <a:lnTo>
                    <a:pt x="11" y="162"/>
                  </a:lnTo>
                  <a:lnTo>
                    <a:pt x="6" y="164"/>
                  </a:lnTo>
                  <a:lnTo>
                    <a:pt x="7" y="165"/>
                  </a:lnTo>
                  <a:close/>
                  <a:moveTo>
                    <a:pt x="1" y="171"/>
                  </a:moveTo>
                  <a:lnTo>
                    <a:pt x="4" y="169"/>
                  </a:lnTo>
                  <a:lnTo>
                    <a:pt x="3" y="168"/>
                  </a:lnTo>
                  <a:lnTo>
                    <a:pt x="0" y="170"/>
                  </a:lnTo>
                  <a:lnTo>
                    <a:pt x="1" y="171"/>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3" name="Freeform 67"/>
            <p:cNvSpPr/>
            <p:nvPr>
              <p:custDataLst>
                <p:tags r:id="rId55"/>
              </p:custDataLst>
            </p:nvPr>
          </p:nvSpPr>
          <p:spPr bwMode="auto">
            <a:xfrm>
              <a:off x="2775782" y="3638331"/>
              <a:ext cx="3744" cy="2496"/>
            </a:xfrm>
            <a:custGeom>
              <a:avLst/>
              <a:gdLst>
                <a:gd name="T0" fmla="*/ 1 w 3"/>
                <a:gd name="T1" fmla="*/ 2 h 2"/>
                <a:gd name="T2" fmla="*/ 3 w 3"/>
                <a:gd name="T3" fmla="*/ 1 h 2"/>
                <a:gd name="T4" fmla="*/ 2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1"/>
                  </a:lnTo>
                  <a:lnTo>
                    <a:pt x="2" y="0"/>
                  </a:lnTo>
                  <a:lnTo>
                    <a:pt x="0" y="2"/>
                  </a:lnTo>
                  <a:lnTo>
                    <a:pt x="1" y="2"/>
                  </a:lnTo>
                  <a:close/>
                </a:path>
              </a:pathLst>
            </a:custGeom>
            <a:solidFill>
              <a:srgbClr val="C04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4" name="Freeform 68"/>
            <p:cNvSpPr/>
            <p:nvPr>
              <p:custDataLst>
                <p:tags r:id="rId56"/>
              </p:custDataLst>
            </p:nvPr>
          </p:nvSpPr>
          <p:spPr bwMode="auto">
            <a:xfrm>
              <a:off x="2775782" y="3638331"/>
              <a:ext cx="3744" cy="2496"/>
            </a:xfrm>
            <a:custGeom>
              <a:avLst/>
              <a:gdLst>
                <a:gd name="T0" fmla="*/ 1 w 3"/>
                <a:gd name="T1" fmla="*/ 2 h 2"/>
                <a:gd name="T2" fmla="*/ 3 w 3"/>
                <a:gd name="T3" fmla="*/ 1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1" y="2"/>
                  </a:moveTo>
                  <a:lnTo>
                    <a:pt x="3" y="1"/>
                  </a:lnTo>
                  <a:lnTo>
                    <a:pt x="2"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5" name="Rectangle 69"/>
            <p:cNvSpPr>
              <a:spLocks noChangeArrowheads="1"/>
            </p:cNvSpPr>
            <p:nvPr>
              <p:custDataLst>
                <p:tags r:id="rId57"/>
              </p:custDataLst>
            </p:nvPr>
          </p:nvSpPr>
          <p:spPr bwMode="auto">
            <a:xfrm>
              <a:off x="2358948" y="3543482"/>
              <a:ext cx="443043" cy="27456"/>
            </a:xfrm>
            <a:prstGeom prst="rect">
              <a:avLst/>
            </a:prstGeom>
            <a:solidFill>
              <a:srgbClr val="C3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6" name="Rectangle 70"/>
            <p:cNvSpPr>
              <a:spLocks noChangeArrowheads="1"/>
            </p:cNvSpPr>
            <p:nvPr>
              <p:custDataLst>
                <p:tags r:id="rId58"/>
              </p:custDataLst>
            </p:nvPr>
          </p:nvSpPr>
          <p:spPr bwMode="auto">
            <a:xfrm>
              <a:off x="2358948" y="3543482"/>
              <a:ext cx="443043" cy="2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7" name="Freeform 71"/>
            <p:cNvSpPr/>
            <p:nvPr>
              <p:custDataLst>
                <p:tags r:id="rId59"/>
              </p:custDataLst>
            </p:nvPr>
          </p:nvSpPr>
          <p:spPr bwMode="auto">
            <a:xfrm>
              <a:off x="2417604" y="3550970"/>
              <a:ext cx="78625" cy="24960"/>
            </a:xfrm>
            <a:custGeom>
              <a:avLst/>
              <a:gdLst>
                <a:gd name="T0" fmla="*/ 49 w 58"/>
                <a:gd name="T1" fmla="*/ 19 h 19"/>
                <a:gd name="T2" fmla="*/ 9 w 58"/>
                <a:gd name="T3" fmla="*/ 19 h 19"/>
                <a:gd name="T4" fmla="*/ 0 w 58"/>
                <a:gd name="T5" fmla="*/ 10 h 19"/>
                <a:gd name="T6" fmla="*/ 0 w 58"/>
                <a:gd name="T7" fmla="*/ 9 h 19"/>
                <a:gd name="T8" fmla="*/ 9 w 58"/>
                <a:gd name="T9" fmla="*/ 0 h 19"/>
                <a:gd name="T10" fmla="*/ 49 w 58"/>
                <a:gd name="T11" fmla="*/ 0 h 19"/>
                <a:gd name="T12" fmla="*/ 58 w 58"/>
                <a:gd name="T13" fmla="*/ 9 h 19"/>
                <a:gd name="T14" fmla="*/ 58 w 58"/>
                <a:gd name="T15" fmla="*/ 10 h 19"/>
                <a:gd name="T16" fmla="*/ 49 w 58"/>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9">
                  <a:moveTo>
                    <a:pt x="49" y="19"/>
                  </a:moveTo>
                  <a:cubicBezTo>
                    <a:pt x="9" y="19"/>
                    <a:pt x="9" y="19"/>
                    <a:pt x="9" y="19"/>
                  </a:cubicBezTo>
                  <a:cubicBezTo>
                    <a:pt x="4" y="19"/>
                    <a:pt x="0" y="15"/>
                    <a:pt x="0" y="10"/>
                  </a:cubicBezTo>
                  <a:cubicBezTo>
                    <a:pt x="0" y="9"/>
                    <a:pt x="0" y="9"/>
                    <a:pt x="0" y="9"/>
                  </a:cubicBezTo>
                  <a:cubicBezTo>
                    <a:pt x="0" y="4"/>
                    <a:pt x="4" y="0"/>
                    <a:pt x="9" y="0"/>
                  </a:cubicBezTo>
                  <a:cubicBezTo>
                    <a:pt x="49" y="0"/>
                    <a:pt x="49" y="0"/>
                    <a:pt x="49" y="0"/>
                  </a:cubicBezTo>
                  <a:cubicBezTo>
                    <a:pt x="54" y="0"/>
                    <a:pt x="58" y="4"/>
                    <a:pt x="58" y="9"/>
                  </a:cubicBezTo>
                  <a:cubicBezTo>
                    <a:pt x="58" y="10"/>
                    <a:pt x="58" y="10"/>
                    <a:pt x="58" y="10"/>
                  </a:cubicBezTo>
                  <a:cubicBezTo>
                    <a:pt x="58" y="15"/>
                    <a:pt x="54" y="19"/>
                    <a:pt x="49" y="19"/>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8" name="Rectangle 72"/>
            <p:cNvSpPr>
              <a:spLocks noChangeArrowheads="1"/>
            </p:cNvSpPr>
            <p:nvPr>
              <p:custDataLst>
                <p:tags r:id="rId60"/>
              </p:custDataLst>
            </p:nvPr>
          </p:nvSpPr>
          <p:spPr bwMode="auto">
            <a:xfrm>
              <a:off x="2437572" y="3559706"/>
              <a:ext cx="37440" cy="4992"/>
            </a:xfrm>
            <a:prstGeom prst="rect">
              <a:avLst/>
            </a:prstGeom>
            <a:solidFill>
              <a:srgbClr val="C3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89" name="Freeform 73"/>
            <p:cNvSpPr/>
            <p:nvPr>
              <p:custDataLst>
                <p:tags r:id="rId61"/>
              </p:custDataLst>
            </p:nvPr>
          </p:nvSpPr>
          <p:spPr bwMode="auto">
            <a:xfrm>
              <a:off x="2522437" y="3555962"/>
              <a:ext cx="36193" cy="7488"/>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2" y="0"/>
                    <a:pt x="0" y="1"/>
                    <a:pt x="0" y="2"/>
                  </a:cubicBezTo>
                  <a:cubicBezTo>
                    <a:pt x="0" y="3"/>
                    <a:pt x="0" y="3"/>
                    <a:pt x="0" y="3"/>
                  </a:cubicBezTo>
                  <a:cubicBezTo>
                    <a:pt x="0" y="4"/>
                    <a:pt x="2" y="5"/>
                    <a:pt x="3" y="5"/>
                  </a:cubicBezTo>
                  <a:cubicBezTo>
                    <a:pt x="24" y="5"/>
                    <a:pt x="24" y="5"/>
                    <a:pt x="24" y="5"/>
                  </a:cubicBezTo>
                  <a:cubicBezTo>
                    <a:pt x="26" y="5"/>
                    <a:pt x="27" y="4"/>
                    <a:pt x="27" y="3"/>
                  </a:cubicBezTo>
                  <a:cubicBezTo>
                    <a:pt x="27" y="2"/>
                    <a:pt x="27" y="2"/>
                    <a:pt x="27" y="2"/>
                  </a:cubicBezTo>
                  <a:cubicBezTo>
                    <a:pt x="27" y="1"/>
                    <a:pt x="26"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0" name="Freeform 74"/>
            <p:cNvSpPr/>
            <p:nvPr>
              <p:custDataLst>
                <p:tags r:id="rId62"/>
              </p:custDataLst>
            </p:nvPr>
          </p:nvSpPr>
          <p:spPr bwMode="auto">
            <a:xfrm>
              <a:off x="2589829" y="3555962"/>
              <a:ext cx="36193" cy="7488"/>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2" y="0"/>
                    <a:pt x="0" y="1"/>
                    <a:pt x="0" y="2"/>
                  </a:cubicBezTo>
                  <a:cubicBezTo>
                    <a:pt x="0" y="3"/>
                    <a:pt x="0" y="3"/>
                    <a:pt x="0" y="3"/>
                  </a:cubicBezTo>
                  <a:cubicBezTo>
                    <a:pt x="0" y="4"/>
                    <a:pt x="2"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1" name="Freeform 75"/>
            <p:cNvSpPr/>
            <p:nvPr>
              <p:custDataLst>
                <p:tags r:id="rId63"/>
              </p:custDataLst>
            </p:nvPr>
          </p:nvSpPr>
          <p:spPr bwMode="auto">
            <a:xfrm>
              <a:off x="2657221" y="3555962"/>
              <a:ext cx="36193" cy="7488"/>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1" y="0"/>
                    <a:pt x="0" y="1"/>
                    <a:pt x="0" y="2"/>
                  </a:cubicBezTo>
                  <a:cubicBezTo>
                    <a:pt x="0" y="3"/>
                    <a:pt x="0" y="3"/>
                    <a:pt x="0" y="3"/>
                  </a:cubicBezTo>
                  <a:cubicBezTo>
                    <a:pt x="0" y="4"/>
                    <a:pt x="1"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2" name="Freeform 76"/>
            <p:cNvSpPr/>
            <p:nvPr>
              <p:custDataLst>
                <p:tags r:id="rId64"/>
              </p:custDataLst>
            </p:nvPr>
          </p:nvSpPr>
          <p:spPr bwMode="auto">
            <a:xfrm>
              <a:off x="2724614" y="3555962"/>
              <a:ext cx="36193" cy="7488"/>
            </a:xfrm>
            <a:custGeom>
              <a:avLst/>
              <a:gdLst>
                <a:gd name="T0" fmla="*/ 24 w 27"/>
                <a:gd name="T1" fmla="*/ 0 h 5"/>
                <a:gd name="T2" fmla="*/ 3 w 27"/>
                <a:gd name="T3" fmla="*/ 0 h 5"/>
                <a:gd name="T4" fmla="*/ 0 w 27"/>
                <a:gd name="T5" fmla="*/ 2 h 5"/>
                <a:gd name="T6" fmla="*/ 0 w 27"/>
                <a:gd name="T7" fmla="*/ 3 h 5"/>
                <a:gd name="T8" fmla="*/ 3 w 27"/>
                <a:gd name="T9" fmla="*/ 5 h 5"/>
                <a:gd name="T10" fmla="*/ 24 w 27"/>
                <a:gd name="T11" fmla="*/ 5 h 5"/>
                <a:gd name="T12" fmla="*/ 27 w 27"/>
                <a:gd name="T13" fmla="*/ 3 h 5"/>
                <a:gd name="T14" fmla="*/ 27 w 27"/>
                <a:gd name="T15" fmla="*/ 2 h 5"/>
                <a:gd name="T16" fmla="*/ 24 w 2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
                  <a:moveTo>
                    <a:pt x="24" y="0"/>
                  </a:moveTo>
                  <a:cubicBezTo>
                    <a:pt x="3" y="0"/>
                    <a:pt x="3" y="0"/>
                    <a:pt x="3" y="0"/>
                  </a:cubicBezTo>
                  <a:cubicBezTo>
                    <a:pt x="1" y="0"/>
                    <a:pt x="0" y="1"/>
                    <a:pt x="0" y="2"/>
                  </a:cubicBezTo>
                  <a:cubicBezTo>
                    <a:pt x="0" y="3"/>
                    <a:pt x="0" y="3"/>
                    <a:pt x="0" y="3"/>
                  </a:cubicBezTo>
                  <a:cubicBezTo>
                    <a:pt x="0" y="4"/>
                    <a:pt x="1" y="5"/>
                    <a:pt x="3" y="5"/>
                  </a:cubicBezTo>
                  <a:cubicBezTo>
                    <a:pt x="24" y="5"/>
                    <a:pt x="24" y="5"/>
                    <a:pt x="24" y="5"/>
                  </a:cubicBezTo>
                  <a:cubicBezTo>
                    <a:pt x="25" y="5"/>
                    <a:pt x="27" y="4"/>
                    <a:pt x="27" y="3"/>
                  </a:cubicBezTo>
                  <a:cubicBezTo>
                    <a:pt x="27" y="2"/>
                    <a:pt x="27" y="2"/>
                    <a:pt x="27" y="2"/>
                  </a:cubicBezTo>
                  <a:cubicBezTo>
                    <a:pt x="27" y="1"/>
                    <a:pt x="25" y="0"/>
                    <a:pt x="24"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3" name="Freeform 77"/>
            <p:cNvSpPr/>
            <p:nvPr>
              <p:custDataLst>
                <p:tags r:id="rId65"/>
              </p:custDataLst>
            </p:nvPr>
          </p:nvSpPr>
          <p:spPr bwMode="auto">
            <a:xfrm>
              <a:off x="2823207" y="3653307"/>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4" name="Freeform 78"/>
            <p:cNvSpPr/>
            <p:nvPr>
              <p:custDataLst>
                <p:tags r:id="rId66"/>
              </p:custDataLst>
            </p:nvPr>
          </p:nvSpPr>
          <p:spPr bwMode="auto">
            <a:xfrm>
              <a:off x="2824454" y="3653307"/>
              <a:ext cx="14976"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5" name="Freeform 79"/>
            <p:cNvSpPr/>
            <p:nvPr>
              <p:custDataLst>
                <p:tags r:id="rId67"/>
              </p:custDataLst>
            </p:nvPr>
          </p:nvSpPr>
          <p:spPr bwMode="auto">
            <a:xfrm>
              <a:off x="2848167" y="3653307"/>
              <a:ext cx="14976" cy="14976"/>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6" name="Freeform 80"/>
            <p:cNvSpPr/>
            <p:nvPr>
              <p:custDataLst>
                <p:tags r:id="rId68"/>
              </p:custDataLst>
            </p:nvPr>
          </p:nvSpPr>
          <p:spPr bwMode="auto">
            <a:xfrm>
              <a:off x="2849414" y="3653307"/>
              <a:ext cx="13728" cy="14976"/>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10"/>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7" name="Freeform 81"/>
            <p:cNvSpPr/>
            <p:nvPr>
              <p:custDataLst>
                <p:tags r:id="rId69"/>
              </p:custDataLst>
            </p:nvPr>
          </p:nvSpPr>
          <p:spPr bwMode="auto">
            <a:xfrm>
              <a:off x="2873127" y="3653307"/>
              <a:ext cx="14976"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8" name="Freeform 82"/>
            <p:cNvSpPr/>
            <p:nvPr>
              <p:custDataLst>
                <p:tags r:id="rId70"/>
              </p:custDataLst>
            </p:nvPr>
          </p:nvSpPr>
          <p:spPr bwMode="auto">
            <a:xfrm>
              <a:off x="2874374" y="3653307"/>
              <a:ext cx="13728"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99" name="Freeform 83"/>
            <p:cNvSpPr/>
            <p:nvPr>
              <p:custDataLst>
                <p:tags r:id="rId71"/>
              </p:custDataLst>
            </p:nvPr>
          </p:nvSpPr>
          <p:spPr bwMode="auto">
            <a:xfrm>
              <a:off x="2896839" y="3653307"/>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0" name="Freeform 84"/>
            <p:cNvSpPr/>
            <p:nvPr>
              <p:custDataLst>
                <p:tags r:id="rId72"/>
              </p:custDataLst>
            </p:nvPr>
          </p:nvSpPr>
          <p:spPr bwMode="auto">
            <a:xfrm>
              <a:off x="2898087" y="3653307"/>
              <a:ext cx="14976"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1" name="Freeform 85"/>
            <p:cNvSpPr/>
            <p:nvPr>
              <p:custDataLst>
                <p:tags r:id="rId73"/>
              </p:custDataLst>
            </p:nvPr>
          </p:nvSpPr>
          <p:spPr bwMode="auto">
            <a:xfrm>
              <a:off x="2823207" y="3683259"/>
              <a:ext cx="16224" cy="13728"/>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2" name="Freeform 86"/>
            <p:cNvSpPr/>
            <p:nvPr>
              <p:custDataLst>
                <p:tags r:id="rId74"/>
              </p:custDataLst>
            </p:nvPr>
          </p:nvSpPr>
          <p:spPr bwMode="auto">
            <a:xfrm>
              <a:off x="2824454" y="3683259"/>
              <a:ext cx="14976" cy="13728"/>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3" name="Freeform 87"/>
            <p:cNvSpPr/>
            <p:nvPr>
              <p:custDataLst>
                <p:tags r:id="rId75"/>
              </p:custDataLst>
            </p:nvPr>
          </p:nvSpPr>
          <p:spPr bwMode="auto">
            <a:xfrm>
              <a:off x="2848167" y="3683259"/>
              <a:ext cx="14976" cy="13728"/>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4" name="Freeform 88"/>
            <p:cNvSpPr/>
            <p:nvPr>
              <p:custDataLst>
                <p:tags r:id="rId76"/>
              </p:custDataLst>
            </p:nvPr>
          </p:nvSpPr>
          <p:spPr bwMode="auto">
            <a:xfrm>
              <a:off x="2849414" y="3683259"/>
              <a:ext cx="13728" cy="13728"/>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9"/>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5" name="Freeform 89"/>
            <p:cNvSpPr/>
            <p:nvPr>
              <p:custDataLst>
                <p:tags r:id="rId77"/>
              </p:custDataLst>
            </p:nvPr>
          </p:nvSpPr>
          <p:spPr bwMode="auto">
            <a:xfrm>
              <a:off x="2873127" y="3683259"/>
              <a:ext cx="14976" cy="13728"/>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6" name="Freeform 90"/>
            <p:cNvSpPr/>
            <p:nvPr>
              <p:custDataLst>
                <p:tags r:id="rId78"/>
              </p:custDataLst>
            </p:nvPr>
          </p:nvSpPr>
          <p:spPr bwMode="auto">
            <a:xfrm>
              <a:off x="2874374" y="3683259"/>
              <a:ext cx="13728" cy="13728"/>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7" name="Freeform 91"/>
            <p:cNvSpPr/>
            <p:nvPr>
              <p:custDataLst>
                <p:tags r:id="rId79"/>
              </p:custDataLst>
            </p:nvPr>
          </p:nvSpPr>
          <p:spPr bwMode="auto">
            <a:xfrm>
              <a:off x="2896839" y="3683259"/>
              <a:ext cx="16224" cy="13728"/>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8" name="Freeform 92"/>
            <p:cNvSpPr/>
            <p:nvPr>
              <p:custDataLst>
                <p:tags r:id="rId80"/>
              </p:custDataLst>
            </p:nvPr>
          </p:nvSpPr>
          <p:spPr bwMode="auto">
            <a:xfrm>
              <a:off x="2898087" y="3683259"/>
              <a:ext cx="14976" cy="13728"/>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09" name="Freeform 93"/>
            <p:cNvSpPr/>
            <p:nvPr>
              <p:custDataLst>
                <p:tags r:id="rId81"/>
              </p:custDataLst>
            </p:nvPr>
          </p:nvSpPr>
          <p:spPr bwMode="auto">
            <a:xfrm>
              <a:off x="2823207" y="3711963"/>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8"/>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8"/>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0" name="Freeform 94"/>
            <p:cNvSpPr/>
            <p:nvPr>
              <p:custDataLst>
                <p:tags r:id="rId82"/>
              </p:custDataLst>
            </p:nvPr>
          </p:nvSpPr>
          <p:spPr bwMode="auto">
            <a:xfrm>
              <a:off x="2824454" y="3711963"/>
              <a:ext cx="14976"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1" name="Freeform 95"/>
            <p:cNvSpPr/>
            <p:nvPr>
              <p:custDataLst>
                <p:tags r:id="rId83"/>
              </p:custDataLst>
            </p:nvPr>
          </p:nvSpPr>
          <p:spPr bwMode="auto">
            <a:xfrm>
              <a:off x="2848167" y="3711963"/>
              <a:ext cx="14976" cy="14976"/>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8"/>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8"/>
                    <a:pt x="9" y="11"/>
                    <a:pt x="6"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2" name="Freeform 96"/>
            <p:cNvSpPr/>
            <p:nvPr>
              <p:custDataLst>
                <p:tags r:id="rId84"/>
              </p:custDataLst>
            </p:nvPr>
          </p:nvSpPr>
          <p:spPr bwMode="auto">
            <a:xfrm>
              <a:off x="2849414" y="3711963"/>
              <a:ext cx="13728" cy="13728"/>
            </a:xfrm>
            <a:custGeom>
              <a:avLst/>
              <a:gdLst>
                <a:gd name="T0" fmla="*/ 9 w 10"/>
                <a:gd name="T1" fmla="*/ 0 h 10"/>
                <a:gd name="T2" fmla="*/ 0 w 10"/>
                <a:gd name="T3" fmla="*/ 0 h 10"/>
                <a:gd name="T4" fmla="*/ 0 w 10"/>
                <a:gd name="T5" fmla="*/ 0 h 10"/>
                <a:gd name="T6" fmla="*/ 10 w 10"/>
                <a:gd name="T7" fmla="*/ 10 h 10"/>
                <a:gd name="T8" fmla="*/ 10 w 10"/>
                <a:gd name="T9" fmla="*/ 9 h 10"/>
                <a:gd name="T10" fmla="*/ 10 w 10"/>
                <a:gd name="T11" fmla="*/ 2 h 10"/>
                <a:gd name="T12" fmla="*/ 9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0"/>
                  </a:moveTo>
                  <a:cubicBezTo>
                    <a:pt x="0" y="0"/>
                    <a:pt x="0" y="0"/>
                    <a:pt x="0" y="0"/>
                  </a:cubicBezTo>
                  <a:cubicBezTo>
                    <a:pt x="0" y="0"/>
                    <a:pt x="0" y="0"/>
                    <a:pt x="0" y="0"/>
                  </a:cubicBezTo>
                  <a:cubicBezTo>
                    <a:pt x="10" y="10"/>
                    <a:pt x="10" y="10"/>
                    <a:pt x="10" y="10"/>
                  </a:cubicBezTo>
                  <a:cubicBezTo>
                    <a:pt x="10" y="10"/>
                    <a:pt x="10" y="9"/>
                    <a:pt x="10" y="9"/>
                  </a:cubicBezTo>
                  <a:cubicBezTo>
                    <a:pt x="10" y="2"/>
                    <a:pt x="10" y="2"/>
                    <a:pt x="10" y="2"/>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3" name="Freeform 97"/>
            <p:cNvSpPr/>
            <p:nvPr>
              <p:custDataLst>
                <p:tags r:id="rId85"/>
              </p:custDataLst>
            </p:nvPr>
          </p:nvSpPr>
          <p:spPr bwMode="auto">
            <a:xfrm>
              <a:off x="2873127" y="3711963"/>
              <a:ext cx="14976"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8"/>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8"/>
                    <a:pt x="9"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4" name="Freeform 98"/>
            <p:cNvSpPr/>
            <p:nvPr>
              <p:custDataLst>
                <p:tags r:id="rId86"/>
              </p:custDataLst>
            </p:nvPr>
          </p:nvSpPr>
          <p:spPr bwMode="auto">
            <a:xfrm>
              <a:off x="2874374" y="3711963"/>
              <a:ext cx="13728"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0"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5" name="Freeform 99"/>
            <p:cNvSpPr/>
            <p:nvPr>
              <p:custDataLst>
                <p:tags r:id="rId87"/>
              </p:custDataLst>
            </p:nvPr>
          </p:nvSpPr>
          <p:spPr bwMode="auto">
            <a:xfrm>
              <a:off x="2896839" y="3711963"/>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8"/>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8"/>
                    <a:pt x="10" y="11"/>
                    <a:pt x="7" y="11"/>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6" name="Freeform 100"/>
            <p:cNvSpPr/>
            <p:nvPr>
              <p:custDataLst>
                <p:tags r:id="rId88"/>
              </p:custDataLst>
            </p:nvPr>
          </p:nvSpPr>
          <p:spPr bwMode="auto">
            <a:xfrm>
              <a:off x="2898087" y="3711963"/>
              <a:ext cx="14976"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7" name="Freeform 101"/>
            <p:cNvSpPr/>
            <p:nvPr>
              <p:custDataLst>
                <p:tags r:id="rId89"/>
              </p:custDataLst>
            </p:nvPr>
          </p:nvSpPr>
          <p:spPr bwMode="auto">
            <a:xfrm>
              <a:off x="2823207" y="3740667"/>
              <a:ext cx="16224"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3" y="12"/>
                    <a:pt x="0" y="9"/>
                    <a:pt x="0" y="6"/>
                  </a:cubicBezTo>
                  <a:cubicBezTo>
                    <a:pt x="0" y="6"/>
                    <a:pt x="0" y="6"/>
                    <a:pt x="0" y="6"/>
                  </a:cubicBezTo>
                  <a:cubicBezTo>
                    <a:pt x="0" y="3"/>
                    <a:pt x="3" y="0"/>
                    <a:pt x="5" y="0"/>
                  </a:cubicBezTo>
                  <a:cubicBezTo>
                    <a:pt x="7" y="0"/>
                    <a:pt x="7" y="0"/>
                    <a:pt x="7" y="0"/>
                  </a:cubicBezTo>
                  <a:cubicBezTo>
                    <a:pt x="10" y="0"/>
                    <a:pt x="12" y="3"/>
                    <a:pt x="12" y="6"/>
                  </a:cubicBezTo>
                  <a:cubicBezTo>
                    <a:pt x="12" y="6"/>
                    <a:pt x="12" y="6"/>
                    <a:pt x="12" y="6"/>
                  </a:cubicBezTo>
                  <a:cubicBezTo>
                    <a:pt x="12" y="9"/>
                    <a:pt x="10"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8" name="Freeform 102"/>
            <p:cNvSpPr/>
            <p:nvPr>
              <p:custDataLst>
                <p:tags r:id="rId90"/>
              </p:custDataLst>
            </p:nvPr>
          </p:nvSpPr>
          <p:spPr bwMode="auto">
            <a:xfrm>
              <a:off x="2824454" y="3740667"/>
              <a:ext cx="14976"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19" name="Freeform 103"/>
            <p:cNvSpPr/>
            <p:nvPr>
              <p:custDataLst>
                <p:tags r:id="rId91"/>
              </p:custDataLst>
            </p:nvPr>
          </p:nvSpPr>
          <p:spPr bwMode="auto">
            <a:xfrm>
              <a:off x="2848167" y="3740667"/>
              <a:ext cx="14976" cy="16224"/>
            </a:xfrm>
            <a:custGeom>
              <a:avLst/>
              <a:gdLst>
                <a:gd name="T0" fmla="*/ 6 w 11"/>
                <a:gd name="T1" fmla="*/ 12 h 12"/>
                <a:gd name="T2" fmla="*/ 5 w 11"/>
                <a:gd name="T3" fmla="*/ 12 h 12"/>
                <a:gd name="T4" fmla="*/ 0 w 11"/>
                <a:gd name="T5" fmla="*/ 6 h 12"/>
                <a:gd name="T6" fmla="*/ 0 w 11"/>
                <a:gd name="T7" fmla="*/ 6 h 12"/>
                <a:gd name="T8" fmla="*/ 5 w 11"/>
                <a:gd name="T9" fmla="*/ 0 h 12"/>
                <a:gd name="T10" fmla="*/ 6 w 11"/>
                <a:gd name="T11" fmla="*/ 0 h 12"/>
                <a:gd name="T12" fmla="*/ 11 w 11"/>
                <a:gd name="T13" fmla="*/ 6 h 12"/>
                <a:gd name="T14" fmla="*/ 11 w 11"/>
                <a:gd name="T15" fmla="*/ 6 h 12"/>
                <a:gd name="T16" fmla="*/ 6 w 1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6" y="12"/>
                  </a:moveTo>
                  <a:cubicBezTo>
                    <a:pt x="5" y="12"/>
                    <a:pt x="5" y="12"/>
                    <a:pt x="5" y="12"/>
                  </a:cubicBezTo>
                  <a:cubicBezTo>
                    <a:pt x="2" y="12"/>
                    <a:pt x="0" y="9"/>
                    <a:pt x="0" y="6"/>
                  </a:cubicBezTo>
                  <a:cubicBezTo>
                    <a:pt x="0" y="6"/>
                    <a:pt x="0" y="6"/>
                    <a:pt x="0" y="6"/>
                  </a:cubicBezTo>
                  <a:cubicBezTo>
                    <a:pt x="0" y="3"/>
                    <a:pt x="2" y="0"/>
                    <a:pt x="5" y="0"/>
                  </a:cubicBezTo>
                  <a:cubicBezTo>
                    <a:pt x="6" y="0"/>
                    <a:pt x="6" y="0"/>
                    <a:pt x="6" y="0"/>
                  </a:cubicBezTo>
                  <a:cubicBezTo>
                    <a:pt x="9" y="0"/>
                    <a:pt x="11" y="3"/>
                    <a:pt x="11" y="6"/>
                  </a:cubicBezTo>
                  <a:cubicBezTo>
                    <a:pt x="11" y="6"/>
                    <a:pt x="11" y="6"/>
                    <a:pt x="11" y="6"/>
                  </a:cubicBezTo>
                  <a:cubicBezTo>
                    <a:pt x="11" y="9"/>
                    <a:pt x="9" y="12"/>
                    <a:pt x="6"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0" name="Freeform 104"/>
            <p:cNvSpPr/>
            <p:nvPr>
              <p:custDataLst>
                <p:tags r:id="rId92"/>
              </p:custDataLst>
            </p:nvPr>
          </p:nvSpPr>
          <p:spPr bwMode="auto">
            <a:xfrm>
              <a:off x="2849414" y="3740667"/>
              <a:ext cx="13728" cy="14976"/>
            </a:xfrm>
            <a:custGeom>
              <a:avLst/>
              <a:gdLst>
                <a:gd name="T0" fmla="*/ 9 w 10"/>
                <a:gd name="T1" fmla="*/ 0 h 11"/>
                <a:gd name="T2" fmla="*/ 0 w 10"/>
                <a:gd name="T3" fmla="*/ 0 h 11"/>
                <a:gd name="T4" fmla="*/ 0 w 10"/>
                <a:gd name="T5" fmla="*/ 1 h 11"/>
                <a:gd name="T6" fmla="*/ 10 w 10"/>
                <a:gd name="T7" fmla="*/ 11 h 11"/>
                <a:gd name="T8" fmla="*/ 10 w 10"/>
                <a:gd name="T9" fmla="*/ 9 h 11"/>
                <a:gd name="T10" fmla="*/ 10 w 10"/>
                <a:gd name="T11" fmla="*/ 3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1"/>
                    <a:pt x="0" y="1"/>
                    <a:pt x="0" y="1"/>
                  </a:cubicBezTo>
                  <a:cubicBezTo>
                    <a:pt x="10" y="11"/>
                    <a:pt x="10" y="11"/>
                    <a:pt x="10" y="11"/>
                  </a:cubicBezTo>
                  <a:cubicBezTo>
                    <a:pt x="10" y="11"/>
                    <a:pt x="10" y="10"/>
                    <a:pt x="10" y="9"/>
                  </a:cubicBezTo>
                  <a:cubicBezTo>
                    <a:pt x="10" y="3"/>
                    <a:pt x="10" y="3"/>
                    <a:pt x="10" y="3"/>
                  </a:cubicBezTo>
                  <a:cubicBezTo>
                    <a:pt x="10"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1" name="Freeform 105"/>
            <p:cNvSpPr/>
            <p:nvPr>
              <p:custDataLst>
                <p:tags r:id="rId93"/>
              </p:custDataLst>
            </p:nvPr>
          </p:nvSpPr>
          <p:spPr bwMode="auto">
            <a:xfrm>
              <a:off x="2873127" y="3740667"/>
              <a:ext cx="14976"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9" y="0"/>
                    <a:pt x="12" y="3"/>
                    <a:pt x="12" y="6"/>
                  </a:cubicBezTo>
                  <a:cubicBezTo>
                    <a:pt x="12" y="6"/>
                    <a:pt x="12" y="6"/>
                    <a:pt x="12" y="6"/>
                  </a:cubicBezTo>
                  <a:cubicBezTo>
                    <a:pt x="12" y="9"/>
                    <a:pt x="9"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2" name="Freeform 106"/>
            <p:cNvSpPr/>
            <p:nvPr>
              <p:custDataLst>
                <p:tags r:id="rId94"/>
              </p:custDataLst>
            </p:nvPr>
          </p:nvSpPr>
          <p:spPr bwMode="auto">
            <a:xfrm>
              <a:off x="2874374" y="3740667"/>
              <a:ext cx="13728"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0"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3" name="Freeform 107"/>
            <p:cNvSpPr/>
            <p:nvPr>
              <p:custDataLst>
                <p:tags r:id="rId95"/>
              </p:custDataLst>
            </p:nvPr>
          </p:nvSpPr>
          <p:spPr bwMode="auto">
            <a:xfrm>
              <a:off x="2896839" y="3740667"/>
              <a:ext cx="16224"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10" y="0"/>
                    <a:pt x="12" y="3"/>
                    <a:pt x="12" y="6"/>
                  </a:cubicBezTo>
                  <a:cubicBezTo>
                    <a:pt x="12" y="6"/>
                    <a:pt x="12" y="6"/>
                    <a:pt x="12" y="6"/>
                  </a:cubicBezTo>
                  <a:cubicBezTo>
                    <a:pt x="12" y="9"/>
                    <a:pt x="10" y="12"/>
                    <a:pt x="7" y="12"/>
                  </a:cubicBezTo>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4" name="Freeform 108"/>
            <p:cNvSpPr/>
            <p:nvPr>
              <p:custDataLst>
                <p:tags r:id="rId96"/>
              </p:custDataLst>
            </p:nvPr>
          </p:nvSpPr>
          <p:spPr bwMode="auto">
            <a:xfrm>
              <a:off x="2898087" y="3740667"/>
              <a:ext cx="14976"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5" name="Freeform 109"/>
            <p:cNvSpPr/>
            <p:nvPr>
              <p:custDataLst>
                <p:tags r:id="rId97"/>
              </p:custDataLst>
            </p:nvPr>
          </p:nvSpPr>
          <p:spPr bwMode="auto">
            <a:xfrm>
              <a:off x="2823207" y="3770619"/>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6" name="Freeform 110"/>
            <p:cNvSpPr/>
            <p:nvPr>
              <p:custDataLst>
                <p:tags r:id="rId98"/>
              </p:custDataLst>
            </p:nvPr>
          </p:nvSpPr>
          <p:spPr bwMode="auto">
            <a:xfrm>
              <a:off x="2824454" y="3770619"/>
              <a:ext cx="14976"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7" name="Freeform 111"/>
            <p:cNvSpPr/>
            <p:nvPr>
              <p:custDataLst>
                <p:tags r:id="rId99"/>
              </p:custDataLst>
            </p:nvPr>
          </p:nvSpPr>
          <p:spPr bwMode="auto">
            <a:xfrm>
              <a:off x="2848167" y="3770619"/>
              <a:ext cx="14976" cy="14976"/>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8" name="Freeform 112"/>
            <p:cNvSpPr/>
            <p:nvPr>
              <p:custDataLst>
                <p:tags r:id="rId100"/>
              </p:custDataLst>
            </p:nvPr>
          </p:nvSpPr>
          <p:spPr bwMode="auto">
            <a:xfrm>
              <a:off x="2849414" y="3770619"/>
              <a:ext cx="13728" cy="14976"/>
            </a:xfrm>
            <a:custGeom>
              <a:avLst/>
              <a:gdLst>
                <a:gd name="T0" fmla="*/ 9 w 10"/>
                <a:gd name="T1" fmla="*/ 0 h 11"/>
                <a:gd name="T2" fmla="*/ 0 w 10"/>
                <a:gd name="T3" fmla="*/ 0 h 11"/>
                <a:gd name="T4" fmla="*/ 0 w 10"/>
                <a:gd name="T5" fmla="*/ 0 h 11"/>
                <a:gd name="T6" fmla="*/ 10 w 10"/>
                <a:gd name="T7" fmla="*/ 11 h 11"/>
                <a:gd name="T8" fmla="*/ 10 w 10"/>
                <a:gd name="T9" fmla="*/ 9 h 11"/>
                <a:gd name="T10" fmla="*/ 10 w 10"/>
                <a:gd name="T11" fmla="*/ 2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0"/>
                    <a:pt x="0" y="0"/>
                    <a:pt x="0" y="0"/>
                  </a:cubicBezTo>
                  <a:cubicBezTo>
                    <a:pt x="10" y="11"/>
                    <a:pt x="10" y="11"/>
                    <a:pt x="10" y="11"/>
                  </a:cubicBezTo>
                  <a:cubicBezTo>
                    <a:pt x="10" y="10"/>
                    <a:pt x="10" y="10"/>
                    <a:pt x="10" y="9"/>
                  </a:cubicBezTo>
                  <a:cubicBezTo>
                    <a:pt x="10" y="2"/>
                    <a:pt x="10" y="2"/>
                    <a:pt x="10" y="2"/>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29" name="Freeform 113"/>
            <p:cNvSpPr/>
            <p:nvPr>
              <p:custDataLst>
                <p:tags r:id="rId101"/>
              </p:custDataLst>
            </p:nvPr>
          </p:nvSpPr>
          <p:spPr bwMode="auto">
            <a:xfrm>
              <a:off x="2873127" y="3770619"/>
              <a:ext cx="14976"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0" name="Freeform 114"/>
            <p:cNvSpPr/>
            <p:nvPr>
              <p:custDataLst>
                <p:tags r:id="rId102"/>
              </p:custDataLst>
            </p:nvPr>
          </p:nvSpPr>
          <p:spPr bwMode="auto">
            <a:xfrm>
              <a:off x="2874374" y="3770619"/>
              <a:ext cx="13728"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0"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1" name="Freeform 115"/>
            <p:cNvSpPr/>
            <p:nvPr>
              <p:custDataLst>
                <p:tags r:id="rId103"/>
              </p:custDataLst>
            </p:nvPr>
          </p:nvSpPr>
          <p:spPr bwMode="auto">
            <a:xfrm>
              <a:off x="2896839" y="3770619"/>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2" name="Freeform 116"/>
            <p:cNvSpPr/>
            <p:nvPr>
              <p:custDataLst>
                <p:tags r:id="rId104"/>
              </p:custDataLst>
            </p:nvPr>
          </p:nvSpPr>
          <p:spPr bwMode="auto">
            <a:xfrm>
              <a:off x="2898087" y="3770619"/>
              <a:ext cx="14976" cy="14976"/>
            </a:xfrm>
            <a:custGeom>
              <a:avLst/>
              <a:gdLst>
                <a:gd name="T0" fmla="*/ 9 w 11"/>
                <a:gd name="T1" fmla="*/ 0 h 11"/>
                <a:gd name="T2" fmla="*/ 1 w 11"/>
                <a:gd name="T3" fmla="*/ 0 h 11"/>
                <a:gd name="T4" fmla="*/ 0 w 11"/>
                <a:gd name="T5" fmla="*/ 0 h 11"/>
                <a:gd name="T6" fmla="*/ 10 w 11"/>
                <a:gd name="T7" fmla="*/ 11 h 11"/>
                <a:gd name="T8" fmla="*/ 11 w 11"/>
                <a:gd name="T9" fmla="*/ 9 h 11"/>
                <a:gd name="T10" fmla="*/ 11 w 11"/>
                <a:gd name="T11" fmla="*/ 2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0"/>
                    <a:pt x="0" y="0"/>
                    <a:pt x="0" y="0"/>
                  </a:cubicBezTo>
                  <a:cubicBezTo>
                    <a:pt x="10" y="11"/>
                    <a:pt x="10" y="11"/>
                    <a:pt x="10" y="11"/>
                  </a:cubicBezTo>
                  <a:cubicBezTo>
                    <a:pt x="11" y="10"/>
                    <a:pt x="11" y="10"/>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3" name="Freeform 117"/>
            <p:cNvSpPr/>
            <p:nvPr>
              <p:custDataLst>
                <p:tags r:id="rId105"/>
              </p:custDataLst>
            </p:nvPr>
          </p:nvSpPr>
          <p:spPr bwMode="auto">
            <a:xfrm>
              <a:off x="2823207" y="3799323"/>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3" y="11"/>
                    <a:pt x="0" y="9"/>
                    <a:pt x="0" y="6"/>
                  </a:cubicBezTo>
                  <a:cubicBezTo>
                    <a:pt x="0" y="5"/>
                    <a:pt x="0" y="5"/>
                    <a:pt x="0" y="5"/>
                  </a:cubicBezTo>
                  <a:cubicBezTo>
                    <a:pt x="0" y="2"/>
                    <a:pt x="3"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4" name="Freeform 118"/>
            <p:cNvSpPr/>
            <p:nvPr>
              <p:custDataLst>
                <p:tags r:id="rId106"/>
              </p:custDataLst>
            </p:nvPr>
          </p:nvSpPr>
          <p:spPr bwMode="auto">
            <a:xfrm>
              <a:off x="2824454" y="3799323"/>
              <a:ext cx="14976"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5" name="Freeform 119"/>
            <p:cNvSpPr/>
            <p:nvPr>
              <p:custDataLst>
                <p:tags r:id="rId107"/>
              </p:custDataLst>
            </p:nvPr>
          </p:nvSpPr>
          <p:spPr bwMode="auto">
            <a:xfrm>
              <a:off x="2848167" y="3799323"/>
              <a:ext cx="14976" cy="14976"/>
            </a:xfrm>
            <a:custGeom>
              <a:avLst/>
              <a:gdLst>
                <a:gd name="T0" fmla="*/ 6 w 11"/>
                <a:gd name="T1" fmla="*/ 11 h 11"/>
                <a:gd name="T2" fmla="*/ 5 w 11"/>
                <a:gd name="T3" fmla="*/ 11 h 11"/>
                <a:gd name="T4" fmla="*/ 0 w 11"/>
                <a:gd name="T5" fmla="*/ 6 h 11"/>
                <a:gd name="T6" fmla="*/ 0 w 11"/>
                <a:gd name="T7" fmla="*/ 5 h 11"/>
                <a:gd name="T8" fmla="*/ 5 w 11"/>
                <a:gd name="T9" fmla="*/ 0 h 11"/>
                <a:gd name="T10" fmla="*/ 6 w 11"/>
                <a:gd name="T11" fmla="*/ 0 h 11"/>
                <a:gd name="T12" fmla="*/ 11 w 11"/>
                <a:gd name="T13" fmla="*/ 5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5" y="11"/>
                    <a:pt x="5" y="11"/>
                    <a:pt x="5" y="11"/>
                  </a:cubicBezTo>
                  <a:cubicBezTo>
                    <a:pt x="2" y="11"/>
                    <a:pt x="0" y="9"/>
                    <a:pt x="0" y="6"/>
                  </a:cubicBezTo>
                  <a:cubicBezTo>
                    <a:pt x="0" y="5"/>
                    <a:pt x="0" y="5"/>
                    <a:pt x="0" y="5"/>
                  </a:cubicBezTo>
                  <a:cubicBezTo>
                    <a:pt x="0" y="2"/>
                    <a:pt x="2" y="0"/>
                    <a:pt x="5" y="0"/>
                  </a:cubicBezTo>
                  <a:cubicBezTo>
                    <a:pt x="6" y="0"/>
                    <a:pt x="6" y="0"/>
                    <a:pt x="6" y="0"/>
                  </a:cubicBezTo>
                  <a:cubicBezTo>
                    <a:pt x="9" y="0"/>
                    <a:pt x="11" y="2"/>
                    <a:pt x="11" y="5"/>
                  </a:cubicBezTo>
                  <a:cubicBezTo>
                    <a:pt x="11" y="6"/>
                    <a:pt x="11" y="6"/>
                    <a:pt x="11" y="6"/>
                  </a:cubicBezTo>
                  <a:cubicBezTo>
                    <a:pt x="11" y="9"/>
                    <a:pt x="9" y="11"/>
                    <a:pt x="6"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6" name="Freeform 120"/>
            <p:cNvSpPr/>
            <p:nvPr>
              <p:custDataLst>
                <p:tags r:id="rId108"/>
              </p:custDataLst>
            </p:nvPr>
          </p:nvSpPr>
          <p:spPr bwMode="auto">
            <a:xfrm>
              <a:off x="2849414" y="3799323"/>
              <a:ext cx="13728" cy="13728"/>
            </a:xfrm>
            <a:custGeom>
              <a:avLst/>
              <a:gdLst>
                <a:gd name="T0" fmla="*/ 9 w 10"/>
                <a:gd name="T1" fmla="*/ 0 h 10"/>
                <a:gd name="T2" fmla="*/ 0 w 10"/>
                <a:gd name="T3" fmla="*/ 0 h 10"/>
                <a:gd name="T4" fmla="*/ 0 w 10"/>
                <a:gd name="T5" fmla="*/ 0 h 10"/>
                <a:gd name="T6" fmla="*/ 10 w 10"/>
                <a:gd name="T7" fmla="*/ 10 h 10"/>
                <a:gd name="T8" fmla="*/ 10 w 10"/>
                <a:gd name="T9" fmla="*/ 9 h 10"/>
                <a:gd name="T10" fmla="*/ 10 w 10"/>
                <a:gd name="T11" fmla="*/ 2 h 10"/>
                <a:gd name="T12" fmla="*/ 9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0"/>
                  </a:moveTo>
                  <a:cubicBezTo>
                    <a:pt x="0" y="0"/>
                    <a:pt x="0" y="0"/>
                    <a:pt x="0" y="0"/>
                  </a:cubicBezTo>
                  <a:cubicBezTo>
                    <a:pt x="0" y="0"/>
                    <a:pt x="0" y="0"/>
                    <a:pt x="0" y="0"/>
                  </a:cubicBezTo>
                  <a:cubicBezTo>
                    <a:pt x="10" y="10"/>
                    <a:pt x="10" y="10"/>
                    <a:pt x="10" y="10"/>
                  </a:cubicBezTo>
                  <a:cubicBezTo>
                    <a:pt x="10" y="10"/>
                    <a:pt x="10" y="9"/>
                    <a:pt x="10" y="9"/>
                  </a:cubicBezTo>
                  <a:cubicBezTo>
                    <a:pt x="10" y="2"/>
                    <a:pt x="10" y="2"/>
                    <a:pt x="10" y="2"/>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7" name="Freeform 121"/>
            <p:cNvSpPr/>
            <p:nvPr>
              <p:custDataLst>
                <p:tags r:id="rId109"/>
              </p:custDataLst>
            </p:nvPr>
          </p:nvSpPr>
          <p:spPr bwMode="auto">
            <a:xfrm>
              <a:off x="2873127" y="3799323"/>
              <a:ext cx="14976"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9" y="0"/>
                    <a:pt x="12" y="2"/>
                    <a:pt x="12" y="5"/>
                  </a:cubicBezTo>
                  <a:cubicBezTo>
                    <a:pt x="12" y="6"/>
                    <a:pt x="12" y="6"/>
                    <a:pt x="12" y="6"/>
                  </a:cubicBezTo>
                  <a:cubicBezTo>
                    <a:pt x="12" y="9"/>
                    <a:pt x="9"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8" name="Freeform 122"/>
            <p:cNvSpPr/>
            <p:nvPr>
              <p:custDataLst>
                <p:tags r:id="rId110"/>
              </p:custDataLst>
            </p:nvPr>
          </p:nvSpPr>
          <p:spPr bwMode="auto">
            <a:xfrm>
              <a:off x="2874374" y="3799323"/>
              <a:ext cx="13728"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0"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39" name="Freeform 123"/>
            <p:cNvSpPr/>
            <p:nvPr>
              <p:custDataLst>
                <p:tags r:id="rId111"/>
              </p:custDataLst>
            </p:nvPr>
          </p:nvSpPr>
          <p:spPr bwMode="auto">
            <a:xfrm>
              <a:off x="2896839" y="3799323"/>
              <a:ext cx="16224" cy="14976"/>
            </a:xfrm>
            <a:custGeom>
              <a:avLst/>
              <a:gdLst>
                <a:gd name="T0" fmla="*/ 7 w 12"/>
                <a:gd name="T1" fmla="*/ 11 h 11"/>
                <a:gd name="T2" fmla="*/ 5 w 12"/>
                <a:gd name="T3" fmla="*/ 11 h 11"/>
                <a:gd name="T4" fmla="*/ 0 w 12"/>
                <a:gd name="T5" fmla="*/ 6 h 11"/>
                <a:gd name="T6" fmla="*/ 0 w 12"/>
                <a:gd name="T7" fmla="*/ 5 h 11"/>
                <a:gd name="T8" fmla="*/ 5 w 12"/>
                <a:gd name="T9" fmla="*/ 0 h 11"/>
                <a:gd name="T10" fmla="*/ 7 w 12"/>
                <a:gd name="T11" fmla="*/ 0 h 11"/>
                <a:gd name="T12" fmla="*/ 12 w 12"/>
                <a:gd name="T13" fmla="*/ 5 h 11"/>
                <a:gd name="T14" fmla="*/ 12 w 12"/>
                <a:gd name="T15" fmla="*/ 6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cubicBezTo>
                    <a:pt x="5" y="11"/>
                    <a:pt x="5" y="11"/>
                    <a:pt x="5" y="11"/>
                  </a:cubicBezTo>
                  <a:cubicBezTo>
                    <a:pt x="2" y="11"/>
                    <a:pt x="0" y="9"/>
                    <a:pt x="0" y="6"/>
                  </a:cubicBezTo>
                  <a:cubicBezTo>
                    <a:pt x="0" y="5"/>
                    <a:pt x="0" y="5"/>
                    <a:pt x="0" y="5"/>
                  </a:cubicBezTo>
                  <a:cubicBezTo>
                    <a:pt x="0" y="2"/>
                    <a:pt x="2" y="0"/>
                    <a:pt x="5" y="0"/>
                  </a:cubicBezTo>
                  <a:cubicBezTo>
                    <a:pt x="7" y="0"/>
                    <a:pt x="7" y="0"/>
                    <a:pt x="7" y="0"/>
                  </a:cubicBezTo>
                  <a:cubicBezTo>
                    <a:pt x="10" y="0"/>
                    <a:pt x="12" y="2"/>
                    <a:pt x="12" y="5"/>
                  </a:cubicBezTo>
                  <a:cubicBezTo>
                    <a:pt x="12" y="6"/>
                    <a:pt x="12" y="6"/>
                    <a:pt x="12" y="6"/>
                  </a:cubicBezTo>
                  <a:cubicBezTo>
                    <a:pt x="12" y="9"/>
                    <a:pt x="10" y="11"/>
                    <a:pt x="7" y="11"/>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0" name="Freeform 124"/>
            <p:cNvSpPr/>
            <p:nvPr>
              <p:custDataLst>
                <p:tags r:id="rId112"/>
              </p:custDataLst>
            </p:nvPr>
          </p:nvSpPr>
          <p:spPr bwMode="auto">
            <a:xfrm>
              <a:off x="2898087" y="3799323"/>
              <a:ext cx="14976" cy="13728"/>
            </a:xfrm>
            <a:custGeom>
              <a:avLst/>
              <a:gdLst>
                <a:gd name="T0" fmla="*/ 9 w 11"/>
                <a:gd name="T1" fmla="*/ 0 h 10"/>
                <a:gd name="T2" fmla="*/ 1 w 11"/>
                <a:gd name="T3" fmla="*/ 0 h 10"/>
                <a:gd name="T4" fmla="*/ 0 w 11"/>
                <a:gd name="T5" fmla="*/ 0 h 10"/>
                <a:gd name="T6" fmla="*/ 10 w 11"/>
                <a:gd name="T7" fmla="*/ 10 h 10"/>
                <a:gd name="T8" fmla="*/ 11 w 11"/>
                <a:gd name="T9" fmla="*/ 9 h 10"/>
                <a:gd name="T10" fmla="*/ 11 w 11"/>
                <a:gd name="T11" fmla="*/ 2 h 10"/>
                <a:gd name="T12" fmla="*/ 9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0"/>
                  </a:moveTo>
                  <a:cubicBezTo>
                    <a:pt x="1" y="0"/>
                    <a:pt x="1" y="0"/>
                    <a:pt x="1" y="0"/>
                  </a:cubicBezTo>
                  <a:cubicBezTo>
                    <a:pt x="0" y="0"/>
                    <a:pt x="0" y="0"/>
                    <a:pt x="0" y="0"/>
                  </a:cubicBezTo>
                  <a:cubicBezTo>
                    <a:pt x="10" y="10"/>
                    <a:pt x="10" y="10"/>
                    <a:pt x="10" y="10"/>
                  </a:cubicBezTo>
                  <a:cubicBezTo>
                    <a:pt x="11" y="10"/>
                    <a:pt x="11" y="9"/>
                    <a:pt x="11" y="9"/>
                  </a:cubicBezTo>
                  <a:cubicBezTo>
                    <a:pt x="11" y="2"/>
                    <a:pt x="11" y="2"/>
                    <a:pt x="11" y="2"/>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1" name="Freeform 125"/>
            <p:cNvSpPr/>
            <p:nvPr>
              <p:custDataLst>
                <p:tags r:id="rId113"/>
              </p:custDataLst>
            </p:nvPr>
          </p:nvSpPr>
          <p:spPr bwMode="auto">
            <a:xfrm>
              <a:off x="2823207" y="3828028"/>
              <a:ext cx="16224"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3" y="12"/>
                    <a:pt x="0" y="9"/>
                    <a:pt x="0" y="6"/>
                  </a:cubicBezTo>
                  <a:cubicBezTo>
                    <a:pt x="0" y="6"/>
                    <a:pt x="0" y="6"/>
                    <a:pt x="0" y="6"/>
                  </a:cubicBezTo>
                  <a:cubicBezTo>
                    <a:pt x="0" y="3"/>
                    <a:pt x="3" y="0"/>
                    <a:pt x="5" y="0"/>
                  </a:cubicBezTo>
                  <a:cubicBezTo>
                    <a:pt x="7" y="0"/>
                    <a:pt x="7" y="0"/>
                    <a:pt x="7" y="0"/>
                  </a:cubicBezTo>
                  <a:cubicBezTo>
                    <a:pt x="10" y="0"/>
                    <a:pt x="12" y="3"/>
                    <a:pt x="12" y="6"/>
                  </a:cubicBezTo>
                  <a:cubicBezTo>
                    <a:pt x="12" y="6"/>
                    <a:pt x="12" y="6"/>
                    <a:pt x="12" y="6"/>
                  </a:cubicBezTo>
                  <a:cubicBezTo>
                    <a:pt x="12" y="9"/>
                    <a:pt x="10"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2" name="Freeform 126"/>
            <p:cNvSpPr/>
            <p:nvPr>
              <p:custDataLst>
                <p:tags r:id="rId114"/>
              </p:custDataLst>
            </p:nvPr>
          </p:nvSpPr>
          <p:spPr bwMode="auto">
            <a:xfrm>
              <a:off x="2824454" y="3828028"/>
              <a:ext cx="14976"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3" name="Freeform 127"/>
            <p:cNvSpPr/>
            <p:nvPr>
              <p:custDataLst>
                <p:tags r:id="rId115"/>
              </p:custDataLst>
            </p:nvPr>
          </p:nvSpPr>
          <p:spPr bwMode="auto">
            <a:xfrm>
              <a:off x="2848167" y="3828028"/>
              <a:ext cx="14976" cy="16224"/>
            </a:xfrm>
            <a:custGeom>
              <a:avLst/>
              <a:gdLst>
                <a:gd name="T0" fmla="*/ 6 w 11"/>
                <a:gd name="T1" fmla="*/ 12 h 12"/>
                <a:gd name="T2" fmla="*/ 5 w 11"/>
                <a:gd name="T3" fmla="*/ 12 h 12"/>
                <a:gd name="T4" fmla="*/ 0 w 11"/>
                <a:gd name="T5" fmla="*/ 6 h 12"/>
                <a:gd name="T6" fmla="*/ 0 w 11"/>
                <a:gd name="T7" fmla="*/ 6 h 12"/>
                <a:gd name="T8" fmla="*/ 5 w 11"/>
                <a:gd name="T9" fmla="*/ 0 h 12"/>
                <a:gd name="T10" fmla="*/ 6 w 11"/>
                <a:gd name="T11" fmla="*/ 0 h 12"/>
                <a:gd name="T12" fmla="*/ 11 w 11"/>
                <a:gd name="T13" fmla="*/ 6 h 12"/>
                <a:gd name="T14" fmla="*/ 11 w 11"/>
                <a:gd name="T15" fmla="*/ 6 h 12"/>
                <a:gd name="T16" fmla="*/ 6 w 1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6" y="12"/>
                  </a:moveTo>
                  <a:cubicBezTo>
                    <a:pt x="5" y="12"/>
                    <a:pt x="5" y="12"/>
                    <a:pt x="5" y="12"/>
                  </a:cubicBezTo>
                  <a:cubicBezTo>
                    <a:pt x="2" y="12"/>
                    <a:pt x="0" y="9"/>
                    <a:pt x="0" y="6"/>
                  </a:cubicBezTo>
                  <a:cubicBezTo>
                    <a:pt x="0" y="6"/>
                    <a:pt x="0" y="6"/>
                    <a:pt x="0" y="6"/>
                  </a:cubicBezTo>
                  <a:cubicBezTo>
                    <a:pt x="0" y="3"/>
                    <a:pt x="2" y="0"/>
                    <a:pt x="5" y="0"/>
                  </a:cubicBezTo>
                  <a:cubicBezTo>
                    <a:pt x="6" y="0"/>
                    <a:pt x="6" y="0"/>
                    <a:pt x="6" y="0"/>
                  </a:cubicBezTo>
                  <a:cubicBezTo>
                    <a:pt x="9" y="0"/>
                    <a:pt x="11" y="3"/>
                    <a:pt x="11" y="6"/>
                  </a:cubicBezTo>
                  <a:cubicBezTo>
                    <a:pt x="11" y="6"/>
                    <a:pt x="11" y="6"/>
                    <a:pt x="11" y="6"/>
                  </a:cubicBezTo>
                  <a:cubicBezTo>
                    <a:pt x="11" y="9"/>
                    <a:pt x="9" y="12"/>
                    <a:pt x="6"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4" name="Freeform 128"/>
            <p:cNvSpPr/>
            <p:nvPr>
              <p:custDataLst>
                <p:tags r:id="rId116"/>
              </p:custDataLst>
            </p:nvPr>
          </p:nvSpPr>
          <p:spPr bwMode="auto">
            <a:xfrm>
              <a:off x="2849414" y="3828028"/>
              <a:ext cx="13728" cy="14976"/>
            </a:xfrm>
            <a:custGeom>
              <a:avLst/>
              <a:gdLst>
                <a:gd name="T0" fmla="*/ 9 w 10"/>
                <a:gd name="T1" fmla="*/ 0 h 11"/>
                <a:gd name="T2" fmla="*/ 0 w 10"/>
                <a:gd name="T3" fmla="*/ 0 h 11"/>
                <a:gd name="T4" fmla="*/ 0 w 10"/>
                <a:gd name="T5" fmla="*/ 1 h 11"/>
                <a:gd name="T6" fmla="*/ 10 w 10"/>
                <a:gd name="T7" fmla="*/ 11 h 11"/>
                <a:gd name="T8" fmla="*/ 10 w 10"/>
                <a:gd name="T9" fmla="*/ 9 h 11"/>
                <a:gd name="T10" fmla="*/ 10 w 10"/>
                <a:gd name="T11" fmla="*/ 3 h 11"/>
                <a:gd name="T12" fmla="*/ 9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9" y="0"/>
                  </a:moveTo>
                  <a:cubicBezTo>
                    <a:pt x="0" y="0"/>
                    <a:pt x="0" y="0"/>
                    <a:pt x="0" y="0"/>
                  </a:cubicBezTo>
                  <a:cubicBezTo>
                    <a:pt x="0" y="1"/>
                    <a:pt x="0" y="1"/>
                    <a:pt x="0" y="1"/>
                  </a:cubicBezTo>
                  <a:cubicBezTo>
                    <a:pt x="10" y="11"/>
                    <a:pt x="10" y="11"/>
                    <a:pt x="10" y="11"/>
                  </a:cubicBezTo>
                  <a:cubicBezTo>
                    <a:pt x="10" y="11"/>
                    <a:pt x="10" y="10"/>
                    <a:pt x="10" y="9"/>
                  </a:cubicBezTo>
                  <a:cubicBezTo>
                    <a:pt x="10" y="3"/>
                    <a:pt x="10" y="3"/>
                    <a:pt x="10" y="3"/>
                  </a:cubicBezTo>
                  <a:cubicBezTo>
                    <a:pt x="10"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5" name="Freeform 129"/>
            <p:cNvSpPr/>
            <p:nvPr>
              <p:custDataLst>
                <p:tags r:id="rId117"/>
              </p:custDataLst>
            </p:nvPr>
          </p:nvSpPr>
          <p:spPr bwMode="auto">
            <a:xfrm>
              <a:off x="2873127" y="3828028"/>
              <a:ext cx="14976"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9" y="0"/>
                    <a:pt x="12" y="3"/>
                    <a:pt x="12" y="6"/>
                  </a:cubicBezTo>
                  <a:cubicBezTo>
                    <a:pt x="12" y="6"/>
                    <a:pt x="12" y="6"/>
                    <a:pt x="12" y="6"/>
                  </a:cubicBezTo>
                  <a:cubicBezTo>
                    <a:pt x="12" y="9"/>
                    <a:pt x="9"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6" name="Freeform 130"/>
            <p:cNvSpPr/>
            <p:nvPr>
              <p:custDataLst>
                <p:tags r:id="rId118"/>
              </p:custDataLst>
            </p:nvPr>
          </p:nvSpPr>
          <p:spPr bwMode="auto">
            <a:xfrm>
              <a:off x="2874374" y="3828028"/>
              <a:ext cx="13728"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0"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7" name="Freeform 131"/>
            <p:cNvSpPr/>
            <p:nvPr>
              <p:custDataLst>
                <p:tags r:id="rId119"/>
              </p:custDataLst>
            </p:nvPr>
          </p:nvSpPr>
          <p:spPr bwMode="auto">
            <a:xfrm>
              <a:off x="2896839" y="3828028"/>
              <a:ext cx="16224" cy="16224"/>
            </a:xfrm>
            <a:custGeom>
              <a:avLst/>
              <a:gdLst>
                <a:gd name="T0" fmla="*/ 7 w 12"/>
                <a:gd name="T1" fmla="*/ 12 h 12"/>
                <a:gd name="T2" fmla="*/ 5 w 12"/>
                <a:gd name="T3" fmla="*/ 12 h 12"/>
                <a:gd name="T4" fmla="*/ 0 w 12"/>
                <a:gd name="T5" fmla="*/ 6 h 12"/>
                <a:gd name="T6" fmla="*/ 0 w 12"/>
                <a:gd name="T7" fmla="*/ 6 h 12"/>
                <a:gd name="T8" fmla="*/ 5 w 12"/>
                <a:gd name="T9" fmla="*/ 0 h 12"/>
                <a:gd name="T10" fmla="*/ 7 w 12"/>
                <a:gd name="T11" fmla="*/ 0 h 12"/>
                <a:gd name="T12" fmla="*/ 12 w 12"/>
                <a:gd name="T13" fmla="*/ 6 h 12"/>
                <a:gd name="T14" fmla="*/ 12 w 12"/>
                <a:gd name="T15" fmla="*/ 6 h 12"/>
                <a:gd name="T16" fmla="*/ 7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12"/>
                  </a:moveTo>
                  <a:cubicBezTo>
                    <a:pt x="5" y="12"/>
                    <a:pt x="5" y="12"/>
                    <a:pt x="5" y="12"/>
                  </a:cubicBezTo>
                  <a:cubicBezTo>
                    <a:pt x="2" y="12"/>
                    <a:pt x="0" y="9"/>
                    <a:pt x="0" y="6"/>
                  </a:cubicBezTo>
                  <a:cubicBezTo>
                    <a:pt x="0" y="6"/>
                    <a:pt x="0" y="6"/>
                    <a:pt x="0" y="6"/>
                  </a:cubicBezTo>
                  <a:cubicBezTo>
                    <a:pt x="0" y="3"/>
                    <a:pt x="2" y="0"/>
                    <a:pt x="5" y="0"/>
                  </a:cubicBezTo>
                  <a:cubicBezTo>
                    <a:pt x="7" y="0"/>
                    <a:pt x="7" y="0"/>
                    <a:pt x="7" y="0"/>
                  </a:cubicBezTo>
                  <a:cubicBezTo>
                    <a:pt x="10" y="0"/>
                    <a:pt x="12" y="3"/>
                    <a:pt x="12" y="6"/>
                  </a:cubicBezTo>
                  <a:cubicBezTo>
                    <a:pt x="12" y="6"/>
                    <a:pt x="12" y="6"/>
                    <a:pt x="12" y="6"/>
                  </a:cubicBezTo>
                  <a:cubicBezTo>
                    <a:pt x="12" y="9"/>
                    <a:pt x="10" y="12"/>
                    <a:pt x="7" y="12"/>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8" name="Freeform 132"/>
            <p:cNvSpPr/>
            <p:nvPr>
              <p:custDataLst>
                <p:tags r:id="rId120"/>
              </p:custDataLst>
            </p:nvPr>
          </p:nvSpPr>
          <p:spPr bwMode="auto">
            <a:xfrm>
              <a:off x="2898087" y="3828028"/>
              <a:ext cx="14976" cy="14976"/>
            </a:xfrm>
            <a:custGeom>
              <a:avLst/>
              <a:gdLst>
                <a:gd name="T0" fmla="*/ 9 w 11"/>
                <a:gd name="T1" fmla="*/ 0 h 11"/>
                <a:gd name="T2" fmla="*/ 1 w 11"/>
                <a:gd name="T3" fmla="*/ 0 h 11"/>
                <a:gd name="T4" fmla="*/ 0 w 11"/>
                <a:gd name="T5" fmla="*/ 1 h 11"/>
                <a:gd name="T6" fmla="*/ 10 w 11"/>
                <a:gd name="T7" fmla="*/ 11 h 11"/>
                <a:gd name="T8" fmla="*/ 11 w 11"/>
                <a:gd name="T9" fmla="*/ 9 h 11"/>
                <a:gd name="T10" fmla="*/ 11 w 11"/>
                <a:gd name="T11" fmla="*/ 3 h 11"/>
                <a:gd name="T12" fmla="*/ 9 w 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9" y="0"/>
                  </a:moveTo>
                  <a:cubicBezTo>
                    <a:pt x="1" y="0"/>
                    <a:pt x="1" y="0"/>
                    <a:pt x="1" y="0"/>
                  </a:cubicBezTo>
                  <a:cubicBezTo>
                    <a:pt x="0" y="1"/>
                    <a:pt x="0" y="1"/>
                    <a:pt x="0" y="1"/>
                  </a:cubicBezTo>
                  <a:cubicBezTo>
                    <a:pt x="10" y="11"/>
                    <a:pt x="10" y="11"/>
                    <a:pt x="10" y="11"/>
                  </a:cubicBezTo>
                  <a:cubicBezTo>
                    <a:pt x="11" y="11"/>
                    <a:pt x="11" y="10"/>
                    <a:pt x="11" y="9"/>
                  </a:cubicBezTo>
                  <a:cubicBezTo>
                    <a:pt x="11" y="3"/>
                    <a:pt x="11" y="3"/>
                    <a:pt x="11" y="3"/>
                  </a:cubicBezTo>
                  <a:cubicBezTo>
                    <a:pt x="11" y="1"/>
                    <a:pt x="10" y="0"/>
                    <a:pt x="9" y="0"/>
                  </a:cubicBez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49" name="Freeform 133"/>
            <p:cNvSpPr>
              <a:spLocks noEditPoints="1"/>
            </p:cNvSpPr>
            <p:nvPr>
              <p:custDataLst>
                <p:tags r:id="rId121"/>
              </p:custDataLst>
            </p:nvPr>
          </p:nvSpPr>
          <p:spPr bwMode="auto">
            <a:xfrm>
              <a:off x="2391396" y="3634586"/>
              <a:ext cx="136033" cy="136033"/>
            </a:xfrm>
            <a:custGeom>
              <a:avLst/>
              <a:gdLst>
                <a:gd name="T0" fmla="*/ 74 w 101"/>
                <a:gd name="T1" fmla="*/ 6 h 101"/>
                <a:gd name="T2" fmla="*/ 70 w 101"/>
                <a:gd name="T3" fmla="*/ 20 h 101"/>
                <a:gd name="T4" fmla="*/ 70 w 101"/>
                <a:gd name="T5" fmla="*/ 97 h 101"/>
                <a:gd name="T6" fmla="*/ 101 w 101"/>
                <a:gd name="T7" fmla="*/ 50 h 101"/>
                <a:gd name="T8" fmla="*/ 74 w 101"/>
                <a:gd name="T9" fmla="*/ 6 h 101"/>
                <a:gd name="T10" fmla="*/ 50 w 101"/>
                <a:gd name="T11" fmla="*/ 0 h 101"/>
                <a:gd name="T12" fmla="*/ 48 w 101"/>
                <a:gd name="T13" fmla="*/ 0 h 101"/>
                <a:gd name="T14" fmla="*/ 48 w 101"/>
                <a:gd name="T15" fmla="*/ 47 h 101"/>
                <a:gd name="T16" fmla="*/ 0 w 101"/>
                <a:gd name="T17" fmla="*/ 47 h 101"/>
                <a:gd name="T18" fmla="*/ 0 w 101"/>
                <a:gd name="T19" fmla="*/ 50 h 101"/>
                <a:gd name="T20" fmla="*/ 0 w 101"/>
                <a:gd name="T21" fmla="*/ 58 h 101"/>
                <a:gd name="T22" fmla="*/ 48 w 101"/>
                <a:gd name="T23" fmla="*/ 58 h 101"/>
                <a:gd name="T24" fmla="*/ 48 w 101"/>
                <a:gd name="T25" fmla="*/ 101 h 101"/>
                <a:gd name="T26" fmla="*/ 50 w 101"/>
                <a:gd name="T27" fmla="*/ 101 h 101"/>
                <a:gd name="T28" fmla="*/ 68 w 101"/>
                <a:gd name="T29" fmla="*/ 98 h 101"/>
                <a:gd name="T30" fmla="*/ 68 w 101"/>
                <a:gd name="T31" fmla="*/ 20 h 101"/>
                <a:gd name="T32" fmla="*/ 73 w 101"/>
                <a:gd name="T33" fmla="*/ 5 h 101"/>
                <a:gd name="T34" fmla="*/ 50 w 101"/>
                <a:gd name="T3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74" y="6"/>
                  </a:moveTo>
                  <a:cubicBezTo>
                    <a:pt x="72" y="10"/>
                    <a:pt x="70" y="14"/>
                    <a:pt x="70" y="20"/>
                  </a:cubicBezTo>
                  <a:cubicBezTo>
                    <a:pt x="70" y="97"/>
                    <a:pt x="70" y="97"/>
                    <a:pt x="70" y="97"/>
                  </a:cubicBezTo>
                  <a:cubicBezTo>
                    <a:pt x="89" y="89"/>
                    <a:pt x="101" y="71"/>
                    <a:pt x="101" y="50"/>
                  </a:cubicBezTo>
                  <a:cubicBezTo>
                    <a:pt x="101" y="31"/>
                    <a:pt x="90" y="14"/>
                    <a:pt x="74" y="6"/>
                  </a:cubicBezTo>
                  <a:moveTo>
                    <a:pt x="50" y="0"/>
                  </a:moveTo>
                  <a:cubicBezTo>
                    <a:pt x="50" y="0"/>
                    <a:pt x="49" y="0"/>
                    <a:pt x="48" y="0"/>
                  </a:cubicBezTo>
                  <a:cubicBezTo>
                    <a:pt x="48" y="47"/>
                    <a:pt x="48" y="47"/>
                    <a:pt x="48" y="47"/>
                  </a:cubicBezTo>
                  <a:cubicBezTo>
                    <a:pt x="0" y="47"/>
                    <a:pt x="0" y="47"/>
                    <a:pt x="0" y="47"/>
                  </a:cubicBezTo>
                  <a:cubicBezTo>
                    <a:pt x="0" y="48"/>
                    <a:pt x="0" y="49"/>
                    <a:pt x="0" y="50"/>
                  </a:cubicBezTo>
                  <a:cubicBezTo>
                    <a:pt x="0" y="53"/>
                    <a:pt x="0" y="56"/>
                    <a:pt x="0" y="58"/>
                  </a:cubicBezTo>
                  <a:cubicBezTo>
                    <a:pt x="48" y="58"/>
                    <a:pt x="48" y="58"/>
                    <a:pt x="48" y="58"/>
                  </a:cubicBezTo>
                  <a:cubicBezTo>
                    <a:pt x="48" y="101"/>
                    <a:pt x="48" y="101"/>
                    <a:pt x="48" y="101"/>
                  </a:cubicBezTo>
                  <a:cubicBezTo>
                    <a:pt x="49" y="101"/>
                    <a:pt x="50" y="101"/>
                    <a:pt x="50" y="101"/>
                  </a:cubicBezTo>
                  <a:cubicBezTo>
                    <a:pt x="57" y="101"/>
                    <a:pt x="63" y="100"/>
                    <a:pt x="68" y="98"/>
                  </a:cubicBezTo>
                  <a:cubicBezTo>
                    <a:pt x="68" y="20"/>
                    <a:pt x="68" y="20"/>
                    <a:pt x="68" y="20"/>
                  </a:cubicBezTo>
                  <a:cubicBezTo>
                    <a:pt x="68" y="14"/>
                    <a:pt x="70" y="9"/>
                    <a:pt x="73" y="5"/>
                  </a:cubicBezTo>
                  <a:cubicBezTo>
                    <a:pt x="66" y="1"/>
                    <a:pt x="58" y="0"/>
                    <a:pt x="50" y="0"/>
                  </a:cubicBezTo>
                </a:path>
              </a:pathLst>
            </a:custGeom>
            <a:solidFill>
              <a:srgbClr val="57B2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0" name="Freeform 134"/>
            <p:cNvSpPr/>
            <p:nvPr>
              <p:custDataLst>
                <p:tags r:id="rId122"/>
              </p:custDataLst>
            </p:nvPr>
          </p:nvSpPr>
          <p:spPr bwMode="auto">
            <a:xfrm>
              <a:off x="2391396" y="3634586"/>
              <a:ext cx="64896" cy="62400"/>
            </a:xfrm>
            <a:custGeom>
              <a:avLst/>
              <a:gdLst>
                <a:gd name="T0" fmla="*/ 48 w 48"/>
                <a:gd name="T1" fmla="*/ 0 h 47"/>
                <a:gd name="T2" fmla="*/ 0 w 48"/>
                <a:gd name="T3" fmla="*/ 47 h 47"/>
                <a:gd name="T4" fmla="*/ 48 w 48"/>
                <a:gd name="T5" fmla="*/ 47 h 47"/>
                <a:gd name="T6" fmla="*/ 48 w 48"/>
                <a:gd name="T7" fmla="*/ 0 h 47"/>
              </a:gdLst>
              <a:ahLst/>
              <a:cxnLst>
                <a:cxn ang="0">
                  <a:pos x="T0" y="T1"/>
                </a:cxn>
                <a:cxn ang="0">
                  <a:pos x="T2" y="T3"/>
                </a:cxn>
                <a:cxn ang="0">
                  <a:pos x="T4" y="T5"/>
                </a:cxn>
                <a:cxn ang="0">
                  <a:pos x="T6" y="T7"/>
                </a:cxn>
              </a:cxnLst>
              <a:rect l="0" t="0" r="r" b="b"/>
              <a:pathLst>
                <a:path w="48" h="47">
                  <a:moveTo>
                    <a:pt x="48" y="0"/>
                  </a:moveTo>
                  <a:cubicBezTo>
                    <a:pt x="22" y="1"/>
                    <a:pt x="1" y="21"/>
                    <a:pt x="0" y="47"/>
                  </a:cubicBezTo>
                  <a:cubicBezTo>
                    <a:pt x="48" y="47"/>
                    <a:pt x="48" y="47"/>
                    <a:pt x="48" y="47"/>
                  </a:cubicBezTo>
                  <a:cubicBezTo>
                    <a:pt x="48" y="0"/>
                    <a:pt x="48" y="0"/>
                    <a:pt x="48" y="0"/>
                  </a:cubicBezTo>
                </a:path>
              </a:pathLst>
            </a:custGeom>
            <a:solidFill>
              <a:srgbClr val="54A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1" name="Freeform 135"/>
            <p:cNvSpPr/>
            <p:nvPr>
              <p:custDataLst>
                <p:tags r:id="rId123"/>
              </p:custDataLst>
            </p:nvPr>
          </p:nvSpPr>
          <p:spPr bwMode="auto">
            <a:xfrm>
              <a:off x="2391396" y="3711963"/>
              <a:ext cx="64896" cy="58657"/>
            </a:xfrm>
            <a:custGeom>
              <a:avLst/>
              <a:gdLst>
                <a:gd name="T0" fmla="*/ 48 w 48"/>
                <a:gd name="T1" fmla="*/ 0 h 43"/>
                <a:gd name="T2" fmla="*/ 0 w 48"/>
                <a:gd name="T3" fmla="*/ 0 h 43"/>
                <a:gd name="T4" fmla="*/ 48 w 48"/>
                <a:gd name="T5" fmla="*/ 43 h 43"/>
                <a:gd name="T6" fmla="*/ 48 w 48"/>
                <a:gd name="T7" fmla="*/ 0 h 43"/>
              </a:gdLst>
              <a:ahLst/>
              <a:cxnLst>
                <a:cxn ang="0">
                  <a:pos x="T0" y="T1"/>
                </a:cxn>
                <a:cxn ang="0">
                  <a:pos x="T2" y="T3"/>
                </a:cxn>
                <a:cxn ang="0">
                  <a:pos x="T4" y="T5"/>
                </a:cxn>
                <a:cxn ang="0">
                  <a:pos x="T6" y="T7"/>
                </a:cxn>
              </a:cxnLst>
              <a:rect l="0" t="0" r="r" b="b"/>
              <a:pathLst>
                <a:path w="48" h="43">
                  <a:moveTo>
                    <a:pt x="48" y="0"/>
                  </a:moveTo>
                  <a:cubicBezTo>
                    <a:pt x="0" y="0"/>
                    <a:pt x="0" y="0"/>
                    <a:pt x="0" y="0"/>
                  </a:cubicBezTo>
                  <a:cubicBezTo>
                    <a:pt x="4" y="24"/>
                    <a:pt x="24" y="42"/>
                    <a:pt x="48" y="43"/>
                  </a:cubicBezTo>
                  <a:cubicBezTo>
                    <a:pt x="48" y="0"/>
                    <a:pt x="48" y="0"/>
                    <a:pt x="48" y="0"/>
                  </a:cubicBezTo>
                </a:path>
              </a:pathLst>
            </a:custGeom>
            <a:solidFill>
              <a:srgbClr val="54A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2" name="Freeform 136"/>
            <p:cNvSpPr/>
            <p:nvPr>
              <p:custDataLst>
                <p:tags r:id="rId124"/>
              </p:custDataLst>
            </p:nvPr>
          </p:nvSpPr>
          <p:spPr bwMode="auto">
            <a:xfrm>
              <a:off x="2482500" y="3640827"/>
              <a:ext cx="8736" cy="124801"/>
            </a:xfrm>
            <a:custGeom>
              <a:avLst/>
              <a:gdLst>
                <a:gd name="T0" fmla="*/ 5 w 6"/>
                <a:gd name="T1" fmla="*/ 0 h 93"/>
                <a:gd name="T2" fmla="*/ 0 w 6"/>
                <a:gd name="T3" fmla="*/ 15 h 93"/>
                <a:gd name="T4" fmla="*/ 0 w 6"/>
                <a:gd name="T5" fmla="*/ 93 h 93"/>
                <a:gd name="T6" fmla="*/ 2 w 6"/>
                <a:gd name="T7" fmla="*/ 92 h 93"/>
                <a:gd name="T8" fmla="*/ 2 w 6"/>
                <a:gd name="T9" fmla="*/ 15 h 93"/>
                <a:gd name="T10" fmla="*/ 6 w 6"/>
                <a:gd name="T11" fmla="*/ 1 h 93"/>
                <a:gd name="T12" fmla="*/ 5 w 6"/>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 h="93">
                  <a:moveTo>
                    <a:pt x="5" y="0"/>
                  </a:moveTo>
                  <a:cubicBezTo>
                    <a:pt x="2" y="4"/>
                    <a:pt x="0" y="9"/>
                    <a:pt x="0" y="15"/>
                  </a:cubicBezTo>
                  <a:cubicBezTo>
                    <a:pt x="0" y="93"/>
                    <a:pt x="0" y="93"/>
                    <a:pt x="0" y="93"/>
                  </a:cubicBezTo>
                  <a:cubicBezTo>
                    <a:pt x="1" y="93"/>
                    <a:pt x="2" y="92"/>
                    <a:pt x="2" y="92"/>
                  </a:cubicBezTo>
                  <a:cubicBezTo>
                    <a:pt x="2" y="15"/>
                    <a:pt x="2" y="15"/>
                    <a:pt x="2" y="15"/>
                  </a:cubicBezTo>
                  <a:cubicBezTo>
                    <a:pt x="2" y="9"/>
                    <a:pt x="4" y="5"/>
                    <a:pt x="6" y="1"/>
                  </a:cubicBezTo>
                  <a:cubicBezTo>
                    <a:pt x="6" y="0"/>
                    <a:pt x="5" y="0"/>
                    <a:pt x="5" y="0"/>
                  </a:cubicBezTo>
                </a:path>
              </a:pathLst>
            </a:custGeom>
            <a:solidFill>
              <a:srgbClr val="4E91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3" name="Freeform 137"/>
            <p:cNvSpPr/>
            <p:nvPr>
              <p:custDataLst>
                <p:tags r:id="rId125"/>
              </p:custDataLst>
            </p:nvPr>
          </p:nvSpPr>
          <p:spPr bwMode="auto">
            <a:xfrm>
              <a:off x="2415108" y="3665787"/>
              <a:ext cx="92352" cy="53665"/>
            </a:xfrm>
            <a:custGeom>
              <a:avLst/>
              <a:gdLst>
                <a:gd name="T0" fmla="*/ 61 w 68"/>
                <a:gd name="T1" fmla="*/ 27 h 40"/>
                <a:gd name="T2" fmla="*/ 61 w 68"/>
                <a:gd name="T3" fmla="*/ 27 h 40"/>
                <a:gd name="T4" fmla="*/ 61 w 68"/>
                <a:gd name="T5" fmla="*/ 23 h 40"/>
                <a:gd name="T6" fmla="*/ 51 w 68"/>
                <a:gd name="T7" fmla="*/ 12 h 40"/>
                <a:gd name="T8" fmla="*/ 46 w 68"/>
                <a:gd name="T9" fmla="*/ 13 h 40"/>
                <a:gd name="T10" fmla="*/ 29 w 68"/>
                <a:gd name="T11" fmla="*/ 0 h 40"/>
                <a:gd name="T12" fmla="*/ 10 w 68"/>
                <a:gd name="T13" fmla="*/ 18 h 40"/>
                <a:gd name="T14" fmla="*/ 10 w 68"/>
                <a:gd name="T15" fmla="*/ 19 h 40"/>
                <a:gd name="T16" fmla="*/ 10 w 68"/>
                <a:gd name="T17" fmla="*/ 19 h 40"/>
                <a:gd name="T18" fmla="*/ 0 w 68"/>
                <a:gd name="T19" fmla="*/ 30 h 40"/>
                <a:gd name="T20" fmla="*/ 10 w 68"/>
                <a:gd name="T21" fmla="*/ 40 h 40"/>
                <a:gd name="T22" fmla="*/ 61 w 68"/>
                <a:gd name="T23" fmla="*/ 40 h 40"/>
                <a:gd name="T24" fmla="*/ 68 w 68"/>
                <a:gd name="T25" fmla="*/ 33 h 40"/>
                <a:gd name="T26" fmla="*/ 61 w 68"/>
                <a:gd name="T2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0">
                  <a:moveTo>
                    <a:pt x="61" y="27"/>
                  </a:moveTo>
                  <a:cubicBezTo>
                    <a:pt x="61" y="27"/>
                    <a:pt x="61" y="27"/>
                    <a:pt x="61" y="27"/>
                  </a:cubicBezTo>
                  <a:cubicBezTo>
                    <a:pt x="61" y="25"/>
                    <a:pt x="61" y="24"/>
                    <a:pt x="61" y="23"/>
                  </a:cubicBezTo>
                  <a:cubicBezTo>
                    <a:pt x="61" y="17"/>
                    <a:pt x="57" y="12"/>
                    <a:pt x="51" y="12"/>
                  </a:cubicBezTo>
                  <a:cubicBezTo>
                    <a:pt x="49" y="12"/>
                    <a:pt x="48" y="12"/>
                    <a:pt x="46" y="13"/>
                  </a:cubicBezTo>
                  <a:cubicBezTo>
                    <a:pt x="44" y="6"/>
                    <a:pt x="37" y="0"/>
                    <a:pt x="29" y="0"/>
                  </a:cubicBezTo>
                  <a:cubicBezTo>
                    <a:pt x="19" y="0"/>
                    <a:pt x="10" y="8"/>
                    <a:pt x="10" y="18"/>
                  </a:cubicBezTo>
                  <a:cubicBezTo>
                    <a:pt x="10" y="19"/>
                    <a:pt x="10" y="19"/>
                    <a:pt x="10" y="19"/>
                  </a:cubicBezTo>
                  <a:cubicBezTo>
                    <a:pt x="10" y="19"/>
                    <a:pt x="10" y="19"/>
                    <a:pt x="10" y="19"/>
                  </a:cubicBezTo>
                  <a:cubicBezTo>
                    <a:pt x="5" y="19"/>
                    <a:pt x="0" y="24"/>
                    <a:pt x="0" y="30"/>
                  </a:cubicBezTo>
                  <a:cubicBezTo>
                    <a:pt x="0" y="35"/>
                    <a:pt x="5" y="40"/>
                    <a:pt x="10" y="40"/>
                  </a:cubicBezTo>
                  <a:cubicBezTo>
                    <a:pt x="61" y="40"/>
                    <a:pt x="61" y="40"/>
                    <a:pt x="61" y="40"/>
                  </a:cubicBezTo>
                  <a:cubicBezTo>
                    <a:pt x="65" y="40"/>
                    <a:pt x="68" y="37"/>
                    <a:pt x="68" y="33"/>
                  </a:cubicBezTo>
                  <a:cubicBezTo>
                    <a:pt x="68" y="30"/>
                    <a:pt x="65" y="27"/>
                    <a:pt x="6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4" name="Freeform 138"/>
            <p:cNvSpPr/>
            <p:nvPr>
              <p:custDataLst>
                <p:tags r:id="rId126"/>
              </p:custDataLst>
            </p:nvPr>
          </p:nvSpPr>
          <p:spPr bwMode="auto">
            <a:xfrm>
              <a:off x="2440068" y="3719451"/>
              <a:ext cx="41185" cy="22464"/>
            </a:xfrm>
            <a:custGeom>
              <a:avLst/>
              <a:gdLst>
                <a:gd name="T0" fmla="*/ 14 w 31"/>
                <a:gd name="T1" fmla="*/ 17 h 17"/>
                <a:gd name="T2" fmla="*/ 0 w 31"/>
                <a:gd name="T3" fmla="*/ 8 h 17"/>
                <a:gd name="T4" fmla="*/ 3 w 31"/>
                <a:gd name="T5" fmla="*/ 6 h 17"/>
                <a:gd name="T6" fmla="*/ 14 w 31"/>
                <a:gd name="T7" fmla="*/ 13 h 17"/>
                <a:gd name="T8" fmla="*/ 26 w 31"/>
                <a:gd name="T9" fmla="*/ 6 h 17"/>
                <a:gd name="T10" fmla="*/ 27 w 31"/>
                <a:gd name="T11" fmla="*/ 0 h 17"/>
                <a:gd name="T12" fmla="*/ 31 w 31"/>
                <a:gd name="T13" fmla="*/ 0 h 17"/>
                <a:gd name="T14" fmla="*/ 29 w 31"/>
                <a:gd name="T15" fmla="*/ 8 h 17"/>
                <a:gd name="T16" fmla="*/ 14 w 31"/>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7">
                  <a:moveTo>
                    <a:pt x="14" y="17"/>
                  </a:moveTo>
                  <a:cubicBezTo>
                    <a:pt x="8" y="17"/>
                    <a:pt x="3" y="13"/>
                    <a:pt x="0" y="8"/>
                  </a:cubicBezTo>
                  <a:cubicBezTo>
                    <a:pt x="3" y="6"/>
                    <a:pt x="3" y="6"/>
                    <a:pt x="3" y="6"/>
                  </a:cubicBezTo>
                  <a:cubicBezTo>
                    <a:pt x="6" y="10"/>
                    <a:pt x="10" y="13"/>
                    <a:pt x="14" y="13"/>
                  </a:cubicBezTo>
                  <a:cubicBezTo>
                    <a:pt x="19" y="13"/>
                    <a:pt x="23" y="10"/>
                    <a:pt x="26" y="6"/>
                  </a:cubicBezTo>
                  <a:cubicBezTo>
                    <a:pt x="26" y="4"/>
                    <a:pt x="27" y="2"/>
                    <a:pt x="27" y="0"/>
                  </a:cubicBezTo>
                  <a:cubicBezTo>
                    <a:pt x="31" y="0"/>
                    <a:pt x="31" y="0"/>
                    <a:pt x="31" y="0"/>
                  </a:cubicBezTo>
                  <a:cubicBezTo>
                    <a:pt x="31" y="3"/>
                    <a:pt x="30" y="5"/>
                    <a:pt x="29" y="8"/>
                  </a:cubicBezTo>
                  <a:cubicBezTo>
                    <a:pt x="26" y="13"/>
                    <a:pt x="21" y="17"/>
                    <a:pt x="14"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5" name="Freeform 139"/>
            <p:cNvSpPr/>
            <p:nvPr>
              <p:custDataLst>
                <p:tags r:id="rId127"/>
              </p:custDataLst>
            </p:nvPr>
          </p:nvSpPr>
          <p:spPr bwMode="auto">
            <a:xfrm>
              <a:off x="2436325" y="3721947"/>
              <a:ext cx="6240" cy="8736"/>
            </a:xfrm>
            <a:custGeom>
              <a:avLst/>
              <a:gdLst>
                <a:gd name="T0" fmla="*/ 2 w 5"/>
                <a:gd name="T1" fmla="*/ 0 h 7"/>
                <a:gd name="T2" fmla="*/ 0 w 5"/>
                <a:gd name="T3" fmla="*/ 7 h 7"/>
                <a:gd name="T4" fmla="*/ 5 w 5"/>
                <a:gd name="T5" fmla="*/ 5 h 7"/>
                <a:gd name="T6" fmla="*/ 2 w 5"/>
                <a:gd name="T7" fmla="*/ 0 h 7"/>
              </a:gdLst>
              <a:ahLst/>
              <a:cxnLst>
                <a:cxn ang="0">
                  <a:pos x="T0" y="T1"/>
                </a:cxn>
                <a:cxn ang="0">
                  <a:pos x="T2" y="T3"/>
                </a:cxn>
                <a:cxn ang="0">
                  <a:pos x="T4" y="T5"/>
                </a:cxn>
                <a:cxn ang="0">
                  <a:pos x="T6" y="T7"/>
                </a:cxn>
              </a:cxnLst>
              <a:rect l="0" t="0" r="r" b="b"/>
              <a:pathLst>
                <a:path w="5" h="7">
                  <a:moveTo>
                    <a:pt x="2" y="0"/>
                  </a:moveTo>
                  <a:lnTo>
                    <a:pt x="0" y="7"/>
                  </a:lnTo>
                  <a:lnTo>
                    <a:pt x="5" y="5"/>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6" name="Freeform 140"/>
            <p:cNvSpPr/>
            <p:nvPr>
              <p:custDataLst>
                <p:tags r:id="rId128"/>
              </p:custDataLst>
            </p:nvPr>
          </p:nvSpPr>
          <p:spPr bwMode="auto">
            <a:xfrm>
              <a:off x="2438821" y="3721947"/>
              <a:ext cx="8736" cy="6240"/>
            </a:xfrm>
            <a:custGeom>
              <a:avLst/>
              <a:gdLst>
                <a:gd name="T0" fmla="*/ 0 w 7"/>
                <a:gd name="T1" fmla="*/ 0 h 5"/>
                <a:gd name="T2" fmla="*/ 7 w 7"/>
                <a:gd name="T3" fmla="*/ 3 h 5"/>
                <a:gd name="T4" fmla="*/ 3 w 7"/>
                <a:gd name="T5" fmla="*/ 5 h 5"/>
                <a:gd name="T6" fmla="*/ 0 w 7"/>
                <a:gd name="T7" fmla="*/ 0 h 5"/>
              </a:gdLst>
              <a:ahLst/>
              <a:cxnLst>
                <a:cxn ang="0">
                  <a:pos x="T0" y="T1"/>
                </a:cxn>
                <a:cxn ang="0">
                  <a:pos x="T2" y="T3"/>
                </a:cxn>
                <a:cxn ang="0">
                  <a:pos x="T4" y="T5"/>
                </a:cxn>
                <a:cxn ang="0">
                  <a:pos x="T6" y="T7"/>
                </a:cxn>
              </a:cxnLst>
              <a:rect l="0" t="0" r="r" b="b"/>
              <a:pathLst>
                <a:path w="7" h="5">
                  <a:moveTo>
                    <a:pt x="0" y="0"/>
                  </a:moveTo>
                  <a:lnTo>
                    <a:pt x="7" y="3"/>
                  </a:lnTo>
                  <a:lnTo>
                    <a:pt x="3"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7" name="Freeform 141"/>
            <p:cNvSpPr/>
            <p:nvPr>
              <p:custDataLst>
                <p:tags r:id="rId129"/>
              </p:custDataLst>
            </p:nvPr>
          </p:nvSpPr>
          <p:spPr bwMode="auto">
            <a:xfrm>
              <a:off x="2612293" y="3507290"/>
              <a:ext cx="112321" cy="112321"/>
            </a:xfrm>
            <a:custGeom>
              <a:avLst/>
              <a:gdLst>
                <a:gd name="T0" fmla="*/ 71 w 83"/>
                <a:gd name="T1" fmla="*/ 64 h 83"/>
                <a:gd name="T2" fmla="*/ 19 w 83"/>
                <a:gd name="T3" fmla="*/ 71 h 83"/>
                <a:gd name="T4" fmla="*/ 12 w 83"/>
                <a:gd name="T5" fmla="*/ 19 h 83"/>
                <a:gd name="T6" fmla="*/ 63 w 83"/>
                <a:gd name="T7" fmla="*/ 12 h 83"/>
                <a:gd name="T8" fmla="*/ 71 w 83"/>
                <a:gd name="T9" fmla="*/ 64 h 83"/>
              </a:gdLst>
              <a:ahLst/>
              <a:cxnLst>
                <a:cxn ang="0">
                  <a:pos x="T0" y="T1"/>
                </a:cxn>
                <a:cxn ang="0">
                  <a:pos x="T2" y="T3"/>
                </a:cxn>
                <a:cxn ang="0">
                  <a:pos x="T4" y="T5"/>
                </a:cxn>
                <a:cxn ang="0">
                  <a:pos x="T6" y="T7"/>
                </a:cxn>
                <a:cxn ang="0">
                  <a:pos x="T8" y="T9"/>
                </a:cxn>
              </a:cxnLst>
              <a:rect l="0" t="0" r="r" b="b"/>
              <a:pathLst>
                <a:path w="83" h="83">
                  <a:moveTo>
                    <a:pt x="71" y="64"/>
                  </a:moveTo>
                  <a:cubicBezTo>
                    <a:pt x="59" y="80"/>
                    <a:pt x="36" y="83"/>
                    <a:pt x="19" y="71"/>
                  </a:cubicBezTo>
                  <a:cubicBezTo>
                    <a:pt x="3" y="59"/>
                    <a:pt x="0" y="36"/>
                    <a:pt x="12" y="19"/>
                  </a:cubicBezTo>
                  <a:cubicBezTo>
                    <a:pt x="24" y="3"/>
                    <a:pt x="47" y="0"/>
                    <a:pt x="63" y="12"/>
                  </a:cubicBezTo>
                  <a:cubicBezTo>
                    <a:pt x="80" y="24"/>
                    <a:pt x="83" y="47"/>
                    <a:pt x="71" y="64"/>
                  </a:cubicBezTo>
                  <a:close/>
                </a:path>
              </a:pathLst>
            </a:custGeom>
            <a:solidFill>
              <a:srgbClr val="965A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8" name="Freeform 142"/>
            <p:cNvSpPr/>
            <p:nvPr>
              <p:custDataLst>
                <p:tags r:id="rId130"/>
              </p:custDataLst>
            </p:nvPr>
          </p:nvSpPr>
          <p:spPr bwMode="auto">
            <a:xfrm>
              <a:off x="2654725" y="3550970"/>
              <a:ext cx="26209" cy="26209"/>
            </a:xfrm>
            <a:custGeom>
              <a:avLst/>
              <a:gdLst>
                <a:gd name="T0" fmla="*/ 3 w 21"/>
                <a:gd name="T1" fmla="*/ 21 h 21"/>
                <a:gd name="T2" fmla="*/ 0 w 21"/>
                <a:gd name="T3" fmla="*/ 18 h 21"/>
                <a:gd name="T4" fmla="*/ 18 w 21"/>
                <a:gd name="T5" fmla="*/ 0 h 21"/>
                <a:gd name="T6" fmla="*/ 21 w 21"/>
                <a:gd name="T7" fmla="*/ 3 h 21"/>
                <a:gd name="T8" fmla="*/ 3 w 21"/>
                <a:gd name="T9" fmla="*/ 21 h 21"/>
              </a:gdLst>
              <a:ahLst/>
              <a:cxnLst>
                <a:cxn ang="0">
                  <a:pos x="T0" y="T1"/>
                </a:cxn>
                <a:cxn ang="0">
                  <a:pos x="T2" y="T3"/>
                </a:cxn>
                <a:cxn ang="0">
                  <a:pos x="T4" y="T5"/>
                </a:cxn>
                <a:cxn ang="0">
                  <a:pos x="T6" y="T7"/>
                </a:cxn>
                <a:cxn ang="0">
                  <a:pos x="T8" y="T9"/>
                </a:cxn>
              </a:cxnLst>
              <a:rect l="0" t="0" r="r" b="b"/>
              <a:pathLst>
                <a:path w="21" h="21">
                  <a:moveTo>
                    <a:pt x="3" y="21"/>
                  </a:moveTo>
                  <a:lnTo>
                    <a:pt x="0" y="18"/>
                  </a:lnTo>
                  <a:lnTo>
                    <a:pt x="18" y="0"/>
                  </a:lnTo>
                  <a:lnTo>
                    <a:pt x="21" y="3"/>
                  </a:lnTo>
                  <a:lnTo>
                    <a:pt x="3" y="21"/>
                  </a:ln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59" name="Freeform 143"/>
            <p:cNvSpPr/>
            <p:nvPr>
              <p:custDataLst>
                <p:tags r:id="rId131"/>
              </p:custDataLst>
            </p:nvPr>
          </p:nvSpPr>
          <p:spPr bwMode="auto">
            <a:xfrm>
              <a:off x="2663462" y="3532250"/>
              <a:ext cx="36193" cy="36193"/>
            </a:xfrm>
            <a:custGeom>
              <a:avLst/>
              <a:gdLst>
                <a:gd name="T0" fmla="*/ 11 w 27"/>
                <a:gd name="T1" fmla="*/ 27 h 27"/>
                <a:gd name="T2" fmla="*/ 10 w 27"/>
                <a:gd name="T3" fmla="*/ 27 h 27"/>
                <a:gd name="T4" fmla="*/ 11 w 27"/>
                <a:gd name="T5" fmla="*/ 23 h 27"/>
                <a:gd name="T6" fmla="*/ 16 w 27"/>
                <a:gd name="T7" fmla="*/ 21 h 27"/>
                <a:gd name="T8" fmla="*/ 21 w 27"/>
                <a:gd name="T9" fmla="*/ 16 h 27"/>
                <a:gd name="T10" fmla="*/ 21 w 27"/>
                <a:gd name="T11" fmla="*/ 7 h 27"/>
                <a:gd name="T12" fmla="*/ 20 w 27"/>
                <a:gd name="T13" fmla="*/ 6 h 27"/>
                <a:gd name="T14" fmla="*/ 11 w 27"/>
                <a:gd name="T15" fmla="*/ 6 h 27"/>
                <a:gd name="T16" fmla="*/ 6 w 27"/>
                <a:gd name="T17" fmla="*/ 11 h 27"/>
                <a:gd name="T18" fmla="*/ 4 w 27"/>
                <a:gd name="T19" fmla="*/ 16 h 27"/>
                <a:gd name="T20" fmla="*/ 0 w 27"/>
                <a:gd name="T21" fmla="*/ 17 h 27"/>
                <a:gd name="T22" fmla="*/ 3 w 27"/>
                <a:gd name="T23" fmla="*/ 8 h 27"/>
                <a:gd name="T24" fmla="*/ 8 w 27"/>
                <a:gd name="T25" fmla="*/ 4 h 27"/>
                <a:gd name="T26" fmla="*/ 23 w 27"/>
                <a:gd name="T27" fmla="*/ 4 h 27"/>
                <a:gd name="T28" fmla="*/ 23 w 27"/>
                <a:gd name="T29" fmla="*/ 4 h 27"/>
                <a:gd name="T30" fmla="*/ 23 w 27"/>
                <a:gd name="T31" fmla="*/ 19 h 27"/>
                <a:gd name="T32" fmla="*/ 19 w 27"/>
                <a:gd name="T33" fmla="*/ 24 h 27"/>
                <a:gd name="T34" fmla="*/ 11 w 27"/>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7">
                  <a:moveTo>
                    <a:pt x="11" y="27"/>
                  </a:moveTo>
                  <a:cubicBezTo>
                    <a:pt x="10" y="27"/>
                    <a:pt x="10" y="27"/>
                    <a:pt x="10" y="27"/>
                  </a:cubicBezTo>
                  <a:cubicBezTo>
                    <a:pt x="11" y="23"/>
                    <a:pt x="11" y="23"/>
                    <a:pt x="11" y="23"/>
                  </a:cubicBezTo>
                  <a:cubicBezTo>
                    <a:pt x="13" y="23"/>
                    <a:pt x="14" y="22"/>
                    <a:pt x="16" y="21"/>
                  </a:cubicBezTo>
                  <a:cubicBezTo>
                    <a:pt x="21" y="16"/>
                    <a:pt x="21" y="16"/>
                    <a:pt x="21" y="16"/>
                  </a:cubicBezTo>
                  <a:cubicBezTo>
                    <a:pt x="23" y="14"/>
                    <a:pt x="23" y="9"/>
                    <a:pt x="21" y="7"/>
                  </a:cubicBezTo>
                  <a:cubicBezTo>
                    <a:pt x="20" y="6"/>
                    <a:pt x="20" y="6"/>
                    <a:pt x="20" y="6"/>
                  </a:cubicBezTo>
                  <a:cubicBezTo>
                    <a:pt x="18" y="4"/>
                    <a:pt x="13" y="4"/>
                    <a:pt x="11" y="6"/>
                  </a:cubicBezTo>
                  <a:cubicBezTo>
                    <a:pt x="6" y="11"/>
                    <a:pt x="6" y="11"/>
                    <a:pt x="6" y="11"/>
                  </a:cubicBezTo>
                  <a:cubicBezTo>
                    <a:pt x="5" y="13"/>
                    <a:pt x="4" y="14"/>
                    <a:pt x="4" y="16"/>
                  </a:cubicBezTo>
                  <a:cubicBezTo>
                    <a:pt x="0" y="17"/>
                    <a:pt x="0" y="17"/>
                    <a:pt x="0" y="17"/>
                  </a:cubicBezTo>
                  <a:cubicBezTo>
                    <a:pt x="0" y="14"/>
                    <a:pt x="1" y="11"/>
                    <a:pt x="3" y="8"/>
                  </a:cubicBezTo>
                  <a:cubicBezTo>
                    <a:pt x="8" y="4"/>
                    <a:pt x="8" y="4"/>
                    <a:pt x="8" y="4"/>
                  </a:cubicBezTo>
                  <a:cubicBezTo>
                    <a:pt x="12" y="0"/>
                    <a:pt x="19" y="0"/>
                    <a:pt x="23" y="4"/>
                  </a:cubicBezTo>
                  <a:cubicBezTo>
                    <a:pt x="23" y="4"/>
                    <a:pt x="23" y="4"/>
                    <a:pt x="23" y="4"/>
                  </a:cubicBezTo>
                  <a:cubicBezTo>
                    <a:pt x="27" y="8"/>
                    <a:pt x="27" y="15"/>
                    <a:pt x="23" y="19"/>
                  </a:cubicBezTo>
                  <a:cubicBezTo>
                    <a:pt x="19" y="24"/>
                    <a:pt x="19" y="24"/>
                    <a:pt x="19" y="24"/>
                  </a:cubicBezTo>
                  <a:cubicBezTo>
                    <a:pt x="17" y="26"/>
                    <a:pt x="14" y="27"/>
                    <a:pt x="11" y="27"/>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0" name="Freeform 144"/>
            <p:cNvSpPr/>
            <p:nvPr>
              <p:custDataLst>
                <p:tags r:id="rId132"/>
              </p:custDataLst>
            </p:nvPr>
          </p:nvSpPr>
          <p:spPr bwMode="auto">
            <a:xfrm>
              <a:off x="2636006" y="3558458"/>
              <a:ext cx="37440" cy="36193"/>
            </a:xfrm>
            <a:custGeom>
              <a:avLst/>
              <a:gdLst>
                <a:gd name="T0" fmla="*/ 11 w 27"/>
                <a:gd name="T1" fmla="*/ 27 h 27"/>
                <a:gd name="T2" fmla="*/ 4 w 27"/>
                <a:gd name="T3" fmla="*/ 24 h 27"/>
                <a:gd name="T4" fmla="*/ 3 w 27"/>
                <a:gd name="T5" fmla="*/ 23 h 27"/>
                <a:gd name="T6" fmla="*/ 0 w 27"/>
                <a:gd name="T7" fmla="*/ 16 h 27"/>
                <a:gd name="T8" fmla="*/ 3 w 27"/>
                <a:gd name="T9" fmla="*/ 8 h 27"/>
                <a:gd name="T10" fmla="*/ 8 w 27"/>
                <a:gd name="T11" fmla="*/ 4 h 27"/>
                <a:gd name="T12" fmla="*/ 16 w 27"/>
                <a:gd name="T13" fmla="*/ 1 h 27"/>
                <a:gd name="T14" fmla="*/ 16 w 27"/>
                <a:gd name="T15" fmla="*/ 5 h 27"/>
                <a:gd name="T16" fmla="*/ 11 w 27"/>
                <a:gd name="T17" fmla="*/ 6 h 27"/>
                <a:gd name="T18" fmla="*/ 6 w 27"/>
                <a:gd name="T19" fmla="*/ 11 h 27"/>
                <a:gd name="T20" fmla="*/ 4 w 27"/>
                <a:gd name="T21" fmla="*/ 16 h 27"/>
                <a:gd name="T22" fmla="*/ 6 w 27"/>
                <a:gd name="T23" fmla="*/ 20 h 27"/>
                <a:gd name="T24" fmla="*/ 7 w 27"/>
                <a:gd name="T25" fmla="*/ 21 h 27"/>
                <a:gd name="T26" fmla="*/ 16 w 27"/>
                <a:gd name="T27" fmla="*/ 21 h 27"/>
                <a:gd name="T28" fmla="*/ 21 w 27"/>
                <a:gd name="T29" fmla="*/ 16 h 27"/>
                <a:gd name="T30" fmla="*/ 22 w 27"/>
                <a:gd name="T31" fmla="*/ 11 h 27"/>
                <a:gd name="T32" fmla="*/ 26 w 27"/>
                <a:gd name="T33" fmla="*/ 11 h 27"/>
                <a:gd name="T34" fmla="*/ 23 w 27"/>
                <a:gd name="T35" fmla="*/ 19 h 27"/>
                <a:gd name="T36" fmla="*/ 19 w 27"/>
                <a:gd name="T37" fmla="*/ 24 h 27"/>
                <a:gd name="T38" fmla="*/ 11 w 27"/>
                <a:gd name="T3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7">
                  <a:moveTo>
                    <a:pt x="11" y="27"/>
                  </a:moveTo>
                  <a:cubicBezTo>
                    <a:pt x="9" y="27"/>
                    <a:pt x="6" y="26"/>
                    <a:pt x="4" y="24"/>
                  </a:cubicBezTo>
                  <a:cubicBezTo>
                    <a:pt x="3" y="23"/>
                    <a:pt x="3" y="23"/>
                    <a:pt x="3" y="23"/>
                  </a:cubicBezTo>
                  <a:cubicBezTo>
                    <a:pt x="1" y="21"/>
                    <a:pt x="0" y="18"/>
                    <a:pt x="0" y="16"/>
                  </a:cubicBezTo>
                  <a:cubicBezTo>
                    <a:pt x="0" y="13"/>
                    <a:pt x="1" y="10"/>
                    <a:pt x="3" y="8"/>
                  </a:cubicBezTo>
                  <a:cubicBezTo>
                    <a:pt x="8" y="4"/>
                    <a:pt x="8" y="4"/>
                    <a:pt x="8" y="4"/>
                  </a:cubicBezTo>
                  <a:cubicBezTo>
                    <a:pt x="10" y="2"/>
                    <a:pt x="13" y="0"/>
                    <a:pt x="16" y="1"/>
                  </a:cubicBezTo>
                  <a:cubicBezTo>
                    <a:pt x="16" y="5"/>
                    <a:pt x="16" y="5"/>
                    <a:pt x="16" y="5"/>
                  </a:cubicBezTo>
                  <a:cubicBezTo>
                    <a:pt x="14" y="4"/>
                    <a:pt x="12" y="5"/>
                    <a:pt x="11" y="6"/>
                  </a:cubicBezTo>
                  <a:cubicBezTo>
                    <a:pt x="6" y="11"/>
                    <a:pt x="6" y="11"/>
                    <a:pt x="6" y="11"/>
                  </a:cubicBezTo>
                  <a:cubicBezTo>
                    <a:pt x="5" y="12"/>
                    <a:pt x="4" y="14"/>
                    <a:pt x="4" y="16"/>
                  </a:cubicBezTo>
                  <a:cubicBezTo>
                    <a:pt x="4" y="17"/>
                    <a:pt x="5" y="19"/>
                    <a:pt x="6" y="20"/>
                  </a:cubicBezTo>
                  <a:cubicBezTo>
                    <a:pt x="7" y="21"/>
                    <a:pt x="7" y="21"/>
                    <a:pt x="7" y="21"/>
                  </a:cubicBezTo>
                  <a:cubicBezTo>
                    <a:pt x="9" y="23"/>
                    <a:pt x="13" y="23"/>
                    <a:pt x="16" y="21"/>
                  </a:cubicBezTo>
                  <a:cubicBezTo>
                    <a:pt x="21" y="16"/>
                    <a:pt x="21" y="16"/>
                    <a:pt x="21" y="16"/>
                  </a:cubicBezTo>
                  <a:cubicBezTo>
                    <a:pt x="22" y="15"/>
                    <a:pt x="23" y="13"/>
                    <a:pt x="22" y="11"/>
                  </a:cubicBezTo>
                  <a:cubicBezTo>
                    <a:pt x="26" y="11"/>
                    <a:pt x="26" y="11"/>
                    <a:pt x="26" y="11"/>
                  </a:cubicBezTo>
                  <a:cubicBezTo>
                    <a:pt x="27" y="14"/>
                    <a:pt x="25" y="17"/>
                    <a:pt x="23" y="19"/>
                  </a:cubicBezTo>
                  <a:cubicBezTo>
                    <a:pt x="19" y="24"/>
                    <a:pt x="19" y="24"/>
                    <a:pt x="19" y="24"/>
                  </a:cubicBezTo>
                  <a:cubicBezTo>
                    <a:pt x="17" y="26"/>
                    <a:pt x="14" y="27"/>
                    <a:pt x="11" y="27"/>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1" name="Freeform 145"/>
            <p:cNvSpPr/>
            <p:nvPr>
              <p:custDataLst>
                <p:tags r:id="rId133"/>
              </p:custDataLst>
            </p:nvPr>
          </p:nvSpPr>
          <p:spPr bwMode="auto">
            <a:xfrm>
              <a:off x="2604805" y="3693243"/>
              <a:ext cx="89856" cy="91105"/>
            </a:xfrm>
            <a:custGeom>
              <a:avLst/>
              <a:gdLst>
                <a:gd name="T0" fmla="*/ 38 w 67"/>
                <a:gd name="T1" fmla="*/ 65 h 67"/>
                <a:gd name="T2" fmla="*/ 2 w 67"/>
                <a:gd name="T3" fmla="*/ 38 h 67"/>
                <a:gd name="T4" fmla="*/ 29 w 67"/>
                <a:gd name="T5" fmla="*/ 3 h 67"/>
                <a:gd name="T6" fmla="*/ 64 w 67"/>
                <a:gd name="T7" fmla="*/ 29 h 67"/>
                <a:gd name="T8" fmla="*/ 38 w 67"/>
                <a:gd name="T9" fmla="*/ 65 h 67"/>
              </a:gdLst>
              <a:ahLst/>
              <a:cxnLst>
                <a:cxn ang="0">
                  <a:pos x="T0" y="T1"/>
                </a:cxn>
                <a:cxn ang="0">
                  <a:pos x="T2" y="T3"/>
                </a:cxn>
                <a:cxn ang="0">
                  <a:pos x="T4" y="T5"/>
                </a:cxn>
                <a:cxn ang="0">
                  <a:pos x="T6" y="T7"/>
                </a:cxn>
                <a:cxn ang="0">
                  <a:pos x="T8" y="T9"/>
                </a:cxn>
              </a:cxnLst>
              <a:rect l="0" t="0" r="r" b="b"/>
              <a:pathLst>
                <a:path w="67" h="67">
                  <a:moveTo>
                    <a:pt x="38" y="65"/>
                  </a:moveTo>
                  <a:cubicBezTo>
                    <a:pt x="20" y="67"/>
                    <a:pt x="5" y="55"/>
                    <a:pt x="2" y="38"/>
                  </a:cubicBezTo>
                  <a:cubicBezTo>
                    <a:pt x="0" y="21"/>
                    <a:pt x="11" y="5"/>
                    <a:pt x="29" y="3"/>
                  </a:cubicBezTo>
                  <a:cubicBezTo>
                    <a:pt x="46" y="0"/>
                    <a:pt x="62" y="12"/>
                    <a:pt x="64" y="29"/>
                  </a:cubicBezTo>
                  <a:cubicBezTo>
                    <a:pt x="67" y="46"/>
                    <a:pt x="55" y="62"/>
                    <a:pt x="38" y="65"/>
                  </a:cubicBezTo>
                  <a:close/>
                </a:path>
              </a:pathLst>
            </a:custGeom>
            <a:solidFill>
              <a:srgbClr val="7EC7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2" name="Freeform 146"/>
            <p:cNvSpPr>
              <a:spLocks noEditPoints="1"/>
            </p:cNvSpPr>
            <p:nvPr>
              <p:custDataLst>
                <p:tags r:id="rId134"/>
              </p:custDataLst>
            </p:nvPr>
          </p:nvSpPr>
          <p:spPr bwMode="auto">
            <a:xfrm>
              <a:off x="2622277" y="3709467"/>
              <a:ext cx="51169" cy="49920"/>
            </a:xfrm>
            <a:custGeom>
              <a:avLst/>
              <a:gdLst>
                <a:gd name="T0" fmla="*/ 0 w 41"/>
                <a:gd name="T1" fmla="*/ 40 h 40"/>
                <a:gd name="T2" fmla="*/ 1 w 41"/>
                <a:gd name="T3" fmla="*/ 29 h 40"/>
                <a:gd name="T4" fmla="*/ 29 w 41"/>
                <a:gd name="T5" fmla="*/ 0 h 40"/>
                <a:gd name="T6" fmla="*/ 41 w 41"/>
                <a:gd name="T7" fmla="*/ 11 h 40"/>
                <a:gd name="T8" fmla="*/ 11 w 41"/>
                <a:gd name="T9" fmla="*/ 40 h 40"/>
                <a:gd name="T10" fmla="*/ 0 w 41"/>
                <a:gd name="T11" fmla="*/ 40 h 40"/>
                <a:gd name="T12" fmla="*/ 4 w 41"/>
                <a:gd name="T13" fmla="*/ 30 h 40"/>
                <a:gd name="T14" fmla="*/ 4 w 41"/>
                <a:gd name="T15" fmla="*/ 37 h 40"/>
                <a:gd name="T16" fmla="*/ 10 w 41"/>
                <a:gd name="T17" fmla="*/ 36 h 40"/>
                <a:gd name="T18" fmla="*/ 35 w 41"/>
                <a:gd name="T19" fmla="*/ 11 h 40"/>
                <a:gd name="T20" fmla="*/ 29 w 41"/>
                <a:gd name="T21" fmla="*/ 6 h 40"/>
                <a:gd name="T22" fmla="*/ 4 w 41"/>
                <a:gd name="T23"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40">
                  <a:moveTo>
                    <a:pt x="0" y="40"/>
                  </a:moveTo>
                  <a:lnTo>
                    <a:pt x="1" y="29"/>
                  </a:lnTo>
                  <a:lnTo>
                    <a:pt x="29" y="0"/>
                  </a:lnTo>
                  <a:lnTo>
                    <a:pt x="41" y="11"/>
                  </a:lnTo>
                  <a:lnTo>
                    <a:pt x="11" y="40"/>
                  </a:lnTo>
                  <a:lnTo>
                    <a:pt x="0" y="40"/>
                  </a:lnTo>
                  <a:close/>
                  <a:moveTo>
                    <a:pt x="4" y="30"/>
                  </a:moveTo>
                  <a:lnTo>
                    <a:pt x="4" y="37"/>
                  </a:lnTo>
                  <a:lnTo>
                    <a:pt x="10" y="36"/>
                  </a:lnTo>
                  <a:lnTo>
                    <a:pt x="35" y="11"/>
                  </a:lnTo>
                  <a:lnTo>
                    <a:pt x="29" y="6"/>
                  </a:lnTo>
                  <a:lnTo>
                    <a:pt x="4"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3" name="Freeform 147"/>
            <p:cNvSpPr/>
            <p:nvPr>
              <p:custDataLst>
                <p:tags r:id="rId135"/>
              </p:custDataLst>
            </p:nvPr>
          </p:nvSpPr>
          <p:spPr bwMode="auto">
            <a:xfrm>
              <a:off x="2652229" y="3718203"/>
              <a:ext cx="12480" cy="11232"/>
            </a:xfrm>
            <a:custGeom>
              <a:avLst/>
              <a:gdLst>
                <a:gd name="T0" fmla="*/ 8 w 10"/>
                <a:gd name="T1" fmla="*/ 9 h 9"/>
                <a:gd name="T2" fmla="*/ 0 w 10"/>
                <a:gd name="T3" fmla="*/ 2 h 9"/>
                <a:gd name="T4" fmla="*/ 3 w 10"/>
                <a:gd name="T5" fmla="*/ 0 h 9"/>
                <a:gd name="T6" fmla="*/ 10 w 10"/>
                <a:gd name="T7" fmla="*/ 7 h 9"/>
                <a:gd name="T8" fmla="*/ 8 w 10"/>
                <a:gd name="T9" fmla="*/ 9 h 9"/>
              </a:gdLst>
              <a:ahLst/>
              <a:cxnLst>
                <a:cxn ang="0">
                  <a:pos x="T0" y="T1"/>
                </a:cxn>
                <a:cxn ang="0">
                  <a:pos x="T2" y="T3"/>
                </a:cxn>
                <a:cxn ang="0">
                  <a:pos x="T4" y="T5"/>
                </a:cxn>
                <a:cxn ang="0">
                  <a:pos x="T6" y="T7"/>
                </a:cxn>
                <a:cxn ang="0">
                  <a:pos x="T8" y="T9"/>
                </a:cxn>
              </a:cxnLst>
              <a:rect l="0" t="0" r="r" b="b"/>
              <a:pathLst>
                <a:path w="10" h="9">
                  <a:moveTo>
                    <a:pt x="8" y="9"/>
                  </a:moveTo>
                  <a:lnTo>
                    <a:pt x="0" y="2"/>
                  </a:lnTo>
                  <a:lnTo>
                    <a:pt x="3" y="0"/>
                  </a:lnTo>
                  <a:lnTo>
                    <a:pt x="10" y="7"/>
                  </a:lnTo>
                  <a:lnTo>
                    <a:pt x="8"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4" name="Freeform 148"/>
            <p:cNvSpPr/>
            <p:nvPr>
              <p:custDataLst>
                <p:tags r:id="rId136"/>
              </p:custDataLst>
            </p:nvPr>
          </p:nvSpPr>
          <p:spPr bwMode="auto">
            <a:xfrm>
              <a:off x="2631014" y="3721947"/>
              <a:ext cx="28705" cy="29952"/>
            </a:xfrm>
            <a:custGeom>
              <a:avLst/>
              <a:gdLst>
                <a:gd name="T0" fmla="*/ 2 w 23"/>
                <a:gd name="T1" fmla="*/ 24 h 24"/>
                <a:gd name="T2" fmla="*/ 0 w 23"/>
                <a:gd name="T3" fmla="*/ 21 h 24"/>
                <a:gd name="T4" fmla="*/ 21 w 23"/>
                <a:gd name="T5" fmla="*/ 0 h 24"/>
                <a:gd name="T6" fmla="*/ 23 w 23"/>
                <a:gd name="T7" fmla="*/ 3 h 24"/>
                <a:gd name="T8" fmla="*/ 2 w 23"/>
                <a:gd name="T9" fmla="*/ 24 h 24"/>
              </a:gdLst>
              <a:ahLst/>
              <a:cxnLst>
                <a:cxn ang="0">
                  <a:pos x="T0" y="T1"/>
                </a:cxn>
                <a:cxn ang="0">
                  <a:pos x="T2" y="T3"/>
                </a:cxn>
                <a:cxn ang="0">
                  <a:pos x="T4" y="T5"/>
                </a:cxn>
                <a:cxn ang="0">
                  <a:pos x="T6" y="T7"/>
                </a:cxn>
                <a:cxn ang="0">
                  <a:pos x="T8" y="T9"/>
                </a:cxn>
              </a:cxnLst>
              <a:rect l="0" t="0" r="r" b="b"/>
              <a:pathLst>
                <a:path w="23" h="24">
                  <a:moveTo>
                    <a:pt x="2" y="24"/>
                  </a:moveTo>
                  <a:lnTo>
                    <a:pt x="0" y="21"/>
                  </a:lnTo>
                  <a:lnTo>
                    <a:pt x="21" y="0"/>
                  </a:lnTo>
                  <a:lnTo>
                    <a:pt x="23" y="3"/>
                  </a:ln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5" name="Freeform 149"/>
            <p:cNvSpPr/>
            <p:nvPr>
              <p:custDataLst>
                <p:tags r:id="rId137"/>
              </p:custDataLst>
            </p:nvPr>
          </p:nvSpPr>
          <p:spPr bwMode="auto">
            <a:xfrm>
              <a:off x="2624773" y="3751899"/>
              <a:ext cx="4992" cy="6240"/>
            </a:xfrm>
            <a:custGeom>
              <a:avLst/>
              <a:gdLst>
                <a:gd name="T0" fmla="*/ 1 w 4"/>
                <a:gd name="T1" fmla="*/ 0 h 5"/>
                <a:gd name="T2" fmla="*/ 1 w 4"/>
                <a:gd name="T3" fmla="*/ 0 h 5"/>
                <a:gd name="T4" fmla="*/ 0 w 4"/>
                <a:gd name="T5" fmla="*/ 1 h 5"/>
                <a:gd name="T6" fmla="*/ 0 w 4"/>
                <a:gd name="T7" fmla="*/ 5 h 5"/>
                <a:gd name="T8" fmla="*/ 4 w 4"/>
                <a:gd name="T9" fmla="*/ 4 h 5"/>
                <a:gd name="T10" fmla="*/ 4 w 4"/>
                <a:gd name="T11" fmla="*/ 4 h 5"/>
                <a:gd name="T12" fmla="*/ 1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0"/>
                  </a:moveTo>
                  <a:cubicBezTo>
                    <a:pt x="1" y="0"/>
                    <a:pt x="1" y="0"/>
                    <a:pt x="1" y="0"/>
                  </a:cubicBezTo>
                  <a:cubicBezTo>
                    <a:pt x="0" y="1"/>
                    <a:pt x="0" y="1"/>
                    <a:pt x="0" y="1"/>
                  </a:cubicBezTo>
                  <a:cubicBezTo>
                    <a:pt x="0" y="5"/>
                    <a:pt x="0" y="5"/>
                    <a:pt x="0" y="5"/>
                  </a:cubicBezTo>
                  <a:cubicBezTo>
                    <a:pt x="4" y="4"/>
                    <a:pt x="4" y="4"/>
                    <a:pt x="4" y="4"/>
                  </a:cubicBezTo>
                  <a:cubicBezTo>
                    <a:pt x="4" y="4"/>
                    <a:pt x="4" y="4"/>
                    <a:pt x="4" y="4"/>
                  </a:cubicBezTo>
                  <a:cubicBezTo>
                    <a:pt x="4" y="2"/>
                    <a:pt x="3"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6" name="Rectangle 150"/>
            <p:cNvSpPr>
              <a:spLocks noChangeArrowheads="1"/>
            </p:cNvSpPr>
            <p:nvPr>
              <p:custDataLst>
                <p:tags r:id="rId138"/>
              </p:custDataLst>
            </p:nvPr>
          </p:nvSpPr>
          <p:spPr bwMode="auto">
            <a:xfrm>
              <a:off x="2647237" y="3755643"/>
              <a:ext cx="24960" cy="37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7" name="Freeform 151"/>
            <p:cNvSpPr/>
            <p:nvPr>
              <p:custDataLst>
                <p:tags r:id="rId139"/>
              </p:custDataLst>
            </p:nvPr>
          </p:nvSpPr>
          <p:spPr bwMode="auto">
            <a:xfrm>
              <a:off x="2503717" y="3376249"/>
              <a:ext cx="121057" cy="121057"/>
            </a:xfrm>
            <a:custGeom>
              <a:avLst/>
              <a:gdLst>
                <a:gd name="T0" fmla="*/ 21 w 90"/>
                <a:gd name="T1" fmla="*/ 77 h 90"/>
                <a:gd name="T2" fmla="*/ 13 w 90"/>
                <a:gd name="T3" fmla="*/ 21 h 90"/>
                <a:gd name="T4" fmla="*/ 69 w 90"/>
                <a:gd name="T5" fmla="*/ 13 h 90"/>
                <a:gd name="T6" fmla="*/ 77 w 90"/>
                <a:gd name="T7" fmla="*/ 69 h 90"/>
                <a:gd name="T8" fmla="*/ 21 w 90"/>
                <a:gd name="T9" fmla="*/ 77 h 90"/>
              </a:gdLst>
              <a:ahLst/>
              <a:cxnLst>
                <a:cxn ang="0">
                  <a:pos x="T0" y="T1"/>
                </a:cxn>
                <a:cxn ang="0">
                  <a:pos x="T2" y="T3"/>
                </a:cxn>
                <a:cxn ang="0">
                  <a:pos x="T4" y="T5"/>
                </a:cxn>
                <a:cxn ang="0">
                  <a:pos x="T6" y="T7"/>
                </a:cxn>
                <a:cxn ang="0">
                  <a:pos x="T8" y="T9"/>
                </a:cxn>
              </a:cxnLst>
              <a:rect l="0" t="0" r="r" b="b"/>
              <a:pathLst>
                <a:path w="90" h="90">
                  <a:moveTo>
                    <a:pt x="21" y="77"/>
                  </a:moveTo>
                  <a:cubicBezTo>
                    <a:pt x="4" y="64"/>
                    <a:pt x="0" y="39"/>
                    <a:pt x="13" y="21"/>
                  </a:cubicBezTo>
                  <a:cubicBezTo>
                    <a:pt x="27" y="4"/>
                    <a:pt x="51" y="0"/>
                    <a:pt x="69" y="13"/>
                  </a:cubicBezTo>
                  <a:cubicBezTo>
                    <a:pt x="87" y="26"/>
                    <a:pt x="90" y="51"/>
                    <a:pt x="77" y="69"/>
                  </a:cubicBezTo>
                  <a:cubicBezTo>
                    <a:pt x="64" y="87"/>
                    <a:pt x="39" y="90"/>
                    <a:pt x="21" y="77"/>
                  </a:cubicBezTo>
                  <a:close/>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8" name="Freeform 152"/>
            <p:cNvSpPr>
              <a:spLocks noEditPoints="1"/>
            </p:cNvSpPr>
            <p:nvPr>
              <p:custDataLst>
                <p:tags r:id="rId140"/>
              </p:custDataLst>
            </p:nvPr>
          </p:nvSpPr>
          <p:spPr bwMode="auto">
            <a:xfrm>
              <a:off x="2532421" y="3402457"/>
              <a:ext cx="66145" cy="66145"/>
            </a:xfrm>
            <a:custGeom>
              <a:avLst/>
              <a:gdLst>
                <a:gd name="T0" fmla="*/ 21 w 49"/>
                <a:gd name="T1" fmla="*/ 49 h 49"/>
                <a:gd name="T2" fmla="*/ 18 w 49"/>
                <a:gd name="T3" fmla="*/ 42 h 49"/>
                <a:gd name="T4" fmla="*/ 14 w 49"/>
                <a:gd name="T5" fmla="*/ 44 h 49"/>
                <a:gd name="T6" fmla="*/ 5 w 49"/>
                <a:gd name="T7" fmla="*/ 40 h 49"/>
                <a:gd name="T8" fmla="*/ 5 w 49"/>
                <a:gd name="T9" fmla="*/ 35 h 49"/>
                <a:gd name="T10" fmla="*/ 7 w 49"/>
                <a:gd name="T11" fmla="*/ 31 h 49"/>
                <a:gd name="T12" fmla="*/ 0 w 49"/>
                <a:gd name="T13" fmla="*/ 27 h 49"/>
                <a:gd name="T14" fmla="*/ 3 w 49"/>
                <a:gd name="T15" fmla="*/ 18 h 49"/>
                <a:gd name="T16" fmla="*/ 7 w 49"/>
                <a:gd name="T17" fmla="*/ 17 h 49"/>
                <a:gd name="T18" fmla="*/ 4 w 49"/>
                <a:gd name="T19" fmla="*/ 12 h 49"/>
                <a:gd name="T20" fmla="*/ 9 w 49"/>
                <a:gd name="T21" fmla="*/ 5 h 49"/>
                <a:gd name="T22" fmla="*/ 16 w 49"/>
                <a:gd name="T23" fmla="*/ 8 h 49"/>
                <a:gd name="T24" fmla="*/ 18 w 49"/>
                <a:gd name="T25" fmla="*/ 3 h 49"/>
                <a:gd name="T26" fmla="*/ 27 w 49"/>
                <a:gd name="T27" fmla="*/ 0 h 49"/>
                <a:gd name="T28" fmla="*/ 30 w 49"/>
                <a:gd name="T29" fmla="*/ 7 h 49"/>
                <a:gd name="T30" fmla="*/ 34 w 49"/>
                <a:gd name="T31" fmla="*/ 5 h 49"/>
                <a:gd name="T32" fmla="*/ 39 w 49"/>
                <a:gd name="T33" fmla="*/ 5 h 49"/>
                <a:gd name="T34" fmla="*/ 44 w 49"/>
                <a:gd name="T35" fmla="*/ 12 h 49"/>
                <a:gd name="T36" fmla="*/ 41 w 49"/>
                <a:gd name="T37" fmla="*/ 16 h 49"/>
                <a:gd name="T38" fmla="*/ 45 w 49"/>
                <a:gd name="T39" fmla="*/ 18 h 49"/>
                <a:gd name="T40" fmla="*/ 49 w 49"/>
                <a:gd name="T41" fmla="*/ 27 h 49"/>
                <a:gd name="T42" fmla="*/ 42 w 49"/>
                <a:gd name="T43" fmla="*/ 31 h 49"/>
                <a:gd name="T44" fmla="*/ 43 w 49"/>
                <a:gd name="T45" fmla="*/ 35 h 49"/>
                <a:gd name="T46" fmla="*/ 43 w 49"/>
                <a:gd name="T47" fmla="*/ 40 h 49"/>
                <a:gd name="T48" fmla="*/ 34 w 49"/>
                <a:gd name="T49" fmla="*/ 44 h 49"/>
                <a:gd name="T50" fmla="*/ 30 w 49"/>
                <a:gd name="T51" fmla="*/ 42 h 49"/>
                <a:gd name="T52" fmla="*/ 27 w 49"/>
                <a:gd name="T53" fmla="*/ 49 h 49"/>
                <a:gd name="T54" fmla="*/ 26 w 49"/>
                <a:gd name="T55" fmla="*/ 45 h 49"/>
                <a:gd name="T56" fmla="*/ 29 w 49"/>
                <a:gd name="T57" fmla="*/ 38 h 49"/>
                <a:gd name="T58" fmla="*/ 32 w 49"/>
                <a:gd name="T59" fmla="*/ 37 h 49"/>
                <a:gd name="T60" fmla="*/ 37 w 49"/>
                <a:gd name="T61" fmla="*/ 40 h 49"/>
                <a:gd name="T62" fmla="*/ 38 w 49"/>
                <a:gd name="T63" fmla="*/ 35 h 49"/>
                <a:gd name="T64" fmla="*/ 38 w 49"/>
                <a:gd name="T65" fmla="*/ 29 h 49"/>
                <a:gd name="T66" fmla="*/ 44 w 49"/>
                <a:gd name="T67" fmla="*/ 26 h 49"/>
                <a:gd name="T68" fmla="*/ 42 w 49"/>
                <a:gd name="T69" fmla="*/ 22 h 49"/>
                <a:gd name="T70" fmla="*/ 37 w 49"/>
                <a:gd name="T71" fmla="*/ 18 h 49"/>
                <a:gd name="T72" fmla="*/ 40 w 49"/>
                <a:gd name="T73" fmla="*/ 12 h 49"/>
                <a:gd name="T74" fmla="*/ 35 w 49"/>
                <a:gd name="T75" fmla="*/ 11 h 49"/>
                <a:gd name="T76" fmla="*/ 29 w 49"/>
                <a:gd name="T77" fmla="*/ 11 h 49"/>
                <a:gd name="T78" fmla="*/ 26 w 49"/>
                <a:gd name="T79" fmla="*/ 4 h 49"/>
                <a:gd name="T80" fmla="*/ 22 w 49"/>
                <a:gd name="T81" fmla="*/ 7 h 49"/>
                <a:gd name="T82" fmla="*/ 18 w 49"/>
                <a:gd name="T83" fmla="*/ 11 h 49"/>
                <a:gd name="T84" fmla="*/ 13 w 49"/>
                <a:gd name="T85" fmla="*/ 11 h 49"/>
                <a:gd name="T86" fmla="*/ 8 w 49"/>
                <a:gd name="T87" fmla="*/ 12 h 49"/>
                <a:gd name="T88" fmla="*/ 11 w 49"/>
                <a:gd name="T89" fmla="*/ 18 h 49"/>
                <a:gd name="T90" fmla="*/ 7 w 49"/>
                <a:gd name="T91" fmla="*/ 22 h 49"/>
                <a:gd name="T92" fmla="*/ 4 w 49"/>
                <a:gd name="T93" fmla="*/ 26 h 49"/>
                <a:gd name="T94" fmla="*/ 10 w 49"/>
                <a:gd name="T95" fmla="*/ 29 h 49"/>
                <a:gd name="T96" fmla="*/ 10 w 49"/>
                <a:gd name="T97" fmla="*/ 35 h 49"/>
                <a:gd name="T98" fmla="*/ 11 w 49"/>
                <a:gd name="T99" fmla="*/ 40 h 49"/>
                <a:gd name="T100" fmla="*/ 18 w 49"/>
                <a:gd name="T101" fmla="*/ 37 h 49"/>
                <a:gd name="T102" fmla="*/ 22 w 49"/>
                <a:gd name="T103" fmla="*/ 42 h 49"/>
                <a:gd name="T104" fmla="*/ 24 w 49"/>
                <a:gd name="T105" fmla="*/ 34 h 49"/>
                <a:gd name="T106" fmla="*/ 24 w 49"/>
                <a:gd name="T107" fmla="*/ 15 h 49"/>
                <a:gd name="T108" fmla="*/ 24 w 49"/>
                <a:gd name="T109" fmla="*/ 34 h 49"/>
                <a:gd name="T110" fmla="*/ 19 w 49"/>
                <a:gd name="T111" fmla="*/ 24 h 49"/>
                <a:gd name="T112" fmla="*/ 29 w 49"/>
                <a:gd name="T113"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49">
                  <a:moveTo>
                    <a:pt x="27" y="49"/>
                  </a:moveTo>
                  <a:cubicBezTo>
                    <a:pt x="21" y="49"/>
                    <a:pt x="21" y="49"/>
                    <a:pt x="21" y="49"/>
                  </a:cubicBezTo>
                  <a:cubicBezTo>
                    <a:pt x="19" y="49"/>
                    <a:pt x="18" y="47"/>
                    <a:pt x="18" y="45"/>
                  </a:cubicBezTo>
                  <a:cubicBezTo>
                    <a:pt x="18" y="42"/>
                    <a:pt x="18" y="42"/>
                    <a:pt x="18" y="42"/>
                  </a:cubicBezTo>
                  <a:cubicBezTo>
                    <a:pt x="16" y="41"/>
                    <a:pt x="16" y="41"/>
                    <a:pt x="16" y="41"/>
                  </a:cubicBezTo>
                  <a:cubicBezTo>
                    <a:pt x="14" y="44"/>
                    <a:pt x="14" y="44"/>
                    <a:pt x="14" y="44"/>
                  </a:cubicBezTo>
                  <a:cubicBezTo>
                    <a:pt x="12" y="45"/>
                    <a:pt x="10" y="45"/>
                    <a:pt x="9" y="44"/>
                  </a:cubicBezTo>
                  <a:cubicBezTo>
                    <a:pt x="5" y="40"/>
                    <a:pt x="5" y="40"/>
                    <a:pt x="5" y="40"/>
                  </a:cubicBezTo>
                  <a:cubicBezTo>
                    <a:pt x="4" y="39"/>
                    <a:pt x="4" y="38"/>
                    <a:pt x="4" y="37"/>
                  </a:cubicBezTo>
                  <a:cubicBezTo>
                    <a:pt x="4" y="36"/>
                    <a:pt x="4" y="35"/>
                    <a:pt x="5" y="35"/>
                  </a:cubicBezTo>
                  <a:cubicBezTo>
                    <a:pt x="7" y="32"/>
                    <a:pt x="7" y="32"/>
                    <a:pt x="7" y="32"/>
                  </a:cubicBezTo>
                  <a:cubicBezTo>
                    <a:pt x="7" y="31"/>
                    <a:pt x="7" y="31"/>
                    <a:pt x="7" y="31"/>
                  </a:cubicBezTo>
                  <a:cubicBezTo>
                    <a:pt x="3" y="31"/>
                    <a:pt x="3" y="31"/>
                    <a:pt x="3" y="31"/>
                  </a:cubicBezTo>
                  <a:cubicBezTo>
                    <a:pt x="1" y="31"/>
                    <a:pt x="0" y="29"/>
                    <a:pt x="0" y="27"/>
                  </a:cubicBezTo>
                  <a:cubicBezTo>
                    <a:pt x="0" y="22"/>
                    <a:pt x="0" y="22"/>
                    <a:pt x="0" y="22"/>
                  </a:cubicBezTo>
                  <a:cubicBezTo>
                    <a:pt x="0" y="20"/>
                    <a:pt x="1" y="18"/>
                    <a:pt x="3" y="18"/>
                  </a:cubicBezTo>
                  <a:cubicBezTo>
                    <a:pt x="7" y="18"/>
                    <a:pt x="7" y="18"/>
                    <a:pt x="7" y="18"/>
                  </a:cubicBezTo>
                  <a:cubicBezTo>
                    <a:pt x="7" y="17"/>
                    <a:pt x="7" y="17"/>
                    <a:pt x="7" y="17"/>
                  </a:cubicBezTo>
                  <a:cubicBezTo>
                    <a:pt x="5" y="14"/>
                    <a:pt x="5" y="14"/>
                    <a:pt x="5" y="14"/>
                  </a:cubicBezTo>
                  <a:cubicBezTo>
                    <a:pt x="4" y="13"/>
                    <a:pt x="4" y="12"/>
                    <a:pt x="4" y="12"/>
                  </a:cubicBezTo>
                  <a:cubicBezTo>
                    <a:pt x="4" y="11"/>
                    <a:pt x="4" y="10"/>
                    <a:pt x="5" y="9"/>
                  </a:cubicBezTo>
                  <a:cubicBezTo>
                    <a:pt x="9" y="5"/>
                    <a:pt x="9" y="5"/>
                    <a:pt x="9" y="5"/>
                  </a:cubicBezTo>
                  <a:cubicBezTo>
                    <a:pt x="10" y="4"/>
                    <a:pt x="12" y="4"/>
                    <a:pt x="14" y="5"/>
                  </a:cubicBezTo>
                  <a:cubicBezTo>
                    <a:pt x="16" y="8"/>
                    <a:pt x="16" y="8"/>
                    <a:pt x="16" y="8"/>
                  </a:cubicBezTo>
                  <a:cubicBezTo>
                    <a:pt x="18" y="7"/>
                    <a:pt x="18" y="7"/>
                    <a:pt x="18" y="7"/>
                  </a:cubicBezTo>
                  <a:cubicBezTo>
                    <a:pt x="18" y="3"/>
                    <a:pt x="18" y="3"/>
                    <a:pt x="18" y="3"/>
                  </a:cubicBezTo>
                  <a:cubicBezTo>
                    <a:pt x="18" y="2"/>
                    <a:pt x="19" y="0"/>
                    <a:pt x="21" y="0"/>
                  </a:cubicBezTo>
                  <a:cubicBezTo>
                    <a:pt x="27" y="0"/>
                    <a:pt x="27" y="0"/>
                    <a:pt x="27" y="0"/>
                  </a:cubicBezTo>
                  <a:cubicBezTo>
                    <a:pt x="29" y="0"/>
                    <a:pt x="30" y="2"/>
                    <a:pt x="30" y="3"/>
                  </a:cubicBezTo>
                  <a:cubicBezTo>
                    <a:pt x="30" y="7"/>
                    <a:pt x="30" y="7"/>
                    <a:pt x="30" y="7"/>
                  </a:cubicBezTo>
                  <a:cubicBezTo>
                    <a:pt x="32" y="8"/>
                    <a:pt x="32" y="8"/>
                    <a:pt x="32" y="8"/>
                  </a:cubicBezTo>
                  <a:cubicBezTo>
                    <a:pt x="34" y="5"/>
                    <a:pt x="34" y="5"/>
                    <a:pt x="34" y="5"/>
                  </a:cubicBezTo>
                  <a:cubicBezTo>
                    <a:pt x="35" y="5"/>
                    <a:pt x="36" y="4"/>
                    <a:pt x="37" y="4"/>
                  </a:cubicBezTo>
                  <a:cubicBezTo>
                    <a:pt x="38" y="4"/>
                    <a:pt x="39" y="5"/>
                    <a:pt x="39" y="5"/>
                  </a:cubicBezTo>
                  <a:cubicBezTo>
                    <a:pt x="43" y="9"/>
                    <a:pt x="43" y="9"/>
                    <a:pt x="43" y="9"/>
                  </a:cubicBezTo>
                  <a:cubicBezTo>
                    <a:pt x="44" y="10"/>
                    <a:pt x="44" y="11"/>
                    <a:pt x="44" y="12"/>
                  </a:cubicBezTo>
                  <a:cubicBezTo>
                    <a:pt x="44" y="12"/>
                    <a:pt x="44" y="13"/>
                    <a:pt x="43" y="14"/>
                  </a:cubicBezTo>
                  <a:cubicBezTo>
                    <a:pt x="41" y="16"/>
                    <a:pt x="41" y="16"/>
                    <a:pt x="41" y="16"/>
                  </a:cubicBezTo>
                  <a:cubicBezTo>
                    <a:pt x="42" y="18"/>
                    <a:pt x="42" y="18"/>
                    <a:pt x="42" y="18"/>
                  </a:cubicBezTo>
                  <a:cubicBezTo>
                    <a:pt x="45" y="18"/>
                    <a:pt x="45" y="18"/>
                    <a:pt x="45" y="18"/>
                  </a:cubicBezTo>
                  <a:cubicBezTo>
                    <a:pt x="47" y="18"/>
                    <a:pt x="49" y="20"/>
                    <a:pt x="49" y="22"/>
                  </a:cubicBezTo>
                  <a:cubicBezTo>
                    <a:pt x="49" y="27"/>
                    <a:pt x="49" y="27"/>
                    <a:pt x="49" y="27"/>
                  </a:cubicBezTo>
                  <a:cubicBezTo>
                    <a:pt x="49" y="29"/>
                    <a:pt x="47" y="31"/>
                    <a:pt x="45" y="31"/>
                  </a:cubicBezTo>
                  <a:cubicBezTo>
                    <a:pt x="42" y="31"/>
                    <a:pt x="42" y="31"/>
                    <a:pt x="42" y="31"/>
                  </a:cubicBezTo>
                  <a:cubicBezTo>
                    <a:pt x="41" y="32"/>
                    <a:pt x="41" y="32"/>
                    <a:pt x="41" y="32"/>
                  </a:cubicBezTo>
                  <a:cubicBezTo>
                    <a:pt x="43" y="35"/>
                    <a:pt x="43" y="35"/>
                    <a:pt x="43" y="35"/>
                  </a:cubicBezTo>
                  <a:cubicBezTo>
                    <a:pt x="44" y="35"/>
                    <a:pt x="44" y="36"/>
                    <a:pt x="44" y="37"/>
                  </a:cubicBezTo>
                  <a:cubicBezTo>
                    <a:pt x="44" y="38"/>
                    <a:pt x="44" y="39"/>
                    <a:pt x="43" y="40"/>
                  </a:cubicBezTo>
                  <a:cubicBezTo>
                    <a:pt x="39" y="44"/>
                    <a:pt x="39" y="44"/>
                    <a:pt x="39" y="44"/>
                  </a:cubicBezTo>
                  <a:cubicBezTo>
                    <a:pt x="38" y="45"/>
                    <a:pt x="36" y="45"/>
                    <a:pt x="34" y="44"/>
                  </a:cubicBezTo>
                  <a:cubicBezTo>
                    <a:pt x="32" y="41"/>
                    <a:pt x="32" y="41"/>
                    <a:pt x="32" y="41"/>
                  </a:cubicBezTo>
                  <a:cubicBezTo>
                    <a:pt x="30" y="42"/>
                    <a:pt x="30" y="42"/>
                    <a:pt x="30" y="42"/>
                  </a:cubicBezTo>
                  <a:cubicBezTo>
                    <a:pt x="30" y="45"/>
                    <a:pt x="30" y="45"/>
                    <a:pt x="30" y="45"/>
                  </a:cubicBezTo>
                  <a:cubicBezTo>
                    <a:pt x="30" y="47"/>
                    <a:pt x="29" y="49"/>
                    <a:pt x="27" y="49"/>
                  </a:cubicBezTo>
                  <a:close/>
                  <a:moveTo>
                    <a:pt x="22" y="45"/>
                  </a:moveTo>
                  <a:cubicBezTo>
                    <a:pt x="26" y="45"/>
                    <a:pt x="26" y="45"/>
                    <a:pt x="26" y="45"/>
                  </a:cubicBezTo>
                  <a:cubicBezTo>
                    <a:pt x="26" y="42"/>
                    <a:pt x="26" y="42"/>
                    <a:pt x="26" y="42"/>
                  </a:cubicBezTo>
                  <a:cubicBezTo>
                    <a:pt x="26" y="40"/>
                    <a:pt x="27" y="39"/>
                    <a:pt x="29" y="38"/>
                  </a:cubicBezTo>
                  <a:cubicBezTo>
                    <a:pt x="30" y="37"/>
                    <a:pt x="30" y="37"/>
                    <a:pt x="30" y="37"/>
                  </a:cubicBezTo>
                  <a:cubicBezTo>
                    <a:pt x="31" y="37"/>
                    <a:pt x="31" y="37"/>
                    <a:pt x="32" y="37"/>
                  </a:cubicBezTo>
                  <a:cubicBezTo>
                    <a:pt x="33" y="37"/>
                    <a:pt x="34" y="37"/>
                    <a:pt x="35" y="38"/>
                  </a:cubicBezTo>
                  <a:cubicBezTo>
                    <a:pt x="37" y="40"/>
                    <a:pt x="37" y="40"/>
                    <a:pt x="37" y="40"/>
                  </a:cubicBezTo>
                  <a:cubicBezTo>
                    <a:pt x="40" y="37"/>
                    <a:pt x="40" y="37"/>
                    <a:pt x="40" y="37"/>
                  </a:cubicBezTo>
                  <a:cubicBezTo>
                    <a:pt x="38" y="35"/>
                    <a:pt x="38" y="35"/>
                    <a:pt x="38" y="35"/>
                  </a:cubicBezTo>
                  <a:cubicBezTo>
                    <a:pt x="37" y="34"/>
                    <a:pt x="36" y="32"/>
                    <a:pt x="37" y="31"/>
                  </a:cubicBezTo>
                  <a:cubicBezTo>
                    <a:pt x="38" y="29"/>
                    <a:pt x="38" y="29"/>
                    <a:pt x="38" y="29"/>
                  </a:cubicBezTo>
                  <a:cubicBezTo>
                    <a:pt x="38" y="28"/>
                    <a:pt x="40" y="26"/>
                    <a:pt x="42" y="26"/>
                  </a:cubicBezTo>
                  <a:cubicBezTo>
                    <a:pt x="44" y="26"/>
                    <a:pt x="44" y="26"/>
                    <a:pt x="44" y="26"/>
                  </a:cubicBezTo>
                  <a:cubicBezTo>
                    <a:pt x="44" y="22"/>
                    <a:pt x="44" y="22"/>
                    <a:pt x="44" y="22"/>
                  </a:cubicBezTo>
                  <a:cubicBezTo>
                    <a:pt x="42" y="22"/>
                    <a:pt x="42" y="22"/>
                    <a:pt x="42" y="22"/>
                  </a:cubicBezTo>
                  <a:cubicBezTo>
                    <a:pt x="40" y="22"/>
                    <a:pt x="38" y="21"/>
                    <a:pt x="38" y="20"/>
                  </a:cubicBezTo>
                  <a:cubicBezTo>
                    <a:pt x="37" y="18"/>
                    <a:pt x="37" y="18"/>
                    <a:pt x="37" y="18"/>
                  </a:cubicBezTo>
                  <a:cubicBezTo>
                    <a:pt x="36" y="17"/>
                    <a:pt x="37" y="15"/>
                    <a:pt x="38" y="14"/>
                  </a:cubicBezTo>
                  <a:cubicBezTo>
                    <a:pt x="40" y="12"/>
                    <a:pt x="40" y="12"/>
                    <a:pt x="40" y="12"/>
                  </a:cubicBezTo>
                  <a:cubicBezTo>
                    <a:pt x="37" y="9"/>
                    <a:pt x="37" y="9"/>
                    <a:pt x="37" y="9"/>
                  </a:cubicBezTo>
                  <a:cubicBezTo>
                    <a:pt x="35" y="11"/>
                    <a:pt x="35" y="11"/>
                    <a:pt x="35" y="11"/>
                  </a:cubicBezTo>
                  <a:cubicBezTo>
                    <a:pt x="34" y="12"/>
                    <a:pt x="32" y="12"/>
                    <a:pt x="30" y="11"/>
                  </a:cubicBezTo>
                  <a:cubicBezTo>
                    <a:pt x="29" y="11"/>
                    <a:pt x="29" y="11"/>
                    <a:pt x="29" y="11"/>
                  </a:cubicBezTo>
                  <a:cubicBezTo>
                    <a:pt x="27" y="10"/>
                    <a:pt x="26" y="9"/>
                    <a:pt x="26" y="7"/>
                  </a:cubicBezTo>
                  <a:cubicBezTo>
                    <a:pt x="26" y="4"/>
                    <a:pt x="26" y="4"/>
                    <a:pt x="26" y="4"/>
                  </a:cubicBezTo>
                  <a:cubicBezTo>
                    <a:pt x="22" y="4"/>
                    <a:pt x="22" y="4"/>
                    <a:pt x="22" y="4"/>
                  </a:cubicBezTo>
                  <a:cubicBezTo>
                    <a:pt x="22" y="7"/>
                    <a:pt x="22" y="7"/>
                    <a:pt x="22" y="7"/>
                  </a:cubicBezTo>
                  <a:cubicBezTo>
                    <a:pt x="22" y="9"/>
                    <a:pt x="21" y="10"/>
                    <a:pt x="19" y="11"/>
                  </a:cubicBezTo>
                  <a:cubicBezTo>
                    <a:pt x="18" y="11"/>
                    <a:pt x="18" y="11"/>
                    <a:pt x="18" y="11"/>
                  </a:cubicBezTo>
                  <a:cubicBezTo>
                    <a:pt x="17" y="12"/>
                    <a:pt x="17" y="12"/>
                    <a:pt x="16" y="12"/>
                  </a:cubicBezTo>
                  <a:cubicBezTo>
                    <a:pt x="15" y="12"/>
                    <a:pt x="14" y="11"/>
                    <a:pt x="13" y="11"/>
                  </a:cubicBezTo>
                  <a:cubicBezTo>
                    <a:pt x="11" y="9"/>
                    <a:pt x="11" y="9"/>
                    <a:pt x="11" y="9"/>
                  </a:cubicBezTo>
                  <a:cubicBezTo>
                    <a:pt x="8" y="12"/>
                    <a:pt x="8" y="12"/>
                    <a:pt x="8" y="12"/>
                  </a:cubicBezTo>
                  <a:cubicBezTo>
                    <a:pt x="10" y="14"/>
                    <a:pt x="10" y="14"/>
                    <a:pt x="10" y="14"/>
                  </a:cubicBezTo>
                  <a:cubicBezTo>
                    <a:pt x="11" y="15"/>
                    <a:pt x="12" y="17"/>
                    <a:pt x="11" y="18"/>
                  </a:cubicBezTo>
                  <a:cubicBezTo>
                    <a:pt x="10" y="20"/>
                    <a:pt x="10" y="20"/>
                    <a:pt x="10" y="20"/>
                  </a:cubicBezTo>
                  <a:cubicBezTo>
                    <a:pt x="10" y="21"/>
                    <a:pt x="8" y="22"/>
                    <a:pt x="7" y="22"/>
                  </a:cubicBezTo>
                  <a:cubicBezTo>
                    <a:pt x="4" y="22"/>
                    <a:pt x="4" y="22"/>
                    <a:pt x="4" y="22"/>
                  </a:cubicBezTo>
                  <a:cubicBezTo>
                    <a:pt x="4" y="26"/>
                    <a:pt x="4" y="26"/>
                    <a:pt x="4" y="26"/>
                  </a:cubicBezTo>
                  <a:cubicBezTo>
                    <a:pt x="7" y="26"/>
                    <a:pt x="7" y="26"/>
                    <a:pt x="7" y="26"/>
                  </a:cubicBezTo>
                  <a:cubicBezTo>
                    <a:pt x="8" y="26"/>
                    <a:pt x="10" y="28"/>
                    <a:pt x="10" y="29"/>
                  </a:cubicBezTo>
                  <a:cubicBezTo>
                    <a:pt x="11" y="31"/>
                    <a:pt x="11" y="31"/>
                    <a:pt x="11" y="31"/>
                  </a:cubicBezTo>
                  <a:cubicBezTo>
                    <a:pt x="12" y="32"/>
                    <a:pt x="11" y="34"/>
                    <a:pt x="10" y="35"/>
                  </a:cubicBezTo>
                  <a:cubicBezTo>
                    <a:pt x="8" y="37"/>
                    <a:pt x="8" y="37"/>
                    <a:pt x="8" y="37"/>
                  </a:cubicBezTo>
                  <a:cubicBezTo>
                    <a:pt x="11" y="40"/>
                    <a:pt x="11" y="40"/>
                    <a:pt x="11" y="40"/>
                  </a:cubicBezTo>
                  <a:cubicBezTo>
                    <a:pt x="13" y="38"/>
                    <a:pt x="13" y="38"/>
                    <a:pt x="13" y="38"/>
                  </a:cubicBezTo>
                  <a:cubicBezTo>
                    <a:pt x="14" y="37"/>
                    <a:pt x="16" y="37"/>
                    <a:pt x="18" y="37"/>
                  </a:cubicBezTo>
                  <a:cubicBezTo>
                    <a:pt x="19" y="38"/>
                    <a:pt x="19" y="38"/>
                    <a:pt x="19" y="38"/>
                  </a:cubicBezTo>
                  <a:cubicBezTo>
                    <a:pt x="21" y="39"/>
                    <a:pt x="22" y="40"/>
                    <a:pt x="22" y="42"/>
                  </a:cubicBezTo>
                  <a:lnTo>
                    <a:pt x="22" y="45"/>
                  </a:lnTo>
                  <a:close/>
                  <a:moveTo>
                    <a:pt x="24" y="34"/>
                  </a:moveTo>
                  <a:cubicBezTo>
                    <a:pt x="19" y="34"/>
                    <a:pt x="15" y="29"/>
                    <a:pt x="15" y="24"/>
                  </a:cubicBezTo>
                  <a:cubicBezTo>
                    <a:pt x="15" y="19"/>
                    <a:pt x="19" y="15"/>
                    <a:pt x="24" y="15"/>
                  </a:cubicBezTo>
                  <a:cubicBezTo>
                    <a:pt x="29" y="15"/>
                    <a:pt x="33" y="19"/>
                    <a:pt x="33" y="24"/>
                  </a:cubicBezTo>
                  <a:cubicBezTo>
                    <a:pt x="33" y="29"/>
                    <a:pt x="29" y="34"/>
                    <a:pt x="24" y="34"/>
                  </a:cubicBezTo>
                  <a:close/>
                  <a:moveTo>
                    <a:pt x="24" y="19"/>
                  </a:moveTo>
                  <a:cubicBezTo>
                    <a:pt x="21" y="19"/>
                    <a:pt x="19" y="22"/>
                    <a:pt x="19" y="24"/>
                  </a:cubicBezTo>
                  <a:cubicBezTo>
                    <a:pt x="19" y="27"/>
                    <a:pt x="21" y="29"/>
                    <a:pt x="24" y="29"/>
                  </a:cubicBezTo>
                  <a:cubicBezTo>
                    <a:pt x="27" y="29"/>
                    <a:pt x="29" y="27"/>
                    <a:pt x="29" y="24"/>
                  </a:cubicBezTo>
                  <a:cubicBezTo>
                    <a:pt x="29" y="22"/>
                    <a:pt x="27" y="19"/>
                    <a:pt x="24" y="19"/>
                  </a:cubicBezTo>
                  <a:close/>
                </a:path>
              </a:pathLst>
            </a:custGeom>
            <a:solidFill>
              <a:srgbClr val="F0F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69" name="Freeform 153"/>
            <p:cNvSpPr>
              <a:spLocks noEditPoints="1"/>
            </p:cNvSpPr>
            <p:nvPr>
              <p:custDataLst>
                <p:tags r:id="rId141"/>
              </p:custDataLst>
            </p:nvPr>
          </p:nvSpPr>
          <p:spPr bwMode="auto">
            <a:xfrm>
              <a:off x="2748326" y="3582170"/>
              <a:ext cx="200929" cy="195937"/>
            </a:xfrm>
            <a:custGeom>
              <a:avLst/>
              <a:gdLst>
                <a:gd name="T0" fmla="*/ 134 w 149"/>
                <a:gd name="T1" fmla="*/ 31 h 146"/>
                <a:gd name="T2" fmla="*/ 87 w 149"/>
                <a:gd name="T3" fmla="*/ 3 h 146"/>
                <a:gd name="T4" fmla="*/ 34 w 149"/>
                <a:gd name="T5" fmla="*/ 16 h 146"/>
                <a:gd name="T6" fmla="*/ 6 w 149"/>
                <a:gd name="T7" fmla="*/ 62 h 146"/>
                <a:gd name="T8" fmla="*/ 66 w 149"/>
                <a:gd name="T9" fmla="*/ 143 h 146"/>
                <a:gd name="T10" fmla="*/ 118 w 149"/>
                <a:gd name="T11" fmla="*/ 130 h 146"/>
                <a:gd name="T12" fmla="*/ 146 w 149"/>
                <a:gd name="T13" fmla="*/ 84 h 146"/>
                <a:gd name="T14" fmla="*/ 134 w 149"/>
                <a:gd name="T15" fmla="*/ 31 h 146"/>
                <a:gd name="T16" fmla="*/ 111 w 149"/>
                <a:gd name="T17" fmla="*/ 119 h 146"/>
                <a:gd name="T18" fmla="*/ 68 w 149"/>
                <a:gd name="T19" fmla="*/ 130 h 146"/>
                <a:gd name="T20" fmla="*/ 19 w 149"/>
                <a:gd name="T21" fmla="*/ 64 h 146"/>
                <a:gd name="T22" fmla="*/ 42 w 149"/>
                <a:gd name="T23" fmla="*/ 26 h 146"/>
                <a:gd name="T24" fmla="*/ 85 w 149"/>
                <a:gd name="T25" fmla="*/ 16 h 146"/>
                <a:gd name="T26" fmla="*/ 123 w 149"/>
                <a:gd name="T27" fmla="*/ 39 h 146"/>
                <a:gd name="T28" fmla="*/ 133 w 149"/>
                <a:gd name="T29" fmla="*/ 82 h 146"/>
                <a:gd name="T30" fmla="*/ 111 w 149"/>
                <a:gd name="T31"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146">
                  <a:moveTo>
                    <a:pt x="134" y="31"/>
                  </a:moveTo>
                  <a:cubicBezTo>
                    <a:pt x="122" y="16"/>
                    <a:pt x="106" y="6"/>
                    <a:pt x="87" y="3"/>
                  </a:cubicBezTo>
                  <a:cubicBezTo>
                    <a:pt x="69" y="0"/>
                    <a:pt x="50" y="5"/>
                    <a:pt x="34" y="16"/>
                  </a:cubicBezTo>
                  <a:cubicBezTo>
                    <a:pt x="19" y="27"/>
                    <a:pt x="9" y="43"/>
                    <a:pt x="6" y="62"/>
                  </a:cubicBezTo>
                  <a:cubicBezTo>
                    <a:pt x="0" y="101"/>
                    <a:pt x="27" y="137"/>
                    <a:pt x="66" y="143"/>
                  </a:cubicBezTo>
                  <a:cubicBezTo>
                    <a:pt x="84" y="146"/>
                    <a:pt x="103" y="141"/>
                    <a:pt x="118" y="130"/>
                  </a:cubicBezTo>
                  <a:cubicBezTo>
                    <a:pt x="134" y="119"/>
                    <a:pt x="144" y="102"/>
                    <a:pt x="146" y="84"/>
                  </a:cubicBezTo>
                  <a:cubicBezTo>
                    <a:pt x="149" y="65"/>
                    <a:pt x="145" y="46"/>
                    <a:pt x="134" y="31"/>
                  </a:cubicBezTo>
                  <a:moveTo>
                    <a:pt x="111" y="119"/>
                  </a:moveTo>
                  <a:cubicBezTo>
                    <a:pt x="98" y="128"/>
                    <a:pt x="83" y="132"/>
                    <a:pt x="68" y="130"/>
                  </a:cubicBezTo>
                  <a:cubicBezTo>
                    <a:pt x="36" y="125"/>
                    <a:pt x="15" y="95"/>
                    <a:pt x="19" y="64"/>
                  </a:cubicBezTo>
                  <a:cubicBezTo>
                    <a:pt x="22" y="49"/>
                    <a:pt x="30" y="36"/>
                    <a:pt x="42" y="26"/>
                  </a:cubicBezTo>
                  <a:cubicBezTo>
                    <a:pt x="55" y="17"/>
                    <a:pt x="70" y="14"/>
                    <a:pt x="85" y="16"/>
                  </a:cubicBezTo>
                  <a:cubicBezTo>
                    <a:pt x="100" y="18"/>
                    <a:pt x="114" y="26"/>
                    <a:pt x="123" y="39"/>
                  </a:cubicBezTo>
                  <a:cubicBezTo>
                    <a:pt x="132" y="51"/>
                    <a:pt x="136" y="67"/>
                    <a:pt x="133" y="82"/>
                  </a:cubicBezTo>
                  <a:cubicBezTo>
                    <a:pt x="131" y="97"/>
                    <a:pt x="123" y="110"/>
                    <a:pt x="111" y="119"/>
                  </a:cubicBezTo>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0" name="Freeform 154"/>
            <p:cNvSpPr>
              <a:spLocks noEditPoints="1"/>
            </p:cNvSpPr>
            <p:nvPr>
              <p:custDataLst>
                <p:tags r:id="rId142"/>
              </p:custDataLst>
            </p:nvPr>
          </p:nvSpPr>
          <p:spPr bwMode="auto">
            <a:xfrm>
              <a:off x="2770790" y="3614618"/>
              <a:ext cx="159745" cy="131041"/>
            </a:xfrm>
            <a:custGeom>
              <a:avLst/>
              <a:gdLst>
                <a:gd name="T0" fmla="*/ 18 w 118"/>
                <a:gd name="T1" fmla="*/ 86 h 98"/>
                <a:gd name="T2" fmla="*/ 18 w 118"/>
                <a:gd name="T3" fmla="*/ 89 h 98"/>
                <a:gd name="T4" fmla="*/ 30 w 118"/>
                <a:gd name="T5" fmla="*/ 98 h 98"/>
                <a:gd name="T6" fmla="*/ 30 w 118"/>
                <a:gd name="T7" fmla="*/ 96 h 98"/>
                <a:gd name="T8" fmla="*/ 18 w 118"/>
                <a:gd name="T9" fmla="*/ 86 h 98"/>
                <a:gd name="T10" fmla="*/ 16 w 118"/>
                <a:gd name="T11" fmla="*/ 55 h 98"/>
                <a:gd name="T12" fmla="*/ 16 w 118"/>
                <a:gd name="T13" fmla="*/ 59 h 98"/>
                <a:gd name="T14" fmla="*/ 16 w 118"/>
                <a:gd name="T15" fmla="*/ 55 h 98"/>
                <a:gd name="T16" fmla="*/ 112 w 118"/>
                <a:gd name="T17" fmla="*/ 26 h 98"/>
                <a:gd name="T18" fmla="*/ 112 w 118"/>
                <a:gd name="T19" fmla="*/ 72 h 98"/>
                <a:gd name="T20" fmla="*/ 116 w 118"/>
                <a:gd name="T21" fmla="*/ 58 h 98"/>
                <a:gd name="T22" fmla="*/ 112 w 118"/>
                <a:gd name="T23" fmla="*/ 26 h 98"/>
                <a:gd name="T24" fmla="*/ 30 w 118"/>
                <a:gd name="T25" fmla="*/ 20 h 98"/>
                <a:gd name="T26" fmla="*/ 18 w 118"/>
                <a:gd name="T27" fmla="*/ 42 h 98"/>
                <a:gd name="T28" fmla="*/ 18 w 118"/>
                <a:gd name="T29" fmla="*/ 72 h 98"/>
                <a:gd name="T30" fmla="*/ 27 w 118"/>
                <a:gd name="T31" fmla="*/ 90 h 98"/>
                <a:gd name="T32" fmla="*/ 30 w 118"/>
                <a:gd name="T33" fmla="*/ 94 h 98"/>
                <a:gd name="T34" fmla="*/ 30 w 118"/>
                <a:gd name="T35" fmla="*/ 20 h 98"/>
                <a:gd name="T36" fmla="*/ 11 w 118"/>
                <a:gd name="T37" fmla="*/ 19 h 98"/>
                <a:gd name="T38" fmla="*/ 3 w 118"/>
                <a:gd name="T39" fmla="*/ 40 h 98"/>
                <a:gd name="T40" fmla="*/ 16 w 118"/>
                <a:gd name="T41" fmla="*/ 86 h 98"/>
                <a:gd name="T42" fmla="*/ 16 w 118"/>
                <a:gd name="T43" fmla="*/ 83 h 98"/>
                <a:gd name="T44" fmla="*/ 15 w 118"/>
                <a:gd name="T45" fmla="*/ 82 h 98"/>
                <a:gd name="T46" fmla="*/ 5 w 118"/>
                <a:gd name="T47" fmla="*/ 40 h 98"/>
                <a:gd name="T48" fmla="*/ 12 w 118"/>
                <a:gd name="T49" fmla="*/ 20 h 98"/>
                <a:gd name="T50" fmla="*/ 11 w 118"/>
                <a:gd name="T51" fmla="*/ 19 h 98"/>
                <a:gd name="T52" fmla="*/ 30 w 118"/>
                <a:gd name="T53" fmla="*/ 0 h 98"/>
                <a:gd name="T54" fmla="*/ 25 w 118"/>
                <a:gd name="T55" fmla="*/ 3 h 98"/>
                <a:gd name="T56" fmla="*/ 12 w 118"/>
                <a:gd name="T57" fmla="*/ 17 h 98"/>
                <a:gd name="T58" fmla="*/ 13 w 118"/>
                <a:gd name="T59" fmla="*/ 18 h 98"/>
                <a:gd name="T60" fmla="*/ 27 w 118"/>
                <a:gd name="T61" fmla="*/ 4 h 98"/>
                <a:gd name="T62" fmla="*/ 30 w 118"/>
                <a:gd name="T63" fmla="*/ 2 h 98"/>
                <a:gd name="T64" fmla="*/ 30 w 118"/>
                <a:gd name="T6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98">
                  <a:moveTo>
                    <a:pt x="18" y="86"/>
                  </a:moveTo>
                  <a:cubicBezTo>
                    <a:pt x="18" y="89"/>
                    <a:pt x="18" y="89"/>
                    <a:pt x="18" y="89"/>
                  </a:cubicBezTo>
                  <a:cubicBezTo>
                    <a:pt x="21" y="92"/>
                    <a:pt x="25" y="95"/>
                    <a:pt x="30" y="98"/>
                  </a:cubicBezTo>
                  <a:cubicBezTo>
                    <a:pt x="30" y="96"/>
                    <a:pt x="30" y="96"/>
                    <a:pt x="30" y="96"/>
                  </a:cubicBezTo>
                  <a:cubicBezTo>
                    <a:pt x="25" y="93"/>
                    <a:pt x="21" y="90"/>
                    <a:pt x="18" y="86"/>
                  </a:cubicBezTo>
                  <a:moveTo>
                    <a:pt x="16" y="55"/>
                  </a:moveTo>
                  <a:cubicBezTo>
                    <a:pt x="16" y="56"/>
                    <a:pt x="16" y="58"/>
                    <a:pt x="16" y="59"/>
                  </a:cubicBezTo>
                  <a:cubicBezTo>
                    <a:pt x="16" y="55"/>
                    <a:pt x="16" y="55"/>
                    <a:pt x="16" y="55"/>
                  </a:cubicBezTo>
                  <a:moveTo>
                    <a:pt x="112" y="26"/>
                  </a:moveTo>
                  <a:cubicBezTo>
                    <a:pt x="112" y="72"/>
                    <a:pt x="112" y="72"/>
                    <a:pt x="112" y="72"/>
                  </a:cubicBezTo>
                  <a:cubicBezTo>
                    <a:pt x="114" y="67"/>
                    <a:pt x="115" y="63"/>
                    <a:pt x="116" y="58"/>
                  </a:cubicBezTo>
                  <a:cubicBezTo>
                    <a:pt x="118" y="47"/>
                    <a:pt x="116" y="36"/>
                    <a:pt x="112" y="26"/>
                  </a:cubicBezTo>
                  <a:moveTo>
                    <a:pt x="30" y="20"/>
                  </a:moveTo>
                  <a:cubicBezTo>
                    <a:pt x="24" y="27"/>
                    <a:pt x="20" y="34"/>
                    <a:pt x="18" y="42"/>
                  </a:cubicBezTo>
                  <a:cubicBezTo>
                    <a:pt x="18" y="72"/>
                    <a:pt x="18" y="72"/>
                    <a:pt x="18" y="72"/>
                  </a:cubicBezTo>
                  <a:cubicBezTo>
                    <a:pt x="20" y="78"/>
                    <a:pt x="23" y="84"/>
                    <a:pt x="27" y="90"/>
                  </a:cubicBezTo>
                  <a:cubicBezTo>
                    <a:pt x="28" y="91"/>
                    <a:pt x="29" y="92"/>
                    <a:pt x="30" y="94"/>
                  </a:cubicBezTo>
                  <a:cubicBezTo>
                    <a:pt x="30" y="20"/>
                    <a:pt x="30" y="20"/>
                    <a:pt x="30" y="20"/>
                  </a:cubicBezTo>
                  <a:moveTo>
                    <a:pt x="11" y="19"/>
                  </a:moveTo>
                  <a:cubicBezTo>
                    <a:pt x="7" y="25"/>
                    <a:pt x="4" y="32"/>
                    <a:pt x="3" y="40"/>
                  </a:cubicBezTo>
                  <a:cubicBezTo>
                    <a:pt x="0" y="57"/>
                    <a:pt x="5" y="74"/>
                    <a:pt x="16" y="86"/>
                  </a:cubicBezTo>
                  <a:cubicBezTo>
                    <a:pt x="16" y="83"/>
                    <a:pt x="16" y="83"/>
                    <a:pt x="16" y="83"/>
                  </a:cubicBezTo>
                  <a:cubicBezTo>
                    <a:pt x="15" y="83"/>
                    <a:pt x="15" y="82"/>
                    <a:pt x="15" y="82"/>
                  </a:cubicBezTo>
                  <a:cubicBezTo>
                    <a:pt x="6" y="70"/>
                    <a:pt x="2" y="55"/>
                    <a:pt x="5" y="40"/>
                  </a:cubicBezTo>
                  <a:cubicBezTo>
                    <a:pt x="6" y="33"/>
                    <a:pt x="8" y="26"/>
                    <a:pt x="12" y="20"/>
                  </a:cubicBezTo>
                  <a:cubicBezTo>
                    <a:pt x="11" y="20"/>
                    <a:pt x="11" y="19"/>
                    <a:pt x="11" y="19"/>
                  </a:cubicBezTo>
                  <a:moveTo>
                    <a:pt x="30" y="0"/>
                  </a:moveTo>
                  <a:cubicBezTo>
                    <a:pt x="28" y="1"/>
                    <a:pt x="27" y="2"/>
                    <a:pt x="25" y="3"/>
                  </a:cubicBezTo>
                  <a:cubicBezTo>
                    <a:pt x="20" y="7"/>
                    <a:pt x="15" y="11"/>
                    <a:pt x="12" y="17"/>
                  </a:cubicBezTo>
                  <a:cubicBezTo>
                    <a:pt x="12" y="17"/>
                    <a:pt x="13" y="18"/>
                    <a:pt x="13" y="18"/>
                  </a:cubicBezTo>
                  <a:cubicBezTo>
                    <a:pt x="17" y="13"/>
                    <a:pt x="21" y="8"/>
                    <a:pt x="27" y="4"/>
                  </a:cubicBezTo>
                  <a:cubicBezTo>
                    <a:pt x="28" y="3"/>
                    <a:pt x="29" y="3"/>
                    <a:pt x="30" y="2"/>
                  </a:cubicBezTo>
                  <a:cubicBezTo>
                    <a:pt x="30" y="0"/>
                    <a:pt x="30" y="0"/>
                    <a:pt x="3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1" name="Freeform 155"/>
            <p:cNvSpPr>
              <a:spLocks noEditPoints="1"/>
            </p:cNvSpPr>
            <p:nvPr>
              <p:custDataLst>
                <p:tags r:id="rId143"/>
              </p:custDataLst>
            </p:nvPr>
          </p:nvSpPr>
          <p:spPr bwMode="auto">
            <a:xfrm>
              <a:off x="2811974" y="3602138"/>
              <a:ext cx="109825" cy="154753"/>
            </a:xfrm>
            <a:custGeom>
              <a:avLst/>
              <a:gdLst>
                <a:gd name="T0" fmla="*/ 37 w 82"/>
                <a:gd name="T1" fmla="*/ 103 h 115"/>
                <a:gd name="T2" fmla="*/ 37 w 82"/>
                <a:gd name="T3" fmla="*/ 113 h 115"/>
                <a:gd name="T4" fmla="*/ 27 w 82"/>
                <a:gd name="T5" fmla="*/ 109 h 115"/>
                <a:gd name="T6" fmla="*/ 10 w 82"/>
                <a:gd name="T7" fmla="*/ 82 h 115"/>
                <a:gd name="T8" fmla="*/ 19 w 82"/>
                <a:gd name="T9" fmla="*/ 92 h 115"/>
                <a:gd name="T10" fmla="*/ 8 w 82"/>
                <a:gd name="T11" fmla="*/ 88 h 115"/>
                <a:gd name="T12" fmla="*/ 28 w 82"/>
                <a:gd name="T13" fmla="*/ 82 h 115"/>
                <a:gd name="T14" fmla="*/ 38 w 82"/>
                <a:gd name="T15" fmla="*/ 91 h 115"/>
                <a:gd name="T16" fmla="*/ 32 w 82"/>
                <a:gd name="T17" fmla="*/ 93 h 115"/>
                <a:gd name="T18" fmla="*/ 47 w 82"/>
                <a:gd name="T19" fmla="*/ 83 h 115"/>
                <a:gd name="T20" fmla="*/ 57 w 82"/>
                <a:gd name="T21" fmla="*/ 84 h 115"/>
                <a:gd name="T22" fmla="*/ 52 w 82"/>
                <a:gd name="T23" fmla="*/ 93 h 115"/>
                <a:gd name="T24" fmla="*/ 47 w 82"/>
                <a:gd name="T25" fmla="*/ 83 h 115"/>
                <a:gd name="T26" fmla="*/ 73 w 82"/>
                <a:gd name="T27" fmla="*/ 82 h 115"/>
                <a:gd name="T28" fmla="*/ 73 w 82"/>
                <a:gd name="T29" fmla="*/ 91 h 115"/>
                <a:gd name="T30" fmla="*/ 63 w 82"/>
                <a:gd name="T31" fmla="*/ 87 h 115"/>
                <a:gd name="T32" fmla="*/ 10 w 82"/>
                <a:gd name="T33" fmla="*/ 60 h 115"/>
                <a:gd name="T34" fmla="*/ 19 w 82"/>
                <a:gd name="T35" fmla="*/ 71 h 115"/>
                <a:gd name="T36" fmla="*/ 8 w 82"/>
                <a:gd name="T37" fmla="*/ 66 h 115"/>
                <a:gd name="T38" fmla="*/ 28 w 82"/>
                <a:gd name="T39" fmla="*/ 60 h 115"/>
                <a:gd name="T40" fmla="*/ 38 w 82"/>
                <a:gd name="T41" fmla="*/ 69 h 115"/>
                <a:gd name="T42" fmla="*/ 32 w 82"/>
                <a:gd name="T43" fmla="*/ 71 h 115"/>
                <a:gd name="T44" fmla="*/ 47 w 82"/>
                <a:gd name="T45" fmla="*/ 61 h 115"/>
                <a:gd name="T46" fmla="*/ 57 w 82"/>
                <a:gd name="T47" fmla="*/ 62 h 115"/>
                <a:gd name="T48" fmla="*/ 52 w 82"/>
                <a:gd name="T49" fmla="*/ 71 h 115"/>
                <a:gd name="T50" fmla="*/ 47 w 82"/>
                <a:gd name="T51" fmla="*/ 61 h 115"/>
                <a:gd name="T52" fmla="*/ 73 w 82"/>
                <a:gd name="T53" fmla="*/ 60 h 115"/>
                <a:gd name="T54" fmla="*/ 73 w 82"/>
                <a:gd name="T55" fmla="*/ 70 h 115"/>
                <a:gd name="T56" fmla="*/ 63 w 82"/>
                <a:gd name="T57" fmla="*/ 65 h 115"/>
                <a:gd name="T58" fmla="*/ 10 w 82"/>
                <a:gd name="T59" fmla="*/ 38 h 115"/>
                <a:gd name="T60" fmla="*/ 19 w 82"/>
                <a:gd name="T61" fmla="*/ 49 h 115"/>
                <a:gd name="T62" fmla="*/ 8 w 82"/>
                <a:gd name="T63" fmla="*/ 44 h 115"/>
                <a:gd name="T64" fmla="*/ 28 w 82"/>
                <a:gd name="T65" fmla="*/ 38 h 115"/>
                <a:gd name="T66" fmla="*/ 38 w 82"/>
                <a:gd name="T67" fmla="*/ 47 h 115"/>
                <a:gd name="T68" fmla="*/ 32 w 82"/>
                <a:gd name="T69" fmla="*/ 49 h 115"/>
                <a:gd name="T70" fmla="*/ 47 w 82"/>
                <a:gd name="T71" fmla="*/ 39 h 115"/>
                <a:gd name="T72" fmla="*/ 57 w 82"/>
                <a:gd name="T73" fmla="*/ 40 h 115"/>
                <a:gd name="T74" fmla="*/ 52 w 82"/>
                <a:gd name="T75" fmla="*/ 49 h 115"/>
                <a:gd name="T76" fmla="*/ 47 w 82"/>
                <a:gd name="T77" fmla="*/ 39 h 115"/>
                <a:gd name="T78" fmla="*/ 73 w 82"/>
                <a:gd name="T79" fmla="*/ 38 h 115"/>
                <a:gd name="T80" fmla="*/ 73 w 82"/>
                <a:gd name="T81" fmla="*/ 48 h 115"/>
                <a:gd name="T82" fmla="*/ 63 w 82"/>
                <a:gd name="T83" fmla="*/ 43 h 115"/>
                <a:gd name="T84" fmla="*/ 75 w 82"/>
                <a:gd name="T85" fmla="*/ 24 h 115"/>
                <a:gd name="T86" fmla="*/ 9 w 82"/>
                <a:gd name="T87" fmla="*/ 21 h 115"/>
                <a:gd name="T88" fmla="*/ 5 w 82"/>
                <a:gd name="T89" fmla="*/ 108 h 115"/>
                <a:gd name="T90" fmla="*/ 8 w 82"/>
                <a:gd name="T91" fmla="*/ 109 h 115"/>
                <a:gd name="T92" fmla="*/ 10 w 82"/>
                <a:gd name="T93" fmla="*/ 103 h 115"/>
                <a:gd name="T94" fmla="*/ 19 w 82"/>
                <a:gd name="T95" fmla="*/ 114 h 115"/>
                <a:gd name="T96" fmla="*/ 30 w 82"/>
                <a:gd name="T97" fmla="*/ 115 h 115"/>
                <a:gd name="T98" fmla="*/ 47 w 82"/>
                <a:gd name="T99" fmla="*/ 104 h 115"/>
                <a:gd name="T100" fmla="*/ 57 w 82"/>
                <a:gd name="T101" fmla="*/ 106 h 115"/>
                <a:gd name="T102" fmla="*/ 82 w 82"/>
                <a:gd name="T103" fmla="*/ 35 h 115"/>
                <a:gd name="T104" fmla="*/ 65 w 82"/>
                <a:gd name="T105" fmla="*/ 15 h 115"/>
                <a:gd name="T106" fmla="*/ 12 w 82"/>
                <a:gd name="T107" fmla="*/ 19 h 115"/>
                <a:gd name="T108" fmla="*/ 0 w 82"/>
                <a:gd name="T109" fmla="*/ 9 h 115"/>
                <a:gd name="T110" fmla="*/ 17 w 82"/>
                <a:gd name="T111" fmla="*/ 4 h 115"/>
                <a:gd name="T112" fmla="*/ 41 w 82"/>
                <a:gd name="T113"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 h="115">
                  <a:moveTo>
                    <a:pt x="29" y="104"/>
                  </a:moveTo>
                  <a:cubicBezTo>
                    <a:pt x="28" y="104"/>
                    <a:pt x="28" y="104"/>
                    <a:pt x="28" y="104"/>
                  </a:cubicBezTo>
                  <a:cubicBezTo>
                    <a:pt x="28" y="103"/>
                    <a:pt x="28" y="103"/>
                    <a:pt x="28" y="103"/>
                  </a:cubicBezTo>
                  <a:cubicBezTo>
                    <a:pt x="37" y="103"/>
                    <a:pt x="37" y="103"/>
                    <a:pt x="37" y="103"/>
                  </a:cubicBezTo>
                  <a:cubicBezTo>
                    <a:pt x="38" y="103"/>
                    <a:pt x="38" y="104"/>
                    <a:pt x="38" y="106"/>
                  </a:cubicBezTo>
                  <a:cubicBezTo>
                    <a:pt x="38" y="112"/>
                    <a:pt x="38" y="112"/>
                    <a:pt x="38" y="112"/>
                  </a:cubicBezTo>
                  <a:cubicBezTo>
                    <a:pt x="38" y="113"/>
                    <a:pt x="38" y="114"/>
                    <a:pt x="38" y="114"/>
                  </a:cubicBezTo>
                  <a:cubicBezTo>
                    <a:pt x="37" y="113"/>
                    <a:pt x="37" y="113"/>
                    <a:pt x="37" y="113"/>
                  </a:cubicBezTo>
                  <a:cubicBezTo>
                    <a:pt x="36" y="114"/>
                    <a:pt x="35" y="115"/>
                    <a:pt x="33" y="115"/>
                  </a:cubicBezTo>
                  <a:cubicBezTo>
                    <a:pt x="32" y="115"/>
                    <a:pt x="32" y="115"/>
                    <a:pt x="32" y="115"/>
                  </a:cubicBezTo>
                  <a:cubicBezTo>
                    <a:pt x="29" y="115"/>
                    <a:pt x="27" y="112"/>
                    <a:pt x="27" y="109"/>
                  </a:cubicBezTo>
                  <a:cubicBezTo>
                    <a:pt x="27" y="109"/>
                    <a:pt x="27" y="109"/>
                    <a:pt x="27" y="109"/>
                  </a:cubicBezTo>
                  <a:cubicBezTo>
                    <a:pt x="27" y="107"/>
                    <a:pt x="27" y="105"/>
                    <a:pt x="29" y="104"/>
                  </a:cubicBezTo>
                  <a:moveTo>
                    <a:pt x="10" y="83"/>
                  </a:moveTo>
                  <a:cubicBezTo>
                    <a:pt x="9" y="82"/>
                    <a:pt x="9" y="82"/>
                    <a:pt x="9" y="82"/>
                  </a:cubicBezTo>
                  <a:cubicBezTo>
                    <a:pt x="10" y="82"/>
                    <a:pt x="10" y="82"/>
                    <a:pt x="10" y="82"/>
                  </a:cubicBezTo>
                  <a:cubicBezTo>
                    <a:pt x="18" y="82"/>
                    <a:pt x="18" y="82"/>
                    <a:pt x="18" y="82"/>
                  </a:cubicBezTo>
                  <a:cubicBezTo>
                    <a:pt x="19" y="82"/>
                    <a:pt x="20" y="83"/>
                    <a:pt x="20" y="84"/>
                  </a:cubicBezTo>
                  <a:cubicBezTo>
                    <a:pt x="20" y="91"/>
                    <a:pt x="20" y="91"/>
                    <a:pt x="20" y="91"/>
                  </a:cubicBezTo>
                  <a:cubicBezTo>
                    <a:pt x="20" y="91"/>
                    <a:pt x="20" y="92"/>
                    <a:pt x="19" y="92"/>
                  </a:cubicBezTo>
                  <a:cubicBezTo>
                    <a:pt x="18" y="91"/>
                    <a:pt x="18" y="91"/>
                    <a:pt x="18" y="91"/>
                  </a:cubicBezTo>
                  <a:cubicBezTo>
                    <a:pt x="17" y="92"/>
                    <a:pt x="16" y="93"/>
                    <a:pt x="15" y="93"/>
                  </a:cubicBezTo>
                  <a:cubicBezTo>
                    <a:pt x="13" y="93"/>
                    <a:pt x="13" y="93"/>
                    <a:pt x="13" y="93"/>
                  </a:cubicBezTo>
                  <a:cubicBezTo>
                    <a:pt x="11" y="93"/>
                    <a:pt x="8" y="90"/>
                    <a:pt x="8" y="88"/>
                  </a:cubicBezTo>
                  <a:cubicBezTo>
                    <a:pt x="8" y="87"/>
                    <a:pt x="8" y="87"/>
                    <a:pt x="8" y="87"/>
                  </a:cubicBezTo>
                  <a:cubicBezTo>
                    <a:pt x="8" y="85"/>
                    <a:pt x="9" y="84"/>
                    <a:pt x="10" y="83"/>
                  </a:cubicBezTo>
                  <a:moveTo>
                    <a:pt x="29" y="83"/>
                  </a:moveTo>
                  <a:cubicBezTo>
                    <a:pt x="28" y="82"/>
                    <a:pt x="28" y="82"/>
                    <a:pt x="28" y="82"/>
                  </a:cubicBezTo>
                  <a:cubicBezTo>
                    <a:pt x="28" y="82"/>
                    <a:pt x="28" y="82"/>
                    <a:pt x="28" y="82"/>
                  </a:cubicBezTo>
                  <a:cubicBezTo>
                    <a:pt x="37" y="82"/>
                    <a:pt x="37" y="82"/>
                    <a:pt x="37" y="82"/>
                  </a:cubicBezTo>
                  <a:cubicBezTo>
                    <a:pt x="38" y="82"/>
                    <a:pt x="38" y="83"/>
                    <a:pt x="38" y="84"/>
                  </a:cubicBezTo>
                  <a:cubicBezTo>
                    <a:pt x="38" y="91"/>
                    <a:pt x="38" y="91"/>
                    <a:pt x="38" y="91"/>
                  </a:cubicBezTo>
                  <a:cubicBezTo>
                    <a:pt x="38" y="91"/>
                    <a:pt x="38" y="92"/>
                    <a:pt x="38" y="92"/>
                  </a:cubicBezTo>
                  <a:cubicBezTo>
                    <a:pt x="37" y="91"/>
                    <a:pt x="37" y="91"/>
                    <a:pt x="37" y="91"/>
                  </a:cubicBezTo>
                  <a:cubicBezTo>
                    <a:pt x="36" y="92"/>
                    <a:pt x="35" y="93"/>
                    <a:pt x="33" y="93"/>
                  </a:cubicBezTo>
                  <a:cubicBezTo>
                    <a:pt x="32" y="93"/>
                    <a:pt x="32" y="93"/>
                    <a:pt x="32" y="93"/>
                  </a:cubicBezTo>
                  <a:cubicBezTo>
                    <a:pt x="29" y="93"/>
                    <a:pt x="27" y="90"/>
                    <a:pt x="27" y="88"/>
                  </a:cubicBezTo>
                  <a:cubicBezTo>
                    <a:pt x="27" y="87"/>
                    <a:pt x="27" y="87"/>
                    <a:pt x="27" y="87"/>
                  </a:cubicBezTo>
                  <a:cubicBezTo>
                    <a:pt x="27" y="85"/>
                    <a:pt x="27" y="84"/>
                    <a:pt x="29" y="83"/>
                  </a:cubicBezTo>
                  <a:moveTo>
                    <a:pt x="47" y="83"/>
                  </a:moveTo>
                  <a:cubicBezTo>
                    <a:pt x="46" y="82"/>
                    <a:pt x="46" y="82"/>
                    <a:pt x="46" y="82"/>
                  </a:cubicBezTo>
                  <a:cubicBezTo>
                    <a:pt x="47" y="82"/>
                    <a:pt x="47" y="82"/>
                    <a:pt x="47" y="82"/>
                  </a:cubicBezTo>
                  <a:cubicBezTo>
                    <a:pt x="55" y="82"/>
                    <a:pt x="55" y="82"/>
                    <a:pt x="55" y="82"/>
                  </a:cubicBezTo>
                  <a:cubicBezTo>
                    <a:pt x="56" y="82"/>
                    <a:pt x="57" y="83"/>
                    <a:pt x="57" y="84"/>
                  </a:cubicBezTo>
                  <a:cubicBezTo>
                    <a:pt x="57" y="91"/>
                    <a:pt x="57" y="91"/>
                    <a:pt x="57" y="91"/>
                  </a:cubicBezTo>
                  <a:cubicBezTo>
                    <a:pt x="57" y="91"/>
                    <a:pt x="56" y="92"/>
                    <a:pt x="56" y="92"/>
                  </a:cubicBezTo>
                  <a:cubicBezTo>
                    <a:pt x="55" y="91"/>
                    <a:pt x="55" y="91"/>
                    <a:pt x="55" y="91"/>
                  </a:cubicBezTo>
                  <a:cubicBezTo>
                    <a:pt x="54" y="92"/>
                    <a:pt x="53" y="93"/>
                    <a:pt x="52" y="93"/>
                  </a:cubicBezTo>
                  <a:cubicBezTo>
                    <a:pt x="50" y="93"/>
                    <a:pt x="50" y="93"/>
                    <a:pt x="50" y="93"/>
                  </a:cubicBezTo>
                  <a:cubicBezTo>
                    <a:pt x="47" y="93"/>
                    <a:pt x="45" y="90"/>
                    <a:pt x="45" y="88"/>
                  </a:cubicBezTo>
                  <a:cubicBezTo>
                    <a:pt x="45" y="87"/>
                    <a:pt x="45" y="87"/>
                    <a:pt x="45" y="87"/>
                  </a:cubicBezTo>
                  <a:cubicBezTo>
                    <a:pt x="45" y="85"/>
                    <a:pt x="46" y="84"/>
                    <a:pt x="47" y="83"/>
                  </a:cubicBezTo>
                  <a:moveTo>
                    <a:pt x="65" y="83"/>
                  </a:moveTo>
                  <a:cubicBezTo>
                    <a:pt x="64" y="82"/>
                    <a:pt x="64" y="82"/>
                    <a:pt x="64" y="82"/>
                  </a:cubicBezTo>
                  <a:cubicBezTo>
                    <a:pt x="65" y="82"/>
                    <a:pt x="65" y="82"/>
                    <a:pt x="65" y="82"/>
                  </a:cubicBezTo>
                  <a:cubicBezTo>
                    <a:pt x="73" y="82"/>
                    <a:pt x="73" y="82"/>
                    <a:pt x="73" y="82"/>
                  </a:cubicBezTo>
                  <a:cubicBezTo>
                    <a:pt x="74" y="82"/>
                    <a:pt x="75" y="83"/>
                    <a:pt x="75" y="84"/>
                  </a:cubicBezTo>
                  <a:cubicBezTo>
                    <a:pt x="75" y="91"/>
                    <a:pt x="75" y="91"/>
                    <a:pt x="75" y="91"/>
                  </a:cubicBezTo>
                  <a:cubicBezTo>
                    <a:pt x="75" y="91"/>
                    <a:pt x="75" y="92"/>
                    <a:pt x="74" y="92"/>
                  </a:cubicBezTo>
                  <a:cubicBezTo>
                    <a:pt x="73" y="91"/>
                    <a:pt x="73" y="91"/>
                    <a:pt x="73" y="91"/>
                  </a:cubicBezTo>
                  <a:cubicBezTo>
                    <a:pt x="72" y="92"/>
                    <a:pt x="71" y="93"/>
                    <a:pt x="70" y="93"/>
                  </a:cubicBezTo>
                  <a:cubicBezTo>
                    <a:pt x="68" y="93"/>
                    <a:pt x="68" y="93"/>
                    <a:pt x="68" y="93"/>
                  </a:cubicBezTo>
                  <a:cubicBezTo>
                    <a:pt x="65" y="93"/>
                    <a:pt x="63" y="90"/>
                    <a:pt x="63" y="88"/>
                  </a:cubicBezTo>
                  <a:cubicBezTo>
                    <a:pt x="63" y="87"/>
                    <a:pt x="63" y="87"/>
                    <a:pt x="63" y="87"/>
                  </a:cubicBezTo>
                  <a:cubicBezTo>
                    <a:pt x="63" y="85"/>
                    <a:pt x="64" y="84"/>
                    <a:pt x="65" y="83"/>
                  </a:cubicBezTo>
                  <a:moveTo>
                    <a:pt x="10" y="61"/>
                  </a:moveTo>
                  <a:cubicBezTo>
                    <a:pt x="9" y="60"/>
                    <a:pt x="9" y="60"/>
                    <a:pt x="9" y="60"/>
                  </a:cubicBezTo>
                  <a:cubicBezTo>
                    <a:pt x="10" y="60"/>
                    <a:pt x="10" y="60"/>
                    <a:pt x="10" y="60"/>
                  </a:cubicBezTo>
                  <a:cubicBezTo>
                    <a:pt x="18" y="60"/>
                    <a:pt x="18" y="60"/>
                    <a:pt x="18" y="60"/>
                  </a:cubicBezTo>
                  <a:cubicBezTo>
                    <a:pt x="19" y="60"/>
                    <a:pt x="20" y="61"/>
                    <a:pt x="20" y="62"/>
                  </a:cubicBezTo>
                  <a:cubicBezTo>
                    <a:pt x="20" y="69"/>
                    <a:pt x="20" y="69"/>
                    <a:pt x="20" y="69"/>
                  </a:cubicBezTo>
                  <a:cubicBezTo>
                    <a:pt x="20" y="69"/>
                    <a:pt x="20" y="70"/>
                    <a:pt x="19" y="71"/>
                  </a:cubicBezTo>
                  <a:cubicBezTo>
                    <a:pt x="18" y="70"/>
                    <a:pt x="18" y="70"/>
                    <a:pt x="18" y="70"/>
                  </a:cubicBezTo>
                  <a:cubicBezTo>
                    <a:pt x="17" y="70"/>
                    <a:pt x="16" y="71"/>
                    <a:pt x="15" y="71"/>
                  </a:cubicBezTo>
                  <a:cubicBezTo>
                    <a:pt x="13" y="71"/>
                    <a:pt x="13" y="71"/>
                    <a:pt x="13" y="71"/>
                  </a:cubicBezTo>
                  <a:cubicBezTo>
                    <a:pt x="11" y="71"/>
                    <a:pt x="8" y="69"/>
                    <a:pt x="8" y="66"/>
                  </a:cubicBezTo>
                  <a:cubicBezTo>
                    <a:pt x="8" y="65"/>
                    <a:pt x="8" y="65"/>
                    <a:pt x="8" y="65"/>
                  </a:cubicBezTo>
                  <a:cubicBezTo>
                    <a:pt x="8" y="63"/>
                    <a:pt x="9" y="62"/>
                    <a:pt x="10" y="61"/>
                  </a:cubicBezTo>
                  <a:moveTo>
                    <a:pt x="29" y="61"/>
                  </a:moveTo>
                  <a:cubicBezTo>
                    <a:pt x="28" y="60"/>
                    <a:pt x="28" y="60"/>
                    <a:pt x="28" y="60"/>
                  </a:cubicBezTo>
                  <a:cubicBezTo>
                    <a:pt x="28" y="60"/>
                    <a:pt x="28" y="60"/>
                    <a:pt x="28" y="60"/>
                  </a:cubicBezTo>
                  <a:cubicBezTo>
                    <a:pt x="37" y="60"/>
                    <a:pt x="37" y="60"/>
                    <a:pt x="37" y="60"/>
                  </a:cubicBezTo>
                  <a:cubicBezTo>
                    <a:pt x="38" y="60"/>
                    <a:pt x="38" y="61"/>
                    <a:pt x="38" y="62"/>
                  </a:cubicBezTo>
                  <a:cubicBezTo>
                    <a:pt x="38" y="69"/>
                    <a:pt x="38" y="69"/>
                    <a:pt x="38" y="69"/>
                  </a:cubicBezTo>
                  <a:cubicBezTo>
                    <a:pt x="38" y="69"/>
                    <a:pt x="38" y="70"/>
                    <a:pt x="38" y="71"/>
                  </a:cubicBezTo>
                  <a:cubicBezTo>
                    <a:pt x="37" y="70"/>
                    <a:pt x="37" y="70"/>
                    <a:pt x="37" y="70"/>
                  </a:cubicBezTo>
                  <a:cubicBezTo>
                    <a:pt x="36" y="70"/>
                    <a:pt x="35" y="71"/>
                    <a:pt x="33" y="71"/>
                  </a:cubicBezTo>
                  <a:cubicBezTo>
                    <a:pt x="32" y="71"/>
                    <a:pt x="32" y="71"/>
                    <a:pt x="32" y="71"/>
                  </a:cubicBezTo>
                  <a:cubicBezTo>
                    <a:pt x="29" y="71"/>
                    <a:pt x="27" y="69"/>
                    <a:pt x="27" y="66"/>
                  </a:cubicBezTo>
                  <a:cubicBezTo>
                    <a:pt x="27" y="65"/>
                    <a:pt x="27" y="65"/>
                    <a:pt x="27" y="65"/>
                  </a:cubicBezTo>
                  <a:cubicBezTo>
                    <a:pt x="27" y="63"/>
                    <a:pt x="27" y="62"/>
                    <a:pt x="29" y="61"/>
                  </a:cubicBezTo>
                  <a:moveTo>
                    <a:pt x="47" y="61"/>
                  </a:moveTo>
                  <a:cubicBezTo>
                    <a:pt x="46" y="60"/>
                    <a:pt x="46" y="60"/>
                    <a:pt x="46" y="60"/>
                  </a:cubicBezTo>
                  <a:cubicBezTo>
                    <a:pt x="47" y="60"/>
                    <a:pt x="47" y="60"/>
                    <a:pt x="47" y="60"/>
                  </a:cubicBezTo>
                  <a:cubicBezTo>
                    <a:pt x="55" y="60"/>
                    <a:pt x="55" y="60"/>
                    <a:pt x="55" y="60"/>
                  </a:cubicBezTo>
                  <a:cubicBezTo>
                    <a:pt x="56" y="60"/>
                    <a:pt x="57" y="61"/>
                    <a:pt x="57" y="62"/>
                  </a:cubicBezTo>
                  <a:cubicBezTo>
                    <a:pt x="57" y="69"/>
                    <a:pt x="57" y="69"/>
                    <a:pt x="57" y="69"/>
                  </a:cubicBezTo>
                  <a:cubicBezTo>
                    <a:pt x="57" y="69"/>
                    <a:pt x="56" y="70"/>
                    <a:pt x="56" y="71"/>
                  </a:cubicBezTo>
                  <a:cubicBezTo>
                    <a:pt x="55" y="70"/>
                    <a:pt x="55" y="70"/>
                    <a:pt x="55" y="70"/>
                  </a:cubicBezTo>
                  <a:cubicBezTo>
                    <a:pt x="54" y="70"/>
                    <a:pt x="53" y="71"/>
                    <a:pt x="52" y="71"/>
                  </a:cubicBezTo>
                  <a:cubicBezTo>
                    <a:pt x="50" y="71"/>
                    <a:pt x="50" y="71"/>
                    <a:pt x="50" y="71"/>
                  </a:cubicBezTo>
                  <a:cubicBezTo>
                    <a:pt x="47" y="71"/>
                    <a:pt x="45" y="69"/>
                    <a:pt x="45" y="66"/>
                  </a:cubicBezTo>
                  <a:cubicBezTo>
                    <a:pt x="45" y="65"/>
                    <a:pt x="45" y="65"/>
                    <a:pt x="45" y="65"/>
                  </a:cubicBezTo>
                  <a:cubicBezTo>
                    <a:pt x="45" y="63"/>
                    <a:pt x="46" y="62"/>
                    <a:pt x="47" y="61"/>
                  </a:cubicBezTo>
                  <a:moveTo>
                    <a:pt x="65" y="61"/>
                  </a:moveTo>
                  <a:cubicBezTo>
                    <a:pt x="64" y="60"/>
                    <a:pt x="64" y="60"/>
                    <a:pt x="64" y="60"/>
                  </a:cubicBezTo>
                  <a:cubicBezTo>
                    <a:pt x="65" y="60"/>
                    <a:pt x="65" y="60"/>
                    <a:pt x="65" y="60"/>
                  </a:cubicBezTo>
                  <a:cubicBezTo>
                    <a:pt x="73" y="60"/>
                    <a:pt x="73" y="60"/>
                    <a:pt x="73" y="60"/>
                  </a:cubicBezTo>
                  <a:cubicBezTo>
                    <a:pt x="74" y="60"/>
                    <a:pt x="75" y="61"/>
                    <a:pt x="75" y="62"/>
                  </a:cubicBezTo>
                  <a:cubicBezTo>
                    <a:pt x="75" y="69"/>
                    <a:pt x="75" y="69"/>
                    <a:pt x="75" y="69"/>
                  </a:cubicBezTo>
                  <a:cubicBezTo>
                    <a:pt x="75" y="69"/>
                    <a:pt x="75" y="70"/>
                    <a:pt x="74" y="71"/>
                  </a:cubicBezTo>
                  <a:cubicBezTo>
                    <a:pt x="73" y="70"/>
                    <a:pt x="73" y="70"/>
                    <a:pt x="73" y="70"/>
                  </a:cubicBezTo>
                  <a:cubicBezTo>
                    <a:pt x="72" y="70"/>
                    <a:pt x="71" y="71"/>
                    <a:pt x="70" y="71"/>
                  </a:cubicBezTo>
                  <a:cubicBezTo>
                    <a:pt x="68" y="71"/>
                    <a:pt x="68" y="71"/>
                    <a:pt x="68" y="71"/>
                  </a:cubicBezTo>
                  <a:cubicBezTo>
                    <a:pt x="65" y="71"/>
                    <a:pt x="63" y="69"/>
                    <a:pt x="63" y="66"/>
                  </a:cubicBezTo>
                  <a:cubicBezTo>
                    <a:pt x="63" y="65"/>
                    <a:pt x="63" y="65"/>
                    <a:pt x="63" y="65"/>
                  </a:cubicBezTo>
                  <a:cubicBezTo>
                    <a:pt x="63" y="63"/>
                    <a:pt x="64" y="62"/>
                    <a:pt x="65" y="61"/>
                  </a:cubicBezTo>
                  <a:moveTo>
                    <a:pt x="10" y="39"/>
                  </a:moveTo>
                  <a:cubicBezTo>
                    <a:pt x="9" y="38"/>
                    <a:pt x="9" y="38"/>
                    <a:pt x="9" y="38"/>
                  </a:cubicBezTo>
                  <a:cubicBezTo>
                    <a:pt x="10" y="38"/>
                    <a:pt x="10" y="38"/>
                    <a:pt x="10" y="38"/>
                  </a:cubicBezTo>
                  <a:cubicBezTo>
                    <a:pt x="18" y="38"/>
                    <a:pt x="18" y="38"/>
                    <a:pt x="18" y="38"/>
                  </a:cubicBezTo>
                  <a:cubicBezTo>
                    <a:pt x="19" y="38"/>
                    <a:pt x="20" y="39"/>
                    <a:pt x="20" y="40"/>
                  </a:cubicBezTo>
                  <a:cubicBezTo>
                    <a:pt x="20" y="47"/>
                    <a:pt x="20" y="47"/>
                    <a:pt x="20" y="47"/>
                  </a:cubicBezTo>
                  <a:cubicBezTo>
                    <a:pt x="20" y="48"/>
                    <a:pt x="20" y="48"/>
                    <a:pt x="19" y="49"/>
                  </a:cubicBezTo>
                  <a:cubicBezTo>
                    <a:pt x="18" y="48"/>
                    <a:pt x="18" y="48"/>
                    <a:pt x="18" y="48"/>
                  </a:cubicBezTo>
                  <a:cubicBezTo>
                    <a:pt x="17" y="49"/>
                    <a:pt x="16" y="49"/>
                    <a:pt x="15" y="49"/>
                  </a:cubicBezTo>
                  <a:cubicBezTo>
                    <a:pt x="13" y="49"/>
                    <a:pt x="13" y="49"/>
                    <a:pt x="13" y="49"/>
                  </a:cubicBezTo>
                  <a:cubicBezTo>
                    <a:pt x="11" y="49"/>
                    <a:pt x="8" y="47"/>
                    <a:pt x="8" y="44"/>
                  </a:cubicBezTo>
                  <a:cubicBezTo>
                    <a:pt x="8" y="43"/>
                    <a:pt x="8" y="43"/>
                    <a:pt x="8" y="43"/>
                  </a:cubicBezTo>
                  <a:cubicBezTo>
                    <a:pt x="8" y="42"/>
                    <a:pt x="9" y="40"/>
                    <a:pt x="10" y="39"/>
                  </a:cubicBezTo>
                  <a:moveTo>
                    <a:pt x="29" y="39"/>
                  </a:moveTo>
                  <a:cubicBezTo>
                    <a:pt x="28" y="38"/>
                    <a:pt x="28" y="38"/>
                    <a:pt x="28" y="38"/>
                  </a:cubicBezTo>
                  <a:cubicBezTo>
                    <a:pt x="28" y="38"/>
                    <a:pt x="28" y="38"/>
                    <a:pt x="28" y="38"/>
                  </a:cubicBezTo>
                  <a:cubicBezTo>
                    <a:pt x="37" y="38"/>
                    <a:pt x="37" y="38"/>
                    <a:pt x="37" y="38"/>
                  </a:cubicBezTo>
                  <a:cubicBezTo>
                    <a:pt x="38" y="38"/>
                    <a:pt x="38" y="39"/>
                    <a:pt x="38" y="40"/>
                  </a:cubicBezTo>
                  <a:cubicBezTo>
                    <a:pt x="38" y="47"/>
                    <a:pt x="38" y="47"/>
                    <a:pt x="38" y="47"/>
                  </a:cubicBezTo>
                  <a:cubicBezTo>
                    <a:pt x="38" y="48"/>
                    <a:pt x="38" y="48"/>
                    <a:pt x="38" y="49"/>
                  </a:cubicBezTo>
                  <a:cubicBezTo>
                    <a:pt x="37" y="48"/>
                    <a:pt x="37" y="48"/>
                    <a:pt x="37" y="48"/>
                  </a:cubicBezTo>
                  <a:cubicBezTo>
                    <a:pt x="36" y="49"/>
                    <a:pt x="35" y="49"/>
                    <a:pt x="33" y="49"/>
                  </a:cubicBezTo>
                  <a:cubicBezTo>
                    <a:pt x="32" y="49"/>
                    <a:pt x="32" y="49"/>
                    <a:pt x="32" y="49"/>
                  </a:cubicBezTo>
                  <a:cubicBezTo>
                    <a:pt x="29" y="49"/>
                    <a:pt x="27" y="47"/>
                    <a:pt x="27" y="44"/>
                  </a:cubicBezTo>
                  <a:cubicBezTo>
                    <a:pt x="27" y="43"/>
                    <a:pt x="27" y="43"/>
                    <a:pt x="27" y="43"/>
                  </a:cubicBezTo>
                  <a:cubicBezTo>
                    <a:pt x="27" y="42"/>
                    <a:pt x="27" y="40"/>
                    <a:pt x="29" y="39"/>
                  </a:cubicBezTo>
                  <a:moveTo>
                    <a:pt x="47" y="39"/>
                  </a:moveTo>
                  <a:cubicBezTo>
                    <a:pt x="46" y="38"/>
                    <a:pt x="46" y="38"/>
                    <a:pt x="46" y="38"/>
                  </a:cubicBezTo>
                  <a:cubicBezTo>
                    <a:pt x="47" y="38"/>
                    <a:pt x="47" y="38"/>
                    <a:pt x="47" y="38"/>
                  </a:cubicBezTo>
                  <a:cubicBezTo>
                    <a:pt x="55" y="38"/>
                    <a:pt x="55" y="38"/>
                    <a:pt x="55" y="38"/>
                  </a:cubicBezTo>
                  <a:cubicBezTo>
                    <a:pt x="56" y="38"/>
                    <a:pt x="57" y="39"/>
                    <a:pt x="57" y="40"/>
                  </a:cubicBezTo>
                  <a:cubicBezTo>
                    <a:pt x="57" y="47"/>
                    <a:pt x="57" y="47"/>
                    <a:pt x="57" y="47"/>
                  </a:cubicBezTo>
                  <a:cubicBezTo>
                    <a:pt x="57" y="48"/>
                    <a:pt x="56" y="48"/>
                    <a:pt x="56" y="49"/>
                  </a:cubicBezTo>
                  <a:cubicBezTo>
                    <a:pt x="55" y="48"/>
                    <a:pt x="55" y="48"/>
                    <a:pt x="55" y="48"/>
                  </a:cubicBezTo>
                  <a:cubicBezTo>
                    <a:pt x="54" y="49"/>
                    <a:pt x="53" y="49"/>
                    <a:pt x="52" y="49"/>
                  </a:cubicBezTo>
                  <a:cubicBezTo>
                    <a:pt x="50" y="49"/>
                    <a:pt x="50" y="49"/>
                    <a:pt x="50" y="49"/>
                  </a:cubicBezTo>
                  <a:cubicBezTo>
                    <a:pt x="47" y="49"/>
                    <a:pt x="45" y="47"/>
                    <a:pt x="45" y="44"/>
                  </a:cubicBezTo>
                  <a:cubicBezTo>
                    <a:pt x="45" y="43"/>
                    <a:pt x="45" y="43"/>
                    <a:pt x="45" y="43"/>
                  </a:cubicBezTo>
                  <a:cubicBezTo>
                    <a:pt x="45" y="42"/>
                    <a:pt x="46" y="40"/>
                    <a:pt x="47" y="39"/>
                  </a:cubicBezTo>
                  <a:moveTo>
                    <a:pt x="65" y="39"/>
                  </a:moveTo>
                  <a:cubicBezTo>
                    <a:pt x="64" y="38"/>
                    <a:pt x="64" y="38"/>
                    <a:pt x="64" y="38"/>
                  </a:cubicBezTo>
                  <a:cubicBezTo>
                    <a:pt x="65" y="38"/>
                    <a:pt x="65" y="38"/>
                    <a:pt x="65" y="38"/>
                  </a:cubicBezTo>
                  <a:cubicBezTo>
                    <a:pt x="73" y="38"/>
                    <a:pt x="73" y="38"/>
                    <a:pt x="73" y="38"/>
                  </a:cubicBezTo>
                  <a:cubicBezTo>
                    <a:pt x="74" y="38"/>
                    <a:pt x="75" y="39"/>
                    <a:pt x="75" y="40"/>
                  </a:cubicBezTo>
                  <a:cubicBezTo>
                    <a:pt x="75" y="47"/>
                    <a:pt x="75" y="47"/>
                    <a:pt x="75" y="47"/>
                  </a:cubicBezTo>
                  <a:cubicBezTo>
                    <a:pt x="75" y="48"/>
                    <a:pt x="75" y="48"/>
                    <a:pt x="74" y="49"/>
                  </a:cubicBezTo>
                  <a:cubicBezTo>
                    <a:pt x="73" y="48"/>
                    <a:pt x="73" y="48"/>
                    <a:pt x="73" y="48"/>
                  </a:cubicBezTo>
                  <a:cubicBezTo>
                    <a:pt x="72" y="49"/>
                    <a:pt x="71" y="49"/>
                    <a:pt x="70" y="49"/>
                  </a:cubicBezTo>
                  <a:cubicBezTo>
                    <a:pt x="68" y="49"/>
                    <a:pt x="68" y="49"/>
                    <a:pt x="68" y="49"/>
                  </a:cubicBezTo>
                  <a:cubicBezTo>
                    <a:pt x="65" y="49"/>
                    <a:pt x="63" y="47"/>
                    <a:pt x="63" y="44"/>
                  </a:cubicBezTo>
                  <a:cubicBezTo>
                    <a:pt x="63" y="43"/>
                    <a:pt x="63" y="43"/>
                    <a:pt x="63" y="43"/>
                  </a:cubicBezTo>
                  <a:cubicBezTo>
                    <a:pt x="63" y="42"/>
                    <a:pt x="64" y="40"/>
                    <a:pt x="65" y="39"/>
                  </a:cubicBezTo>
                  <a:moveTo>
                    <a:pt x="7" y="26"/>
                  </a:moveTo>
                  <a:cubicBezTo>
                    <a:pt x="7" y="24"/>
                    <a:pt x="7" y="24"/>
                    <a:pt x="7" y="24"/>
                  </a:cubicBezTo>
                  <a:cubicBezTo>
                    <a:pt x="75" y="24"/>
                    <a:pt x="75" y="24"/>
                    <a:pt x="75" y="24"/>
                  </a:cubicBezTo>
                  <a:cubicBezTo>
                    <a:pt x="75" y="26"/>
                    <a:pt x="75" y="26"/>
                    <a:pt x="75" y="26"/>
                  </a:cubicBezTo>
                  <a:cubicBezTo>
                    <a:pt x="7" y="26"/>
                    <a:pt x="7" y="26"/>
                    <a:pt x="7" y="26"/>
                  </a:cubicBezTo>
                  <a:moveTo>
                    <a:pt x="73" y="21"/>
                  </a:moveTo>
                  <a:cubicBezTo>
                    <a:pt x="9" y="21"/>
                    <a:pt x="9" y="21"/>
                    <a:pt x="9" y="21"/>
                  </a:cubicBezTo>
                  <a:cubicBezTo>
                    <a:pt x="9" y="21"/>
                    <a:pt x="9" y="21"/>
                    <a:pt x="9" y="21"/>
                  </a:cubicBezTo>
                  <a:cubicBezTo>
                    <a:pt x="5" y="24"/>
                    <a:pt x="2" y="26"/>
                    <a:pt x="0" y="29"/>
                  </a:cubicBezTo>
                  <a:cubicBezTo>
                    <a:pt x="0" y="103"/>
                    <a:pt x="0" y="103"/>
                    <a:pt x="0" y="103"/>
                  </a:cubicBezTo>
                  <a:cubicBezTo>
                    <a:pt x="1" y="104"/>
                    <a:pt x="3" y="106"/>
                    <a:pt x="5" y="108"/>
                  </a:cubicBezTo>
                  <a:cubicBezTo>
                    <a:pt x="3" y="107"/>
                    <a:pt x="1" y="106"/>
                    <a:pt x="0" y="105"/>
                  </a:cubicBezTo>
                  <a:cubicBezTo>
                    <a:pt x="0" y="107"/>
                    <a:pt x="0" y="107"/>
                    <a:pt x="0" y="107"/>
                  </a:cubicBezTo>
                  <a:cubicBezTo>
                    <a:pt x="3" y="109"/>
                    <a:pt x="6" y="110"/>
                    <a:pt x="9" y="111"/>
                  </a:cubicBezTo>
                  <a:cubicBezTo>
                    <a:pt x="8" y="111"/>
                    <a:pt x="8" y="110"/>
                    <a:pt x="8" y="109"/>
                  </a:cubicBezTo>
                  <a:cubicBezTo>
                    <a:pt x="8" y="109"/>
                    <a:pt x="8" y="109"/>
                    <a:pt x="8" y="109"/>
                  </a:cubicBezTo>
                  <a:cubicBezTo>
                    <a:pt x="8" y="107"/>
                    <a:pt x="9" y="105"/>
                    <a:pt x="10" y="104"/>
                  </a:cubicBezTo>
                  <a:cubicBezTo>
                    <a:pt x="9" y="104"/>
                    <a:pt x="9" y="104"/>
                    <a:pt x="9" y="104"/>
                  </a:cubicBezTo>
                  <a:cubicBezTo>
                    <a:pt x="10" y="103"/>
                    <a:pt x="10" y="103"/>
                    <a:pt x="10" y="103"/>
                  </a:cubicBezTo>
                  <a:cubicBezTo>
                    <a:pt x="18" y="103"/>
                    <a:pt x="18" y="103"/>
                    <a:pt x="18" y="103"/>
                  </a:cubicBezTo>
                  <a:cubicBezTo>
                    <a:pt x="19" y="103"/>
                    <a:pt x="20" y="104"/>
                    <a:pt x="20" y="106"/>
                  </a:cubicBezTo>
                  <a:cubicBezTo>
                    <a:pt x="20" y="112"/>
                    <a:pt x="20" y="112"/>
                    <a:pt x="20" y="112"/>
                  </a:cubicBezTo>
                  <a:cubicBezTo>
                    <a:pt x="20" y="113"/>
                    <a:pt x="20" y="114"/>
                    <a:pt x="19" y="114"/>
                  </a:cubicBezTo>
                  <a:cubicBezTo>
                    <a:pt x="18" y="113"/>
                    <a:pt x="18" y="113"/>
                    <a:pt x="18" y="113"/>
                  </a:cubicBezTo>
                  <a:cubicBezTo>
                    <a:pt x="18" y="113"/>
                    <a:pt x="18" y="114"/>
                    <a:pt x="17" y="114"/>
                  </a:cubicBezTo>
                  <a:cubicBezTo>
                    <a:pt x="18" y="114"/>
                    <a:pt x="19" y="114"/>
                    <a:pt x="21" y="115"/>
                  </a:cubicBezTo>
                  <a:cubicBezTo>
                    <a:pt x="24" y="115"/>
                    <a:pt x="27" y="115"/>
                    <a:pt x="30" y="115"/>
                  </a:cubicBezTo>
                  <a:cubicBezTo>
                    <a:pt x="35" y="115"/>
                    <a:pt x="41" y="114"/>
                    <a:pt x="46" y="113"/>
                  </a:cubicBezTo>
                  <a:cubicBezTo>
                    <a:pt x="45" y="112"/>
                    <a:pt x="45" y="111"/>
                    <a:pt x="45" y="109"/>
                  </a:cubicBezTo>
                  <a:cubicBezTo>
                    <a:pt x="45" y="109"/>
                    <a:pt x="45" y="109"/>
                    <a:pt x="45" y="109"/>
                  </a:cubicBezTo>
                  <a:cubicBezTo>
                    <a:pt x="45" y="107"/>
                    <a:pt x="46" y="105"/>
                    <a:pt x="47" y="104"/>
                  </a:cubicBezTo>
                  <a:cubicBezTo>
                    <a:pt x="46" y="104"/>
                    <a:pt x="46" y="104"/>
                    <a:pt x="46" y="104"/>
                  </a:cubicBezTo>
                  <a:cubicBezTo>
                    <a:pt x="47" y="103"/>
                    <a:pt x="47" y="103"/>
                    <a:pt x="47" y="103"/>
                  </a:cubicBezTo>
                  <a:cubicBezTo>
                    <a:pt x="55" y="103"/>
                    <a:pt x="55" y="103"/>
                    <a:pt x="55" y="103"/>
                  </a:cubicBezTo>
                  <a:cubicBezTo>
                    <a:pt x="56" y="103"/>
                    <a:pt x="57" y="104"/>
                    <a:pt x="57" y="106"/>
                  </a:cubicBezTo>
                  <a:cubicBezTo>
                    <a:pt x="57" y="108"/>
                    <a:pt x="57" y="108"/>
                    <a:pt x="57" y="108"/>
                  </a:cubicBezTo>
                  <a:cubicBezTo>
                    <a:pt x="59" y="107"/>
                    <a:pt x="61" y="106"/>
                    <a:pt x="63" y="104"/>
                  </a:cubicBezTo>
                  <a:cubicBezTo>
                    <a:pt x="72" y="98"/>
                    <a:pt x="78" y="90"/>
                    <a:pt x="82" y="81"/>
                  </a:cubicBezTo>
                  <a:cubicBezTo>
                    <a:pt x="82" y="35"/>
                    <a:pt x="82" y="35"/>
                    <a:pt x="82" y="35"/>
                  </a:cubicBezTo>
                  <a:cubicBezTo>
                    <a:pt x="80" y="31"/>
                    <a:pt x="78" y="28"/>
                    <a:pt x="76" y="24"/>
                  </a:cubicBezTo>
                  <a:cubicBezTo>
                    <a:pt x="75" y="23"/>
                    <a:pt x="74" y="22"/>
                    <a:pt x="73" y="21"/>
                  </a:cubicBezTo>
                  <a:moveTo>
                    <a:pt x="68" y="15"/>
                  </a:moveTo>
                  <a:cubicBezTo>
                    <a:pt x="65" y="15"/>
                    <a:pt x="65" y="15"/>
                    <a:pt x="65" y="15"/>
                  </a:cubicBezTo>
                  <a:cubicBezTo>
                    <a:pt x="65" y="16"/>
                    <a:pt x="66" y="16"/>
                    <a:pt x="66" y="16"/>
                  </a:cubicBezTo>
                  <a:cubicBezTo>
                    <a:pt x="65" y="16"/>
                    <a:pt x="65" y="16"/>
                    <a:pt x="64" y="15"/>
                  </a:cubicBezTo>
                  <a:cubicBezTo>
                    <a:pt x="19" y="15"/>
                    <a:pt x="19" y="15"/>
                    <a:pt x="19" y="15"/>
                  </a:cubicBezTo>
                  <a:cubicBezTo>
                    <a:pt x="17" y="16"/>
                    <a:pt x="14" y="18"/>
                    <a:pt x="12" y="19"/>
                  </a:cubicBezTo>
                  <a:cubicBezTo>
                    <a:pt x="72" y="19"/>
                    <a:pt x="72" y="19"/>
                    <a:pt x="72" y="19"/>
                  </a:cubicBezTo>
                  <a:cubicBezTo>
                    <a:pt x="70" y="18"/>
                    <a:pt x="69" y="16"/>
                    <a:pt x="68" y="15"/>
                  </a:cubicBezTo>
                  <a:moveTo>
                    <a:pt x="29" y="0"/>
                  </a:moveTo>
                  <a:cubicBezTo>
                    <a:pt x="19" y="0"/>
                    <a:pt x="9" y="3"/>
                    <a:pt x="0" y="9"/>
                  </a:cubicBezTo>
                  <a:cubicBezTo>
                    <a:pt x="0" y="11"/>
                    <a:pt x="0" y="11"/>
                    <a:pt x="0" y="11"/>
                  </a:cubicBezTo>
                  <a:cubicBezTo>
                    <a:pt x="2" y="10"/>
                    <a:pt x="4" y="8"/>
                    <a:pt x="6" y="7"/>
                  </a:cubicBezTo>
                  <a:cubicBezTo>
                    <a:pt x="7" y="5"/>
                    <a:pt x="9" y="4"/>
                    <a:pt x="12" y="4"/>
                  </a:cubicBezTo>
                  <a:cubicBezTo>
                    <a:pt x="17" y="4"/>
                    <a:pt x="17" y="4"/>
                    <a:pt x="17" y="4"/>
                  </a:cubicBezTo>
                  <a:cubicBezTo>
                    <a:pt x="21" y="3"/>
                    <a:pt x="25" y="2"/>
                    <a:pt x="29" y="2"/>
                  </a:cubicBezTo>
                  <a:cubicBezTo>
                    <a:pt x="32" y="2"/>
                    <a:pt x="35" y="3"/>
                    <a:pt x="38" y="3"/>
                  </a:cubicBezTo>
                  <a:cubicBezTo>
                    <a:pt x="38" y="3"/>
                    <a:pt x="38" y="3"/>
                    <a:pt x="38" y="3"/>
                  </a:cubicBezTo>
                  <a:cubicBezTo>
                    <a:pt x="39" y="3"/>
                    <a:pt x="40" y="3"/>
                    <a:pt x="41" y="4"/>
                  </a:cubicBezTo>
                  <a:cubicBezTo>
                    <a:pt x="48" y="4"/>
                    <a:pt x="48" y="4"/>
                    <a:pt x="48" y="4"/>
                  </a:cubicBezTo>
                  <a:cubicBezTo>
                    <a:pt x="45" y="3"/>
                    <a:pt x="42" y="2"/>
                    <a:pt x="38" y="1"/>
                  </a:cubicBezTo>
                  <a:cubicBezTo>
                    <a:pt x="35" y="1"/>
                    <a:pt x="32" y="0"/>
                    <a:pt x="29"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2" name="Freeform 156"/>
            <p:cNvSpPr>
              <a:spLocks noEditPoints="1"/>
            </p:cNvSpPr>
            <p:nvPr>
              <p:custDataLst>
                <p:tags r:id="rId144"/>
              </p:custDataLst>
            </p:nvPr>
          </p:nvSpPr>
          <p:spPr bwMode="auto">
            <a:xfrm>
              <a:off x="2844422" y="3609626"/>
              <a:ext cx="54912" cy="9984"/>
            </a:xfrm>
            <a:custGeom>
              <a:avLst/>
              <a:gdLst>
                <a:gd name="T0" fmla="*/ 17 w 41"/>
                <a:gd name="T1" fmla="*/ 4 h 7"/>
                <a:gd name="T2" fmla="*/ 0 w 41"/>
                <a:gd name="T3" fmla="*/ 7 h 7"/>
                <a:gd name="T4" fmla="*/ 35 w 41"/>
                <a:gd name="T5" fmla="*/ 7 h 7"/>
                <a:gd name="T6" fmla="*/ 26 w 41"/>
                <a:gd name="T7" fmla="*/ 5 h 7"/>
                <a:gd name="T8" fmla="*/ 26 w 41"/>
                <a:gd name="T9" fmla="*/ 5 h 7"/>
                <a:gd name="T10" fmla="*/ 17 w 41"/>
                <a:gd name="T11" fmla="*/ 4 h 7"/>
                <a:gd name="T12" fmla="*/ 29 w 41"/>
                <a:gd name="T13" fmla="*/ 0 h 7"/>
                <a:gd name="T14" fmla="*/ 24 w 41"/>
                <a:gd name="T15" fmla="*/ 0 h 7"/>
                <a:gd name="T16" fmla="*/ 38 w 41"/>
                <a:gd name="T17" fmla="*/ 7 h 7"/>
                <a:gd name="T18" fmla="*/ 41 w 41"/>
                <a:gd name="T19" fmla="*/ 7 h 7"/>
                <a:gd name="T20" fmla="*/ 29 w 41"/>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
                  <a:moveTo>
                    <a:pt x="17" y="4"/>
                  </a:moveTo>
                  <a:cubicBezTo>
                    <a:pt x="11" y="4"/>
                    <a:pt x="6" y="5"/>
                    <a:pt x="0" y="7"/>
                  </a:cubicBezTo>
                  <a:cubicBezTo>
                    <a:pt x="35" y="7"/>
                    <a:pt x="35" y="7"/>
                    <a:pt x="35" y="7"/>
                  </a:cubicBezTo>
                  <a:cubicBezTo>
                    <a:pt x="32" y="6"/>
                    <a:pt x="29" y="6"/>
                    <a:pt x="26" y="5"/>
                  </a:cubicBezTo>
                  <a:cubicBezTo>
                    <a:pt x="26" y="5"/>
                    <a:pt x="26" y="5"/>
                    <a:pt x="26" y="5"/>
                  </a:cubicBezTo>
                  <a:cubicBezTo>
                    <a:pt x="23" y="5"/>
                    <a:pt x="20" y="4"/>
                    <a:pt x="17" y="4"/>
                  </a:cubicBezTo>
                  <a:moveTo>
                    <a:pt x="29" y="0"/>
                  </a:moveTo>
                  <a:cubicBezTo>
                    <a:pt x="24" y="0"/>
                    <a:pt x="24" y="0"/>
                    <a:pt x="24" y="0"/>
                  </a:cubicBezTo>
                  <a:cubicBezTo>
                    <a:pt x="29" y="2"/>
                    <a:pt x="34" y="4"/>
                    <a:pt x="38" y="7"/>
                  </a:cubicBezTo>
                  <a:cubicBezTo>
                    <a:pt x="41" y="7"/>
                    <a:pt x="41" y="7"/>
                    <a:pt x="41" y="7"/>
                  </a:cubicBezTo>
                  <a:cubicBezTo>
                    <a:pt x="38" y="4"/>
                    <a:pt x="34" y="2"/>
                    <a:pt x="29"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3" name="Freeform 157"/>
            <p:cNvSpPr>
              <a:spLocks noEditPoints="1"/>
            </p:cNvSpPr>
            <p:nvPr>
              <p:custDataLst>
                <p:tags r:id="rId145"/>
              </p:custDataLst>
            </p:nvPr>
          </p:nvSpPr>
          <p:spPr bwMode="auto">
            <a:xfrm>
              <a:off x="2819462" y="3607130"/>
              <a:ext cx="83617" cy="14976"/>
            </a:xfrm>
            <a:custGeom>
              <a:avLst/>
              <a:gdLst>
                <a:gd name="T0" fmla="*/ 53 w 62"/>
                <a:gd name="T1" fmla="*/ 9 h 11"/>
                <a:gd name="T2" fmla="*/ 18 w 62"/>
                <a:gd name="T3" fmla="*/ 9 h 11"/>
                <a:gd name="T4" fmla="*/ 13 w 62"/>
                <a:gd name="T5" fmla="*/ 11 h 11"/>
                <a:gd name="T6" fmla="*/ 58 w 62"/>
                <a:gd name="T7" fmla="*/ 11 h 11"/>
                <a:gd name="T8" fmla="*/ 53 w 62"/>
                <a:gd name="T9" fmla="*/ 9 h 11"/>
                <a:gd name="T10" fmla="*/ 59 w 62"/>
                <a:gd name="T11" fmla="*/ 9 h 11"/>
                <a:gd name="T12" fmla="*/ 56 w 62"/>
                <a:gd name="T13" fmla="*/ 9 h 11"/>
                <a:gd name="T14" fmla="*/ 59 w 62"/>
                <a:gd name="T15" fmla="*/ 11 h 11"/>
                <a:gd name="T16" fmla="*/ 62 w 62"/>
                <a:gd name="T17" fmla="*/ 11 h 11"/>
                <a:gd name="T18" fmla="*/ 59 w 62"/>
                <a:gd name="T19" fmla="*/ 9 h 11"/>
                <a:gd name="T20" fmla="*/ 11 w 62"/>
                <a:gd name="T21" fmla="*/ 0 h 11"/>
                <a:gd name="T22" fmla="*/ 6 w 62"/>
                <a:gd name="T23" fmla="*/ 0 h 11"/>
                <a:gd name="T24" fmla="*/ 0 w 62"/>
                <a:gd name="T25" fmla="*/ 3 h 11"/>
                <a:gd name="T26" fmla="*/ 11 w 62"/>
                <a:gd name="T27" fmla="*/ 0 h 11"/>
                <a:gd name="T28" fmla="*/ 42 w 62"/>
                <a:gd name="T29" fmla="*/ 0 h 11"/>
                <a:gd name="T30" fmla="*/ 35 w 62"/>
                <a:gd name="T31" fmla="*/ 0 h 11"/>
                <a:gd name="T32" fmla="*/ 42 w 62"/>
                <a:gd name="T33" fmla="*/ 2 h 11"/>
                <a:gd name="T34" fmla="*/ 47 w 62"/>
                <a:gd name="T35" fmla="*/ 2 h 11"/>
                <a:gd name="T36" fmla="*/ 42 w 62"/>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1">
                  <a:moveTo>
                    <a:pt x="53" y="9"/>
                  </a:moveTo>
                  <a:cubicBezTo>
                    <a:pt x="18" y="9"/>
                    <a:pt x="18" y="9"/>
                    <a:pt x="18" y="9"/>
                  </a:cubicBezTo>
                  <a:cubicBezTo>
                    <a:pt x="16" y="10"/>
                    <a:pt x="15" y="10"/>
                    <a:pt x="13" y="11"/>
                  </a:cubicBezTo>
                  <a:cubicBezTo>
                    <a:pt x="58" y="11"/>
                    <a:pt x="58" y="11"/>
                    <a:pt x="58" y="11"/>
                  </a:cubicBezTo>
                  <a:cubicBezTo>
                    <a:pt x="56" y="10"/>
                    <a:pt x="54" y="10"/>
                    <a:pt x="53" y="9"/>
                  </a:cubicBezTo>
                  <a:moveTo>
                    <a:pt x="59" y="9"/>
                  </a:moveTo>
                  <a:cubicBezTo>
                    <a:pt x="56" y="9"/>
                    <a:pt x="56" y="9"/>
                    <a:pt x="56" y="9"/>
                  </a:cubicBezTo>
                  <a:cubicBezTo>
                    <a:pt x="57" y="10"/>
                    <a:pt x="58" y="10"/>
                    <a:pt x="59" y="11"/>
                  </a:cubicBezTo>
                  <a:cubicBezTo>
                    <a:pt x="62" y="11"/>
                    <a:pt x="62" y="11"/>
                    <a:pt x="62" y="11"/>
                  </a:cubicBezTo>
                  <a:cubicBezTo>
                    <a:pt x="61" y="10"/>
                    <a:pt x="60" y="10"/>
                    <a:pt x="59" y="9"/>
                  </a:cubicBezTo>
                  <a:moveTo>
                    <a:pt x="11" y="0"/>
                  </a:moveTo>
                  <a:cubicBezTo>
                    <a:pt x="6" y="0"/>
                    <a:pt x="6" y="0"/>
                    <a:pt x="6" y="0"/>
                  </a:cubicBezTo>
                  <a:cubicBezTo>
                    <a:pt x="3" y="0"/>
                    <a:pt x="1" y="1"/>
                    <a:pt x="0" y="3"/>
                  </a:cubicBezTo>
                  <a:cubicBezTo>
                    <a:pt x="4" y="2"/>
                    <a:pt x="8" y="1"/>
                    <a:pt x="11" y="0"/>
                  </a:cubicBezTo>
                  <a:moveTo>
                    <a:pt x="42" y="0"/>
                  </a:moveTo>
                  <a:cubicBezTo>
                    <a:pt x="35" y="0"/>
                    <a:pt x="35" y="0"/>
                    <a:pt x="35" y="0"/>
                  </a:cubicBezTo>
                  <a:cubicBezTo>
                    <a:pt x="38" y="0"/>
                    <a:pt x="40" y="1"/>
                    <a:pt x="42" y="2"/>
                  </a:cubicBezTo>
                  <a:cubicBezTo>
                    <a:pt x="47" y="2"/>
                    <a:pt x="47" y="2"/>
                    <a:pt x="47" y="2"/>
                  </a:cubicBezTo>
                  <a:cubicBezTo>
                    <a:pt x="46" y="1"/>
                    <a:pt x="44" y="0"/>
                    <a:pt x="42" y="0"/>
                  </a:cubicBezTo>
                </a:path>
              </a:pathLst>
            </a:custGeom>
            <a:solidFill>
              <a:srgbClr val="CF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4" name="Freeform 158"/>
            <p:cNvSpPr/>
            <p:nvPr>
              <p:custDataLst>
                <p:tags r:id="rId146"/>
              </p:custDataLst>
            </p:nvPr>
          </p:nvSpPr>
          <p:spPr bwMode="auto">
            <a:xfrm>
              <a:off x="2824454" y="3627098"/>
              <a:ext cx="86113" cy="3744"/>
            </a:xfrm>
            <a:custGeom>
              <a:avLst/>
              <a:gdLst>
                <a:gd name="T0" fmla="*/ 63 w 64"/>
                <a:gd name="T1" fmla="*/ 0 h 2"/>
                <a:gd name="T2" fmla="*/ 3 w 64"/>
                <a:gd name="T3" fmla="*/ 0 h 2"/>
                <a:gd name="T4" fmla="*/ 0 w 64"/>
                <a:gd name="T5" fmla="*/ 2 h 2"/>
                <a:gd name="T6" fmla="*/ 64 w 64"/>
                <a:gd name="T7" fmla="*/ 2 h 2"/>
                <a:gd name="T8" fmla="*/ 63 w 64"/>
                <a:gd name="T9" fmla="*/ 0 h 2"/>
              </a:gdLst>
              <a:ahLst/>
              <a:cxnLst>
                <a:cxn ang="0">
                  <a:pos x="T0" y="T1"/>
                </a:cxn>
                <a:cxn ang="0">
                  <a:pos x="T2" y="T3"/>
                </a:cxn>
                <a:cxn ang="0">
                  <a:pos x="T4" y="T5"/>
                </a:cxn>
                <a:cxn ang="0">
                  <a:pos x="T6" y="T7"/>
                </a:cxn>
                <a:cxn ang="0">
                  <a:pos x="T8" y="T9"/>
                </a:cxn>
              </a:cxnLst>
              <a:rect l="0" t="0" r="r" b="b"/>
              <a:pathLst>
                <a:path w="64" h="2">
                  <a:moveTo>
                    <a:pt x="63" y="0"/>
                  </a:moveTo>
                  <a:cubicBezTo>
                    <a:pt x="3" y="0"/>
                    <a:pt x="3" y="0"/>
                    <a:pt x="3" y="0"/>
                  </a:cubicBezTo>
                  <a:cubicBezTo>
                    <a:pt x="2" y="1"/>
                    <a:pt x="1" y="1"/>
                    <a:pt x="0" y="2"/>
                  </a:cubicBezTo>
                  <a:cubicBezTo>
                    <a:pt x="64" y="2"/>
                    <a:pt x="64" y="2"/>
                    <a:pt x="64" y="2"/>
                  </a:cubicBezTo>
                  <a:cubicBezTo>
                    <a:pt x="64" y="1"/>
                    <a:pt x="63" y="1"/>
                    <a:pt x="63"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5" name="Rectangle 159"/>
            <p:cNvSpPr>
              <a:spLocks noChangeArrowheads="1"/>
            </p:cNvSpPr>
            <p:nvPr>
              <p:custDataLst>
                <p:tags r:id="rId147"/>
              </p:custDataLst>
            </p:nvPr>
          </p:nvSpPr>
          <p:spPr bwMode="auto">
            <a:xfrm>
              <a:off x="2820711" y="3634586"/>
              <a:ext cx="92352" cy="2496"/>
            </a:xfrm>
            <a:prstGeom prst="rect">
              <a:avLst/>
            </a:prstGeom>
            <a:solidFill>
              <a:srgbClr val="F0F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6" name="Rectangle 160"/>
            <p:cNvSpPr>
              <a:spLocks noChangeArrowheads="1"/>
            </p:cNvSpPr>
            <p:nvPr>
              <p:custDataLst>
                <p:tags r:id="rId148"/>
              </p:custDataLst>
            </p:nvPr>
          </p:nvSpPr>
          <p:spPr bwMode="auto">
            <a:xfrm>
              <a:off x="2820711" y="3634586"/>
              <a:ext cx="92352"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7" name="Freeform 161"/>
            <p:cNvSpPr>
              <a:spLocks noEditPoints="1"/>
            </p:cNvSpPr>
            <p:nvPr>
              <p:custDataLst>
                <p:tags r:id="rId149"/>
              </p:custDataLst>
            </p:nvPr>
          </p:nvSpPr>
          <p:spPr bwMode="auto">
            <a:xfrm>
              <a:off x="2785766" y="3637082"/>
              <a:ext cx="9984" cy="97345"/>
            </a:xfrm>
            <a:custGeom>
              <a:avLst/>
              <a:gdLst>
                <a:gd name="T0" fmla="*/ 5 w 7"/>
                <a:gd name="T1" fmla="*/ 66 h 72"/>
                <a:gd name="T2" fmla="*/ 5 w 7"/>
                <a:gd name="T3" fmla="*/ 69 h 72"/>
                <a:gd name="T4" fmla="*/ 7 w 7"/>
                <a:gd name="T5" fmla="*/ 72 h 72"/>
                <a:gd name="T6" fmla="*/ 7 w 7"/>
                <a:gd name="T7" fmla="*/ 69 h 72"/>
                <a:gd name="T8" fmla="*/ 5 w 7"/>
                <a:gd name="T9" fmla="*/ 66 h 72"/>
                <a:gd name="T10" fmla="*/ 7 w 7"/>
                <a:gd name="T11" fmla="*/ 25 h 72"/>
                <a:gd name="T12" fmla="*/ 6 w 7"/>
                <a:gd name="T13" fmla="*/ 31 h 72"/>
                <a:gd name="T14" fmla="*/ 5 w 7"/>
                <a:gd name="T15" fmla="*/ 38 h 72"/>
                <a:gd name="T16" fmla="*/ 5 w 7"/>
                <a:gd name="T17" fmla="*/ 42 h 72"/>
                <a:gd name="T18" fmla="*/ 7 w 7"/>
                <a:gd name="T19" fmla="*/ 55 h 72"/>
                <a:gd name="T20" fmla="*/ 7 w 7"/>
                <a:gd name="T21" fmla="*/ 25 h 72"/>
                <a:gd name="T22" fmla="*/ 1 w 7"/>
                <a:gd name="T23" fmla="*/ 0 h 72"/>
                <a:gd name="T24" fmla="*/ 0 w 7"/>
                <a:gd name="T25" fmla="*/ 2 h 72"/>
                <a:gd name="T26" fmla="*/ 1 w 7"/>
                <a:gd name="T27" fmla="*/ 3 h 72"/>
                <a:gd name="T28" fmla="*/ 2 w 7"/>
                <a:gd name="T29" fmla="*/ 1 h 72"/>
                <a:gd name="T30" fmla="*/ 1 w 7"/>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2">
                  <a:moveTo>
                    <a:pt x="5" y="66"/>
                  </a:moveTo>
                  <a:cubicBezTo>
                    <a:pt x="5" y="69"/>
                    <a:pt x="5" y="69"/>
                    <a:pt x="5" y="69"/>
                  </a:cubicBezTo>
                  <a:cubicBezTo>
                    <a:pt x="6" y="70"/>
                    <a:pt x="6" y="71"/>
                    <a:pt x="7" y="72"/>
                  </a:cubicBezTo>
                  <a:cubicBezTo>
                    <a:pt x="7" y="69"/>
                    <a:pt x="7" y="69"/>
                    <a:pt x="7" y="69"/>
                  </a:cubicBezTo>
                  <a:cubicBezTo>
                    <a:pt x="6" y="68"/>
                    <a:pt x="6" y="67"/>
                    <a:pt x="5" y="66"/>
                  </a:cubicBezTo>
                  <a:moveTo>
                    <a:pt x="7" y="25"/>
                  </a:moveTo>
                  <a:cubicBezTo>
                    <a:pt x="6" y="27"/>
                    <a:pt x="6" y="29"/>
                    <a:pt x="6" y="31"/>
                  </a:cubicBezTo>
                  <a:cubicBezTo>
                    <a:pt x="5" y="34"/>
                    <a:pt x="5" y="36"/>
                    <a:pt x="5" y="38"/>
                  </a:cubicBezTo>
                  <a:cubicBezTo>
                    <a:pt x="5" y="42"/>
                    <a:pt x="5" y="42"/>
                    <a:pt x="5" y="42"/>
                  </a:cubicBezTo>
                  <a:cubicBezTo>
                    <a:pt x="5" y="47"/>
                    <a:pt x="6" y="51"/>
                    <a:pt x="7" y="55"/>
                  </a:cubicBezTo>
                  <a:cubicBezTo>
                    <a:pt x="7" y="25"/>
                    <a:pt x="7" y="25"/>
                    <a:pt x="7" y="25"/>
                  </a:cubicBezTo>
                  <a:moveTo>
                    <a:pt x="1" y="0"/>
                  </a:moveTo>
                  <a:cubicBezTo>
                    <a:pt x="0" y="0"/>
                    <a:pt x="0" y="1"/>
                    <a:pt x="0" y="2"/>
                  </a:cubicBezTo>
                  <a:cubicBezTo>
                    <a:pt x="0" y="2"/>
                    <a:pt x="0" y="3"/>
                    <a:pt x="1" y="3"/>
                  </a:cubicBezTo>
                  <a:cubicBezTo>
                    <a:pt x="1" y="3"/>
                    <a:pt x="2" y="2"/>
                    <a:pt x="2" y="1"/>
                  </a:cubicBezTo>
                  <a:cubicBezTo>
                    <a:pt x="2" y="1"/>
                    <a:pt x="1" y="0"/>
                    <a:pt x="1" y="0"/>
                  </a:cubicBezTo>
                </a:path>
              </a:pathLst>
            </a:custGeom>
            <a:solidFill>
              <a:srgbClr val="E1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8" name="Freeform 162"/>
            <p:cNvSpPr/>
            <p:nvPr>
              <p:custDataLst>
                <p:tags r:id="rId150"/>
              </p:custDataLst>
            </p:nvPr>
          </p:nvSpPr>
          <p:spPr bwMode="auto">
            <a:xfrm>
              <a:off x="2823207" y="3654554"/>
              <a:ext cx="12480"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3"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79" name="Freeform 163"/>
            <p:cNvSpPr/>
            <p:nvPr>
              <p:custDataLst>
                <p:tags r:id="rId151"/>
              </p:custDataLst>
            </p:nvPr>
          </p:nvSpPr>
          <p:spPr bwMode="auto">
            <a:xfrm>
              <a:off x="2824454" y="3653307"/>
              <a:ext cx="14976" cy="14976"/>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0" name="Freeform 164"/>
            <p:cNvSpPr/>
            <p:nvPr>
              <p:custDataLst>
                <p:tags r:id="rId152"/>
              </p:custDataLst>
            </p:nvPr>
          </p:nvSpPr>
          <p:spPr bwMode="auto">
            <a:xfrm>
              <a:off x="2848167" y="3654554"/>
              <a:ext cx="13728" cy="13728"/>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3"/>
                    <a:pt x="0" y="4"/>
                  </a:cubicBezTo>
                  <a:cubicBezTo>
                    <a:pt x="0" y="5"/>
                    <a:pt x="0" y="5"/>
                    <a:pt x="0" y="5"/>
                  </a:cubicBezTo>
                  <a:cubicBezTo>
                    <a:pt x="0" y="8"/>
                    <a:pt x="2" y="10"/>
                    <a:pt x="5" y="10"/>
                  </a:cubicBezTo>
                  <a:cubicBezTo>
                    <a:pt x="6" y="10"/>
                    <a:pt x="6" y="10"/>
                    <a:pt x="6"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1" name="Freeform 165"/>
            <p:cNvSpPr/>
            <p:nvPr>
              <p:custDataLst>
                <p:tags r:id="rId153"/>
              </p:custDataLst>
            </p:nvPr>
          </p:nvSpPr>
          <p:spPr bwMode="auto">
            <a:xfrm>
              <a:off x="2849414" y="3653307"/>
              <a:ext cx="13728" cy="14976"/>
            </a:xfrm>
            <a:custGeom>
              <a:avLst/>
              <a:gdLst>
                <a:gd name="T0" fmla="*/ 9 w 10"/>
                <a:gd name="T1" fmla="*/ 0 h 11"/>
                <a:gd name="T2" fmla="*/ 0 w 10"/>
                <a:gd name="T3" fmla="*/ 0 h 11"/>
                <a:gd name="T4" fmla="*/ 0 w 10"/>
                <a:gd name="T5" fmla="*/ 0 h 11"/>
                <a:gd name="T6" fmla="*/ 1 w 10"/>
                <a:gd name="T7" fmla="*/ 1 h 11"/>
                <a:gd name="T8" fmla="*/ 9 w 10"/>
                <a:gd name="T9" fmla="*/ 10 h 11"/>
                <a:gd name="T10" fmla="*/ 10 w 10"/>
                <a:gd name="T11" fmla="*/ 11 h 11"/>
                <a:gd name="T12" fmla="*/ 10 w 10"/>
                <a:gd name="T13" fmla="*/ 9 h 11"/>
                <a:gd name="T14" fmla="*/ 10 w 10"/>
                <a:gd name="T15" fmla="*/ 2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0"/>
                    <a:pt x="0" y="0"/>
                    <a:pt x="0" y="0"/>
                  </a:cubicBezTo>
                  <a:cubicBezTo>
                    <a:pt x="1" y="1"/>
                    <a:pt x="1" y="1"/>
                    <a:pt x="1" y="1"/>
                  </a:cubicBezTo>
                  <a:cubicBezTo>
                    <a:pt x="9" y="10"/>
                    <a:pt x="9" y="10"/>
                    <a:pt x="9" y="10"/>
                  </a:cubicBezTo>
                  <a:cubicBezTo>
                    <a:pt x="10" y="11"/>
                    <a:pt x="10" y="11"/>
                    <a:pt x="10" y="11"/>
                  </a:cubicBezTo>
                  <a:cubicBezTo>
                    <a:pt x="10" y="10"/>
                    <a:pt x="10" y="10"/>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2" name="Freeform 166"/>
            <p:cNvSpPr/>
            <p:nvPr>
              <p:custDataLst>
                <p:tags r:id="rId154"/>
              </p:custDataLst>
            </p:nvPr>
          </p:nvSpPr>
          <p:spPr bwMode="auto">
            <a:xfrm>
              <a:off x="2873127" y="3654554"/>
              <a:ext cx="12480"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2"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3" name="Freeform 167"/>
            <p:cNvSpPr/>
            <p:nvPr>
              <p:custDataLst>
                <p:tags r:id="rId155"/>
              </p:custDataLst>
            </p:nvPr>
          </p:nvSpPr>
          <p:spPr bwMode="auto">
            <a:xfrm>
              <a:off x="2874374" y="3653307"/>
              <a:ext cx="13728" cy="14976"/>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0"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4" name="Freeform 168"/>
            <p:cNvSpPr/>
            <p:nvPr>
              <p:custDataLst>
                <p:tags r:id="rId156"/>
              </p:custDataLst>
            </p:nvPr>
          </p:nvSpPr>
          <p:spPr bwMode="auto">
            <a:xfrm>
              <a:off x="2896839" y="3654554"/>
              <a:ext cx="13728"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4"/>
                  </a:cubicBezTo>
                  <a:cubicBezTo>
                    <a:pt x="0" y="5"/>
                    <a:pt x="0" y="5"/>
                    <a:pt x="0" y="5"/>
                  </a:cubicBezTo>
                  <a:cubicBezTo>
                    <a:pt x="0" y="8"/>
                    <a:pt x="2" y="10"/>
                    <a:pt x="5" y="10"/>
                  </a:cubicBezTo>
                  <a:cubicBezTo>
                    <a:pt x="7" y="10"/>
                    <a:pt x="7" y="10"/>
                    <a:pt x="7" y="10"/>
                  </a:cubicBezTo>
                  <a:cubicBezTo>
                    <a:pt x="8" y="10"/>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5" name="Freeform 169"/>
            <p:cNvSpPr/>
            <p:nvPr>
              <p:custDataLst>
                <p:tags r:id="rId157"/>
              </p:custDataLst>
            </p:nvPr>
          </p:nvSpPr>
          <p:spPr bwMode="auto">
            <a:xfrm>
              <a:off x="2898087" y="3653307"/>
              <a:ext cx="14976" cy="14976"/>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10"/>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6" name="Freeform 170"/>
            <p:cNvSpPr/>
            <p:nvPr>
              <p:custDataLst>
                <p:tags r:id="rId158"/>
              </p:custDataLst>
            </p:nvPr>
          </p:nvSpPr>
          <p:spPr bwMode="auto">
            <a:xfrm>
              <a:off x="2823207" y="3684506"/>
              <a:ext cx="12480" cy="12480"/>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3"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7" name="Freeform 171"/>
            <p:cNvSpPr/>
            <p:nvPr>
              <p:custDataLst>
                <p:tags r:id="rId159"/>
              </p:custDataLst>
            </p:nvPr>
          </p:nvSpPr>
          <p:spPr bwMode="auto">
            <a:xfrm>
              <a:off x="2824454" y="3683259"/>
              <a:ext cx="14976" cy="13728"/>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8" name="Freeform 172"/>
            <p:cNvSpPr/>
            <p:nvPr>
              <p:custDataLst>
                <p:tags r:id="rId160"/>
              </p:custDataLst>
            </p:nvPr>
          </p:nvSpPr>
          <p:spPr bwMode="auto">
            <a:xfrm>
              <a:off x="2848167" y="3684506"/>
              <a:ext cx="13728" cy="12480"/>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2"/>
                    <a:pt x="0" y="4"/>
                  </a:cubicBezTo>
                  <a:cubicBezTo>
                    <a:pt x="0" y="5"/>
                    <a:pt x="0" y="5"/>
                    <a:pt x="0" y="5"/>
                  </a:cubicBezTo>
                  <a:cubicBezTo>
                    <a:pt x="0" y="8"/>
                    <a:pt x="2" y="10"/>
                    <a:pt x="5" y="10"/>
                  </a:cubicBezTo>
                  <a:cubicBezTo>
                    <a:pt x="6" y="10"/>
                    <a:pt x="6" y="10"/>
                    <a:pt x="6"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89" name="Freeform 173"/>
            <p:cNvSpPr/>
            <p:nvPr>
              <p:custDataLst>
                <p:tags r:id="rId161"/>
              </p:custDataLst>
            </p:nvPr>
          </p:nvSpPr>
          <p:spPr bwMode="auto">
            <a:xfrm>
              <a:off x="2849414" y="3683259"/>
              <a:ext cx="13728" cy="13728"/>
            </a:xfrm>
            <a:custGeom>
              <a:avLst/>
              <a:gdLst>
                <a:gd name="T0" fmla="*/ 9 w 10"/>
                <a:gd name="T1" fmla="*/ 0 h 11"/>
                <a:gd name="T2" fmla="*/ 0 w 10"/>
                <a:gd name="T3" fmla="*/ 0 h 11"/>
                <a:gd name="T4" fmla="*/ 0 w 10"/>
                <a:gd name="T5" fmla="*/ 0 h 11"/>
                <a:gd name="T6" fmla="*/ 1 w 10"/>
                <a:gd name="T7" fmla="*/ 1 h 11"/>
                <a:gd name="T8" fmla="*/ 9 w 10"/>
                <a:gd name="T9" fmla="*/ 10 h 11"/>
                <a:gd name="T10" fmla="*/ 10 w 10"/>
                <a:gd name="T11" fmla="*/ 11 h 11"/>
                <a:gd name="T12" fmla="*/ 10 w 10"/>
                <a:gd name="T13" fmla="*/ 9 h 11"/>
                <a:gd name="T14" fmla="*/ 10 w 10"/>
                <a:gd name="T15" fmla="*/ 2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0"/>
                    <a:pt x="0" y="0"/>
                    <a:pt x="0" y="0"/>
                  </a:cubicBezTo>
                  <a:cubicBezTo>
                    <a:pt x="1" y="1"/>
                    <a:pt x="1" y="1"/>
                    <a:pt x="1" y="1"/>
                  </a:cubicBezTo>
                  <a:cubicBezTo>
                    <a:pt x="9" y="10"/>
                    <a:pt x="9" y="10"/>
                    <a:pt x="9" y="10"/>
                  </a:cubicBezTo>
                  <a:cubicBezTo>
                    <a:pt x="10" y="11"/>
                    <a:pt x="10" y="11"/>
                    <a:pt x="10" y="11"/>
                  </a:cubicBezTo>
                  <a:cubicBezTo>
                    <a:pt x="10" y="10"/>
                    <a:pt x="10" y="9"/>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0" name="Freeform 174"/>
            <p:cNvSpPr/>
            <p:nvPr>
              <p:custDataLst>
                <p:tags r:id="rId162"/>
              </p:custDataLst>
            </p:nvPr>
          </p:nvSpPr>
          <p:spPr bwMode="auto">
            <a:xfrm>
              <a:off x="2873127" y="3684506"/>
              <a:ext cx="12480" cy="12480"/>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2"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1" name="Freeform 175"/>
            <p:cNvSpPr/>
            <p:nvPr>
              <p:custDataLst>
                <p:tags r:id="rId163"/>
              </p:custDataLst>
            </p:nvPr>
          </p:nvSpPr>
          <p:spPr bwMode="auto">
            <a:xfrm>
              <a:off x="2874374" y="3683259"/>
              <a:ext cx="13728" cy="13728"/>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0"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2" name="Freeform 176"/>
            <p:cNvSpPr/>
            <p:nvPr>
              <p:custDataLst>
                <p:tags r:id="rId164"/>
              </p:custDataLst>
            </p:nvPr>
          </p:nvSpPr>
          <p:spPr bwMode="auto">
            <a:xfrm>
              <a:off x="2896839" y="3684506"/>
              <a:ext cx="13728" cy="12480"/>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8"/>
                    <a:pt x="2" y="10"/>
                    <a:pt x="5" y="10"/>
                  </a:cubicBezTo>
                  <a:cubicBezTo>
                    <a:pt x="7" y="10"/>
                    <a:pt x="7" y="10"/>
                    <a:pt x="7" y="10"/>
                  </a:cubicBezTo>
                  <a:cubicBezTo>
                    <a:pt x="8" y="10"/>
                    <a:pt x="9"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3" name="Freeform 177"/>
            <p:cNvSpPr/>
            <p:nvPr>
              <p:custDataLst>
                <p:tags r:id="rId165"/>
              </p:custDataLst>
            </p:nvPr>
          </p:nvSpPr>
          <p:spPr bwMode="auto">
            <a:xfrm>
              <a:off x="2898087" y="3683259"/>
              <a:ext cx="14976" cy="13728"/>
            </a:xfrm>
            <a:custGeom>
              <a:avLst/>
              <a:gdLst>
                <a:gd name="T0" fmla="*/ 9 w 11"/>
                <a:gd name="T1" fmla="*/ 0 h 11"/>
                <a:gd name="T2" fmla="*/ 1 w 11"/>
                <a:gd name="T3" fmla="*/ 0 h 11"/>
                <a:gd name="T4" fmla="*/ 0 w 11"/>
                <a:gd name="T5" fmla="*/ 0 h 11"/>
                <a:gd name="T6" fmla="*/ 1 w 11"/>
                <a:gd name="T7" fmla="*/ 1 h 11"/>
                <a:gd name="T8" fmla="*/ 9 w 11"/>
                <a:gd name="T9" fmla="*/ 10 h 11"/>
                <a:gd name="T10" fmla="*/ 10 w 11"/>
                <a:gd name="T11" fmla="*/ 11 h 11"/>
                <a:gd name="T12" fmla="*/ 11 w 11"/>
                <a:gd name="T13" fmla="*/ 9 h 11"/>
                <a:gd name="T14" fmla="*/ 11 w 11"/>
                <a:gd name="T15" fmla="*/ 2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0"/>
                    <a:pt x="0" y="0"/>
                    <a:pt x="0" y="0"/>
                  </a:cubicBezTo>
                  <a:cubicBezTo>
                    <a:pt x="1" y="1"/>
                    <a:pt x="1" y="1"/>
                    <a:pt x="1" y="1"/>
                  </a:cubicBezTo>
                  <a:cubicBezTo>
                    <a:pt x="9" y="10"/>
                    <a:pt x="9" y="10"/>
                    <a:pt x="9" y="10"/>
                  </a:cubicBezTo>
                  <a:cubicBezTo>
                    <a:pt x="10" y="11"/>
                    <a:pt x="10" y="11"/>
                    <a:pt x="10" y="11"/>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4" name="Freeform 178"/>
            <p:cNvSpPr/>
            <p:nvPr>
              <p:custDataLst>
                <p:tags r:id="rId166"/>
              </p:custDataLst>
            </p:nvPr>
          </p:nvSpPr>
          <p:spPr bwMode="auto">
            <a:xfrm>
              <a:off x="2823207" y="3713211"/>
              <a:ext cx="12480"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3"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5" name="Freeform 179"/>
            <p:cNvSpPr/>
            <p:nvPr>
              <p:custDataLst>
                <p:tags r:id="rId167"/>
              </p:custDataLst>
            </p:nvPr>
          </p:nvSpPr>
          <p:spPr bwMode="auto">
            <a:xfrm>
              <a:off x="2824454" y="3711963"/>
              <a:ext cx="14976" cy="13728"/>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6" name="Freeform 180"/>
            <p:cNvSpPr/>
            <p:nvPr>
              <p:custDataLst>
                <p:tags r:id="rId168"/>
              </p:custDataLst>
            </p:nvPr>
          </p:nvSpPr>
          <p:spPr bwMode="auto">
            <a:xfrm>
              <a:off x="2848167" y="3713211"/>
              <a:ext cx="13728" cy="13728"/>
            </a:xfrm>
            <a:custGeom>
              <a:avLst/>
              <a:gdLst>
                <a:gd name="T0" fmla="*/ 2 w 10"/>
                <a:gd name="T1" fmla="*/ 0 h 10"/>
                <a:gd name="T2" fmla="*/ 0 w 10"/>
                <a:gd name="T3" fmla="*/ 4 h 10"/>
                <a:gd name="T4" fmla="*/ 0 w 10"/>
                <a:gd name="T5" fmla="*/ 5 h 10"/>
                <a:gd name="T6" fmla="*/ 5 w 10"/>
                <a:gd name="T7" fmla="*/ 10 h 10"/>
                <a:gd name="T8" fmla="*/ 6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0" y="1"/>
                    <a:pt x="0" y="2"/>
                    <a:pt x="0" y="4"/>
                  </a:cubicBezTo>
                  <a:cubicBezTo>
                    <a:pt x="0" y="5"/>
                    <a:pt x="0" y="5"/>
                    <a:pt x="0" y="5"/>
                  </a:cubicBezTo>
                  <a:cubicBezTo>
                    <a:pt x="0" y="7"/>
                    <a:pt x="2" y="10"/>
                    <a:pt x="5" y="10"/>
                  </a:cubicBezTo>
                  <a:cubicBezTo>
                    <a:pt x="6" y="10"/>
                    <a:pt x="6" y="10"/>
                    <a:pt x="6"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7" name="Freeform 181"/>
            <p:cNvSpPr/>
            <p:nvPr>
              <p:custDataLst>
                <p:tags r:id="rId169"/>
              </p:custDataLst>
            </p:nvPr>
          </p:nvSpPr>
          <p:spPr bwMode="auto">
            <a:xfrm>
              <a:off x="2849414" y="3711963"/>
              <a:ext cx="13728" cy="13728"/>
            </a:xfrm>
            <a:custGeom>
              <a:avLst/>
              <a:gdLst>
                <a:gd name="T0" fmla="*/ 9 w 10"/>
                <a:gd name="T1" fmla="*/ 0 h 10"/>
                <a:gd name="T2" fmla="*/ 0 w 10"/>
                <a:gd name="T3" fmla="*/ 0 h 10"/>
                <a:gd name="T4" fmla="*/ 0 w 10"/>
                <a:gd name="T5" fmla="*/ 0 h 10"/>
                <a:gd name="T6" fmla="*/ 1 w 10"/>
                <a:gd name="T7" fmla="*/ 1 h 10"/>
                <a:gd name="T8" fmla="*/ 9 w 10"/>
                <a:gd name="T9" fmla="*/ 9 h 10"/>
                <a:gd name="T10" fmla="*/ 10 w 10"/>
                <a:gd name="T11" fmla="*/ 10 h 10"/>
                <a:gd name="T12" fmla="*/ 10 w 10"/>
                <a:gd name="T13" fmla="*/ 9 h 10"/>
                <a:gd name="T14" fmla="*/ 10 w 10"/>
                <a:gd name="T15" fmla="*/ 2 h 10"/>
                <a:gd name="T16" fmla="*/ 9 w 10"/>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9" y="0"/>
                  </a:moveTo>
                  <a:cubicBezTo>
                    <a:pt x="0" y="0"/>
                    <a:pt x="0" y="0"/>
                    <a:pt x="0" y="0"/>
                  </a:cubicBezTo>
                  <a:cubicBezTo>
                    <a:pt x="0" y="0"/>
                    <a:pt x="0" y="0"/>
                    <a:pt x="0" y="0"/>
                  </a:cubicBezTo>
                  <a:cubicBezTo>
                    <a:pt x="1" y="1"/>
                    <a:pt x="1" y="1"/>
                    <a:pt x="1" y="1"/>
                  </a:cubicBezTo>
                  <a:cubicBezTo>
                    <a:pt x="9" y="9"/>
                    <a:pt x="9" y="9"/>
                    <a:pt x="9" y="9"/>
                  </a:cubicBezTo>
                  <a:cubicBezTo>
                    <a:pt x="10" y="10"/>
                    <a:pt x="10" y="10"/>
                    <a:pt x="10" y="10"/>
                  </a:cubicBezTo>
                  <a:cubicBezTo>
                    <a:pt x="10" y="10"/>
                    <a:pt x="10" y="9"/>
                    <a:pt x="10" y="9"/>
                  </a:cubicBezTo>
                  <a:cubicBezTo>
                    <a:pt x="10" y="2"/>
                    <a:pt x="10" y="2"/>
                    <a:pt x="10" y="2"/>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8" name="Freeform 182"/>
            <p:cNvSpPr/>
            <p:nvPr>
              <p:custDataLst>
                <p:tags r:id="rId170"/>
              </p:custDataLst>
            </p:nvPr>
          </p:nvSpPr>
          <p:spPr bwMode="auto">
            <a:xfrm>
              <a:off x="2873127" y="3713211"/>
              <a:ext cx="12480"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2"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99" name="Freeform 183"/>
            <p:cNvSpPr/>
            <p:nvPr>
              <p:custDataLst>
                <p:tags r:id="rId171"/>
              </p:custDataLst>
            </p:nvPr>
          </p:nvSpPr>
          <p:spPr bwMode="auto">
            <a:xfrm>
              <a:off x="2874374" y="3711963"/>
              <a:ext cx="13728" cy="13728"/>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0"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0" name="Freeform 184"/>
            <p:cNvSpPr/>
            <p:nvPr>
              <p:custDataLst>
                <p:tags r:id="rId172"/>
              </p:custDataLst>
            </p:nvPr>
          </p:nvSpPr>
          <p:spPr bwMode="auto">
            <a:xfrm>
              <a:off x="2896839" y="3713211"/>
              <a:ext cx="13728" cy="13728"/>
            </a:xfrm>
            <a:custGeom>
              <a:avLst/>
              <a:gdLst>
                <a:gd name="T0" fmla="*/ 2 w 10"/>
                <a:gd name="T1" fmla="*/ 0 h 10"/>
                <a:gd name="T2" fmla="*/ 0 w 10"/>
                <a:gd name="T3" fmla="*/ 4 h 10"/>
                <a:gd name="T4" fmla="*/ 0 w 10"/>
                <a:gd name="T5" fmla="*/ 5 h 10"/>
                <a:gd name="T6" fmla="*/ 5 w 10"/>
                <a:gd name="T7" fmla="*/ 10 h 10"/>
                <a:gd name="T8" fmla="*/ 7 w 10"/>
                <a:gd name="T9" fmla="*/ 10 h 10"/>
                <a:gd name="T10" fmla="*/ 10 w 10"/>
                <a:gd name="T11" fmla="*/ 8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2"/>
                    <a:pt x="0" y="4"/>
                  </a:cubicBezTo>
                  <a:cubicBezTo>
                    <a:pt x="0" y="5"/>
                    <a:pt x="0" y="5"/>
                    <a:pt x="0" y="5"/>
                  </a:cubicBezTo>
                  <a:cubicBezTo>
                    <a:pt x="0" y="7"/>
                    <a:pt x="2" y="10"/>
                    <a:pt x="5" y="10"/>
                  </a:cubicBezTo>
                  <a:cubicBezTo>
                    <a:pt x="7" y="10"/>
                    <a:pt x="7" y="10"/>
                    <a:pt x="7" y="10"/>
                  </a:cubicBezTo>
                  <a:cubicBezTo>
                    <a:pt x="8" y="10"/>
                    <a:pt x="9" y="9"/>
                    <a:pt x="10" y="8"/>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1" name="Freeform 185"/>
            <p:cNvSpPr/>
            <p:nvPr>
              <p:custDataLst>
                <p:tags r:id="rId173"/>
              </p:custDataLst>
            </p:nvPr>
          </p:nvSpPr>
          <p:spPr bwMode="auto">
            <a:xfrm>
              <a:off x="2898087" y="3711963"/>
              <a:ext cx="14976" cy="13728"/>
            </a:xfrm>
            <a:custGeom>
              <a:avLst/>
              <a:gdLst>
                <a:gd name="T0" fmla="*/ 9 w 11"/>
                <a:gd name="T1" fmla="*/ 0 h 10"/>
                <a:gd name="T2" fmla="*/ 1 w 11"/>
                <a:gd name="T3" fmla="*/ 0 h 10"/>
                <a:gd name="T4" fmla="*/ 0 w 11"/>
                <a:gd name="T5" fmla="*/ 0 h 10"/>
                <a:gd name="T6" fmla="*/ 1 w 11"/>
                <a:gd name="T7" fmla="*/ 1 h 10"/>
                <a:gd name="T8" fmla="*/ 9 w 11"/>
                <a:gd name="T9" fmla="*/ 9 h 10"/>
                <a:gd name="T10" fmla="*/ 10 w 11"/>
                <a:gd name="T11" fmla="*/ 10 h 10"/>
                <a:gd name="T12" fmla="*/ 11 w 11"/>
                <a:gd name="T13" fmla="*/ 9 h 10"/>
                <a:gd name="T14" fmla="*/ 11 w 11"/>
                <a:gd name="T15" fmla="*/ 2 h 10"/>
                <a:gd name="T16" fmla="*/ 9 w 1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9" y="0"/>
                  </a:moveTo>
                  <a:cubicBezTo>
                    <a:pt x="1" y="0"/>
                    <a:pt x="1" y="0"/>
                    <a:pt x="1" y="0"/>
                  </a:cubicBezTo>
                  <a:cubicBezTo>
                    <a:pt x="0" y="0"/>
                    <a:pt x="0" y="0"/>
                    <a:pt x="0" y="0"/>
                  </a:cubicBezTo>
                  <a:cubicBezTo>
                    <a:pt x="1" y="1"/>
                    <a:pt x="1" y="1"/>
                    <a:pt x="1" y="1"/>
                  </a:cubicBezTo>
                  <a:cubicBezTo>
                    <a:pt x="9" y="9"/>
                    <a:pt x="9" y="9"/>
                    <a:pt x="9" y="9"/>
                  </a:cubicBezTo>
                  <a:cubicBezTo>
                    <a:pt x="10" y="10"/>
                    <a:pt x="10" y="10"/>
                    <a:pt x="10" y="10"/>
                  </a:cubicBezTo>
                  <a:cubicBezTo>
                    <a:pt x="11" y="10"/>
                    <a:pt x="11" y="9"/>
                    <a:pt x="11" y="9"/>
                  </a:cubicBezTo>
                  <a:cubicBezTo>
                    <a:pt x="11" y="2"/>
                    <a:pt x="11" y="2"/>
                    <a:pt x="11" y="2"/>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2" name="Freeform 186"/>
            <p:cNvSpPr/>
            <p:nvPr>
              <p:custDataLst>
                <p:tags r:id="rId174"/>
              </p:custDataLst>
            </p:nvPr>
          </p:nvSpPr>
          <p:spPr bwMode="auto">
            <a:xfrm>
              <a:off x="2823207" y="3741915"/>
              <a:ext cx="12480" cy="13728"/>
            </a:xfrm>
            <a:custGeom>
              <a:avLst/>
              <a:gdLst>
                <a:gd name="T0" fmla="*/ 2 w 10"/>
                <a:gd name="T1" fmla="*/ 0 h 10"/>
                <a:gd name="T2" fmla="*/ 0 w 10"/>
                <a:gd name="T3" fmla="*/ 5 h 10"/>
                <a:gd name="T4" fmla="*/ 0 w 10"/>
                <a:gd name="T5" fmla="*/ 5 h 10"/>
                <a:gd name="T6" fmla="*/ 1 w 10"/>
                <a:gd name="T7" fmla="*/ 7 h 10"/>
                <a:gd name="T8" fmla="*/ 9 w 10"/>
                <a:gd name="T9" fmla="*/ 10 h 10"/>
                <a:gd name="T10" fmla="*/ 10 w 10"/>
                <a:gd name="T11" fmla="*/ 9 h 10"/>
                <a:gd name="T12" fmla="*/ 2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0"/>
                  </a:moveTo>
                  <a:cubicBezTo>
                    <a:pt x="1" y="1"/>
                    <a:pt x="0" y="3"/>
                    <a:pt x="0" y="5"/>
                  </a:cubicBezTo>
                  <a:cubicBezTo>
                    <a:pt x="0" y="5"/>
                    <a:pt x="0" y="5"/>
                    <a:pt x="0" y="5"/>
                  </a:cubicBezTo>
                  <a:cubicBezTo>
                    <a:pt x="0" y="6"/>
                    <a:pt x="0" y="7"/>
                    <a:pt x="1" y="7"/>
                  </a:cubicBezTo>
                  <a:cubicBezTo>
                    <a:pt x="3" y="9"/>
                    <a:pt x="6" y="9"/>
                    <a:pt x="9" y="10"/>
                  </a:cubicBezTo>
                  <a:cubicBezTo>
                    <a:pt x="10" y="10"/>
                    <a:pt x="10" y="9"/>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3" name="Freeform 187"/>
            <p:cNvSpPr/>
            <p:nvPr>
              <p:custDataLst>
                <p:tags r:id="rId175"/>
              </p:custDataLst>
            </p:nvPr>
          </p:nvSpPr>
          <p:spPr bwMode="auto">
            <a:xfrm>
              <a:off x="2824454" y="3740667"/>
              <a:ext cx="14976" cy="14976"/>
            </a:xfrm>
            <a:custGeom>
              <a:avLst/>
              <a:gdLst>
                <a:gd name="T0" fmla="*/ 9 w 11"/>
                <a:gd name="T1" fmla="*/ 0 h 11"/>
                <a:gd name="T2" fmla="*/ 1 w 11"/>
                <a:gd name="T3" fmla="*/ 0 h 11"/>
                <a:gd name="T4" fmla="*/ 0 w 11"/>
                <a:gd name="T5" fmla="*/ 1 h 11"/>
                <a:gd name="T6" fmla="*/ 1 w 11"/>
                <a:gd name="T7" fmla="*/ 1 h 11"/>
                <a:gd name="T8" fmla="*/ 9 w 11"/>
                <a:gd name="T9" fmla="*/ 10 h 11"/>
                <a:gd name="T10" fmla="*/ 10 w 11"/>
                <a:gd name="T11" fmla="*/ 11 h 11"/>
                <a:gd name="T12" fmla="*/ 11 w 11"/>
                <a:gd name="T13" fmla="*/ 9 h 11"/>
                <a:gd name="T14" fmla="*/ 11 w 11"/>
                <a:gd name="T15" fmla="*/ 3 h 11"/>
                <a:gd name="T16" fmla="*/ 9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9" y="0"/>
                  </a:moveTo>
                  <a:cubicBezTo>
                    <a:pt x="1" y="0"/>
                    <a:pt x="1" y="0"/>
                    <a:pt x="1" y="0"/>
                  </a:cubicBezTo>
                  <a:cubicBezTo>
                    <a:pt x="0" y="1"/>
                    <a:pt x="0" y="1"/>
                    <a:pt x="0" y="1"/>
                  </a:cubicBezTo>
                  <a:cubicBezTo>
                    <a:pt x="1" y="1"/>
                    <a:pt x="1" y="1"/>
                    <a:pt x="1" y="1"/>
                  </a:cubicBezTo>
                  <a:cubicBezTo>
                    <a:pt x="9" y="10"/>
                    <a:pt x="9" y="10"/>
                    <a:pt x="9" y="10"/>
                  </a:cubicBezTo>
                  <a:cubicBezTo>
                    <a:pt x="10" y="11"/>
                    <a:pt x="10" y="11"/>
                    <a:pt x="10" y="11"/>
                  </a:cubicBezTo>
                  <a:cubicBezTo>
                    <a:pt x="11" y="11"/>
                    <a:pt x="11" y="10"/>
                    <a:pt x="11" y="9"/>
                  </a:cubicBezTo>
                  <a:cubicBezTo>
                    <a:pt x="11" y="3"/>
                    <a:pt x="11" y="3"/>
                    <a:pt x="11" y="3"/>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4" name="Freeform 188"/>
            <p:cNvSpPr/>
            <p:nvPr>
              <p:custDataLst>
                <p:tags r:id="rId176"/>
              </p:custDataLst>
            </p:nvPr>
          </p:nvSpPr>
          <p:spPr bwMode="auto">
            <a:xfrm>
              <a:off x="2848167" y="3741915"/>
              <a:ext cx="13728" cy="14976"/>
            </a:xfrm>
            <a:custGeom>
              <a:avLst/>
              <a:gdLst>
                <a:gd name="T0" fmla="*/ 2 w 10"/>
                <a:gd name="T1" fmla="*/ 0 h 11"/>
                <a:gd name="T2" fmla="*/ 0 w 10"/>
                <a:gd name="T3" fmla="*/ 5 h 11"/>
                <a:gd name="T4" fmla="*/ 0 w 10"/>
                <a:gd name="T5" fmla="*/ 5 h 11"/>
                <a:gd name="T6" fmla="*/ 5 w 10"/>
                <a:gd name="T7" fmla="*/ 11 h 11"/>
                <a:gd name="T8" fmla="*/ 6 w 10"/>
                <a:gd name="T9" fmla="*/ 11 h 11"/>
                <a:gd name="T10" fmla="*/ 10 w 10"/>
                <a:gd name="T11" fmla="*/ 9 h 11"/>
                <a:gd name="T12" fmla="*/ 2 w 1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2" y="0"/>
                  </a:moveTo>
                  <a:cubicBezTo>
                    <a:pt x="0" y="1"/>
                    <a:pt x="0" y="3"/>
                    <a:pt x="0" y="5"/>
                  </a:cubicBezTo>
                  <a:cubicBezTo>
                    <a:pt x="0" y="5"/>
                    <a:pt x="0" y="5"/>
                    <a:pt x="0" y="5"/>
                  </a:cubicBezTo>
                  <a:cubicBezTo>
                    <a:pt x="0" y="8"/>
                    <a:pt x="2" y="11"/>
                    <a:pt x="5" y="11"/>
                  </a:cubicBezTo>
                  <a:cubicBezTo>
                    <a:pt x="6" y="11"/>
                    <a:pt x="6" y="11"/>
                    <a:pt x="6" y="11"/>
                  </a:cubicBezTo>
                  <a:cubicBezTo>
                    <a:pt x="8" y="11"/>
                    <a:pt x="9" y="10"/>
                    <a:pt x="10" y="9"/>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5" name="Freeform 189"/>
            <p:cNvSpPr/>
            <p:nvPr>
              <p:custDataLst>
                <p:tags r:id="rId177"/>
              </p:custDataLst>
            </p:nvPr>
          </p:nvSpPr>
          <p:spPr bwMode="auto">
            <a:xfrm>
              <a:off x="2849414" y="3740667"/>
              <a:ext cx="13728" cy="14976"/>
            </a:xfrm>
            <a:custGeom>
              <a:avLst/>
              <a:gdLst>
                <a:gd name="T0" fmla="*/ 9 w 10"/>
                <a:gd name="T1" fmla="*/ 0 h 11"/>
                <a:gd name="T2" fmla="*/ 0 w 10"/>
                <a:gd name="T3" fmla="*/ 0 h 11"/>
                <a:gd name="T4" fmla="*/ 0 w 10"/>
                <a:gd name="T5" fmla="*/ 1 h 11"/>
                <a:gd name="T6" fmla="*/ 1 w 10"/>
                <a:gd name="T7" fmla="*/ 1 h 11"/>
                <a:gd name="T8" fmla="*/ 9 w 10"/>
                <a:gd name="T9" fmla="*/ 10 h 11"/>
                <a:gd name="T10" fmla="*/ 10 w 10"/>
                <a:gd name="T11" fmla="*/ 11 h 11"/>
                <a:gd name="T12" fmla="*/ 10 w 10"/>
                <a:gd name="T13" fmla="*/ 9 h 11"/>
                <a:gd name="T14" fmla="*/ 10 w 10"/>
                <a:gd name="T15" fmla="*/ 3 h 11"/>
                <a:gd name="T16" fmla="*/ 9 w 1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0"/>
                  </a:moveTo>
                  <a:cubicBezTo>
                    <a:pt x="0" y="0"/>
                    <a:pt x="0" y="0"/>
                    <a:pt x="0" y="0"/>
                  </a:cubicBezTo>
                  <a:cubicBezTo>
                    <a:pt x="0" y="1"/>
                    <a:pt x="0" y="1"/>
                    <a:pt x="0" y="1"/>
                  </a:cubicBezTo>
                  <a:cubicBezTo>
                    <a:pt x="1" y="1"/>
                    <a:pt x="1" y="1"/>
                    <a:pt x="1" y="1"/>
                  </a:cubicBezTo>
                  <a:cubicBezTo>
                    <a:pt x="9" y="10"/>
                    <a:pt x="9" y="10"/>
                    <a:pt x="9" y="10"/>
                  </a:cubicBezTo>
                  <a:cubicBezTo>
                    <a:pt x="10" y="11"/>
                    <a:pt x="10" y="11"/>
                    <a:pt x="10" y="11"/>
                  </a:cubicBezTo>
                  <a:cubicBezTo>
                    <a:pt x="10" y="11"/>
                    <a:pt x="10" y="10"/>
                    <a:pt x="10" y="9"/>
                  </a:cubicBezTo>
                  <a:cubicBezTo>
                    <a:pt x="10" y="3"/>
                    <a:pt x="10" y="3"/>
                    <a:pt x="10" y="3"/>
                  </a:cubicBezTo>
                  <a:cubicBezTo>
                    <a:pt x="10"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6" name="Freeform 190"/>
            <p:cNvSpPr/>
            <p:nvPr>
              <p:custDataLst>
                <p:tags r:id="rId178"/>
              </p:custDataLst>
            </p:nvPr>
          </p:nvSpPr>
          <p:spPr bwMode="auto">
            <a:xfrm>
              <a:off x="2873127" y="3741915"/>
              <a:ext cx="9984" cy="12480"/>
            </a:xfrm>
            <a:custGeom>
              <a:avLst/>
              <a:gdLst>
                <a:gd name="T0" fmla="*/ 2 w 8"/>
                <a:gd name="T1" fmla="*/ 0 h 9"/>
                <a:gd name="T2" fmla="*/ 0 w 8"/>
                <a:gd name="T3" fmla="*/ 5 h 9"/>
                <a:gd name="T4" fmla="*/ 0 w 8"/>
                <a:gd name="T5" fmla="*/ 5 h 9"/>
                <a:gd name="T6" fmla="*/ 1 w 8"/>
                <a:gd name="T7" fmla="*/ 9 h 9"/>
                <a:gd name="T8" fmla="*/ 8 w 8"/>
                <a:gd name="T9" fmla="*/ 6 h 9"/>
                <a:gd name="T10" fmla="*/ 2 w 8"/>
                <a:gd name="T11" fmla="*/ 0 h 9"/>
              </a:gdLst>
              <a:ahLst/>
              <a:cxnLst>
                <a:cxn ang="0">
                  <a:pos x="T0" y="T1"/>
                </a:cxn>
                <a:cxn ang="0">
                  <a:pos x="T2" y="T3"/>
                </a:cxn>
                <a:cxn ang="0">
                  <a:pos x="T4" y="T5"/>
                </a:cxn>
                <a:cxn ang="0">
                  <a:pos x="T6" y="T7"/>
                </a:cxn>
                <a:cxn ang="0">
                  <a:pos x="T8" y="T9"/>
                </a:cxn>
                <a:cxn ang="0">
                  <a:pos x="T10" y="T11"/>
                </a:cxn>
              </a:cxnLst>
              <a:rect l="0" t="0" r="r" b="b"/>
              <a:pathLst>
                <a:path w="8" h="9">
                  <a:moveTo>
                    <a:pt x="2" y="0"/>
                  </a:moveTo>
                  <a:cubicBezTo>
                    <a:pt x="1" y="1"/>
                    <a:pt x="0" y="3"/>
                    <a:pt x="0" y="5"/>
                  </a:cubicBezTo>
                  <a:cubicBezTo>
                    <a:pt x="0" y="5"/>
                    <a:pt x="0" y="5"/>
                    <a:pt x="0" y="5"/>
                  </a:cubicBezTo>
                  <a:cubicBezTo>
                    <a:pt x="0" y="7"/>
                    <a:pt x="0" y="8"/>
                    <a:pt x="1" y="9"/>
                  </a:cubicBezTo>
                  <a:cubicBezTo>
                    <a:pt x="3" y="8"/>
                    <a:pt x="5" y="7"/>
                    <a:pt x="8" y="6"/>
                  </a:cubicBezTo>
                  <a:cubicBezTo>
                    <a:pt x="2" y="0"/>
                    <a:pt x="2" y="0"/>
                    <a:pt x="2" y="0"/>
                  </a:cubicBezTo>
                </a:path>
              </a:pathLst>
            </a:custGeom>
            <a:solidFill>
              <a:srgbClr val="F0F0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7" name="Freeform 191"/>
            <p:cNvSpPr/>
            <p:nvPr>
              <p:custDataLst>
                <p:tags r:id="rId179"/>
              </p:custDataLst>
            </p:nvPr>
          </p:nvSpPr>
          <p:spPr bwMode="auto">
            <a:xfrm>
              <a:off x="2874374" y="3740667"/>
              <a:ext cx="13728" cy="9984"/>
            </a:xfrm>
            <a:custGeom>
              <a:avLst/>
              <a:gdLst>
                <a:gd name="T0" fmla="*/ 9 w 11"/>
                <a:gd name="T1" fmla="*/ 0 h 7"/>
                <a:gd name="T2" fmla="*/ 1 w 11"/>
                <a:gd name="T3" fmla="*/ 0 h 7"/>
                <a:gd name="T4" fmla="*/ 0 w 11"/>
                <a:gd name="T5" fmla="*/ 1 h 7"/>
                <a:gd name="T6" fmla="*/ 1 w 11"/>
                <a:gd name="T7" fmla="*/ 1 h 7"/>
                <a:gd name="T8" fmla="*/ 7 w 11"/>
                <a:gd name="T9" fmla="*/ 7 h 7"/>
                <a:gd name="T10" fmla="*/ 11 w 11"/>
                <a:gd name="T11" fmla="*/ 5 h 7"/>
                <a:gd name="T12" fmla="*/ 11 w 11"/>
                <a:gd name="T13" fmla="*/ 3 h 7"/>
                <a:gd name="T14" fmla="*/ 9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9" y="0"/>
                  </a:moveTo>
                  <a:cubicBezTo>
                    <a:pt x="1" y="0"/>
                    <a:pt x="1" y="0"/>
                    <a:pt x="1" y="0"/>
                  </a:cubicBezTo>
                  <a:cubicBezTo>
                    <a:pt x="0" y="1"/>
                    <a:pt x="0" y="1"/>
                    <a:pt x="0" y="1"/>
                  </a:cubicBezTo>
                  <a:cubicBezTo>
                    <a:pt x="1" y="1"/>
                    <a:pt x="1" y="1"/>
                    <a:pt x="1" y="1"/>
                  </a:cubicBezTo>
                  <a:cubicBezTo>
                    <a:pt x="7" y="7"/>
                    <a:pt x="7" y="7"/>
                    <a:pt x="7" y="7"/>
                  </a:cubicBezTo>
                  <a:cubicBezTo>
                    <a:pt x="8" y="7"/>
                    <a:pt x="9" y="6"/>
                    <a:pt x="11" y="5"/>
                  </a:cubicBezTo>
                  <a:cubicBezTo>
                    <a:pt x="11" y="3"/>
                    <a:pt x="11" y="3"/>
                    <a:pt x="11" y="3"/>
                  </a:cubicBezTo>
                  <a:cubicBezTo>
                    <a:pt x="11" y="1"/>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8" name="Freeform 192"/>
            <p:cNvSpPr>
              <a:spLocks noEditPoints="1"/>
            </p:cNvSpPr>
            <p:nvPr>
              <p:custDataLst>
                <p:tags r:id="rId180"/>
              </p:custDataLst>
            </p:nvPr>
          </p:nvSpPr>
          <p:spPr bwMode="auto">
            <a:xfrm>
              <a:off x="2774534" y="3617114"/>
              <a:ext cx="37440" cy="126049"/>
            </a:xfrm>
            <a:custGeom>
              <a:avLst/>
              <a:gdLst>
                <a:gd name="T0" fmla="*/ 16 w 28"/>
                <a:gd name="T1" fmla="*/ 70 h 94"/>
                <a:gd name="T2" fmla="*/ 16 w 28"/>
                <a:gd name="T3" fmla="*/ 84 h 94"/>
                <a:gd name="T4" fmla="*/ 28 w 28"/>
                <a:gd name="T5" fmla="*/ 94 h 94"/>
                <a:gd name="T6" fmla="*/ 28 w 28"/>
                <a:gd name="T7" fmla="*/ 92 h 94"/>
                <a:gd name="T8" fmla="*/ 25 w 28"/>
                <a:gd name="T9" fmla="*/ 88 h 94"/>
                <a:gd name="T10" fmla="*/ 16 w 28"/>
                <a:gd name="T11" fmla="*/ 70 h 94"/>
                <a:gd name="T12" fmla="*/ 10 w 28"/>
                <a:gd name="T13" fmla="*/ 18 h 94"/>
                <a:gd name="T14" fmla="*/ 3 w 28"/>
                <a:gd name="T15" fmla="*/ 38 h 94"/>
                <a:gd name="T16" fmla="*/ 13 w 28"/>
                <a:gd name="T17" fmla="*/ 80 h 94"/>
                <a:gd name="T18" fmla="*/ 14 w 28"/>
                <a:gd name="T19" fmla="*/ 81 h 94"/>
                <a:gd name="T20" fmla="*/ 14 w 28"/>
                <a:gd name="T21" fmla="*/ 57 h 94"/>
                <a:gd name="T22" fmla="*/ 14 w 28"/>
                <a:gd name="T23" fmla="*/ 53 h 94"/>
                <a:gd name="T24" fmla="*/ 14 w 28"/>
                <a:gd name="T25" fmla="*/ 33 h 94"/>
                <a:gd name="T26" fmla="*/ 10 w 28"/>
                <a:gd name="T27" fmla="*/ 18 h 94"/>
                <a:gd name="T28" fmla="*/ 28 w 28"/>
                <a:gd name="T29" fmla="*/ 0 h 94"/>
                <a:gd name="T30" fmla="*/ 25 w 28"/>
                <a:gd name="T31" fmla="*/ 2 h 94"/>
                <a:gd name="T32" fmla="*/ 11 w 28"/>
                <a:gd name="T33" fmla="*/ 16 h 94"/>
                <a:gd name="T34" fmla="*/ 16 w 28"/>
                <a:gd name="T35" fmla="*/ 33 h 94"/>
                <a:gd name="T36" fmla="*/ 16 w 28"/>
                <a:gd name="T37" fmla="*/ 40 h 94"/>
                <a:gd name="T38" fmla="*/ 28 w 28"/>
                <a:gd name="T39" fmla="*/ 18 h 94"/>
                <a:gd name="T40" fmla="*/ 28 w 28"/>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94">
                  <a:moveTo>
                    <a:pt x="16" y="70"/>
                  </a:moveTo>
                  <a:cubicBezTo>
                    <a:pt x="16" y="84"/>
                    <a:pt x="16" y="84"/>
                    <a:pt x="16" y="84"/>
                  </a:cubicBezTo>
                  <a:cubicBezTo>
                    <a:pt x="19" y="88"/>
                    <a:pt x="23" y="91"/>
                    <a:pt x="28" y="94"/>
                  </a:cubicBezTo>
                  <a:cubicBezTo>
                    <a:pt x="28" y="92"/>
                    <a:pt x="28" y="92"/>
                    <a:pt x="28" y="92"/>
                  </a:cubicBezTo>
                  <a:cubicBezTo>
                    <a:pt x="27" y="90"/>
                    <a:pt x="26" y="89"/>
                    <a:pt x="25" y="88"/>
                  </a:cubicBezTo>
                  <a:cubicBezTo>
                    <a:pt x="21" y="82"/>
                    <a:pt x="18" y="76"/>
                    <a:pt x="16" y="70"/>
                  </a:cubicBezTo>
                  <a:moveTo>
                    <a:pt x="10" y="18"/>
                  </a:moveTo>
                  <a:cubicBezTo>
                    <a:pt x="6" y="24"/>
                    <a:pt x="4" y="31"/>
                    <a:pt x="3" y="38"/>
                  </a:cubicBezTo>
                  <a:cubicBezTo>
                    <a:pt x="0" y="53"/>
                    <a:pt x="4" y="68"/>
                    <a:pt x="13" y="80"/>
                  </a:cubicBezTo>
                  <a:cubicBezTo>
                    <a:pt x="13" y="80"/>
                    <a:pt x="13" y="81"/>
                    <a:pt x="14" y="81"/>
                  </a:cubicBezTo>
                  <a:cubicBezTo>
                    <a:pt x="14" y="57"/>
                    <a:pt x="14" y="57"/>
                    <a:pt x="14" y="57"/>
                  </a:cubicBezTo>
                  <a:cubicBezTo>
                    <a:pt x="14" y="56"/>
                    <a:pt x="14" y="54"/>
                    <a:pt x="14" y="53"/>
                  </a:cubicBezTo>
                  <a:cubicBezTo>
                    <a:pt x="14" y="33"/>
                    <a:pt x="14" y="33"/>
                    <a:pt x="14" y="33"/>
                  </a:cubicBezTo>
                  <a:cubicBezTo>
                    <a:pt x="14" y="27"/>
                    <a:pt x="12" y="22"/>
                    <a:pt x="10" y="18"/>
                  </a:cubicBezTo>
                  <a:moveTo>
                    <a:pt x="28" y="0"/>
                  </a:moveTo>
                  <a:cubicBezTo>
                    <a:pt x="27" y="1"/>
                    <a:pt x="26" y="1"/>
                    <a:pt x="25" y="2"/>
                  </a:cubicBezTo>
                  <a:cubicBezTo>
                    <a:pt x="19" y="6"/>
                    <a:pt x="15" y="11"/>
                    <a:pt x="11" y="16"/>
                  </a:cubicBezTo>
                  <a:cubicBezTo>
                    <a:pt x="14" y="21"/>
                    <a:pt x="16" y="27"/>
                    <a:pt x="16" y="33"/>
                  </a:cubicBezTo>
                  <a:cubicBezTo>
                    <a:pt x="16" y="40"/>
                    <a:pt x="16" y="40"/>
                    <a:pt x="16" y="40"/>
                  </a:cubicBezTo>
                  <a:cubicBezTo>
                    <a:pt x="18" y="32"/>
                    <a:pt x="22" y="25"/>
                    <a:pt x="28" y="18"/>
                  </a:cubicBezTo>
                  <a:cubicBezTo>
                    <a:pt x="28" y="0"/>
                    <a:pt x="28" y="0"/>
                    <a:pt x="2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09" name="Freeform 193"/>
            <p:cNvSpPr>
              <a:spLocks noEditPoints="1"/>
            </p:cNvSpPr>
            <p:nvPr>
              <p:custDataLst>
                <p:tags r:id="rId181"/>
              </p:custDataLst>
            </p:nvPr>
          </p:nvSpPr>
          <p:spPr bwMode="auto">
            <a:xfrm>
              <a:off x="2811974" y="3604634"/>
              <a:ext cx="88609" cy="142273"/>
            </a:xfrm>
            <a:custGeom>
              <a:avLst/>
              <a:gdLst>
                <a:gd name="T0" fmla="*/ 0 w 66"/>
                <a:gd name="T1" fmla="*/ 101 h 106"/>
                <a:gd name="T2" fmla="*/ 0 w 66"/>
                <a:gd name="T3" fmla="*/ 103 h 106"/>
                <a:gd name="T4" fmla="*/ 5 w 66"/>
                <a:gd name="T5" fmla="*/ 106 h 106"/>
                <a:gd name="T6" fmla="*/ 0 w 66"/>
                <a:gd name="T7" fmla="*/ 101 h 106"/>
                <a:gd name="T8" fmla="*/ 65 w 66"/>
                <a:gd name="T9" fmla="*/ 13 h 106"/>
                <a:gd name="T10" fmla="*/ 64 w 66"/>
                <a:gd name="T11" fmla="*/ 13 h 106"/>
                <a:gd name="T12" fmla="*/ 66 w 66"/>
                <a:gd name="T13" fmla="*/ 14 h 106"/>
                <a:gd name="T14" fmla="*/ 65 w 66"/>
                <a:gd name="T15" fmla="*/ 13 h 106"/>
                <a:gd name="T16" fmla="*/ 6 w 66"/>
                <a:gd name="T17" fmla="*/ 5 h 106"/>
                <a:gd name="T18" fmla="*/ 0 w 66"/>
                <a:gd name="T19" fmla="*/ 9 h 106"/>
                <a:gd name="T20" fmla="*/ 0 w 66"/>
                <a:gd name="T21" fmla="*/ 27 h 106"/>
                <a:gd name="T22" fmla="*/ 9 w 66"/>
                <a:gd name="T23" fmla="*/ 19 h 106"/>
                <a:gd name="T24" fmla="*/ 9 w 66"/>
                <a:gd name="T25" fmla="*/ 19 h 106"/>
                <a:gd name="T26" fmla="*/ 7 w 66"/>
                <a:gd name="T27" fmla="*/ 19 h 106"/>
                <a:gd name="T28" fmla="*/ 7 w 66"/>
                <a:gd name="T29" fmla="*/ 17 h 106"/>
                <a:gd name="T30" fmla="*/ 12 w 66"/>
                <a:gd name="T31" fmla="*/ 17 h 106"/>
                <a:gd name="T32" fmla="*/ 19 w 66"/>
                <a:gd name="T33" fmla="*/ 13 h 106"/>
                <a:gd name="T34" fmla="*/ 12 w 66"/>
                <a:gd name="T35" fmla="*/ 13 h 106"/>
                <a:gd name="T36" fmla="*/ 6 w 66"/>
                <a:gd name="T37" fmla="*/ 8 h 106"/>
                <a:gd name="T38" fmla="*/ 6 w 66"/>
                <a:gd name="T39" fmla="*/ 7 h 106"/>
                <a:gd name="T40" fmla="*/ 6 w 66"/>
                <a:gd name="T41" fmla="*/ 5 h 106"/>
                <a:gd name="T42" fmla="*/ 29 w 66"/>
                <a:gd name="T43" fmla="*/ 0 h 106"/>
                <a:gd name="T44" fmla="*/ 17 w 66"/>
                <a:gd name="T45" fmla="*/ 2 h 106"/>
                <a:gd name="T46" fmla="*/ 41 w 66"/>
                <a:gd name="T47" fmla="*/ 2 h 106"/>
                <a:gd name="T48" fmla="*/ 38 w 66"/>
                <a:gd name="T49" fmla="*/ 1 h 106"/>
                <a:gd name="T50" fmla="*/ 38 w 66"/>
                <a:gd name="T51" fmla="*/ 1 h 106"/>
                <a:gd name="T52" fmla="*/ 29 w 66"/>
                <a:gd name="T5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106">
                  <a:moveTo>
                    <a:pt x="0" y="101"/>
                  </a:moveTo>
                  <a:cubicBezTo>
                    <a:pt x="0" y="103"/>
                    <a:pt x="0" y="103"/>
                    <a:pt x="0" y="103"/>
                  </a:cubicBezTo>
                  <a:cubicBezTo>
                    <a:pt x="1" y="104"/>
                    <a:pt x="3" y="105"/>
                    <a:pt x="5" y="106"/>
                  </a:cubicBezTo>
                  <a:cubicBezTo>
                    <a:pt x="3" y="104"/>
                    <a:pt x="1" y="102"/>
                    <a:pt x="0" y="101"/>
                  </a:cubicBezTo>
                  <a:moveTo>
                    <a:pt x="65" y="13"/>
                  </a:moveTo>
                  <a:cubicBezTo>
                    <a:pt x="64" y="13"/>
                    <a:pt x="64" y="13"/>
                    <a:pt x="64" y="13"/>
                  </a:cubicBezTo>
                  <a:cubicBezTo>
                    <a:pt x="65" y="14"/>
                    <a:pt x="65" y="14"/>
                    <a:pt x="66" y="14"/>
                  </a:cubicBezTo>
                  <a:cubicBezTo>
                    <a:pt x="66" y="14"/>
                    <a:pt x="65" y="14"/>
                    <a:pt x="65" y="13"/>
                  </a:cubicBezTo>
                  <a:moveTo>
                    <a:pt x="6" y="5"/>
                  </a:moveTo>
                  <a:cubicBezTo>
                    <a:pt x="4" y="6"/>
                    <a:pt x="2" y="8"/>
                    <a:pt x="0" y="9"/>
                  </a:cubicBezTo>
                  <a:cubicBezTo>
                    <a:pt x="0" y="27"/>
                    <a:pt x="0" y="27"/>
                    <a:pt x="0" y="27"/>
                  </a:cubicBezTo>
                  <a:cubicBezTo>
                    <a:pt x="2" y="24"/>
                    <a:pt x="5" y="22"/>
                    <a:pt x="9" y="19"/>
                  </a:cubicBezTo>
                  <a:cubicBezTo>
                    <a:pt x="9" y="19"/>
                    <a:pt x="9" y="19"/>
                    <a:pt x="9" y="19"/>
                  </a:cubicBezTo>
                  <a:cubicBezTo>
                    <a:pt x="7" y="19"/>
                    <a:pt x="7" y="19"/>
                    <a:pt x="7" y="19"/>
                  </a:cubicBezTo>
                  <a:cubicBezTo>
                    <a:pt x="7" y="17"/>
                    <a:pt x="7" y="17"/>
                    <a:pt x="7" y="17"/>
                  </a:cubicBezTo>
                  <a:cubicBezTo>
                    <a:pt x="12" y="17"/>
                    <a:pt x="12" y="17"/>
                    <a:pt x="12" y="17"/>
                  </a:cubicBezTo>
                  <a:cubicBezTo>
                    <a:pt x="14" y="16"/>
                    <a:pt x="17" y="14"/>
                    <a:pt x="19" y="13"/>
                  </a:cubicBezTo>
                  <a:cubicBezTo>
                    <a:pt x="12" y="13"/>
                    <a:pt x="12" y="13"/>
                    <a:pt x="12" y="13"/>
                  </a:cubicBezTo>
                  <a:cubicBezTo>
                    <a:pt x="9" y="13"/>
                    <a:pt x="6" y="11"/>
                    <a:pt x="6" y="8"/>
                  </a:cubicBezTo>
                  <a:cubicBezTo>
                    <a:pt x="6" y="7"/>
                    <a:pt x="6" y="7"/>
                    <a:pt x="6" y="7"/>
                  </a:cubicBezTo>
                  <a:cubicBezTo>
                    <a:pt x="6" y="7"/>
                    <a:pt x="6" y="6"/>
                    <a:pt x="6" y="5"/>
                  </a:cubicBezTo>
                  <a:moveTo>
                    <a:pt x="29" y="0"/>
                  </a:moveTo>
                  <a:cubicBezTo>
                    <a:pt x="25" y="0"/>
                    <a:pt x="21" y="1"/>
                    <a:pt x="17" y="2"/>
                  </a:cubicBezTo>
                  <a:cubicBezTo>
                    <a:pt x="41" y="2"/>
                    <a:pt x="41" y="2"/>
                    <a:pt x="41" y="2"/>
                  </a:cubicBezTo>
                  <a:cubicBezTo>
                    <a:pt x="40" y="1"/>
                    <a:pt x="39" y="1"/>
                    <a:pt x="38" y="1"/>
                  </a:cubicBezTo>
                  <a:cubicBezTo>
                    <a:pt x="38" y="1"/>
                    <a:pt x="38" y="1"/>
                    <a:pt x="38" y="1"/>
                  </a:cubicBezTo>
                  <a:cubicBezTo>
                    <a:pt x="35" y="1"/>
                    <a:pt x="32" y="0"/>
                    <a:pt x="29"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0" name="Freeform 194"/>
            <p:cNvSpPr/>
            <p:nvPr>
              <p:custDataLst>
                <p:tags r:id="rId182"/>
              </p:custDataLst>
            </p:nvPr>
          </p:nvSpPr>
          <p:spPr bwMode="auto">
            <a:xfrm>
              <a:off x="2823207" y="3609626"/>
              <a:ext cx="72384" cy="9984"/>
            </a:xfrm>
            <a:custGeom>
              <a:avLst/>
              <a:gdLst>
                <a:gd name="T0" fmla="*/ 40 w 54"/>
                <a:gd name="T1" fmla="*/ 0 h 7"/>
                <a:gd name="T2" fmla="*/ 4 w 54"/>
                <a:gd name="T3" fmla="*/ 0 h 7"/>
                <a:gd name="T4" fmla="*/ 0 w 54"/>
                <a:gd name="T5" fmla="*/ 3 h 7"/>
                <a:gd name="T6" fmla="*/ 0 w 54"/>
                <a:gd name="T7" fmla="*/ 4 h 7"/>
                <a:gd name="T8" fmla="*/ 4 w 54"/>
                <a:gd name="T9" fmla="*/ 7 h 7"/>
                <a:gd name="T10" fmla="*/ 16 w 54"/>
                <a:gd name="T11" fmla="*/ 7 h 7"/>
                <a:gd name="T12" fmla="*/ 33 w 54"/>
                <a:gd name="T13" fmla="*/ 4 h 7"/>
                <a:gd name="T14" fmla="*/ 42 w 54"/>
                <a:gd name="T15" fmla="*/ 5 h 7"/>
                <a:gd name="T16" fmla="*/ 42 w 54"/>
                <a:gd name="T17" fmla="*/ 5 h 7"/>
                <a:gd name="T18" fmla="*/ 51 w 54"/>
                <a:gd name="T19" fmla="*/ 7 h 7"/>
                <a:gd name="T20" fmla="*/ 54 w 54"/>
                <a:gd name="T21" fmla="*/ 7 h 7"/>
                <a:gd name="T22" fmla="*/ 40 w 5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
                  <a:moveTo>
                    <a:pt x="40" y="0"/>
                  </a:moveTo>
                  <a:cubicBezTo>
                    <a:pt x="4" y="0"/>
                    <a:pt x="4" y="0"/>
                    <a:pt x="4" y="0"/>
                  </a:cubicBezTo>
                  <a:cubicBezTo>
                    <a:pt x="2" y="0"/>
                    <a:pt x="0" y="1"/>
                    <a:pt x="0" y="3"/>
                  </a:cubicBezTo>
                  <a:cubicBezTo>
                    <a:pt x="0" y="4"/>
                    <a:pt x="0" y="4"/>
                    <a:pt x="0" y="4"/>
                  </a:cubicBezTo>
                  <a:cubicBezTo>
                    <a:pt x="0" y="6"/>
                    <a:pt x="2" y="7"/>
                    <a:pt x="4" y="7"/>
                  </a:cubicBezTo>
                  <a:cubicBezTo>
                    <a:pt x="16" y="7"/>
                    <a:pt x="16" y="7"/>
                    <a:pt x="16" y="7"/>
                  </a:cubicBezTo>
                  <a:cubicBezTo>
                    <a:pt x="22" y="5"/>
                    <a:pt x="27" y="4"/>
                    <a:pt x="33" y="4"/>
                  </a:cubicBezTo>
                  <a:cubicBezTo>
                    <a:pt x="36" y="4"/>
                    <a:pt x="39" y="5"/>
                    <a:pt x="42" y="5"/>
                  </a:cubicBezTo>
                  <a:cubicBezTo>
                    <a:pt x="42" y="5"/>
                    <a:pt x="42" y="5"/>
                    <a:pt x="42" y="5"/>
                  </a:cubicBezTo>
                  <a:cubicBezTo>
                    <a:pt x="45" y="6"/>
                    <a:pt x="48" y="6"/>
                    <a:pt x="51" y="7"/>
                  </a:cubicBezTo>
                  <a:cubicBezTo>
                    <a:pt x="54" y="7"/>
                    <a:pt x="54" y="7"/>
                    <a:pt x="54" y="7"/>
                  </a:cubicBezTo>
                  <a:cubicBezTo>
                    <a:pt x="50" y="4"/>
                    <a:pt x="45" y="2"/>
                    <a:pt x="4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1" name="Freeform 195"/>
            <p:cNvSpPr>
              <a:spLocks noEditPoints="1"/>
            </p:cNvSpPr>
            <p:nvPr>
              <p:custDataLst>
                <p:tags r:id="rId183"/>
              </p:custDataLst>
            </p:nvPr>
          </p:nvSpPr>
          <p:spPr bwMode="auto">
            <a:xfrm>
              <a:off x="2819462" y="3607130"/>
              <a:ext cx="79872" cy="14976"/>
            </a:xfrm>
            <a:custGeom>
              <a:avLst/>
              <a:gdLst>
                <a:gd name="T0" fmla="*/ 56 w 59"/>
                <a:gd name="T1" fmla="*/ 9 h 11"/>
                <a:gd name="T2" fmla="*/ 53 w 59"/>
                <a:gd name="T3" fmla="*/ 9 h 11"/>
                <a:gd name="T4" fmla="*/ 58 w 59"/>
                <a:gd name="T5" fmla="*/ 11 h 11"/>
                <a:gd name="T6" fmla="*/ 59 w 59"/>
                <a:gd name="T7" fmla="*/ 11 h 11"/>
                <a:gd name="T8" fmla="*/ 56 w 59"/>
                <a:gd name="T9" fmla="*/ 9 h 11"/>
                <a:gd name="T10" fmla="*/ 35 w 59"/>
                <a:gd name="T11" fmla="*/ 0 h 11"/>
                <a:gd name="T12" fmla="*/ 11 w 59"/>
                <a:gd name="T13" fmla="*/ 0 h 11"/>
                <a:gd name="T14" fmla="*/ 0 w 59"/>
                <a:gd name="T15" fmla="*/ 3 h 11"/>
                <a:gd name="T16" fmla="*/ 0 w 59"/>
                <a:gd name="T17" fmla="*/ 5 h 11"/>
                <a:gd name="T18" fmla="*/ 0 w 59"/>
                <a:gd name="T19" fmla="*/ 6 h 11"/>
                <a:gd name="T20" fmla="*/ 6 w 59"/>
                <a:gd name="T21" fmla="*/ 11 h 11"/>
                <a:gd name="T22" fmla="*/ 13 w 59"/>
                <a:gd name="T23" fmla="*/ 11 h 11"/>
                <a:gd name="T24" fmla="*/ 18 w 59"/>
                <a:gd name="T25" fmla="*/ 9 h 11"/>
                <a:gd name="T26" fmla="*/ 6 w 59"/>
                <a:gd name="T27" fmla="*/ 9 h 11"/>
                <a:gd name="T28" fmla="*/ 2 w 59"/>
                <a:gd name="T29" fmla="*/ 6 h 11"/>
                <a:gd name="T30" fmla="*/ 2 w 59"/>
                <a:gd name="T31" fmla="*/ 5 h 11"/>
                <a:gd name="T32" fmla="*/ 6 w 59"/>
                <a:gd name="T33" fmla="*/ 2 h 11"/>
                <a:gd name="T34" fmla="*/ 42 w 59"/>
                <a:gd name="T35" fmla="*/ 2 h 11"/>
                <a:gd name="T36" fmla="*/ 35 w 59"/>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1">
                  <a:moveTo>
                    <a:pt x="56" y="9"/>
                  </a:moveTo>
                  <a:cubicBezTo>
                    <a:pt x="53" y="9"/>
                    <a:pt x="53" y="9"/>
                    <a:pt x="53" y="9"/>
                  </a:cubicBezTo>
                  <a:cubicBezTo>
                    <a:pt x="54" y="10"/>
                    <a:pt x="56" y="10"/>
                    <a:pt x="58" y="11"/>
                  </a:cubicBezTo>
                  <a:cubicBezTo>
                    <a:pt x="59" y="11"/>
                    <a:pt x="59" y="11"/>
                    <a:pt x="59" y="11"/>
                  </a:cubicBezTo>
                  <a:cubicBezTo>
                    <a:pt x="58" y="10"/>
                    <a:pt x="57" y="10"/>
                    <a:pt x="56" y="9"/>
                  </a:cubicBezTo>
                  <a:moveTo>
                    <a:pt x="35" y="0"/>
                  </a:moveTo>
                  <a:cubicBezTo>
                    <a:pt x="11" y="0"/>
                    <a:pt x="11" y="0"/>
                    <a:pt x="11" y="0"/>
                  </a:cubicBezTo>
                  <a:cubicBezTo>
                    <a:pt x="8" y="1"/>
                    <a:pt x="4" y="2"/>
                    <a:pt x="0" y="3"/>
                  </a:cubicBezTo>
                  <a:cubicBezTo>
                    <a:pt x="0" y="4"/>
                    <a:pt x="0" y="5"/>
                    <a:pt x="0" y="5"/>
                  </a:cubicBezTo>
                  <a:cubicBezTo>
                    <a:pt x="0" y="6"/>
                    <a:pt x="0" y="6"/>
                    <a:pt x="0" y="6"/>
                  </a:cubicBezTo>
                  <a:cubicBezTo>
                    <a:pt x="0" y="9"/>
                    <a:pt x="3" y="11"/>
                    <a:pt x="6" y="11"/>
                  </a:cubicBezTo>
                  <a:cubicBezTo>
                    <a:pt x="13" y="11"/>
                    <a:pt x="13" y="11"/>
                    <a:pt x="13" y="11"/>
                  </a:cubicBezTo>
                  <a:cubicBezTo>
                    <a:pt x="15" y="10"/>
                    <a:pt x="16" y="10"/>
                    <a:pt x="18" y="9"/>
                  </a:cubicBezTo>
                  <a:cubicBezTo>
                    <a:pt x="6" y="9"/>
                    <a:pt x="6" y="9"/>
                    <a:pt x="6" y="9"/>
                  </a:cubicBezTo>
                  <a:cubicBezTo>
                    <a:pt x="4" y="9"/>
                    <a:pt x="2" y="8"/>
                    <a:pt x="2" y="6"/>
                  </a:cubicBezTo>
                  <a:cubicBezTo>
                    <a:pt x="2" y="5"/>
                    <a:pt x="2" y="5"/>
                    <a:pt x="2" y="5"/>
                  </a:cubicBezTo>
                  <a:cubicBezTo>
                    <a:pt x="2" y="3"/>
                    <a:pt x="4" y="2"/>
                    <a:pt x="6" y="2"/>
                  </a:cubicBezTo>
                  <a:cubicBezTo>
                    <a:pt x="42" y="2"/>
                    <a:pt x="42" y="2"/>
                    <a:pt x="42" y="2"/>
                  </a:cubicBezTo>
                  <a:cubicBezTo>
                    <a:pt x="40" y="1"/>
                    <a:pt x="38" y="0"/>
                    <a:pt x="35" y="0"/>
                  </a:cubicBezTo>
                </a:path>
              </a:pathLst>
            </a:custGeom>
            <a:solidFill>
              <a:srgbClr val="D9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2" name="Freeform 196"/>
            <p:cNvSpPr/>
            <p:nvPr>
              <p:custDataLst>
                <p:tags r:id="rId184"/>
              </p:custDataLst>
            </p:nvPr>
          </p:nvSpPr>
          <p:spPr bwMode="auto">
            <a:xfrm>
              <a:off x="2820711" y="3627098"/>
              <a:ext cx="7488" cy="3744"/>
            </a:xfrm>
            <a:custGeom>
              <a:avLst/>
              <a:gdLst>
                <a:gd name="T0" fmla="*/ 5 w 5"/>
                <a:gd name="T1" fmla="*/ 0 h 2"/>
                <a:gd name="T2" fmla="*/ 0 w 5"/>
                <a:gd name="T3" fmla="*/ 0 h 2"/>
                <a:gd name="T4" fmla="*/ 0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0" y="0"/>
                    <a:pt x="0" y="0"/>
                    <a:pt x="0" y="0"/>
                  </a:cubicBezTo>
                  <a:cubicBezTo>
                    <a:pt x="0" y="2"/>
                    <a:pt x="0" y="2"/>
                    <a:pt x="0" y="2"/>
                  </a:cubicBezTo>
                  <a:cubicBezTo>
                    <a:pt x="2" y="2"/>
                    <a:pt x="2" y="2"/>
                    <a:pt x="2" y="2"/>
                  </a:cubicBezTo>
                  <a:cubicBezTo>
                    <a:pt x="3" y="1"/>
                    <a:pt x="4" y="1"/>
                    <a:pt x="5" y="0"/>
                  </a:cubicBezTo>
                </a:path>
              </a:pathLst>
            </a:custGeom>
            <a:solidFill>
              <a:srgbClr val="F3F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3" name="Freeform 197"/>
            <p:cNvSpPr>
              <a:spLocks noEditPoints="1"/>
            </p:cNvSpPr>
            <p:nvPr>
              <p:custDataLst>
                <p:tags r:id="rId185"/>
              </p:custDataLst>
            </p:nvPr>
          </p:nvSpPr>
          <p:spPr bwMode="auto">
            <a:xfrm>
              <a:off x="2787014" y="3638331"/>
              <a:ext cx="8736" cy="91105"/>
            </a:xfrm>
            <a:custGeom>
              <a:avLst/>
              <a:gdLst>
                <a:gd name="T0" fmla="*/ 4 w 6"/>
                <a:gd name="T1" fmla="*/ 41 h 68"/>
                <a:gd name="T2" fmla="*/ 4 w 6"/>
                <a:gd name="T3" fmla="*/ 65 h 68"/>
                <a:gd name="T4" fmla="*/ 6 w 6"/>
                <a:gd name="T5" fmla="*/ 68 h 68"/>
                <a:gd name="T6" fmla="*/ 6 w 6"/>
                <a:gd name="T7" fmla="*/ 54 h 68"/>
                <a:gd name="T8" fmla="*/ 4 w 6"/>
                <a:gd name="T9" fmla="*/ 41 h 68"/>
                <a:gd name="T10" fmla="*/ 1 w 6"/>
                <a:gd name="T11" fmla="*/ 0 h 68"/>
                <a:gd name="T12" fmla="*/ 0 w 6"/>
                <a:gd name="T13" fmla="*/ 2 h 68"/>
                <a:gd name="T14" fmla="*/ 4 w 6"/>
                <a:gd name="T15" fmla="*/ 17 h 68"/>
                <a:gd name="T16" fmla="*/ 4 w 6"/>
                <a:gd name="T17" fmla="*/ 37 h 68"/>
                <a:gd name="T18" fmla="*/ 5 w 6"/>
                <a:gd name="T19" fmla="*/ 30 h 68"/>
                <a:gd name="T20" fmla="*/ 6 w 6"/>
                <a:gd name="T21" fmla="*/ 24 h 68"/>
                <a:gd name="T22" fmla="*/ 6 w 6"/>
                <a:gd name="T23" fmla="*/ 17 h 68"/>
                <a:gd name="T24" fmla="*/ 1 w 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8">
                  <a:moveTo>
                    <a:pt x="4" y="41"/>
                  </a:moveTo>
                  <a:cubicBezTo>
                    <a:pt x="4" y="65"/>
                    <a:pt x="4" y="65"/>
                    <a:pt x="4" y="65"/>
                  </a:cubicBezTo>
                  <a:cubicBezTo>
                    <a:pt x="5" y="66"/>
                    <a:pt x="5" y="67"/>
                    <a:pt x="6" y="68"/>
                  </a:cubicBezTo>
                  <a:cubicBezTo>
                    <a:pt x="6" y="54"/>
                    <a:pt x="6" y="54"/>
                    <a:pt x="6" y="54"/>
                  </a:cubicBezTo>
                  <a:cubicBezTo>
                    <a:pt x="5" y="50"/>
                    <a:pt x="4" y="46"/>
                    <a:pt x="4" y="41"/>
                  </a:cubicBezTo>
                  <a:moveTo>
                    <a:pt x="1" y="0"/>
                  </a:moveTo>
                  <a:cubicBezTo>
                    <a:pt x="1" y="1"/>
                    <a:pt x="0" y="2"/>
                    <a:pt x="0" y="2"/>
                  </a:cubicBezTo>
                  <a:cubicBezTo>
                    <a:pt x="2" y="6"/>
                    <a:pt x="4" y="11"/>
                    <a:pt x="4" y="17"/>
                  </a:cubicBezTo>
                  <a:cubicBezTo>
                    <a:pt x="4" y="37"/>
                    <a:pt x="4" y="37"/>
                    <a:pt x="4" y="37"/>
                  </a:cubicBezTo>
                  <a:cubicBezTo>
                    <a:pt x="4" y="35"/>
                    <a:pt x="4" y="33"/>
                    <a:pt x="5" y="30"/>
                  </a:cubicBezTo>
                  <a:cubicBezTo>
                    <a:pt x="5" y="28"/>
                    <a:pt x="5" y="26"/>
                    <a:pt x="6" y="24"/>
                  </a:cubicBezTo>
                  <a:cubicBezTo>
                    <a:pt x="6" y="17"/>
                    <a:pt x="6" y="17"/>
                    <a:pt x="6" y="17"/>
                  </a:cubicBezTo>
                  <a:cubicBezTo>
                    <a:pt x="6" y="11"/>
                    <a:pt x="4" y="5"/>
                    <a:pt x="1" y="0"/>
                  </a:cubicBezTo>
                </a:path>
              </a:pathLst>
            </a:custGeom>
            <a:solidFill>
              <a:srgbClr val="E7AD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4" name="Freeform 198"/>
            <p:cNvSpPr/>
            <p:nvPr>
              <p:custDataLst>
                <p:tags r:id="rId186"/>
              </p:custDataLst>
            </p:nvPr>
          </p:nvSpPr>
          <p:spPr bwMode="auto">
            <a:xfrm>
              <a:off x="2755814" y="3587162"/>
              <a:ext cx="109825" cy="182209"/>
            </a:xfrm>
            <a:custGeom>
              <a:avLst/>
              <a:gdLst>
                <a:gd name="T0" fmla="*/ 62 w 82"/>
                <a:gd name="T1" fmla="*/ 129 h 135"/>
                <a:gd name="T2" fmla="*/ 11 w 82"/>
                <a:gd name="T3" fmla="*/ 60 h 135"/>
                <a:gd name="T4" fmla="*/ 35 w 82"/>
                <a:gd name="T5" fmla="*/ 20 h 135"/>
                <a:gd name="T6" fmla="*/ 81 w 82"/>
                <a:gd name="T7" fmla="*/ 9 h 135"/>
                <a:gd name="T8" fmla="*/ 82 w 82"/>
                <a:gd name="T9" fmla="*/ 3 h 135"/>
                <a:gd name="T10" fmla="*/ 81 w 82"/>
                <a:gd name="T11" fmla="*/ 3 h 135"/>
                <a:gd name="T12" fmla="*/ 32 w 82"/>
                <a:gd name="T13" fmla="*/ 15 h 135"/>
                <a:gd name="T14" fmla="*/ 5 w 82"/>
                <a:gd name="T15" fmla="*/ 59 h 135"/>
                <a:gd name="T16" fmla="*/ 61 w 82"/>
                <a:gd name="T17" fmla="*/ 135 h 135"/>
                <a:gd name="T18" fmla="*/ 62 w 82"/>
                <a:gd name="T19"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5">
                  <a:moveTo>
                    <a:pt x="62" y="129"/>
                  </a:moveTo>
                  <a:cubicBezTo>
                    <a:pt x="29" y="124"/>
                    <a:pt x="6" y="93"/>
                    <a:pt x="11" y="60"/>
                  </a:cubicBezTo>
                  <a:cubicBezTo>
                    <a:pt x="14" y="44"/>
                    <a:pt x="22" y="29"/>
                    <a:pt x="35" y="20"/>
                  </a:cubicBezTo>
                  <a:cubicBezTo>
                    <a:pt x="49" y="10"/>
                    <a:pt x="65" y="6"/>
                    <a:pt x="81" y="9"/>
                  </a:cubicBezTo>
                  <a:cubicBezTo>
                    <a:pt x="82" y="3"/>
                    <a:pt x="82" y="3"/>
                    <a:pt x="82" y="3"/>
                  </a:cubicBezTo>
                  <a:cubicBezTo>
                    <a:pt x="81" y="3"/>
                    <a:pt x="81" y="3"/>
                    <a:pt x="81" y="3"/>
                  </a:cubicBezTo>
                  <a:cubicBezTo>
                    <a:pt x="64" y="0"/>
                    <a:pt x="46" y="4"/>
                    <a:pt x="32" y="15"/>
                  </a:cubicBezTo>
                  <a:cubicBezTo>
                    <a:pt x="17" y="26"/>
                    <a:pt x="8" y="41"/>
                    <a:pt x="5" y="59"/>
                  </a:cubicBezTo>
                  <a:cubicBezTo>
                    <a:pt x="0" y="95"/>
                    <a:pt x="25" y="129"/>
                    <a:pt x="61" y="135"/>
                  </a:cubicBezTo>
                  <a:cubicBezTo>
                    <a:pt x="62" y="129"/>
                    <a:pt x="62" y="129"/>
                    <a:pt x="62" y="129"/>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5" name="Freeform 199"/>
            <p:cNvSpPr/>
            <p:nvPr>
              <p:custDataLst>
                <p:tags r:id="rId187"/>
              </p:custDataLst>
            </p:nvPr>
          </p:nvSpPr>
          <p:spPr bwMode="auto">
            <a:xfrm>
              <a:off x="2893095" y="3740667"/>
              <a:ext cx="38689" cy="43681"/>
            </a:xfrm>
            <a:custGeom>
              <a:avLst/>
              <a:gdLst>
                <a:gd name="T0" fmla="*/ 26 w 29"/>
                <a:gd name="T1" fmla="*/ 17 h 32"/>
                <a:gd name="T2" fmla="*/ 16 w 29"/>
                <a:gd name="T3" fmla="*/ 3 h 32"/>
                <a:gd name="T4" fmla="*/ 10 w 29"/>
                <a:gd name="T5" fmla="*/ 0 h 32"/>
                <a:gd name="T6" fmla="*/ 6 w 29"/>
                <a:gd name="T7" fmla="*/ 4 h 32"/>
                <a:gd name="T8" fmla="*/ 0 w 29"/>
                <a:gd name="T9" fmla="*/ 7 h 32"/>
                <a:gd name="T10" fmla="*/ 2 w 29"/>
                <a:gd name="T11" fmla="*/ 14 h 32"/>
                <a:gd name="T12" fmla="*/ 11 w 29"/>
                <a:gd name="T13" fmla="*/ 27 h 32"/>
                <a:gd name="T14" fmla="*/ 23 w 29"/>
                <a:gd name="T15" fmla="*/ 28 h 32"/>
                <a:gd name="T16" fmla="*/ 23 w 29"/>
                <a:gd name="T17" fmla="*/ 28 h 32"/>
                <a:gd name="T18" fmla="*/ 26 w 29"/>
                <a:gd name="T1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2">
                  <a:moveTo>
                    <a:pt x="26" y="17"/>
                  </a:moveTo>
                  <a:cubicBezTo>
                    <a:pt x="23" y="12"/>
                    <a:pt x="19" y="8"/>
                    <a:pt x="16" y="3"/>
                  </a:cubicBezTo>
                  <a:cubicBezTo>
                    <a:pt x="15" y="1"/>
                    <a:pt x="13" y="0"/>
                    <a:pt x="10" y="0"/>
                  </a:cubicBezTo>
                  <a:cubicBezTo>
                    <a:pt x="9" y="1"/>
                    <a:pt x="7" y="3"/>
                    <a:pt x="6" y="4"/>
                  </a:cubicBezTo>
                  <a:cubicBezTo>
                    <a:pt x="4" y="5"/>
                    <a:pt x="2" y="6"/>
                    <a:pt x="0" y="7"/>
                  </a:cubicBezTo>
                  <a:cubicBezTo>
                    <a:pt x="0" y="10"/>
                    <a:pt x="0" y="12"/>
                    <a:pt x="2" y="14"/>
                  </a:cubicBezTo>
                  <a:cubicBezTo>
                    <a:pt x="5" y="19"/>
                    <a:pt x="8" y="23"/>
                    <a:pt x="11" y="27"/>
                  </a:cubicBezTo>
                  <a:cubicBezTo>
                    <a:pt x="14" y="32"/>
                    <a:pt x="19" y="31"/>
                    <a:pt x="23" y="28"/>
                  </a:cubicBezTo>
                  <a:cubicBezTo>
                    <a:pt x="23" y="28"/>
                    <a:pt x="23" y="28"/>
                    <a:pt x="23" y="28"/>
                  </a:cubicBezTo>
                  <a:cubicBezTo>
                    <a:pt x="27" y="25"/>
                    <a:pt x="29" y="21"/>
                    <a:pt x="26" y="17"/>
                  </a:cubicBezTo>
                  <a:close/>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6" name="Freeform 200"/>
            <p:cNvSpPr/>
            <p:nvPr>
              <p:custDataLst>
                <p:tags r:id="rId188"/>
              </p:custDataLst>
            </p:nvPr>
          </p:nvSpPr>
          <p:spPr bwMode="auto">
            <a:xfrm>
              <a:off x="2900583" y="3758139"/>
              <a:ext cx="103585" cy="121057"/>
            </a:xfrm>
            <a:custGeom>
              <a:avLst/>
              <a:gdLst>
                <a:gd name="T0" fmla="*/ 83 w 83"/>
                <a:gd name="T1" fmla="*/ 79 h 97"/>
                <a:gd name="T2" fmla="*/ 59 w 83"/>
                <a:gd name="T3" fmla="*/ 97 h 97"/>
                <a:gd name="T4" fmla="*/ 0 w 83"/>
                <a:gd name="T5" fmla="*/ 18 h 97"/>
                <a:gd name="T6" fmla="*/ 26 w 83"/>
                <a:gd name="T7" fmla="*/ 0 h 97"/>
                <a:gd name="T8" fmla="*/ 83 w 83"/>
                <a:gd name="T9" fmla="*/ 79 h 97"/>
              </a:gdLst>
              <a:ahLst/>
              <a:cxnLst>
                <a:cxn ang="0">
                  <a:pos x="T0" y="T1"/>
                </a:cxn>
                <a:cxn ang="0">
                  <a:pos x="T2" y="T3"/>
                </a:cxn>
                <a:cxn ang="0">
                  <a:pos x="T4" y="T5"/>
                </a:cxn>
                <a:cxn ang="0">
                  <a:pos x="T6" y="T7"/>
                </a:cxn>
                <a:cxn ang="0">
                  <a:pos x="T8" y="T9"/>
                </a:cxn>
              </a:cxnLst>
              <a:rect l="0" t="0" r="r" b="b"/>
              <a:pathLst>
                <a:path w="83" h="97">
                  <a:moveTo>
                    <a:pt x="83" y="79"/>
                  </a:moveTo>
                  <a:lnTo>
                    <a:pt x="59" y="97"/>
                  </a:lnTo>
                  <a:lnTo>
                    <a:pt x="0" y="18"/>
                  </a:lnTo>
                  <a:lnTo>
                    <a:pt x="26" y="0"/>
                  </a:lnTo>
                  <a:lnTo>
                    <a:pt x="83" y="7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7" name="Freeform 201"/>
            <p:cNvSpPr/>
            <p:nvPr>
              <p:custDataLst>
                <p:tags r:id="rId189"/>
              </p:custDataLst>
            </p:nvPr>
          </p:nvSpPr>
          <p:spPr bwMode="auto">
            <a:xfrm>
              <a:off x="2916807" y="3759387"/>
              <a:ext cx="84864" cy="107329"/>
            </a:xfrm>
            <a:custGeom>
              <a:avLst/>
              <a:gdLst>
                <a:gd name="T0" fmla="*/ 68 w 68"/>
                <a:gd name="T1" fmla="*/ 79 h 86"/>
                <a:gd name="T2" fmla="*/ 57 w 68"/>
                <a:gd name="T3" fmla="*/ 86 h 86"/>
                <a:gd name="T4" fmla="*/ 0 w 68"/>
                <a:gd name="T5" fmla="*/ 8 h 86"/>
                <a:gd name="T6" fmla="*/ 11 w 68"/>
                <a:gd name="T7" fmla="*/ 0 h 86"/>
                <a:gd name="T8" fmla="*/ 68 w 68"/>
                <a:gd name="T9" fmla="*/ 79 h 86"/>
              </a:gdLst>
              <a:ahLst/>
              <a:cxnLst>
                <a:cxn ang="0">
                  <a:pos x="T0" y="T1"/>
                </a:cxn>
                <a:cxn ang="0">
                  <a:pos x="T2" y="T3"/>
                </a:cxn>
                <a:cxn ang="0">
                  <a:pos x="T4" y="T5"/>
                </a:cxn>
                <a:cxn ang="0">
                  <a:pos x="T6" y="T7"/>
                </a:cxn>
                <a:cxn ang="0">
                  <a:pos x="T8" y="T9"/>
                </a:cxn>
              </a:cxnLst>
              <a:rect l="0" t="0" r="r" b="b"/>
              <a:pathLst>
                <a:path w="68" h="86">
                  <a:moveTo>
                    <a:pt x="68" y="79"/>
                  </a:moveTo>
                  <a:lnTo>
                    <a:pt x="57" y="86"/>
                  </a:lnTo>
                  <a:lnTo>
                    <a:pt x="0" y="8"/>
                  </a:lnTo>
                  <a:lnTo>
                    <a:pt x="11" y="0"/>
                  </a:lnTo>
                  <a:lnTo>
                    <a:pt x="68" y="79"/>
                  </a:lnTo>
                  <a:close/>
                </a:path>
              </a:pathLst>
            </a:custGeom>
            <a:solidFill>
              <a:srgbClr val="3036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8" name="Freeform 202"/>
            <p:cNvSpPr/>
            <p:nvPr>
              <p:custDataLst>
                <p:tags r:id="rId190"/>
              </p:custDataLst>
            </p:nvPr>
          </p:nvSpPr>
          <p:spPr bwMode="auto">
            <a:xfrm>
              <a:off x="2900583" y="3758139"/>
              <a:ext cx="37440" cy="29952"/>
            </a:xfrm>
            <a:custGeom>
              <a:avLst/>
              <a:gdLst>
                <a:gd name="T0" fmla="*/ 30 w 30"/>
                <a:gd name="T1" fmla="*/ 5 h 24"/>
                <a:gd name="T2" fmla="*/ 5 w 30"/>
                <a:gd name="T3" fmla="*/ 24 h 24"/>
                <a:gd name="T4" fmla="*/ 0 w 30"/>
                <a:gd name="T5" fmla="*/ 18 h 24"/>
                <a:gd name="T6" fmla="*/ 26 w 30"/>
                <a:gd name="T7" fmla="*/ 0 h 24"/>
                <a:gd name="T8" fmla="*/ 30 w 30"/>
                <a:gd name="T9" fmla="*/ 5 h 24"/>
              </a:gdLst>
              <a:ahLst/>
              <a:cxnLst>
                <a:cxn ang="0">
                  <a:pos x="T0" y="T1"/>
                </a:cxn>
                <a:cxn ang="0">
                  <a:pos x="T2" y="T3"/>
                </a:cxn>
                <a:cxn ang="0">
                  <a:pos x="T4" y="T5"/>
                </a:cxn>
                <a:cxn ang="0">
                  <a:pos x="T6" y="T7"/>
                </a:cxn>
                <a:cxn ang="0">
                  <a:pos x="T8" y="T9"/>
                </a:cxn>
              </a:cxnLst>
              <a:rect l="0" t="0" r="r" b="b"/>
              <a:pathLst>
                <a:path w="30" h="24">
                  <a:moveTo>
                    <a:pt x="30" y="5"/>
                  </a:moveTo>
                  <a:lnTo>
                    <a:pt x="5" y="24"/>
                  </a:lnTo>
                  <a:lnTo>
                    <a:pt x="0" y="18"/>
                  </a:lnTo>
                  <a:lnTo>
                    <a:pt x="26" y="0"/>
                  </a:lnTo>
                  <a:lnTo>
                    <a:pt x="30" y="5"/>
                  </a:lnTo>
                  <a:close/>
                </a:path>
              </a:pathLst>
            </a:custGeom>
            <a:solidFill>
              <a:srgbClr val="E4E7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19" name="Freeform 203"/>
            <p:cNvSpPr/>
            <p:nvPr>
              <p:custDataLst>
                <p:tags r:id="rId191"/>
              </p:custDataLst>
            </p:nvPr>
          </p:nvSpPr>
          <p:spPr bwMode="auto">
            <a:xfrm>
              <a:off x="2916807" y="3761883"/>
              <a:ext cx="17472" cy="14976"/>
            </a:xfrm>
            <a:custGeom>
              <a:avLst/>
              <a:gdLst>
                <a:gd name="T0" fmla="*/ 14 w 14"/>
                <a:gd name="T1" fmla="*/ 3 h 12"/>
                <a:gd name="T2" fmla="*/ 3 w 14"/>
                <a:gd name="T3" fmla="*/ 12 h 12"/>
                <a:gd name="T4" fmla="*/ 0 w 14"/>
                <a:gd name="T5" fmla="*/ 8 h 12"/>
                <a:gd name="T6" fmla="*/ 11 w 14"/>
                <a:gd name="T7" fmla="*/ 0 h 12"/>
                <a:gd name="T8" fmla="*/ 14 w 14"/>
                <a:gd name="T9" fmla="*/ 3 h 12"/>
              </a:gdLst>
              <a:ahLst/>
              <a:cxnLst>
                <a:cxn ang="0">
                  <a:pos x="T0" y="T1"/>
                </a:cxn>
                <a:cxn ang="0">
                  <a:pos x="T2" y="T3"/>
                </a:cxn>
                <a:cxn ang="0">
                  <a:pos x="T4" y="T5"/>
                </a:cxn>
                <a:cxn ang="0">
                  <a:pos x="T6" y="T7"/>
                </a:cxn>
                <a:cxn ang="0">
                  <a:pos x="T8" y="T9"/>
                </a:cxn>
              </a:cxnLst>
              <a:rect l="0" t="0" r="r" b="b"/>
              <a:pathLst>
                <a:path w="14" h="12">
                  <a:moveTo>
                    <a:pt x="14" y="3"/>
                  </a:moveTo>
                  <a:lnTo>
                    <a:pt x="3" y="12"/>
                  </a:lnTo>
                  <a:lnTo>
                    <a:pt x="0" y="8"/>
                  </a:lnTo>
                  <a:lnTo>
                    <a:pt x="11" y="0"/>
                  </a:lnTo>
                  <a:lnTo>
                    <a:pt x="14" y="3"/>
                  </a:lnTo>
                  <a:close/>
                </a:path>
              </a:pathLst>
            </a:custGeom>
            <a:solidFill>
              <a:srgbClr val="CCD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0" name="Freeform 204"/>
            <p:cNvSpPr/>
            <p:nvPr>
              <p:custDataLst>
                <p:tags r:id="rId192"/>
              </p:custDataLst>
            </p:nvPr>
          </p:nvSpPr>
          <p:spPr bwMode="auto">
            <a:xfrm>
              <a:off x="2974215" y="3856731"/>
              <a:ext cx="36193" cy="32448"/>
            </a:xfrm>
            <a:custGeom>
              <a:avLst/>
              <a:gdLst>
                <a:gd name="T0" fmla="*/ 27 w 27"/>
                <a:gd name="T1" fmla="*/ 5 h 24"/>
                <a:gd name="T2" fmla="*/ 4 w 27"/>
                <a:gd name="T3" fmla="*/ 22 h 24"/>
                <a:gd name="T4" fmla="*/ 0 w 27"/>
                <a:gd name="T5" fmla="*/ 17 h 24"/>
                <a:gd name="T6" fmla="*/ 23 w 27"/>
                <a:gd name="T7" fmla="*/ 0 h 24"/>
                <a:gd name="T8" fmla="*/ 27 w 27"/>
                <a:gd name="T9" fmla="*/ 5 h 24"/>
              </a:gdLst>
              <a:ahLst/>
              <a:cxnLst>
                <a:cxn ang="0">
                  <a:pos x="T0" y="T1"/>
                </a:cxn>
                <a:cxn ang="0">
                  <a:pos x="T2" y="T3"/>
                </a:cxn>
                <a:cxn ang="0">
                  <a:pos x="T4" y="T5"/>
                </a:cxn>
                <a:cxn ang="0">
                  <a:pos x="T6" y="T7"/>
                </a:cxn>
                <a:cxn ang="0">
                  <a:pos x="T8" y="T9"/>
                </a:cxn>
              </a:cxnLst>
              <a:rect l="0" t="0" r="r" b="b"/>
              <a:pathLst>
                <a:path w="27" h="24">
                  <a:moveTo>
                    <a:pt x="27" y="5"/>
                  </a:moveTo>
                  <a:cubicBezTo>
                    <a:pt x="25" y="16"/>
                    <a:pt x="15" y="24"/>
                    <a:pt x="4" y="22"/>
                  </a:cubicBezTo>
                  <a:cubicBezTo>
                    <a:pt x="2" y="20"/>
                    <a:pt x="1" y="18"/>
                    <a:pt x="0" y="17"/>
                  </a:cubicBezTo>
                  <a:cubicBezTo>
                    <a:pt x="7" y="11"/>
                    <a:pt x="15" y="5"/>
                    <a:pt x="23" y="0"/>
                  </a:cubicBezTo>
                  <a:cubicBezTo>
                    <a:pt x="24" y="1"/>
                    <a:pt x="26" y="3"/>
                    <a:pt x="27" y="5"/>
                  </a:cubicBezTo>
                  <a:close/>
                </a:path>
              </a:pathLst>
            </a:custGeom>
            <a:solidFill>
              <a:srgbClr val="E4E7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1" name="Freeform 206"/>
            <p:cNvSpPr/>
            <p:nvPr>
              <p:custDataLst>
                <p:tags r:id="rId193"/>
              </p:custDataLst>
            </p:nvPr>
          </p:nvSpPr>
          <p:spPr bwMode="auto">
            <a:xfrm>
              <a:off x="2987943" y="3859227"/>
              <a:ext cx="19968" cy="16224"/>
            </a:xfrm>
            <a:custGeom>
              <a:avLst/>
              <a:gdLst>
                <a:gd name="T0" fmla="*/ 16 w 16"/>
                <a:gd name="T1" fmla="*/ 5 h 13"/>
                <a:gd name="T2" fmla="*/ 4 w 16"/>
                <a:gd name="T3" fmla="*/ 13 h 13"/>
                <a:gd name="T4" fmla="*/ 0 w 16"/>
                <a:gd name="T5" fmla="*/ 7 h 13"/>
                <a:gd name="T6" fmla="*/ 11 w 16"/>
                <a:gd name="T7" fmla="*/ 0 h 13"/>
                <a:gd name="T8" fmla="*/ 16 w 16"/>
                <a:gd name="T9" fmla="*/ 5 h 13"/>
              </a:gdLst>
              <a:ahLst/>
              <a:cxnLst>
                <a:cxn ang="0">
                  <a:pos x="T0" y="T1"/>
                </a:cxn>
                <a:cxn ang="0">
                  <a:pos x="T2" y="T3"/>
                </a:cxn>
                <a:cxn ang="0">
                  <a:pos x="T4" y="T5"/>
                </a:cxn>
                <a:cxn ang="0">
                  <a:pos x="T6" y="T7"/>
                </a:cxn>
                <a:cxn ang="0">
                  <a:pos x="T8" y="T9"/>
                </a:cxn>
              </a:cxnLst>
              <a:rect l="0" t="0" r="r" b="b"/>
              <a:pathLst>
                <a:path w="16" h="13">
                  <a:moveTo>
                    <a:pt x="16" y="5"/>
                  </a:moveTo>
                  <a:lnTo>
                    <a:pt x="4" y="13"/>
                  </a:lnTo>
                  <a:lnTo>
                    <a:pt x="0" y="7"/>
                  </a:lnTo>
                  <a:lnTo>
                    <a:pt x="11" y="0"/>
                  </a:lnTo>
                  <a:lnTo>
                    <a:pt x="16" y="5"/>
                  </a:lnTo>
                  <a:close/>
                </a:path>
              </a:pathLst>
            </a:custGeom>
            <a:solidFill>
              <a:srgbClr val="CCD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2" name="Freeform 207"/>
            <p:cNvSpPr/>
            <p:nvPr>
              <p:custDataLst>
                <p:tags r:id="rId194"/>
              </p:custDataLst>
            </p:nvPr>
          </p:nvSpPr>
          <p:spPr bwMode="auto">
            <a:xfrm>
              <a:off x="2767047" y="3312601"/>
              <a:ext cx="238370" cy="247105"/>
            </a:xfrm>
            <a:custGeom>
              <a:avLst/>
              <a:gdLst>
                <a:gd name="T0" fmla="*/ 89 w 177"/>
                <a:gd name="T1" fmla="*/ 0 h 184"/>
                <a:gd name="T2" fmla="*/ 0 w 177"/>
                <a:gd name="T3" fmla="*/ 88 h 184"/>
                <a:gd name="T4" fmla="*/ 21 w 177"/>
                <a:gd name="T5" fmla="*/ 145 h 184"/>
                <a:gd name="T6" fmla="*/ 1 w 177"/>
                <a:gd name="T7" fmla="*/ 184 h 184"/>
                <a:gd name="T8" fmla="*/ 38 w 177"/>
                <a:gd name="T9" fmla="*/ 160 h 184"/>
                <a:gd name="T10" fmla="*/ 89 w 177"/>
                <a:gd name="T11" fmla="*/ 176 h 184"/>
                <a:gd name="T12" fmla="*/ 177 w 177"/>
                <a:gd name="T13" fmla="*/ 88 h 184"/>
                <a:gd name="T14" fmla="*/ 89 w 177"/>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184">
                  <a:moveTo>
                    <a:pt x="89" y="0"/>
                  </a:moveTo>
                  <a:cubicBezTo>
                    <a:pt x="40" y="0"/>
                    <a:pt x="0" y="39"/>
                    <a:pt x="0" y="88"/>
                  </a:cubicBezTo>
                  <a:cubicBezTo>
                    <a:pt x="0" y="110"/>
                    <a:pt x="8" y="130"/>
                    <a:pt x="21" y="145"/>
                  </a:cubicBezTo>
                  <a:cubicBezTo>
                    <a:pt x="1" y="184"/>
                    <a:pt x="1" y="184"/>
                    <a:pt x="1" y="184"/>
                  </a:cubicBezTo>
                  <a:cubicBezTo>
                    <a:pt x="38" y="160"/>
                    <a:pt x="38" y="160"/>
                    <a:pt x="38" y="160"/>
                  </a:cubicBezTo>
                  <a:cubicBezTo>
                    <a:pt x="53" y="170"/>
                    <a:pt x="70" y="176"/>
                    <a:pt x="89" y="176"/>
                  </a:cubicBezTo>
                  <a:cubicBezTo>
                    <a:pt x="137" y="176"/>
                    <a:pt x="177" y="137"/>
                    <a:pt x="177" y="88"/>
                  </a:cubicBezTo>
                  <a:cubicBezTo>
                    <a:pt x="177" y="39"/>
                    <a:pt x="137" y="0"/>
                    <a:pt x="89" y="0"/>
                  </a:cubicBezTo>
                  <a:close/>
                </a:path>
              </a:pathLst>
            </a:custGeom>
            <a:solidFill>
              <a:srgbClr val="F67B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3" name="Freeform 208"/>
            <p:cNvSpPr/>
            <p:nvPr>
              <p:custDataLst>
                <p:tags r:id="rId195"/>
              </p:custDataLst>
            </p:nvPr>
          </p:nvSpPr>
          <p:spPr bwMode="auto">
            <a:xfrm>
              <a:off x="2841927" y="3348793"/>
              <a:ext cx="89856" cy="164737"/>
            </a:xfrm>
            <a:custGeom>
              <a:avLst/>
              <a:gdLst>
                <a:gd name="T0" fmla="*/ 26 w 67"/>
                <a:gd name="T1" fmla="*/ 122 h 122"/>
                <a:gd name="T2" fmla="*/ 26 w 67"/>
                <a:gd name="T3" fmla="*/ 108 h 122"/>
                <a:gd name="T4" fmla="*/ 0 w 67"/>
                <a:gd name="T5" fmla="*/ 101 h 122"/>
                <a:gd name="T6" fmla="*/ 5 w 67"/>
                <a:gd name="T7" fmla="*/ 84 h 122"/>
                <a:gd name="T8" fmla="*/ 30 w 67"/>
                <a:gd name="T9" fmla="*/ 90 h 122"/>
                <a:gd name="T10" fmla="*/ 44 w 67"/>
                <a:gd name="T11" fmla="*/ 81 h 122"/>
                <a:gd name="T12" fmla="*/ 28 w 67"/>
                <a:gd name="T13" fmla="*/ 68 h 122"/>
                <a:gd name="T14" fmla="*/ 1 w 67"/>
                <a:gd name="T15" fmla="*/ 41 h 122"/>
                <a:gd name="T16" fmla="*/ 26 w 67"/>
                <a:gd name="T17" fmla="*/ 14 h 122"/>
                <a:gd name="T18" fmla="*/ 26 w 67"/>
                <a:gd name="T19" fmla="*/ 0 h 122"/>
                <a:gd name="T20" fmla="*/ 41 w 67"/>
                <a:gd name="T21" fmla="*/ 0 h 122"/>
                <a:gd name="T22" fmla="*/ 41 w 67"/>
                <a:gd name="T23" fmla="*/ 13 h 122"/>
                <a:gd name="T24" fmla="*/ 63 w 67"/>
                <a:gd name="T25" fmla="*/ 18 h 122"/>
                <a:gd name="T26" fmla="*/ 58 w 67"/>
                <a:gd name="T27" fmla="*/ 35 h 122"/>
                <a:gd name="T28" fmla="*/ 37 w 67"/>
                <a:gd name="T29" fmla="*/ 30 h 122"/>
                <a:gd name="T30" fmla="*/ 24 w 67"/>
                <a:gd name="T31" fmla="*/ 38 h 122"/>
                <a:gd name="T32" fmla="*/ 42 w 67"/>
                <a:gd name="T33" fmla="*/ 51 h 122"/>
                <a:gd name="T34" fmla="*/ 67 w 67"/>
                <a:gd name="T35" fmla="*/ 79 h 122"/>
                <a:gd name="T36" fmla="*/ 40 w 67"/>
                <a:gd name="T37" fmla="*/ 107 h 122"/>
                <a:gd name="T38" fmla="*/ 40 w 67"/>
                <a:gd name="T39" fmla="*/ 122 h 122"/>
                <a:gd name="T40" fmla="*/ 26 w 67"/>
                <a:gd name="T4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22">
                  <a:moveTo>
                    <a:pt x="26" y="122"/>
                  </a:moveTo>
                  <a:cubicBezTo>
                    <a:pt x="26" y="108"/>
                    <a:pt x="26" y="108"/>
                    <a:pt x="26" y="108"/>
                  </a:cubicBezTo>
                  <a:cubicBezTo>
                    <a:pt x="16" y="107"/>
                    <a:pt x="6" y="104"/>
                    <a:pt x="0" y="101"/>
                  </a:cubicBezTo>
                  <a:cubicBezTo>
                    <a:pt x="5" y="84"/>
                    <a:pt x="5" y="84"/>
                    <a:pt x="5" y="84"/>
                  </a:cubicBezTo>
                  <a:cubicBezTo>
                    <a:pt x="11" y="87"/>
                    <a:pt x="20" y="90"/>
                    <a:pt x="30" y="90"/>
                  </a:cubicBezTo>
                  <a:cubicBezTo>
                    <a:pt x="38" y="90"/>
                    <a:pt x="44" y="87"/>
                    <a:pt x="44" y="81"/>
                  </a:cubicBezTo>
                  <a:cubicBezTo>
                    <a:pt x="44" y="76"/>
                    <a:pt x="39" y="72"/>
                    <a:pt x="28" y="68"/>
                  </a:cubicBezTo>
                  <a:cubicBezTo>
                    <a:pt x="12" y="63"/>
                    <a:pt x="1" y="55"/>
                    <a:pt x="1" y="41"/>
                  </a:cubicBezTo>
                  <a:cubicBezTo>
                    <a:pt x="1" y="28"/>
                    <a:pt x="10" y="17"/>
                    <a:pt x="26" y="14"/>
                  </a:cubicBezTo>
                  <a:cubicBezTo>
                    <a:pt x="26" y="0"/>
                    <a:pt x="26" y="0"/>
                    <a:pt x="26" y="0"/>
                  </a:cubicBezTo>
                  <a:cubicBezTo>
                    <a:pt x="41" y="0"/>
                    <a:pt x="41" y="0"/>
                    <a:pt x="41" y="0"/>
                  </a:cubicBezTo>
                  <a:cubicBezTo>
                    <a:pt x="41" y="13"/>
                    <a:pt x="41" y="13"/>
                    <a:pt x="41" y="13"/>
                  </a:cubicBezTo>
                  <a:cubicBezTo>
                    <a:pt x="51" y="14"/>
                    <a:pt x="58" y="16"/>
                    <a:pt x="63" y="18"/>
                  </a:cubicBezTo>
                  <a:cubicBezTo>
                    <a:pt x="58" y="35"/>
                    <a:pt x="58" y="35"/>
                    <a:pt x="58" y="35"/>
                  </a:cubicBezTo>
                  <a:cubicBezTo>
                    <a:pt x="55" y="33"/>
                    <a:pt x="48" y="30"/>
                    <a:pt x="37" y="30"/>
                  </a:cubicBezTo>
                  <a:cubicBezTo>
                    <a:pt x="27" y="30"/>
                    <a:pt x="24" y="34"/>
                    <a:pt x="24" y="38"/>
                  </a:cubicBezTo>
                  <a:cubicBezTo>
                    <a:pt x="24" y="43"/>
                    <a:pt x="29" y="47"/>
                    <a:pt x="42" y="51"/>
                  </a:cubicBezTo>
                  <a:cubicBezTo>
                    <a:pt x="60" y="57"/>
                    <a:pt x="67" y="66"/>
                    <a:pt x="67" y="79"/>
                  </a:cubicBezTo>
                  <a:cubicBezTo>
                    <a:pt x="67" y="92"/>
                    <a:pt x="58" y="104"/>
                    <a:pt x="40" y="107"/>
                  </a:cubicBezTo>
                  <a:cubicBezTo>
                    <a:pt x="40" y="122"/>
                    <a:pt x="40" y="122"/>
                    <a:pt x="40" y="122"/>
                  </a:cubicBezTo>
                  <a:lnTo>
                    <a:pt x="26" y="1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4" name="Freeform 209"/>
            <p:cNvSpPr/>
            <p:nvPr>
              <p:custDataLst>
                <p:tags r:id="rId196"/>
              </p:custDataLst>
            </p:nvPr>
          </p:nvSpPr>
          <p:spPr bwMode="auto">
            <a:xfrm>
              <a:off x="2270340" y="3368761"/>
              <a:ext cx="188449" cy="188449"/>
            </a:xfrm>
            <a:custGeom>
              <a:avLst/>
              <a:gdLst>
                <a:gd name="T0" fmla="*/ 6 w 140"/>
                <a:gd name="T1" fmla="*/ 79 h 140"/>
                <a:gd name="T2" fmla="*/ 61 w 140"/>
                <a:gd name="T3" fmla="*/ 6 h 140"/>
                <a:gd name="T4" fmla="*/ 135 w 140"/>
                <a:gd name="T5" fmla="*/ 61 h 140"/>
                <a:gd name="T6" fmla="*/ 79 w 140"/>
                <a:gd name="T7" fmla="*/ 135 h 140"/>
                <a:gd name="T8" fmla="*/ 6 w 140"/>
                <a:gd name="T9" fmla="*/ 79 h 140"/>
              </a:gdLst>
              <a:ahLst/>
              <a:cxnLst>
                <a:cxn ang="0">
                  <a:pos x="T0" y="T1"/>
                </a:cxn>
                <a:cxn ang="0">
                  <a:pos x="T2" y="T3"/>
                </a:cxn>
                <a:cxn ang="0">
                  <a:pos x="T4" y="T5"/>
                </a:cxn>
                <a:cxn ang="0">
                  <a:pos x="T6" y="T7"/>
                </a:cxn>
                <a:cxn ang="0">
                  <a:pos x="T8" y="T9"/>
                </a:cxn>
              </a:cxnLst>
              <a:rect l="0" t="0" r="r" b="b"/>
              <a:pathLst>
                <a:path w="140" h="140">
                  <a:moveTo>
                    <a:pt x="6" y="79"/>
                  </a:moveTo>
                  <a:cubicBezTo>
                    <a:pt x="0" y="44"/>
                    <a:pt x="25" y="11"/>
                    <a:pt x="61" y="6"/>
                  </a:cubicBezTo>
                  <a:cubicBezTo>
                    <a:pt x="96" y="0"/>
                    <a:pt x="129" y="25"/>
                    <a:pt x="135" y="61"/>
                  </a:cubicBezTo>
                  <a:cubicBezTo>
                    <a:pt x="140" y="96"/>
                    <a:pt x="115" y="129"/>
                    <a:pt x="79" y="135"/>
                  </a:cubicBezTo>
                  <a:cubicBezTo>
                    <a:pt x="44" y="140"/>
                    <a:pt x="11" y="115"/>
                    <a:pt x="6" y="79"/>
                  </a:cubicBez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5" name="Freeform 210"/>
            <p:cNvSpPr>
              <a:spLocks noEditPoints="1"/>
            </p:cNvSpPr>
            <p:nvPr>
              <p:custDataLst>
                <p:tags r:id="rId197"/>
              </p:custDataLst>
            </p:nvPr>
          </p:nvSpPr>
          <p:spPr bwMode="auto">
            <a:xfrm>
              <a:off x="2310276" y="3421178"/>
              <a:ext cx="107329" cy="78625"/>
            </a:xfrm>
            <a:custGeom>
              <a:avLst/>
              <a:gdLst>
                <a:gd name="T0" fmla="*/ 86 w 86"/>
                <a:gd name="T1" fmla="*/ 63 h 63"/>
                <a:gd name="T2" fmla="*/ 0 w 86"/>
                <a:gd name="T3" fmla="*/ 63 h 63"/>
                <a:gd name="T4" fmla="*/ 0 w 86"/>
                <a:gd name="T5" fmla="*/ 0 h 63"/>
                <a:gd name="T6" fmla="*/ 86 w 86"/>
                <a:gd name="T7" fmla="*/ 0 h 63"/>
                <a:gd name="T8" fmla="*/ 86 w 86"/>
                <a:gd name="T9" fmla="*/ 63 h 63"/>
                <a:gd name="T10" fmla="*/ 8 w 86"/>
                <a:gd name="T11" fmla="*/ 56 h 63"/>
                <a:gd name="T12" fmla="*/ 79 w 86"/>
                <a:gd name="T13" fmla="*/ 56 h 63"/>
                <a:gd name="T14" fmla="*/ 79 w 86"/>
                <a:gd name="T15" fmla="*/ 8 h 63"/>
                <a:gd name="T16" fmla="*/ 8 w 86"/>
                <a:gd name="T17" fmla="*/ 8 h 63"/>
                <a:gd name="T18" fmla="*/ 8 w 86"/>
                <a:gd name="T1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3">
                  <a:moveTo>
                    <a:pt x="86" y="63"/>
                  </a:moveTo>
                  <a:lnTo>
                    <a:pt x="0" y="63"/>
                  </a:lnTo>
                  <a:lnTo>
                    <a:pt x="0" y="0"/>
                  </a:lnTo>
                  <a:lnTo>
                    <a:pt x="86" y="0"/>
                  </a:lnTo>
                  <a:lnTo>
                    <a:pt x="86" y="63"/>
                  </a:lnTo>
                  <a:close/>
                  <a:moveTo>
                    <a:pt x="8" y="56"/>
                  </a:moveTo>
                  <a:lnTo>
                    <a:pt x="79" y="56"/>
                  </a:lnTo>
                  <a:lnTo>
                    <a:pt x="79" y="8"/>
                  </a:lnTo>
                  <a:lnTo>
                    <a:pt x="8" y="8"/>
                  </a:lnTo>
                  <a:lnTo>
                    <a:pt x="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6" name="Rectangle 211"/>
            <p:cNvSpPr>
              <a:spLocks noChangeArrowheads="1"/>
            </p:cNvSpPr>
            <p:nvPr>
              <p:custDataLst>
                <p:tags r:id="rId198"/>
              </p:custDataLst>
            </p:nvPr>
          </p:nvSpPr>
          <p:spPr bwMode="auto">
            <a:xfrm>
              <a:off x="2360197" y="3498554"/>
              <a:ext cx="7488" cy="16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7" name="Freeform 212"/>
            <p:cNvSpPr/>
            <p:nvPr>
              <p:custDataLst>
                <p:tags r:id="rId199"/>
              </p:custDataLst>
            </p:nvPr>
          </p:nvSpPr>
          <p:spPr bwMode="auto">
            <a:xfrm>
              <a:off x="2338980" y="3492314"/>
              <a:ext cx="51169" cy="32448"/>
            </a:xfrm>
            <a:custGeom>
              <a:avLst/>
              <a:gdLst>
                <a:gd name="T0" fmla="*/ 5 w 41"/>
                <a:gd name="T1" fmla="*/ 26 h 26"/>
                <a:gd name="T2" fmla="*/ 0 w 41"/>
                <a:gd name="T3" fmla="*/ 21 h 26"/>
                <a:gd name="T4" fmla="*/ 20 w 41"/>
                <a:gd name="T5" fmla="*/ 0 h 26"/>
                <a:gd name="T6" fmla="*/ 41 w 41"/>
                <a:gd name="T7" fmla="*/ 21 h 26"/>
                <a:gd name="T8" fmla="*/ 35 w 41"/>
                <a:gd name="T9" fmla="*/ 26 h 26"/>
                <a:gd name="T10" fmla="*/ 20 w 41"/>
                <a:gd name="T11" fmla="*/ 11 h 26"/>
                <a:gd name="T12" fmla="*/ 5 w 41"/>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 h="26">
                  <a:moveTo>
                    <a:pt x="5" y="26"/>
                  </a:moveTo>
                  <a:lnTo>
                    <a:pt x="0" y="21"/>
                  </a:lnTo>
                  <a:lnTo>
                    <a:pt x="20" y="0"/>
                  </a:lnTo>
                  <a:lnTo>
                    <a:pt x="41" y="21"/>
                  </a:lnTo>
                  <a:lnTo>
                    <a:pt x="35" y="26"/>
                  </a:lnTo>
                  <a:lnTo>
                    <a:pt x="20" y="11"/>
                  </a:lnTo>
                  <a:lnTo>
                    <a:pt x="5"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8" name="Rectangle 213"/>
            <p:cNvSpPr>
              <a:spLocks noChangeArrowheads="1"/>
            </p:cNvSpPr>
            <p:nvPr>
              <p:custDataLst>
                <p:tags r:id="rId200"/>
              </p:custDataLst>
            </p:nvPr>
          </p:nvSpPr>
          <p:spPr bwMode="auto">
            <a:xfrm>
              <a:off x="2315268" y="3437401"/>
              <a:ext cx="97344" cy="6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29" name="Rectangle 214"/>
            <p:cNvSpPr>
              <a:spLocks noChangeArrowheads="1"/>
            </p:cNvSpPr>
            <p:nvPr>
              <p:custDataLst>
                <p:tags r:id="rId201"/>
              </p:custDataLst>
            </p:nvPr>
          </p:nvSpPr>
          <p:spPr bwMode="auto">
            <a:xfrm>
              <a:off x="2333988" y="3467353"/>
              <a:ext cx="9984" cy="149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0" name="Rectangle 215"/>
            <p:cNvSpPr>
              <a:spLocks noChangeArrowheads="1"/>
            </p:cNvSpPr>
            <p:nvPr>
              <p:custDataLst>
                <p:tags r:id="rId202"/>
              </p:custDataLst>
            </p:nvPr>
          </p:nvSpPr>
          <p:spPr bwMode="auto">
            <a:xfrm>
              <a:off x="2350213" y="3452377"/>
              <a:ext cx="9984" cy="299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1" name="Rectangle 216"/>
            <p:cNvSpPr>
              <a:spLocks noChangeArrowheads="1"/>
            </p:cNvSpPr>
            <p:nvPr>
              <p:custDataLst>
                <p:tags r:id="rId203"/>
              </p:custDataLst>
            </p:nvPr>
          </p:nvSpPr>
          <p:spPr bwMode="auto">
            <a:xfrm>
              <a:off x="2367685" y="3472345"/>
              <a:ext cx="9984" cy="99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2" name="Rectangle 217"/>
            <p:cNvSpPr>
              <a:spLocks noChangeArrowheads="1"/>
            </p:cNvSpPr>
            <p:nvPr>
              <p:custDataLst>
                <p:tags r:id="rId204"/>
              </p:custDataLst>
            </p:nvPr>
          </p:nvSpPr>
          <p:spPr bwMode="auto">
            <a:xfrm>
              <a:off x="2383908" y="3458618"/>
              <a:ext cx="9984" cy="2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3" name="Freeform 218"/>
            <p:cNvSpPr/>
            <p:nvPr>
              <p:custDataLst>
                <p:tags r:id="rId205"/>
              </p:custDataLst>
            </p:nvPr>
          </p:nvSpPr>
          <p:spPr bwMode="auto">
            <a:xfrm>
              <a:off x="2416356" y="3518522"/>
              <a:ext cx="26209" cy="28705"/>
            </a:xfrm>
            <a:custGeom>
              <a:avLst/>
              <a:gdLst>
                <a:gd name="T0" fmla="*/ 21 w 21"/>
                <a:gd name="T1" fmla="*/ 23 h 23"/>
                <a:gd name="T2" fmla="*/ 10 w 21"/>
                <a:gd name="T3" fmla="*/ 16 h 23"/>
                <a:gd name="T4" fmla="*/ 0 w 21"/>
                <a:gd name="T5" fmla="*/ 10 h 23"/>
                <a:gd name="T6" fmla="*/ 6 w 21"/>
                <a:gd name="T7" fmla="*/ 4 h 23"/>
                <a:gd name="T8" fmla="*/ 12 w 21"/>
                <a:gd name="T9" fmla="*/ 0 h 23"/>
                <a:gd name="T10" fmla="*/ 17 w 21"/>
                <a:gd name="T11" fmla="*/ 11 h 23"/>
                <a:gd name="T12" fmla="*/ 21 w 21"/>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1" h="23">
                  <a:moveTo>
                    <a:pt x="21" y="23"/>
                  </a:moveTo>
                  <a:lnTo>
                    <a:pt x="10" y="16"/>
                  </a:lnTo>
                  <a:lnTo>
                    <a:pt x="0" y="10"/>
                  </a:lnTo>
                  <a:lnTo>
                    <a:pt x="6" y="4"/>
                  </a:lnTo>
                  <a:lnTo>
                    <a:pt x="12" y="0"/>
                  </a:lnTo>
                  <a:lnTo>
                    <a:pt x="17" y="11"/>
                  </a:lnTo>
                  <a:lnTo>
                    <a:pt x="21" y="23"/>
                  </a:ln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4" name="Rectangle 219"/>
            <p:cNvSpPr>
              <a:spLocks noChangeArrowheads="1"/>
            </p:cNvSpPr>
            <p:nvPr>
              <p:custDataLst>
                <p:tags r:id="rId206"/>
              </p:custDataLst>
            </p:nvPr>
          </p:nvSpPr>
          <p:spPr bwMode="auto">
            <a:xfrm>
              <a:off x="4330798" y="3212760"/>
              <a:ext cx="947237" cy="944741"/>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5" name="Rectangle 220"/>
            <p:cNvSpPr>
              <a:spLocks noChangeArrowheads="1"/>
            </p:cNvSpPr>
            <p:nvPr>
              <p:custDataLst>
                <p:tags r:id="rId207"/>
              </p:custDataLst>
            </p:nvPr>
          </p:nvSpPr>
          <p:spPr bwMode="auto">
            <a:xfrm>
              <a:off x="4330798" y="3212760"/>
              <a:ext cx="947237" cy="944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6" name="Freeform 221"/>
            <p:cNvSpPr>
              <a:spLocks noEditPoints="1"/>
            </p:cNvSpPr>
            <p:nvPr>
              <p:custDataLst>
                <p:tags r:id="rId208"/>
              </p:custDataLst>
            </p:nvPr>
          </p:nvSpPr>
          <p:spPr bwMode="auto">
            <a:xfrm>
              <a:off x="4473071" y="3353785"/>
              <a:ext cx="662692" cy="661443"/>
            </a:xfrm>
            <a:custGeom>
              <a:avLst/>
              <a:gdLst>
                <a:gd name="T0" fmla="*/ 131 w 492"/>
                <a:gd name="T1" fmla="*/ 396 h 491"/>
                <a:gd name="T2" fmla="*/ 51 w 492"/>
                <a:gd name="T3" fmla="*/ 396 h 491"/>
                <a:gd name="T4" fmla="*/ 84 w 492"/>
                <a:gd name="T5" fmla="*/ 430 h 491"/>
                <a:gd name="T6" fmla="*/ 131 w 492"/>
                <a:gd name="T7" fmla="*/ 396 h 491"/>
                <a:gd name="T8" fmla="*/ 353 w 492"/>
                <a:gd name="T9" fmla="*/ 396 h 491"/>
                <a:gd name="T10" fmla="*/ 147 w 492"/>
                <a:gd name="T11" fmla="*/ 396 h 491"/>
                <a:gd name="T12" fmla="*/ 91 w 492"/>
                <a:gd name="T13" fmla="*/ 437 h 491"/>
                <a:gd name="T14" fmla="*/ 246 w 492"/>
                <a:gd name="T15" fmla="*/ 491 h 491"/>
                <a:gd name="T16" fmla="*/ 388 w 492"/>
                <a:gd name="T17" fmla="*/ 447 h 491"/>
                <a:gd name="T18" fmla="*/ 377 w 492"/>
                <a:gd name="T19" fmla="*/ 415 h 491"/>
                <a:gd name="T20" fmla="*/ 375 w 492"/>
                <a:gd name="T21" fmla="*/ 412 h 491"/>
                <a:gd name="T22" fmla="*/ 353 w 492"/>
                <a:gd name="T23" fmla="*/ 396 h 491"/>
                <a:gd name="T24" fmla="*/ 4 w 492"/>
                <a:gd name="T25" fmla="*/ 207 h 491"/>
                <a:gd name="T26" fmla="*/ 0 w 492"/>
                <a:gd name="T27" fmla="*/ 246 h 491"/>
                <a:gd name="T28" fmla="*/ 4 w 492"/>
                <a:gd name="T29" fmla="*/ 285 h 491"/>
                <a:gd name="T30" fmla="*/ 4 w 492"/>
                <a:gd name="T31" fmla="*/ 207 h 491"/>
                <a:gd name="T32" fmla="*/ 455 w 492"/>
                <a:gd name="T33" fmla="*/ 117 h 491"/>
                <a:gd name="T34" fmla="*/ 455 w 492"/>
                <a:gd name="T35" fmla="*/ 247 h 491"/>
                <a:gd name="T36" fmla="*/ 488 w 492"/>
                <a:gd name="T37" fmla="*/ 257 h 491"/>
                <a:gd name="T38" fmla="*/ 486 w 492"/>
                <a:gd name="T39" fmla="*/ 271 h 491"/>
                <a:gd name="T40" fmla="*/ 486 w 492"/>
                <a:gd name="T41" fmla="*/ 271 h 491"/>
                <a:gd name="T42" fmla="*/ 482 w 492"/>
                <a:gd name="T43" fmla="*/ 313 h 491"/>
                <a:gd name="T44" fmla="*/ 492 w 492"/>
                <a:gd name="T45" fmla="*/ 246 h 491"/>
                <a:gd name="T46" fmla="*/ 455 w 492"/>
                <a:gd name="T47" fmla="*/ 117 h 491"/>
                <a:gd name="T48" fmla="*/ 246 w 492"/>
                <a:gd name="T49" fmla="*/ 0 h 491"/>
                <a:gd name="T50" fmla="*/ 58 w 492"/>
                <a:gd name="T51" fmla="*/ 88 h 491"/>
                <a:gd name="T52" fmla="*/ 427 w 492"/>
                <a:gd name="T53" fmla="*/ 88 h 491"/>
                <a:gd name="T54" fmla="*/ 435 w 492"/>
                <a:gd name="T55" fmla="*/ 89 h 491"/>
                <a:gd name="T56" fmla="*/ 246 w 492"/>
                <a:gd name="T57"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2" h="491">
                  <a:moveTo>
                    <a:pt x="131" y="396"/>
                  </a:moveTo>
                  <a:cubicBezTo>
                    <a:pt x="51" y="396"/>
                    <a:pt x="51" y="396"/>
                    <a:pt x="51" y="396"/>
                  </a:cubicBezTo>
                  <a:cubicBezTo>
                    <a:pt x="61" y="408"/>
                    <a:pt x="72" y="420"/>
                    <a:pt x="84" y="430"/>
                  </a:cubicBezTo>
                  <a:cubicBezTo>
                    <a:pt x="131" y="396"/>
                    <a:pt x="131" y="396"/>
                    <a:pt x="131" y="396"/>
                  </a:cubicBezTo>
                  <a:moveTo>
                    <a:pt x="353" y="396"/>
                  </a:moveTo>
                  <a:cubicBezTo>
                    <a:pt x="147" y="396"/>
                    <a:pt x="147" y="396"/>
                    <a:pt x="147" y="396"/>
                  </a:cubicBezTo>
                  <a:cubicBezTo>
                    <a:pt x="91" y="437"/>
                    <a:pt x="91" y="437"/>
                    <a:pt x="91" y="437"/>
                  </a:cubicBezTo>
                  <a:cubicBezTo>
                    <a:pt x="134" y="471"/>
                    <a:pt x="187" y="491"/>
                    <a:pt x="246" y="491"/>
                  </a:cubicBezTo>
                  <a:cubicBezTo>
                    <a:pt x="299" y="491"/>
                    <a:pt x="348" y="475"/>
                    <a:pt x="388" y="447"/>
                  </a:cubicBezTo>
                  <a:cubicBezTo>
                    <a:pt x="387" y="437"/>
                    <a:pt x="384" y="427"/>
                    <a:pt x="377" y="415"/>
                  </a:cubicBezTo>
                  <a:cubicBezTo>
                    <a:pt x="376" y="414"/>
                    <a:pt x="376" y="413"/>
                    <a:pt x="375" y="412"/>
                  </a:cubicBezTo>
                  <a:cubicBezTo>
                    <a:pt x="353" y="396"/>
                    <a:pt x="353" y="396"/>
                    <a:pt x="353" y="396"/>
                  </a:cubicBezTo>
                  <a:moveTo>
                    <a:pt x="4" y="207"/>
                  </a:moveTo>
                  <a:cubicBezTo>
                    <a:pt x="2" y="220"/>
                    <a:pt x="0" y="233"/>
                    <a:pt x="0" y="246"/>
                  </a:cubicBezTo>
                  <a:cubicBezTo>
                    <a:pt x="0" y="259"/>
                    <a:pt x="2" y="272"/>
                    <a:pt x="4" y="285"/>
                  </a:cubicBezTo>
                  <a:cubicBezTo>
                    <a:pt x="4" y="207"/>
                    <a:pt x="4" y="207"/>
                    <a:pt x="4" y="207"/>
                  </a:cubicBezTo>
                  <a:moveTo>
                    <a:pt x="455" y="117"/>
                  </a:moveTo>
                  <a:cubicBezTo>
                    <a:pt x="455" y="247"/>
                    <a:pt x="455" y="247"/>
                    <a:pt x="455" y="247"/>
                  </a:cubicBezTo>
                  <a:cubicBezTo>
                    <a:pt x="488" y="257"/>
                    <a:pt x="488" y="257"/>
                    <a:pt x="488" y="257"/>
                  </a:cubicBezTo>
                  <a:cubicBezTo>
                    <a:pt x="486" y="271"/>
                    <a:pt x="486" y="271"/>
                    <a:pt x="486" y="271"/>
                  </a:cubicBezTo>
                  <a:cubicBezTo>
                    <a:pt x="486" y="271"/>
                    <a:pt x="486" y="271"/>
                    <a:pt x="486" y="271"/>
                  </a:cubicBezTo>
                  <a:cubicBezTo>
                    <a:pt x="485" y="287"/>
                    <a:pt x="484" y="301"/>
                    <a:pt x="482" y="313"/>
                  </a:cubicBezTo>
                  <a:cubicBezTo>
                    <a:pt x="488" y="291"/>
                    <a:pt x="492" y="269"/>
                    <a:pt x="492" y="246"/>
                  </a:cubicBezTo>
                  <a:cubicBezTo>
                    <a:pt x="492" y="199"/>
                    <a:pt x="478" y="154"/>
                    <a:pt x="455" y="117"/>
                  </a:cubicBezTo>
                  <a:moveTo>
                    <a:pt x="246" y="0"/>
                  </a:moveTo>
                  <a:cubicBezTo>
                    <a:pt x="171" y="0"/>
                    <a:pt x="103" y="34"/>
                    <a:pt x="58" y="88"/>
                  </a:cubicBezTo>
                  <a:cubicBezTo>
                    <a:pt x="427" y="88"/>
                    <a:pt x="427" y="88"/>
                    <a:pt x="427" y="88"/>
                  </a:cubicBezTo>
                  <a:cubicBezTo>
                    <a:pt x="429" y="88"/>
                    <a:pt x="432" y="88"/>
                    <a:pt x="435" y="89"/>
                  </a:cubicBezTo>
                  <a:cubicBezTo>
                    <a:pt x="390" y="35"/>
                    <a:pt x="322" y="0"/>
                    <a:pt x="246"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7" name="Freeform 222"/>
            <p:cNvSpPr/>
            <p:nvPr>
              <p:custDataLst>
                <p:tags r:id="rId209"/>
              </p:custDataLst>
            </p:nvPr>
          </p:nvSpPr>
          <p:spPr bwMode="auto">
            <a:xfrm>
              <a:off x="4574160" y="3932860"/>
              <a:ext cx="21217" cy="18720"/>
            </a:xfrm>
            <a:custGeom>
              <a:avLst/>
              <a:gdLst>
                <a:gd name="T0" fmla="*/ 9 w 16"/>
                <a:gd name="T1" fmla="*/ 0 h 14"/>
                <a:gd name="T2" fmla="*/ 0 w 16"/>
                <a:gd name="T3" fmla="*/ 7 h 14"/>
                <a:gd name="T4" fmla="*/ 7 w 16"/>
                <a:gd name="T5" fmla="*/ 14 h 14"/>
                <a:gd name="T6" fmla="*/ 16 w 16"/>
                <a:gd name="T7" fmla="*/ 7 h 14"/>
                <a:gd name="T8" fmla="*/ 9 w 16"/>
                <a:gd name="T9" fmla="*/ 0 h 14"/>
              </a:gdLst>
              <a:ahLst/>
              <a:cxnLst>
                <a:cxn ang="0">
                  <a:pos x="T0" y="T1"/>
                </a:cxn>
                <a:cxn ang="0">
                  <a:pos x="T2" y="T3"/>
                </a:cxn>
                <a:cxn ang="0">
                  <a:pos x="T4" y="T5"/>
                </a:cxn>
                <a:cxn ang="0">
                  <a:pos x="T6" y="T7"/>
                </a:cxn>
                <a:cxn ang="0">
                  <a:pos x="T8" y="T9"/>
                </a:cxn>
              </a:cxnLst>
              <a:rect l="0" t="0" r="r" b="b"/>
              <a:pathLst>
                <a:path w="16" h="14">
                  <a:moveTo>
                    <a:pt x="9" y="0"/>
                  </a:moveTo>
                  <a:cubicBezTo>
                    <a:pt x="0" y="7"/>
                    <a:pt x="0" y="7"/>
                    <a:pt x="0" y="7"/>
                  </a:cubicBezTo>
                  <a:cubicBezTo>
                    <a:pt x="3" y="9"/>
                    <a:pt x="5" y="11"/>
                    <a:pt x="7" y="14"/>
                  </a:cubicBezTo>
                  <a:cubicBezTo>
                    <a:pt x="16" y="7"/>
                    <a:pt x="16" y="7"/>
                    <a:pt x="16" y="7"/>
                  </a:cubicBezTo>
                  <a:cubicBezTo>
                    <a:pt x="14" y="5"/>
                    <a:pt x="11" y="2"/>
                    <a:pt x="9"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8" name="Freeform 223"/>
            <p:cNvSpPr>
              <a:spLocks noEditPoints="1"/>
            </p:cNvSpPr>
            <p:nvPr>
              <p:custDataLst>
                <p:tags r:id="rId210"/>
              </p:custDataLst>
            </p:nvPr>
          </p:nvSpPr>
          <p:spPr bwMode="auto">
            <a:xfrm>
              <a:off x="4586640" y="3887932"/>
              <a:ext cx="391874" cy="54912"/>
            </a:xfrm>
            <a:custGeom>
              <a:avLst/>
              <a:gdLst>
                <a:gd name="T0" fmla="*/ 63 w 291"/>
                <a:gd name="T1" fmla="*/ 0 h 41"/>
                <a:gd name="T2" fmla="*/ 47 w 291"/>
                <a:gd name="T3" fmla="*/ 0 h 41"/>
                <a:gd name="T4" fmla="*/ 0 w 291"/>
                <a:gd name="T5" fmla="*/ 34 h 41"/>
                <a:gd name="T6" fmla="*/ 7 w 291"/>
                <a:gd name="T7" fmla="*/ 41 h 41"/>
                <a:gd name="T8" fmla="*/ 63 w 291"/>
                <a:gd name="T9" fmla="*/ 0 h 41"/>
                <a:gd name="T10" fmla="*/ 284 w 291"/>
                <a:gd name="T11" fmla="*/ 0 h 41"/>
                <a:gd name="T12" fmla="*/ 269 w 291"/>
                <a:gd name="T13" fmla="*/ 0 h 41"/>
                <a:gd name="T14" fmla="*/ 291 w 291"/>
                <a:gd name="T15" fmla="*/ 16 h 41"/>
                <a:gd name="T16" fmla="*/ 284 w 291"/>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41">
                  <a:moveTo>
                    <a:pt x="63" y="0"/>
                  </a:moveTo>
                  <a:cubicBezTo>
                    <a:pt x="47" y="0"/>
                    <a:pt x="47" y="0"/>
                    <a:pt x="47" y="0"/>
                  </a:cubicBezTo>
                  <a:cubicBezTo>
                    <a:pt x="0" y="34"/>
                    <a:pt x="0" y="34"/>
                    <a:pt x="0" y="34"/>
                  </a:cubicBezTo>
                  <a:cubicBezTo>
                    <a:pt x="2" y="36"/>
                    <a:pt x="5" y="39"/>
                    <a:pt x="7" y="41"/>
                  </a:cubicBezTo>
                  <a:cubicBezTo>
                    <a:pt x="63" y="0"/>
                    <a:pt x="63" y="0"/>
                    <a:pt x="63" y="0"/>
                  </a:cubicBezTo>
                  <a:moveTo>
                    <a:pt x="284" y="0"/>
                  </a:moveTo>
                  <a:cubicBezTo>
                    <a:pt x="269" y="0"/>
                    <a:pt x="269" y="0"/>
                    <a:pt x="269" y="0"/>
                  </a:cubicBezTo>
                  <a:cubicBezTo>
                    <a:pt x="291" y="16"/>
                    <a:pt x="291" y="16"/>
                    <a:pt x="291" y="16"/>
                  </a:cubicBezTo>
                  <a:cubicBezTo>
                    <a:pt x="288" y="10"/>
                    <a:pt x="285" y="5"/>
                    <a:pt x="284" y="0"/>
                  </a:cubicBezTo>
                </a:path>
              </a:pathLst>
            </a:custGeom>
            <a:solidFill>
              <a:srgbClr val="B9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39" name="Freeform 224"/>
            <p:cNvSpPr>
              <a:spLocks noEditPoints="1"/>
            </p:cNvSpPr>
            <p:nvPr>
              <p:custDataLst>
                <p:tags r:id="rId211"/>
              </p:custDataLst>
            </p:nvPr>
          </p:nvSpPr>
          <p:spPr bwMode="auto">
            <a:xfrm>
              <a:off x="4430639" y="3838012"/>
              <a:ext cx="766276" cy="118561"/>
            </a:xfrm>
            <a:custGeom>
              <a:avLst/>
              <a:gdLst>
                <a:gd name="T0" fmla="*/ 6 w 568"/>
                <a:gd name="T1" fmla="*/ 7 h 88"/>
                <a:gd name="T2" fmla="*/ 0 w 568"/>
                <a:gd name="T3" fmla="*/ 12 h 88"/>
                <a:gd name="T4" fmla="*/ 71 w 568"/>
                <a:gd name="T5" fmla="*/ 88 h 88"/>
                <a:gd name="T6" fmla="*/ 76 w 568"/>
                <a:gd name="T7" fmla="*/ 81 h 88"/>
                <a:gd name="T8" fmla="*/ 6 w 568"/>
                <a:gd name="T9" fmla="*/ 7 h 88"/>
                <a:gd name="T10" fmla="*/ 562 w 568"/>
                <a:gd name="T11" fmla="*/ 0 h 88"/>
                <a:gd name="T12" fmla="*/ 516 w 568"/>
                <a:gd name="T13" fmla="*/ 50 h 88"/>
                <a:gd name="T14" fmla="*/ 509 w 568"/>
                <a:gd name="T15" fmla="*/ 69 h 88"/>
                <a:gd name="T16" fmla="*/ 568 w 568"/>
                <a:gd name="T17" fmla="*/ 6 h 88"/>
                <a:gd name="T18" fmla="*/ 562 w 568"/>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88">
                  <a:moveTo>
                    <a:pt x="6" y="7"/>
                  </a:moveTo>
                  <a:cubicBezTo>
                    <a:pt x="4" y="9"/>
                    <a:pt x="2" y="11"/>
                    <a:pt x="0" y="12"/>
                  </a:cubicBezTo>
                  <a:cubicBezTo>
                    <a:pt x="71" y="88"/>
                    <a:pt x="71" y="88"/>
                    <a:pt x="71" y="88"/>
                  </a:cubicBezTo>
                  <a:cubicBezTo>
                    <a:pt x="72" y="85"/>
                    <a:pt x="74" y="83"/>
                    <a:pt x="76" y="81"/>
                  </a:cubicBezTo>
                  <a:cubicBezTo>
                    <a:pt x="6" y="7"/>
                    <a:pt x="6" y="7"/>
                    <a:pt x="6" y="7"/>
                  </a:cubicBezTo>
                  <a:moveTo>
                    <a:pt x="562" y="0"/>
                  </a:moveTo>
                  <a:cubicBezTo>
                    <a:pt x="516" y="50"/>
                    <a:pt x="516" y="50"/>
                    <a:pt x="516" y="50"/>
                  </a:cubicBezTo>
                  <a:cubicBezTo>
                    <a:pt x="514" y="57"/>
                    <a:pt x="512" y="63"/>
                    <a:pt x="509" y="69"/>
                  </a:cubicBezTo>
                  <a:cubicBezTo>
                    <a:pt x="568" y="6"/>
                    <a:pt x="568" y="6"/>
                    <a:pt x="568" y="6"/>
                  </a:cubicBezTo>
                  <a:cubicBezTo>
                    <a:pt x="562" y="0"/>
                    <a:pt x="562" y="0"/>
                    <a:pt x="562"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0" name="Freeform 225"/>
            <p:cNvSpPr/>
            <p:nvPr>
              <p:custDataLst>
                <p:tags r:id="rId212"/>
              </p:custDataLst>
            </p:nvPr>
          </p:nvSpPr>
          <p:spPr bwMode="auto">
            <a:xfrm>
              <a:off x="4379471" y="3794331"/>
              <a:ext cx="66145" cy="64896"/>
            </a:xfrm>
            <a:custGeom>
              <a:avLst/>
              <a:gdLst>
                <a:gd name="T0" fmla="*/ 25 w 49"/>
                <a:gd name="T1" fmla="*/ 0 h 48"/>
                <a:gd name="T2" fmla="*/ 0 w 49"/>
                <a:gd name="T3" fmla="*/ 24 h 48"/>
                <a:gd name="T4" fmla="*/ 25 w 49"/>
                <a:gd name="T5" fmla="*/ 48 h 48"/>
                <a:gd name="T6" fmla="*/ 38 w 49"/>
                <a:gd name="T7" fmla="*/ 44 h 48"/>
                <a:gd name="T8" fmla="*/ 44 w 49"/>
                <a:gd name="T9" fmla="*/ 39 h 48"/>
                <a:gd name="T10" fmla="*/ 49 w 49"/>
                <a:gd name="T11" fmla="*/ 24 h 48"/>
                <a:gd name="T12" fmla="*/ 25 w 49"/>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25" y="0"/>
                  </a:moveTo>
                  <a:cubicBezTo>
                    <a:pt x="11" y="0"/>
                    <a:pt x="0" y="11"/>
                    <a:pt x="0" y="24"/>
                  </a:cubicBezTo>
                  <a:cubicBezTo>
                    <a:pt x="0" y="37"/>
                    <a:pt x="11" y="48"/>
                    <a:pt x="25" y="48"/>
                  </a:cubicBezTo>
                  <a:cubicBezTo>
                    <a:pt x="30" y="48"/>
                    <a:pt x="34" y="47"/>
                    <a:pt x="38" y="44"/>
                  </a:cubicBezTo>
                  <a:cubicBezTo>
                    <a:pt x="40" y="43"/>
                    <a:pt x="42" y="41"/>
                    <a:pt x="44" y="39"/>
                  </a:cubicBezTo>
                  <a:cubicBezTo>
                    <a:pt x="47" y="35"/>
                    <a:pt x="49" y="30"/>
                    <a:pt x="49" y="24"/>
                  </a:cubicBezTo>
                  <a:cubicBezTo>
                    <a:pt x="49" y="11"/>
                    <a:pt x="38" y="0"/>
                    <a:pt x="25"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1" name="Freeform 226"/>
            <p:cNvSpPr/>
            <p:nvPr>
              <p:custDataLst>
                <p:tags r:id="rId213"/>
              </p:custDataLst>
            </p:nvPr>
          </p:nvSpPr>
          <p:spPr bwMode="auto">
            <a:xfrm>
              <a:off x="4524240" y="3937852"/>
              <a:ext cx="64896" cy="63649"/>
            </a:xfrm>
            <a:custGeom>
              <a:avLst/>
              <a:gdLst>
                <a:gd name="T0" fmla="*/ 24 w 48"/>
                <a:gd name="T1" fmla="*/ 0 h 48"/>
                <a:gd name="T2" fmla="*/ 7 w 48"/>
                <a:gd name="T3" fmla="*/ 7 h 48"/>
                <a:gd name="T4" fmla="*/ 2 w 48"/>
                <a:gd name="T5" fmla="*/ 14 h 48"/>
                <a:gd name="T6" fmla="*/ 0 w 48"/>
                <a:gd name="T7" fmla="*/ 24 h 48"/>
                <a:gd name="T8" fmla="*/ 24 w 48"/>
                <a:gd name="T9" fmla="*/ 48 h 48"/>
                <a:gd name="T10" fmla="*/ 48 w 48"/>
                <a:gd name="T11" fmla="*/ 24 h 48"/>
                <a:gd name="T12" fmla="*/ 44 w 48"/>
                <a:gd name="T13" fmla="*/ 11 h 48"/>
                <a:gd name="T14" fmla="*/ 37 w 48"/>
                <a:gd name="T15" fmla="*/ 4 h 48"/>
                <a:gd name="T16" fmla="*/ 24 w 4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8">
                  <a:moveTo>
                    <a:pt x="24" y="0"/>
                  </a:moveTo>
                  <a:cubicBezTo>
                    <a:pt x="17" y="0"/>
                    <a:pt x="11" y="3"/>
                    <a:pt x="7" y="7"/>
                  </a:cubicBezTo>
                  <a:cubicBezTo>
                    <a:pt x="5" y="9"/>
                    <a:pt x="3" y="11"/>
                    <a:pt x="2" y="14"/>
                  </a:cubicBezTo>
                  <a:cubicBezTo>
                    <a:pt x="0" y="17"/>
                    <a:pt x="0" y="20"/>
                    <a:pt x="0" y="24"/>
                  </a:cubicBezTo>
                  <a:cubicBezTo>
                    <a:pt x="0" y="38"/>
                    <a:pt x="10" y="48"/>
                    <a:pt x="24" y="48"/>
                  </a:cubicBezTo>
                  <a:cubicBezTo>
                    <a:pt x="37" y="48"/>
                    <a:pt x="48" y="38"/>
                    <a:pt x="48" y="24"/>
                  </a:cubicBezTo>
                  <a:cubicBezTo>
                    <a:pt x="48" y="19"/>
                    <a:pt x="46" y="14"/>
                    <a:pt x="44" y="11"/>
                  </a:cubicBezTo>
                  <a:cubicBezTo>
                    <a:pt x="42" y="8"/>
                    <a:pt x="40" y="6"/>
                    <a:pt x="37" y="4"/>
                  </a:cubicBezTo>
                  <a:cubicBezTo>
                    <a:pt x="33" y="1"/>
                    <a:pt x="29" y="0"/>
                    <a:pt x="24"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2" name="Freeform 227"/>
            <p:cNvSpPr/>
            <p:nvPr>
              <p:custDataLst>
                <p:tags r:id="rId214"/>
              </p:custDataLst>
            </p:nvPr>
          </p:nvSpPr>
          <p:spPr bwMode="auto">
            <a:xfrm>
              <a:off x="5047154" y="3956572"/>
              <a:ext cx="53665" cy="44928"/>
            </a:xfrm>
            <a:custGeom>
              <a:avLst/>
              <a:gdLst>
                <a:gd name="T0" fmla="*/ 38 w 40"/>
                <a:gd name="T1" fmla="*/ 0 h 34"/>
                <a:gd name="T2" fmla="*/ 0 w 40"/>
                <a:gd name="T3" fmla="*/ 28 h 34"/>
                <a:gd name="T4" fmla="*/ 16 w 40"/>
                <a:gd name="T5" fmla="*/ 34 h 34"/>
                <a:gd name="T6" fmla="*/ 40 w 40"/>
                <a:gd name="T7" fmla="*/ 10 h 34"/>
                <a:gd name="T8" fmla="*/ 38 w 40"/>
                <a:gd name="T9" fmla="*/ 0 h 34"/>
              </a:gdLst>
              <a:ahLst/>
              <a:cxnLst>
                <a:cxn ang="0">
                  <a:pos x="T0" y="T1"/>
                </a:cxn>
                <a:cxn ang="0">
                  <a:pos x="T2" y="T3"/>
                </a:cxn>
                <a:cxn ang="0">
                  <a:pos x="T4" y="T5"/>
                </a:cxn>
                <a:cxn ang="0">
                  <a:pos x="T6" y="T7"/>
                </a:cxn>
                <a:cxn ang="0">
                  <a:pos x="T8" y="T9"/>
                </a:cxn>
              </a:cxnLst>
              <a:rect l="0" t="0" r="r" b="b"/>
              <a:pathLst>
                <a:path w="40" h="34">
                  <a:moveTo>
                    <a:pt x="38" y="0"/>
                  </a:moveTo>
                  <a:cubicBezTo>
                    <a:pt x="28" y="12"/>
                    <a:pt x="14" y="21"/>
                    <a:pt x="0" y="28"/>
                  </a:cubicBezTo>
                  <a:cubicBezTo>
                    <a:pt x="4" y="32"/>
                    <a:pt x="10" y="34"/>
                    <a:pt x="16" y="34"/>
                  </a:cubicBezTo>
                  <a:cubicBezTo>
                    <a:pt x="30" y="34"/>
                    <a:pt x="40" y="24"/>
                    <a:pt x="40" y="10"/>
                  </a:cubicBezTo>
                  <a:cubicBezTo>
                    <a:pt x="40" y="7"/>
                    <a:pt x="40" y="3"/>
                    <a:pt x="38" y="0"/>
                  </a:cubicBezTo>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3" name="Freeform 228"/>
            <p:cNvSpPr/>
            <p:nvPr>
              <p:custDataLst>
                <p:tags r:id="rId215"/>
              </p:custDataLst>
            </p:nvPr>
          </p:nvSpPr>
          <p:spPr bwMode="auto">
            <a:xfrm>
              <a:off x="5159474" y="3808060"/>
              <a:ext cx="64896" cy="64896"/>
            </a:xfrm>
            <a:custGeom>
              <a:avLst/>
              <a:gdLst>
                <a:gd name="T0" fmla="*/ 52 w 52"/>
                <a:gd name="T1" fmla="*/ 0 h 52"/>
                <a:gd name="T2" fmla="*/ 0 w 52"/>
                <a:gd name="T3" fmla="*/ 0 h 52"/>
                <a:gd name="T4" fmla="*/ 23 w 52"/>
                <a:gd name="T5" fmla="*/ 24 h 52"/>
                <a:gd name="T6" fmla="*/ 30 w 52"/>
                <a:gd name="T7" fmla="*/ 30 h 52"/>
                <a:gd name="T8" fmla="*/ 52 w 52"/>
                <a:gd name="T9" fmla="*/ 52 h 52"/>
                <a:gd name="T10" fmla="*/ 52 w 52"/>
                <a:gd name="T11" fmla="*/ 0 h 52"/>
              </a:gdLst>
              <a:ahLst/>
              <a:cxnLst>
                <a:cxn ang="0">
                  <a:pos x="T0" y="T1"/>
                </a:cxn>
                <a:cxn ang="0">
                  <a:pos x="T2" y="T3"/>
                </a:cxn>
                <a:cxn ang="0">
                  <a:pos x="T4" y="T5"/>
                </a:cxn>
                <a:cxn ang="0">
                  <a:pos x="T6" y="T7"/>
                </a:cxn>
                <a:cxn ang="0">
                  <a:pos x="T8" y="T9"/>
                </a:cxn>
                <a:cxn ang="0">
                  <a:pos x="T10" y="T11"/>
                </a:cxn>
              </a:cxnLst>
              <a:rect l="0" t="0" r="r" b="b"/>
              <a:pathLst>
                <a:path w="52" h="52">
                  <a:moveTo>
                    <a:pt x="52" y="0"/>
                  </a:moveTo>
                  <a:lnTo>
                    <a:pt x="0" y="0"/>
                  </a:lnTo>
                  <a:lnTo>
                    <a:pt x="23" y="24"/>
                  </a:lnTo>
                  <a:lnTo>
                    <a:pt x="30" y="30"/>
                  </a:lnTo>
                  <a:lnTo>
                    <a:pt x="52" y="52"/>
                  </a:lnTo>
                  <a:lnTo>
                    <a:pt x="52" y="0"/>
                  </a:lnTo>
                  <a:close/>
                </a:path>
              </a:pathLst>
            </a:custGeom>
            <a:solidFill>
              <a:srgbClr val="B0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4" name="Freeform 229"/>
            <p:cNvSpPr/>
            <p:nvPr>
              <p:custDataLst>
                <p:tags r:id="rId216"/>
              </p:custDataLst>
            </p:nvPr>
          </p:nvSpPr>
          <p:spPr bwMode="auto">
            <a:xfrm>
              <a:off x="5159474" y="3808060"/>
              <a:ext cx="64896" cy="64896"/>
            </a:xfrm>
            <a:custGeom>
              <a:avLst/>
              <a:gdLst>
                <a:gd name="T0" fmla="*/ 52 w 52"/>
                <a:gd name="T1" fmla="*/ 0 h 52"/>
                <a:gd name="T2" fmla="*/ 0 w 52"/>
                <a:gd name="T3" fmla="*/ 0 h 52"/>
                <a:gd name="T4" fmla="*/ 23 w 52"/>
                <a:gd name="T5" fmla="*/ 24 h 52"/>
                <a:gd name="T6" fmla="*/ 30 w 52"/>
                <a:gd name="T7" fmla="*/ 30 h 52"/>
                <a:gd name="T8" fmla="*/ 52 w 52"/>
                <a:gd name="T9" fmla="*/ 52 h 52"/>
                <a:gd name="T10" fmla="*/ 52 w 52"/>
                <a:gd name="T11" fmla="*/ 0 h 52"/>
              </a:gdLst>
              <a:ahLst/>
              <a:cxnLst>
                <a:cxn ang="0">
                  <a:pos x="T0" y="T1"/>
                </a:cxn>
                <a:cxn ang="0">
                  <a:pos x="T2" y="T3"/>
                </a:cxn>
                <a:cxn ang="0">
                  <a:pos x="T4" y="T5"/>
                </a:cxn>
                <a:cxn ang="0">
                  <a:pos x="T6" y="T7"/>
                </a:cxn>
                <a:cxn ang="0">
                  <a:pos x="T8" y="T9"/>
                </a:cxn>
                <a:cxn ang="0">
                  <a:pos x="T10" y="T11"/>
                </a:cxn>
              </a:cxnLst>
              <a:rect l="0" t="0" r="r" b="b"/>
              <a:pathLst>
                <a:path w="52" h="52">
                  <a:moveTo>
                    <a:pt x="52" y="0"/>
                  </a:moveTo>
                  <a:lnTo>
                    <a:pt x="0" y="0"/>
                  </a:lnTo>
                  <a:lnTo>
                    <a:pt x="23" y="24"/>
                  </a:lnTo>
                  <a:lnTo>
                    <a:pt x="30" y="30"/>
                  </a:lnTo>
                  <a:lnTo>
                    <a:pt x="52" y="52"/>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5" name="Freeform 230"/>
            <p:cNvSpPr/>
            <p:nvPr>
              <p:custDataLst>
                <p:tags r:id="rId217"/>
              </p:custDataLst>
            </p:nvPr>
          </p:nvSpPr>
          <p:spPr bwMode="auto">
            <a:xfrm>
              <a:off x="4478063" y="3472345"/>
              <a:ext cx="607779" cy="415587"/>
            </a:xfrm>
            <a:custGeom>
              <a:avLst/>
              <a:gdLst>
                <a:gd name="T0" fmla="*/ 423 w 451"/>
                <a:gd name="T1" fmla="*/ 308 h 308"/>
                <a:gd name="T2" fmla="*/ 28 w 451"/>
                <a:gd name="T3" fmla="*/ 308 h 308"/>
                <a:gd name="T4" fmla="*/ 0 w 451"/>
                <a:gd name="T5" fmla="*/ 279 h 308"/>
                <a:gd name="T6" fmla="*/ 0 w 451"/>
                <a:gd name="T7" fmla="*/ 28 h 308"/>
                <a:gd name="T8" fmla="*/ 28 w 451"/>
                <a:gd name="T9" fmla="*/ 0 h 308"/>
                <a:gd name="T10" fmla="*/ 423 w 451"/>
                <a:gd name="T11" fmla="*/ 0 h 308"/>
                <a:gd name="T12" fmla="*/ 451 w 451"/>
                <a:gd name="T13" fmla="*/ 28 h 308"/>
                <a:gd name="T14" fmla="*/ 451 w 451"/>
                <a:gd name="T15" fmla="*/ 279 h 308"/>
                <a:gd name="T16" fmla="*/ 423 w 451"/>
                <a:gd name="T17"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1" h="308">
                  <a:moveTo>
                    <a:pt x="423" y="308"/>
                  </a:moveTo>
                  <a:cubicBezTo>
                    <a:pt x="28" y="308"/>
                    <a:pt x="28" y="308"/>
                    <a:pt x="28" y="308"/>
                  </a:cubicBezTo>
                  <a:cubicBezTo>
                    <a:pt x="12" y="308"/>
                    <a:pt x="0" y="295"/>
                    <a:pt x="0" y="279"/>
                  </a:cubicBezTo>
                  <a:cubicBezTo>
                    <a:pt x="0" y="28"/>
                    <a:pt x="0" y="28"/>
                    <a:pt x="0" y="28"/>
                  </a:cubicBezTo>
                  <a:cubicBezTo>
                    <a:pt x="0" y="12"/>
                    <a:pt x="12" y="0"/>
                    <a:pt x="28" y="0"/>
                  </a:cubicBezTo>
                  <a:cubicBezTo>
                    <a:pt x="423" y="0"/>
                    <a:pt x="423" y="0"/>
                    <a:pt x="423" y="0"/>
                  </a:cubicBezTo>
                  <a:cubicBezTo>
                    <a:pt x="438" y="0"/>
                    <a:pt x="451" y="12"/>
                    <a:pt x="451" y="28"/>
                  </a:cubicBezTo>
                  <a:cubicBezTo>
                    <a:pt x="451" y="279"/>
                    <a:pt x="451" y="279"/>
                    <a:pt x="451" y="279"/>
                  </a:cubicBezTo>
                  <a:cubicBezTo>
                    <a:pt x="451" y="295"/>
                    <a:pt x="438" y="308"/>
                    <a:pt x="423" y="3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6" name="Rectangle 231"/>
            <p:cNvSpPr>
              <a:spLocks noChangeArrowheads="1"/>
            </p:cNvSpPr>
            <p:nvPr>
              <p:custDataLst>
                <p:tags r:id="rId218"/>
              </p:custDataLst>
            </p:nvPr>
          </p:nvSpPr>
          <p:spPr bwMode="auto">
            <a:xfrm>
              <a:off x="4952305" y="3491066"/>
              <a:ext cx="21217" cy="49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7" name="Freeform 232"/>
            <p:cNvSpPr/>
            <p:nvPr>
              <p:custDataLst>
                <p:tags r:id="rId219"/>
              </p:custDataLst>
            </p:nvPr>
          </p:nvSpPr>
          <p:spPr bwMode="auto">
            <a:xfrm>
              <a:off x="5052146" y="3487321"/>
              <a:ext cx="17472" cy="17472"/>
            </a:xfrm>
            <a:custGeom>
              <a:avLst/>
              <a:gdLst>
                <a:gd name="T0" fmla="*/ 12 w 14"/>
                <a:gd name="T1" fmla="*/ 14 h 14"/>
                <a:gd name="T2" fmla="*/ 0 w 14"/>
                <a:gd name="T3" fmla="*/ 2 h 14"/>
                <a:gd name="T4" fmla="*/ 3 w 14"/>
                <a:gd name="T5" fmla="*/ 0 h 14"/>
                <a:gd name="T6" fmla="*/ 14 w 14"/>
                <a:gd name="T7" fmla="*/ 11 h 14"/>
                <a:gd name="T8" fmla="*/ 12 w 14"/>
                <a:gd name="T9" fmla="*/ 14 h 14"/>
              </a:gdLst>
              <a:ahLst/>
              <a:cxnLst>
                <a:cxn ang="0">
                  <a:pos x="T0" y="T1"/>
                </a:cxn>
                <a:cxn ang="0">
                  <a:pos x="T2" y="T3"/>
                </a:cxn>
                <a:cxn ang="0">
                  <a:pos x="T4" y="T5"/>
                </a:cxn>
                <a:cxn ang="0">
                  <a:pos x="T6" y="T7"/>
                </a:cxn>
                <a:cxn ang="0">
                  <a:pos x="T8" y="T9"/>
                </a:cxn>
              </a:cxnLst>
              <a:rect l="0" t="0" r="r" b="b"/>
              <a:pathLst>
                <a:path w="14" h="14">
                  <a:moveTo>
                    <a:pt x="12" y="14"/>
                  </a:moveTo>
                  <a:lnTo>
                    <a:pt x="0" y="2"/>
                  </a:lnTo>
                  <a:lnTo>
                    <a:pt x="3" y="0"/>
                  </a:lnTo>
                  <a:lnTo>
                    <a:pt x="14" y="11"/>
                  </a:lnTo>
                  <a:lnTo>
                    <a:pt x="12" y="14"/>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8" name="Freeform 233"/>
            <p:cNvSpPr/>
            <p:nvPr>
              <p:custDataLst>
                <p:tags r:id="rId220"/>
              </p:custDataLst>
            </p:nvPr>
          </p:nvSpPr>
          <p:spPr bwMode="auto">
            <a:xfrm>
              <a:off x="5052146" y="3487321"/>
              <a:ext cx="17472" cy="17472"/>
            </a:xfrm>
            <a:custGeom>
              <a:avLst/>
              <a:gdLst>
                <a:gd name="T0" fmla="*/ 3 w 14"/>
                <a:gd name="T1" fmla="*/ 14 h 14"/>
                <a:gd name="T2" fmla="*/ 14 w 14"/>
                <a:gd name="T3" fmla="*/ 2 h 14"/>
                <a:gd name="T4" fmla="*/ 12 w 14"/>
                <a:gd name="T5" fmla="*/ 0 h 14"/>
                <a:gd name="T6" fmla="*/ 0 w 14"/>
                <a:gd name="T7" fmla="*/ 11 h 14"/>
                <a:gd name="T8" fmla="*/ 3 w 14"/>
                <a:gd name="T9" fmla="*/ 14 h 14"/>
              </a:gdLst>
              <a:ahLst/>
              <a:cxnLst>
                <a:cxn ang="0">
                  <a:pos x="T0" y="T1"/>
                </a:cxn>
                <a:cxn ang="0">
                  <a:pos x="T2" y="T3"/>
                </a:cxn>
                <a:cxn ang="0">
                  <a:pos x="T4" y="T5"/>
                </a:cxn>
                <a:cxn ang="0">
                  <a:pos x="T6" y="T7"/>
                </a:cxn>
                <a:cxn ang="0">
                  <a:pos x="T8" y="T9"/>
                </a:cxn>
              </a:cxnLst>
              <a:rect l="0" t="0" r="r" b="b"/>
              <a:pathLst>
                <a:path w="14" h="14">
                  <a:moveTo>
                    <a:pt x="3" y="14"/>
                  </a:moveTo>
                  <a:lnTo>
                    <a:pt x="14" y="2"/>
                  </a:lnTo>
                  <a:lnTo>
                    <a:pt x="12" y="0"/>
                  </a:lnTo>
                  <a:lnTo>
                    <a:pt x="0" y="11"/>
                  </a:lnTo>
                  <a:lnTo>
                    <a:pt x="3" y="14"/>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49" name="Freeform 234"/>
            <p:cNvSpPr/>
            <p:nvPr>
              <p:custDataLst>
                <p:tags r:id="rId221"/>
              </p:custDataLst>
            </p:nvPr>
          </p:nvSpPr>
          <p:spPr bwMode="auto">
            <a:xfrm>
              <a:off x="5005970" y="3479833"/>
              <a:ext cx="26209" cy="26209"/>
            </a:xfrm>
            <a:custGeom>
              <a:avLst/>
              <a:gdLst>
                <a:gd name="T0" fmla="*/ 17 w 21"/>
                <a:gd name="T1" fmla="*/ 17 h 21"/>
                <a:gd name="T2" fmla="*/ 17 w 21"/>
                <a:gd name="T3" fmla="*/ 13 h 21"/>
                <a:gd name="T4" fmla="*/ 8 w 21"/>
                <a:gd name="T5" fmla="*/ 13 h 21"/>
                <a:gd name="T6" fmla="*/ 8 w 21"/>
                <a:gd name="T7" fmla="*/ 8 h 21"/>
                <a:gd name="T8" fmla="*/ 13 w 21"/>
                <a:gd name="T9" fmla="*/ 8 h 21"/>
                <a:gd name="T10" fmla="*/ 13 w 21"/>
                <a:gd name="T11" fmla="*/ 17 h 21"/>
                <a:gd name="T12" fmla="*/ 17 w 21"/>
                <a:gd name="T13" fmla="*/ 17 h 21"/>
                <a:gd name="T14" fmla="*/ 17 w 21"/>
                <a:gd name="T15" fmla="*/ 13 h 21"/>
                <a:gd name="T16" fmla="*/ 17 w 21"/>
                <a:gd name="T17" fmla="*/ 17 h 21"/>
                <a:gd name="T18" fmla="*/ 21 w 21"/>
                <a:gd name="T19" fmla="*/ 17 h 21"/>
                <a:gd name="T20" fmla="*/ 21 w 21"/>
                <a:gd name="T21" fmla="*/ 0 h 21"/>
                <a:gd name="T22" fmla="*/ 0 w 21"/>
                <a:gd name="T23" fmla="*/ 0 h 21"/>
                <a:gd name="T24" fmla="*/ 0 w 21"/>
                <a:gd name="T25" fmla="*/ 21 h 21"/>
                <a:gd name="T26" fmla="*/ 21 w 21"/>
                <a:gd name="T27" fmla="*/ 21 h 21"/>
                <a:gd name="T28" fmla="*/ 21 w 21"/>
                <a:gd name="T29" fmla="*/ 17 h 21"/>
                <a:gd name="T30" fmla="*/ 17 w 21"/>
                <a:gd name="T31"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1">
                  <a:moveTo>
                    <a:pt x="17" y="17"/>
                  </a:moveTo>
                  <a:lnTo>
                    <a:pt x="17" y="13"/>
                  </a:lnTo>
                  <a:lnTo>
                    <a:pt x="8" y="13"/>
                  </a:lnTo>
                  <a:lnTo>
                    <a:pt x="8" y="8"/>
                  </a:lnTo>
                  <a:lnTo>
                    <a:pt x="13" y="8"/>
                  </a:lnTo>
                  <a:lnTo>
                    <a:pt x="13" y="17"/>
                  </a:lnTo>
                  <a:lnTo>
                    <a:pt x="17" y="17"/>
                  </a:lnTo>
                  <a:lnTo>
                    <a:pt x="17" y="13"/>
                  </a:lnTo>
                  <a:lnTo>
                    <a:pt x="17" y="17"/>
                  </a:lnTo>
                  <a:lnTo>
                    <a:pt x="21" y="17"/>
                  </a:lnTo>
                  <a:lnTo>
                    <a:pt x="21" y="0"/>
                  </a:lnTo>
                  <a:lnTo>
                    <a:pt x="0" y="0"/>
                  </a:lnTo>
                  <a:lnTo>
                    <a:pt x="0" y="21"/>
                  </a:lnTo>
                  <a:lnTo>
                    <a:pt x="21" y="21"/>
                  </a:lnTo>
                  <a:lnTo>
                    <a:pt x="21" y="17"/>
                  </a:lnTo>
                  <a:lnTo>
                    <a:pt x="17" y="17"/>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0" name="Rectangle 235"/>
            <p:cNvSpPr>
              <a:spLocks noChangeArrowheads="1"/>
            </p:cNvSpPr>
            <p:nvPr>
              <p:custDataLst>
                <p:tags r:id="rId222"/>
              </p:custDataLst>
            </p:nvPr>
          </p:nvSpPr>
          <p:spPr bwMode="auto">
            <a:xfrm>
              <a:off x="5002226" y="3491066"/>
              <a:ext cx="16224" cy="137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1" name="Freeform 236"/>
            <p:cNvSpPr/>
            <p:nvPr>
              <p:custDataLst>
                <p:tags r:id="rId223"/>
              </p:custDataLst>
            </p:nvPr>
          </p:nvSpPr>
          <p:spPr bwMode="auto">
            <a:xfrm>
              <a:off x="4997234" y="3486074"/>
              <a:ext cx="27456" cy="23713"/>
            </a:xfrm>
            <a:custGeom>
              <a:avLst/>
              <a:gdLst>
                <a:gd name="T0" fmla="*/ 17 w 22"/>
                <a:gd name="T1" fmla="*/ 15 h 19"/>
                <a:gd name="T2" fmla="*/ 17 w 22"/>
                <a:gd name="T3" fmla="*/ 11 h 19"/>
                <a:gd name="T4" fmla="*/ 9 w 22"/>
                <a:gd name="T5" fmla="*/ 11 h 19"/>
                <a:gd name="T6" fmla="*/ 9 w 22"/>
                <a:gd name="T7" fmla="*/ 9 h 19"/>
                <a:gd name="T8" fmla="*/ 13 w 22"/>
                <a:gd name="T9" fmla="*/ 9 h 19"/>
                <a:gd name="T10" fmla="*/ 13 w 22"/>
                <a:gd name="T11" fmla="*/ 15 h 19"/>
                <a:gd name="T12" fmla="*/ 17 w 22"/>
                <a:gd name="T13" fmla="*/ 15 h 19"/>
                <a:gd name="T14" fmla="*/ 17 w 22"/>
                <a:gd name="T15" fmla="*/ 11 h 19"/>
                <a:gd name="T16" fmla="*/ 17 w 22"/>
                <a:gd name="T17" fmla="*/ 15 h 19"/>
                <a:gd name="T18" fmla="*/ 22 w 22"/>
                <a:gd name="T19" fmla="*/ 15 h 19"/>
                <a:gd name="T20" fmla="*/ 22 w 22"/>
                <a:gd name="T21" fmla="*/ 0 h 19"/>
                <a:gd name="T22" fmla="*/ 0 w 22"/>
                <a:gd name="T23" fmla="*/ 0 h 19"/>
                <a:gd name="T24" fmla="*/ 0 w 22"/>
                <a:gd name="T25" fmla="*/ 19 h 19"/>
                <a:gd name="T26" fmla="*/ 22 w 22"/>
                <a:gd name="T27" fmla="*/ 19 h 19"/>
                <a:gd name="T28" fmla="*/ 22 w 22"/>
                <a:gd name="T29" fmla="*/ 15 h 19"/>
                <a:gd name="T30" fmla="*/ 17 w 22"/>
                <a:gd name="T3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9">
                  <a:moveTo>
                    <a:pt x="17" y="15"/>
                  </a:moveTo>
                  <a:lnTo>
                    <a:pt x="17" y="11"/>
                  </a:lnTo>
                  <a:lnTo>
                    <a:pt x="9" y="11"/>
                  </a:lnTo>
                  <a:lnTo>
                    <a:pt x="9" y="9"/>
                  </a:lnTo>
                  <a:lnTo>
                    <a:pt x="13" y="9"/>
                  </a:lnTo>
                  <a:lnTo>
                    <a:pt x="13" y="15"/>
                  </a:lnTo>
                  <a:lnTo>
                    <a:pt x="17" y="15"/>
                  </a:lnTo>
                  <a:lnTo>
                    <a:pt x="17" y="11"/>
                  </a:lnTo>
                  <a:lnTo>
                    <a:pt x="17" y="15"/>
                  </a:lnTo>
                  <a:lnTo>
                    <a:pt x="22" y="15"/>
                  </a:lnTo>
                  <a:lnTo>
                    <a:pt x="22" y="0"/>
                  </a:lnTo>
                  <a:lnTo>
                    <a:pt x="0" y="0"/>
                  </a:lnTo>
                  <a:lnTo>
                    <a:pt x="0" y="19"/>
                  </a:lnTo>
                  <a:lnTo>
                    <a:pt x="22" y="19"/>
                  </a:lnTo>
                  <a:lnTo>
                    <a:pt x="22" y="15"/>
                  </a:lnTo>
                  <a:lnTo>
                    <a:pt x="17" y="15"/>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2" name="Freeform 237"/>
            <p:cNvSpPr/>
            <p:nvPr>
              <p:custDataLst>
                <p:tags r:id="rId224"/>
              </p:custDataLst>
            </p:nvPr>
          </p:nvSpPr>
          <p:spPr bwMode="auto">
            <a:xfrm>
              <a:off x="4510511" y="3517274"/>
              <a:ext cx="542883" cy="339458"/>
            </a:xfrm>
            <a:custGeom>
              <a:avLst/>
              <a:gdLst>
                <a:gd name="T0" fmla="*/ 434 w 435"/>
                <a:gd name="T1" fmla="*/ 272 h 272"/>
                <a:gd name="T2" fmla="*/ 434 w 435"/>
                <a:gd name="T3" fmla="*/ 271 h 272"/>
                <a:gd name="T4" fmla="*/ 1 w 435"/>
                <a:gd name="T5" fmla="*/ 271 h 272"/>
                <a:gd name="T6" fmla="*/ 1 w 435"/>
                <a:gd name="T7" fmla="*/ 1 h 272"/>
                <a:gd name="T8" fmla="*/ 434 w 435"/>
                <a:gd name="T9" fmla="*/ 1 h 272"/>
                <a:gd name="T10" fmla="*/ 434 w 435"/>
                <a:gd name="T11" fmla="*/ 272 h 272"/>
                <a:gd name="T12" fmla="*/ 434 w 435"/>
                <a:gd name="T13" fmla="*/ 272 h 272"/>
                <a:gd name="T14" fmla="*/ 434 w 435"/>
                <a:gd name="T15" fmla="*/ 271 h 272"/>
                <a:gd name="T16" fmla="*/ 434 w 435"/>
                <a:gd name="T17" fmla="*/ 272 h 272"/>
                <a:gd name="T18" fmla="*/ 435 w 435"/>
                <a:gd name="T19" fmla="*/ 272 h 272"/>
                <a:gd name="T20" fmla="*/ 435 w 435"/>
                <a:gd name="T21" fmla="*/ 0 h 272"/>
                <a:gd name="T22" fmla="*/ 0 w 435"/>
                <a:gd name="T23" fmla="*/ 0 h 272"/>
                <a:gd name="T24" fmla="*/ 0 w 435"/>
                <a:gd name="T25" fmla="*/ 272 h 272"/>
                <a:gd name="T26" fmla="*/ 435 w 435"/>
                <a:gd name="T27" fmla="*/ 272 h 272"/>
                <a:gd name="T28" fmla="*/ 435 w 435"/>
                <a:gd name="T29" fmla="*/ 272 h 272"/>
                <a:gd name="T30" fmla="*/ 434 w 435"/>
                <a:gd name="T3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272">
                  <a:moveTo>
                    <a:pt x="434" y="272"/>
                  </a:moveTo>
                  <a:lnTo>
                    <a:pt x="434" y="271"/>
                  </a:lnTo>
                  <a:lnTo>
                    <a:pt x="1" y="271"/>
                  </a:lnTo>
                  <a:lnTo>
                    <a:pt x="1" y="1"/>
                  </a:lnTo>
                  <a:lnTo>
                    <a:pt x="434" y="1"/>
                  </a:lnTo>
                  <a:lnTo>
                    <a:pt x="434" y="272"/>
                  </a:lnTo>
                  <a:lnTo>
                    <a:pt x="434" y="272"/>
                  </a:lnTo>
                  <a:lnTo>
                    <a:pt x="434" y="271"/>
                  </a:lnTo>
                  <a:lnTo>
                    <a:pt x="434" y="272"/>
                  </a:lnTo>
                  <a:lnTo>
                    <a:pt x="435" y="272"/>
                  </a:lnTo>
                  <a:lnTo>
                    <a:pt x="435" y="0"/>
                  </a:lnTo>
                  <a:lnTo>
                    <a:pt x="0" y="0"/>
                  </a:lnTo>
                  <a:lnTo>
                    <a:pt x="0" y="272"/>
                  </a:lnTo>
                  <a:lnTo>
                    <a:pt x="435" y="272"/>
                  </a:lnTo>
                  <a:lnTo>
                    <a:pt x="435" y="272"/>
                  </a:lnTo>
                  <a:lnTo>
                    <a:pt x="434" y="272"/>
                  </a:lnTo>
                  <a:close/>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3" name="Freeform 238"/>
            <p:cNvSpPr/>
            <p:nvPr>
              <p:custDataLst>
                <p:tags r:id="rId225"/>
              </p:custDataLst>
            </p:nvPr>
          </p:nvSpPr>
          <p:spPr bwMode="auto">
            <a:xfrm>
              <a:off x="4510511" y="3517274"/>
              <a:ext cx="542883" cy="339458"/>
            </a:xfrm>
            <a:custGeom>
              <a:avLst/>
              <a:gdLst>
                <a:gd name="T0" fmla="*/ 434 w 435"/>
                <a:gd name="T1" fmla="*/ 272 h 272"/>
                <a:gd name="T2" fmla="*/ 434 w 435"/>
                <a:gd name="T3" fmla="*/ 271 h 272"/>
                <a:gd name="T4" fmla="*/ 1 w 435"/>
                <a:gd name="T5" fmla="*/ 271 h 272"/>
                <a:gd name="T6" fmla="*/ 1 w 435"/>
                <a:gd name="T7" fmla="*/ 1 h 272"/>
                <a:gd name="T8" fmla="*/ 434 w 435"/>
                <a:gd name="T9" fmla="*/ 1 h 272"/>
                <a:gd name="T10" fmla="*/ 434 w 435"/>
                <a:gd name="T11" fmla="*/ 272 h 272"/>
                <a:gd name="T12" fmla="*/ 434 w 435"/>
                <a:gd name="T13" fmla="*/ 272 h 272"/>
                <a:gd name="T14" fmla="*/ 434 w 435"/>
                <a:gd name="T15" fmla="*/ 271 h 272"/>
                <a:gd name="T16" fmla="*/ 434 w 435"/>
                <a:gd name="T17" fmla="*/ 272 h 272"/>
                <a:gd name="T18" fmla="*/ 435 w 435"/>
                <a:gd name="T19" fmla="*/ 272 h 272"/>
                <a:gd name="T20" fmla="*/ 435 w 435"/>
                <a:gd name="T21" fmla="*/ 0 h 272"/>
                <a:gd name="T22" fmla="*/ 0 w 435"/>
                <a:gd name="T23" fmla="*/ 0 h 272"/>
                <a:gd name="T24" fmla="*/ 0 w 435"/>
                <a:gd name="T25" fmla="*/ 272 h 272"/>
                <a:gd name="T26" fmla="*/ 435 w 435"/>
                <a:gd name="T27" fmla="*/ 272 h 272"/>
                <a:gd name="T28" fmla="*/ 435 w 435"/>
                <a:gd name="T29" fmla="*/ 272 h 272"/>
                <a:gd name="T30" fmla="*/ 434 w 435"/>
                <a:gd name="T3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272">
                  <a:moveTo>
                    <a:pt x="434" y="272"/>
                  </a:moveTo>
                  <a:lnTo>
                    <a:pt x="434" y="271"/>
                  </a:lnTo>
                  <a:lnTo>
                    <a:pt x="1" y="271"/>
                  </a:lnTo>
                  <a:lnTo>
                    <a:pt x="1" y="1"/>
                  </a:lnTo>
                  <a:lnTo>
                    <a:pt x="434" y="1"/>
                  </a:lnTo>
                  <a:lnTo>
                    <a:pt x="434" y="272"/>
                  </a:lnTo>
                  <a:lnTo>
                    <a:pt x="434" y="272"/>
                  </a:lnTo>
                  <a:lnTo>
                    <a:pt x="434" y="271"/>
                  </a:lnTo>
                  <a:lnTo>
                    <a:pt x="434" y="272"/>
                  </a:lnTo>
                  <a:lnTo>
                    <a:pt x="435" y="272"/>
                  </a:lnTo>
                  <a:lnTo>
                    <a:pt x="435" y="0"/>
                  </a:lnTo>
                  <a:lnTo>
                    <a:pt x="0" y="0"/>
                  </a:lnTo>
                  <a:lnTo>
                    <a:pt x="0" y="272"/>
                  </a:lnTo>
                  <a:lnTo>
                    <a:pt x="435" y="272"/>
                  </a:lnTo>
                  <a:lnTo>
                    <a:pt x="435" y="272"/>
                  </a:lnTo>
                  <a:lnTo>
                    <a:pt x="434" y="2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4" name="Rectangle 239"/>
            <p:cNvSpPr>
              <a:spLocks noChangeArrowheads="1"/>
            </p:cNvSpPr>
            <p:nvPr>
              <p:custDataLst>
                <p:tags r:id="rId226"/>
              </p:custDataLst>
            </p:nvPr>
          </p:nvSpPr>
          <p:spPr bwMode="auto">
            <a:xfrm>
              <a:off x="4510511" y="3518522"/>
              <a:ext cx="541635" cy="37440"/>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5" name="Rectangle 240"/>
            <p:cNvSpPr>
              <a:spLocks noChangeArrowheads="1"/>
            </p:cNvSpPr>
            <p:nvPr>
              <p:custDataLst>
                <p:tags r:id="rId227"/>
              </p:custDataLst>
            </p:nvPr>
          </p:nvSpPr>
          <p:spPr bwMode="auto">
            <a:xfrm>
              <a:off x="4525487" y="3569690"/>
              <a:ext cx="97344" cy="97345"/>
            </a:xfrm>
            <a:prstGeom prst="rect">
              <a:avLst/>
            </a:prstGeom>
            <a:solidFill>
              <a:srgbClr val="F7C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6" name="Rectangle 241"/>
            <p:cNvSpPr>
              <a:spLocks noChangeArrowheads="1"/>
            </p:cNvSpPr>
            <p:nvPr>
              <p:custDataLst>
                <p:tags r:id="rId228"/>
              </p:custDataLst>
            </p:nvPr>
          </p:nvSpPr>
          <p:spPr bwMode="auto">
            <a:xfrm>
              <a:off x="4629072" y="3569690"/>
              <a:ext cx="97344" cy="97345"/>
            </a:xfrm>
            <a:prstGeom prst="rect">
              <a:avLst/>
            </a:prstGeom>
            <a:solidFill>
              <a:srgbClr val="EC7D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7" name="Rectangle 242"/>
            <p:cNvSpPr>
              <a:spLocks noChangeArrowheads="1"/>
            </p:cNvSpPr>
            <p:nvPr>
              <p:custDataLst>
                <p:tags r:id="rId229"/>
              </p:custDataLst>
            </p:nvPr>
          </p:nvSpPr>
          <p:spPr bwMode="auto">
            <a:xfrm>
              <a:off x="4733905" y="3569690"/>
              <a:ext cx="97344" cy="97345"/>
            </a:xfrm>
            <a:prstGeom prst="rect">
              <a:avLst/>
            </a:prstGeom>
            <a:solidFill>
              <a:srgbClr val="7EC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8" name="Rectangle 243"/>
            <p:cNvSpPr>
              <a:spLocks noChangeArrowheads="1"/>
            </p:cNvSpPr>
            <p:nvPr>
              <p:custDataLst>
                <p:tags r:id="rId230"/>
              </p:custDataLst>
            </p:nvPr>
          </p:nvSpPr>
          <p:spPr bwMode="auto">
            <a:xfrm>
              <a:off x="4838737" y="3569690"/>
              <a:ext cx="96097" cy="97345"/>
            </a:xfrm>
            <a:prstGeom prst="rect">
              <a:avLst/>
            </a:prstGeom>
            <a:solidFill>
              <a:srgbClr val="9BDD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59" name="Rectangle 244"/>
            <p:cNvSpPr>
              <a:spLocks noChangeArrowheads="1"/>
            </p:cNvSpPr>
            <p:nvPr>
              <p:custDataLst>
                <p:tags r:id="rId231"/>
              </p:custDataLst>
            </p:nvPr>
          </p:nvSpPr>
          <p:spPr bwMode="auto">
            <a:xfrm>
              <a:off x="4942321" y="3569690"/>
              <a:ext cx="97344" cy="97345"/>
            </a:xfrm>
            <a:prstGeom prst="rect">
              <a:avLst/>
            </a:prstGeom>
            <a:solidFill>
              <a:srgbClr val="57B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0" name="Rectangle 245"/>
            <p:cNvSpPr>
              <a:spLocks noChangeArrowheads="1"/>
            </p:cNvSpPr>
            <p:nvPr>
              <p:custDataLst>
                <p:tags r:id="rId232"/>
              </p:custDataLst>
            </p:nvPr>
          </p:nvSpPr>
          <p:spPr bwMode="auto">
            <a:xfrm>
              <a:off x="4942321" y="3569690"/>
              <a:ext cx="97344" cy="9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1" name="Rectangle 246"/>
            <p:cNvSpPr>
              <a:spLocks noChangeArrowheads="1"/>
            </p:cNvSpPr>
            <p:nvPr>
              <p:custDataLst>
                <p:tags r:id="rId233"/>
              </p:custDataLst>
            </p:nvPr>
          </p:nvSpPr>
          <p:spPr bwMode="auto">
            <a:xfrm>
              <a:off x="4525487" y="3682010"/>
              <a:ext cx="409346" cy="6240"/>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2" name="Rectangle 247"/>
            <p:cNvSpPr>
              <a:spLocks noChangeArrowheads="1"/>
            </p:cNvSpPr>
            <p:nvPr>
              <p:custDataLst>
                <p:tags r:id="rId234"/>
              </p:custDataLst>
            </p:nvPr>
          </p:nvSpPr>
          <p:spPr bwMode="auto">
            <a:xfrm>
              <a:off x="4942321" y="3682010"/>
              <a:ext cx="97344" cy="6240"/>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3" name="Rectangle 248"/>
            <p:cNvSpPr>
              <a:spLocks noChangeArrowheads="1"/>
            </p:cNvSpPr>
            <p:nvPr>
              <p:custDataLst>
                <p:tags r:id="rId235"/>
              </p:custDataLst>
            </p:nvPr>
          </p:nvSpPr>
          <p:spPr bwMode="auto">
            <a:xfrm>
              <a:off x="4942321" y="3714459"/>
              <a:ext cx="97344"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4" name="Rectangle 249"/>
            <p:cNvSpPr>
              <a:spLocks noChangeArrowheads="1"/>
            </p:cNvSpPr>
            <p:nvPr>
              <p:custDataLst>
                <p:tags r:id="rId236"/>
              </p:custDataLst>
            </p:nvPr>
          </p:nvSpPr>
          <p:spPr bwMode="auto">
            <a:xfrm>
              <a:off x="4808785" y="3714459"/>
              <a:ext cx="126049"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5" name="Rectangle 250"/>
            <p:cNvSpPr>
              <a:spLocks noChangeArrowheads="1"/>
            </p:cNvSpPr>
            <p:nvPr>
              <p:custDataLst>
                <p:tags r:id="rId237"/>
              </p:custDataLst>
            </p:nvPr>
          </p:nvSpPr>
          <p:spPr bwMode="auto">
            <a:xfrm>
              <a:off x="4525487" y="3696987"/>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6" name="Rectangle 251"/>
            <p:cNvSpPr>
              <a:spLocks noChangeArrowheads="1"/>
            </p:cNvSpPr>
            <p:nvPr>
              <p:custDataLst>
                <p:tags r:id="rId238"/>
              </p:custDataLst>
            </p:nvPr>
          </p:nvSpPr>
          <p:spPr bwMode="auto">
            <a:xfrm>
              <a:off x="4571664" y="3696987"/>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7" name="Rectangle 252"/>
            <p:cNvSpPr>
              <a:spLocks noChangeArrowheads="1"/>
            </p:cNvSpPr>
            <p:nvPr>
              <p:custDataLst>
                <p:tags r:id="rId239"/>
              </p:custDataLst>
            </p:nvPr>
          </p:nvSpPr>
          <p:spPr bwMode="auto">
            <a:xfrm>
              <a:off x="4616592" y="3696987"/>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8" name="Rectangle 253"/>
            <p:cNvSpPr>
              <a:spLocks noChangeArrowheads="1"/>
            </p:cNvSpPr>
            <p:nvPr>
              <p:custDataLst>
                <p:tags r:id="rId240"/>
              </p:custDataLst>
            </p:nvPr>
          </p:nvSpPr>
          <p:spPr bwMode="auto">
            <a:xfrm>
              <a:off x="4661520" y="3696987"/>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69" name="Rectangle 254"/>
            <p:cNvSpPr>
              <a:spLocks noChangeArrowheads="1"/>
            </p:cNvSpPr>
            <p:nvPr>
              <p:custDataLst>
                <p:tags r:id="rId241"/>
              </p:custDataLst>
            </p:nvPr>
          </p:nvSpPr>
          <p:spPr bwMode="auto">
            <a:xfrm>
              <a:off x="4707696" y="3696987"/>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0" name="Rectangle 255"/>
            <p:cNvSpPr>
              <a:spLocks noChangeArrowheads="1"/>
            </p:cNvSpPr>
            <p:nvPr>
              <p:custDataLst>
                <p:tags r:id="rId242"/>
              </p:custDataLst>
            </p:nvPr>
          </p:nvSpPr>
          <p:spPr bwMode="auto">
            <a:xfrm>
              <a:off x="4753873" y="3696987"/>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1" name="Rectangle 256"/>
            <p:cNvSpPr>
              <a:spLocks noChangeArrowheads="1"/>
            </p:cNvSpPr>
            <p:nvPr>
              <p:custDataLst>
                <p:tags r:id="rId243"/>
              </p:custDataLst>
            </p:nvPr>
          </p:nvSpPr>
          <p:spPr bwMode="auto">
            <a:xfrm>
              <a:off x="4942321" y="3764379"/>
              <a:ext cx="97344"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2" name="Rectangle 257"/>
            <p:cNvSpPr>
              <a:spLocks noChangeArrowheads="1"/>
            </p:cNvSpPr>
            <p:nvPr>
              <p:custDataLst>
                <p:tags r:id="rId244"/>
              </p:custDataLst>
            </p:nvPr>
          </p:nvSpPr>
          <p:spPr bwMode="auto">
            <a:xfrm>
              <a:off x="4808785" y="3764379"/>
              <a:ext cx="126049"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3" name="Rectangle 258"/>
            <p:cNvSpPr>
              <a:spLocks noChangeArrowheads="1"/>
            </p:cNvSpPr>
            <p:nvPr>
              <p:custDataLst>
                <p:tags r:id="rId245"/>
              </p:custDataLst>
            </p:nvPr>
          </p:nvSpPr>
          <p:spPr bwMode="auto">
            <a:xfrm>
              <a:off x="4525487" y="3748155"/>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4" name="Rectangle 259"/>
            <p:cNvSpPr>
              <a:spLocks noChangeArrowheads="1"/>
            </p:cNvSpPr>
            <p:nvPr>
              <p:custDataLst>
                <p:tags r:id="rId246"/>
              </p:custDataLst>
            </p:nvPr>
          </p:nvSpPr>
          <p:spPr bwMode="auto">
            <a:xfrm>
              <a:off x="4571664" y="3748155"/>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5" name="Rectangle 260"/>
            <p:cNvSpPr>
              <a:spLocks noChangeArrowheads="1"/>
            </p:cNvSpPr>
            <p:nvPr>
              <p:custDataLst>
                <p:tags r:id="rId247"/>
              </p:custDataLst>
            </p:nvPr>
          </p:nvSpPr>
          <p:spPr bwMode="auto">
            <a:xfrm>
              <a:off x="4616592" y="3748155"/>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6" name="Rectangle 261"/>
            <p:cNvSpPr>
              <a:spLocks noChangeArrowheads="1"/>
            </p:cNvSpPr>
            <p:nvPr>
              <p:custDataLst>
                <p:tags r:id="rId248"/>
              </p:custDataLst>
            </p:nvPr>
          </p:nvSpPr>
          <p:spPr bwMode="auto">
            <a:xfrm>
              <a:off x="4661520" y="3748155"/>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7" name="Rectangle 262"/>
            <p:cNvSpPr>
              <a:spLocks noChangeArrowheads="1"/>
            </p:cNvSpPr>
            <p:nvPr>
              <p:custDataLst>
                <p:tags r:id="rId249"/>
              </p:custDataLst>
            </p:nvPr>
          </p:nvSpPr>
          <p:spPr bwMode="auto">
            <a:xfrm>
              <a:off x="4707696" y="3748155"/>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8" name="Rectangle 263"/>
            <p:cNvSpPr>
              <a:spLocks noChangeArrowheads="1"/>
            </p:cNvSpPr>
            <p:nvPr>
              <p:custDataLst>
                <p:tags r:id="rId250"/>
              </p:custDataLst>
            </p:nvPr>
          </p:nvSpPr>
          <p:spPr bwMode="auto">
            <a:xfrm>
              <a:off x="4753873" y="3748155"/>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79" name="Rectangle 264"/>
            <p:cNvSpPr>
              <a:spLocks noChangeArrowheads="1"/>
            </p:cNvSpPr>
            <p:nvPr>
              <p:custDataLst>
                <p:tags r:id="rId251"/>
              </p:custDataLst>
            </p:nvPr>
          </p:nvSpPr>
          <p:spPr bwMode="auto">
            <a:xfrm>
              <a:off x="4942321" y="3815548"/>
              <a:ext cx="97344" cy="74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0" name="Rectangle 265"/>
            <p:cNvSpPr>
              <a:spLocks noChangeArrowheads="1"/>
            </p:cNvSpPr>
            <p:nvPr>
              <p:custDataLst>
                <p:tags r:id="rId252"/>
              </p:custDataLst>
            </p:nvPr>
          </p:nvSpPr>
          <p:spPr bwMode="auto">
            <a:xfrm>
              <a:off x="4808785" y="3815548"/>
              <a:ext cx="126049" cy="7488"/>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1" name="Rectangle 266"/>
            <p:cNvSpPr>
              <a:spLocks noChangeArrowheads="1"/>
            </p:cNvSpPr>
            <p:nvPr>
              <p:custDataLst>
                <p:tags r:id="rId253"/>
              </p:custDataLst>
            </p:nvPr>
          </p:nvSpPr>
          <p:spPr bwMode="auto">
            <a:xfrm>
              <a:off x="4525487" y="3799323"/>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2" name="Rectangle 267"/>
            <p:cNvSpPr>
              <a:spLocks noChangeArrowheads="1"/>
            </p:cNvSpPr>
            <p:nvPr>
              <p:custDataLst>
                <p:tags r:id="rId254"/>
              </p:custDataLst>
            </p:nvPr>
          </p:nvSpPr>
          <p:spPr bwMode="auto">
            <a:xfrm>
              <a:off x="4571664" y="3799323"/>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3" name="Rectangle 268"/>
            <p:cNvSpPr>
              <a:spLocks noChangeArrowheads="1"/>
            </p:cNvSpPr>
            <p:nvPr>
              <p:custDataLst>
                <p:tags r:id="rId255"/>
              </p:custDataLst>
            </p:nvPr>
          </p:nvSpPr>
          <p:spPr bwMode="auto">
            <a:xfrm>
              <a:off x="4616592" y="3799323"/>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4" name="Rectangle 269"/>
            <p:cNvSpPr>
              <a:spLocks noChangeArrowheads="1"/>
            </p:cNvSpPr>
            <p:nvPr>
              <p:custDataLst>
                <p:tags r:id="rId256"/>
              </p:custDataLst>
            </p:nvPr>
          </p:nvSpPr>
          <p:spPr bwMode="auto">
            <a:xfrm>
              <a:off x="4661520" y="3799323"/>
              <a:ext cx="41185"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5" name="Rectangle 270"/>
            <p:cNvSpPr>
              <a:spLocks noChangeArrowheads="1"/>
            </p:cNvSpPr>
            <p:nvPr>
              <p:custDataLst>
                <p:tags r:id="rId257"/>
              </p:custDataLst>
            </p:nvPr>
          </p:nvSpPr>
          <p:spPr bwMode="auto">
            <a:xfrm>
              <a:off x="4707696" y="3799323"/>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6" name="Rectangle 271"/>
            <p:cNvSpPr>
              <a:spLocks noChangeArrowheads="1"/>
            </p:cNvSpPr>
            <p:nvPr>
              <p:custDataLst>
                <p:tags r:id="rId258"/>
              </p:custDataLst>
            </p:nvPr>
          </p:nvSpPr>
          <p:spPr bwMode="auto">
            <a:xfrm>
              <a:off x="4753873" y="3799323"/>
              <a:ext cx="39936" cy="41185"/>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7" name="Freeform 272"/>
            <p:cNvSpPr/>
            <p:nvPr>
              <p:custDataLst>
                <p:tags r:id="rId259"/>
              </p:custDataLst>
            </p:nvPr>
          </p:nvSpPr>
          <p:spPr bwMode="auto">
            <a:xfrm>
              <a:off x="5003474" y="3670779"/>
              <a:ext cx="127297" cy="148513"/>
            </a:xfrm>
            <a:custGeom>
              <a:avLst/>
              <a:gdLst>
                <a:gd name="T0" fmla="*/ 92 w 102"/>
                <a:gd name="T1" fmla="*/ 119 h 119"/>
                <a:gd name="T2" fmla="*/ 102 w 102"/>
                <a:gd name="T3" fmla="*/ 24 h 119"/>
                <a:gd name="T4" fmla="*/ 25 w 102"/>
                <a:gd name="T5" fmla="*/ 0 h 119"/>
                <a:gd name="T6" fmla="*/ 0 w 102"/>
                <a:gd name="T7" fmla="*/ 97 h 119"/>
                <a:gd name="T8" fmla="*/ 92 w 102"/>
                <a:gd name="T9" fmla="*/ 119 h 119"/>
              </a:gdLst>
              <a:ahLst/>
              <a:cxnLst>
                <a:cxn ang="0">
                  <a:pos x="T0" y="T1"/>
                </a:cxn>
                <a:cxn ang="0">
                  <a:pos x="T2" y="T3"/>
                </a:cxn>
                <a:cxn ang="0">
                  <a:pos x="T4" y="T5"/>
                </a:cxn>
                <a:cxn ang="0">
                  <a:pos x="T6" y="T7"/>
                </a:cxn>
                <a:cxn ang="0">
                  <a:pos x="T8" y="T9"/>
                </a:cxn>
              </a:cxnLst>
              <a:rect l="0" t="0" r="r" b="b"/>
              <a:pathLst>
                <a:path w="102" h="119">
                  <a:moveTo>
                    <a:pt x="92" y="119"/>
                  </a:moveTo>
                  <a:lnTo>
                    <a:pt x="102" y="24"/>
                  </a:lnTo>
                  <a:lnTo>
                    <a:pt x="25" y="0"/>
                  </a:lnTo>
                  <a:lnTo>
                    <a:pt x="0" y="97"/>
                  </a:lnTo>
                  <a:lnTo>
                    <a:pt x="92"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8" name="Freeform 273"/>
            <p:cNvSpPr/>
            <p:nvPr>
              <p:custDataLst>
                <p:tags r:id="rId260"/>
              </p:custDataLst>
            </p:nvPr>
          </p:nvSpPr>
          <p:spPr bwMode="auto">
            <a:xfrm>
              <a:off x="5003474" y="3670779"/>
              <a:ext cx="127297" cy="148513"/>
            </a:xfrm>
            <a:custGeom>
              <a:avLst/>
              <a:gdLst>
                <a:gd name="T0" fmla="*/ 92 w 102"/>
                <a:gd name="T1" fmla="*/ 119 h 119"/>
                <a:gd name="T2" fmla="*/ 102 w 102"/>
                <a:gd name="T3" fmla="*/ 24 h 119"/>
                <a:gd name="T4" fmla="*/ 25 w 102"/>
                <a:gd name="T5" fmla="*/ 0 h 119"/>
                <a:gd name="T6" fmla="*/ 0 w 102"/>
                <a:gd name="T7" fmla="*/ 97 h 119"/>
                <a:gd name="T8" fmla="*/ 92 w 102"/>
                <a:gd name="T9" fmla="*/ 119 h 119"/>
              </a:gdLst>
              <a:ahLst/>
              <a:cxnLst>
                <a:cxn ang="0">
                  <a:pos x="T0" y="T1"/>
                </a:cxn>
                <a:cxn ang="0">
                  <a:pos x="T2" y="T3"/>
                </a:cxn>
                <a:cxn ang="0">
                  <a:pos x="T4" y="T5"/>
                </a:cxn>
                <a:cxn ang="0">
                  <a:pos x="T6" y="T7"/>
                </a:cxn>
                <a:cxn ang="0">
                  <a:pos x="T8" y="T9"/>
                </a:cxn>
              </a:cxnLst>
              <a:rect l="0" t="0" r="r" b="b"/>
              <a:pathLst>
                <a:path w="102" h="119">
                  <a:moveTo>
                    <a:pt x="92" y="119"/>
                  </a:moveTo>
                  <a:lnTo>
                    <a:pt x="102" y="24"/>
                  </a:lnTo>
                  <a:lnTo>
                    <a:pt x="25" y="0"/>
                  </a:lnTo>
                  <a:lnTo>
                    <a:pt x="0" y="97"/>
                  </a:lnTo>
                  <a:lnTo>
                    <a:pt x="92"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89" name="Freeform 274"/>
            <p:cNvSpPr/>
            <p:nvPr>
              <p:custDataLst>
                <p:tags r:id="rId261"/>
              </p:custDataLst>
            </p:nvPr>
          </p:nvSpPr>
          <p:spPr bwMode="auto">
            <a:xfrm>
              <a:off x="5034674" y="3347545"/>
              <a:ext cx="126049" cy="353186"/>
            </a:xfrm>
            <a:custGeom>
              <a:avLst/>
              <a:gdLst>
                <a:gd name="T0" fmla="*/ 88 w 93"/>
                <a:gd name="T1" fmla="*/ 87 h 262"/>
                <a:gd name="T2" fmla="*/ 71 w 93"/>
                <a:gd name="T3" fmla="*/ 262 h 262"/>
                <a:gd name="T4" fmla="*/ 0 w 93"/>
                <a:gd name="T5" fmla="*/ 244 h 262"/>
                <a:gd name="T6" fmla="*/ 42 w 93"/>
                <a:gd name="T7" fmla="*/ 82 h 262"/>
                <a:gd name="T8" fmla="*/ 81 w 93"/>
                <a:gd name="T9" fmla="*/ 4 h 262"/>
                <a:gd name="T10" fmla="*/ 88 w 93"/>
                <a:gd name="T11" fmla="*/ 87 h 262"/>
              </a:gdLst>
              <a:ahLst/>
              <a:cxnLst>
                <a:cxn ang="0">
                  <a:pos x="T0" y="T1"/>
                </a:cxn>
                <a:cxn ang="0">
                  <a:pos x="T2" y="T3"/>
                </a:cxn>
                <a:cxn ang="0">
                  <a:pos x="T4" y="T5"/>
                </a:cxn>
                <a:cxn ang="0">
                  <a:pos x="T6" y="T7"/>
                </a:cxn>
                <a:cxn ang="0">
                  <a:pos x="T8" y="T9"/>
                </a:cxn>
                <a:cxn ang="0">
                  <a:pos x="T10" y="T11"/>
                </a:cxn>
              </a:cxnLst>
              <a:rect l="0" t="0" r="r" b="b"/>
              <a:pathLst>
                <a:path w="93" h="262">
                  <a:moveTo>
                    <a:pt x="88" y="87"/>
                  </a:moveTo>
                  <a:cubicBezTo>
                    <a:pt x="85" y="117"/>
                    <a:pt x="77" y="198"/>
                    <a:pt x="71" y="262"/>
                  </a:cubicBezTo>
                  <a:cubicBezTo>
                    <a:pt x="0" y="244"/>
                    <a:pt x="0" y="244"/>
                    <a:pt x="0" y="244"/>
                  </a:cubicBezTo>
                  <a:cubicBezTo>
                    <a:pt x="15" y="183"/>
                    <a:pt x="35" y="109"/>
                    <a:pt x="42" y="82"/>
                  </a:cubicBezTo>
                  <a:cubicBezTo>
                    <a:pt x="54" y="34"/>
                    <a:pt x="71" y="0"/>
                    <a:pt x="81" y="4"/>
                  </a:cubicBezTo>
                  <a:cubicBezTo>
                    <a:pt x="87" y="5"/>
                    <a:pt x="93" y="36"/>
                    <a:pt x="88" y="87"/>
                  </a:cubicBezTo>
                  <a:close/>
                </a:path>
              </a:pathLst>
            </a:custGeom>
            <a:solidFill>
              <a:srgbClr val="4750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0" name="Freeform 275"/>
            <p:cNvSpPr/>
            <p:nvPr>
              <p:custDataLst>
                <p:tags r:id="rId262"/>
              </p:custDataLst>
            </p:nvPr>
          </p:nvSpPr>
          <p:spPr bwMode="auto">
            <a:xfrm>
              <a:off x="5009714" y="3693243"/>
              <a:ext cx="118561" cy="106081"/>
            </a:xfrm>
            <a:custGeom>
              <a:avLst/>
              <a:gdLst>
                <a:gd name="T0" fmla="*/ 88 w 88"/>
                <a:gd name="T1" fmla="*/ 19 h 79"/>
                <a:gd name="T2" fmla="*/ 83 w 88"/>
                <a:gd name="T3" fmla="*/ 79 h 79"/>
                <a:gd name="T4" fmla="*/ 0 w 88"/>
                <a:gd name="T5" fmla="*/ 59 h 79"/>
                <a:gd name="T6" fmla="*/ 15 w 88"/>
                <a:gd name="T7" fmla="*/ 0 h 79"/>
                <a:gd name="T8" fmla="*/ 88 w 88"/>
                <a:gd name="T9" fmla="*/ 19 h 79"/>
              </a:gdLst>
              <a:ahLst/>
              <a:cxnLst>
                <a:cxn ang="0">
                  <a:pos x="T0" y="T1"/>
                </a:cxn>
                <a:cxn ang="0">
                  <a:pos x="T2" y="T3"/>
                </a:cxn>
                <a:cxn ang="0">
                  <a:pos x="T4" y="T5"/>
                </a:cxn>
                <a:cxn ang="0">
                  <a:pos x="T6" y="T7"/>
                </a:cxn>
                <a:cxn ang="0">
                  <a:pos x="T8" y="T9"/>
                </a:cxn>
              </a:cxnLst>
              <a:rect l="0" t="0" r="r" b="b"/>
              <a:pathLst>
                <a:path w="88" h="79">
                  <a:moveTo>
                    <a:pt x="88" y="19"/>
                  </a:moveTo>
                  <a:cubicBezTo>
                    <a:pt x="86" y="44"/>
                    <a:pt x="84" y="66"/>
                    <a:pt x="83" y="79"/>
                  </a:cubicBezTo>
                  <a:cubicBezTo>
                    <a:pt x="0" y="59"/>
                    <a:pt x="0" y="59"/>
                    <a:pt x="0" y="59"/>
                  </a:cubicBezTo>
                  <a:cubicBezTo>
                    <a:pt x="3" y="46"/>
                    <a:pt x="9" y="25"/>
                    <a:pt x="15" y="0"/>
                  </a:cubicBezTo>
                  <a:cubicBezTo>
                    <a:pt x="88" y="19"/>
                    <a:pt x="88" y="19"/>
                    <a:pt x="88" y="19"/>
                  </a:cubicBezTo>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1" name="Freeform 276"/>
            <p:cNvSpPr/>
            <p:nvPr>
              <p:custDataLst>
                <p:tags r:id="rId263"/>
              </p:custDataLst>
            </p:nvPr>
          </p:nvSpPr>
          <p:spPr bwMode="auto">
            <a:xfrm>
              <a:off x="4936082" y="3791835"/>
              <a:ext cx="244609" cy="230882"/>
            </a:xfrm>
            <a:custGeom>
              <a:avLst/>
              <a:gdLst>
                <a:gd name="T0" fmla="*/ 135 w 181"/>
                <a:gd name="T1" fmla="*/ 20 h 171"/>
                <a:gd name="T2" fmla="*/ 135 w 181"/>
                <a:gd name="T3" fmla="*/ 20 h 171"/>
                <a:gd name="T4" fmla="*/ 8 w 181"/>
                <a:gd name="T5" fmla="*/ 171 h 171"/>
                <a:gd name="T6" fmla="*/ 33 w 181"/>
                <a:gd name="T7" fmla="*/ 90 h 171"/>
                <a:gd name="T8" fmla="*/ 50 w 181"/>
                <a:gd name="T9" fmla="*/ 0 h 171"/>
                <a:gd name="T10" fmla="*/ 135 w 181"/>
                <a:gd name="T11" fmla="*/ 20 h 171"/>
                <a:gd name="T12" fmla="*/ 135 w 181"/>
                <a:gd name="T13" fmla="*/ 20 h 171"/>
              </a:gdLst>
              <a:ahLst/>
              <a:cxnLst>
                <a:cxn ang="0">
                  <a:pos x="T0" y="T1"/>
                </a:cxn>
                <a:cxn ang="0">
                  <a:pos x="T2" y="T3"/>
                </a:cxn>
                <a:cxn ang="0">
                  <a:pos x="T4" y="T5"/>
                </a:cxn>
                <a:cxn ang="0">
                  <a:pos x="T6" y="T7"/>
                </a:cxn>
                <a:cxn ang="0">
                  <a:pos x="T8" y="T9"/>
                </a:cxn>
                <a:cxn ang="0">
                  <a:pos x="T10" y="T11"/>
                </a:cxn>
                <a:cxn ang="0">
                  <a:pos x="T12" y="T13"/>
                </a:cxn>
              </a:cxnLst>
              <a:rect l="0" t="0" r="r" b="b"/>
              <a:pathLst>
                <a:path w="181" h="171">
                  <a:moveTo>
                    <a:pt x="135" y="20"/>
                  </a:moveTo>
                  <a:cubicBezTo>
                    <a:pt x="135" y="20"/>
                    <a:pt x="135" y="20"/>
                    <a:pt x="135" y="20"/>
                  </a:cubicBezTo>
                  <a:cubicBezTo>
                    <a:pt x="181" y="157"/>
                    <a:pt x="8" y="171"/>
                    <a:pt x="8" y="171"/>
                  </a:cubicBezTo>
                  <a:cubicBezTo>
                    <a:pt x="8" y="171"/>
                    <a:pt x="67" y="144"/>
                    <a:pt x="33" y="90"/>
                  </a:cubicBezTo>
                  <a:cubicBezTo>
                    <a:pt x="0" y="39"/>
                    <a:pt x="47" y="2"/>
                    <a:pt x="50" y="0"/>
                  </a:cubicBezTo>
                  <a:cubicBezTo>
                    <a:pt x="135" y="20"/>
                    <a:pt x="135" y="20"/>
                    <a:pt x="135" y="20"/>
                  </a:cubicBezTo>
                  <a:cubicBezTo>
                    <a:pt x="135" y="20"/>
                    <a:pt x="135" y="20"/>
                    <a:pt x="135" y="20"/>
                  </a:cubicBezTo>
                </a:path>
              </a:pathLst>
            </a:custGeom>
            <a:solidFill>
              <a:srgbClr val="F7C8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2" name="Freeform 277"/>
            <p:cNvSpPr/>
            <p:nvPr>
              <p:custDataLst>
                <p:tags r:id="rId264"/>
              </p:custDataLst>
            </p:nvPr>
          </p:nvSpPr>
          <p:spPr bwMode="auto">
            <a:xfrm>
              <a:off x="5029682" y="3693243"/>
              <a:ext cx="0" cy="1248"/>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path>
              </a:pathLst>
            </a:custGeom>
            <a:solidFill>
              <a:srgbClr val="E1CF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3" name="Freeform 278"/>
            <p:cNvSpPr/>
            <p:nvPr>
              <p:custDataLst>
                <p:tags r:id="rId265"/>
              </p:custDataLst>
            </p:nvPr>
          </p:nvSpPr>
          <p:spPr bwMode="auto">
            <a:xfrm>
              <a:off x="5029682" y="3693243"/>
              <a:ext cx="98593" cy="106081"/>
            </a:xfrm>
            <a:custGeom>
              <a:avLst/>
              <a:gdLst>
                <a:gd name="T0" fmla="*/ 0 w 73"/>
                <a:gd name="T1" fmla="*/ 0 h 79"/>
                <a:gd name="T2" fmla="*/ 0 w 73"/>
                <a:gd name="T3" fmla="*/ 1 h 79"/>
                <a:gd name="T4" fmla="*/ 62 w 73"/>
                <a:gd name="T5" fmla="*/ 17 h 79"/>
                <a:gd name="T6" fmla="*/ 56 w 73"/>
                <a:gd name="T7" fmla="*/ 76 h 79"/>
                <a:gd name="T8" fmla="*/ 68 w 73"/>
                <a:gd name="T9" fmla="*/ 79 h 79"/>
                <a:gd name="T10" fmla="*/ 68 w 73"/>
                <a:gd name="T11" fmla="*/ 79 h 79"/>
                <a:gd name="T12" fmla="*/ 73 w 73"/>
                <a:gd name="T13" fmla="*/ 19 h 79"/>
                <a:gd name="T14" fmla="*/ 0 w 73"/>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9">
                  <a:moveTo>
                    <a:pt x="0" y="0"/>
                  </a:moveTo>
                  <a:cubicBezTo>
                    <a:pt x="0" y="1"/>
                    <a:pt x="0" y="1"/>
                    <a:pt x="0" y="1"/>
                  </a:cubicBezTo>
                  <a:cubicBezTo>
                    <a:pt x="62" y="17"/>
                    <a:pt x="62" y="17"/>
                    <a:pt x="62" y="17"/>
                  </a:cubicBezTo>
                  <a:cubicBezTo>
                    <a:pt x="60" y="42"/>
                    <a:pt x="58" y="63"/>
                    <a:pt x="56" y="76"/>
                  </a:cubicBezTo>
                  <a:cubicBezTo>
                    <a:pt x="68" y="79"/>
                    <a:pt x="68" y="79"/>
                    <a:pt x="68" y="79"/>
                  </a:cubicBezTo>
                  <a:cubicBezTo>
                    <a:pt x="68" y="79"/>
                    <a:pt x="68" y="79"/>
                    <a:pt x="68" y="79"/>
                  </a:cubicBezTo>
                  <a:cubicBezTo>
                    <a:pt x="69" y="66"/>
                    <a:pt x="71" y="44"/>
                    <a:pt x="73" y="19"/>
                  </a:cubicBezTo>
                  <a:cubicBezTo>
                    <a:pt x="0" y="0"/>
                    <a:pt x="0" y="0"/>
                    <a:pt x="0" y="0"/>
                  </a:cubicBezTo>
                </a:path>
              </a:pathLst>
            </a:custGeom>
            <a:solidFill>
              <a:srgbClr val="DBA5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4" name="Freeform 279"/>
            <p:cNvSpPr/>
            <p:nvPr>
              <p:custDataLst>
                <p:tags r:id="rId266"/>
              </p:custDataLst>
            </p:nvPr>
          </p:nvSpPr>
          <p:spPr bwMode="auto">
            <a:xfrm>
              <a:off x="5003474" y="379183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E1CF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5" name="Freeform 280"/>
            <p:cNvSpPr/>
            <p:nvPr>
              <p:custDataLst>
                <p:tags r:id="rId267"/>
              </p:custDataLst>
            </p:nvPr>
          </p:nvSpPr>
          <p:spPr bwMode="auto">
            <a:xfrm>
              <a:off x="4947313" y="4013980"/>
              <a:ext cx="12480" cy="8736"/>
            </a:xfrm>
            <a:custGeom>
              <a:avLst/>
              <a:gdLst>
                <a:gd name="T0" fmla="*/ 9 w 9"/>
                <a:gd name="T1" fmla="*/ 0 h 6"/>
                <a:gd name="T2" fmla="*/ 9 w 9"/>
                <a:gd name="T3" fmla="*/ 0 h 6"/>
                <a:gd name="T4" fmla="*/ 0 w 9"/>
                <a:gd name="T5" fmla="*/ 6 h 6"/>
                <a:gd name="T6" fmla="*/ 9 w 9"/>
                <a:gd name="T7" fmla="*/ 0 h 6"/>
              </a:gdLst>
              <a:ahLst/>
              <a:cxnLst>
                <a:cxn ang="0">
                  <a:pos x="T0" y="T1"/>
                </a:cxn>
                <a:cxn ang="0">
                  <a:pos x="T2" y="T3"/>
                </a:cxn>
                <a:cxn ang="0">
                  <a:pos x="T4" y="T5"/>
                </a:cxn>
                <a:cxn ang="0">
                  <a:pos x="T6" y="T7"/>
                </a:cxn>
              </a:cxnLst>
              <a:rect l="0" t="0" r="r" b="b"/>
              <a:pathLst>
                <a:path w="9" h="6">
                  <a:moveTo>
                    <a:pt x="9" y="0"/>
                  </a:moveTo>
                  <a:cubicBezTo>
                    <a:pt x="9" y="0"/>
                    <a:pt x="9" y="0"/>
                    <a:pt x="9" y="0"/>
                  </a:cubicBezTo>
                  <a:cubicBezTo>
                    <a:pt x="4" y="4"/>
                    <a:pt x="0" y="6"/>
                    <a:pt x="0" y="6"/>
                  </a:cubicBezTo>
                  <a:cubicBezTo>
                    <a:pt x="0" y="6"/>
                    <a:pt x="4" y="4"/>
                    <a:pt x="9" y="0"/>
                  </a:cubicBezTo>
                </a:path>
              </a:pathLst>
            </a:custGeom>
            <a:solidFill>
              <a:srgbClr val="7AA7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6" name="Freeform 281"/>
            <p:cNvSpPr/>
            <p:nvPr>
              <p:custDataLst>
                <p:tags r:id="rId268"/>
              </p:custDataLst>
            </p:nvPr>
          </p:nvSpPr>
          <p:spPr bwMode="auto">
            <a:xfrm>
              <a:off x="4947313" y="3791835"/>
              <a:ext cx="203425" cy="230882"/>
            </a:xfrm>
            <a:custGeom>
              <a:avLst/>
              <a:gdLst>
                <a:gd name="T0" fmla="*/ 42 w 151"/>
                <a:gd name="T1" fmla="*/ 0 h 171"/>
                <a:gd name="T2" fmla="*/ 42 w 151"/>
                <a:gd name="T3" fmla="*/ 0 h 171"/>
                <a:gd name="T4" fmla="*/ 42 w 151"/>
                <a:gd name="T5" fmla="*/ 0 h 171"/>
                <a:gd name="T6" fmla="*/ 42 w 151"/>
                <a:gd name="T7" fmla="*/ 0 h 171"/>
                <a:gd name="T8" fmla="*/ 116 w 151"/>
                <a:gd name="T9" fmla="*/ 18 h 171"/>
                <a:gd name="T10" fmla="*/ 116 w 151"/>
                <a:gd name="T11" fmla="*/ 18 h 171"/>
                <a:gd name="T12" fmla="*/ 116 w 151"/>
                <a:gd name="T13" fmla="*/ 18 h 171"/>
                <a:gd name="T14" fmla="*/ 9 w 151"/>
                <a:gd name="T15" fmla="*/ 165 h 171"/>
                <a:gd name="T16" fmla="*/ 0 w 151"/>
                <a:gd name="T17" fmla="*/ 171 h 171"/>
                <a:gd name="T18" fmla="*/ 0 w 151"/>
                <a:gd name="T19" fmla="*/ 171 h 171"/>
                <a:gd name="T20" fmla="*/ 135 w 151"/>
                <a:gd name="T21" fmla="*/ 63 h 171"/>
                <a:gd name="T22" fmla="*/ 127 w 151"/>
                <a:gd name="T23" fmla="*/ 20 h 171"/>
                <a:gd name="T24" fmla="*/ 127 w 151"/>
                <a:gd name="T25" fmla="*/ 20 h 171"/>
                <a:gd name="T26" fmla="*/ 127 w 151"/>
                <a:gd name="T27" fmla="*/ 20 h 171"/>
                <a:gd name="T28" fmla="*/ 127 w 151"/>
                <a:gd name="T29" fmla="*/ 20 h 171"/>
                <a:gd name="T30" fmla="*/ 127 w 151"/>
                <a:gd name="T31" fmla="*/ 20 h 171"/>
                <a:gd name="T32" fmla="*/ 127 w 151"/>
                <a:gd name="T33" fmla="*/ 20 h 171"/>
                <a:gd name="T34" fmla="*/ 42 w 151"/>
                <a:gd name="T3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1" h="171">
                  <a:moveTo>
                    <a:pt x="42" y="0"/>
                  </a:moveTo>
                  <a:cubicBezTo>
                    <a:pt x="42" y="0"/>
                    <a:pt x="42" y="0"/>
                    <a:pt x="42" y="0"/>
                  </a:cubicBezTo>
                  <a:cubicBezTo>
                    <a:pt x="42" y="0"/>
                    <a:pt x="42" y="0"/>
                    <a:pt x="42" y="0"/>
                  </a:cubicBezTo>
                  <a:cubicBezTo>
                    <a:pt x="42" y="0"/>
                    <a:pt x="42" y="0"/>
                    <a:pt x="42" y="0"/>
                  </a:cubicBezTo>
                  <a:cubicBezTo>
                    <a:pt x="116" y="18"/>
                    <a:pt x="116" y="18"/>
                    <a:pt x="116" y="18"/>
                  </a:cubicBezTo>
                  <a:cubicBezTo>
                    <a:pt x="116" y="18"/>
                    <a:pt x="116" y="18"/>
                    <a:pt x="116" y="18"/>
                  </a:cubicBezTo>
                  <a:cubicBezTo>
                    <a:pt x="116" y="18"/>
                    <a:pt x="116" y="18"/>
                    <a:pt x="116" y="18"/>
                  </a:cubicBezTo>
                  <a:cubicBezTo>
                    <a:pt x="151" y="124"/>
                    <a:pt x="54" y="156"/>
                    <a:pt x="9" y="165"/>
                  </a:cubicBezTo>
                  <a:cubicBezTo>
                    <a:pt x="4" y="169"/>
                    <a:pt x="0" y="171"/>
                    <a:pt x="0" y="171"/>
                  </a:cubicBezTo>
                  <a:cubicBezTo>
                    <a:pt x="0" y="171"/>
                    <a:pt x="0" y="171"/>
                    <a:pt x="0" y="171"/>
                  </a:cubicBezTo>
                  <a:cubicBezTo>
                    <a:pt x="0" y="171"/>
                    <a:pt x="135" y="160"/>
                    <a:pt x="135" y="63"/>
                  </a:cubicBezTo>
                  <a:cubicBezTo>
                    <a:pt x="135" y="50"/>
                    <a:pt x="132" y="36"/>
                    <a:pt x="127" y="20"/>
                  </a:cubicBezTo>
                  <a:cubicBezTo>
                    <a:pt x="127" y="20"/>
                    <a:pt x="127" y="20"/>
                    <a:pt x="127" y="20"/>
                  </a:cubicBezTo>
                  <a:cubicBezTo>
                    <a:pt x="127" y="20"/>
                    <a:pt x="127" y="20"/>
                    <a:pt x="127" y="20"/>
                  </a:cubicBezTo>
                  <a:cubicBezTo>
                    <a:pt x="127" y="20"/>
                    <a:pt x="127" y="20"/>
                    <a:pt x="127" y="20"/>
                  </a:cubicBezTo>
                  <a:cubicBezTo>
                    <a:pt x="127" y="20"/>
                    <a:pt x="127" y="20"/>
                    <a:pt x="127" y="20"/>
                  </a:cubicBezTo>
                  <a:cubicBezTo>
                    <a:pt x="127" y="20"/>
                    <a:pt x="127" y="20"/>
                    <a:pt x="127" y="20"/>
                  </a:cubicBezTo>
                  <a:cubicBezTo>
                    <a:pt x="42" y="0"/>
                    <a:pt x="42" y="0"/>
                    <a:pt x="42" y="0"/>
                  </a:cubicBezTo>
                </a:path>
              </a:pathLst>
            </a:custGeom>
            <a:solidFill>
              <a:srgbClr val="DBA5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7" name="Freeform 282"/>
            <p:cNvSpPr/>
            <p:nvPr>
              <p:custDataLst>
                <p:tags r:id="rId269"/>
              </p:custDataLst>
            </p:nvPr>
          </p:nvSpPr>
          <p:spPr bwMode="auto">
            <a:xfrm>
              <a:off x="5115795" y="3351289"/>
              <a:ext cx="44928" cy="349442"/>
            </a:xfrm>
            <a:custGeom>
              <a:avLst/>
              <a:gdLst>
                <a:gd name="T0" fmla="*/ 21 w 33"/>
                <a:gd name="T1" fmla="*/ 1 h 259"/>
                <a:gd name="T2" fmla="*/ 12 w 33"/>
                <a:gd name="T3" fmla="*/ 4 h 259"/>
                <a:gd name="T4" fmla="*/ 17 w 33"/>
                <a:gd name="T5" fmla="*/ 86 h 259"/>
                <a:gd name="T6" fmla="*/ 0 w 33"/>
                <a:gd name="T7" fmla="*/ 256 h 259"/>
                <a:gd name="T8" fmla="*/ 11 w 33"/>
                <a:gd name="T9" fmla="*/ 259 h 259"/>
                <a:gd name="T10" fmla="*/ 28 w 33"/>
                <a:gd name="T11" fmla="*/ 84 h 259"/>
                <a:gd name="T12" fmla="*/ 21 w 33"/>
                <a:gd name="T13" fmla="*/ 1 h 259"/>
              </a:gdLst>
              <a:ahLst/>
              <a:cxnLst>
                <a:cxn ang="0">
                  <a:pos x="T0" y="T1"/>
                </a:cxn>
                <a:cxn ang="0">
                  <a:pos x="T2" y="T3"/>
                </a:cxn>
                <a:cxn ang="0">
                  <a:pos x="T4" y="T5"/>
                </a:cxn>
                <a:cxn ang="0">
                  <a:pos x="T6" y="T7"/>
                </a:cxn>
                <a:cxn ang="0">
                  <a:pos x="T8" y="T9"/>
                </a:cxn>
                <a:cxn ang="0">
                  <a:pos x="T10" y="T11"/>
                </a:cxn>
                <a:cxn ang="0">
                  <a:pos x="T12" y="T13"/>
                </a:cxn>
              </a:cxnLst>
              <a:rect l="0" t="0" r="r" b="b"/>
              <a:pathLst>
                <a:path w="33" h="259">
                  <a:moveTo>
                    <a:pt x="21" y="1"/>
                  </a:moveTo>
                  <a:cubicBezTo>
                    <a:pt x="18" y="0"/>
                    <a:pt x="15" y="1"/>
                    <a:pt x="12" y="4"/>
                  </a:cubicBezTo>
                  <a:cubicBezTo>
                    <a:pt x="18" y="12"/>
                    <a:pt x="21" y="42"/>
                    <a:pt x="17" y="86"/>
                  </a:cubicBezTo>
                  <a:cubicBezTo>
                    <a:pt x="14" y="115"/>
                    <a:pt x="7" y="193"/>
                    <a:pt x="0" y="256"/>
                  </a:cubicBezTo>
                  <a:cubicBezTo>
                    <a:pt x="11" y="259"/>
                    <a:pt x="11" y="259"/>
                    <a:pt x="11" y="259"/>
                  </a:cubicBezTo>
                  <a:cubicBezTo>
                    <a:pt x="17" y="195"/>
                    <a:pt x="25" y="114"/>
                    <a:pt x="28" y="84"/>
                  </a:cubicBezTo>
                  <a:cubicBezTo>
                    <a:pt x="33" y="33"/>
                    <a:pt x="27" y="2"/>
                    <a:pt x="21" y="1"/>
                  </a:cubicBezTo>
                  <a:close/>
                </a:path>
              </a:pathLst>
            </a:custGeom>
            <a:solidFill>
              <a:srgbClr val="4E91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8" name="Freeform 283"/>
            <p:cNvSpPr/>
            <p:nvPr>
              <p:custDataLst>
                <p:tags r:id="rId270"/>
              </p:custDataLst>
            </p:nvPr>
          </p:nvSpPr>
          <p:spPr bwMode="auto">
            <a:xfrm>
              <a:off x="5110803" y="3351289"/>
              <a:ext cx="49920" cy="349442"/>
            </a:xfrm>
            <a:custGeom>
              <a:avLst/>
              <a:gdLst>
                <a:gd name="T0" fmla="*/ 25 w 37"/>
                <a:gd name="T1" fmla="*/ 1 h 259"/>
                <a:gd name="T2" fmla="*/ 14 w 37"/>
                <a:gd name="T3" fmla="*/ 7 h 259"/>
                <a:gd name="T4" fmla="*/ 16 w 37"/>
                <a:gd name="T5" fmla="*/ 82 h 259"/>
                <a:gd name="T6" fmla="*/ 0 w 37"/>
                <a:gd name="T7" fmla="*/ 255 h 259"/>
                <a:gd name="T8" fmla="*/ 15 w 37"/>
                <a:gd name="T9" fmla="*/ 259 h 259"/>
                <a:gd name="T10" fmla="*/ 32 w 37"/>
                <a:gd name="T11" fmla="*/ 84 h 259"/>
                <a:gd name="T12" fmla="*/ 25 w 37"/>
                <a:gd name="T13" fmla="*/ 1 h 259"/>
              </a:gdLst>
              <a:ahLst/>
              <a:cxnLst>
                <a:cxn ang="0">
                  <a:pos x="T0" y="T1"/>
                </a:cxn>
                <a:cxn ang="0">
                  <a:pos x="T2" y="T3"/>
                </a:cxn>
                <a:cxn ang="0">
                  <a:pos x="T4" y="T5"/>
                </a:cxn>
                <a:cxn ang="0">
                  <a:pos x="T6" y="T7"/>
                </a:cxn>
                <a:cxn ang="0">
                  <a:pos x="T8" y="T9"/>
                </a:cxn>
                <a:cxn ang="0">
                  <a:pos x="T10" y="T11"/>
                </a:cxn>
                <a:cxn ang="0">
                  <a:pos x="T12" y="T13"/>
                </a:cxn>
              </a:cxnLst>
              <a:rect l="0" t="0" r="r" b="b"/>
              <a:pathLst>
                <a:path w="37" h="259">
                  <a:moveTo>
                    <a:pt x="25" y="1"/>
                  </a:moveTo>
                  <a:cubicBezTo>
                    <a:pt x="22" y="0"/>
                    <a:pt x="18" y="2"/>
                    <a:pt x="14" y="7"/>
                  </a:cubicBezTo>
                  <a:cubicBezTo>
                    <a:pt x="18" y="19"/>
                    <a:pt x="20" y="46"/>
                    <a:pt x="16" y="82"/>
                  </a:cubicBezTo>
                  <a:cubicBezTo>
                    <a:pt x="13" y="111"/>
                    <a:pt x="6" y="191"/>
                    <a:pt x="0" y="255"/>
                  </a:cubicBezTo>
                  <a:cubicBezTo>
                    <a:pt x="15" y="259"/>
                    <a:pt x="15" y="259"/>
                    <a:pt x="15" y="259"/>
                  </a:cubicBezTo>
                  <a:cubicBezTo>
                    <a:pt x="21" y="195"/>
                    <a:pt x="29" y="114"/>
                    <a:pt x="32" y="84"/>
                  </a:cubicBezTo>
                  <a:cubicBezTo>
                    <a:pt x="37" y="33"/>
                    <a:pt x="31" y="2"/>
                    <a:pt x="25" y="1"/>
                  </a:cubicBezTo>
                  <a:close/>
                </a:path>
              </a:pathLst>
            </a:custGeom>
            <a:solidFill>
              <a:srgbClr val="353F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99" name="Rectangle 284"/>
            <p:cNvSpPr>
              <a:spLocks noChangeArrowheads="1"/>
            </p:cNvSpPr>
            <p:nvPr>
              <p:custDataLst>
                <p:tags r:id="rId271"/>
              </p:custDataLst>
            </p:nvPr>
          </p:nvSpPr>
          <p:spPr bwMode="auto">
            <a:xfrm>
              <a:off x="3257513" y="3217752"/>
              <a:ext cx="939749" cy="93725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0" name="Rectangle 285"/>
            <p:cNvSpPr>
              <a:spLocks noChangeArrowheads="1"/>
            </p:cNvSpPr>
            <p:nvPr>
              <p:custDataLst>
                <p:tags r:id="rId272"/>
              </p:custDataLst>
            </p:nvPr>
          </p:nvSpPr>
          <p:spPr bwMode="auto">
            <a:xfrm>
              <a:off x="3257513" y="3217752"/>
              <a:ext cx="939749" cy="93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1" name="Freeform 286"/>
            <p:cNvSpPr>
              <a:spLocks noEditPoints="1"/>
            </p:cNvSpPr>
            <p:nvPr>
              <p:custDataLst>
                <p:tags r:id="rId273"/>
              </p:custDataLst>
            </p:nvPr>
          </p:nvSpPr>
          <p:spPr bwMode="auto">
            <a:xfrm>
              <a:off x="3399785" y="3360025"/>
              <a:ext cx="606531" cy="655204"/>
            </a:xfrm>
            <a:custGeom>
              <a:avLst/>
              <a:gdLst>
                <a:gd name="T0" fmla="*/ 132 w 450"/>
                <a:gd name="T1" fmla="*/ 372 h 487"/>
                <a:gd name="T2" fmla="*/ 37 w 450"/>
                <a:gd name="T3" fmla="*/ 372 h 487"/>
                <a:gd name="T4" fmla="*/ 100 w 450"/>
                <a:gd name="T5" fmla="*/ 440 h 487"/>
                <a:gd name="T6" fmla="*/ 132 w 450"/>
                <a:gd name="T7" fmla="*/ 372 h 487"/>
                <a:gd name="T8" fmla="*/ 354 w 450"/>
                <a:gd name="T9" fmla="*/ 372 h 487"/>
                <a:gd name="T10" fmla="*/ 150 w 450"/>
                <a:gd name="T11" fmla="*/ 372 h 487"/>
                <a:gd name="T12" fmla="*/ 114 w 450"/>
                <a:gd name="T13" fmla="*/ 450 h 487"/>
                <a:gd name="T14" fmla="*/ 244 w 450"/>
                <a:gd name="T15" fmla="*/ 487 h 487"/>
                <a:gd name="T16" fmla="*/ 386 w 450"/>
                <a:gd name="T17" fmla="*/ 441 h 487"/>
                <a:gd name="T18" fmla="*/ 354 w 450"/>
                <a:gd name="T19" fmla="*/ 372 h 487"/>
                <a:gd name="T20" fmla="*/ 450 w 450"/>
                <a:gd name="T21" fmla="*/ 372 h 487"/>
                <a:gd name="T22" fmla="*/ 372 w 450"/>
                <a:gd name="T23" fmla="*/ 372 h 487"/>
                <a:gd name="T24" fmla="*/ 399 w 450"/>
                <a:gd name="T25" fmla="*/ 431 h 487"/>
                <a:gd name="T26" fmla="*/ 450 w 450"/>
                <a:gd name="T27" fmla="*/ 372 h 487"/>
                <a:gd name="T28" fmla="*/ 11 w 450"/>
                <a:gd name="T29" fmla="*/ 171 h 487"/>
                <a:gd name="T30" fmla="*/ 0 w 450"/>
                <a:gd name="T31" fmla="*/ 243 h 487"/>
                <a:gd name="T32" fmla="*/ 11 w 450"/>
                <a:gd name="T33" fmla="*/ 315 h 487"/>
                <a:gd name="T34" fmla="*/ 11 w 450"/>
                <a:gd name="T35" fmla="*/ 171 h 487"/>
                <a:gd name="T36" fmla="*/ 218 w 450"/>
                <a:gd name="T37" fmla="*/ 0 h 487"/>
                <a:gd name="T38" fmla="*/ 100 w 450"/>
                <a:gd name="T39" fmla="*/ 46 h 487"/>
                <a:gd name="T40" fmla="*/ 181 w 450"/>
                <a:gd name="T41" fmla="*/ 46 h 487"/>
                <a:gd name="T42" fmla="*/ 211 w 450"/>
                <a:gd name="T43" fmla="*/ 7 h 487"/>
                <a:gd name="T44" fmla="*/ 218 w 450"/>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0" h="487">
                  <a:moveTo>
                    <a:pt x="132" y="372"/>
                  </a:moveTo>
                  <a:cubicBezTo>
                    <a:pt x="37" y="372"/>
                    <a:pt x="37" y="372"/>
                    <a:pt x="37" y="372"/>
                  </a:cubicBezTo>
                  <a:cubicBezTo>
                    <a:pt x="54" y="399"/>
                    <a:pt x="75" y="422"/>
                    <a:pt x="100" y="440"/>
                  </a:cubicBezTo>
                  <a:cubicBezTo>
                    <a:pt x="132" y="372"/>
                    <a:pt x="132" y="372"/>
                    <a:pt x="132" y="372"/>
                  </a:cubicBezTo>
                  <a:moveTo>
                    <a:pt x="354" y="372"/>
                  </a:moveTo>
                  <a:cubicBezTo>
                    <a:pt x="150" y="372"/>
                    <a:pt x="150" y="372"/>
                    <a:pt x="150" y="372"/>
                  </a:cubicBezTo>
                  <a:cubicBezTo>
                    <a:pt x="114" y="450"/>
                    <a:pt x="114" y="450"/>
                    <a:pt x="114" y="450"/>
                  </a:cubicBezTo>
                  <a:cubicBezTo>
                    <a:pt x="152" y="473"/>
                    <a:pt x="196" y="487"/>
                    <a:pt x="244" y="487"/>
                  </a:cubicBezTo>
                  <a:cubicBezTo>
                    <a:pt x="297" y="487"/>
                    <a:pt x="346" y="470"/>
                    <a:pt x="386" y="441"/>
                  </a:cubicBezTo>
                  <a:cubicBezTo>
                    <a:pt x="354" y="372"/>
                    <a:pt x="354" y="372"/>
                    <a:pt x="354" y="372"/>
                  </a:cubicBezTo>
                  <a:moveTo>
                    <a:pt x="450" y="372"/>
                  </a:moveTo>
                  <a:cubicBezTo>
                    <a:pt x="372" y="372"/>
                    <a:pt x="372" y="372"/>
                    <a:pt x="372" y="372"/>
                  </a:cubicBezTo>
                  <a:cubicBezTo>
                    <a:pt x="399" y="431"/>
                    <a:pt x="399" y="431"/>
                    <a:pt x="399" y="431"/>
                  </a:cubicBezTo>
                  <a:cubicBezTo>
                    <a:pt x="419" y="414"/>
                    <a:pt x="436" y="394"/>
                    <a:pt x="450" y="372"/>
                  </a:cubicBezTo>
                  <a:moveTo>
                    <a:pt x="11" y="171"/>
                  </a:moveTo>
                  <a:cubicBezTo>
                    <a:pt x="4" y="194"/>
                    <a:pt x="0" y="218"/>
                    <a:pt x="0" y="243"/>
                  </a:cubicBezTo>
                  <a:cubicBezTo>
                    <a:pt x="0" y="268"/>
                    <a:pt x="4" y="292"/>
                    <a:pt x="11" y="315"/>
                  </a:cubicBezTo>
                  <a:cubicBezTo>
                    <a:pt x="11" y="171"/>
                    <a:pt x="11" y="171"/>
                    <a:pt x="11" y="171"/>
                  </a:cubicBezTo>
                  <a:moveTo>
                    <a:pt x="218" y="0"/>
                  </a:moveTo>
                  <a:cubicBezTo>
                    <a:pt x="174" y="5"/>
                    <a:pt x="134" y="21"/>
                    <a:pt x="100" y="46"/>
                  </a:cubicBezTo>
                  <a:cubicBezTo>
                    <a:pt x="181" y="46"/>
                    <a:pt x="181" y="46"/>
                    <a:pt x="181" y="46"/>
                  </a:cubicBezTo>
                  <a:cubicBezTo>
                    <a:pt x="189" y="32"/>
                    <a:pt x="199" y="18"/>
                    <a:pt x="211" y="7"/>
                  </a:cubicBezTo>
                  <a:cubicBezTo>
                    <a:pt x="213" y="5"/>
                    <a:pt x="215" y="3"/>
                    <a:pt x="218" y="0"/>
                  </a:cubicBezTo>
                </a:path>
              </a:pathLst>
            </a:custGeom>
            <a:solidFill>
              <a:schemeClr val="accent3">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2" name="Rectangle 287"/>
            <p:cNvSpPr>
              <a:spLocks noChangeArrowheads="1"/>
            </p:cNvSpPr>
            <p:nvPr>
              <p:custDataLst>
                <p:tags r:id="rId274"/>
              </p:custDataLst>
            </p:nvPr>
          </p:nvSpPr>
          <p:spPr bwMode="auto">
            <a:xfrm>
              <a:off x="3729259" y="3850492"/>
              <a:ext cx="21217" cy="91105"/>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3" name="Freeform 288"/>
            <p:cNvSpPr/>
            <p:nvPr>
              <p:custDataLst>
                <p:tags r:id="rId275"/>
              </p:custDataLst>
            </p:nvPr>
          </p:nvSpPr>
          <p:spPr bwMode="auto">
            <a:xfrm>
              <a:off x="3525834" y="3795579"/>
              <a:ext cx="107329" cy="173473"/>
            </a:xfrm>
            <a:custGeom>
              <a:avLst/>
              <a:gdLst>
                <a:gd name="T0" fmla="*/ 21 w 86"/>
                <a:gd name="T1" fmla="*/ 139 h 139"/>
                <a:gd name="T2" fmla="*/ 86 w 86"/>
                <a:gd name="T3" fmla="*/ 0 h 139"/>
                <a:gd name="T4" fmla="*/ 65 w 86"/>
                <a:gd name="T5" fmla="*/ 0 h 139"/>
                <a:gd name="T6" fmla="*/ 0 w 86"/>
                <a:gd name="T7" fmla="*/ 139 h 139"/>
                <a:gd name="T8" fmla="*/ 21 w 86"/>
                <a:gd name="T9" fmla="*/ 139 h 139"/>
              </a:gdLst>
              <a:ahLst/>
              <a:cxnLst>
                <a:cxn ang="0">
                  <a:pos x="T0" y="T1"/>
                </a:cxn>
                <a:cxn ang="0">
                  <a:pos x="T2" y="T3"/>
                </a:cxn>
                <a:cxn ang="0">
                  <a:pos x="T4" y="T5"/>
                </a:cxn>
                <a:cxn ang="0">
                  <a:pos x="T6" y="T7"/>
                </a:cxn>
                <a:cxn ang="0">
                  <a:pos x="T8" y="T9"/>
                </a:cxn>
              </a:cxnLst>
              <a:rect l="0" t="0" r="r" b="b"/>
              <a:pathLst>
                <a:path w="86" h="139">
                  <a:moveTo>
                    <a:pt x="21" y="139"/>
                  </a:moveTo>
                  <a:lnTo>
                    <a:pt x="86" y="0"/>
                  </a:lnTo>
                  <a:lnTo>
                    <a:pt x="65" y="0"/>
                  </a:lnTo>
                  <a:lnTo>
                    <a:pt x="0" y="139"/>
                  </a:lnTo>
                  <a:lnTo>
                    <a:pt x="21" y="13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4" name="Freeform 289"/>
            <p:cNvSpPr/>
            <p:nvPr>
              <p:custDataLst>
                <p:tags r:id="rId276"/>
              </p:custDataLst>
            </p:nvPr>
          </p:nvSpPr>
          <p:spPr bwMode="auto">
            <a:xfrm>
              <a:off x="3525834" y="3795579"/>
              <a:ext cx="107329" cy="173473"/>
            </a:xfrm>
            <a:custGeom>
              <a:avLst/>
              <a:gdLst>
                <a:gd name="T0" fmla="*/ 21 w 86"/>
                <a:gd name="T1" fmla="*/ 139 h 139"/>
                <a:gd name="T2" fmla="*/ 86 w 86"/>
                <a:gd name="T3" fmla="*/ 0 h 139"/>
                <a:gd name="T4" fmla="*/ 65 w 86"/>
                <a:gd name="T5" fmla="*/ 0 h 139"/>
                <a:gd name="T6" fmla="*/ 0 w 86"/>
                <a:gd name="T7" fmla="*/ 139 h 139"/>
                <a:gd name="T8" fmla="*/ 21 w 86"/>
                <a:gd name="T9" fmla="*/ 139 h 139"/>
              </a:gdLst>
              <a:ahLst/>
              <a:cxnLst>
                <a:cxn ang="0">
                  <a:pos x="T0" y="T1"/>
                </a:cxn>
                <a:cxn ang="0">
                  <a:pos x="T2" y="T3"/>
                </a:cxn>
                <a:cxn ang="0">
                  <a:pos x="T4" y="T5"/>
                </a:cxn>
                <a:cxn ang="0">
                  <a:pos x="T6" y="T7"/>
                </a:cxn>
                <a:cxn ang="0">
                  <a:pos x="T8" y="T9"/>
                </a:cxn>
              </a:cxnLst>
              <a:rect l="0" t="0" r="r" b="b"/>
              <a:pathLst>
                <a:path w="86" h="139">
                  <a:moveTo>
                    <a:pt x="21" y="139"/>
                  </a:moveTo>
                  <a:lnTo>
                    <a:pt x="86" y="0"/>
                  </a:lnTo>
                  <a:lnTo>
                    <a:pt x="65" y="0"/>
                  </a:lnTo>
                  <a:lnTo>
                    <a:pt x="0" y="139"/>
                  </a:lnTo>
                  <a:lnTo>
                    <a:pt x="21"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5" name="Freeform 290"/>
            <p:cNvSpPr/>
            <p:nvPr>
              <p:custDataLst>
                <p:tags r:id="rId277"/>
              </p:custDataLst>
            </p:nvPr>
          </p:nvSpPr>
          <p:spPr bwMode="auto">
            <a:xfrm>
              <a:off x="3846572" y="3795579"/>
              <a:ext cx="106081" cy="173473"/>
            </a:xfrm>
            <a:custGeom>
              <a:avLst/>
              <a:gdLst>
                <a:gd name="T0" fmla="*/ 64 w 85"/>
                <a:gd name="T1" fmla="*/ 139 h 139"/>
                <a:gd name="T2" fmla="*/ 0 w 85"/>
                <a:gd name="T3" fmla="*/ 0 h 139"/>
                <a:gd name="T4" fmla="*/ 19 w 85"/>
                <a:gd name="T5" fmla="*/ 0 h 139"/>
                <a:gd name="T6" fmla="*/ 85 w 85"/>
                <a:gd name="T7" fmla="*/ 139 h 139"/>
                <a:gd name="T8" fmla="*/ 64 w 85"/>
                <a:gd name="T9" fmla="*/ 139 h 139"/>
              </a:gdLst>
              <a:ahLst/>
              <a:cxnLst>
                <a:cxn ang="0">
                  <a:pos x="T0" y="T1"/>
                </a:cxn>
                <a:cxn ang="0">
                  <a:pos x="T2" y="T3"/>
                </a:cxn>
                <a:cxn ang="0">
                  <a:pos x="T4" y="T5"/>
                </a:cxn>
                <a:cxn ang="0">
                  <a:pos x="T6" y="T7"/>
                </a:cxn>
                <a:cxn ang="0">
                  <a:pos x="T8" y="T9"/>
                </a:cxn>
              </a:cxnLst>
              <a:rect l="0" t="0" r="r" b="b"/>
              <a:pathLst>
                <a:path w="85" h="139">
                  <a:moveTo>
                    <a:pt x="64" y="139"/>
                  </a:moveTo>
                  <a:lnTo>
                    <a:pt x="0" y="0"/>
                  </a:lnTo>
                  <a:lnTo>
                    <a:pt x="19" y="0"/>
                  </a:lnTo>
                  <a:lnTo>
                    <a:pt x="85" y="139"/>
                  </a:lnTo>
                  <a:lnTo>
                    <a:pt x="64" y="139"/>
                  </a:lnTo>
                  <a:close/>
                </a:path>
              </a:pathLst>
            </a:custGeom>
            <a:solidFill>
              <a:srgbClr val="48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6" name="Freeform 291"/>
            <p:cNvSpPr/>
            <p:nvPr>
              <p:custDataLst>
                <p:tags r:id="rId278"/>
              </p:custDataLst>
            </p:nvPr>
          </p:nvSpPr>
          <p:spPr bwMode="auto">
            <a:xfrm>
              <a:off x="3846572" y="3795579"/>
              <a:ext cx="106081" cy="173473"/>
            </a:xfrm>
            <a:custGeom>
              <a:avLst/>
              <a:gdLst>
                <a:gd name="T0" fmla="*/ 64 w 85"/>
                <a:gd name="T1" fmla="*/ 139 h 139"/>
                <a:gd name="T2" fmla="*/ 0 w 85"/>
                <a:gd name="T3" fmla="*/ 0 h 139"/>
                <a:gd name="T4" fmla="*/ 19 w 85"/>
                <a:gd name="T5" fmla="*/ 0 h 139"/>
                <a:gd name="T6" fmla="*/ 85 w 85"/>
                <a:gd name="T7" fmla="*/ 139 h 139"/>
                <a:gd name="T8" fmla="*/ 64 w 85"/>
                <a:gd name="T9" fmla="*/ 139 h 139"/>
              </a:gdLst>
              <a:ahLst/>
              <a:cxnLst>
                <a:cxn ang="0">
                  <a:pos x="T0" y="T1"/>
                </a:cxn>
                <a:cxn ang="0">
                  <a:pos x="T2" y="T3"/>
                </a:cxn>
                <a:cxn ang="0">
                  <a:pos x="T4" y="T5"/>
                </a:cxn>
                <a:cxn ang="0">
                  <a:pos x="T6" y="T7"/>
                </a:cxn>
                <a:cxn ang="0">
                  <a:pos x="T8" y="T9"/>
                </a:cxn>
              </a:cxnLst>
              <a:rect l="0" t="0" r="r" b="b"/>
              <a:pathLst>
                <a:path w="85" h="139">
                  <a:moveTo>
                    <a:pt x="64" y="139"/>
                  </a:moveTo>
                  <a:lnTo>
                    <a:pt x="0" y="0"/>
                  </a:lnTo>
                  <a:lnTo>
                    <a:pt x="19" y="0"/>
                  </a:lnTo>
                  <a:lnTo>
                    <a:pt x="85" y="139"/>
                  </a:lnTo>
                  <a:lnTo>
                    <a:pt x="64"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7" name="Rectangle 292"/>
            <p:cNvSpPr>
              <a:spLocks noChangeArrowheads="1"/>
            </p:cNvSpPr>
            <p:nvPr>
              <p:custDataLst>
                <p:tags r:id="rId279"/>
              </p:custDataLst>
            </p:nvPr>
          </p:nvSpPr>
          <p:spPr bwMode="auto">
            <a:xfrm>
              <a:off x="3414762" y="3467353"/>
              <a:ext cx="650212" cy="393122"/>
            </a:xfrm>
            <a:prstGeom prst="rect">
              <a:avLst/>
            </a:prstGeom>
            <a:solidFill>
              <a:srgbClr val="E6EF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8" name="Rectangle 293"/>
            <p:cNvSpPr>
              <a:spLocks noChangeArrowheads="1"/>
            </p:cNvSpPr>
            <p:nvPr>
              <p:custDataLst>
                <p:tags r:id="rId280"/>
              </p:custDataLst>
            </p:nvPr>
          </p:nvSpPr>
          <p:spPr bwMode="auto">
            <a:xfrm>
              <a:off x="3414762" y="3467353"/>
              <a:ext cx="650212" cy="39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09" name="Rectangle 294"/>
            <p:cNvSpPr>
              <a:spLocks noChangeArrowheads="1"/>
            </p:cNvSpPr>
            <p:nvPr>
              <p:custDataLst>
                <p:tags r:id="rId281"/>
              </p:custDataLst>
            </p:nvPr>
          </p:nvSpPr>
          <p:spPr bwMode="auto">
            <a:xfrm>
              <a:off x="3450954" y="3609626"/>
              <a:ext cx="255842" cy="11232"/>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0" name="Rectangle 295"/>
            <p:cNvSpPr>
              <a:spLocks noChangeArrowheads="1"/>
            </p:cNvSpPr>
            <p:nvPr>
              <p:custDataLst>
                <p:tags r:id="rId282"/>
              </p:custDataLst>
            </p:nvPr>
          </p:nvSpPr>
          <p:spPr bwMode="auto">
            <a:xfrm>
              <a:off x="3450954" y="3609626"/>
              <a:ext cx="255842" cy="1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1" name="Rectangle 296"/>
            <p:cNvSpPr>
              <a:spLocks noChangeArrowheads="1"/>
            </p:cNvSpPr>
            <p:nvPr>
              <p:custDataLst>
                <p:tags r:id="rId283"/>
              </p:custDataLst>
            </p:nvPr>
          </p:nvSpPr>
          <p:spPr bwMode="auto">
            <a:xfrm>
              <a:off x="3450954" y="3630843"/>
              <a:ext cx="255842" cy="9984"/>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2" name="Rectangle 297"/>
            <p:cNvSpPr>
              <a:spLocks noChangeArrowheads="1"/>
            </p:cNvSpPr>
            <p:nvPr>
              <p:custDataLst>
                <p:tags r:id="rId284"/>
              </p:custDataLst>
            </p:nvPr>
          </p:nvSpPr>
          <p:spPr bwMode="auto">
            <a:xfrm>
              <a:off x="3450954" y="3630843"/>
              <a:ext cx="255842" cy="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3" name="Rectangle 298"/>
            <p:cNvSpPr>
              <a:spLocks noChangeArrowheads="1"/>
            </p:cNvSpPr>
            <p:nvPr>
              <p:custDataLst>
                <p:tags r:id="rId285"/>
              </p:custDataLst>
            </p:nvPr>
          </p:nvSpPr>
          <p:spPr bwMode="auto">
            <a:xfrm>
              <a:off x="3450954" y="3565946"/>
              <a:ext cx="314498" cy="17472"/>
            </a:xfrm>
            <a:prstGeom prst="rect">
              <a:avLst/>
            </a:prstGeom>
            <a:solidFill>
              <a:srgbClr val="C2D2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4" name="Rectangle 299"/>
            <p:cNvSpPr>
              <a:spLocks noChangeArrowheads="1"/>
            </p:cNvSpPr>
            <p:nvPr>
              <p:custDataLst>
                <p:tags r:id="rId286"/>
              </p:custDataLst>
            </p:nvPr>
          </p:nvSpPr>
          <p:spPr bwMode="auto">
            <a:xfrm>
              <a:off x="3450954" y="3565946"/>
              <a:ext cx="314498" cy="1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5" name="Rectangle 300"/>
            <p:cNvSpPr>
              <a:spLocks noChangeArrowheads="1"/>
            </p:cNvSpPr>
            <p:nvPr>
              <p:custDataLst>
                <p:tags r:id="rId287"/>
              </p:custDataLst>
            </p:nvPr>
          </p:nvSpPr>
          <p:spPr bwMode="auto">
            <a:xfrm>
              <a:off x="3393546" y="3421178"/>
              <a:ext cx="692644" cy="42432"/>
            </a:xfrm>
            <a:prstGeom prst="rect">
              <a:avLst/>
            </a:prstGeom>
            <a:solidFill>
              <a:srgbClr val="48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6" name="Rectangle 301"/>
            <p:cNvSpPr>
              <a:spLocks noChangeArrowheads="1"/>
            </p:cNvSpPr>
            <p:nvPr>
              <p:custDataLst>
                <p:tags r:id="rId288"/>
              </p:custDataLst>
            </p:nvPr>
          </p:nvSpPr>
          <p:spPr bwMode="auto">
            <a:xfrm>
              <a:off x="3393546" y="3421178"/>
              <a:ext cx="692644" cy="4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7" name="Rectangle 302"/>
            <p:cNvSpPr>
              <a:spLocks noChangeArrowheads="1"/>
            </p:cNvSpPr>
            <p:nvPr>
              <p:custDataLst>
                <p:tags r:id="rId289"/>
              </p:custDataLst>
            </p:nvPr>
          </p:nvSpPr>
          <p:spPr bwMode="auto">
            <a:xfrm>
              <a:off x="3393546" y="3443642"/>
              <a:ext cx="692644" cy="26209"/>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8" name="Rectangle 303"/>
            <p:cNvSpPr>
              <a:spLocks noChangeArrowheads="1"/>
            </p:cNvSpPr>
            <p:nvPr>
              <p:custDataLst>
                <p:tags r:id="rId290"/>
              </p:custDataLst>
            </p:nvPr>
          </p:nvSpPr>
          <p:spPr bwMode="auto">
            <a:xfrm>
              <a:off x="3393546" y="3443642"/>
              <a:ext cx="692644" cy="2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19" name="Rectangle 304"/>
            <p:cNvSpPr>
              <a:spLocks noChangeArrowheads="1"/>
            </p:cNvSpPr>
            <p:nvPr>
              <p:custDataLst>
                <p:tags r:id="rId291"/>
              </p:custDataLst>
            </p:nvPr>
          </p:nvSpPr>
          <p:spPr bwMode="auto">
            <a:xfrm>
              <a:off x="3393546" y="3852988"/>
              <a:ext cx="692644" cy="21217"/>
            </a:xfrm>
            <a:prstGeom prst="rect">
              <a:avLst/>
            </a:prstGeom>
            <a:solidFill>
              <a:srgbClr val="48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0" name="Freeform 305"/>
            <p:cNvSpPr/>
            <p:nvPr>
              <p:custDataLst>
                <p:tags r:id="rId292"/>
              </p:custDataLst>
            </p:nvPr>
          </p:nvSpPr>
          <p:spPr bwMode="auto">
            <a:xfrm>
              <a:off x="3555787" y="3719451"/>
              <a:ext cx="71137" cy="78625"/>
            </a:xfrm>
            <a:custGeom>
              <a:avLst/>
              <a:gdLst>
                <a:gd name="T0" fmla="*/ 10 w 57"/>
                <a:gd name="T1" fmla="*/ 0 h 63"/>
                <a:gd name="T2" fmla="*/ 10 w 57"/>
                <a:gd name="T3" fmla="*/ 0 h 63"/>
                <a:gd name="T4" fmla="*/ 0 w 57"/>
                <a:gd name="T5" fmla="*/ 15 h 63"/>
                <a:gd name="T6" fmla="*/ 47 w 57"/>
                <a:gd name="T7" fmla="*/ 63 h 63"/>
                <a:gd name="T8" fmla="*/ 47 w 57"/>
                <a:gd name="T9" fmla="*/ 63 h 63"/>
                <a:gd name="T10" fmla="*/ 57 w 57"/>
                <a:gd name="T11" fmla="*/ 49 h 63"/>
                <a:gd name="T12" fmla="*/ 10 w 57"/>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7" h="63">
                  <a:moveTo>
                    <a:pt x="10" y="0"/>
                  </a:moveTo>
                  <a:lnTo>
                    <a:pt x="10" y="0"/>
                  </a:lnTo>
                  <a:lnTo>
                    <a:pt x="0" y="15"/>
                  </a:lnTo>
                  <a:lnTo>
                    <a:pt x="47" y="63"/>
                  </a:lnTo>
                  <a:lnTo>
                    <a:pt x="47" y="63"/>
                  </a:lnTo>
                  <a:lnTo>
                    <a:pt x="57" y="49"/>
                  </a:lnTo>
                  <a:lnTo>
                    <a:pt x="10" y="0"/>
                  </a:lnTo>
                  <a:close/>
                </a:path>
              </a:pathLst>
            </a:custGeom>
            <a:solidFill>
              <a:srgbClr val="B696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1" name="Freeform 306"/>
            <p:cNvSpPr/>
            <p:nvPr>
              <p:custDataLst>
                <p:tags r:id="rId293"/>
              </p:custDataLst>
            </p:nvPr>
          </p:nvSpPr>
          <p:spPr bwMode="auto">
            <a:xfrm>
              <a:off x="3555787" y="3719451"/>
              <a:ext cx="71137" cy="78625"/>
            </a:xfrm>
            <a:custGeom>
              <a:avLst/>
              <a:gdLst>
                <a:gd name="T0" fmla="*/ 10 w 57"/>
                <a:gd name="T1" fmla="*/ 0 h 63"/>
                <a:gd name="T2" fmla="*/ 10 w 57"/>
                <a:gd name="T3" fmla="*/ 0 h 63"/>
                <a:gd name="T4" fmla="*/ 0 w 57"/>
                <a:gd name="T5" fmla="*/ 15 h 63"/>
                <a:gd name="T6" fmla="*/ 47 w 57"/>
                <a:gd name="T7" fmla="*/ 63 h 63"/>
                <a:gd name="T8" fmla="*/ 47 w 57"/>
                <a:gd name="T9" fmla="*/ 63 h 63"/>
                <a:gd name="T10" fmla="*/ 57 w 57"/>
                <a:gd name="T11" fmla="*/ 49 h 63"/>
                <a:gd name="T12" fmla="*/ 10 w 57"/>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7" h="63">
                  <a:moveTo>
                    <a:pt x="10" y="0"/>
                  </a:moveTo>
                  <a:lnTo>
                    <a:pt x="10" y="0"/>
                  </a:lnTo>
                  <a:lnTo>
                    <a:pt x="0" y="15"/>
                  </a:lnTo>
                  <a:lnTo>
                    <a:pt x="47" y="63"/>
                  </a:lnTo>
                  <a:lnTo>
                    <a:pt x="47" y="63"/>
                  </a:lnTo>
                  <a:lnTo>
                    <a:pt x="57" y="49"/>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2" name="Freeform 307"/>
            <p:cNvSpPr/>
            <p:nvPr>
              <p:custDataLst>
                <p:tags r:id="rId294"/>
              </p:custDataLst>
            </p:nvPr>
          </p:nvSpPr>
          <p:spPr bwMode="auto">
            <a:xfrm>
              <a:off x="3614443" y="3743163"/>
              <a:ext cx="59904" cy="54912"/>
            </a:xfrm>
            <a:custGeom>
              <a:avLst/>
              <a:gdLst>
                <a:gd name="T0" fmla="*/ 33 w 45"/>
                <a:gd name="T1" fmla="*/ 0 h 41"/>
                <a:gd name="T2" fmla="*/ 10 w 45"/>
                <a:gd name="T3" fmla="*/ 28 h 41"/>
                <a:gd name="T4" fmla="*/ 0 w 45"/>
                <a:gd name="T5" fmla="*/ 41 h 41"/>
                <a:gd name="T6" fmla="*/ 0 w 45"/>
                <a:gd name="T7" fmla="*/ 41 h 41"/>
                <a:gd name="T8" fmla="*/ 23 w 45"/>
                <a:gd name="T9" fmla="*/ 41 h 41"/>
                <a:gd name="T10" fmla="*/ 45 w 45"/>
                <a:gd name="T11" fmla="*/ 14 h 41"/>
                <a:gd name="T12" fmla="*/ 33 w 45"/>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5" h="41">
                  <a:moveTo>
                    <a:pt x="33" y="0"/>
                  </a:moveTo>
                  <a:cubicBezTo>
                    <a:pt x="10" y="28"/>
                    <a:pt x="10" y="28"/>
                    <a:pt x="10" y="28"/>
                  </a:cubicBezTo>
                  <a:cubicBezTo>
                    <a:pt x="0" y="41"/>
                    <a:pt x="0" y="41"/>
                    <a:pt x="0" y="41"/>
                  </a:cubicBezTo>
                  <a:cubicBezTo>
                    <a:pt x="0" y="41"/>
                    <a:pt x="0" y="41"/>
                    <a:pt x="0" y="41"/>
                  </a:cubicBezTo>
                  <a:cubicBezTo>
                    <a:pt x="23" y="41"/>
                    <a:pt x="23" y="41"/>
                    <a:pt x="23" y="41"/>
                  </a:cubicBezTo>
                  <a:cubicBezTo>
                    <a:pt x="45" y="14"/>
                    <a:pt x="45" y="14"/>
                    <a:pt x="45" y="14"/>
                  </a:cubicBezTo>
                  <a:cubicBezTo>
                    <a:pt x="41" y="9"/>
                    <a:pt x="37" y="5"/>
                    <a:pt x="33" y="0"/>
                  </a:cubicBezTo>
                </a:path>
              </a:pathLst>
            </a:custGeom>
            <a:solidFill>
              <a:srgbClr val="F2D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3" name="Freeform 308"/>
            <p:cNvSpPr/>
            <p:nvPr>
              <p:custDataLst>
                <p:tags r:id="rId295"/>
              </p:custDataLst>
            </p:nvPr>
          </p:nvSpPr>
          <p:spPr bwMode="auto">
            <a:xfrm>
              <a:off x="3485898" y="3719451"/>
              <a:ext cx="82368" cy="77376"/>
            </a:xfrm>
            <a:custGeom>
              <a:avLst/>
              <a:gdLst>
                <a:gd name="T0" fmla="*/ 66 w 66"/>
                <a:gd name="T1" fmla="*/ 0 h 62"/>
                <a:gd name="T2" fmla="*/ 42 w 66"/>
                <a:gd name="T3" fmla="*/ 0 h 62"/>
                <a:gd name="T4" fmla="*/ 0 w 66"/>
                <a:gd name="T5" fmla="*/ 62 h 62"/>
                <a:gd name="T6" fmla="*/ 24 w 66"/>
                <a:gd name="T7" fmla="*/ 62 h 62"/>
                <a:gd name="T8" fmla="*/ 56 w 66"/>
                <a:gd name="T9" fmla="*/ 15 h 62"/>
                <a:gd name="T10" fmla="*/ 66 w 66"/>
                <a:gd name="T11" fmla="*/ 0 h 62"/>
                <a:gd name="T12" fmla="*/ 66 w 66"/>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6" h="62">
                  <a:moveTo>
                    <a:pt x="66" y="0"/>
                  </a:moveTo>
                  <a:lnTo>
                    <a:pt x="42" y="0"/>
                  </a:lnTo>
                  <a:lnTo>
                    <a:pt x="0" y="62"/>
                  </a:lnTo>
                  <a:lnTo>
                    <a:pt x="24" y="62"/>
                  </a:lnTo>
                  <a:lnTo>
                    <a:pt x="56" y="15"/>
                  </a:lnTo>
                  <a:lnTo>
                    <a:pt x="66" y="0"/>
                  </a:lnTo>
                  <a:lnTo>
                    <a:pt x="66" y="0"/>
                  </a:lnTo>
                  <a:close/>
                </a:path>
              </a:pathLst>
            </a:custGeom>
            <a:solidFill>
              <a:srgbClr val="F2D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4" name="Freeform 309"/>
            <p:cNvSpPr/>
            <p:nvPr>
              <p:custDataLst>
                <p:tags r:id="rId296"/>
              </p:custDataLst>
            </p:nvPr>
          </p:nvSpPr>
          <p:spPr bwMode="auto">
            <a:xfrm>
              <a:off x="3485898" y="3719451"/>
              <a:ext cx="82368" cy="77376"/>
            </a:xfrm>
            <a:custGeom>
              <a:avLst/>
              <a:gdLst>
                <a:gd name="T0" fmla="*/ 66 w 66"/>
                <a:gd name="T1" fmla="*/ 0 h 62"/>
                <a:gd name="T2" fmla="*/ 42 w 66"/>
                <a:gd name="T3" fmla="*/ 0 h 62"/>
                <a:gd name="T4" fmla="*/ 0 w 66"/>
                <a:gd name="T5" fmla="*/ 62 h 62"/>
                <a:gd name="T6" fmla="*/ 24 w 66"/>
                <a:gd name="T7" fmla="*/ 62 h 62"/>
                <a:gd name="T8" fmla="*/ 56 w 66"/>
                <a:gd name="T9" fmla="*/ 15 h 62"/>
                <a:gd name="T10" fmla="*/ 66 w 66"/>
                <a:gd name="T11" fmla="*/ 0 h 62"/>
                <a:gd name="T12" fmla="*/ 66 w 66"/>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6" h="62">
                  <a:moveTo>
                    <a:pt x="66" y="0"/>
                  </a:moveTo>
                  <a:lnTo>
                    <a:pt x="42" y="0"/>
                  </a:lnTo>
                  <a:lnTo>
                    <a:pt x="0" y="62"/>
                  </a:lnTo>
                  <a:lnTo>
                    <a:pt x="24" y="62"/>
                  </a:lnTo>
                  <a:lnTo>
                    <a:pt x="56" y="15"/>
                  </a:lnTo>
                  <a:lnTo>
                    <a:pt x="66" y="0"/>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5" name="Freeform 310"/>
            <p:cNvSpPr/>
            <p:nvPr>
              <p:custDataLst>
                <p:tags r:id="rId297"/>
              </p:custDataLst>
            </p:nvPr>
          </p:nvSpPr>
          <p:spPr bwMode="auto">
            <a:xfrm>
              <a:off x="3639403" y="3327577"/>
              <a:ext cx="494211" cy="491715"/>
            </a:xfrm>
            <a:custGeom>
              <a:avLst/>
              <a:gdLst>
                <a:gd name="T0" fmla="*/ 196 w 366"/>
                <a:gd name="T1" fmla="*/ 365 h 365"/>
                <a:gd name="T2" fmla="*/ 170 w 366"/>
                <a:gd name="T3" fmla="*/ 365 h 365"/>
                <a:gd name="T4" fmla="*/ 0 w 366"/>
                <a:gd name="T5" fmla="*/ 195 h 365"/>
                <a:gd name="T6" fmla="*/ 0 w 366"/>
                <a:gd name="T7" fmla="*/ 170 h 365"/>
                <a:gd name="T8" fmla="*/ 170 w 366"/>
                <a:gd name="T9" fmla="*/ 0 h 365"/>
                <a:gd name="T10" fmla="*/ 196 w 366"/>
                <a:gd name="T11" fmla="*/ 0 h 365"/>
                <a:gd name="T12" fmla="*/ 366 w 366"/>
                <a:gd name="T13" fmla="*/ 170 h 365"/>
                <a:gd name="T14" fmla="*/ 366 w 366"/>
                <a:gd name="T15" fmla="*/ 195 h 365"/>
                <a:gd name="T16" fmla="*/ 196 w 366"/>
                <a:gd name="T17"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65">
                  <a:moveTo>
                    <a:pt x="196" y="365"/>
                  </a:moveTo>
                  <a:cubicBezTo>
                    <a:pt x="170" y="365"/>
                    <a:pt x="170" y="365"/>
                    <a:pt x="170" y="365"/>
                  </a:cubicBezTo>
                  <a:cubicBezTo>
                    <a:pt x="76" y="365"/>
                    <a:pt x="0" y="289"/>
                    <a:pt x="0" y="195"/>
                  </a:cubicBezTo>
                  <a:cubicBezTo>
                    <a:pt x="0" y="170"/>
                    <a:pt x="0" y="170"/>
                    <a:pt x="0" y="170"/>
                  </a:cubicBezTo>
                  <a:cubicBezTo>
                    <a:pt x="0" y="76"/>
                    <a:pt x="76" y="0"/>
                    <a:pt x="170" y="0"/>
                  </a:cubicBezTo>
                  <a:cubicBezTo>
                    <a:pt x="196" y="0"/>
                    <a:pt x="196" y="0"/>
                    <a:pt x="196" y="0"/>
                  </a:cubicBezTo>
                  <a:cubicBezTo>
                    <a:pt x="290" y="0"/>
                    <a:pt x="366" y="76"/>
                    <a:pt x="366" y="170"/>
                  </a:cubicBezTo>
                  <a:cubicBezTo>
                    <a:pt x="366" y="195"/>
                    <a:pt x="366" y="195"/>
                    <a:pt x="366" y="195"/>
                  </a:cubicBezTo>
                  <a:cubicBezTo>
                    <a:pt x="366" y="289"/>
                    <a:pt x="290" y="365"/>
                    <a:pt x="196" y="3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6" name="Freeform 311"/>
            <p:cNvSpPr/>
            <p:nvPr>
              <p:custDataLst>
                <p:tags r:id="rId298"/>
              </p:custDataLst>
            </p:nvPr>
          </p:nvSpPr>
          <p:spPr bwMode="auto">
            <a:xfrm>
              <a:off x="3755468" y="3603386"/>
              <a:ext cx="162241" cy="149761"/>
            </a:xfrm>
            <a:custGeom>
              <a:avLst/>
              <a:gdLst>
                <a:gd name="T0" fmla="*/ 130 w 130"/>
                <a:gd name="T1" fmla="*/ 120 h 120"/>
                <a:gd name="T2" fmla="*/ 43 w 130"/>
                <a:gd name="T3" fmla="*/ 0 h 120"/>
                <a:gd name="T4" fmla="*/ 0 w 130"/>
                <a:gd name="T5" fmla="*/ 0 h 120"/>
                <a:gd name="T6" fmla="*/ 88 w 130"/>
                <a:gd name="T7" fmla="*/ 120 h 120"/>
                <a:gd name="T8" fmla="*/ 130 w 130"/>
                <a:gd name="T9" fmla="*/ 120 h 120"/>
              </a:gdLst>
              <a:ahLst/>
              <a:cxnLst>
                <a:cxn ang="0">
                  <a:pos x="T0" y="T1"/>
                </a:cxn>
                <a:cxn ang="0">
                  <a:pos x="T2" y="T3"/>
                </a:cxn>
                <a:cxn ang="0">
                  <a:pos x="T4" y="T5"/>
                </a:cxn>
                <a:cxn ang="0">
                  <a:pos x="T6" y="T7"/>
                </a:cxn>
                <a:cxn ang="0">
                  <a:pos x="T8" y="T9"/>
                </a:cxn>
              </a:cxnLst>
              <a:rect l="0" t="0" r="r" b="b"/>
              <a:pathLst>
                <a:path w="130" h="120">
                  <a:moveTo>
                    <a:pt x="130" y="120"/>
                  </a:moveTo>
                  <a:lnTo>
                    <a:pt x="43" y="0"/>
                  </a:lnTo>
                  <a:lnTo>
                    <a:pt x="0" y="0"/>
                  </a:lnTo>
                  <a:lnTo>
                    <a:pt x="88" y="120"/>
                  </a:lnTo>
                  <a:lnTo>
                    <a:pt x="130" y="120"/>
                  </a:lnTo>
                  <a:close/>
                </a:path>
              </a:pathLst>
            </a:custGeom>
            <a:solidFill>
              <a:srgbClr val="965A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7" name="Freeform 312"/>
            <p:cNvSpPr/>
            <p:nvPr>
              <p:custDataLst>
                <p:tags r:id="rId299"/>
              </p:custDataLst>
            </p:nvPr>
          </p:nvSpPr>
          <p:spPr bwMode="auto">
            <a:xfrm>
              <a:off x="3864044" y="3492314"/>
              <a:ext cx="194689" cy="260834"/>
            </a:xfrm>
            <a:custGeom>
              <a:avLst/>
              <a:gdLst>
                <a:gd name="T0" fmla="*/ 42 w 156"/>
                <a:gd name="T1" fmla="*/ 209 h 209"/>
                <a:gd name="T2" fmla="*/ 156 w 156"/>
                <a:gd name="T3" fmla="*/ 0 h 209"/>
                <a:gd name="T4" fmla="*/ 114 w 156"/>
                <a:gd name="T5" fmla="*/ 0 h 209"/>
                <a:gd name="T6" fmla="*/ 0 w 156"/>
                <a:gd name="T7" fmla="*/ 209 h 209"/>
                <a:gd name="T8" fmla="*/ 42 w 156"/>
                <a:gd name="T9" fmla="*/ 209 h 209"/>
              </a:gdLst>
              <a:ahLst/>
              <a:cxnLst>
                <a:cxn ang="0">
                  <a:pos x="T0" y="T1"/>
                </a:cxn>
                <a:cxn ang="0">
                  <a:pos x="T2" y="T3"/>
                </a:cxn>
                <a:cxn ang="0">
                  <a:pos x="T4" y="T5"/>
                </a:cxn>
                <a:cxn ang="0">
                  <a:pos x="T6" y="T7"/>
                </a:cxn>
                <a:cxn ang="0">
                  <a:pos x="T8" y="T9"/>
                </a:cxn>
              </a:cxnLst>
              <a:rect l="0" t="0" r="r" b="b"/>
              <a:pathLst>
                <a:path w="156" h="209">
                  <a:moveTo>
                    <a:pt x="42" y="209"/>
                  </a:moveTo>
                  <a:lnTo>
                    <a:pt x="156" y="0"/>
                  </a:lnTo>
                  <a:lnTo>
                    <a:pt x="114" y="0"/>
                  </a:lnTo>
                  <a:lnTo>
                    <a:pt x="0" y="209"/>
                  </a:lnTo>
                  <a:lnTo>
                    <a:pt x="42" y="209"/>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8" name="Freeform 313"/>
            <p:cNvSpPr/>
            <p:nvPr>
              <p:custDataLst>
                <p:tags r:id="rId300"/>
              </p:custDataLst>
            </p:nvPr>
          </p:nvSpPr>
          <p:spPr bwMode="auto">
            <a:xfrm>
              <a:off x="3961388" y="3437401"/>
              <a:ext cx="103585" cy="77376"/>
            </a:xfrm>
            <a:custGeom>
              <a:avLst/>
              <a:gdLst>
                <a:gd name="T0" fmla="*/ 83 w 83"/>
                <a:gd name="T1" fmla="*/ 0 h 62"/>
                <a:gd name="T2" fmla="*/ 83 w 83"/>
                <a:gd name="T3" fmla="*/ 62 h 62"/>
                <a:gd name="T4" fmla="*/ 41 w 83"/>
                <a:gd name="T5" fmla="*/ 62 h 62"/>
                <a:gd name="T6" fmla="*/ 0 w 83"/>
                <a:gd name="T7" fmla="*/ 62 h 62"/>
                <a:gd name="T8" fmla="*/ 83 w 83"/>
                <a:gd name="T9" fmla="*/ 0 h 62"/>
              </a:gdLst>
              <a:ahLst/>
              <a:cxnLst>
                <a:cxn ang="0">
                  <a:pos x="T0" y="T1"/>
                </a:cxn>
                <a:cxn ang="0">
                  <a:pos x="T2" y="T3"/>
                </a:cxn>
                <a:cxn ang="0">
                  <a:pos x="T4" y="T5"/>
                </a:cxn>
                <a:cxn ang="0">
                  <a:pos x="T6" y="T7"/>
                </a:cxn>
                <a:cxn ang="0">
                  <a:pos x="T8" y="T9"/>
                </a:cxn>
              </a:cxnLst>
              <a:rect l="0" t="0" r="r" b="b"/>
              <a:pathLst>
                <a:path w="83" h="62">
                  <a:moveTo>
                    <a:pt x="83" y="0"/>
                  </a:moveTo>
                  <a:lnTo>
                    <a:pt x="83" y="62"/>
                  </a:lnTo>
                  <a:lnTo>
                    <a:pt x="41" y="62"/>
                  </a:lnTo>
                  <a:lnTo>
                    <a:pt x="0" y="62"/>
                  </a:lnTo>
                  <a:lnTo>
                    <a:pt x="83" y="0"/>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29" name="Freeform 314"/>
            <p:cNvSpPr/>
            <p:nvPr>
              <p:custDataLst>
                <p:tags r:id="rId301"/>
              </p:custDataLst>
            </p:nvPr>
          </p:nvSpPr>
          <p:spPr bwMode="auto">
            <a:xfrm>
              <a:off x="3961388" y="3437401"/>
              <a:ext cx="103585" cy="77376"/>
            </a:xfrm>
            <a:custGeom>
              <a:avLst/>
              <a:gdLst>
                <a:gd name="T0" fmla="*/ 83 w 83"/>
                <a:gd name="T1" fmla="*/ 0 h 62"/>
                <a:gd name="T2" fmla="*/ 83 w 83"/>
                <a:gd name="T3" fmla="*/ 62 h 62"/>
                <a:gd name="T4" fmla="*/ 41 w 83"/>
                <a:gd name="T5" fmla="*/ 62 h 62"/>
                <a:gd name="T6" fmla="*/ 0 w 83"/>
                <a:gd name="T7" fmla="*/ 62 h 62"/>
                <a:gd name="T8" fmla="*/ 83 w 83"/>
                <a:gd name="T9" fmla="*/ 0 h 62"/>
              </a:gdLst>
              <a:ahLst/>
              <a:cxnLst>
                <a:cxn ang="0">
                  <a:pos x="T0" y="T1"/>
                </a:cxn>
                <a:cxn ang="0">
                  <a:pos x="T2" y="T3"/>
                </a:cxn>
                <a:cxn ang="0">
                  <a:pos x="T4" y="T5"/>
                </a:cxn>
                <a:cxn ang="0">
                  <a:pos x="T6" y="T7"/>
                </a:cxn>
                <a:cxn ang="0">
                  <a:pos x="T8" y="T9"/>
                </a:cxn>
              </a:cxnLst>
              <a:rect l="0" t="0" r="r" b="b"/>
              <a:pathLst>
                <a:path w="83" h="62">
                  <a:moveTo>
                    <a:pt x="83" y="0"/>
                  </a:moveTo>
                  <a:lnTo>
                    <a:pt x="83" y="62"/>
                  </a:lnTo>
                  <a:lnTo>
                    <a:pt x="41" y="62"/>
                  </a:lnTo>
                  <a:lnTo>
                    <a:pt x="0" y="62"/>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0" name="Freeform 315"/>
            <p:cNvSpPr/>
            <p:nvPr>
              <p:custDataLst>
                <p:tags r:id="rId302"/>
              </p:custDataLst>
            </p:nvPr>
          </p:nvSpPr>
          <p:spPr bwMode="auto">
            <a:xfrm>
              <a:off x="3603211" y="3603386"/>
              <a:ext cx="207169" cy="242113"/>
            </a:xfrm>
            <a:custGeom>
              <a:avLst/>
              <a:gdLst>
                <a:gd name="T0" fmla="*/ 42 w 166"/>
                <a:gd name="T1" fmla="*/ 194 h 194"/>
                <a:gd name="T2" fmla="*/ 166 w 166"/>
                <a:gd name="T3" fmla="*/ 0 h 194"/>
                <a:gd name="T4" fmla="*/ 124 w 166"/>
                <a:gd name="T5" fmla="*/ 0 h 194"/>
                <a:gd name="T6" fmla="*/ 0 w 166"/>
                <a:gd name="T7" fmla="*/ 194 h 194"/>
                <a:gd name="T8" fmla="*/ 42 w 166"/>
                <a:gd name="T9" fmla="*/ 194 h 194"/>
              </a:gdLst>
              <a:ahLst/>
              <a:cxnLst>
                <a:cxn ang="0">
                  <a:pos x="T0" y="T1"/>
                </a:cxn>
                <a:cxn ang="0">
                  <a:pos x="T2" y="T3"/>
                </a:cxn>
                <a:cxn ang="0">
                  <a:pos x="T4" y="T5"/>
                </a:cxn>
                <a:cxn ang="0">
                  <a:pos x="T6" y="T7"/>
                </a:cxn>
                <a:cxn ang="0">
                  <a:pos x="T8" y="T9"/>
                </a:cxn>
              </a:cxnLst>
              <a:rect l="0" t="0" r="r" b="b"/>
              <a:pathLst>
                <a:path w="166" h="194">
                  <a:moveTo>
                    <a:pt x="42" y="194"/>
                  </a:moveTo>
                  <a:lnTo>
                    <a:pt x="166" y="0"/>
                  </a:lnTo>
                  <a:lnTo>
                    <a:pt x="124" y="0"/>
                  </a:lnTo>
                  <a:lnTo>
                    <a:pt x="0" y="194"/>
                  </a:lnTo>
                  <a:lnTo>
                    <a:pt x="42" y="194"/>
                  </a:lnTo>
                  <a:close/>
                </a:path>
              </a:pathLst>
            </a:custGeom>
            <a:solidFill>
              <a:srgbClr val="FAD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1" name="Freeform 316"/>
            <p:cNvSpPr/>
            <p:nvPr>
              <p:custDataLst>
                <p:tags r:id="rId303"/>
              </p:custDataLst>
            </p:nvPr>
          </p:nvSpPr>
          <p:spPr bwMode="auto">
            <a:xfrm>
              <a:off x="3603211" y="3603386"/>
              <a:ext cx="207169" cy="242113"/>
            </a:xfrm>
            <a:custGeom>
              <a:avLst/>
              <a:gdLst>
                <a:gd name="T0" fmla="*/ 42 w 166"/>
                <a:gd name="T1" fmla="*/ 194 h 194"/>
                <a:gd name="T2" fmla="*/ 166 w 166"/>
                <a:gd name="T3" fmla="*/ 0 h 194"/>
                <a:gd name="T4" fmla="*/ 124 w 166"/>
                <a:gd name="T5" fmla="*/ 0 h 194"/>
                <a:gd name="T6" fmla="*/ 0 w 166"/>
                <a:gd name="T7" fmla="*/ 194 h 194"/>
                <a:gd name="T8" fmla="*/ 42 w 166"/>
                <a:gd name="T9" fmla="*/ 194 h 194"/>
              </a:gdLst>
              <a:ahLst/>
              <a:cxnLst>
                <a:cxn ang="0">
                  <a:pos x="T0" y="T1"/>
                </a:cxn>
                <a:cxn ang="0">
                  <a:pos x="T2" y="T3"/>
                </a:cxn>
                <a:cxn ang="0">
                  <a:pos x="T4" y="T5"/>
                </a:cxn>
                <a:cxn ang="0">
                  <a:pos x="T6" y="T7"/>
                </a:cxn>
                <a:cxn ang="0">
                  <a:pos x="T8" y="T9"/>
                </a:cxn>
              </a:cxnLst>
              <a:rect l="0" t="0" r="r" b="b"/>
              <a:pathLst>
                <a:path w="166" h="194">
                  <a:moveTo>
                    <a:pt x="42" y="194"/>
                  </a:moveTo>
                  <a:lnTo>
                    <a:pt x="166" y="0"/>
                  </a:lnTo>
                  <a:lnTo>
                    <a:pt x="124" y="0"/>
                  </a:lnTo>
                  <a:lnTo>
                    <a:pt x="0" y="194"/>
                  </a:lnTo>
                  <a:lnTo>
                    <a:pt x="42" y="1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2" name="Rectangle 317"/>
            <p:cNvSpPr>
              <a:spLocks noChangeArrowheads="1"/>
            </p:cNvSpPr>
            <p:nvPr>
              <p:custDataLst>
                <p:tags r:id="rId304"/>
              </p:custDataLst>
            </p:nvPr>
          </p:nvSpPr>
          <p:spPr bwMode="auto">
            <a:xfrm>
              <a:off x="3649387" y="3488570"/>
              <a:ext cx="218401" cy="28705"/>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3" name="Rectangle 318"/>
            <p:cNvSpPr>
              <a:spLocks noChangeArrowheads="1"/>
            </p:cNvSpPr>
            <p:nvPr>
              <p:custDataLst>
                <p:tags r:id="rId305"/>
              </p:custDataLst>
            </p:nvPr>
          </p:nvSpPr>
          <p:spPr bwMode="auto">
            <a:xfrm>
              <a:off x="3649387" y="3488570"/>
              <a:ext cx="218401" cy="28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4" name="Rectangle 319"/>
            <p:cNvSpPr>
              <a:spLocks noChangeArrowheads="1"/>
            </p:cNvSpPr>
            <p:nvPr>
              <p:custDataLst>
                <p:tags r:id="rId306"/>
              </p:custDataLst>
            </p:nvPr>
          </p:nvSpPr>
          <p:spPr bwMode="auto">
            <a:xfrm>
              <a:off x="3649387" y="3524762"/>
              <a:ext cx="218401" cy="29952"/>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5" name="Rectangle 320"/>
            <p:cNvSpPr>
              <a:spLocks noChangeArrowheads="1"/>
            </p:cNvSpPr>
            <p:nvPr>
              <p:custDataLst>
                <p:tags r:id="rId307"/>
              </p:custDataLst>
            </p:nvPr>
          </p:nvSpPr>
          <p:spPr bwMode="auto">
            <a:xfrm>
              <a:off x="3649387" y="3524762"/>
              <a:ext cx="218401" cy="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6" name="Rectangle 321"/>
            <p:cNvSpPr>
              <a:spLocks noChangeArrowheads="1"/>
            </p:cNvSpPr>
            <p:nvPr>
              <p:custDataLst>
                <p:tags r:id="rId308"/>
              </p:custDataLst>
            </p:nvPr>
          </p:nvSpPr>
          <p:spPr bwMode="auto">
            <a:xfrm>
              <a:off x="3649387" y="3367513"/>
              <a:ext cx="162241" cy="64896"/>
            </a:xfrm>
            <a:prstGeom prst="rect">
              <a:avLst/>
            </a:prstGeom>
            <a:solidFill>
              <a:srgbClr val="E6E4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7" name="Rectangle 322"/>
            <p:cNvSpPr>
              <a:spLocks noChangeArrowheads="1"/>
            </p:cNvSpPr>
            <p:nvPr>
              <p:custDataLst>
                <p:tags r:id="rId309"/>
              </p:custDataLst>
            </p:nvPr>
          </p:nvSpPr>
          <p:spPr bwMode="auto">
            <a:xfrm>
              <a:off x="3649387" y="3367513"/>
              <a:ext cx="162241" cy="6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8" name="Freeform 323"/>
            <p:cNvSpPr/>
            <p:nvPr>
              <p:custDataLst>
                <p:tags r:id="rId310"/>
              </p:custDataLst>
            </p:nvPr>
          </p:nvSpPr>
          <p:spPr bwMode="auto">
            <a:xfrm>
              <a:off x="3693067" y="3292632"/>
              <a:ext cx="472995" cy="500451"/>
            </a:xfrm>
            <a:custGeom>
              <a:avLst/>
              <a:gdLst>
                <a:gd name="T0" fmla="*/ 156 w 350"/>
                <a:gd name="T1" fmla="*/ 0 h 372"/>
                <a:gd name="T2" fmla="*/ 156 w 350"/>
                <a:gd name="T3" fmla="*/ 0 h 372"/>
                <a:gd name="T4" fmla="*/ 130 w 350"/>
                <a:gd name="T5" fmla="*/ 0 h 372"/>
                <a:gd name="T6" fmla="*/ 0 w 350"/>
                <a:gd name="T7" fmla="*/ 50 h 372"/>
                <a:gd name="T8" fmla="*/ 26 w 350"/>
                <a:gd name="T9" fmla="*/ 49 h 372"/>
                <a:gd name="T10" fmla="*/ 43 w 350"/>
                <a:gd name="T11" fmla="*/ 50 h 372"/>
                <a:gd name="T12" fmla="*/ 130 w 350"/>
                <a:gd name="T13" fmla="*/ 26 h 372"/>
                <a:gd name="T14" fmla="*/ 156 w 350"/>
                <a:gd name="T15" fmla="*/ 26 h 372"/>
                <a:gd name="T16" fmla="*/ 326 w 350"/>
                <a:gd name="T17" fmla="*/ 196 h 372"/>
                <a:gd name="T18" fmla="*/ 326 w 350"/>
                <a:gd name="T19" fmla="*/ 221 h 372"/>
                <a:gd name="T20" fmla="*/ 275 w 350"/>
                <a:gd name="T21" fmla="*/ 342 h 372"/>
                <a:gd name="T22" fmla="*/ 275 w 350"/>
                <a:gd name="T23" fmla="*/ 372 h 372"/>
                <a:gd name="T24" fmla="*/ 293 w 350"/>
                <a:gd name="T25" fmla="*/ 357 h 372"/>
                <a:gd name="T26" fmla="*/ 350 w 350"/>
                <a:gd name="T27" fmla="*/ 219 h 372"/>
                <a:gd name="T28" fmla="*/ 350 w 350"/>
                <a:gd name="T29" fmla="*/ 194 h 372"/>
                <a:gd name="T30" fmla="*/ 293 w 350"/>
                <a:gd name="T31" fmla="*/ 57 h 372"/>
                <a:gd name="T32" fmla="*/ 156 w 350"/>
                <a:gd name="T3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0" h="372">
                  <a:moveTo>
                    <a:pt x="156" y="0"/>
                  </a:moveTo>
                  <a:cubicBezTo>
                    <a:pt x="156" y="0"/>
                    <a:pt x="156" y="0"/>
                    <a:pt x="156" y="0"/>
                  </a:cubicBezTo>
                  <a:cubicBezTo>
                    <a:pt x="130" y="0"/>
                    <a:pt x="130" y="0"/>
                    <a:pt x="130" y="0"/>
                  </a:cubicBezTo>
                  <a:cubicBezTo>
                    <a:pt x="80" y="0"/>
                    <a:pt x="34" y="19"/>
                    <a:pt x="0" y="50"/>
                  </a:cubicBezTo>
                  <a:cubicBezTo>
                    <a:pt x="8" y="50"/>
                    <a:pt x="17" y="49"/>
                    <a:pt x="26" y="49"/>
                  </a:cubicBezTo>
                  <a:cubicBezTo>
                    <a:pt x="32" y="49"/>
                    <a:pt x="37" y="49"/>
                    <a:pt x="43" y="50"/>
                  </a:cubicBezTo>
                  <a:cubicBezTo>
                    <a:pt x="69" y="34"/>
                    <a:pt x="99" y="26"/>
                    <a:pt x="130" y="26"/>
                  </a:cubicBezTo>
                  <a:cubicBezTo>
                    <a:pt x="156" y="26"/>
                    <a:pt x="156" y="26"/>
                    <a:pt x="156" y="26"/>
                  </a:cubicBezTo>
                  <a:cubicBezTo>
                    <a:pt x="250" y="26"/>
                    <a:pt x="326" y="102"/>
                    <a:pt x="326" y="196"/>
                  </a:cubicBezTo>
                  <a:cubicBezTo>
                    <a:pt x="326" y="221"/>
                    <a:pt x="326" y="221"/>
                    <a:pt x="326" y="221"/>
                  </a:cubicBezTo>
                  <a:cubicBezTo>
                    <a:pt x="326" y="268"/>
                    <a:pt x="307" y="311"/>
                    <a:pt x="275" y="342"/>
                  </a:cubicBezTo>
                  <a:cubicBezTo>
                    <a:pt x="275" y="372"/>
                    <a:pt x="275" y="372"/>
                    <a:pt x="275" y="372"/>
                  </a:cubicBezTo>
                  <a:cubicBezTo>
                    <a:pt x="282" y="367"/>
                    <a:pt x="287" y="362"/>
                    <a:pt x="293" y="357"/>
                  </a:cubicBezTo>
                  <a:cubicBezTo>
                    <a:pt x="328" y="322"/>
                    <a:pt x="350" y="273"/>
                    <a:pt x="350" y="219"/>
                  </a:cubicBezTo>
                  <a:cubicBezTo>
                    <a:pt x="350" y="194"/>
                    <a:pt x="350" y="194"/>
                    <a:pt x="350" y="194"/>
                  </a:cubicBezTo>
                  <a:cubicBezTo>
                    <a:pt x="350" y="141"/>
                    <a:pt x="328" y="92"/>
                    <a:pt x="293" y="57"/>
                  </a:cubicBezTo>
                  <a:cubicBezTo>
                    <a:pt x="258" y="22"/>
                    <a:pt x="209" y="0"/>
                    <a:pt x="156" y="0"/>
                  </a:cubicBezTo>
                </a:path>
              </a:pathLst>
            </a:custGeom>
            <a:solidFill>
              <a:srgbClr val="CD8E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39" name="Freeform 324"/>
            <p:cNvSpPr/>
            <p:nvPr>
              <p:custDataLst>
                <p:tags r:id="rId311"/>
              </p:custDataLst>
            </p:nvPr>
          </p:nvSpPr>
          <p:spPr bwMode="auto">
            <a:xfrm>
              <a:off x="3643147" y="3358777"/>
              <a:ext cx="108577" cy="62400"/>
            </a:xfrm>
            <a:custGeom>
              <a:avLst/>
              <a:gdLst>
                <a:gd name="T0" fmla="*/ 63 w 80"/>
                <a:gd name="T1" fmla="*/ 0 h 47"/>
                <a:gd name="T2" fmla="*/ 37 w 80"/>
                <a:gd name="T3" fmla="*/ 1 h 47"/>
                <a:gd name="T4" fmla="*/ 30 w 80"/>
                <a:gd name="T5" fmla="*/ 8 h 47"/>
                <a:gd name="T6" fmla="*/ 0 w 80"/>
                <a:gd name="T7" fmla="*/ 47 h 47"/>
                <a:gd name="T8" fmla="*/ 30 w 80"/>
                <a:gd name="T9" fmla="*/ 47 h 47"/>
                <a:gd name="T10" fmla="*/ 80 w 80"/>
                <a:gd name="T11" fmla="*/ 1 h 47"/>
                <a:gd name="T12" fmla="*/ 63 w 8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0" h="47">
                  <a:moveTo>
                    <a:pt x="63" y="0"/>
                  </a:moveTo>
                  <a:cubicBezTo>
                    <a:pt x="54" y="0"/>
                    <a:pt x="45" y="1"/>
                    <a:pt x="37" y="1"/>
                  </a:cubicBezTo>
                  <a:cubicBezTo>
                    <a:pt x="34" y="4"/>
                    <a:pt x="32" y="6"/>
                    <a:pt x="30" y="8"/>
                  </a:cubicBezTo>
                  <a:cubicBezTo>
                    <a:pt x="18" y="19"/>
                    <a:pt x="8" y="33"/>
                    <a:pt x="0" y="47"/>
                  </a:cubicBezTo>
                  <a:cubicBezTo>
                    <a:pt x="30" y="47"/>
                    <a:pt x="30" y="47"/>
                    <a:pt x="30" y="47"/>
                  </a:cubicBezTo>
                  <a:cubicBezTo>
                    <a:pt x="43" y="28"/>
                    <a:pt x="60" y="13"/>
                    <a:pt x="80" y="1"/>
                  </a:cubicBezTo>
                  <a:cubicBezTo>
                    <a:pt x="74" y="0"/>
                    <a:pt x="69" y="0"/>
                    <a:pt x="63" y="0"/>
                  </a:cubicBezTo>
                </a:path>
              </a:pathLst>
            </a:custGeom>
            <a:solidFill>
              <a:srgbClr val="CD96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0" name="Freeform 325"/>
            <p:cNvSpPr>
              <a:spLocks noEditPoints="1"/>
            </p:cNvSpPr>
            <p:nvPr>
              <p:custDataLst>
                <p:tags r:id="rId312"/>
              </p:custDataLst>
            </p:nvPr>
          </p:nvSpPr>
          <p:spPr bwMode="auto">
            <a:xfrm>
              <a:off x="3606955" y="3469849"/>
              <a:ext cx="458019" cy="379394"/>
            </a:xfrm>
            <a:custGeom>
              <a:avLst/>
              <a:gdLst>
                <a:gd name="T0" fmla="*/ 64 w 339"/>
                <a:gd name="T1" fmla="*/ 199 h 282"/>
                <a:gd name="T2" fmla="*/ 50 w 339"/>
                <a:gd name="T3" fmla="*/ 217 h 282"/>
                <a:gd name="T4" fmla="*/ 57 w 339"/>
                <a:gd name="T5" fmla="*/ 225 h 282"/>
                <a:gd name="T6" fmla="*/ 194 w 339"/>
                <a:gd name="T7" fmla="*/ 282 h 282"/>
                <a:gd name="T8" fmla="*/ 194 w 339"/>
                <a:gd name="T9" fmla="*/ 282 h 282"/>
                <a:gd name="T10" fmla="*/ 220 w 339"/>
                <a:gd name="T11" fmla="*/ 282 h 282"/>
                <a:gd name="T12" fmla="*/ 339 w 339"/>
                <a:gd name="T13" fmla="*/ 240 h 282"/>
                <a:gd name="T14" fmla="*/ 339 w 339"/>
                <a:gd name="T15" fmla="*/ 210 h 282"/>
                <a:gd name="T16" fmla="*/ 220 w 339"/>
                <a:gd name="T17" fmla="*/ 259 h 282"/>
                <a:gd name="T18" fmla="*/ 194 w 339"/>
                <a:gd name="T19" fmla="*/ 259 h 282"/>
                <a:gd name="T20" fmla="*/ 64 w 339"/>
                <a:gd name="T21" fmla="*/ 199 h 282"/>
                <a:gd name="T22" fmla="*/ 28 w 339"/>
                <a:gd name="T23" fmla="*/ 127 h 282"/>
                <a:gd name="T24" fmla="*/ 4 w 339"/>
                <a:gd name="T25" fmla="*/ 127 h 282"/>
                <a:gd name="T26" fmla="*/ 38 w 339"/>
                <a:gd name="T27" fmla="*/ 203 h 282"/>
                <a:gd name="T28" fmla="*/ 53 w 339"/>
                <a:gd name="T29" fmla="*/ 184 h 282"/>
                <a:gd name="T30" fmla="*/ 28 w 339"/>
                <a:gd name="T31" fmla="*/ 127 h 282"/>
                <a:gd name="T32" fmla="*/ 26 w 339"/>
                <a:gd name="T33" fmla="*/ 112 h 282"/>
                <a:gd name="T34" fmla="*/ 2 w 339"/>
                <a:gd name="T35" fmla="*/ 112 h 282"/>
                <a:gd name="T36" fmla="*/ 3 w 339"/>
                <a:gd name="T37" fmla="*/ 119 h 282"/>
                <a:gd name="T38" fmla="*/ 27 w 339"/>
                <a:gd name="T39" fmla="*/ 119 h 282"/>
                <a:gd name="T40" fmla="*/ 26 w 339"/>
                <a:gd name="T41" fmla="*/ 112 h 282"/>
                <a:gd name="T42" fmla="*/ 24 w 339"/>
                <a:gd name="T43" fmla="*/ 84 h 282"/>
                <a:gd name="T44" fmla="*/ 0 w 339"/>
                <a:gd name="T45" fmla="*/ 84 h 282"/>
                <a:gd name="T46" fmla="*/ 0 w 339"/>
                <a:gd name="T47" fmla="*/ 87 h 282"/>
                <a:gd name="T48" fmla="*/ 1 w 339"/>
                <a:gd name="T49" fmla="*/ 104 h 282"/>
                <a:gd name="T50" fmla="*/ 25 w 339"/>
                <a:gd name="T51" fmla="*/ 104 h 282"/>
                <a:gd name="T52" fmla="*/ 24 w 339"/>
                <a:gd name="T53" fmla="*/ 89 h 282"/>
                <a:gd name="T54" fmla="*/ 24 w 339"/>
                <a:gd name="T55" fmla="*/ 84 h 282"/>
                <a:gd name="T56" fmla="*/ 37 w 339"/>
                <a:gd name="T57" fmla="*/ 0 h 282"/>
                <a:gd name="T58" fmla="*/ 10 w 339"/>
                <a:gd name="T59" fmla="*/ 0 h 282"/>
                <a:gd name="T60" fmla="*/ 0 w 339"/>
                <a:gd name="T61" fmla="*/ 62 h 282"/>
                <a:gd name="T62" fmla="*/ 0 w 339"/>
                <a:gd name="T63" fmla="*/ 71 h 282"/>
                <a:gd name="T64" fmla="*/ 24 w 339"/>
                <a:gd name="T65" fmla="*/ 71 h 282"/>
                <a:gd name="T66" fmla="*/ 24 w 339"/>
                <a:gd name="T67" fmla="*/ 64 h 282"/>
                <a:gd name="T68" fmla="*/ 37 w 339"/>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282">
                  <a:moveTo>
                    <a:pt x="64" y="199"/>
                  </a:moveTo>
                  <a:cubicBezTo>
                    <a:pt x="50" y="217"/>
                    <a:pt x="50" y="217"/>
                    <a:pt x="50" y="217"/>
                  </a:cubicBezTo>
                  <a:cubicBezTo>
                    <a:pt x="52" y="220"/>
                    <a:pt x="54" y="222"/>
                    <a:pt x="57" y="225"/>
                  </a:cubicBezTo>
                  <a:cubicBezTo>
                    <a:pt x="92" y="260"/>
                    <a:pt x="141" y="282"/>
                    <a:pt x="194" y="282"/>
                  </a:cubicBezTo>
                  <a:cubicBezTo>
                    <a:pt x="194" y="282"/>
                    <a:pt x="194" y="282"/>
                    <a:pt x="194" y="282"/>
                  </a:cubicBezTo>
                  <a:cubicBezTo>
                    <a:pt x="220" y="282"/>
                    <a:pt x="220" y="282"/>
                    <a:pt x="220" y="282"/>
                  </a:cubicBezTo>
                  <a:cubicBezTo>
                    <a:pt x="265" y="282"/>
                    <a:pt x="306" y="266"/>
                    <a:pt x="339" y="240"/>
                  </a:cubicBezTo>
                  <a:cubicBezTo>
                    <a:pt x="339" y="210"/>
                    <a:pt x="339" y="210"/>
                    <a:pt x="339" y="210"/>
                  </a:cubicBezTo>
                  <a:cubicBezTo>
                    <a:pt x="309" y="241"/>
                    <a:pt x="266" y="259"/>
                    <a:pt x="220" y="259"/>
                  </a:cubicBezTo>
                  <a:cubicBezTo>
                    <a:pt x="194" y="259"/>
                    <a:pt x="194" y="259"/>
                    <a:pt x="194" y="259"/>
                  </a:cubicBezTo>
                  <a:cubicBezTo>
                    <a:pt x="142" y="259"/>
                    <a:pt x="95" y="236"/>
                    <a:pt x="64" y="199"/>
                  </a:cubicBezTo>
                  <a:moveTo>
                    <a:pt x="28" y="127"/>
                  </a:moveTo>
                  <a:cubicBezTo>
                    <a:pt x="4" y="127"/>
                    <a:pt x="4" y="127"/>
                    <a:pt x="4" y="127"/>
                  </a:cubicBezTo>
                  <a:cubicBezTo>
                    <a:pt x="10" y="155"/>
                    <a:pt x="22" y="181"/>
                    <a:pt x="38" y="203"/>
                  </a:cubicBezTo>
                  <a:cubicBezTo>
                    <a:pt x="53" y="184"/>
                    <a:pt x="53" y="184"/>
                    <a:pt x="53" y="184"/>
                  </a:cubicBezTo>
                  <a:cubicBezTo>
                    <a:pt x="42" y="167"/>
                    <a:pt x="33" y="148"/>
                    <a:pt x="28" y="127"/>
                  </a:cubicBezTo>
                  <a:moveTo>
                    <a:pt x="26" y="112"/>
                  </a:moveTo>
                  <a:cubicBezTo>
                    <a:pt x="2" y="112"/>
                    <a:pt x="2" y="112"/>
                    <a:pt x="2" y="112"/>
                  </a:cubicBezTo>
                  <a:cubicBezTo>
                    <a:pt x="2" y="114"/>
                    <a:pt x="2" y="116"/>
                    <a:pt x="3" y="119"/>
                  </a:cubicBezTo>
                  <a:cubicBezTo>
                    <a:pt x="27" y="119"/>
                    <a:pt x="27" y="119"/>
                    <a:pt x="27" y="119"/>
                  </a:cubicBezTo>
                  <a:cubicBezTo>
                    <a:pt x="26" y="116"/>
                    <a:pt x="26" y="114"/>
                    <a:pt x="26" y="112"/>
                  </a:cubicBezTo>
                  <a:moveTo>
                    <a:pt x="24" y="84"/>
                  </a:moveTo>
                  <a:cubicBezTo>
                    <a:pt x="0" y="84"/>
                    <a:pt x="0" y="84"/>
                    <a:pt x="0" y="84"/>
                  </a:cubicBezTo>
                  <a:cubicBezTo>
                    <a:pt x="0" y="87"/>
                    <a:pt x="0" y="87"/>
                    <a:pt x="0" y="87"/>
                  </a:cubicBezTo>
                  <a:cubicBezTo>
                    <a:pt x="0" y="93"/>
                    <a:pt x="0" y="98"/>
                    <a:pt x="1" y="104"/>
                  </a:cubicBezTo>
                  <a:cubicBezTo>
                    <a:pt x="25" y="104"/>
                    <a:pt x="25" y="104"/>
                    <a:pt x="25" y="104"/>
                  </a:cubicBezTo>
                  <a:cubicBezTo>
                    <a:pt x="24" y="99"/>
                    <a:pt x="24" y="94"/>
                    <a:pt x="24" y="89"/>
                  </a:cubicBezTo>
                  <a:cubicBezTo>
                    <a:pt x="24" y="84"/>
                    <a:pt x="24" y="84"/>
                    <a:pt x="24" y="84"/>
                  </a:cubicBezTo>
                  <a:moveTo>
                    <a:pt x="37" y="0"/>
                  </a:moveTo>
                  <a:cubicBezTo>
                    <a:pt x="10" y="0"/>
                    <a:pt x="10" y="0"/>
                    <a:pt x="10" y="0"/>
                  </a:cubicBezTo>
                  <a:cubicBezTo>
                    <a:pt x="4" y="19"/>
                    <a:pt x="0" y="40"/>
                    <a:pt x="0" y="62"/>
                  </a:cubicBezTo>
                  <a:cubicBezTo>
                    <a:pt x="0" y="71"/>
                    <a:pt x="0" y="71"/>
                    <a:pt x="0" y="71"/>
                  </a:cubicBezTo>
                  <a:cubicBezTo>
                    <a:pt x="24" y="71"/>
                    <a:pt x="24" y="71"/>
                    <a:pt x="24" y="71"/>
                  </a:cubicBezTo>
                  <a:cubicBezTo>
                    <a:pt x="24" y="64"/>
                    <a:pt x="24" y="64"/>
                    <a:pt x="24" y="64"/>
                  </a:cubicBezTo>
                  <a:cubicBezTo>
                    <a:pt x="24" y="41"/>
                    <a:pt x="29" y="20"/>
                    <a:pt x="37" y="0"/>
                  </a:cubicBezTo>
                </a:path>
              </a:pathLst>
            </a:custGeom>
            <a:solidFill>
              <a:srgbClr val="BECD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1" name="Freeform 326"/>
            <p:cNvSpPr/>
            <p:nvPr>
              <p:custDataLst>
                <p:tags r:id="rId313"/>
              </p:custDataLst>
            </p:nvPr>
          </p:nvSpPr>
          <p:spPr bwMode="auto">
            <a:xfrm>
              <a:off x="3608203" y="3609626"/>
              <a:ext cx="33697" cy="11232"/>
            </a:xfrm>
            <a:custGeom>
              <a:avLst/>
              <a:gdLst>
                <a:gd name="T0" fmla="*/ 24 w 25"/>
                <a:gd name="T1" fmla="*/ 0 h 8"/>
                <a:gd name="T2" fmla="*/ 0 w 25"/>
                <a:gd name="T3" fmla="*/ 0 h 8"/>
                <a:gd name="T4" fmla="*/ 1 w 25"/>
                <a:gd name="T5" fmla="*/ 8 h 8"/>
                <a:gd name="T6" fmla="*/ 25 w 25"/>
                <a:gd name="T7" fmla="*/ 8 h 8"/>
                <a:gd name="T8" fmla="*/ 24 w 25"/>
                <a:gd name="T9" fmla="*/ 0 h 8"/>
              </a:gdLst>
              <a:ahLst/>
              <a:cxnLst>
                <a:cxn ang="0">
                  <a:pos x="T0" y="T1"/>
                </a:cxn>
                <a:cxn ang="0">
                  <a:pos x="T2" y="T3"/>
                </a:cxn>
                <a:cxn ang="0">
                  <a:pos x="T4" y="T5"/>
                </a:cxn>
                <a:cxn ang="0">
                  <a:pos x="T6" y="T7"/>
                </a:cxn>
                <a:cxn ang="0">
                  <a:pos x="T8" y="T9"/>
                </a:cxn>
              </a:cxnLst>
              <a:rect l="0" t="0" r="r" b="b"/>
              <a:pathLst>
                <a:path w="25" h="8">
                  <a:moveTo>
                    <a:pt x="24" y="0"/>
                  </a:moveTo>
                  <a:cubicBezTo>
                    <a:pt x="0" y="0"/>
                    <a:pt x="0" y="0"/>
                    <a:pt x="0" y="0"/>
                  </a:cubicBezTo>
                  <a:cubicBezTo>
                    <a:pt x="0" y="3"/>
                    <a:pt x="0" y="5"/>
                    <a:pt x="1" y="8"/>
                  </a:cubicBezTo>
                  <a:cubicBezTo>
                    <a:pt x="25" y="8"/>
                    <a:pt x="25" y="8"/>
                    <a:pt x="25" y="8"/>
                  </a:cubicBezTo>
                  <a:cubicBezTo>
                    <a:pt x="24" y="5"/>
                    <a:pt x="24" y="3"/>
                    <a:pt x="24" y="0"/>
                  </a:cubicBezTo>
                </a:path>
              </a:pathLst>
            </a:custGeom>
            <a:solidFill>
              <a:srgbClr val="A9BC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2" name="Freeform 327"/>
            <p:cNvSpPr/>
            <p:nvPr>
              <p:custDataLst>
                <p:tags r:id="rId314"/>
              </p:custDataLst>
            </p:nvPr>
          </p:nvSpPr>
          <p:spPr bwMode="auto">
            <a:xfrm>
              <a:off x="3611947" y="3630843"/>
              <a:ext cx="33697" cy="9984"/>
            </a:xfrm>
            <a:custGeom>
              <a:avLst/>
              <a:gdLst>
                <a:gd name="T0" fmla="*/ 24 w 25"/>
                <a:gd name="T1" fmla="*/ 0 h 8"/>
                <a:gd name="T2" fmla="*/ 0 w 25"/>
                <a:gd name="T3" fmla="*/ 0 h 8"/>
                <a:gd name="T4" fmla="*/ 1 w 25"/>
                <a:gd name="T5" fmla="*/ 8 h 8"/>
                <a:gd name="T6" fmla="*/ 25 w 25"/>
                <a:gd name="T7" fmla="*/ 8 h 8"/>
                <a:gd name="T8" fmla="*/ 24 w 25"/>
                <a:gd name="T9" fmla="*/ 0 h 8"/>
              </a:gdLst>
              <a:ahLst/>
              <a:cxnLst>
                <a:cxn ang="0">
                  <a:pos x="T0" y="T1"/>
                </a:cxn>
                <a:cxn ang="0">
                  <a:pos x="T2" y="T3"/>
                </a:cxn>
                <a:cxn ang="0">
                  <a:pos x="T4" y="T5"/>
                </a:cxn>
                <a:cxn ang="0">
                  <a:pos x="T6" y="T7"/>
                </a:cxn>
                <a:cxn ang="0">
                  <a:pos x="T8" y="T9"/>
                </a:cxn>
              </a:cxnLst>
              <a:rect l="0" t="0" r="r" b="b"/>
              <a:pathLst>
                <a:path w="25" h="8">
                  <a:moveTo>
                    <a:pt x="24" y="0"/>
                  </a:moveTo>
                  <a:cubicBezTo>
                    <a:pt x="0" y="0"/>
                    <a:pt x="0" y="0"/>
                    <a:pt x="0" y="0"/>
                  </a:cubicBezTo>
                  <a:cubicBezTo>
                    <a:pt x="0" y="3"/>
                    <a:pt x="1" y="5"/>
                    <a:pt x="1" y="8"/>
                  </a:cubicBezTo>
                  <a:cubicBezTo>
                    <a:pt x="25" y="8"/>
                    <a:pt x="25" y="8"/>
                    <a:pt x="25" y="8"/>
                  </a:cubicBezTo>
                  <a:cubicBezTo>
                    <a:pt x="25" y="5"/>
                    <a:pt x="24" y="3"/>
                    <a:pt x="24" y="0"/>
                  </a:cubicBezTo>
                </a:path>
              </a:pathLst>
            </a:custGeom>
            <a:solidFill>
              <a:srgbClr val="A9BC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3" name="Rectangle 328"/>
            <p:cNvSpPr>
              <a:spLocks noChangeArrowheads="1"/>
            </p:cNvSpPr>
            <p:nvPr>
              <p:custDataLst>
                <p:tags r:id="rId315"/>
              </p:custDataLst>
            </p:nvPr>
          </p:nvSpPr>
          <p:spPr bwMode="auto">
            <a:xfrm>
              <a:off x="3606955" y="3565946"/>
              <a:ext cx="32448" cy="17472"/>
            </a:xfrm>
            <a:prstGeom prst="rect">
              <a:avLst/>
            </a:prstGeom>
            <a:solidFill>
              <a:srgbClr val="A9B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4" name="Rectangle 329"/>
            <p:cNvSpPr>
              <a:spLocks noChangeArrowheads="1"/>
            </p:cNvSpPr>
            <p:nvPr>
              <p:custDataLst>
                <p:tags r:id="rId316"/>
              </p:custDataLst>
            </p:nvPr>
          </p:nvSpPr>
          <p:spPr bwMode="auto">
            <a:xfrm>
              <a:off x="3606955" y="3565946"/>
              <a:ext cx="32448" cy="1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5" name="Freeform 330"/>
            <p:cNvSpPr/>
            <p:nvPr>
              <p:custDataLst>
                <p:tags r:id="rId317"/>
              </p:custDataLst>
            </p:nvPr>
          </p:nvSpPr>
          <p:spPr bwMode="auto">
            <a:xfrm>
              <a:off x="3631915" y="3421178"/>
              <a:ext cx="52416" cy="22464"/>
            </a:xfrm>
            <a:custGeom>
              <a:avLst/>
              <a:gdLst>
                <a:gd name="T0" fmla="*/ 39 w 39"/>
                <a:gd name="T1" fmla="*/ 0 h 16"/>
                <a:gd name="T2" fmla="*/ 9 w 39"/>
                <a:gd name="T3" fmla="*/ 0 h 16"/>
                <a:gd name="T4" fmla="*/ 0 w 39"/>
                <a:gd name="T5" fmla="*/ 16 h 16"/>
                <a:gd name="T6" fmla="*/ 28 w 39"/>
                <a:gd name="T7" fmla="*/ 16 h 16"/>
                <a:gd name="T8" fmla="*/ 39 w 39"/>
                <a:gd name="T9" fmla="*/ 0 h 16"/>
              </a:gdLst>
              <a:ahLst/>
              <a:cxnLst>
                <a:cxn ang="0">
                  <a:pos x="T0" y="T1"/>
                </a:cxn>
                <a:cxn ang="0">
                  <a:pos x="T2" y="T3"/>
                </a:cxn>
                <a:cxn ang="0">
                  <a:pos x="T4" y="T5"/>
                </a:cxn>
                <a:cxn ang="0">
                  <a:pos x="T6" y="T7"/>
                </a:cxn>
                <a:cxn ang="0">
                  <a:pos x="T8" y="T9"/>
                </a:cxn>
              </a:cxnLst>
              <a:rect l="0" t="0" r="r" b="b"/>
              <a:pathLst>
                <a:path w="39" h="16">
                  <a:moveTo>
                    <a:pt x="39" y="0"/>
                  </a:moveTo>
                  <a:cubicBezTo>
                    <a:pt x="9" y="0"/>
                    <a:pt x="9" y="0"/>
                    <a:pt x="9" y="0"/>
                  </a:cubicBezTo>
                  <a:cubicBezTo>
                    <a:pt x="6" y="5"/>
                    <a:pt x="3" y="11"/>
                    <a:pt x="0" y="16"/>
                  </a:cubicBezTo>
                  <a:cubicBezTo>
                    <a:pt x="28" y="16"/>
                    <a:pt x="28" y="16"/>
                    <a:pt x="28" y="16"/>
                  </a:cubicBezTo>
                  <a:cubicBezTo>
                    <a:pt x="31" y="11"/>
                    <a:pt x="35" y="5"/>
                    <a:pt x="39" y="0"/>
                  </a:cubicBezTo>
                </a:path>
              </a:pathLst>
            </a:custGeom>
            <a:solidFill>
              <a:srgbClr val="606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6" name="Freeform 331"/>
            <p:cNvSpPr/>
            <p:nvPr>
              <p:custDataLst>
                <p:tags r:id="rId318"/>
              </p:custDataLst>
            </p:nvPr>
          </p:nvSpPr>
          <p:spPr bwMode="auto">
            <a:xfrm>
              <a:off x="3620683" y="3443642"/>
              <a:ext cx="48673" cy="26209"/>
            </a:xfrm>
            <a:custGeom>
              <a:avLst/>
              <a:gdLst>
                <a:gd name="T0" fmla="*/ 36 w 36"/>
                <a:gd name="T1" fmla="*/ 0 h 20"/>
                <a:gd name="T2" fmla="*/ 8 w 36"/>
                <a:gd name="T3" fmla="*/ 0 h 20"/>
                <a:gd name="T4" fmla="*/ 0 w 36"/>
                <a:gd name="T5" fmla="*/ 20 h 20"/>
                <a:gd name="T6" fmla="*/ 27 w 36"/>
                <a:gd name="T7" fmla="*/ 20 h 20"/>
                <a:gd name="T8" fmla="*/ 36 w 36"/>
                <a:gd name="T9" fmla="*/ 0 h 20"/>
              </a:gdLst>
              <a:ahLst/>
              <a:cxnLst>
                <a:cxn ang="0">
                  <a:pos x="T0" y="T1"/>
                </a:cxn>
                <a:cxn ang="0">
                  <a:pos x="T2" y="T3"/>
                </a:cxn>
                <a:cxn ang="0">
                  <a:pos x="T4" y="T5"/>
                </a:cxn>
                <a:cxn ang="0">
                  <a:pos x="T6" y="T7"/>
                </a:cxn>
                <a:cxn ang="0">
                  <a:pos x="T8" y="T9"/>
                </a:cxn>
              </a:cxnLst>
              <a:rect l="0" t="0" r="r" b="b"/>
              <a:pathLst>
                <a:path w="36" h="20">
                  <a:moveTo>
                    <a:pt x="36" y="0"/>
                  </a:moveTo>
                  <a:cubicBezTo>
                    <a:pt x="8" y="0"/>
                    <a:pt x="8" y="0"/>
                    <a:pt x="8" y="0"/>
                  </a:cubicBezTo>
                  <a:cubicBezTo>
                    <a:pt x="5" y="7"/>
                    <a:pt x="3" y="13"/>
                    <a:pt x="0" y="20"/>
                  </a:cubicBezTo>
                  <a:cubicBezTo>
                    <a:pt x="27" y="20"/>
                    <a:pt x="27" y="20"/>
                    <a:pt x="27" y="20"/>
                  </a:cubicBezTo>
                  <a:cubicBezTo>
                    <a:pt x="29" y="13"/>
                    <a:pt x="33" y="6"/>
                    <a:pt x="36" y="0"/>
                  </a:cubicBezTo>
                </a:path>
              </a:pathLst>
            </a:custGeom>
            <a:solidFill>
              <a:srgbClr val="515E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7" name="Freeform 332"/>
            <p:cNvSpPr/>
            <p:nvPr>
              <p:custDataLst>
                <p:tags r:id="rId319"/>
              </p:custDataLst>
            </p:nvPr>
          </p:nvSpPr>
          <p:spPr bwMode="auto">
            <a:xfrm>
              <a:off x="3658123" y="3718203"/>
              <a:ext cx="34944" cy="43681"/>
            </a:xfrm>
            <a:custGeom>
              <a:avLst/>
              <a:gdLst>
                <a:gd name="T0" fmla="*/ 15 w 26"/>
                <a:gd name="T1" fmla="*/ 0 h 33"/>
                <a:gd name="T2" fmla="*/ 0 w 26"/>
                <a:gd name="T3" fmla="*/ 19 h 33"/>
                <a:gd name="T4" fmla="*/ 12 w 26"/>
                <a:gd name="T5" fmla="*/ 33 h 33"/>
                <a:gd name="T6" fmla="*/ 26 w 26"/>
                <a:gd name="T7" fmla="*/ 15 h 33"/>
                <a:gd name="T8" fmla="*/ 15 w 26"/>
                <a:gd name="T9" fmla="*/ 0 h 33"/>
              </a:gdLst>
              <a:ahLst/>
              <a:cxnLst>
                <a:cxn ang="0">
                  <a:pos x="T0" y="T1"/>
                </a:cxn>
                <a:cxn ang="0">
                  <a:pos x="T2" y="T3"/>
                </a:cxn>
                <a:cxn ang="0">
                  <a:pos x="T4" y="T5"/>
                </a:cxn>
                <a:cxn ang="0">
                  <a:pos x="T6" y="T7"/>
                </a:cxn>
                <a:cxn ang="0">
                  <a:pos x="T8" y="T9"/>
                </a:cxn>
              </a:cxnLst>
              <a:rect l="0" t="0" r="r" b="b"/>
              <a:pathLst>
                <a:path w="26" h="33">
                  <a:moveTo>
                    <a:pt x="15" y="0"/>
                  </a:moveTo>
                  <a:cubicBezTo>
                    <a:pt x="0" y="19"/>
                    <a:pt x="0" y="19"/>
                    <a:pt x="0" y="19"/>
                  </a:cubicBezTo>
                  <a:cubicBezTo>
                    <a:pt x="4" y="24"/>
                    <a:pt x="8" y="28"/>
                    <a:pt x="12" y="33"/>
                  </a:cubicBezTo>
                  <a:cubicBezTo>
                    <a:pt x="26" y="15"/>
                    <a:pt x="26" y="15"/>
                    <a:pt x="26" y="15"/>
                  </a:cubicBezTo>
                  <a:cubicBezTo>
                    <a:pt x="22" y="10"/>
                    <a:pt x="19" y="5"/>
                    <a:pt x="15" y="0"/>
                  </a:cubicBezTo>
                </a:path>
              </a:pathLst>
            </a:custGeom>
            <a:solidFill>
              <a:srgbClr val="C6C3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8" name="Freeform 333"/>
            <p:cNvSpPr>
              <a:spLocks noEditPoints="1"/>
            </p:cNvSpPr>
            <p:nvPr>
              <p:custDataLst>
                <p:tags r:id="rId320"/>
              </p:custDataLst>
            </p:nvPr>
          </p:nvSpPr>
          <p:spPr bwMode="auto">
            <a:xfrm>
              <a:off x="3639403" y="3327577"/>
              <a:ext cx="494211" cy="491715"/>
            </a:xfrm>
            <a:custGeom>
              <a:avLst/>
              <a:gdLst>
                <a:gd name="T0" fmla="*/ 122 w 366"/>
                <a:gd name="T1" fmla="*/ 30 h 365"/>
                <a:gd name="T2" fmla="*/ 170 w 366"/>
                <a:gd name="T3" fmla="*/ 22 h 365"/>
                <a:gd name="T4" fmla="*/ 196 w 366"/>
                <a:gd name="T5" fmla="*/ 22 h 365"/>
                <a:gd name="T6" fmla="*/ 299 w 366"/>
                <a:gd name="T7" fmla="*/ 65 h 365"/>
                <a:gd name="T8" fmla="*/ 314 w 366"/>
                <a:gd name="T9" fmla="*/ 82 h 365"/>
                <a:gd name="T10" fmla="*/ 315 w 366"/>
                <a:gd name="T11" fmla="*/ 82 h 365"/>
                <a:gd name="T12" fmla="*/ 315 w 366"/>
                <a:gd name="T13" fmla="*/ 83 h 365"/>
                <a:gd name="T14" fmla="*/ 342 w 366"/>
                <a:gd name="T15" fmla="*/ 168 h 365"/>
                <a:gd name="T16" fmla="*/ 342 w 366"/>
                <a:gd name="T17" fmla="*/ 193 h 365"/>
                <a:gd name="T18" fmla="*/ 299 w 366"/>
                <a:gd name="T19" fmla="*/ 297 h 365"/>
                <a:gd name="T20" fmla="*/ 196 w 366"/>
                <a:gd name="T21" fmla="*/ 340 h 365"/>
                <a:gd name="T22" fmla="*/ 196 w 366"/>
                <a:gd name="T23" fmla="*/ 340 h 365"/>
                <a:gd name="T24" fmla="*/ 170 w 366"/>
                <a:gd name="T25" fmla="*/ 340 h 365"/>
                <a:gd name="T26" fmla="*/ 68 w 366"/>
                <a:gd name="T27" fmla="*/ 298 h 365"/>
                <a:gd name="T28" fmla="*/ 58 w 366"/>
                <a:gd name="T29" fmla="*/ 313 h 365"/>
                <a:gd name="T30" fmla="*/ 35 w 366"/>
                <a:gd name="T31" fmla="*/ 287 h 365"/>
                <a:gd name="T32" fmla="*/ 46 w 366"/>
                <a:gd name="T33" fmla="*/ 270 h 365"/>
                <a:gd name="T34" fmla="*/ 24 w 366"/>
                <a:gd name="T35" fmla="*/ 193 h 365"/>
                <a:gd name="T36" fmla="*/ 24 w 366"/>
                <a:gd name="T37" fmla="*/ 169 h 365"/>
                <a:gd name="T38" fmla="*/ 7 w 366"/>
                <a:gd name="T39" fmla="*/ 169 h 365"/>
                <a:gd name="T40" fmla="*/ 9 w 366"/>
                <a:gd name="T41" fmla="*/ 147 h 365"/>
                <a:gd name="T42" fmla="*/ 26 w 366"/>
                <a:gd name="T43" fmla="*/ 147 h 365"/>
                <a:gd name="T44" fmla="*/ 27 w 366"/>
                <a:gd name="T45" fmla="*/ 141 h 365"/>
                <a:gd name="T46" fmla="*/ 10 w 366"/>
                <a:gd name="T47" fmla="*/ 141 h 365"/>
                <a:gd name="T48" fmla="*/ 15 w 366"/>
                <a:gd name="T49" fmla="*/ 120 h 365"/>
                <a:gd name="T50" fmla="*/ 32 w 366"/>
                <a:gd name="T51" fmla="*/ 120 h 365"/>
                <a:gd name="T52" fmla="*/ 56 w 366"/>
                <a:gd name="T53" fmla="*/ 78 h 365"/>
                <a:gd name="T54" fmla="*/ 36 w 366"/>
                <a:gd name="T55" fmla="*/ 78 h 365"/>
                <a:gd name="T56" fmla="*/ 87 w 366"/>
                <a:gd name="T57" fmla="*/ 30 h 365"/>
                <a:gd name="T58" fmla="*/ 122 w 366"/>
                <a:gd name="T59" fmla="*/ 30 h 365"/>
                <a:gd name="T60" fmla="*/ 196 w 366"/>
                <a:gd name="T61" fmla="*/ 0 h 365"/>
                <a:gd name="T62" fmla="*/ 170 w 366"/>
                <a:gd name="T63" fmla="*/ 0 h 365"/>
                <a:gd name="T64" fmla="*/ 83 w 366"/>
                <a:gd name="T65" fmla="*/ 24 h 365"/>
                <a:gd name="T66" fmla="*/ 33 w 366"/>
                <a:gd name="T67" fmla="*/ 70 h 365"/>
                <a:gd name="T68" fmla="*/ 22 w 366"/>
                <a:gd name="T69" fmla="*/ 86 h 365"/>
                <a:gd name="T70" fmla="*/ 13 w 366"/>
                <a:gd name="T71" fmla="*/ 106 h 365"/>
                <a:gd name="T72" fmla="*/ 0 w 366"/>
                <a:gd name="T73" fmla="*/ 170 h 365"/>
                <a:gd name="T74" fmla="*/ 0 w 366"/>
                <a:gd name="T75" fmla="*/ 177 h 365"/>
                <a:gd name="T76" fmla="*/ 0 w 366"/>
                <a:gd name="T77" fmla="*/ 190 h 365"/>
                <a:gd name="T78" fmla="*/ 0 w 366"/>
                <a:gd name="T79" fmla="*/ 195 h 365"/>
                <a:gd name="T80" fmla="*/ 1 w 366"/>
                <a:gd name="T81" fmla="*/ 210 h 365"/>
                <a:gd name="T82" fmla="*/ 2 w 366"/>
                <a:gd name="T83" fmla="*/ 218 h 365"/>
                <a:gd name="T84" fmla="*/ 3 w 366"/>
                <a:gd name="T85" fmla="*/ 225 h 365"/>
                <a:gd name="T86" fmla="*/ 4 w 366"/>
                <a:gd name="T87" fmla="*/ 233 h 365"/>
                <a:gd name="T88" fmla="*/ 29 w 366"/>
                <a:gd name="T89" fmla="*/ 290 h 365"/>
                <a:gd name="T90" fmla="*/ 40 w 366"/>
                <a:gd name="T91" fmla="*/ 305 h 365"/>
                <a:gd name="T92" fmla="*/ 170 w 366"/>
                <a:gd name="T93" fmla="*/ 365 h 365"/>
                <a:gd name="T94" fmla="*/ 196 w 366"/>
                <a:gd name="T95" fmla="*/ 365 h 365"/>
                <a:gd name="T96" fmla="*/ 315 w 366"/>
                <a:gd name="T97" fmla="*/ 316 h 365"/>
                <a:gd name="T98" fmla="*/ 366 w 366"/>
                <a:gd name="T99" fmla="*/ 195 h 365"/>
                <a:gd name="T100" fmla="*/ 366 w 366"/>
                <a:gd name="T101" fmla="*/ 170 h 365"/>
                <a:gd name="T102" fmla="*/ 196 w 366"/>
                <a:gd name="T103"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6" h="365">
                  <a:moveTo>
                    <a:pt x="122" y="30"/>
                  </a:moveTo>
                  <a:cubicBezTo>
                    <a:pt x="137" y="25"/>
                    <a:pt x="154" y="22"/>
                    <a:pt x="170" y="22"/>
                  </a:cubicBezTo>
                  <a:cubicBezTo>
                    <a:pt x="196" y="22"/>
                    <a:pt x="196" y="22"/>
                    <a:pt x="196" y="22"/>
                  </a:cubicBezTo>
                  <a:cubicBezTo>
                    <a:pt x="236" y="22"/>
                    <a:pt x="272" y="38"/>
                    <a:pt x="299" y="65"/>
                  </a:cubicBezTo>
                  <a:cubicBezTo>
                    <a:pt x="304" y="70"/>
                    <a:pt x="309" y="76"/>
                    <a:pt x="314" y="82"/>
                  </a:cubicBezTo>
                  <a:cubicBezTo>
                    <a:pt x="315" y="82"/>
                    <a:pt x="315" y="82"/>
                    <a:pt x="315" y="82"/>
                  </a:cubicBezTo>
                  <a:cubicBezTo>
                    <a:pt x="315" y="83"/>
                    <a:pt x="315" y="83"/>
                    <a:pt x="315" y="83"/>
                  </a:cubicBezTo>
                  <a:cubicBezTo>
                    <a:pt x="332" y="107"/>
                    <a:pt x="342" y="136"/>
                    <a:pt x="342" y="168"/>
                  </a:cubicBezTo>
                  <a:cubicBezTo>
                    <a:pt x="342" y="193"/>
                    <a:pt x="342" y="193"/>
                    <a:pt x="342" y="193"/>
                  </a:cubicBezTo>
                  <a:cubicBezTo>
                    <a:pt x="342" y="234"/>
                    <a:pt x="325" y="270"/>
                    <a:pt x="299" y="297"/>
                  </a:cubicBezTo>
                  <a:cubicBezTo>
                    <a:pt x="272" y="323"/>
                    <a:pt x="236" y="340"/>
                    <a:pt x="196" y="340"/>
                  </a:cubicBezTo>
                  <a:cubicBezTo>
                    <a:pt x="196" y="340"/>
                    <a:pt x="196" y="340"/>
                    <a:pt x="196" y="340"/>
                  </a:cubicBezTo>
                  <a:cubicBezTo>
                    <a:pt x="170" y="340"/>
                    <a:pt x="170" y="340"/>
                    <a:pt x="170" y="340"/>
                  </a:cubicBezTo>
                  <a:cubicBezTo>
                    <a:pt x="130" y="340"/>
                    <a:pt x="94" y="324"/>
                    <a:pt x="68" y="298"/>
                  </a:cubicBezTo>
                  <a:cubicBezTo>
                    <a:pt x="58" y="313"/>
                    <a:pt x="58" y="313"/>
                    <a:pt x="58" y="313"/>
                  </a:cubicBezTo>
                  <a:cubicBezTo>
                    <a:pt x="49" y="305"/>
                    <a:pt x="42" y="296"/>
                    <a:pt x="35" y="287"/>
                  </a:cubicBezTo>
                  <a:cubicBezTo>
                    <a:pt x="46" y="270"/>
                    <a:pt x="46" y="270"/>
                    <a:pt x="46" y="270"/>
                  </a:cubicBezTo>
                  <a:cubicBezTo>
                    <a:pt x="32" y="248"/>
                    <a:pt x="24" y="222"/>
                    <a:pt x="24" y="193"/>
                  </a:cubicBezTo>
                  <a:cubicBezTo>
                    <a:pt x="24" y="169"/>
                    <a:pt x="24" y="169"/>
                    <a:pt x="24" y="169"/>
                  </a:cubicBezTo>
                  <a:cubicBezTo>
                    <a:pt x="7" y="169"/>
                    <a:pt x="7" y="169"/>
                    <a:pt x="7" y="169"/>
                  </a:cubicBezTo>
                  <a:cubicBezTo>
                    <a:pt x="7" y="161"/>
                    <a:pt x="8" y="154"/>
                    <a:pt x="9" y="147"/>
                  </a:cubicBezTo>
                  <a:cubicBezTo>
                    <a:pt x="26" y="147"/>
                    <a:pt x="26" y="147"/>
                    <a:pt x="26" y="147"/>
                  </a:cubicBezTo>
                  <a:cubicBezTo>
                    <a:pt x="26" y="145"/>
                    <a:pt x="26" y="143"/>
                    <a:pt x="27" y="141"/>
                  </a:cubicBezTo>
                  <a:cubicBezTo>
                    <a:pt x="10" y="141"/>
                    <a:pt x="10" y="141"/>
                    <a:pt x="10" y="141"/>
                  </a:cubicBezTo>
                  <a:cubicBezTo>
                    <a:pt x="11" y="134"/>
                    <a:pt x="13" y="127"/>
                    <a:pt x="15" y="120"/>
                  </a:cubicBezTo>
                  <a:cubicBezTo>
                    <a:pt x="32" y="120"/>
                    <a:pt x="32" y="120"/>
                    <a:pt x="32" y="120"/>
                  </a:cubicBezTo>
                  <a:cubicBezTo>
                    <a:pt x="38" y="104"/>
                    <a:pt x="46" y="90"/>
                    <a:pt x="56" y="78"/>
                  </a:cubicBezTo>
                  <a:cubicBezTo>
                    <a:pt x="36" y="78"/>
                    <a:pt x="36" y="78"/>
                    <a:pt x="36" y="78"/>
                  </a:cubicBezTo>
                  <a:cubicBezTo>
                    <a:pt x="49" y="58"/>
                    <a:pt x="67" y="42"/>
                    <a:pt x="87" y="30"/>
                  </a:cubicBezTo>
                  <a:cubicBezTo>
                    <a:pt x="122" y="30"/>
                    <a:pt x="122" y="30"/>
                    <a:pt x="122" y="30"/>
                  </a:cubicBezTo>
                  <a:moveTo>
                    <a:pt x="196" y="0"/>
                  </a:moveTo>
                  <a:cubicBezTo>
                    <a:pt x="170" y="0"/>
                    <a:pt x="170" y="0"/>
                    <a:pt x="170" y="0"/>
                  </a:cubicBezTo>
                  <a:cubicBezTo>
                    <a:pt x="139" y="0"/>
                    <a:pt x="109" y="8"/>
                    <a:pt x="83" y="24"/>
                  </a:cubicBezTo>
                  <a:cubicBezTo>
                    <a:pt x="63" y="36"/>
                    <a:pt x="46" y="51"/>
                    <a:pt x="33" y="70"/>
                  </a:cubicBezTo>
                  <a:cubicBezTo>
                    <a:pt x="29" y="75"/>
                    <a:pt x="25" y="81"/>
                    <a:pt x="22" y="86"/>
                  </a:cubicBezTo>
                  <a:cubicBezTo>
                    <a:pt x="19" y="92"/>
                    <a:pt x="15" y="99"/>
                    <a:pt x="13" y="106"/>
                  </a:cubicBezTo>
                  <a:cubicBezTo>
                    <a:pt x="5" y="126"/>
                    <a:pt x="0" y="147"/>
                    <a:pt x="0" y="170"/>
                  </a:cubicBezTo>
                  <a:cubicBezTo>
                    <a:pt x="0" y="177"/>
                    <a:pt x="0" y="177"/>
                    <a:pt x="0" y="177"/>
                  </a:cubicBezTo>
                  <a:cubicBezTo>
                    <a:pt x="0" y="190"/>
                    <a:pt x="0" y="190"/>
                    <a:pt x="0" y="190"/>
                  </a:cubicBezTo>
                  <a:cubicBezTo>
                    <a:pt x="0" y="195"/>
                    <a:pt x="0" y="195"/>
                    <a:pt x="0" y="195"/>
                  </a:cubicBezTo>
                  <a:cubicBezTo>
                    <a:pt x="0" y="200"/>
                    <a:pt x="0" y="205"/>
                    <a:pt x="1" y="210"/>
                  </a:cubicBezTo>
                  <a:cubicBezTo>
                    <a:pt x="1" y="213"/>
                    <a:pt x="1" y="215"/>
                    <a:pt x="2" y="218"/>
                  </a:cubicBezTo>
                  <a:cubicBezTo>
                    <a:pt x="2" y="220"/>
                    <a:pt x="2" y="222"/>
                    <a:pt x="3" y="225"/>
                  </a:cubicBezTo>
                  <a:cubicBezTo>
                    <a:pt x="3" y="228"/>
                    <a:pt x="4" y="230"/>
                    <a:pt x="4" y="233"/>
                  </a:cubicBezTo>
                  <a:cubicBezTo>
                    <a:pt x="9" y="254"/>
                    <a:pt x="18" y="273"/>
                    <a:pt x="29" y="290"/>
                  </a:cubicBezTo>
                  <a:cubicBezTo>
                    <a:pt x="33" y="295"/>
                    <a:pt x="36" y="300"/>
                    <a:pt x="40" y="305"/>
                  </a:cubicBezTo>
                  <a:cubicBezTo>
                    <a:pt x="71" y="342"/>
                    <a:pt x="118" y="365"/>
                    <a:pt x="170" y="365"/>
                  </a:cubicBezTo>
                  <a:cubicBezTo>
                    <a:pt x="196" y="365"/>
                    <a:pt x="196" y="365"/>
                    <a:pt x="196" y="365"/>
                  </a:cubicBezTo>
                  <a:cubicBezTo>
                    <a:pt x="242" y="365"/>
                    <a:pt x="285" y="347"/>
                    <a:pt x="315" y="316"/>
                  </a:cubicBezTo>
                  <a:cubicBezTo>
                    <a:pt x="347" y="285"/>
                    <a:pt x="366" y="242"/>
                    <a:pt x="366" y="195"/>
                  </a:cubicBezTo>
                  <a:cubicBezTo>
                    <a:pt x="366" y="170"/>
                    <a:pt x="366" y="170"/>
                    <a:pt x="366" y="170"/>
                  </a:cubicBezTo>
                  <a:cubicBezTo>
                    <a:pt x="366" y="76"/>
                    <a:pt x="290" y="0"/>
                    <a:pt x="196" y="0"/>
                  </a:cubicBezTo>
                </a:path>
              </a:pathLst>
            </a:custGeom>
            <a:solidFill>
              <a:srgbClr val="CDD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49" name="Freeform 334"/>
            <p:cNvSpPr/>
            <p:nvPr>
              <p:custDataLst>
                <p:tags r:id="rId321"/>
              </p:custDataLst>
            </p:nvPr>
          </p:nvSpPr>
          <p:spPr bwMode="auto">
            <a:xfrm>
              <a:off x="4062477" y="3437401"/>
              <a:ext cx="2496" cy="1248"/>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1"/>
                    <a:pt x="0" y="1"/>
                    <a:pt x="1" y="1"/>
                  </a:cubicBezTo>
                  <a:cubicBezTo>
                    <a:pt x="1" y="0"/>
                    <a:pt x="1" y="0"/>
                    <a:pt x="1" y="0"/>
                  </a:cubicBezTo>
                </a:path>
              </a:pathLst>
            </a:custGeom>
            <a:solidFill>
              <a:srgbClr val="CABB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0" name="Freeform 335"/>
            <p:cNvSpPr/>
            <p:nvPr>
              <p:custDataLst>
                <p:tags r:id="rId322"/>
              </p:custDataLst>
            </p:nvPr>
          </p:nvSpPr>
          <p:spPr bwMode="auto">
            <a:xfrm>
              <a:off x="3686827" y="3690747"/>
              <a:ext cx="44928" cy="57408"/>
            </a:xfrm>
            <a:custGeom>
              <a:avLst/>
              <a:gdLst>
                <a:gd name="T0" fmla="*/ 11 w 33"/>
                <a:gd name="T1" fmla="*/ 0 h 43"/>
                <a:gd name="T2" fmla="*/ 0 w 33"/>
                <a:gd name="T3" fmla="*/ 17 h 43"/>
                <a:gd name="T4" fmla="*/ 23 w 33"/>
                <a:gd name="T5" fmla="*/ 43 h 43"/>
                <a:gd name="T6" fmla="*/ 33 w 33"/>
                <a:gd name="T7" fmla="*/ 28 h 43"/>
                <a:gd name="T8" fmla="*/ 32 w 33"/>
                <a:gd name="T9" fmla="*/ 27 h 43"/>
                <a:gd name="T10" fmla="*/ 11 w 33"/>
                <a:gd name="T11" fmla="*/ 0 h 43"/>
              </a:gdLst>
              <a:ahLst/>
              <a:cxnLst>
                <a:cxn ang="0">
                  <a:pos x="T0" y="T1"/>
                </a:cxn>
                <a:cxn ang="0">
                  <a:pos x="T2" y="T3"/>
                </a:cxn>
                <a:cxn ang="0">
                  <a:pos x="T4" y="T5"/>
                </a:cxn>
                <a:cxn ang="0">
                  <a:pos x="T6" y="T7"/>
                </a:cxn>
                <a:cxn ang="0">
                  <a:pos x="T8" y="T9"/>
                </a:cxn>
                <a:cxn ang="0">
                  <a:pos x="T10" y="T11"/>
                </a:cxn>
              </a:cxnLst>
              <a:rect l="0" t="0" r="r" b="b"/>
              <a:pathLst>
                <a:path w="33" h="43">
                  <a:moveTo>
                    <a:pt x="11" y="0"/>
                  </a:moveTo>
                  <a:cubicBezTo>
                    <a:pt x="0" y="17"/>
                    <a:pt x="0" y="17"/>
                    <a:pt x="0" y="17"/>
                  </a:cubicBezTo>
                  <a:cubicBezTo>
                    <a:pt x="7" y="26"/>
                    <a:pt x="14" y="35"/>
                    <a:pt x="23" y="43"/>
                  </a:cubicBezTo>
                  <a:cubicBezTo>
                    <a:pt x="33" y="28"/>
                    <a:pt x="33" y="28"/>
                    <a:pt x="33" y="28"/>
                  </a:cubicBezTo>
                  <a:cubicBezTo>
                    <a:pt x="33" y="27"/>
                    <a:pt x="32" y="27"/>
                    <a:pt x="32" y="27"/>
                  </a:cubicBezTo>
                  <a:cubicBezTo>
                    <a:pt x="24" y="19"/>
                    <a:pt x="17" y="10"/>
                    <a:pt x="11" y="0"/>
                  </a:cubicBezTo>
                </a:path>
              </a:pathLst>
            </a:custGeom>
            <a:solidFill>
              <a:srgbClr val="CABB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1" name="Freeform 336"/>
            <p:cNvSpPr/>
            <p:nvPr>
              <p:custDataLst>
                <p:tags r:id="rId323"/>
              </p:custDataLst>
            </p:nvPr>
          </p:nvSpPr>
          <p:spPr bwMode="auto">
            <a:xfrm>
              <a:off x="3653131" y="3488570"/>
              <a:ext cx="29952" cy="28705"/>
            </a:xfrm>
            <a:custGeom>
              <a:avLst/>
              <a:gdLst>
                <a:gd name="T0" fmla="*/ 22 w 22"/>
                <a:gd name="T1" fmla="*/ 0 h 21"/>
                <a:gd name="T2" fmla="*/ 5 w 22"/>
                <a:gd name="T3" fmla="*/ 0 h 21"/>
                <a:gd name="T4" fmla="*/ 0 w 22"/>
                <a:gd name="T5" fmla="*/ 21 h 21"/>
                <a:gd name="T6" fmla="*/ 17 w 22"/>
                <a:gd name="T7" fmla="*/ 21 h 21"/>
                <a:gd name="T8" fmla="*/ 22 w 22"/>
                <a:gd name="T9" fmla="*/ 0 h 21"/>
              </a:gdLst>
              <a:ahLst/>
              <a:cxnLst>
                <a:cxn ang="0">
                  <a:pos x="T0" y="T1"/>
                </a:cxn>
                <a:cxn ang="0">
                  <a:pos x="T2" y="T3"/>
                </a:cxn>
                <a:cxn ang="0">
                  <a:pos x="T4" y="T5"/>
                </a:cxn>
                <a:cxn ang="0">
                  <a:pos x="T6" y="T7"/>
                </a:cxn>
                <a:cxn ang="0">
                  <a:pos x="T8" y="T9"/>
                </a:cxn>
              </a:cxnLst>
              <a:rect l="0" t="0" r="r" b="b"/>
              <a:pathLst>
                <a:path w="22" h="21">
                  <a:moveTo>
                    <a:pt x="22" y="0"/>
                  </a:moveTo>
                  <a:cubicBezTo>
                    <a:pt x="5" y="0"/>
                    <a:pt x="5" y="0"/>
                    <a:pt x="5" y="0"/>
                  </a:cubicBezTo>
                  <a:cubicBezTo>
                    <a:pt x="3" y="7"/>
                    <a:pt x="1" y="14"/>
                    <a:pt x="0" y="21"/>
                  </a:cubicBezTo>
                  <a:cubicBezTo>
                    <a:pt x="17" y="21"/>
                    <a:pt x="17" y="21"/>
                    <a:pt x="17" y="21"/>
                  </a:cubicBezTo>
                  <a:cubicBezTo>
                    <a:pt x="18" y="14"/>
                    <a:pt x="20" y="7"/>
                    <a:pt x="22"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2" name="Freeform 337"/>
            <p:cNvSpPr/>
            <p:nvPr>
              <p:custDataLst>
                <p:tags r:id="rId324"/>
              </p:custDataLst>
            </p:nvPr>
          </p:nvSpPr>
          <p:spPr bwMode="auto">
            <a:xfrm>
              <a:off x="3649387" y="3524762"/>
              <a:ext cx="24960" cy="29952"/>
            </a:xfrm>
            <a:custGeom>
              <a:avLst/>
              <a:gdLst>
                <a:gd name="T0" fmla="*/ 19 w 19"/>
                <a:gd name="T1" fmla="*/ 0 h 22"/>
                <a:gd name="T2" fmla="*/ 2 w 19"/>
                <a:gd name="T3" fmla="*/ 0 h 22"/>
                <a:gd name="T4" fmla="*/ 0 w 19"/>
                <a:gd name="T5" fmla="*/ 22 h 22"/>
                <a:gd name="T6" fmla="*/ 17 w 19"/>
                <a:gd name="T7" fmla="*/ 22 h 22"/>
                <a:gd name="T8" fmla="*/ 17 w 19"/>
                <a:gd name="T9" fmla="*/ 21 h 22"/>
                <a:gd name="T10" fmla="*/ 19 w 19"/>
                <a:gd name="T11" fmla="*/ 0 h 22"/>
              </a:gdLst>
              <a:ahLst/>
              <a:cxnLst>
                <a:cxn ang="0">
                  <a:pos x="T0" y="T1"/>
                </a:cxn>
                <a:cxn ang="0">
                  <a:pos x="T2" y="T3"/>
                </a:cxn>
                <a:cxn ang="0">
                  <a:pos x="T4" y="T5"/>
                </a:cxn>
                <a:cxn ang="0">
                  <a:pos x="T6" y="T7"/>
                </a:cxn>
                <a:cxn ang="0">
                  <a:pos x="T8" y="T9"/>
                </a:cxn>
                <a:cxn ang="0">
                  <a:pos x="T10" y="T11"/>
                </a:cxn>
              </a:cxnLst>
              <a:rect l="0" t="0" r="r" b="b"/>
              <a:pathLst>
                <a:path w="19" h="22">
                  <a:moveTo>
                    <a:pt x="19" y="0"/>
                  </a:moveTo>
                  <a:cubicBezTo>
                    <a:pt x="2" y="0"/>
                    <a:pt x="2" y="0"/>
                    <a:pt x="2" y="0"/>
                  </a:cubicBezTo>
                  <a:cubicBezTo>
                    <a:pt x="1" y="7"/>
                    <a:pt x="0" y="14"/>
                    <a:pt x="0" y="22"/>
                  </a:cubicBezTo>
                  <a:cubicBezTo>
                    <a:pt x="17" y="22"/>
                    <a:pt x="17" y="22"/>
                    <a:pt x="17" y="22"/>
                  </a:cubicBezTo>
                  <a:cubicBezTo>
                    <a:pt x="17" y="21"/>
                    <a:pt x="17" y="21"/>
                    <a:pt x="17" y="21"/>
                  </a:cubicBezTo>
                  <a:cubicBezTo>
                    <a:pt x="17" y="14"/>
                    <a:pt x="18" y="7"/>
                    <a:pt x="19"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3" name="Freeform 338"/>
            <p:cNvSpPr/>
            <p:nvPr>
              <p:custDataLst>
                <p:tags r:id="rId325"/>
              </p:custDataLst>
            </p:nvPr>
          </p:nvSpPr>
          <p:spPr bwMode="auto">
            <a:xfrm>
              <a:off x="3688075" y="3367513"/>
              <a:ext cx="116065" cy="64896"/>
            </a:xfrm>
            <a:custGeom>
              <a:avLst/>
              <a:gdLst>
                <a:gd name="T0" fmla="*/ 86 w 86"/>
                <a:gd name="T1" fmla="*/ 0 h 48"/>
                <a:gd name="T2" fmla="*/ 51 w 86"/>
                <a:gd name="T3" fmla="*/ 0 h 48"/>
                <a:gd name="T4" fmla="*/ 0 w 86"/>
                <a:gd name="T5" fmla="*/ 48 h 48"/>
                <a:gd name="T6" fmla="*/ 20 w 86"/>
                <a:gd name="T7" fmla="*/ 48 h 48"/>
                <a:gd name="T8" fmla="*/ 31 w 86"/>
                <a:gd name="T9" fmla="*/ 35 h 48"/>
                <a:gd name="T10" fmla="*/ 86 w 86"/>
                <a:gd name="T11" fmla="*/ 0 h 48"/>
              </a:gdLst>
              <a:ahLst/>
              <a:cxnLst>
                <a:cxn ang="0">
                  <a:pos x="T0" y="T1"/>
                </a:cxn>
                <a:cxn ang="0">
                  <a:pos x="T2" y="T3"/>
                </a:cxn>
                <a:cxn ang="0">
                  <a:pos x="T4" y="T5"/>
                </a:cxn>
                <a:cxn ang="0">
                  <a:pos x="T6" y="T7"/>
                </a:cxn>
                <a:cxn ang="0">
                  <a:pos x="T8" y="T9"/>
                </a:cxn>
                <a:cxn ang="0">
                  <a:pos x="T10" y="T11"/>
                </a:cxn>
              </a:cxnLst>
              <a:rect l="0" t="0" r="r" b="b"/>
              <a:pathLst>
                <a:path w="86" h="48">
                  <a:moveTo>
                    <a:pt x="86" y="0"/>
                  </a:moveTo>
                  <a:cubicBezTo>
                    <a:pt x="51" y="0"/>
                    <a:pt x="51" y="0"/>
                    <a:pt x="51" y="0"/>
                  </a:cubicBezTo>
                  <a:cubicBezTo>
                    <a:pt x="31" y="12"/>
                    <a:pt x="13" y="28"/>
                    <a:pt x="0" y="48"/>
                  </a:cubicBezTo>
                  <a:cubicBezTo>
                    <a:pt x="20" y="48"/>
                    <a:pt x="20" y="48"/>
                    <a:pt x="20" y="48"/>
                  </a:cubicBezTo>
                  <a:cubicBezTo>
                    <a:pt x="23" y="43"/>
                    <a:pt x="27" y="39"/>
                    <a:pt x="31" y="35"/>
                  </a:cubicBezTo>
                  <a:cubicBezTo>
                    <a:pt x="46" y="19"/>
                    <a:pt x="65" y="7"/>
                    <a:pt x="86" y="0"/>
                  </a:cubicBezTo>
                </a:path>
              </a:pathLst>
            </a:custGeom>
            <a:solidFill>
              <a:srgbClr val="BEC7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4" name="Rectangle 339"/>
            <p:cNvSpPr>
              <a:spLocks noChangeArrowheads="1"/>
            </p:cNvSpPr>
            <p:nvPr>
              <p:custDataLst>
                <p:tags r:id="rId326"/>
              </p:custDataLst>
            </p:nvPr>
          </p:nvSpPr>
          <p:spPr bwMode="auto">
            <a:xfrm>
              <a:off x="3256265" y="4304766"/>
              <a:ext cx="940997" cy="940997"/>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5" name="Rectangle 340"/>
            <p:cNvSpPr>
              <a:spLocks noChangeArrowheads="1"/>
            </p:cNvSpPr>
            <p:nvPr>
              <p:custDataLst>
                <p:tags r:id="rId327"/>
              </p:custDataLst>
            </p:nvPr>
          </p:nvSpPr>
          <p:spPr bwMode="auto">
            <a:xfrm>
              <a:off x="3256265" y="4304766"/>
              <a:ext cx="940997" cy="94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6" name="Oval 341"/>
            <p:cNvSpPr>
              <a:spLocks noChangeArrowheads="1"/>
            </p:cNvSpPr>
            <p:nvPr>
              <p:custDataLst>
                <p:tags r:id="rId328"/>
              </p:custDataLst>
            </p:nvPr>
          </p:nvSpPr>
          <p:spPr bwMode="auto">
            <a:xfrm>
              <a:off x="3397289" y="4445790"/>
              <a:ext cx="658947" cy="658947"/>
            </a:xfrm>
            <a:prstGeom prst="ellipse">
              <a:avLst/>
            </a:pr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7" name="Rectangle 342"/>
            <p:cNvSpPr>
              <a:spLocks noChangeArrowheads="1"/>
            </p:cNvSpPr>
            <p:nvPr>
              <p:custDataLst>
                <p:tags r:id="rId329"/>
              </p:custDataLst>
            </p:nvPr>
          </p:nvSpPr>
          <p:spPr bwMode="auto">
            <a:xfrm>
              <a:off x="3489642" y="4519423"/>
              <a:ext cx="472995" cy="2957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8" name="Rectangle 343"/>
            <p:cNvSpPr>
              <a:spLocks noChangeArrowheads="1"/>
            </p:cNvSpPr>
            <p:nvPr>
              <p:custDataLst>
                <p:tags r:id="rId330"/>
              </p:custDataLst>
            </p:nvPr>
          </p:nvSpPr>
          <p:spPr bwMode="auto">
            <a:xfrm>
              <a:off x="3532074" y="4573087"/>
              <a:ext cx="114817" cy="114817"/>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59" name="Rectangle 344"/>
            <p:cNvSpPr>
              <a:spLocks noChangeArrowheads="1"/>
            </p:cNvSpPr>
            <p:nvPr>
              <p:custDataLst>
                <p:tags r:id="rId331"/>
              </p:custDataLst>
            </p:nvPr>
          </p:nvSpPr>
          <p:spPr bwMode="auto">
            <a:xfrm>
              <a:off x="3532074" y="4710368"/>
              <a:ext cx="114817" cy="8736"/>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0" name="Rectangle 345"/>
            <p:cNvSpPr>
              <a:spLocks noChangeArrowheads="1"/>
            </p:cNvSpPr>
            <p:nvPr>
              <p:custDataLst>
                <p:tags r:id="rId332"/>
              </p:custDataLst>
            </p:nvPr>
          </p:nvSpPr>
          <p:spPr bwMode="auto">
            <a:xfrm>
              <a:off x="3532074" y="4730336"/>
              <a:ext cx="114817"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1" name="Rectangle 346"/>
            <p:cNvSpPr>
              <a:spLocks noChangeArrowheads="1"/>
            </p:cNvSpPr>
            <p:nvPr>
              <p:custDataLst>
                <p:tags r:id="rId333"/>
              </p:custDataLst>
            </p:nvPr>
          </p:nvSpPr>
          <p:spPr bwMode="auto">
            <a:xfrm>
              <a:off x="3532074" y="4751552"/>
              <a:ext cx="57408"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2" name="Rectangle 347"/>
            <p:cNvSpPr>
              <a:spLocks noChangeArrowheads="1"/>
            </p:cNvSpPr>
            <p:nvPr>
              <p:custDataLst>
                <p:tags r:id="rId334"/>
              </p:custDataLst>
            </p:nvPr>
          </p:nvSpPr>
          <p:spPr bwMode="auto">
            <a:xfrm>
              <a:off x="3669355" y="4573087"/>
              <a:ext cx="114817" cy="114817"/>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3" name="Rectangle 348"/>
            <p:cNvSpPr>
              <a:spLocks noChangeArrowheads="1"/>
            </p:cNvSpPr>
            <p:nvPr>
              <p:custDataLst>
                <p:tags r:id="rId335"/>
              </p:custDataLst>
            </p:nvPr>
          </p:nvSpPr>
          <p:spPr bwMode="auto">
            <a:xfrm>
              <a:off x="3669355" y="4710368"/>
              <a:ext cx="114817" cy="8736"/>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4" name="Rectangle 349"/>
            <p:cNvSpPr>
              <a:spLocks noChangeArrowheads="1"/>
            </p:cNvSpPr>
            <p:nvPr>
              <p:custDataLst>
                <p:tags r:id="rId336"/>
              </p:custDataLst>
            </p:nvPr>
          </p:nvSpPr>
          <p:spPr bwMode="auto">
            <a:xfrm>
              <a:off x="3669355" y="4730336"/>
              <a:ext cx="114817"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5" name="Rectangle 350"/>
            <p:cNvSpPr>
              <a:spLocks noChangeArrowheads="1"/>
            </p:cNvSpPr>
            <p:nvPr>
              <p:custDataLst>
                <p:tags r:id="rId337"/>
              </p:custDataLst>
            </p:nvPr>
          </p:nvSpPr>
          <p:spPr bwMode="auto">
            <a:xfrm>
              <a:off x="3669355" y="4751552"/>
              <a:ext cx="57408"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6" name="Rectangle 351"/>
            <p:cNvSpPr>
              <a:spLocks noChangeArrowheads="1"/>
            </p:cNvSpPr>
            <p:nvPr>
              <p:custDataLst>
                <p:tags r:id="rId338"/>
              </p:custDataLst>
            </p:nvPr>
          </p:nvSpPr>
          <p:spPr bwMode="auto">
            <a:xfrm>
              <a:off x="3806636" y="4573087"/>
              <a:ext cx="114817" cy="114817"/>
            </a:xfrm>
            <a:prstGeom prst="rect">
              <a:avLst/>
            </a:prstGeom>
            <a:solidFill>
              <a:srgbClr val="F6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7" name="Rectangle 352"/>
            <p:cNvSpPr>
              <a:spLocks noChangeArrowheads="1"/>
            </p:cNvSpPr>
            <p:nvPr>
              <p:custDataLst>
                <p:tags r:id="rId339"/>
              </p:custDataLst>
            </p:nvPr>
          </p:nvSpPr>
          <p:spPr bwMode="auto">
            <a:xfrm>
              <a:off x="3806636" y="4710368"/>
              <a:ext cx="114817" cy="8736"/>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8" name="Rectangle 353"/>
            <p:cNvSpPr>
              <a:spLocks noChangeArrowheads="1"/>
            </p:cNvSpPr>
            <p:nvPr>
              <p:custDataLst>
                <p:tags r:id="rId340"/>
              </p:custDataLst>
            </p:nvPr>
          </p:nvSpPr>
          <p:spPr bwMode="auto">
            <a:xfrm>
              <a:off x="3806636" y="4730336"/>
              <a:ext cx="114817"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69" name="Rectangle 354"/>
            <p:cNvSpPr>
              <a:spLocks noChangeArrowheads="1"/>
            </p:cNvSpPr>
            <p:nvPr>
              <p:custDataLst>
                <p:tags r:id="rId341"/>
              </p:custDataLst>
            </p:nvPr>
          </p:nvSpPr>
          <p:spPr bwMode="auto">
            <a:xfrm>
              <a:off x="3806636" y="4751552"/>
              <a:ext cx="58657" cy="11232"/>
            </a:xfrm>
            <a:prstGeom prst="rect">
              <a:avLst/>
            </a:prstGeom>
            <a:solidFill>
              <a:srgbClr val="D8D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0" name="Rectangle 355"/>
            <p:cNvSpPr>
              <a:spLocks noChangeArrowheads="1"/>
            </p:cNvSpPr>
            <p:nvPr>
              <p:custDataLst>
                <p:tags r:id="rId342"/>
              </p:custDataLst>
            </p:nvPr>
          </p:nvSpPr>
          <p:spPr bwMode="auto">
            <a:xfrm>
              <a:off x="3489642" y="4470751"/>
              <a:ext cx="472995" cy="48673"/>
            </a:xfrm>
            <a:prstGeom prst="rect">
              <a:avLst/>
            </a:prstGeom>
            <a:solidFill>
              <a:srgbClr val="23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1" name="Rectangle 356"/>
            <p:cNvSpPr>
              <a:spLocks noChangeArrowheads="1"/>
            </p:cNvSpPr>
            <p:nvPr>
              <p:custDataLst>
                <p:tags r:id="rId343"/>
              </p:custDataLst>
            </p:nvPr>
          </p:nvSpPr>
          <p:spPr bwMode="auto">
            <a:xfrm>
              <a:off x="3354857" y="4940001"/>
              <a:ext cx="213409" cy="14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2" name="Rectangle 357"/>
            <p:cNvSpPr>
              <a:spLocks noChangeArrowheads="1"/>
            </p:cNvSpPr>
            <p:nvPr>
              <p:custDataLst>
                <p:tags r:id="rId344"/>
              </p:custDataLst>
            </p:nvPr>
          </p:nvSpPr>
          <p:spPr bwMode="auto">
            <a:xfrm>
              <a:off x="3388554" y="4983682"/>
              <a:ext cx="146017"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3" name="Rectangle 358"/>
            <p:cNvSpPr>
              <a:spLocks noChangeArrowheads="1"/>
            </p:cNvSpPr>
            <p:nvPr>
              <p:custDataLst>
                <p:tags r:id="rId345"/>
              </p:custDataLst>
            </p:nvPr>
          </p:nvSpPr>
          <p:spPr bwMode="auto">
            <a:xfrm>
              <a:off x="3388554" y="5004897"/>
              <a:ext cx="146017"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4" name="Rectangle 359"/>
            <p:cNvSpPr>
              <a:spLocks noChangeArrowheads="1"/>
            </p:cNvSpPr>
            <p:nvPr>
              <p:custDataLst>
                <p:tags r:id="rId346"/>
              </p:custDataLst>
            </p:nvPr>
          </p:nvSpPr>
          <p:spPr bwMode="auto">
            <a:xfrm>
              <a:off x="3388554" y="5024865"/>
              <a:ext cx="73633"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5" name="Rectangle 360"/>
            <p:cNvSpPr>
              <a:spLocks noChangeArrowheads="1"/>
            </p:cNvSpPr>
            <p:nvPr>
              <p:custDataLst>
                <p:tags r:id="rId347"/>
              </p:custDataLst>
            </p:nvPr>
          </p:nvSpPr>
          <p:spPr bwMode="auto">
            <a:xfrm>
              <a:off x="3620683" y="4940001"/>
              <a:ext cx="213409" cy="14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6" name="Rectangle 361"/>
            <p:cNvSpPr>
              <a:spLocks noChangeArrowheads="1"/>
            </p:cNvSpPr>
            <p:nvPr>
              <p:custDataLst>
                <p:tags r:id="rId348"/>
              </p:custDataLst>
            </p:nvPr>
          </p:nvSpPr>
          <p:spPr bwMode="auto">
            <a:xfrm>
              <a:off x="3654379" y="4983682"/>
              <a:ext cx="146017"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7" name="Rectangle 362"/>
            <p:cNvSpPr>
              <a:spLocks noChangeArrowheads="1"/>
            </p:cNvSpPr>
            <p:nvPr>
              <p:custDataLst>
                <p:tags r:id="rId349"/>
              </p:custDataLst>
            </p:nvPr>
          </p:nvSpPr>
          <p:spPr bwMode="auto">
            <a:xfrm>
              <a:off x="3654379" y="5004897"/>
              <a:ext cx="146017"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8" name="Rectangle 363"/>
            <p:cNvSpPr>
              <a:spLocks noChangeArrowheads="1"/>
            </p:cNvSpPr>
            <p:nvPr>
              <p:custDataLst>
                <p:tags r:id="rId350"/>
              </p:custDataLst>
            </p:nvPr>
          </p:nvSpPr>
          <p:spPr bwMode="auto">
            <a:xfrm>
              <a:off x="3654379" y="5024865"/>
              <a:ext cx="72384"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79" name="Rectangle 364"/>
            <p:cNvSpPr>
              <a:spLocks noChangeArrowheads="1"/>
            </p:cNvSpPr>
            <p:nvPr>
              <p:custDataLst>
                <p:tags r:id="rId351"/>
              </p:custDataLst>
            </p:nvPr>
          </p:nvSpPr>
          <p:spPr bwMode="auto">
            <a:xfrm>
              <a:off x="3886508" y="4940001"/>
              <a:ext cx="213409" cy="14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0" name="Rectangle 365"/>
            <p:cNvSpPr>
              <a:spLocks noChangeArrowheads="1"/>
            </p:cNvSpPr>
            <p:nvPr>
              <p:custDataLst>
                <p:tags r:id="rId352"/>
              </p:custDataLst>
            </p:nvPr>
          </p:nvSpPr>
          <p:spPr bwMode="auto">
            <a:xfrm>
              <a:off x="3918956" y="4983682"/>
              <a:ext cx="147265"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1" name="Rectangle 366"/>
            <p:cNvSpPr>
              <a:spLocks noChangeArrowheads="1"/>
            </p:cNvSpPr>
            <p:nvPr>
              <p:custDataLst>
                <p:tags r:id="rId353"/>
              </p:custDataLst>
            </p:nvPr>
          </p:nvSpPr>
          <p:spPr bwMode="auto">
            <a:xfrm>
              <a:off x="3918956" y="5004897"/>
              <a:ext cx="147265"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2" name="Rectangle 367"/>
            <p:cNvSpPr>
              <a:spLocks noChangeArrowheads="1"/>
            </p:cNvSpPr>
            <p:nvPr>
              <p:custDataLst>
                <p:tags r:id="rId354"/>
              </p:custDataLst>
            </p:nvPr>
          </p:nvSpPr>
          <p:spPr bwMode="auto">
            <a:xfrm>
              <a:off x="3918956" y="5024865"/>
              <a:ext cx="73633" cy="11232"/>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3" name="Freeform 368"/>
            <p:cNvSpPr/>
            <p:nvPr>
              <p:custDataLst>
                <p:tags r:id="rId355"/>
              </p:custDataLst>
            </p:nvPr>
          </p:nvSpPr>
          <p:spPr bwMode="auto">
            <a:xfrm>
              <a:off x="3453450" y="4870113"/>
              <a:ext cx="546627" cy="69888"/>
            </a:xfrm>
            <a:custGeom>
              <a:avLst/>
              <a:gdLst>
                <a:gd name="T0" fmla="*/ 438 w 438"/>
                <a:gd name="T1" fmla="*/ 56 h 56"/>
                <a:gd name="T2" fmla="*/ 426 w 438"/>
                <a:gd name="T3" fmla="*/ 56 h 56"/>
                <a:gd name="T4" fmla="*/ 426 w 438"/>
                <a:gd name="T5" fmla="*/ 12 h 56"/>
                <a:gd name="T6" fmla="*/ 13 w 438"/>
                <a:gd name="T7" fmla="*/ 12 h 56"/>
                <a:gd name="T8" fmla="*/ 13 w 438"/>
                <a:gd name="T9" fmla="*/ 56 h 56"/>
                <a:gd name="T10" fmla="*/ 0 w 438"/>
                <a:gd name="T11" fmla="*/ 56 h 56"/>
                <a:gd name="T12" fmla="*/ 0 w 438"/>
                <a:gd name="T13" fmla="*/ 0 h 56"/>
                <a:gd name="T14" fmla="*/ 438 w 438"/>
                <a:gd name="T15" fmla="*/ 0 h 56"/>
                <a:gd name="T16" fmla="*/ 438 w 43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56">
                  <a:moveTo>
                    <a:pt x="438" y="56"/>
                  </a:moveTo>
                  <a:lnTo>
                    <a:pt x="426" y="56"/>
                  </a:lnTo>
                  <a:lnTo>
                    <a:pt x="426" y="12"/>
                  </a:lnTo>
                  <a:lnTo>
                    <a:pt x="13" y="12"/>
                  </a:lnTo>
                  <a:lnTo>
                    <a:pt x="13" y="56"/>
                  </a:lnTo>
                  <a:lnTo>
                    <a:pt x="0" y="56"/>
                  </a:lnTo>
                  <a:lnTo>
                    <a:pt x="0" y="0"/>
                  </a:lnTo>
                  <a:lnTo>
                    <a:pt x="438" y="0"/>
                  </a:lnTo>
                  <a:lnTo>
                    <a:pt x="43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4" name="Rectangle 369"/>
            <p:cNvSpPr>
              <a:spLocks noChangeArrowheads="1"/>
            </p:cNvSpPr>
            <p:nvPr>
              <p:custDataLst>
                <p:tags r:id="rId356"/>
              </p:custDataLst>
            </p:nvPr>
          </p:nvSpPr>
          <p:spPr bwMode="auto">
            <a:xfrm>
              <a:off x="3719275" y="4815200"/>
              <a:ext cx="14976" cy="1248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5" name="Rectangle 370"/>
            <p:cNvSpPr>
              <a:spLocks noChangeArrowheads="1"/>
            </p:cNvSpPr>
            <p:nvPr>
              <p:custDataLst>
                <p:tags r:id="rId357"/>
              </p:custDataLst>
            </p:nvPr>
          </p:nvSpPr>
          <p:spPr bwMode="auto">
            <a:xfrm>
              <a:off x="2174243" y="4304766"/>
              <a:ext cx="943493" cy="944741"/>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6" name="Rectangle 371"/>
            <p:cNvSpPr>
              <a:spLocks noChangeArrowheads="1"/>
            </p:cNvSpPr>
            <p:nvPr>
              <p:custDataLst>
                <p:tags r:id="rId358"/>
              </p:custDataLst>
            </p:nvPr>
          </p:nvSpPr>
          <p:spPr bwMode="auto">
            <a:xfrm>
              <a:off x="2174243" y="4304766"/>
              <a:ext cx="943493" cy="944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7" name="Freeform 372"/>
            <p:cNvSpPr>
              <a:spLocks noEditPoints="1"/>
            </p:cNvSpPr>
            <p:nvPr>
              <p:custDataLst>
                <p:tags r:id="rId359"/>
              </p:custDataLst>
            </p:nvPr>
          </p:nvSpPr>
          <p:spPr bwMode="auto">
            <a:xfrm>
              <a:off x="2315268" y="4445790"/>
              <a:ext cx="661443" cy="661443"/>
            </a:xfrm>
            <a:custGeom>
              <a:avLst/>
              <a:gdLst>
                <a:gd name="T0" fmla="*/ 353 w 490"/>
                <a:gd name="T1" fmla="*/ 466 h 491"/>
                <a:gd name="T2" fmla="*/ 138 w 490"/>
                <a:gd name="T3" fmla="*/ 466 h 491"/>
                <a:gd name="T4" fmla="*/ 245 w 490"/>
                <a:gd name="T5" fmla="*/ 491 h 491"/>
                <a:gd name="T6" fmla="*/ 353 w 490"/>
                <a:gd name="T7" fmla="*/ 466 h 491"/>
                <a:gd name="T8" fmla="*/ 482 w 490"/>
                <a:gd name="T9" fmla="*/ 184 h 491"/>
                <a:gd name="T10" fmla="*/ 482 w 490"/>
                <a:gd name="T11" fmla="*/ 308 h 491"/>
                <a:gd name="T12" fmla="*/ 490 w 490"/>
                <a:gd name="T13" fmla="*/ 246 h 491"/>
                <a:gd name="T14" fmla="*/ 482 w 490"/>
                <a:gd name="T15" fmla="*/ 184 h 491"/>
                <a:gd name="T16" fmla="*/ 245 w 490"/>
                <a:gd name="T17" fmla="*/ 0 h 491"/>
                <a:gd name="T18" fmla="*/ 0 w 490"/>
                <a:gd name="T19" fmla="*/ 246 h 491"/>
                <a:gd name="T20" fmla="*/ 36 w 490"/>
                <a:gd name="T21" fmla="*/ 374 h 491"/>
                <a:gd name="T22" fmla="*/ 36 w 490"/>
                <a:gd name="T23" fmla="*/ 154 h 491"/>
                <a:gd name="T24" fmla="*/ 473 w 490"/>
                <a:gd name="T25" fmla="*/ 154 h 491"/>
                <a:gd name="T26" fmla="*/ 473 w 490"/>
                <a:gd name="T27" fmla="*/ 154 h 491"/>
                <a:gd name="T28" fmla="*/ 36 w 490"/>
                <a:gd name="T29" fmla="*/ 154 h 491"/>
                <a:gd name="T30" fmla="*/ 36 w 490"/>
                <a:gd name="T31" fmla="*/ 119 h 491"/>
                <a:gd name="T32" fmla="*/ 455 w 490"/>
                <a:gd name="T33" fmla="*/ 119 h 491"/>
                <a:gd name="T34" fmla="*/ 245 w 490"/>
                <a:gd name="T3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491">
                  <a:moveTo>
                    <a:pt x="353" y="466"/>
                  </a:moveTo>
                  <a:cubicBezTo>
                    <a:pt x="138" y="466"/>
                    <a:pt x="138" y="466"/>
                    <a:pt x="138" y="466"/>
                  </a:cubicBezTo>
                  <a:cubicBezTo>
                    <a:pt x="170" y="482"/>
                    <a:pt x="206" y="491"/>
                    <a:pt x="245" y="491"/>
                  </a:cubicBezTo>
                  <a:cubicBezTo>
                    <a:pt x="284" y="491"/>
                    <a:pt x="320" y="482"/>
                    <a:pt x="353" y="466"/>
                  </a:cubicBezTo>
                  <a:moveTo>
                    <a:pt x="482" y="184"/>
                  </a:moveTo>
                  <a:cubicBezTo>
                    <a:pt x="482" y="308"/>
                    <a:pt x="482" y="308"/>
                    <a:pt x="482" y="308"/>
                  </a:cubicBezTo>
                  <a:cubicBezTo>
                    <a:pt x="487" y="288"/>
                    <a:pt x="490" y="267"/>
                    <a:pt x="490" y="246"/>
                  </a:cubicBezTo>
                  <a:cubicBezTo>
                    <a:pt x="490" y="224"/>
                    <a:pt x="487" y="204"/>
                    <a:pt x="482" y="184"/>
                  </a:cubicBezTo>
                  <a:moveTo>
                    <a:pt x="245" y="0"/>
                  </a:moveTo>
                  <a:cubicBezTo>
                    <a:pt x="110" y="0"/>
                    <a:pt x="0" y="110"/>
                    <a:pt x="0" y="246"/>
                  </a:cubicBezTo>
                  <a:cubicBezTo>
                    <a:pt x="0" y="293"/>
                    <a:pt x="13" y="337"/>
                    <a:pt x="36" y="374"/>
                  </a:cubicBezTo>
                  <a:cubicBezTo>
                    <a:pt x="36" y="154"/>
                    <a:pt x="36" y="154"/>
                    <a:pt x="36" y="154"/>
                  </a:cubicBezTo>
                  <a:cubicBezTo>
                    <a:pt x="473" y="154"/>
                    <a:pt x="473" y="154"/>
                    <a:pt x="473" y="154"/>
                  </a:cubicBezTo>
                  <a:cubicBezTo>
                    <a:pt x="473" y="154"/>
                    <a:pt x="473" y="154"/>
                    <a:pt x="473" y="154"/>
                  </a:cubicBezTo>
                  <a:cubicBezTo>
                    <a:pt x="36" y="154"/>
                    <a:pt x="36" y="154"/>
                    <a:pt x="36" y="154"/>
                  </a:cubicBezTo>
                  <a:cubicBezTo>
                    <a:pt x="36" y="119"/>
                    <a:pt x="36" y="119"/>
                    <a:pt x="36" y="119"/>
                  </a:cubicBezTo>
                  <a:cubicBezTo>
                    <a:pt x="455" y="119"/>
                    <a:pt x="455" y="119"/>
                    <a:pt x="455" y="119"/>
                  </a:cubicBezTo>
                  <a:cubicBezTo>
                    <a:pt x="412" y="48"/>
                    <a:pt x="334" y="0"/>
                    <a:pt x="245"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8" name="Freeform 373"/>
            <p:cNvSpPr>
              <a:spLocks noEditPoints="1"/>
            </p:cNvSpPr>
            <p:nvPr>
              <p:custDataLst>
                <p:tags r:id="rId360"/>
              </p:custDataLst>
            </p:nvPr>
          </p:nvSpPr>
          <p:spPr bwMode="auto">
            <a:xfrm>
              <a:off x="2363940" y="4654208"/>
              <a:ext cx="601539" cy="419330"/>
            </a:xfrm>
            <a:custGeom>
              <a:avLst/>
              <a:gdLst>
                <a:gd name="T0" fmla="*/ 0 w 446"/>
                <a:gd name="T1" fmla="*/ 220 h 312"/>
                <a:gd name="T2" fmla="*/ 0 w 446"/>
                <a:gd name="T3" fmla="*/ 312 h 312"/>
                <a:gd name="T4" fmla="*/ 102 w 446"/>
                <a:gd name="T5" fmla="*/ 312 h 312"/>
                <a:gd name="T6" fmla="*/ 0 w 446"/>
                <a:gd name="T7" fmla="*/ 220 h 312"/>
                <a:gd name="T8" fmla="*/ 446 w 446"/>
                <a:gd name="T9" fmla="*/ 154 h 312"/>
                <a:gd name="T10" fmla="*/ 317 w 446"/>
                <a:gd name="T11" fmla="*/ 312 h 312"/>
                <a:gd name="T12" fmla="*/ 446 w 446"/>
                <a:gd name="T13" fmla="*/ 312 h 312"/>
                <a:gd name="T14" fmla="*/ 446 w 446"/>
                <a:gd name="T15" fmla="*/ 154 h 312"/>
                <a:gd name="T16" fmla="*/ 446 w 446"/>
                <a:gd name="T17" fmla="*/ 0 h 312"/>
                <a:gd name="T18" fmla="*/ 437 w 446"/>
                <a:gd name="T19" fmla="*/ 0 h 312"/>
                <a:gd name="T20" fmla="*/ 446 w 446"/>
                <a:gd name="T21" fmla="*/ 30 h 312"/>
                <a:gd name="T22" fmla="*/ 446 w 446"/>
                <a:gd name="T2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312">
                  <a:moveTo>
                    <a:pt x="0" y="220"/>
                  </a:moveTo>
                  <a:cubicBezTo>
                    <a:pt x="0" y="312"/>
                    <a:pt x="0" y="312"/>
                    <a:pt x="0" y="312"/>
                  </a:cubicBezTo>
                  <a:cubicBezTo>
                    <a:pt x="102" y="312"/>
                    <a:pt x="102" y="312"/>
                    <a:pt x="102" y="312"/>
                  </a:cubicBezTo>
                  <a:cubicBezTo>
                    <a:pt x="60" y="292"/>
                    <a:pt x="24" y="260"/>
                    <a:pt x="0" y="220"/>
                  </a:cubicBezTo>
                  <a:moveTo>
                    <a:pt x="446" y="154"/>
                  </a:moveTo>
                  <a:cubicBezTo>
                    <a:pt x="428" y="223"/>
                    <a:pt x="380" y="281"/>
                    <a:pt x="317" y="312"/>
                  </a:cubicBezTo>
                  <a:cubicBezTo>
                    <a:pt x="446" y="312"/>
                    <a:pt x="446" y="312"/>
                    <a:pt x="446" y="312"/>
                  </a:cubicBezTo>
                  <a:cubicBezTo>
                    <a:pt x="446" y="154"/>
                    <a:pt x="446" y="154"/>
                    <a:pt x="446" y="154"/>
                  </a:cubicBezTo>
                  <a:moveTo>
                    <a:pt x="446" y="0"/>
                  </a:moveTo>
                  <a:cubicBezTo>
                    <a:pt x="437" y="0"/>
                    <a:pt x="437" y="0"/>
                    <a:pt x="437" y="0"/>
                  </a:cubicBezTo>
                  <a:cubicBezTo>
                    <a:pt x="440" y="10"/>
                    <a:pt x="444" y="20"/>
                    <a:pt x="446" y="30"/>
                  </a:cubicBezTo>
                  <a:cubicBezTo>
                    <a:pt x="446" y="0"/>
                    <a:pt x="446" y="0"/>
                    <a:pt x="446" y="0"/>
                  </a:cubicBezTo>
                </a:path>
              </a:pathLst>
            </a:custGeom>
            <a:solidFill>
              <a:srgbClr val="C9EA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89" name="Freeform 374"/>
            <p:cNvSpPr/>
            <p:nvPr>
              <p:custDataLst>
                <p:tags r:id="rId361"/>
              </p:custDataLst>
            </p:nvPr>
          </p:nvSpPr>
          <p:spPr bwMode="auto">
            <a:xfrm>
              <a:off x="2363940" y="4654208"/>
              <a:ext cx="601539" cy="419330"/>
            </a:xfrm>
            <a:custGeom>
              <a:avLst/>
              <a:gdLst>
                <a:gd name="T0" fmla="*/ 437 w 446"/>
                <a:gd name="T1" fmla="*/ 0 h 312"/>
                <a:gd name="T2" fmla="*/ 0 w 446"/>
                <a:gd name="T3" fmla="*/ 0 h 312"/>
                <a:gd name="T4" fmla="*/ 0 w 446"/>
                <a:gd name="T5" fmla="*/ 220 h 312"/>
                <a:gd name="T6" fmla="*/ 102 w 446"/>
                <a:gd name="T7" fmla="*/ 312 h 312"/>
                <a:gd name="T8" fmla="*/ 317 w 446"/>
                <a:gd name="T9" fmla="*/ 312 h 312"/>
                <a:gd name="T10" fmla="*/ 446 w 446"/>
                <a:gd name="T11" fmla="*/ 154 h 312"/>
                <a:gd name="T12" fmla="*/ 446 w 446"/>
                <a:gd name="T13" fmla="*/ 30 h 312"/>
                <a:gd name="T14" fmla="*/ 437 w 446"/>
                <a:gd name="T15" fmla="*/ 0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6" h="312">
                  <a:moveTo>
                    <a:pt x="437" y="0"/>
                  </a:moveTo>
                  <a:cubicBezTo>
                    <a:pt x="0" y="0"/>
                    <a:pt x="0" y="0"/>
                    <a:pt x="0" y="0"/>
                  </a:cubicBezTo>
                  <a:cubicBezTo>
                    <a:pt x="0" y="220"/>
                    <a:pt x="0" y="220"/>
                    <a:pt x="0" y="220"/>
                  </a:cubicBezTo>
                  <a:cubicBezTo>
                    <a:pt x="24" y="260"/>
                    <a:pt x="60" y="292"/>
                    <a:pt x="102" y="312"/>
                  </a:cubicBezTo>
                  <a:cubicBezTo>
                    <a:pt x="317" y="312"/>
                    <a:pt x="317" y="312"/>
                    <a:pt x="317" y="312"/>
                  </a:cubicBezTo>
                  <a:cubicBezTo>
                    <a:pt x="380" y="281"/>
                    <a:pt x="428" y="223"/>
                    <a:pt x="446" y="154"/>
                  </a:cubicBezTo>
                  <a:cubicBezTo>
                    <a:pt x="446" y="30"/>
                    <a:pt x="446" y="30"/>
                    <a:pt x="446" y="30"/>
                  </a:cubicBezTo>
                  <a:cubicBezTo>
                    <a:pt x="444" y="20"/>
                    <a:pt x="440" y="10"/>
                    <a:pt x="437" y="0"/>
                  </a:cubicBezTo>
                </a:path>
              </a:pathLst>
            </a:custGeom>
            <a:solidFill>
              <a:srgbClr val="CF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0" name="Freeform 375"/>
            <p:cNvSpPr/>
            <p:nvPr>
              <p:custDataLst>
                <p:tags r:id="rId362"/>
              </p:custDataLst>
            </p:nvPr>
          </p:nvSpPr>
          <p:spPr bwMode="auto">
            <a:xfrm>
              <a:off x="2929287" y="4606784"/>
              <a:ext cx="36193" cy="47424"/>
            </a:xfrm>
            <a:custGeom>
              <a:avLst/>
              <a:gdLst>
                <a:gd name="T0" fmla="*/ 27 w 27"/>
                <a:gd name="T1" fmla="*/ 0 h 35"/>
                <a:gd name="T2" fmla="*/ 0 w 27"/>
                <a:gd name="T3" fmla="*/ 0 h 35"/>
                <a:gd name="T4" fmla="*/ 18 w 27"/>
                <a:gd name="T5" fmla="*/ 35 h 35"/>
                <a:gd name="T6" fmla="*/ 27 w 27"/>
                <a:gd name="T7" fmla="*/ 35 h 35"/>
                <a:gd name="T8" fmla="*/ 27 w 27"/>
                <a:gd name="T9" fmla="*/ 0 h 35"/>
              </a:gdLst>
              <a:ahLst/>
              <a:cxnLst>
                <a:cxn ang="0">
                  <a:pos x="T0" y="T1"/>
                </a:cxn>
                <a:cxn ang="0">
                  <a:pos x="T2" y="T3"/>
                </a:cxn>
                <a:cxn ang="0">
                  <a:pos x="T4" y="T5"/>
                </a:cxn>
                <a:cxn ang="0">
                  <a:pos x="T6" y="T7"/>
                </a:cxn>
                <a:cxn ang="0">
                  <a:pos x="T8" y="T9"/>
                </a:cxn>
              </a:cxnLst>
              <a:rect l="0" t="0" r="r" b="b"/>
              <a:pathLst>
                <a:path w="27" h="35">
                  <a:moveTo>
                    <a:pt x="27" y="0"/>
                  </a:moveTo>
                  <a:cubicBezTo>
                    <a:pt x="0" y="0"/>
                    <a:pt x="0" y="0"/>
                    <a:pt x="0" y="0"/>
                  </a:cubicBezTo>
                  <a:cubicBezTo>
                    <a:pt x="7" y="11"/>
                    <a:pt x="13" y="23"/>
                    <a:pt x="18" y="35"/>
                  </a:cubicBezTo>
                  <a:cubicBezTo>
                    <a:pt x="27" y="35"/>
                    <a:pt x="27" y="35"/>
                    <a:pt x="27" y="35"/>
                  </a:cubicBezTo>
                  <a:cubicBezTo>
                    <a:pt x="27" y="0"/>
                    <a:pt x="27" y="0"/>
                    <a:pt x="27" y="0"/>
                  </a:cubicBezTo>
                </a:path>
              </a:pathLst>
            </a:custGeom>
            <a:solidFill>
              <a:srgbClr val="BC8E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1" name="Freeform 376"/>
            <p:cNvSpPr/>
            <p:nvPr>
              <p:custDataLst>
                <p:tags r:id="rId363"/>
              </p:custDataLst>
            </p:nvPr>
          </p:nvSpPr>
          <p:spPr bwMode="auto">
            <a:xfrm>
              <a:off x="2363940" y="4606784"/>
              <a:ext cx="589059" cy="47424"/>
            </a:xfrm>
            <a:custGeom>
              <a:avLst/>
              <a:gdLst>
                <a:gd name="T0" fmla="*/ 419 w 437"/>
                <a:gd name="T1" fmla="*/ 0 h 35"/>
                <a:gd name="T2" fmla="*/ 0 w 437"/>
                <a:gd name="T3" fmla="*/ 0 h 35"/>
                <a:gd name="T4" fmla="*/ 0 w 437"/>
                <a:gd name="T5" fmla="*/ 35 h 35"/>
                <a:gd name="T6" fmla="*/ 437 w 437"/>
                <a:gd name="T7" fmla="*/ 35 h 35"/>
                <a:gd name="T8" fmla="*/ 419 w 437"/>
                <a:gd name="T9" fmla="*/ 0 h 35"/>
              </a:gdLst>
              <a:ahLst/>
              <a:cxnLst>
                <a:cxn ang="0">
                  <a:pos x="T0" y="T1"/>
                </a:cxn>
                <a:cxn ang="0">
                  <a:pos x="T2" y="T3"/>
                </a:cxn>
                <a:cxn ang="0">
                  <a:pos x="T4" y="T5"/>
                </a:cxn>
                <a:cxn ang="0">
                  <a:pos x="T6" y="T7"/>
                </a:cxn>
                <a:cxn ang="0">
                  <a:pos x="T8" y="T9"/>
                </a:cxn>
              </a:cxnLst>
              <a:rect l="0" t="0" r="r" b="b"/>
              <a:pathLst>
                <a:path w="437" h="35">
                  <a:moveTo>
                    <a:pt x="419" y="0"/>
                  </a:moveTo>
                  <a:cubicBezTo>
                    <a:pt x="0" y="0"/>
                    <a:pt x="0" y="0"/>
                    <a:pt x="0" y="0"/>
                  </a:cubicBezTo>
                  <a:cubicBezTo>
                    <a:pt x="0" y="35"/>
                    <a:pt x="0" y="35"/>
                    <a:pt x="0" y="35"/>
                  </a:cubicBezTo>
                  <a:cubicBezTo>
                    <a:pt x="437" y="35"/>
                    <a:pt x="437" y="35"/>
                    <a:pt x="437" y="35"/>
                  </a:cubicBezTo>
                  <a:cubicBezTo>
                    <a:pt x="432" y="23"/>
                    <a:pt x="426" y="11"/>
                    <a:pt x="419" y="0"/>
                  </a:cubicBezTo>
                </a:path>
              </a:pathLst>
            </a:custGeom>
            <a:solidFill>
              <a:srgbClr val="C290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2" name="Rectangle 377"/>
            <p:cNvSpPr>
              <a:spLocks noChangeArrowheads="1"/>
            </p:cNvSpPr>
            <p:nvPr>
              <p:custDataLst>
                <p:tags r:id="rId364"/>
              </p:custDataLst>
            </p:nvPr>
          </p:nvSpPr>
          <p:spPr bwMode="auto">
            <a:xfrm>
              <a:off x="2326500" y="4615519"/>
              <a:ext cx="607779" cy="4255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3" name="Rectangle 378"/>
            <p:cNvSpPr>
              <a:spLocks noChangeArrowheads="1"/>
            </p:cNvSpPr>
            <p:nvPr>
              <p:custDataLst>
                <p:tags r:id="rId365"/>
              </p:custDataLst>
            </p:nvPr>
          </p:nvSpPr>
          <p:spPr bwMode="auto">
            <a:xfrm>
              <a:off x="2326500" y="4568095"/>
              <a:ext cx="607779" cy="47424"/>
            </a:xfrm>
            <a:prstGeom prst="rect">
              <a:avLst/>
            </a:prstGeom>
            <a:solidFill>
              <a:srgbClr val="EA6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4" name="Rectangle 379"/>
            <p:cNvSpPr>
              <a:spLocks noChangeArrowheads="1"/>
            </p:cNvSpPr>
            <p:nvPr>
              <p:custDataLst>
                <p:tags r:id="rId366"/>
              </p:custDataLst>
            </p:nvPr>
          </p:nvSpPr>
          <p:spPr bwMode="auto">
            <a:xfrm>
              <a:off x="2357701" y="4838913"/>
              <a:ext cx="159745" cy="81121"/>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5" name="Rectangle 380"/>
            <p:cNvSpPr>
              <a:spLocks noChangeArrowheads="1"/>
            </p:cNvSpPr>
            <p:nvPr>
              <p:custDataLst>
                <p:tags r:id="rId367"/>
              </p:custDataLst>
            </p:nvPr>
          </p:nvSpPr>
          <p:spPr bwMode="auto">
            <a:xfrm>
              <a:off x="2549894" y="4838913"/>
              <a:ext cx="160993" cy="81121"/>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6" name="Rectangle 381"/>
            <p:cNvSpPr>
              <a:spLocks noChangeArrowheads="1"/>
            </p:cNvSpPr>
            <p:nvPr>
              <p:custDataLst>
                <p:tags r:id="rId368"/>
              </p:custDataLst>
            </p:nvPr>
          </p:nvSpPr>
          <p:spPr bwMode="auto">
            <a:xfrm>
              <a:off x="2742087" y="4838913"/>
              <a:ext cx="159745" cy="81121"/>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7" name="Rectangle 382"/>
            <p:cNvSpPr>
              <a:spLocks noChangeArrowheads="1"/>
            </p:cNvSpPr>
            <p:nvPr>
              <p:custDataLst>
                <p:tags r:id="rId369"/>
              </p:custDataLst>
            </p:nvPr>
          </p:nvSpPr>
          <p:spPr bwMode="auto">
            <a:xfrm>
              <a:off x="2549894" y="4671680"/>
              <a:ext cx="351938" cy="9984"/>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8" name="Rectangle 383"/>
            <p:cNvSpPr>
              <a:spLocks noChangeArrowheads="1"/>
            </p:cNvSpPr>
            <p:nvPr>
              <p:custDataLst>
                <p:tags r:id="rId370"/>
              </p:custDataLst>
            </p:nvPr>
          </p:nvSpPr>
          <p:spPr bwMode="auto">
            <a:xfrm>
              <a:off x="2549894" y="4694144"/>
              <a:ext cx="351938"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99" name="Rectangle 384"/>
            <p:cNvSpPr>
              <a:spLocks noChangeArrowheads="1"/>
            </p:cNvSpPr>
            <p:nvPr>
              <p:custDataLst>
                <p:tags r:id="rId371"/>
              </p:custDataLst>
            </p:nvPr>
          </p:nvSpPr>
          <p:spPr bwMode="auto">
            <a:xfrm>
              <a:off x="2549894" y="4716608"/>
              <a:ext cx="177217"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0" name="Rectangle 385"/>
            <p:cNvSpPr>
              <a:spLocks noChangeArrowheads="1"/>
            </p:cNvSpPr>
            <p:nvPr>
              <p:custDataLst>
                <p:tags r:id="rId372"/>
              </p:custDataLst>
            </p:nvPr>
          </p:nvSpPr>
          <p:spPr bwMode="auto">
            <a:xfrm>
              <a:off x="2357701" y="4951233"/>
              <a:ext cx="159745"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1" name="Rectangle 386"/>
            <p:cNvSpPr>
              <a:spLocks noChangeArrowheads="1"/>
            </p:cNvSpPr>
            <p:nvPr>
              <p:custDataLst>
                <p:tags r:id="rId373"/>
              </p:custDataLst>
            </p:nvPr>
          </p:nvSpPr>
          <p:spPr bwMode="auto">
            <a:xfrm>
              <a:off x="2357701" y="4973698"/>
              <a:ext cx="159745"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2" name="Rectangle 387"/>
            <p:cNvSpPr>
              <a:spLocks noChangeArrowheads="1"/>
            </p:cNvSpPr>
            <p:nvPr>
              <p:custDataLst>
                <p:tags r:id="rId374"/>
              </p:custDataLst>
            </p:nvPr>
          </p:nvSpPr>
          <p:spPr bwMode="auto">
            <a:xfrm>
              <a:off x="2357701" y="4997409"/>
              <a:ext cx="81121"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3" name="Rectangle 388"/>
            <p:cNvSpPr>
              <a:spLocks noChangeArrowheads="1"/>
            </p:cNvSpPr>
            <p:nvPr>
              <p:custDataLst>
                <p:tags r:id="rId375"/>
              </p:custDataLst>
            </p:nvPr>
          </p:nvSpPr>
          <p:spPr bwMode="auto">
            <a:xfrm>
              <a:off x="2549894" y="4951233"/>
              <a:ext cx="160993"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4" name="Rectangle 389"/>
            <p:cNvSpPr>
              <a:spLocks noChangeArrowheads="1"/>
            </p:cNvSpPr>
            <p:nvPr>
              <p:custDataLst>
                <p:tags r:id="rId376"/>
              </p:custDataLst>
            </p:nvPr>
          </p:nvSpPr>
          <p:spPr bwMode="auto">
            <a:xfrm>
              <a:off x="2549894" y="4973698"/>
              <a:ext cx="160993"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5" name="Rectangle 390"/>
            <p:cNvSpPr>
              <a:spLocks noChangeArrowheads="1"/>
            </p:cNvSpPr>
            <p:nvPr>
              <p:custDataLst>
                <p:tags r:id="rId377"/>
              </p:custDataLst>
            </p:nvPr>
          </p:nvSpPr>
          <p:spPr bwMode="auto">
            <a:xfrm>
              <a:off x="2549894" y="4997409"/>
              <a:ext cx="79872"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6" name="Rectangle 391"/>
            <p:cNvSpPr>
              <a:spLocks noChangeArrowheads="1"/>
            </p:cNvSpPr>
            <p:nvPr>
              <p:custDataLst>
                <p:tags r:id="rId378"/>
              </p:custDataLst>
            </p:nvPr>
          </p:nvSpPr>
          <p:spPr bwMode="auto">
            <a:xfrm>
              <a:off x="2742087" y="4951233"/>
              <a:ext cx="159745"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7" name="Rectangle 392"/>
            <p:cNvSpPr>
              <a:spLocks noChangeArrowheads="1"/>
            </p:cNvSpPr>
            <p:nvPr>
              <p:custDataLst>
                <p:tags r:id="rId379"/>
              </p:custDataLst>
            </p:nvPr>
          </p:nvSpPr>
          <p:spPr bwMode="auto">
            <a:xfrm>
              <a:off x="2742087" y="4973698"/>
              <a:ext cx="159745" cy="12480"/>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8" name="Rectangle 393"/>
            <p:cNvSpPr>
              <a:spLocks noChangeArrowheads="1"/>
            </p:cNvSpPr>
            <p:nvPr>
              <p:custDataLst>
                <p:tags r:id="rId380"/>
              </p:custDataLst>
            </p:nvPr>
          </p:nvSpPr>
          <p:spPr bwMode="auto">
            <a:xfrm>
              <a:off x="2742087" y="4997409"/>
              <a:ext cx="81121" cy="11232"/>
            </a:xfrm>
            <a:prstGeom prst="rect">
              <a:avLst/>
            </a:prstGeom>
            <a:solidFill>
              <a:srgbClr val="E6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09" name="Rectangle 394"/>
            <p:cNvSpPr>
              <a:spLocks noChangeArrowheads="1"/>
            </p:cNvSpPr>
            <p:nvPr>
              <p:custDataLst>
                <p:tags r:id="rId381"/>
              </p:custDataLst>
            </p:nvPr>
          </p:nvSpPr>
          <p:spPr bwMode="auto">
            <a:xfrm>
              <a:off x="2355205" y="4645471"/>
              <a:ext cx="165985" cy="165985"/>
            </a:xfrm>
            <a:prstGeom prst="rect">
              <a:avLst/>
            </a:prstGeom>
            <a:solidFill>
              <a:srgbClr val="EA6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0" name="Freeform 395"/>
            <p:cNvSpPr>
              <a:spLocks noEditPoints="1"/>
            </p:cNvSpPr>
            <p:nvPr>
              <p:custDataLst>
                <p:tags r:id="rId382"/>
              </p:custDataLst>
            </p:nvPr>
          </p:nvSpPr>
          <p:spPr bwMode="auto">
            <a:xfrm>
              <a:off x="2386404" y="4679168"/>
              <a:ext cx="104833" cy="97345"/>
            </a:xfrm>
            <a:custGeom>
              <a:avLst/>
              <a:gdLst>
                <a:gd name="T0" fmla="*/ 55 w 84"/>
                <a:gd name="T1" fmla="*/ 0 h 78"/>
                <a:gd name="T2" fmla="*/ 29 w 84"/>
                <a:gd name="T3" fmla="*/ 0 h 78"/>
                <a:gd name="T4" fmla="*/ 0 w 84"/>
                <a:gd name="T5" fmla="*/ 78 h 78"/>
                <a:gd name="T6" fmla="*/ 23 w 84"/>
                <a:gd name="T7" fmla="*/ 78 h 78"/>
                <a:gd name="T8" fmla="*/ 28 w 84"/>
                <a:gd name="T9" fmla="*/ 65 h 78"/>
                <a:gd name="T10" fmla="*/ 55 w 84"/>
                <a:gd name="T11" fmla="*/ 65 h 78"/>
                <a:gd name="T12" fmla="*/ 59 w 84"/>
                <a:gd name="T13" fmla="*/ 78 h 78"/>
                <a:gd name="T14" fmla="*/ 84 w 84"/>
                <a:gd name="T15" fmla="*/ 78 h 78"/>
                <a:gd name="T16" fmla="*/ 55 w 84"/>
                <a:gd name="T17" fmla="*/ 0 h 78"/>
                <a:gd name="T18" fmla="*/ 33 w 84"/>
                <a:gd name="T19" fmla="*/ 49 h 78"/>
                <a:gd name="T20" fmla="*/ 42 w 84"/>
                <a:gd name="T21" fmla="*/ 21 h 78"/>
                <a:gd name="T22" fmla="*/ 49 w 84"/>
                <a:gd name="T23" fmla="*/ 49 h 78"/>
                <a:gd name="T24" fmla="*/ 33 w 84"/>
                <a:gd name="T2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8">
                  <a:moveTo>
                    <a:pt x="55" y="0"/>
                  </a:moveTo>
                  <a:lnTo>
                    <a:pt x="29" y="0"/>
                  </a:lnTo>
                  <a:lnTo>
                    <a:pt x="0" y="78"/>
                  </a:lnTo>
                  <a:lnTo>
                    <a:pt x="23" y="78"/>
                  </a:lnTo>
                  <a:lnTo>
                    <a:pt x="28" y="65"/>
                  </a:lnTo>
                  <a:lnTo>
                    <a:pt x="55" y="65"/>
                  </a:lnTo>
                  <a:lnTo>
                    <a:pt x="59" y="78"/>
                  </a:lnTo>
                  <a:lnTo>
                    <a:pt x="84" y="78"/>
                  </a:lnTo>
                  <a:lnTo>
                    <a:pt x="55" y="0"/>
                  </a:lnTo>
                  <a:close/>
                  <a:moveTo>
                    <a:pt x="33" y="49"/>
                  </a:moveTo>
                  <a:lnTo>
                    <a:pt x="42" y="21"/>
                  </a:lnTo>
                  <a:lnTo>
                    <a:pt x="49" y="49"/>
                  </a:lnTo>
                  <a:lnTo>
                    <a:pt x="33" y="4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1" name="Freeform 396"/>
            <p:cNvSpPr/>
            <p:nvPr>
              <p:custDataLst>
                <p:tags r:id="rId383"/>
              </p:custDataLst>
            </p:nvPr>
          </p:nvSpPr>
          <p:spPr bwMode="auto">
            <a:xfrm>
              <a:off x="2622278" y="4465759"/>
              <a:ext cx="391874" cy="184705"/>
            </a:xfrm>
            <a:custGeom>
              <a:avLst/>
              <a:gdLst>
                <a:gd name="T0" fmla="*/ 291 w 291"/>
                <a:gd name="T1" fmla="*/ 129 h 138"/>
                <a:gd name="T2" fmla="*/ 287 w 291"/>
                <a:gd name="T3" fmla="*/ 135 h 138"/>
                <a:gd name="T4" fmla="*/ 279 w 291"/>
                <a:gd name="T5" fmla="*/ 138 h 138"/>
                <a:gd name="T6" fmla="*/ 11 w 291"/>
                <a:gd name="T7" fmla="*/ 138 h 138"/>
                <a:gd name="T8" fmla="*/ 3 w 291"/>
                <a:gd name="T9" fmla="*/ 135 h 138"/>
                <a:gd name="T10" fmla="*/ 0 w 291"/>
                <a:gd name="T11" fmla="*/ 129 h 138"/>
                <a:gd name="T12" fmla="*/ 0 w 291"/>
                <a:gd name="T13" fmla="*/ 9 h 138"/>
                <a:gd name="T14" fmla="*/ 3 w 291"/>
                <a:gd name="T15" fmla="*/ 3 h 138"/>
                <a:gd name="T16" fmla="*/ 11 w 291"/>
                <a:gd name="T17" fmla="*/ 0 h 138"/>
                <a:gd name="T18" fmla="*/ 279 w 291"/>
                <a:gd name="T19" fmla="*/ 0 h 138"/>
                <a:gd name="T20" fmla="*/ 287 w 291"/>
                <a:gd name="T21" fmla="*/ 3 h 138"/>
                <a:gd name="T22" fmla="*/ 291 w 291"/>
                <a:gd name="T23" fmla="*/ 9 h 138"/>
                <a:gd name="T24" fmla="*/ 291 w 291"/>
                <a:gd name="T25" fmla="*/ 12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1" h="138">
                  <a:moveTo>
                    <a:pt x="291" y="129"/>
                  </a:moveTo>
                  <a:cubicBezTo>
                    <a:pt x="291" y="131"/>
                    <a:pt x="290" y="134"/>
                    <a:pt x="287" y="135"/>
                  </a:cubicBezTo>
                  <a:cubicBezTo>
                    <a:pt x="285" y="137"/>
                    <a:pt x="282" y="138"/>
                    <a:pt x="279" y="138"/>
                  </a:cubicBezTo>
                  <a:cubicBezTo>
                    <a:pt x="11" y="138"/>
                    <a:pt x="11" y="138"/>
                    <a:pt x="11" y="138"/>
                  </a:cubicBezTo>
                  <a:cubicBezTo>
                    <a:pt x="8" y="138"/>
                    <a:pt x="5" y="137"/>
                    <a:pt x="3" y="135"/>
                  </a:cubicBezTo>
                  <a:cubicBezTo>
                    <a:pt x="1" y="134"/>
                    <a:pt x="0" y="131"/>
                    <a:pt x="0" y="129"/>
                  </a:cubicBezTo>
                  <a:cubicBezTo>
                    <a:pt x="0" y="9"/>
                    <a:pt x="0" y="9"/>
                    <a:pt x="0" y="9"/>
                  </a:cubicBezTo>
                  <a:cubicBezTo>
                    <a:pt x="0" y="7"/>
                    <a:pt x="1" y="4"/>
                    <a:pt x="3" y="3"/>
                  </a:cubicBezTo>
                  <a:cubicBezTo>
                    <a:pt x="5" y="1"/>
                    <a:pt x="8" y="0"/>
                    <a:pt x="11" y="0"/>
                  </a:cubicBezTo>
                  <a:cubicBezTo>
                    <a:pt x="279" y="0"/>
                    <a:pt x="279" y="0"/>
                    <a:pt x="279" y="0"/>
                  </a:cubicBezTo>
                  <a:cubicBezTo>
                    <a:pt x="282" y="0"/>
                    <a:pt x="285" y="1"/>
                    <a:pt x="287" y="3"/>
                  </a:cubicBezTo>
                  <a:cubicBezTo>
                    <a:pt x="290" y="4"/>
                    <a:pt x="291" y="7"/>
                    <a:pt x="291" y="9"/>
                  </a:cubicBezTo>
                  <a:lnTo>
                    <a:pt x="291" y="129"/>
                  </a:lnTo>
                  <a:close/>
                </a:path>
              </a:pathLst>
            </a:custGeom>
            <a:solidFill>
              <a:srgbClr val="4750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2" name="Freeform 397"/>
            <p:cNvSpPr/>
            <p:nvPr>
              <p:custDataLst>
                <p:tags r:id="rId384"/>
              </p:custDataLst>
            </p:nvPr>
          </p:nvSpPr>
          <p:spPr bwMode="auto">
            <a:xfrm>
              <a:off x="2870631" y="4650463"/>
              <a:ext cx="49920" cy="38689"/>
            </a:xfrm>
            <a:custGeom>
              <a:avLst/>
              <a:gdLst>
                <a:gd name="T0" fmla="*/ 0 w 40"/>
                <a:gd name="T1" fmla="*/ 31 h 31"/>
                <a:gd name="T2" fmla="*/ 0 w 40"/>
                <a:gd name="T3" fmla="*/ 0 h 31"/>
                <a:gd name="T4" fmla="*/ 40 w 40"/>
                <a:gd name="T5" fmla="*/ 0 h 31"/>
                <a:gd name="T6" fmla="*/ 0 w 40"/>
                <a:gd name="T7" fmla="*/ 31 h 31"/>
              </a:gdLst>
              <a:ahLst/>
              <a:cxnLst>
                <a:cxn ang="0">
                  <a:pos x="T0" y="T1"/>
                </a:cxn>
                <a:cxn ang="0">
                  <a:pos x="T2" y="T3"/>
                </a:cxn>
                <a:cxn ang="0">
                  <a:pos x="T4" y="T5"/>
                </a:cxn>
                <a:cxn ang="0">
                  <a:pos x="T6" y="T7"/>
                </a:cxn>
              </a:cxnLst>
              <a:rect l="0" t="0" r="r" b="b"/>
              <a:pathLst>
                <a:path w="40" h="31">
                  <a:moveTo>
                    <a:pt x="0" y="31"/>
                  </a:moveTo>
                  <a:lnTo>
                    <a:pt x="0" y="0"/>
                  </a:lnTo>
                  <a:lnTo>
                    <a:pt x="40" y="0"/>
                  </a:lnTo>
                  <a:lnTo>
                    <a:pt x="0" y="31"/>
                  </a:lnTo>
                  <a:close/>
                </a:path>
              </a:pathLst>
            </a:cu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3" name="Freeform 398"/>
            <p:cNvSpPr/>
            <p:nvPr>
              <p:custDataLst>
                <p:tags r:id="rId385"/>
              </p:custDataLst>
            </p:nvPr>
          </p:nvSpPr>
          <p:spPr bwMode="auto">
            <a:xfrm>
              <a:off x="2665958" y="4588063"/>
              <a:ext cx="17472" cy="19968"/>
            </a:xfrm>
            <a:custGeom>
              <a:avLst/>
              <a:gdLst>
                <a:gd name="T0" fmla="*/ 0 w 13"/>
                <a:gd name="T1" fmla="*/ 8 h 15"/>
                <a:gd name="T2" fmla="*/ 6 w 13"/>
                <a:gd name="T3" fmla="*/ 0 h 15"/>
                <a:gd name="T4" fmla="*/ 13 w 13"/>
                <a:gd name="T5" fmla="*/ 8 h 15"/>
                <a:gd name="T6" fmla="*/ 6 w 13"/>
                <a:gd name="T7" fmla="*/ 15 h 15"/>
                <a:gd name="T8" fmla="*/ 0 w 13"/>
                <a:gd name="T9" fmla="*/ 8 h 15"/>
              </a:gdLst>
              <a:ahLst/>
              <a:cxnLst>
                <a:cxn ang="0">
                  <a:pos x="T0" y="T1"/>
                </a:cxn>
                <a:cxn ang="0">
                  <a:pos x="T2" y="T3"/>
                </a:cxn>
                <a:cxn ang="0">
                  <a:pos x="T4" y="T5"/>
                </a:cxn>
                <a:cxn ang="0">
                  <a:pos x="T6" y="T7"/>
                </a:cxn>
                <a:cxn ang="0">
                  <a:pos x="T8" y="T9"/>
                </a:cxn>
              </a:cxnLst>
              <a:rect l="0" t="0" r="r" b="b"/>
              <a:pathLst>
                <a:path w="13" h="15">
                  <a:moveTo>
                    <a:pt x="0" y="8"/>
                  </a:moveTo>
                  <a:cubicBezTo>
                    <a:pt x="0" y="3"/>
                    <a:pt x="3" y="0"/>
                    <a:pt x="6" y="0"/>
                  </a:cubicBezTo>
                  <a:cubicBezTo>
                    <a:pt x="10" y="0"/>
                    <a:pt x="13" y="3"/>
                    <a:pt x="13" y="8"/>
                  </a:cubicBezTo>
                  <a:cubicBezTo>
                    <a:pt x="13" y="12"/>
                    <a:pt x="10" y="15"/>
                    <a:pt x="6" y="15"/>
                  </a:cubicBezTo>
                  <a:cubicBezTo>
                    <a:pt x="2" y="15"/>
                    <a:pt x="0" y="11"/>
                    <a:pt x="0" y="8"/>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4" name="Freeform 399"/>
            <p:cNvSpPr/>
            <p:nvPr>
              <p:custDataLst>
                <p:tags r:id="rId386"/>
              </p:custDataLst>
            </p:nvPr>
          </p:nvSpPr>
          <p:spPr bwMode="auto">
            <a:xfrm>
              <a:off x="2690918" y="4524415"/>
              <a:ext cx="38689" cy="83617"/>
            </a:xfrm>
            <a:custGeom>
              <a:avLst/>
              <a:gdLst>
                <a:gd name="T0" fmla="*/ 7 w 29"/>
                <a:gd name="T1" fmla="*/ 3 h 62"/>
                <a:gd name="T2" fmla="*/ 17 w 29"/>
                <a:gd name="T3" fmla="*/ 0 h 62"/>
                <a:gd name="T4" fmla="*/ 17 w 29"/>
                <a:gd name="T5" fmla="*/ 12 h 62"/>
                <a:gd name="T6" fmla="*/ 29 w 29"/>
                <a:gd name="T7" fmla="*/ 12 h 62"/>
                <a:gd name="T8" fmla="*/ 29 w 29"/>
                <a:gd name="T9" fmla="*/ 19 h 62"/>
                <a:gd name="T10" fmla="*/ 17 w 29"/>
                <a:gd name="T11" fmla="*/ 19 h 62"/>
                <a:gd name="T12" fmla="*/ 17 w 29"/>
                <a:gd name="T13" fmla="*/ 44 h 62"/>
                <a:gd name="T14" fmla="*/ 23 w 29"/>
                <a:gd name="T15" fmla="*/ 53 h 62"/>
                <a:gd name="T16" fmla="*/ 28 w 29"/>
                <a:gd name="T17" fmla="*/ 53 h 62"/>
                <a:gd name="T18" fmla="*/ 28 w 29"/>
                <a:gd name="T19" fmla="*/ 60 h 62"/>
                <a:gd name="T20" fmla="*/ 20 w 29"/>
                <a:gd name="T21" fmla="*/ 62 h 62"/>
                <a:gd name="T22" fmla="*/ 11 w 29"/>
                <a:gd name="T23" fmla="*/ 58 h 62"/>
                <a:gd name="T24" fmla="*/ 7 w 29"/>
                <a:gd name="T25" fmla="*/ 45 h 62"/>
                <a:gd name="T26" fmla="*/ 7 w 29"/>
                <a:gd name="T27" fmla="*/ 19 h 62"/>
                <a:gd name="T28" fmla="*/ 0 w 29"/>
                <a:gd name="T29" fmla="*/ 19 h 62"/>
                <a:gd name="T30" fmla="*/ 0 w 29"/>
                <a:gd name="T31" fmla="*/ 12 h 62"/>
                <a:gd name="T32" fmla="*/ 7 w 29"/>
                <a:gd name="T33" fmla="*/ 12 h 62"/>
                <a:gd name="T34" fmla="*/ 7 w 29"/>
                <a:gd name="T35"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62">
                  <a:moveTo>
                    <a:pt x="7" y="3"/>
                  </a:moveTo>
                  <a:cubicBezTo>
                    <a:pt x="17" y="0"/>
                    <a:pt x="17" y="0"/>
                    <a:pt x="17" y="0"/>
                  </a:cubicBezTo>
                  <a:cubicBezTo>
                    <a:pt x="17" y="12"/>
                    <a:pt x="17" y="12"/>
                    <a:pt x="17" y="12"/>
                  </a:cubicBezTo>
                  <a:cubicBezTo>
                    <a:pt x="29" y="12"/>
                    <a:pt x="29" y="12"/>
                    <a:pt x="29" y="12"/>
                  </a:cubicBezTo>
                  <a:cubicBezTo>
                    <a:pt x="29" y="19"/>
                    <a:pt x="29" y="19"/>
                    <a:pt x="29" y="19"/>
                  </a:cubicBezTo>
                  <a:cubicBezTo>
                    <a:pt x="17" y="19"/>
                    <a:pt x="17" y="19"/>
                    <a:pt x="17" y="19"/>
                  </a:cubicBezTo>
                  <a:cubicBezTo>
                    <a:pt x="17" y="44"/>
                    <a:pt x="17" y="44"/>
                    <a:pt x="17" y="44"/>
                  </a:cubicBezTo>
                  <a:cubicBezTo>
                    <a:pt x="17" y="50"/>
                    <a:pt x="19" y="53"/>
                    <a:pt x="23" y="53"/>
                  </a:cubicBezTo>
                  <a:cubicBezTo>
                    <a:pt x="25" y="53"/>
                    <a:pt x="27" y="53"/>
                    <a:pt x="28" y="53"/>
                  </a:cubicBezTo>
                  <a:cubicBezTo>
                    <a:pt x="28" y="60"/>
                    <a:pt x="28" y="60"/>
                    <a:pt x="28" y="60"/>
                  </a:cubicBezTo>
                  <a:cubicBezTo>
                    <a:pt x="26" y="61"/>
                    <a:pt x="24" y="62"/>
                    <a:pt x="20" y="62"/>
                  </a:cubicBezTo>
                  <a:cubicBezTo>
                    <a:pt x="16" y="62"/>
                    <a:pt x="13" y="60"/>
                    <a:pt x="11" y="58"/>
                  </a:cubicBezTo>
                  <a:cubicBezTo>
                    <a:pt x="8" y="55"/>
                    <a:pt x="7" y="51"/>
                    <a:pt x="7" y="45"/>
                  </a:cubicBezTo>
                  <a:cubicBezTo>
                    <a:pt x="7" y="19"/>
                    <a:pt x="7" y="19"/>
                    <a:pt x="7" y="19"/>
                  </a:cubicBezTo>
                  <a:cubicBezTo>
                    <a:pt x="0" y="19"/>
                    <a:pt x="0" y="19"/>
                    <a:pt x="0" y="19"/>
                  </a:cubicBezTo>
                  <a:cubicBezTo>
                    <a:pt x="0" y="12"/>
                    <a:pt x="0" y="12"/>
                    <a:pt x="0" y="12"/>
                  </a:cubicBezTo>
                  <a:cubicBezTo>
                    <a:pt x="7" y="12"/>
                    <a:pt x="7" y="12"/>
                    <a:pt x="7" y="12"/>
                  </a:cubicBezTo>
                  <a:lnTo>
                    <a:pt x="7" y="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5" name="Freeform 400"/>
            <p:cNvSpPr/>
            <p:nvPr>
              <p:custDataLst>
                <p:tags r:id="rId387"/>
              </p:custDataLst>
            </p:nvPr>
          </p:nvSpPr>
          <p:spPr bwMode="auto">
            <a:xfrm>
              <a:off x="2742087" y="4509439"/>
              <a:ext cx="53665" cy="97345"/>
            </a:xfrm>
            <a:custGeom>
              <a:avLst/>
              <a:gdLst>
                <a:gd name="T0" fmla="*/ 40 w 40"/>
                <a:gd name="T1" fmla="*/ 72 h 72"/>
                <a:gd name="T2" fmla="*/ 30 w 40"/>
                <a:gd name="T3" fmla="*/ 72 h 72"/>
                <a:gd name="T4" fmla="*/ 30 w 40"/>
                <a:gd name="T5" fmla="*/ 43 h 72"/>
                <a:gd name="T6" fmla="*/ 20 w 40"/>
                <a:gd name="T7" fmla="*/ 30 h 72"/>
                <a:gd name="T8" fmla="*/ 10 w 40"/>
                <a:gd name="T9" fmla="*/ 42 h 72"/>
                <a:gd name="T10" fmla="*/ 10 w 40"/>
                <a:gd name="T11" fmla="*/ 72 h 72"/>
                <a:gd name="T12" fmla="*/ 0 w 40"/>
                <a:gd name="T13" fmla="*/ 72 h 72"/>
                <a:gd name="T14" fmla="*/ 0 w 40"/>
                <a:gd name="T15" fmla="*/ 0 h 72"/>
                <a:gd name="T16" fmla="*/ 10 w 40"/>
                <a:gd name="T17" fmla="*/ 0 h 72"/>
                <a:gd name="T18" fmla="*/ 10 w 40"/>
                <a:gd name="T19" fmla="*/ 29 h 72"/>
                <a:gd name="T20" fmla="*/ 10 w 40"/>
                <a:gd name="T21" fmla="*/ 29 h 72"/>
                <a:gd name="T22" fmla="*/ 24 w 40"/>
                <a:gd name="T23" fmla="*/ 22 h 72"/>
                <a:gd name="T24" fmla="*/ 40 w 40"/>
                <a:gd name="T25" fmla="*/ 42 h 72"/>
                <a:gd name="T26" fmla="*/ 40 w 40"/>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72">
                  <a:moveTo>
                    <a:pt x="40" y="72"/>
                  </a:moveTo>
                  <a:cubicBezTo>
                    <a:pt x="30" y="72"/>
                    <a:pt x="30" y="72"/>
                    <a:pt x="30" y="72"/>
                  </a:cubicBezTo>
                  <a:cubicBezTo>
                    <a:pt x="30" y="43"/>
                    <a:pt x="30" y="43"/>
                    <a:pt x="30" y="43"/>
                  </a:cubicBezTo>
                  <a:cubicBezTo>
                    <a:pt x="30" y="36"/>
                    <a:pt x="27" y="30"/>
                    <a:pt x="20" y="30"/>
                  </a:cubicBezTo>
                  <a:cubicBezTo>
                    <a:pt x="15" y="30"/>
                    <a:pt x="10" y="34"/>
                    <a:pt x="10" y="42"/>
                  </a:cubicBezTo>
                  <a:cubicBezTo>
                    <a:pt x="10" y="72"/>
                    <a:pt x="10" y="72"/>
                    <a:pt x="10" y="72"/>
                  </a:cubicBezTo>
                  <a:cubicBezTo>
                    <a:pt x="0" y="72"/>
                    <a:pt x="0" y="72"/>
                    <a:pt x="0" y="72"/>
                  </a:cubicBezTo>
                  <a:cubicBezTo>
                    <a:pt x="0" y="0"/>
                    <a:pt x="0" y="0"/>
                    <a:pt x="0" y="0"/>
                  </a:cubicBezTo>
                  <a:cubicBezTo>
                    <a:pt x="10" y="0"/>
                    <a:pt x="10" y="0"/>
                    <a:pt x="10" y="0"/>
                  </a:cubicBezTo>
                  <a:cubicBezTo>
                    <a:pt x="10" y="29"/>
                    <a:pt x="10" y="29"/>
                    <a:pt x="10" y="29"/>
                  </a:cubicBezTo>
                  <a:cubicBezTo>
                    <a:pt x="10" y="29"/>
                    <a:pt x="10" y="29"/>
                    <a:pt x="10" y="29"/>
                  </a:cubicBezTo>
                  <a:cubicBezTo>
                    <a:pt x="13" y="24"/>
                    <a:pt x="19" y="22"/>
                    <a:pt x="24" y="22"/>
                  </a:cubicBezTo>
                  <a:cubicBezTo>
                    <a:pt x="31" y="22"/>
                    <a:pt x="40" y="27"/>
                    <a:pt x="40" y="42"/>
                  </a:cubicBezTo>
                  <a:lnTo>
                    <a:pt x="40" y="7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6" name="Freeform 401"/>
            <p:cNvSpPr/>
            <p:nvPr>
              <p:custDataLst>
                <p:tags r:id="rId388"/>
              </p:custDataLst>
            </p:nvPr>
          </p:nvSpPr>
          <p:spPr bwMode="auto">
            <a:xfrm>
              <a:off x="2813222" y="4539391"/>
              <a:ext cx="89856" cy="67392"/>
            </a:xfrm>
            <a:custGeom>
              <a:avLst/>
              <a:gdLst>
                <a:gd name="T0" fmla="*/ 67 w 67"/>
                <a:gd name="T1" fmla="*/ 50 h 50"/>
                <a:gd name="T2" fmla="*/ 57 w 67"/>
                <a:gd name="T3" fmla="*/ 50 h 50"/>
                <a:gd name="T4" fmla="*/ 57 w 67"/>
                <a:gd name="T5" fmla="*/ 22 h 50"/>
                <a:gd name="T6" fmla="*/ 48 w 67"/>
                <a:gd name="T7" fmla="*/ 8 h 50"/>
                <a:gd name="T8" fmla="*/ 39 w 67"/>
                <a:gd name="T9" fmla="*/ 19 h 50"/>
                <a:gd name="T10" fmla="*/ 39 w 67"/>
                <a:gd name="T11" fmla="*/ 50 h 50"/>
                <a:gd name="T12" fmla="*/ 28 w 67"/>
                <a:gd name="T13" fmla="*/ 50 h 50"/>
                <a:gd name="T14" fmla="*/ 28 w 67"/>
                <a:gd name="T15" fmla="*/ 20 h 50"/>
                <a:gd name="T16" fmla="*/ 20 w 67"/>
                <a:gd name="T17" fmla="*/ 8 h 50"/>
                <a:gd name="T18" fmla="*/ 10 w 67"/>
                <a:gd name="T19" fmla="*/ 20 h 50"/>
                <a:gd name="T20" fmla="*/ 10 w 67"/>
                <a:gd name="T21" fmla="*/ 50 h 50"/>
                <a:gd name="T22" fmla="*/ 0 w 67"/>
                <a:gd name="T23" fmla="*/ 50 h 50"/>
                <a:gd name="T24" fmla="*/ 0 w 67"/>
                <a:gd name="T25" fmla="*/ 14 h 50"/>
                <a:gd name="T26" fmla="*/ 0 w 67"/>
                <a:gd name="T27" fmla="*/ 1 h 50"/>
                <a:gd name="T28" fmla="*/ 8 w 67"/>
                <a:gd name="T29" fmla="*/ 1 h 50"/>
                <a:gd name="T30" fmla="*/ 9 w 67"/>
                <a:gd name="T31" fmla="*/ 8 h 50"/>
                <a:gd name="T32" fmla="*/ 9 w 67"/>
                <a:gd name="T33" fmla="*/ 8 h 50"/>
                <a:gd name="T34" fmla="*/ 24 w 67"/>
                <a:gd name="T35" fmla="*/ 0 h 50"/>
                <a:gd name="T36" fmla="*/ 37 w 67"/>
                <a:gd name="T37" fmla="*/ 9 h 50"/>
                <a:gd name="T38" fmla="*/ 37 w 67"/>
                <a:gd name="T39" fmla="*/ 9 h 50"/>
                <a:gd name="T40" fmla="*/ 52 w 67"/>
                <a:gd name="T41" fmla="*/ 0 h 50"/>
                <a:gd name="T42" fmla="*/ 67 w 67"/>
                <a:gd name="T43" fmla="*/ 20 h 50"/>
                <a:gd name="T44" fmla="*/ 67 w 67"/>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50">
                  <a:moveTo>
                    <a:pt x="67" y="50"/>
                  </a:moveTo>
                  <a:cubicBezTo>
                    <a:pt x="57" y="50"/>
                    <a:pt x="57" y="50"/>
                    <a:pt x="57" y="50"/>
                  </a:cubicBezTo>
                  <a:cubicBezTo>
                    <a:pt x="57" y="22"/>
                    <a:pt x="57" y="22"/>
                    <a:pt x="57" y="22"/>
                  </a:cubicBezTo>
                  <a:cubicBezTo>
                    <a:pt x="57" y="13"/>
                    <a:pt x="54" y="8"/>
                    <a:pt x="48" y="8"/>
                  </a:cubicBezTo>
                  <a:cubicBezTo>
                    <a:pt x="43" y="8"/>
                    <a:pt x="39" y="12"/>
                    <a:pt x="39" y="19"/>
                  </a:cubicBezTo>
                  <a:cubicBezTo>
                    <a:pt x="39" y="50"/>
                    <a:pt x="39" y="50"/>
                    <a:pt x="39" y="50"/>
                  </a:cubicBezTo>
                  <a:cubicBezTo>
                    <a:pt x="28" y="50"/>
                    <a:pt x="28" y="50"/>
                    <a:pt x="28" y="50"/>
                  </a:cubicBezTo>
                  <a:cubicBezTo>
                    <a:pt x="28" y="20"/>
                    <a:pt x="28" y="20"/>
                    <a:pt x="28" y="20"/>
                  </a:cubicBezTo>
                  <a:cubicBezTo>
                    <a:pt x="28" y="13"/>
                    <a:pt x="26" y="8"/>
                    <a:pt x="20" y="8"/>
                  </a:cubicBezTo>
                  <a:cubicBezTo>
                    <a:pt x="15" y="8"/>
                    <a:pt x="10" y="12"/>
                    <a:pt x="10" y="20"/>
                  </a:cubicBezTo>
                  <a:cubicBezTo>
                    <a:pt x="10" y="50"/>
                    <a:pt x="10" y="50"/>
                    <a:pt x="10" y="50"/>
                  </a:cubicBezTo>
                  <a:cubicBezTo>
                    <a:pt x="0" y="50"/>
                    <a:pt x="0" y="50"/>
                    <a:pt x="0" y="50"/>
                  </a:cubicBezTo>
                  <a:cubicBezTo>
                    <a:pt x="0" y="14"/>
                    <a:pt x="0" y="14"/>
                    <a:pt x="0" y="14"/>
                  </a:cubicBezTo>
                  <a:cubicBezTo>
                    <a:pt x="0" y="9"/>
                    <a:pt x="0" y="5"/>
                    <a:pt x="0" y="1"/>
                  </a:cubicBezTo>
                  <a:cubicBezTo>
                    <a:pt x="8" y="1"/>
                    <a:pt x="8" y="1"/>
                    <a:pt x="8" y="1"/>
                  </a:cubicBezTo>
                  <a:cubicBezTo>
                    <a:pt x="9" y="8"/>
                    <a:pt x="9" y="8"/>
                    <a:pt x="9" y="8"/>
                  </a:cubicBezTo>
                  <a:cubicBezTo>
                    <a:pt x="9" y="8"/>
                    <a:pt x="9" y="8"/>
                    <a:pt x="9" y="8"/>
                  </a:cubicBezTo>
                  <a:cubicBezTo>
                    <a:pt x="12" y="4"/>
                    <a:pt x="16" y="0"/>
                    <a:pt x="24" y="0"/>
                  </a:cubicBezTo>
                  <a:cubicBezTo>
                    <a:pt x="30" y="0"/>
                    <a:pt x="34" y="3"/>
                    <a:pt x="37" y="9"/>
                  </a:cubicBezTo>
                  <a:cubicBezTo>
                    <a:pt x="37" y="9"/>
                    <a:pt x="37" y="9"/>
                    <a:pt x="37" y="9"/>
                  </a:cubicBezTo>
                  <a:cubicBezTo>
                    <a:pt x="40" y="3"/>
                    <a:pt x="45" y="0"/>
                    <a:pt x="52" y="0"/>
                  </a:cubicBezTo>
                  <a:cubicBezTo>
                    <a:pt x="59" y="0"/>
                    <a:pt x="67" y="5"/>
                    <a:pt x="67" y="20"/>
                  </a:cubicBezTo>
                  <a:lnTo>
                    <a:pt x="67" y="5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7" name="Freeform 402"/>
            <p:cNvSpPr/>
            <p:nvPr>
              <p:custDataLst>
                <p:tags r:id="rId389"/>
              </p:custDataLst>
            </p:nvPr>
          </p:nvSpPr>
          <p:spPr bwMode="auto">
            <a:xfrm>
              <a:off x="2913063" y="4540639"/>
              <a:ext cx="58657" cy="66145"/>
            </a:xfrm>
            <a:custGeom>
              <a:avLst/>
              <a:gdLst>
                <a:gd name="T0" fmla="*/ 43 w 44"/>
                <a:gd name="T1" fmla="*/ 0 h 49"/>
                <a:gd name="T2" fmla="*/ 28 w 44"/>
                <a:gd name="T3" fmla="*/ 23 h 49"/>
                <a:gd name="T4" fmla="*/ 44 w 44"/>
                <a:gd name="T5" fmla="*/ 49 h 49"/>
                <a:gd name="T6" fmla="*/ 32 w 44"/>
                <a:gd name="T7" fmla="*/ 49 h 49"/>
                <a:gd name="T8" fmla="*/ 26 w 44"/>
                <a:gd name="T9" fmla="*/ 38 h 49"/>
                <a:gd name="T10" fmla="*/ 22 w 44"/>
                <a:gd name="T11" fmla="*/ 30 h 49"/>
                <a:gd name="T12" fmla="*/ 21 w 44"/>
                <a:gd name="T13" fmla="*/ 30 h 49"/>
                <a:gd name="T14" fmla="*/ 17 w 44"/>
                <a:gd name="T15" fmla="*/ 38 h 49"/>
                <a:gd name="T16" fmla="*/ 11 w 44"/>
                <a:gd name="T17" fmla="*/ 49 h 49"/>
                <a:gd name="T18" fmla="*/ 0 w 44"/>
                <a:gd name="T19" fmla="*/ 49 h 49"/>
                <a:gd name="T20" fmla="*/ 16 w 44"/>
                <a:gd name="T21" fmla="*/ 24 h 49"/>
                <a:gd name="T22" fmla="*/ 1 w 44"/>
                <a:gd name="T23" fmla="*/ 0 h 49"/>
                <a:gd name="T24" fmla="*/ 12 w 44"/>
                <a:gd name="T25" fmla="*/ 0 h 49"/>
                <a:gd name="T26" fmla="*/ 18 w 44"/>
                <a:gd name="T27" fmla="*/ 10 h 49"/>
                <a:gd name="T28" fmla="*/ 22 w 44"/>
                <a:gd name="T29" fmla="*/ 17 h 49"/>
                <a:gd name="T30" fmla="*/ 22 w 44"/>
                <a:gd name="T31" fmla="*/ 17 h 49"/>
                <a:gd name="T32" fmla="*/ 27 w 44"/>
                <a:gd name="T33" fmla="*/ 9 h 49"/>
                <a:gd name="T34" fmla="*/ 32 w 44"/>
                <a:gd name="T35" fmla="*/ 0 h 49"/>
                <a:gd name="T36" fmla="*/ 43 w 44"/>
                <a:gd name="T3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9">
                  <a:moveTo>
                    <a:pt x="43" y="0"/>
                  </a:moveTo>
                  <a:cubicBezTo>
                    <a:pt x="28" y="23"/>
                    <a:pt x="28" y="23"/>
                    <a:pt x="28" y="23"/>
                  </a:cubicBezTo>
                  <a:cubicBezTo>
                    <a:pt x="44" y="49"/>
                    <a:pt x="44" y="49"/>
                    <a:pt x="44" y="49"/>
                  </a:cubicBezTo>
                  <a:cubicBezTo>
                    <a:pt x="32" y="49"/>
                    <a:pt x="32" y="49"/>
                    <a:pt x="32" y="49"/>
                  </a:cubicBezTo>
                  <a:cubicBezTo>
                    <a:pt x="26" y="38"/>
                    <a:pt x="26" y="38"/>
                    <a:pt x="26" y="38"/>
                  </a:cubicBezTo>
                  <a:cubicBezTo>
                    <a:pt x="24" y="35"/>
                    <a:pt x="23" y="33"/>
                    <a:pt x="22" y="30"/>
                  </a:cubicBezTo>
                  <a:cubicBezTo>
                    <a:pt x="21" y="30"/>
                    <a:pt x="21" y="30"/>
                    <a:pt x="21" y="30"/>
                  </a:cubicBezTo>
                  <a:cubicBezTo>
                    <a:pt x="20" y="33"/>
                    <a:pt x="19" y="35"/>
                    <a:pt x="17" y="38"/>
                  </a:cubicBezTo>
                  <a:cubicBezTo>
                    <a:pt x="11" y="49"/>
                    <a:pt x="11" y="49"/>
                    <a:pt x="11" y="49"/>
                  </a:cubicBezTo>
                  <a:cubicBezTo>
                    <a:pt x="0" y="49"/>
                    <a:pt x="0" y="49"/>
                    <a:pt x="0" y="49"/>
                  </a:cubicBezTo>
                  <a:cubicBezTo>
                    <a:pt x="16" y="24"/>
                    <a:pt x="16" y="24"/>
                    <a:pt x="16" y="24"/>
                  </a:cubicBezTo>
                  <a:cubicBezTo>
                    <a:pt x="1" y="0"/>
                    <a:pt x="1" y="0"/>
                    <a:pt x="1" y="0"/>
                  </a:cubicBezTo>
                  <a:cubicBezTo>
                    <a:pt x="12" y="0"/>
                    <a:pt x="12" y="0"/>
                    <a:pt x="12" y="0"/>
                  </a:cubicBezTo>
                  <a:cubicBezTo>
                    <a:pt x="18" y="10"/>
                    <a:pt x="18" y="10"/>
                    <a:pt x="18" y="10"/>
                  </a:cubicBezTo>
                  <a:cubicBezTo>
                    <a:pt x="20" y="12"/>
                    <a:pt x="21" y="15"/>
                    <a:pt x="22" y="17"/>
                  </a:cubicBezTo>
                  <a:cubicBezTo>
                    <a:pt x="22" y="17"/>
                    <a:pt x="22" y="17"/>
                    <a:pt x="22" y="17"/>
                  </a:cubicBezTo>
                  <a:cubicBezTo>
                    <a:pt x="24" y="15"/>
                    <a:pt x="25" y="12"/>
                    <a:pt x="27" y="9"/>
                  </a:cubicBezTo>
                  <a:cubicBezTo>
                    <a:pt x="32" y="0"/>
                    <a:pt x="32" y="0"/>
                    <a:pt x="32" y="0"/>
                  </a:cubicBezTo>
                  <a:lnTo>
                    <a:pt x="43"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8" name="Rectangle 403"/>
            <p:cNvSpPr>
              <a:spLocks noChangeArrowheads="1"/>
            </p:cNvSpPr>
            <p:nvPr>
              <p:custDataLst>
                <p:tags r:id="rId390"/>
              </p:custDataLst>
            </p:nvPr>
          </p:nvSpPr>
          <p:spPr bwMode="auto">
            <a:xfrm>
              <a:off x="4330798" y="4304766"/>
              <a:ext cx="940997" cy="940997"/>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19" name="Rectangle 404"/>
            <p:cNvSpPr>
              <a:spLocks noChangeArrowheads="1"/>
            </p:cNvSpPr>
            <p:nvPr>
              <p:custDataLst>
                <p:tags r:id="rId391"/>
              </p:custDataLst>
            </p:nvPr>
          </p:nvSpPr>
          <p:spPr bwMode="auto">
            <a:xfrm>
              <a:off x="4330798" y="4304766"/>
              <a:ext cx="940997" cy="94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0" name="Freeform 405"/>
            <p:cNvSpPr/>
            <p:nvPr>
              <p:custDataLst>
                <p:tags r:id="rId392"/>
              </p:custDataLst>
            </p:nvPr>
          </p:nvSpPr>
          <p:spPr bwMode="auto">
            <a:xfrm>
              <a:off x="4473071" y="4445790"/>
              <a:ext cx="658947" cy="658947"/>
            </a:xfrm>
            <a:custGeom>
              <a:avLst/>
              <a:gdLst>
                <a:gd name="T0" fmla="*/ 244 w 489"/>
                <a:gd name="T1" fmla="*/ 0 h 489"/>
                <a:gd name="T2" fmla="*/ 0 w 489"/>
                <a:gd name="T3" fmla="*/ 244 h 489"/>
                <a:gd name="T4" fmla="*/ 244 w 489"/>
                <a:gd name="T5" fmla="*/ 489 h 489"/>
                <a:gd name="T6" fmla="*/ 303 w 489"/>
                <a:gd name="T7" fmla="*/ 482 h 489"/>
                <a:gd name="T8" fmla="*/ 294 w 489"/>
                <a:gd name="T9" fmla="*/ 482 h 489"/>
                <a:gd name="T10" fmla="*/ 294 w 489"/>
                <a:gd name="T11" fmla="*/ 240 h 489"/>
                <a:gd name="T12" fmla="*/ 418 w 489"/>
                <a:gd name="T13" fmla="*/ 240 h 489"/>
                <a:gd name="T14" fmla="*/ 418 w 489"/>
                <a:gd name="T15" fmla="*/ 416 h 489"/>
                <a:gd name="T16" fmla="*/ 489 w 489"/>
                <a:gd name="T17" fmla="*/ 244 h 489"/>
                <a:gd name="T18" fmla="*/ 244 w 489"/>
                <a:gd name="T19"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89">
                  <a:moveTo>
                    <a:pt x="244" y="0"/>
                  </a:moveTo>
                  <a:cubicBezTo>
                    <a:pt x="109" y="0"/>
                    <a:pt x="0" y="110"/>
                    <a:pt x="0" y="244"/>
                  </a:cubicBezTo>
                  <a:cubicBezTo>
                    <a:pt x="0" y="379"/>
                    <a:pt x="109" y="489"/>
                    <a:pt x="244" y="489"/>
                  </a:cubicBezTo>
                  <a:cubicBezTo>
                    <a:pt x="265" y="489"/>
                    <a:pt x="284" y="486"/>
                    <a:pt x="303" y="482"/>
                  </a:cubicBezTo>
                  <a:cubicBezTo>
                    <a:pt x="294" y="482"/>
                    <a:pt x="294" y="482"/>
                    <a:pt x="294" y="482"/>
                  </a:cubicBezTo>
                  <a:cubicBezTo>
                    <a:pt x="294" y="240"/>
                    <a:pt x="294" y="240"/>
                    <a:pt x="294" y="240"/>
                  </a:cubicBezTo>
                  <a:cubicBezTo>
                    <a:pt x="418" y="240"/>
                    <a:pt x="418" y="240"/>
                    <a:pt x="418" y="240"/>
                  </a:cubicBezTo>
                  <a:cubicBezTo>
                    <a:pt x="418" y="416"/>
                    <a:pt x="418" y="416"/>
                    <a:pt x="418" y="416"/>
                  </a:cubicBezTo>
                  <a:cubicBezTo>
                    <a:pt x="462" y="372"/>
                    <a:pt x="489" y="311"/>
                    <a:pt x="489" y="244"/>
                  </a:cubicBezTo>
                  <a:cubicBezTo>
                    <a:pt x="489" y="110"/>
                    <a:pt x="379" y="0"/>
                    <a:pt x="244" y="0"/>
                  </a:cubicBezTo>
                </a:path>
              </a:pathLst>
            </a:custGeom>
            <a:solidFill>
              <a:schemeClr val="accent5">
                <a:lumMod val="60000"/>
                <a:lumOff val="40000"/>
                <a:alpha val="3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1" name="Freeform 407"/>
            <p:cNvSpPr/>
            <p:nvPr>
              <p:custDataLst>
                <p:tags r:id="rId393"/>
              </p:custDataLst>
            </p:nvPr>
          </p:nvSpPr>
          <p:spPr bwMode="auto">
            <a:xfrm>
              <a:off x="4730160" y="4710368"/>
              <a:ext cx="305762" cy="58657"/>
            </a:xfrm>
            <a:custGeom>
              <a:avLst/>
              <a:gdLst>
                <a:gd name="T0" fmla="*/ 238 w 245"/>
                <a:gd name="T1" fmla="*/ 0 h 47"/>
                <a:gd name="T2" fmla="*/ 245 w 245"/>
                <a:gd name="T3" fmla="*/ 47 h 47"/>
                <a:gd name="T4" fmla="*/ 9 w 245"/>
                <a:gd name="T5" fmla="*/ 47 h 47"/>
                <a:gd name="T6" fmla="*/ 0 w 245"/>
                <a:gd name="T7" fmla="*/ 0 h 47"/>
                <a:gd name="T8" fmla="*/ 238 w 245"/>
                <a:gd name="T9" fmla="*/ 0 h 47"/>
              </a:gdLst>
              <a:ahLst/>
              <a:cxnLst>
                <a:cxn ang="0">
                  <a:pos x="T0" y="T1"/>
                </a:cxn>
                <a:cxn ang="0">
                  <a:pos x="T2" y="T3"/>
                </a:cxn>
                <a:cxn ang="0">
                  <a:pos x="T4" y="T5"/>
                </a:cxn>
                <a:cxn ang="0">
                  <a:pos x="T6" y="T7"/>
                </a:cxn>
                <a:cxn ang="0">
                  <a:pos x="T8" y="T9"/>
                </a:cxn>
              </a:cxnLst>
              <a:rect l="0" t="0" r="r" b="b"/>
              <a:pathLst>
                <a:path w="245" h="47">
                  <a:moveTo>
                    <a:pt x="238" y="0"/>
                  </a:moveTo>
                  <a:lnTo>
                    <a:pt x="245" y="47"/>
                  </a:lnTo>
                  <a:lnTo>
                    <a:pt x="9" y="47"/>
                  </a:lnTo>
                  <a:lnTo>
                    <a:pt x="0" y="0"/>
                  </a:lnTo>
                  <a:lnTo>
                    <a:pt x="238" y="0"/>
                  </a:lnTo>
                  <a:close/>
                </a:path>
              </a:pathLst>
            </a:custGeom>
            <a:solidFill>
              <a:srgbClr val="FFE3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2" name="Freeform 408"/>
            <p:cNvSpPr/>
            <p:nvPr>
              <p:custDataLst>
                <p:tags r:id="rId394"/>
              </p:custDataLst>
            </p:nvPr>
          </p:nvSpPr>
          <p:spPr bwMode="auto">
            <a:xfrm>
              <a:off x="4556687" y="4659199"/>
              <a:ext cx="184705" cy="109825"/>
            </a:xfrm>
            <a:custGeom>
              <a:avLst/>
              <a:gdLst>
                <a:gd name="T0" fmla="*/ 120 w 148"/>
                <a:gd name="T1" fmla="*/ 0 h 88"/>
                <a:gd name="T2" fmla="*/ 134 w 148"/>
                <a:gd name="T3" fmla="*/ 0 h 88"/>
                <a:gd name="T4" fmla="*/ 148 w 148"/>
                <a:gd name="T5" fmla="*/ 88 h 88"/>
                <a:gd name="T6" fmla="*/ 133 w 148"/>
                <a:gd name="T7" fmla="*/ 88 h 88"/>
                <a:gd name="T8" fmla="*/ 13 w 148"/>
                <a:gd name="T9" fmla="*/ 88 h 88"/>
                <a:gd name="T10" fmla="*/ 0 w 148"/>
                <a:gd name="T11" fmla="*/ 0 h 88"/>
                <a:gd name="T12" fmla="*/ 120 w 14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48" h="88">
                  <a:moveTo>
                    <a:pt x="120" y="0"/>
                  </a:moveTo>
                  <a:lnTo>
                    <a:pt x="134" y="0"/>
                  </a:lnTo>
                  <a:lnTo>
                    <a:pt x="148" y="88"/>
                  </a:lnTo>
                  <a:lnTo>
                    <a:pt x="133" y="88"/>
                  </a:lnTo>
                  <a:lnTo>
                    <a:pt x="13" y="88"/>
                  </a:lnTo>
                  <a:lnTo>
                    <a:pt x="0" y="0"/>
                  </a:lnTo>
                  <a:lnTo>
                    <a:pt x="120" y="0"/>
                  </a:lnTo>
                  <a:close/>
                </a:path>
              </a:pathLst>
            </a:custGeom>
            <a:solidFill>
              <a:srgbClr val="FBB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3" name="Rectangle 409"/>
            <p:cNvSpPr>
              <a:spLocks noChangeArrowheads="1"/>
            </p:cNvSpPr>
            <p:nvPr>
              <p:custDataLst>
                <p:tags r:id="rId395"/>
              </p:custDataLst>
            </p:nvPr>
          </p:nvSpPr>
          <p:spPr bwMode="auto">
            <a:xfrm>
              <a:off x="4572911" y="4769024"/>
              <a:ext cx="314498" cy="326978"/>
            </a:xfrm>
            <a:prstGeom prst="rect">
              <a:avLst/>
            </a:prstGeom>
            <a:solidFill>
              <a:srgbClr val="FFD4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4" name="Rectangle 410"/>
            <p:cNvSpPr>
              <a:spLocks noChangeArrowheads="1"/>
            </p:cNvSpPr>
            <p:nvPr>
              <p:custDataLst>
                <p:tags r:id="rId396"/>
              </p:custDataLst>
            </p:nvPr>
          </p:nvSpPr>
          <p:spPr bwMode="auto">
            <a:xfrm>
              <a:off x="4868689" y="4769024"/>
              <a:ext cx="167233" cy="326978"/>
            </a:xfrm>
            <a:prstGeom prst="rect">
              <a:avLst/>
            </a:prstGeom>
            <a:solidFill>
              <a:srgbClr val="FBBA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5" name="Rectangle 411"/>
            <p:cNvSpPr>
              <a:spLocks noChangeArrowheads="1"/>
            </p:cNvSpPr>
            <p:nvPr>
              <p:custDataLst>
                <p:tags r:id="rId397"/>
              </p:custDataLst>
            </p:nvPr>
          </p:nvSpPr>
          <p:spPr bwMode="auto">
            <a:xfrm>
              <a:off x="4868689" y="4769024"/>
              <a:ext cx="167233" cy="32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6" name="Freeform 412"/>
            <p:cNvSpPr/>
            <p:nvPr>
              <p:custDataLst>
                <p:tags r:id="rId398"/>
              </p:custDataLst>
            </p:nvPr>
          </p:nvSpPr>
          <p:spPr bwMode="auto">
            <a:xfrm>
              <a:off x="4498031" y="4659199"/>
              <a:ext cx="370658" cy="111073"/>
            </a:xfrm>
            <a:custGeom>
              <a:avLst/>
              <a:gdLst>
                <a:gd name="T0" fmla="*/ 297 w 297"/>
                <a:gd name="T1" fmla="*/ 89 h 89"/>
                <a:gd name="T2" fmla="*/ 61 w 297"/>
                <a:gd name="T3" fmla="*/ 89 h 89"/>
                <a:gd name="T4" fmla="*/ 0 w 297"/>
                <a:gd name="T5" fmla="*/ 0 h 89"/>
                <a:gd name="T6" fmla="*/ 237 w 297"/>
                <a:gd name="T7" fmla="*/ 0 h 89"/>
                <a:gd name="T8" fmla="*/ 297 w 297"/>
                <a:gd name="T9" fmla="*/ 89 h 89"/>
              </a:gdLst>
              <a:ahLst/>
              <a:cxnLst>
                <a:cxn ang="0">
                  <a:pos x="T0" y="T1"/>
                </a:cxn>
                <a:cxn ang="0">
                  <a:pos x="T2" y="T3"/>
                </a:cxn>
                <a:cxn ang="0">
                  <a:pos x="T4" y="T5"/>
                </a:cxn>
                <a:cxn ang="0">
                  <a:pos x="T6" y="T7"/>
                </a:cxn>
                <a:cxn ang="0">
                  <a:pos x="T8" y="T9"/>
                </a:cxn>
              </a:cxnLst>
              <a:rect l="0" t="0" r="r" b="b"/>
              <a:pathLst>
                <a:path w="297" h="89">
                  <a:moveTo>
                    <a:pt x="297" y="89"/>
                  </a:moveTo>
                  <a:lnTo>
                    <a:pt x="61" y="89"/>
                  </a:lnTo>
                  <a:lnTo>
                    <a:pt x="0" y="0"/>
                  </a:lnTo>
                  <a:lnTo>
                    <a:pt x="237" y="0"/>
                  </a:lnTo>
                  <a:lnTo>
                    <a:pt x="297" y="89"/>
                  </a:lnTo>
                  <a:close/>
                </a:path>
              </a:pathLst>
            </a:custGeom>
            <a:solidFill>
              <a:srgbClr val="FBB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7" name="Freeform 413"/>
            <p:cNvSpPr/>
            <p:nvPr>
              <p:custDataLst>
                <p:tags r:id="rId399"/>
              </p:custDataLst>
            </p:nvPr>
          </p:nvSpPr>
          <p:spPr bwMode="auto">
            <a:xfrm>
              <a:off x="4868689" y="4659199"/>
              <a:ext cx="237121" cy="111073"/>
            </a:xfrm>
            <a:custGeom>
              <a:avLst/>
              <a:gdLst>
                <a:gd name="T0" fmla="*/ 134 w 190"/>
                <a:gd name="T1" fmla="*/ 89 h 89"/>
                <a:gd name="T2" fmla="*/ 0 w 190"/>
                <a:gd name="T3" fmla="*/ 89 h 89"/>
                <a:gd name="T4" fmla="*/ 56 w 190"/>
                <a:gd name="T5" fmla="*/ 0 h 89"/>
                <a:gd name="T6" fmla="*/ 190 w 190"/>
                <a:gd name="T7" fmla="*/ 0 h 89"/>
                <a:gd name="T8" fmla="*/ 134 w 190"/>
                <a:gd name="T9" fmla="*/ 89 h 89"/>
              </a:gdLst>
              <a:ahLst/>
              <a:cxnLst>
                <a:cxn ang="0">
                  <a:pos x="T0" y="T1"/>
                </a:cxn>
                <a:cxn ang="0">
                  <a:pos x="T2" y="T3"/>
                </a:cxn>
                <a:cxn ang="0">
                  <a:pos x="T4" y="T5"/>
                </a:cxn>
                <a:cxn ang="0">
                  <a:pos x="T6" y="T7"/>
                </a:cxn>
                <a:cxn ang="0">
                  <a:pos x="T8" y="T9"/>
                </a:cxn>
              </a:cxnLst>
              <a:rect l="0" t="0" r="r" b="b"/>
              <a:pathLst>
                <a:path w="190" h="89">
                  <a:moveTo>
                    <a:pt x="134" y="89"/>
                  </a:moveTo>
                  <a:lnTo>
                    <a:pt x="0" y="89"/>
                  </a:lnTo>
                  <a:lnTo>
                    <a:pt x="56" y="0"/>
                  </a:lnTo>
                  <a:lnTo>
                    <a:pt x="190" y="0"/>
                  </a:lnTo>
                  <a:lnTo>
                    <a:pt x="134" y="89"/>
                  </a:lnTo>
                  <a:close/>
                </a:path>
              </a:pathLst>
            </a:custGeom>
            <a:solidFill>
              <a:srgbClr val="E7A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8" name="Freeform 414"/>
            <p:cNvSpPr/>
            <p:nvPr>
              <p:custDataLst>
                <p:tags r:id="rId400"/>
              </p:custDataLst>
            </p:nvPr>
          </p:nvSpPr>
          <p:spPr bwMode="auto">
            <a:xfrm>
              <a:off x="4616591" y="4818944"/>
              <a:ext cx="204673" cy="193441"/>
            </a:xfrm>
            <a:custGeom>
              <a:avLst/>
              <a:gdLst>
                <a:gd name="T0" fmla="*/ 81 w 164"/>
                <a:gd name="T1" fmla="*/ 0 h 155"/>
                <a:gd name="T2" fmla="*/ 107 w 164"/>
                <a:gd name="T3" fmla="*/ 52 h 155"/>
                <a:gd name="T4" fmla="*/ 164 w 164"/>
                <a:gd name="T5" fmla="*/ 60 h 155"/>
                <a:gd name="T6" fmla="*/ 123 w 164"/>
                <a:gd name="T7" fmla="*/ 100 h 155"/>
                <a:gd name="T8" fmla="*/ 132 w 164"/>
                <a:gd name="T9" fmla="*/ 155 h 155"/>
                <a:gd name="T10" fmla="*/ 81 w 164"/>
                <a:gd name="T11" fmla="*/ 129 h 155"/>
                <a:gd name="T12" fmla="*/ 32 w 164"/>
                <a:gd name="T13" fmla="*/ 155 h 155"/>
                <a:gd name="T14" fmla="*/ 41 w 164"/>
                <a:gd name="T15" fmla="*/ 100 h 155"/>
                <a:gd name="T16" fmla="*/ 0 w 164"/>
                <a:gd name="T17" fmla="*/ 60 h 155"/>
                <a:gd name="T18" fmla="*/ 57 w 164"/>
                <a:gd name="T19" fmla="*/ 52 h 155"/>
                <a:gd name="T20" fmla="*/ 81 w 16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55">
                  <a:moveTo>
                    <a:pt x="81" y="0"/>
                  </a:moveTo>
                  <a:lnTo>
                    <a:pt x="107" y="52"/>
                  </a:lnTo>
                  <a:lnTo>
                    <a:pt x="164" y="60"/>
                  </a:lnTo>
                  <a:lnTo>
                    <a:pt x="123" y="100"/>
                  </a:lnTo>
                  <a:lnTo>
                    <a:pt x="132" y="155"/>
                  </a:lnTo>
                  <a:lnTo>
                    <a:pt x="81" y="129"/>
                  </a:lnTo>
                  <a:lnTo>
                    <a:pt x="32" y="155"/>
                  </a:lnTo>
                  <a:lnTo>
                    <a:pt x="41" y="100"/>
                  </a:lnTo>
                  <a:lnTo>
                    <a:pt x="0" y="60"/>
                  </a:lnTo>
                  <a:lnTo>
                    <a:pt x="57" y="52"/>
                  </a:lnTo>
                  <a:lnTo>
                    <a:pt x="81"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29" name="Freeform 415"/>
            <p:cNvSpPr/>
            <p:nvPr>
              <p:custDataLst>
                <p:tags r:id="rId401"/>
              </p:custDataLst>
            </p:nvPr>
          </p:nvSpPr>
          <p:spPr bwMode="auto">
            <a:xfrm>
              <a:off x="4616591" y="4556863"/>
              <a:ext cx="58657" cy="54912"/>
            </a:xfrm>
            <a:custGeom>
              <a:avLst/>
              <a:gdLst>
                <a:gd name="T0" fmla="*/ 24 w 47"/>
                <a:gd name="T1" fmla="*/ 0 h 44"/>
                <a:gd name="T2" fmla="*/ 31 w 47"/>
                <a:gd name="T3" fmla="*/ 15 h 44"/>
                <a:gd name="T4" fmla="*/ 47 w 47"/>
                <a:gd name="T5" fmla="*/ 17 h 44"/>
                <a:gd name="T6" fmla="*/ 35 w 47"/>
                <a:gd name="T7" fmla="*/ 28 h 44"/>
                <a:gd name="T8" fmla="*/ 38 w 47"/>
                <a:gd name="T9" fmla="*/ 44 h 44"/>
                <a:gd name="T10" fmla="*/ 24 w 47"/>
                <a:gd name="T11" fmla="*/ 37 h 44"/>
                <a:gd name="T12" fmla="*/ 9 w 47"/>
                <a:gd name="T13" fmla="*/ 44 h 44"/>
                <a:gd name="T14" fmla="*/ 12 w 47"/>
                <a:gd name="T15" fmla="*/ 28 h 44"/>
                <a:gd name="T16" fmla="*/ 0 w 47"/>
                <a:gd name="T17" fmla="*/ 17 h 44"/>
                <a:gd name="T18" fmla="*/ 17 w 47"/>
                <a:gd name="T19" fmla="*/ 15 h 44"/>
                <a:gd name="T20" fmla="*/ 24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24" y="0"/>
                  </a:moveTo>
                  <a:lnTo>
                    <a:pt x="31" y="15"/>
                  </a:lnTo>
                  <a:lnTo>
                    <a:pt x="47" y="17"/>
                  </a:lnTo>
                  <a:lnTo>
                    <a:pt x="35" y="28"/>
                  </a:lnTo>
                  <a:lnTo>
                    <a:pt x="38" y="44"/>
                  </a:lnTo>
                  <a:lnTo>
                    <a:pt x="24" y="37"/>
                  </a:lnTo>
                  <a:lnTo>
                    <a:pt x="9" y="44"/>
                  </a:lnTo>
                  <a:lnTo>
                    <a:pt x="12" y="28"/>
                  </a:lnTo>
                  <a:lnTo>
                    <a:pt x="0" y="17"/>
                  </a:lnTo>
                  <a:lnTo>
                    <a:pt x="17" y="15"/>
                  </a:lnTo>
                  <a:lnTo>
                    <a:pt x="24"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0" name="Freeform 416"/>
            <p:cNvSpPr/>
            <p:nvPr>
              <p:custDataLst>
                <p:tags r:id="rId402"/>
              </p:custDataLst>
            </p:nvPr>
          </p:nvSpPr>
          <p:spPr bwMode="auto">
            <a:xfrm>
              <a:off x="4893649" y="4520671"/>
              <a:ext cx="57408" cy="54912"/>
            </a:xfrm>
            <a:custGeom>
              <a:avLst/>
              <a:gdLst>
                <a:gd name="T0" fmla="*/ 23 w 46"/>
                <a:gd name="T1" fmla="*/ 0 h 44"/>
                <a:gd name="T2" fmla="*/ 30 w 46"/>
                <a:gd name="T3" fmla="*/ 15 h 44"/>
                <a:gd name="T4" fmla="*/ 46 w 46"/>
                <a:gd name="T5" fmla="*/ 17 h 44"/>
                <a:gd name="T6" fmla="*/ 34 w 46"/>
                <a:gd name="T7" fmla="*/ 28 h 44"/>
                <a:gd name="T8" fmla="*/ 38 w 46"/>
                <a:gd name="T9" fmla="*/ 44 h 44"/>
                <a:gd name="T10" fmla="*/ 23 w 46"/>
                <a:gd name="T11" fmla="*/ 36 h 44"/>
                <a:gd name="T12" fmla="*/ 9 w 46"/>
                <a:gd name="T13" fmla="*/ 44 h 44"/>
                <a:gd name="T14" fmla="*/ 12 w 46"/>
                <a:gd name="T15" fmla="*/ 28 h 44"/>
                <a:gd name="T16" fmla="*/ 0 w 46"/>
                <a:gd name="T17" fmla="*/ 17 h 44"/>
                <a:gd name="T18" fmla="*/ 16 w 46"/>
                <a:gd name="T19" fmla="*/ 15 h 44"/>
                <a:gd name="T20" fmla="*/ 23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23" y="0"/>
                  </a:moveTo>
                  <a:lnTo>
                    <a:pt x="30" y="15"/>
                  </a:lnTo>
                  <a:lnTo>
                    <a:pt x="46" y="17"/>
                  </a:lnTo>
                  <a:lnTo>
                    <a:pt x="34" y="28"/>
                  </a:lnTo>
                  <a:lnTo>
                    <a:pt x="38" y="44"/>
                  </a:lnTo>
                  <a:lnTo>
                    <a:pt x="23" y="36"/>
                  </a:lnTo>
                  <a:lnTo>
                    <a:pt x="9" y="44"/>
                  </a:lnTo>
                  <a:lnTo>
                    <a:pt x="12" y="28"/>
                  </a:lnTo>
                  <a:lnTo>
                    <a:pt x="0" y="17"/>
                  </a:lnTo>
                  <a:lnTo>
                    <a:pt x="16" y="15"/>
                  </a:lnTo>
                  <a:lnTo>
                    <a:pt x="23"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1" name="Freeform 417"/>
            <p:cNvSpPr/>
            <p:nvPr>
              <p:custDataLst>
                <p:tags r:id="rId403"/>
              </p:custDataLst>
            </p:nvPr>
          </p:nvSpPr>
          <p:spPr bwMode="auto">
            <a:xfrm>
              <a:off x="4834993" y="4593055"/>
              <a:ext cx="58657" cy="54912"/>
            </a:xfrm>
            <a:custGeom>
              <a:avLst/>
              <a:gdLst>
                <a:gd name="T0" fmla="*/ 24 w 47"/>
                <a:gd name="T1" fmla="*/ 0 h 44"/>
                <a:gd name="T2" fmla="*/ 32 w 47"/>
                <a:gd name="T3" fmla="*/ 15 h 44"/>
                <a:gd name="T4" fmla="*/ 47 w 47"/>
                <a:gd name="T5" fmla="*/ 17 h 44"/>
                <a:gd name="T6" fmla="*/ 36 w 47"/>
                <a:gd name="T7" fmla="*/ 28 h 44"/>
                <a:gd name="T8" fmla="*/ 38 w 47"/>
                <a:gd name="T9" fmla="*/ 44 h 44"/>
                <a:gd name="T10" fmla="*/ 24 w 47"/>
                <a:gd name="T11" fmla="*/ 37 h 44"/>
                <a:gd name="T12" fmla="*/ 10 w 47"/>
                <a:gd name="T13" fmla="*/ 44 h 44"/>
                <a:gd name="T14" fmla="*/ 12 w 47"/>
                <a:gd name="T15" fmla="*/ 28 h 44"/>
                <a:gd name="T16" fmla="*/ 0 w 47"/>
                <a:gd name="T17" fmla="*/ 17 h 44"/>
                <a:gd name="T18" fmla="*/ 17 w 47"/>
                <a:gd name="T19" fmla="*/ 15 h 44"/>
                <a:gd name="T20" fmla="*/ 24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24" y="0"/>
                  </a:moveTo>
                  <a:lnTo>
                    <a:pt x="32" y="15"/>
                  </a:lnTo>
                  <a:lnTo>
                    <a:pt x="47" y="17"/>
                  </a:lnTo>
                  <a:lnTo>
                    <a:pt x="36" y="28"/>
                  </a:lnTo>
                  <a:lnTo>
                    <a:pt x="38" y="44"/>
                  </a:lnTo>
                  <a:lnTo>
                    <a:pt x="24" y="37"/>
                  </a:lnTo>
                  <a:lnTo>
                    <a:pt x="10" y="44"/>
                  </a:lnTo>
                  <a:lnTo>
                    <a:pt x="12" y="28"/>
                  </a:lnTo>
                  <a:lnTo>
                    <a:pt x="0" y="17"/>
                  </a:lnTo>
                  <a:lnTo>
                    <a:pt x="17" y="15"/>
                  </a:lnTo>
                  <a:lnTo>
                    <a:pt x="24"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2" name="Freeform 418"/>
            <p:cNvSpPr/>
            <p:nvPr>
              <p:custDataLst>
                <p:tags r:id="rId404"/>
              </p:custDataLst>
            </p:nvPr>
          </p:nvSpPr>
          <p:spPr bwMode="auto">
            <a:xfrm>
              <a:off x="4727664" y="4455774"/>
              <a:ext cx="101089" cy="97345"/>
            </a:xfrm>
            <a:custGeom>
              <a:avLst/>
              <a:gdLst>
                <a:gd name="T0" fmla="*/ 41 w 81"/>
                <a:gd name="T1" fmla="*/ 0 h 78"/>
                <a:gd name="T2" fmla="*/ 53 w 81"/>
                <a:gd name="T3" fmla="*/ 26 h 78"/>
                <a:gd name="T4" fmla="*/ 81 w 81"/>
                <a:gd name="T5" fmla="*/ 30 h 78"/>
                <a:gd name="T6" fmla="*/ 61 w 81"/>
                <a:gd name="T7" fmla="*/ 50 h 78"/>
                <a:gd name="T8" fmla="*/ 66 w 81"/>
                <a:gd name="T9" fmla="*/ 78 h 78"/>
                <a:gd name="T10" fmla="*/ 41 w 81"/>
                <a:gd name="T11" fmla="*/ 65 h 78"/>
                <a:gd name="T12" fmla="*/ 15 w 81"/>
                <a:gd name="T13" fmla="*/ 78 h 78"/>
                <a:gd name="T14" fmla="*/ 21 w 81"/>
                <a:gd name="T15" fmla="*/ 50 h 78"/>
                <a:gd name="T16" fmla="*/ 0 w 81"/>
                <a:gd name="T17" fmla="*/ 30 h 78"/>
                <a:gd name="T18" fmla="*/ 28 w 81"/>
                <a:gd name="T19" fmla="*/ 26 h 78"/>
                <a:gd name="T20" fmla="*/ 41 w 81"/>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8">
                  <a:moveTo>
                    <a:pt x="41" y="0"/>
                  </a:moveTo>
                  <a:lnTo>
                    <a:pt x="53" y="26"/>
                  </a:lnTo>
                  <a:lnTo>
                    <a:pt x="81" y="30"/>
                  </a:lnTo>
                  <a:lnTo>
                    <a:pt x="61" y="50"/>
                  </a:lnTo>
                  <a:lnTo>
                    <a:pt x="66" y="78"/>
                  </a:lnTo>
                  <a:lnTo>
                    <a:pt x="41" y="65"/>
                  </a:lnTo>
                  <a:lnTo>
                    <a:pt x="15" y="78"/>
                  </a:lnTo>
                  <a:lnTo>
                    <a:pt x="21" y="50"/>
                  </a:lnTo>
                  <a:lnTo>
                    <a:pt x="0" y="30"/>
                  </a:lnTo>
                  <a:lnTo>
                    <a:pt x="28" y="26"/>
                  </a:lnTo>
                  <a:lnTo>
                    <a:pt x="41" y="0"/>
                  </a:lnTo>
                  <a:close/>
                </a:path>
              </a:pathLst>
            </a:custGeom>
            <a:solidFill>
              <a:srgbClr val="F2F5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3" name="Freeform 419"/>
            <p:cNvSpPr>
              <a:spLocks noEditPoints="1"/>
            </p:cNvSpPr>
            <p:nvPr>
              <p:custDataLst>
                <p:tags r:id="rId405"/>
              </p:custDataLst>
            </p:nvPr>
          </p:nvSpPr>
          <p:spPr bwMode="auto">
            <a:xfrm>
              <a:off x="4922353" y="4885089"/>
              <a:ext cx="78625" cy="96097"/>
            </a:xfrm>
            <a:custGeom>
              <a:avLst/>
              <a:gdLst>
                <a:gd name="T0" fmla="*/ 16 w 59"/>
                <a:gd name="T1" fmla="*/ 25 h 71"/>
                <a:gd name="T2" fmla="*/ 15 w 59"/>
                <a:gd name="T3" fmla="*/ 25 h 71"/>
                <a:gd name="T4" fmla="*/ 15 w 59"/>
                <a:gd name="T5" fmla="*/ 31 h 71"/>
                <a:gd name="T6" fmla="*/ 16 w 59"/>
                <a:gd name="T7" fmla="*/ 31 h 71"/>
                <a:gd name="T8" fmla="*/ 18 w 59"/>
                <a:gd name="T9" fmla="*/ 30 h 71"/>
                <a:gd name="T10" fmla="*/ 18 w 59"/>
                <a:gd name="T11" fmla="*/ 28 h 71"/>
                <a:gd name="T12" fmla="*/ 18 w 59"/>
                <a:gd name="T13" fmla="*/ 26 h 71"/>
                <a:gd name="T14" fmla="*/ 16 w 59"/>
                <a:gd name="T15" fmla="*/ 25 h 71"/>
                <a:gd name="T16" fmla="*/ 52 w 59"/>
                <a:gd name="T17" fmla="*/ 19 h 71"/>
                <a:gd name="T18" fmla="*/ 36 w 59"/>
                <a:gd name="T19" fmla="*/ 19 h 71"/>
                <a:gd name="T20" fmla="*/ 36 w 59"/>
                <a:gd name="T21" fmla="*/ 24 h 71"/>
                <a:gd name="T22" fmla="*/ 48 w 59"/>
                <a:gd name="T23" fmla="*/ 24 h 71"/>
                <a:gd name="T24" fmla="*/ 48 w 59"/>
                <a:gd name="T25" fmla="*/ 35 h 71"/>
                <a:gd name="T26" fmla="*/ 36 w 59"/>
                <a:gd name="T27" fmla="*/ 35 h 71"/>
                <a:gd name="T28" fmla="*/ 36 w 59"/>
                <a:gd name="T29" fmla="*/ 39 h 71"/>
                <a:gd name="T30" fmla="*/ 48 w 59"/>
                <a:gd name="T31" fmla="*/ 39 h 71"/>
                <a:gd name="T32" fmla="*/ 48 w 59"/>
                <a:gd name="T33" fmla="*/ 43 h 71"/>
                <a:gd name="T34" fmla="*/ 36 w 59"/>
                <a:gd name="T35" fmla="*/ 43 h 71"/>
                <a:gd name="T36" fmla="*/ 36 w 59"/>
                <a:gd name="T37" fmla="*/ 47 h 71"/>
                <a:gd name="T38" fmla="*/ 48 w 59"/>
                <a:gd name="T39" fmla="*/ 47 h 71"/>
                <a:gd name="T40" fmla="*/ 48 w 59"/>
                <a:gd name="T41" fmla="*/ 50 h 71"/>
                <a:gd name="T42" fmla="*/ 36 w 59"/>
                <a:gd name="T43" fmla="*/ 50 h 71"/>
                <a:gd name="T44" fmla="*/ 36 w 59"/>
                <a:gd name="T45" fmla="*/ 54 h 71"/>
                <a:gd name="T46" fmla="*/ 48 w 59"/>
                <a:gd name="T47" fmla="*/ 54 h 71"/>
                <a:gd name="T48" fmla="*/ 48 w 59"/>
                <a:gd name="T49" fmla="*/ 58 h 71"/>
                <a:gd name="T50" fmla="*/ 36 w 59"/>
                <a:gd name="T51" fmla="*/ 58 h 71"/>
                <a:gd name="T52" fmla="*/ 36 w 59"/>
                <a:gd name="T53" fmla="*/ 62 h 71"/>
                <a:gd name="T54" fmla="*/ 52 w 59"/>
                <a:gd name="T55" fmla="*/ 62 h 71"/>
                <a:gd name="T56" fmla="*/ 52 w 59"/>
                <a:gd name="T57" fmla="*/ 19 h 71"/>
                <a:gd name="T58" fmla="*/ 59 w 59"/>
                <a:gd name="T59" fmla="*/ 8 h 71"/>
                <a:gd name="T60" fmla="*/ 44 w 59"/>
                <a:gd name="T61" fmla="*/ 8 h 71"/>
                <a:gd name="T62" fmla="*/ 54 w 59"/>
                <a:gd name="T63" fmla="*/ 16 h 71"/>
                <a:gd name="T64" fmla="*/ 54 w 59"/>
                <a:gd name="T65" fmla="*/ 46 h 71"/>
                <a:gd name="T66" fmla="*/ 59 w 59"/>
                <a:gd name="T67" fmla="*/ 46 h 71"/>
                <a:gd name="T68" fmla="*/ 59 w 59"/>
                <a:gd name="T69" fmla="*/ 8 h 71"/>
                <a:gd name="T70" fmla="*/ 10 w 59"/>
                <a:gd name="T71" fmla="*/ 46 h 71"/>
                <a:gd name="T72" fmla="*/ 10 w 59"/>
                <a:gd name="T73" fmla="*/ 20 h 71"/>
                <a:gd name="T74" fmla="*/ 18 w 59"/>
                <a:gd name="T75" fmla="*/ 20 h 71"/>
                <a:gd name="T76" fmla="*/ 21 w 59"/>
                <a:gd name="T77" fmla="*/ 22 h 71"/>
                <a:gd name="T78" fmla="*/ 23 w 59"/>
                <a:gd name="T79" fmla="*/ 28 h 71"/>
                <a:gd name="T80" fmla="*/ 21 w 59"/>
                <a:gd name="T81" fmla="*/ 34 h 71"/>
                <a:gd name="T82" fmla="*/ 17 w 59"/>
                <a:gd name="T83" fmla="*/ 36 h 71"/>
                <a:gd name="T84" fmla="*/ 15 w 59"/>
                <a:gd name="T85" fmla="*/ 36 h 71"/>
                <a:gd name="T86" fmla="*/ 15 w 59"/>
                <a:gd name="T87" fmla="*/ 46 h 71"/>
                <a:gd name="T88" fmla="*/ 10 w 59"/>
                <a:gd name="T89" fmla="*/ 46 h 71"/>
                <a:gd name="T90" fmla="*/ 35 w 59"/>
                <a:gd name="T91" fmla="*/ 0 h 71"/>
                <a:gd name="T92" fmla="*/ 0 w 59"/>
                <a:gd name="T93" fmla="*/ 7 h 71"/>
                <a:gd name="T94" fmla="*/ 0 w 59"/>
                <a:gd name="T95" fmla="*/ 63 h 71"/>
                <a:gd name="T96" fmla="*/ 35 w 59"/>
                <a:gd name="T97" fmla="*/ 71 h 71"/>
                <a:gd name="T98" fmla="*/ 35 w 59"/>
                <a:gd name="T9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71">
                  <a:moveTo>
                    <a:pt x="16" y="25"/>
                  </a:moveTo>
                  <a:cubicBezTo>
                    <a:pt x="15" y="25"/>
                    <a:pt x="15" y="25"/>
                    <a:pt x="15" y="25"/>
                  </a:cubicBezTo>
                  <a:cubicBezTo>
                    <a:pt x="15" y="31"/>
                    <a:pt x="15" y="31"/>
                    <a:pt x="15" y="31"/>
                  </a:cubicBezTo>
                  <a:cubicBezTo>
                    <a:pt x="16" y="31"/>
                    <a:pt x="16" y="31"/>
                    <a:pt x="16" y="31"/>
                  </a:cubicBezTo>
                  <a:cubicBezTo>
                    <a:pt x="17" y="31"/>
                    <a:pt x="17" y="31"/>
                    <a:pt x="18" y="30"/>
                  </a:cubicBezTo>
                  <a:cubicBezTo>
                    <a:pt x="18" y="30"/>
                    <a:pt x="18" y="29"/>
                    <a:pt x="18" y="28"/>
                  </a:cubicBezTo>
                  <a:cubicBezTo>
                    <a:pt x="18" y="27"/>
                    <a:pt x="18" y="27"/>
                    <a:pt x="18" y="26"/>
                  </a:cubicBezTo>
                  <a:cubicBezTo>
                    <a:pt x="17" y="26"/>
                    <a:pt x="17" y="25"/>
                    <a:pt x="16" y="25"/>
                  </a:cubicBezTo>
                  <a:moveTo>
                    <a:pt x="52" y="19"/>
                  </a:moveTo>
                  <a:cubicBezTo>
                    <a:pt x="36" y="19"/>
                    <a:pt x="36" y="19"/>
                    <a:pt x="36" y="19"/>
                  </a:cubicBezTo>
                  <a:cubicBezTo>
                    <a:pt x="36" y="24"/>
                    <a:pt x="36" y="24"/>
                    <a:pt x="36" y="24"/>
                  </a:cubicBezTo>
                  <a:cubicBezTo>
                    <a:pt x="48" y="24"/>
                    <a:pt x="48" y="24"/>
                    <a:pt x="48" y="24"/>
                  </a:cubicBezTo>
                  <a:cubicBezTo>
                    <a:pt x="48" y="35"/>
                    <a:pt x="48" y="35"/>
                    <a:pt x="48" y="35"/>
                  </a:cubicBezTo>
                  <a:cubicBezTo>
                    <a:pt x="36" y="35"/>
                    <a:pt x="36" y="35"/>
                    <a:pt x="36" y="35"/>
                  </a:cubicBezTo>
                  <a:cubicBezTo>
                    <a:pt x="36" y="39"/>
                    <a:pt x="36" y="39"/>
                    <a:pt x="36" y="39"/>
                  </a:cubicBezTo>
                  <a:cubicBezTo>
                    <a:pt x="48" y="39"/>
                    <a:pt x="48" y="39"/>
                    <a:pt x="48" y="39"/>
                  </a:cubicBezTo>
                  <a:cubicBezTo>
                    <a:pt x="48" y="43"/>
                    <a:pt x="48" y="43"/>
                    <a:pt x="48" y="43"/>
                  </a:cubicBezTo>
                  <a:cubicBezTo>
                    <a:pt x="36" y="43"/>
                    <a:pt x="36" y="43"/>
                    <a:pt x="36" y="43"/>
                  </a:cubicBezTo>
                  <a:cubicBezTo>
                    <a:pt x="36" y="47"/>
                    <a:pt x="36" y="47"/>
                    <a:pt x="36" y="47"/>
                  </a:cubicBezTo>
                  <a:cubicBezTo>
                    <a:pt x="48" y="47"/>
                    <a:pt x="48" y="47"/>
                    <a:pt x="48" y="47"/>
                  </a:cubicBezTo>
                  <a:cubicBezTo>
                    <a:pt x="48" y="50"/>
                    <a:pt x="48" y="50"/>
                    <a:pt x="48" y="50"/>
                  </a:cubicBezTo>
                  <a:cubicBezTo>
                    <a:pt x="36" y="50"/>
                    <a:pt x="36" y="50"/>
                    <a:pt x="36" y="50"/>
                  </a:cubicBezTo>
                  <a:cubicBezTo>
                    <a:pt x="36" y="54"/>
                    <a:pt x="36" y="54"/>
                    <a:pt x="36" y="54"/>
                  </a:cubicBezTo>
                  <a:cubicBezTo>
                    <a:pt x="48" y="54"/>
                    <a:pt x="48" y="54"/>
                    <a:pt x="48" y="54"/>
                  </a:cubicBezTo>
                  <a:cubicBezTo>
                    <a:pt x="48" y="58"/>
                    <a:pt x="48" y="58"/>
                    <a:pt x="48" y="58"/>
                  </a:cubicBezTo>
                  <a:cubicBezTo>
                    <a:pt x="36" y="58"/>
                    <a:pt x="36" y="58"/>
                    <a:pt x="36" y="58"/>
                  </a:cubicBezTo>
                  <a:cubicBezTo>
                    <a:pt x="36" y="62"/>
                    <a:pt x="36" y="62"/>
                    <a:pt x="36" y="62"/>
                  </a:cubicBezTo>
                  <a:cubicBezTo>
                    <a:pt x="52" y="62"/>
                    <a:pt x="52" y="62"/>
                    <a:pt x="52" y="62"/>
                  </a:cubicBezTo>
                  <a:cubicBezTo>
                    <a:pt x="52" y="19"/>
                    <a:pt x="52" y="19"/>
                    <a:pt x="52" y="19"/>
                  </a:cubicBezTo>
                  <a:moveTo>
                    <a:pt x="59" y="8"/>
                  </a:moveTo>
                  <a:cubicBezTo>
                    <a:pt x="44" y="8"/>
                    <a:pt x="44" y="8"/>
                    <a:pt x="44" y="8"/>
                  </a:cubicBezTo>
                  <a:cubicBezTo>
                    <a:pt x="54" y="16"/>
                    <a:pt x="54" y="16"/>
                    <a:pt x="54" y="16"/>
                  </a:cubicBezTo>
                  <a:cubicBezTo>
                    <a:pt x="54" y="46"/>
                    <a:pt x="54" y="46"/>
                    <a:pt x="54" y="46"/>
                  </a:cubicBezTo>
                  <a:cubicBezTo>
                    <a:pt x="59" y="46"/>
                    <a:pt x="59" y="46"/>
                    <a:pt x="59" y="46"/>
                  </a:cubicBezTo>
                  <a:cubicBezTo>
                    <a:pt x="59" y="8"/>
                    <a:pt x="59" y="8"/>
                    <a:pt x="59" y="8"/>
                  </a:cubicBezTo>
                  <a:moveTo>
                    <a:pt x="10" y="46"/>
                  </a:moveTo>
                  <a:cubicBezTo>
                    <a:pt x="10" y="20"/>
                    <a:pt x="10" y="20"/>
                    <a:pt x="10" y="20"/>
                  </a:cubicBezTo>
                  <a:cubicBezTo>
                    <a:pt x="18" y="20"/>
                    <a:pt x="18" y="20"/>
                    <a:pt x="18" y="20"/>
                  </a:cubicBezTo>
                  <a:cubicBezTo>
                    <a:pt x="19" y="20"/>
                    <a:pt x="21" y="21"/>
                    <a:pt x="21" y="22"/>
                  </a:cubicBezTo>
                  <a:cubicBezTo>
                    <a:pt x="22" y="24"/>
                    <a:pt x="23" y="25"/>
                    <a:pt x="23" y="28"/>
                  </a:cubicBezTo>
                  <a:cubicBezTo>
                    <a:pt x="23" y="31"/>
                    <a:pt x="22" y="33"/>
                    <a:pt x="21" y="34"/>
                  </a:cubicBezTo>
                  <a:cubicBezTo>
                    <a:pt x="20" y="36"/>
                    <a:pt x="19" y="36"/>
                    <a:pt x="17" y="36"/>
                  </a:cubicBezTo>
                  <a:cubicBezTo>
                    <a:pt x="15" y="36"/>
                    <a:pt x="15" y="36"/>
                    <a:pt x="15" y="36"/>
                  </a:cubicBezTo>
                  <a:cubicBezTo>
                    <a:pt x="15" y="46"/>
                    <a:pt x="15" y="46"/>
                    <a:pt x="15" y="46"/>
                  </a:cubicBezTo>
                  <a:cubicBezTo>
                    <a:pt x="10" y="46"/>
                    <a:pt x="10" y="46"/>
                    <a:pt x="10" y="46"/>
                  </a:cubicBezTo>
                  <a:moveTo>
                    <a:pt x="35" y="0"/>
                  </a:moveTo>
                  <a:cubicBezTo>
                    <a:pt x="0" y="7"/>
                    <a:pt x="0" y="7"/>
                    <a:pt x="0" y="7"/>
                  </a:cubicBezTo>
                  <a:cubicBezTo>
                    <a:pt x="0" y="63"/>
                    <a:pt x="0" y="63"/>
                    <a:pt x="0" y="63"/>
                  </a:cubicBezTo>
                  <a:cubicBezTo>
                    <a:pt x="35" y="71"/>
                    <a:pt x="35" y="71"/>
                    <a:pt x="35" y="71"/>
                  </a:cubicBezTo>
                  <a:cubicBezTo>
                    <a:pt x="35" y="0"/>
                    <a:pt x="35" y="0"/>
                    <a:pt x="35" y="0"/>
                  </a:cubicBezTo>
                </a:path>
              </a:pathLst>
            </a:custGeom>
            <a:solidFill>
              <a:srgbClr val="FDDB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4" name="Freeform 420"/>
            <p:cNvSpPr/>
            <p:nvPr>
              <p:custDataLst>
                <p:tags r:id="rId406"/>
              </p:custDataLst>
            </p:nvPr>
          </p:nvSpPr>
          <p:spPr bwMode="auto">
            <a:xfrm>
              <a:off x="4753872" y="3321336"/>
              <a:ext cx="229633" cy="79872"/>
            </a:xfrm>
            <a:custGeom>
              <a:avLst/>
              <a:gdLst>
                <a:gd name="T0" fmla="*/ 158 w 171"/>
                <a:gd name="T1" fmla="*/ 7 h 59"/>
                <a:gd name="T2" fmla="*/ 144 w 171"/>
                <a:gd name="T3" fmla="*/ 5 h 59"/>
                <a:gd name="T4" fmla="*/ 86 w 171"/>
                <a:gd name="T5" fmla="*/ 0 h 59"/>
                <a:gd name="T6" fmla="*/ 46 w 171"/>
                <a:gd name="T7" fmla="*/ 31 h 59"/>
                <a:gd name="T8" fmla="*/ 7 w 171"/>
                <a:gd name="T9" fmla="*/ 44 h 59"/>
                <a:gd name="T10" fmla="*/ 14 w 171"/>
                <a:gd name="T11" fmla="*/ 57 h 59"/>
                <a:gd name="T12" fmla="*/ 161 w 171"/>
                <a:gd name="T13" fmla="*/ 39 h 59"/>
                <a:gd name="T14" fmla="*/ 158 w 171"/>
                <a:gd name="T15" fmla="*/ 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59">
                  <a:moveTo>
                    <a:pt x="158" y="7"/>
                  </a:moveTo>
                  <a:cubicBezTo>
                    <a:pt x="144" y="5"/>
                    <a:pt x="144" y="5"/>
                    <a:pt x="144" y="5"/>
                  </a:cubicBezTo>
                  <a:cubicBezTo>
                    <a:pt x="86" y="0"/>
                    <a:pt x="86" y="0"/>
                    <a:pt x="86" y="0"/>
                  </a:cubicBezTo>
                  <a:cubicBezTo>
                    <a:pt x="86" y="0"/>
                    <a:pt x="56" y="26"/>
                    <a:pt x="46" y="31"/>
                  </a:cubicBezTo>
                  <a:cubicBezTo>
                    <a:pt x="35" y="35"/>
                    <a:pt x="7" y="44"/>
                    <a:pt x="7" y="44"/>
                  </a:cubicBezTo>
                  <a:cubicBezTo>
                    <a:pt x="7" y="44"/>
                    <a:pt x="0" y="55"/>
                    <a:pt x="14" y="57"/>
                  </a:cubicBezTo>
                  <a:cubicBezTo>
                    <a:pt x="28" y="59"/>
                    <a:pt x="152" y="52"/>
                    <a:pt x="161" y="39"/>
                  </a:cubicBezTo>
                  <a:cubicBezTo>
                    <a:pt x="171" y="25"/>
                    <a:pt x="158" y="7"/>
                    <a:pt x="158" y="7"/>
                  </a:cubicBezTo>
                  <a:close/>
                </a:path>
              </a:pathLst>
            </a:custGeom>
            <a:solidFill>
              <a:srgbClr val="3033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5" name="Freeform 421"/>
            <p:cNvSpPr/>
            <p:nvPr>
              <p:custDataLst>
                <p:tags r:id="rId407"/>
              </p:custDataLst>
            </p:nvPr>
          </p:nvSpPr>
          <p:spPr bwMode="auto">
            <a:xfrm>
              <a:off x="4178541" y="3285144"/>
              <a:ext cx="168481" cy="133537"/>
            </a:xfrm>
            <a:custGeom>
              <a:avLst/>
              <a:gdLst>
                <a:gd name="T0" fmla="*/ 125 w 125"/>
                <a:gd name="T1" fmla="*/ 73 h 99"/>
                <a:gd name="T2" fmla="*/ 104 w 125"/>
                <a:gd name="T3" fmla="*/ 97 h 99"/>
                <a:gd name="T4" fmla="*/ 72 w 125"/>
                <a:gd name="T5" fmla="*/ 68 h 99"/>
                <a:gd name="T6" fmla="*/ 8 w 125"/>
                <a:gd name="T7" fmla="*/ 20 h 99"/>
                <a:gd name="T8" fmla="*/ 11 w 125"/>
                <a:gd name="T9" fmla="*/ 0 h 99"/>
                <a:gd name="T10" fmla="*/ 72 w 125"/>
                <a:gd name="T11" fmla="*/ 23 h 99"/>
                <a:gd name="T12" fmla="*/ 89 w 125"/>
                <a:gd name="T13" fmla="*/ 22 h 99"/>
                <a:gd name="T14" fmla="*/ 121 w 125"/>
                <a:gd name="T15" fmla="*/ 63 h 99"/>
                <a:gd name="T16" fmla="*/ 125 w 125"/>
                <a:gd name="T17" fmla="*/ 7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99">
                  <a:moveTo>
                    <a:pt x="125" y="73"/>
                  </a:moveTo>
                  <a:cubicBezTo>
                    <a:pt x="125" y="73"/>
                    <a:pt x="112" y="99"/>
                    <a:pt x="104" y="97"/>
                  </a:cubicBezTo>
                  <a:cubicBezTo>
                    <a:pt x="96" y="96"/>
                    <a:pt x="86" y="76"/>
                    <a:pt x="72" y="68"/>
                  </a:cubicBezTo>
                  <a:cubicBezTo>
                    <a:pt x="58" y="60"/>
                    <a:pt x="16" y="33"/>
                    <a:pt x="8" y="20"/>
                  </a:cubicBezTo>
                  <a:cubicBezTo>
                    <a:pt x="0" y="6"/>
                    <a:pt x="1" y="0"/>
                    <a:pt x="11" y="0"/>
                  </a:cubicBezTo>
                  <a:cubicBezTo>
                    <a:pt x="20" y="0"/>
                    <a:pt x="55" y="24"/>
                    <a:pt x="72" y="23"/>
                  </a:cubicBezTo>
                  <a:cubicBezTo>
                    <a:pt x="89" y="22"/>
                    <a:pt x="89" y="22"/>
                    <a:pt x="89" y="22"/>
                  </a:cubicBezTo>
                  <a:cubicBezTo>
                    <a:pt x="121" y="63"/>
                    <a:pt x="121" y="63"/>
                    <a:pt x="121" y="63"/>
                  </a:cubicBezTo>
                  <a:lnTo>
                    <a:pt x="125" y="73"/>
                  </a:lnTo>
                  <a:close/>
                </a:path>
              </a:pathLst>
            </a:custGeom>
            <a:solidFill>
              <a:srgbClr val="3033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6" name="Freeform 422"/>
            <p:cNvSpPr/>
            <p:nvPr>
              <p:custDataLst>
                <p:tags r:id="rId408"/>
              </p:custDataLst>
            </p:nvPr>
          </p:nvSpPr>
          <p:spPr bwMode="auto">
            <a:xfrm>
              <a:off x="4868689" y="3282648"/>
              <a:ext cx="78625" cy="68641"/>
            </a:xfrm>
            <a:custGeom>
              <a:avLst/>
              <a:gdLst>
                <a:gd name="T0" fmla="*/ 48 w 58"/>
                <a:gd name="T1" fmla="*/ 7 h 51"/>
                <a:gd name="T2" fmla="*/ 58 w 58"/>
                <a:gd name="T3" fmla="*/ 34 h 51"/>
                <a:gd name="T4" fmla="*/ 24 w 58"/>
                <a:gd name="T5" fmla="*/ 42 h 51"/>
                <a:gd name="T6" fmla="*/ 0 w 58"/>
                <a:gd name="T7" fmla="*/ 29 h 51"/>
                <a:gd name="T8" fmla="*/ 2 w 58"/>
                <a:gd name="T9" fmla="*/ 0 h 51"/>
                <a:gd name="T10" fmla="*/ 48 w 58"/>
                <a:gd name="T11" fmla="*/ 7 h 51"/>
              </a:gdLst>
              <a:ahLst/>
              <a:cxnLst>
                <a:cxn ang="0">
                  <a:pos x="T0" y="T1"/>
                </a:cxn>
                <a:cxn ang="0">
                  <a:pos x="T2" y="T3"/>
                </a:cxn>
                <a:cxn ang="0">
                  <a:pos x="T4" y="T5"/>
                </a:cxn>
                <a:cxn ang="0">
                  <a:pos x="T6" y="T7"/>
                </a:cxn>
                <a:cxn ang="0">
                  <a:pos x="T8" y="T9"/>
                </a:cxn>
                <a:cxn ang="0">
                  <a:pos x="T10" y="T11"/>
                </a:cxn>
              </a:cxnLst>
              <a:rect l="0" t="0" r="r" b="b"/>
              <a:pathLst>
                <a:path w="58" h="51">
                  <a:moveTo>
                    <a:pt x="48" y="7"/>
                  </a:moveTo>
                  <a:cubicBezTo>
                    <a:pt x="58" y="34"/>
                    <a:pt x="58" y="34"/>
                    <a:pt x="58" y="34"/>
                  </a:cubicBezTo>
                  <a:cubicBezTo>
                    <a:pt x="58" y="34"/>
                    <a:pt x="40" y="51"/>
                    <a:pt x="24" y="42"/>
                  </a:cubicBezTo>
                  <a:cubicBezTo>
                    <a:pt x="8" y="33"/>
                    <a:pt x="0" y="29"/>
                    <a:pt x="0" y="29"/>
                  </a:cubicBezTo>
                  <a:cubicBezTo>
                    <a:pt x="2" y="0"/>
                    <a:pt x="2" y="0"/>
                    <a:pt x="2" y="0"/>
                  </a:cubicBezTo>
                  <a:lnTo>
                    <a:pt x="48" y="7"/>
                  </a:lnTo>
                  <a:close/>
                </a:path>
              </a:pathLst>
            </a:custGeom>
            <a:solidFill>
              <a:srgbClr val="F9A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7" name="Freeform 423"/>
            <p:cNvSpPr/>
            <p:nvPr>
              <p:custDataLst>
                <p:tags r:id="rId409"/>
              </p:custDataLst>
            </p:nvPr>
          </p:nvSpPr>
          <p:spPr bwMode="auto">
            <a:xfrm>
              <a:off x="4298350" y="3298872"/>
              <a:ext cx="72384" cy="71137"/>
            </a:xfrm>
            <a:custGeom>
              <a:avLst/>
              <a:gdLst>
                <a:gd name="T0" fmla="*/ 53 w 53"/>
                <a:gd name="T1" fmla="*/ 26 h 53"/>
                <a:gd name="T2" fmla="*/ 32 w 53"/>
                <a:gd name="T3" fmla="*/ 53 h 53"/>
                <a:gd name="T4" fmla="*/ 10 w 53"/>
                <a:gd name="T5" fmla="*/ 44 h 53"/>
                <a:gd name="T6" fmla="*/ 0 w 53"/>
                <a:gd name="T7" fmla="*/ 12 h 53"/>
                <a:gd name="T8" fmla="*/ 17 w 53"/>
                <a:gd name="T9" fmla="*/ 0 h 53"/>
                <a:gd name="T10" fmla="*/ 53 w 53"/>
                <a:gd name="T11" fmla="*/ 26 h 53"/>
              </a:gdLst>
              <a:ahLst/>
              <a:cxnLst>
                <a:cxn ang="0">
                  <a:pos x="T0" y="T1"/>
                </a:cxn>
                <a:cxn ang="0">
                  <a:pos x="T2" y="T3"/>
                </a:cxn>
                <a:cxn ang="0">
                  <a:pos x="T4" y="T5"/>
                </a:cxn>
                <a:cxn ang="0">
                  <a:pos x="T6" y="T7"/>
                </a:cxn>
                <a:cxn ang="0">
                  <a:pos x="T8" y="T9"/>
                </a:cxn>
                <a:cxn ang="0">
                  <a:pos x="T10" y="T11"/>
                </a:cxn>
              </a:cxnLst>
              <a:rect l="0" t="0" r="r" b="b"/>
              <a:pathLst>
                <a:path w="53" h="53">
                  <a:moveTo>
                    <a:pt x="53" y="26"/>
                  </a:moveTo>
                  <a:cubicBezTo>
                    <a:pt x="32" y="53"/>
                    <a:pt x="32" y="53"/>
                    <a:pt x="32" y="53"/>
                  </a:cubicBezTo>
                  <a:cubicBezTo>
                    <a:pt x="32" y="53"/>
                    <a:pt x="16" y="50"/>
                    <a:pt x="10" y="44"/>
                  </a:cubicBezTo>
                  <a:cubicBezTo>
                    <a:pt x="0" y="34"/>
                    <a:pt x="0" y="12"/>
                    <a:pt x="0" y="12"/>
                  </a:cubicBezTo>
                  <a:cubicBezTo>
                    <a:pt x="17" y="0"/>
                    <a:pt x="17" y="0"/>
                    <a:pt x="17" y="0"/>
                  </a:cubicBezTo>
                  <a:lnTo>
                    <a:pt x="53" y="26"/>
                  </a:lnTo>
                  <a:close/>
                </a:path>
              </a:pathLst>
            </a:custGeom>
            <a:solidFill>
              <a:srgbClr val="F9A3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8" name="Freeform 424"/>
            <p:cNvSpPr/>
            <p:nvPr>
              <p:custDataLst>
                <p:tags r:id="rId410"/>
              </p:custDataLst>
            </p:nvPr>
          </p:nvSpPr>
          <p:spPr bwMode="auto">
            <a:xfrm>
              <a:off x="4298350" y="2885782"/>
              <a:ext cx="673923" cy="474242"/>
            </a:xfrm>
            <a:custGeom>
              <a:avLst/>
              <a:gdLst>
                <a:gd name="T0" fmla="*/ 52 w 499"/>
                <a:gd name="T1" fmla="*/ 352 h 352"/>
                <a:gd name="T2" fmla="*/ 0 w 499"/>
                <a:gd name="T3" fmla="*/ 302 h 352"/>
                <a:gd name="T4" fmla="*/ 314 w 499"/>
                <a:gd name="T5" fmla="*/ 28 h 352"/>
                <a:gd name="T6" fmla="*/ 471 w 499"/>
                <a:gd name="T7" fmla="*/ 0 h 352"/>
                <a:gd name="T8" fmla="*/ 499 w 499"/>
                <a:gd name="T9" fmla="*/ 51 h 352"/>
                <a:gd name="T10" fmla="*/ 52 w 499"/>
                <a:gd name="T11" fmla="*/ 352 h 352"/>
              </a:gdLst>
              <a:ahLst/>
              <a:cxnLst>
                <a:cxn ang="0">
                  <a:pos x="T0" y="T1"/>
                </a:cxn>
                <a:cxn ang="0">
                  <a:pos x="T2" y="T3"/>
                </a:cxn>
                <a:cxn ang="0">
                  <a:pos x="T4" y="T5"/>
                </a:cxn>
                <a:cxn ang="0">
                  <a:pos x="T6" y="T7"/>
                </a:cxn>
                <a:cxn ang="0">
                  <a:pos x="T8" y="T9"/>
                </a:cxn>
                <a:cxn ang="0">
                  <a:pos x="T10" y="T11"/>
                </a:cxn>
              </a:cxnLst>
              <a:rect l="0" t="0" r="r" b="b"/>
              <a:pathLst>
                <a:path w="499" h="352">
                  <a:moveTo>
                    <a:pt x="52" y="352"/>
                  </a:moveTo>
                  <a:cubicBezTo>
                    <a:pt x="52" y="352"/>
                    <a:pt x="15" y="338"/>
                    <a:pt x="0" y="302"/>
                  </a:cubicBezTo>
                  <a:cubicBezTo>
                    <a:pt x="314" y="28"/>
                    <a:pt x="314" y="28"/>
                    <a:pt x="314" y="28"/>
                  </a:cubicBezTo>
                  <a:cubicBezTo>
                    <a:pt x="471" y="0"/>
                    <a:pt x="471" y="0"/>
                    <a:pt x="471" y="0"/>
                  </a:cubicBezTo>
                  <a:cubicBezTo>
                    <a:pt x="499" y="51"/>
                    <a:pt x="499" y="51"/>
                    <a:pt x="499" y="51"/>
                  </a:cubicBezTo>
                  <a:lnTo>
                    <a:pt x="52" y="352"/>
                  </a:lnTo>
                  <a:close/>
                </a:path>
              </a:pathLst>
            </a:custGeom>
            <a:solidFill>
              <a:srgbClr val="283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39" name="Freeform 425"/>
            <p:cNvSpPr/>
            <p:nvPr>
              <p:custDataLst>
                <p:tags r:id="rId411"/>
              </p:custDataLst>
            </p:nvPr>
          </p:nvSpPr>
          <p:spPr bwMode="auto">
            <a:xfrm>
              <a:off x="4615344" y="2731030"/>
              <a:ext cx="585315" cy="591555"/>
            </a:xfrm>
            <a:custGeom>
              <a:avLst/>
              <a:gdLst>
                <a:gd name="T0" fmla="*/ 252 w 434"/>
                <a:gd name="T1" fmla="*/ 422 h 440"/>
                <a:gd name="T2" fmla="*/ 173 w 434"/>
                <a:gd name="T3" fmla="*/ 418 h 440"/>
                <a:gd name="T4" fmla="*/ 2 w 434"/>
                <a:gd name="T5" fmla="*/ 85 h 440"/>
                <a:gd name="T6" fmla="*/ 48 w 434"/>
                <a:gd name="T7" fmla="*/ 26 h 440"/>
                <a:gd name="T8" fmla="*/ 133 w 434"/>
                <a:gd name="T9" fmla="*/ 18 h 440"/>
                <a:gd name="T10" fmla="*/ 276 w 434"/>
                <a:gd name="T11" fmla="*/ 0 h 440"/>
                <a:gd name="T12" fmla="*/ 410 w 434"/>
                <a:gd name="T13" fmla="*/ 22 h 440"/>
                <a:gd name="T14" fmla="*/ 399 w 434"/>
                <a:gd name="T15" fmla="*/ 121 h 440"/>
                <a:gd name="T16" fmla="*/ 281 w 434"/>
                <a:gd name="T17" fmla="*/ 171 h 440"/>
                <a:gd name="T18" fmla="*/ 161 w 434"/>
                <a:gd name="T19" fmla="*/ 162 h 440"/>
                <a:gd name="T20" fmla="*/ 252 w 434"/>
                <a:gd name="T21" fmla="*/ 42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4" h="440">
                  <a:moveTo>
                    <a:pt x="252" y="422"/>
                  </a:moveTo>
                  <a:cubicBezTo>
                    <a:pt x="252" y="422"/>
                    <a:pt x="208" y="440"/>
                    <a:pt x="173" y="418"/>
                  </a:cubicBezTo>
                  <a:cubicBezTo>
                    <a:pt x="139" y="396"/>
                    <a:pt x="2" y="85"/>
                    <a:pt x="2" y="85"/>
                  </a:cubicBezTo>
                  <a:cubicBezTo>
                    <a:pt x="2" y="85"/>
                    <a:pt x="0" y="34"/>
                    <a:pt x="48" y="26"/>
                  </a:cubicBezTo>
                  <a:cubicBezTo>
                    <a:pt x="97" y="18"/>
                    <a:pt x="133" y="18"/>
                    <a:pt x="133" y="18"/>
                  </a:cubicBezTo>
                  <a:cubicBezTo>
                    <a:pt x="276" y="0"/>
                    <a:pt x="276" y="0"/>
                    <a:pt x="276" y="0"/>
                  </a:cubicBezTo>
                  <a:cubicBezTo>
                    <a:pt x="410" y="22"/>
                    <a:pt x="410" y="22"/>
                    <a:pt x="410" y="22"/>
                  </a:cubicBezTo>
                  <a:cubicBezTo>
                    <a:pt x="410" y="22"/>
                    <a:pt x="434" y="83"/>
                    <a:pt x="399" y="121"/>
                  </a:cubicBezTo>
                  <a:cubicBezTo>
                    <a:pt x="365" y="160"/>
                    <a:pt x="319" y="173"/>
                    <a:pt x="281" y="171"/>
                  </a:cubicBezTo>
                  <a:cubicBezTo>
                    <a:pt x="243" y="169"/>
                    <a:pt x="161" y="162"/>
                    <a:pt x="161" y="162"/>
                  </a:cubicBezTo>
                  <a:lnTo>
                    <a:pt x="252" y="422"/>
                  </a:lnTo>
                  <a:close/>
                </a:path>
              </a:pathLst>
            </a:custGeom>
            <a:solidFill>
              <a:srgbClr val="3A3E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0" name="Freeform 426"/>
            <p:cNvSpPr/>
            <p:nvPr>
              <p:custDataLst>
                <p:tags r:id="rId412"/>
              </p:custDataLst>
            </p:nvPr>
          </p:nvSpPr>
          <p:spPr bwMode="auto">
            <a:xfrm>
              <a:off x="4742640" y="1901105"/>
              <a:ext cx="444290" cy="336962"/>
            </a:xfrm>
            <a:custGeom>
              <a:avLst/>
              <a:gdLst>
                <a:gd name="T0" fmla="*/ 176 w 330"/>
                <a:gd name="T1" fmla="*/ 208 h 250"/>
                <a:gd name="T2" fmla="*/ 214 w 330"/>
                <a:gd name="T3" fmla="*/ 170 h 250"/>
                <a:gd name="T4" fmla="*/ 263 w 330"/>
                <a:gd name="T5" fmla="*/ 237 h 250"/>
                <a:gd name="T6" fmla="*/ 330 w 330"/>
                <a:gd name="T7" fmla="*/ 205 h 250"/>
                <a:gd name="T8" fmla="*/ 284 w 330"/>
                <a:gd name="T9" fmla="*/ 170 h 250"/>
                <a:gd name="T10" fmla="*/ 185 w 330"/>
                <a:gd name="T11" fmla="*/ 28 h 250"/>
                <a:gd name="T12" fmla="*/ 159 w 330"/>
                <a:gd name="T13" fmla="*/ 57 h 250"/>
                <a:gd name="T14" fmla="*/ 93 w 330"/>
                <a:gd name="T15" fmla="*/ 30 h 250"/>
                <a:gd name="T16" fmla="*/ 3 w 330"/>
                <a:gd name="T17" fmla="*/ 125 h 250"/>
                <a:gd name="T18" fmla="*/ 47 w 330"/>
                <a:gd name="T19" fmla="*/ 176 h 250"/>
                <a:gd name="T20" fmla="*/ 136 w 330"/>
                <a:gd name="T21" fmla="*/ 170 h 250"/>
                <a:gd name="T22" fmla="*/ 176 w 33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250">
                  <a:moveTo>
                    <a:pt x="176" y="208"/>
                  </a:moveTo>
                  <a:cubicBezTo>
                    <a:pt x="176" y="208"/>
                    <a:pt x="212" y="201"/>
                    <a:pt x="214" y="170"/>
                  </a:cubicBezTo>
                  <a:cubicBezTo>
                    <a:pt x="214" y="170"/>
                    <a:pt x="199" y="224"/>
                    <a:pt x="263" y="237"/>
                  </a:cubicBezTo>
                  <a:cubicBezTo>
                    <a:pt x="328" y="250"/>
                    <a:pt x="330" y="205"/>
                    <a:pt x="330" y="205"/>
                  </a:cubicBezTo>
                  <a:cubicBezTo>
                    <a:pt x="330" y="205"/>
                    <a:pt x="301" y="220"/>
                    <a:pt x="284" y="170"/>
                  </a:cubicBezTo>
                  <a:cubicBezTo>
                    <a:pt x="267" y="121"/>
                    <a:pt x="212" y="0"/>
                    <a:pt x="185" y="28"/>
                  </a:cubicBezTo>
                  <a:cubicBezTo>
                    <a:pt x="159" y="57"/>
                    <a:pt x="159" y="57"/>
                    <a:pt x="159" y="57"/>
                  </a:cubicBezTo>
                  <a:cubicBezTo>
                    <a:pt x="159" y="57"/>
                    <a:pt x="138" y="13"/>
                    <a:pt x="93" y="30"/>
                  </a:cubicBezTo>
                  <a:cubicBezTo>
                    <a:pt x="47" y="47"/>
                    <a:pt x="7" y="59"/>
                    <a:pt x="3" y="125"/>
                  </a:cubicBezTo>
                  <a:cubicBezTo>
                    <a:pt x="0" y="191"/>
                    <a:pt x="9" y="182"/>
                    <a:pt x="47" y="176"/>
                  </a:cubicBezTo>
                  <a:cubicBezTo>
                    <a:pt x="85" y="170"/>
                    <a:pt x="106" y="159"/>
                    <a:pt x="136" y="170"/>
                  </a:cubicBezTo>
                  <a:cubicBezTo>
                    <a:pt x="166" y="182"/>
                    <a:pt x="136" y="208"/>
                    <a:pt x="176" y="208"/>
                  </a:cubicBezTo>
                  <a:close/>
                </a:path>
              </a:pathLst>
            </a:custGeom>
            <a:solidFill>
              <a:srgbClr val="4D2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1" name="Freeform 427"/>
            <p:cNvSpPr/>
            <p:nvPr>
              <p:custDataLst>
                <p:tags r:id="rId413"/>
              </p:custDataLst>
            </p:nvPr>
          </p:nvSpPr>
          <p:spPr bwMode="auto">
            <a:xfrm>
              <a:off x="4672752" y="2253043"/>
              <a:ext cx="541635" cy="512931"/>
            </a:xfrm>
            <a:custGeom>
              <a:avLst/>
              <a:gdLst>
                <a:gd name="T0" fmla="*/ 255 w 402"/>
                <a:gd name="T1" fmla="*/ 8 h 381"/>
                <a:gd name="T2" fmla="*/ 349 w 402"/>
                <a:gd name="T3" fmla="*/ 18 h 381"/>
                <a:gd name="T4" fmla="*/ 402 w 402"/>
                <a:gd name="T5" fmla="*/ 165 h 381"/>
                <a:gd name="T6" fmla="*/ 378 w 402"/>
                <a:gd name="T7" fmla="*/ 180 h 381"/>
                <a:gd name="T8" fmla="*/ 376 w 402"/>
                <a:gd name="T9" fmla="*/ 291 h 381"/>
                <a:gd name="T10" fmla="*/ 368 w 402"/>
                <a:gd name="T11" fmla="*/ 377 h 381"/>
                <a:gd name="T12" fmla="*/ 180 w 402"/>
                <a:gd name="T13" fmla="*/ 377 h 381"/>
                <a:gd name="T14" fmla="*/ 91 w 402"/>
                <a:gd name="T15" fmla="*/ 373 h 381"/>
                <a:gd name="T16" fmla="*/ 133 w 402"/>
                <a:gd name="T17" fmla="*/ 264 h 381"/>
                <a:gd name="T18" fmla="*/ 12 w 402"/>
                <a:gd name="T19" fmla="*/ 192 h 381"/>
                <a:gd name="T20" fmla="*/ 0 w 402"/>
                <a:gd name="T21" fmla="*/ 129 h 381"/>
                <a:gd name="T22" fmla="*/ 132 w 402"/>
                <a:gd name="T23" fmla="*/ 13 h 381"/>
                <a:gd name="T24" fmla="*/ 255 w 402"/>
                <a:gd name="T25" fmla="*/ 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381">
                  <a:moveTo>
                    <a:pt x="255" y="8"/>
                  </a:moveTo>
                  <a:cubicBezTo>
                    <a:pt x="255" y="8"/>
                    <a:pt x="303" y="0"/>
                    <a:pt x="349" y="18"/>
                  </a:cubicBezTo>
                  <a:cubicBezTo>
                    <a:pt x="396" y="36"/>
                    <a:pt x="402" y="165"/>
                    <a:pt x="402" y="165"/>
                  </a:cubicBezTo>
                  <a:cubicBezTo>
                    <a:pt x="378" y="180"/>
                    <a:pt x="378" y="180"/>
                    <a:pt x="378" y="180"/>
                  </a:cubicBezTo>
                  <a:cubicBezTo>
                    <a:pt x="378" y="180"/>
                    <a:pt x="374" y="256"/>
                    <a:pt x="376" y="291"/>
                  </a:cubicBezTo>
                  <a:cubicBezTo>
                    <a:pt x="378" y="325"/>
                    <a:pt x="382" y="373"/>
                    <a:pt x="368" y="377"/>
                  </a:cubicBezTo>
                  <a:cubicBezTo>
                    <a:pt x="353" y="381"/>
                    <a:pt x="210" y="375"/>
                    <a:pt x="180" y="377"/>
                  </a:cubicBezTo>
                  <a:cubicBezTo>
                    <a:pt x="150" y="379"/>
                    <a:pt x="93" y="381"/>
                    <a:pt x="91" y="373"/>
                  </a:cubicBezTo>
                  <a:cubicBezTo>
                    <a:pt x="89" y="365"/>
                    <a:pt x="140" y="272"/>
                    <a:pt x="133" y="264"/>
                  </a:cubicBezTo>
                  <a:cubicBezTo>
                    <a:pt x="127" y="256"/>
                    <a:pt x="12" y="192"/>
                    <a:pt x="12" y="192"/>
                  </a:cubicBezTo>
                  <a:cubicBezTo>
                    <a:pt x="0" y="129"/>
                    <a:pt x="0" y="129"/>
                    <a:pt x="0" y="129"/>
                  </a:cubicBezTo>
                  <a:cubicBezTo>
                    <a:pt x="0" y="129"/>
                    <a:pt x="35" y="14"/>
                    <a:pt x="132" y="13"/>
                  </a:cubicBezTo>
                  <a:cubicBezTo>
                    <a:pt x="228" y="12"/>
                    <a:pt x="255" y="8"/>
                    <a:pt x="255" y="8"/>
                  </a:cubicBezTo>
                  <a:close/>
                </a:path>
              </a:pathLst>
            </a:custGeom>
            <a:solidFill>
              <a:srgbClr val="529A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2" name="Freeform 428"/>
            <p:cNvSpPr/>
            <p:nvPr>
              <p:custDataLst>
                <p:tags r:id="rId414"/>
              </p:custDataLst>
            </p:nvPr>
          </p:nvSpPr>
          <p:spPr bwMode="auto">
            <a:xfrm>
              <a:off x="4842481" y="2234323"/>
              <a:ext cx="182209" cy="138529"/>
            </a:xfrm>
            <a:custGeom>
              <a:avLst/>
              <a:gdLst>
                <a:gd name="T0" fmla="*/ 129 w 135"/>
                <a:gd name="T1" fmla="*/ 22 h 103"/>
                <a:gd name="T2" fmla="*/ 99 w 135"/>
                <a:gd name="T3" fmla="*/ 81 h 103"/>
                <a:gd name="T4" fmla="*/ 27 w 135"/>
                <a:gd name="T5" fmla="*/ 83 h 103"/>
                <a:gd name="T6" fmla="*/ 0 w 135"/>
                <a:gd name="T7" fmla="*/ 47 h 103"/>
                <a:gd name="T8" fmla="*/ 6 w 135"/>
                <a:gd name="T9" fmla="*/ 27 h 103"/>
                <a:gd name="T10" fmla="*/ 95 w 135"/>
                <a:gd name="T11" fmla="*/ 0 h 103"/>
                <a:gd name="T12" fmla="*/ 129 w 135"/>
                <a:gd name="T13" fmla="*/ 22 h 103"/>
              </a:gdLst>
              <a:ahLst/>
              <a:cxnLst>
                <a:cxn ang="0">
                  <a:pos x="T0" y="T1"/>
                </a:cxn>
                <a:cxn ang="0">
                  <a:pos x="T2" y="T3"/>
                </a:cxn>
                <a:cxn ang="0">
                  <a:pos x="T4" y="T5"/>
                </a:cxn>
                <a:cxn ang="0">
                  <a:pos x="T6" y="T7"/>
                </a:cxn>
                <a:cxn ang="0">
                  <a:pos x="T8" y="T9"/>
                </a:cxn>
                <a:cxn ang="0">
                  <a:pos x="T10" y="T11"/>
                </a:cxn>
                <a:cxn ang="0">
                  <a:pos x="T12" y="T13"/>
                </a:cxn>
              </a:cxnLst>
              <a:rect l="0" t="0" r="r" b="b"/>
              <a:pathLst>
                <a:path w="135" h="103">
                  <a:moveTo>
                    <a:pt x="129" y="22"/>
                  </a:moveTo>
                  <a:cubicBezTo>
                    <a:pt x="129" y="22"/>
                    <a:pt x="135" y="65"/>
                    <a:pt x="99" y="81"/>
                  </a:cubicBezTo>
                  <a:cubicBezTo>
                    <a:pt x="64" y="96"/>
                    <a:pt x="51" y="103"/>
                    <a:pt x="27" y="83"/>
                  </a:cubicBezTo>
                  <a:cubicBezTo>
                    <a:pt x="2" y="64"/>
                    <a:pt x="0" y="47"/>
                    <a:pt x="0" y="47"/>
                  </a:cubicBezTo>
                  <a:cubicBezTo>
                    <a:pt x="6" y="27"/>
                    <a:pt x="6" y="27"/>
                    <a:pt x="6" y="27"/>
                  </a:cubicBezTo>
                  <a:cubicBezTo>
                    <a:pt x="95" y="0"/>
                    <a:pt x="95" y="0"/>
                    <a:pt x="95" y="0"/>
                  </a:cubicBezTo>
                  <a:cubicBezTo>
                    <a:pt x="95" y="0"/>
                    <a:pt x="91" y="31"/>
                    <a:pt x="129" y="22"/>
                  </a:cubicBezTo>
                  <a:close/>
                </a:path>
              </a:pathLst>
            </a:custGeom>
            <a:solidFill>
              <a:srgbClr val="F0A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3" name="Freeform 429"/>
            <p:cNvSpPr/>
            <p:nvPr>
              <p:custDataLst>
                <p:tags r:id="rId415"/>
              </p:custDataLst>
            </p:nvPr>
          </p:nvSpPr>
          <p:spPr bwMode="auto">
            <a:xfrm>
              <a:off x="5067122" y="2440244"/>
              <a:ext cx="165985" cy="57408"/>
            </a:xfrm>
            <a:custGeom>
              <a:avLst/>
              <a:gdLst>
                <a:gd name="T0" fmla="*/ 109 w 123"/>
                <a:gd name="T1" fmla="*/ 26 h 43"/>
                <a:gd name="T2" fmla="*/ 85 w 123"/>
                <a:gd name="T3" fmla="*/ 41 h 43"/>
                <a:gd name="T4" fmla="*/ 0 w 123"/>
                <a:gd name="T5" fmla="*/ 6 h 43"/>
                <a:gd name="T6" fmla="*/ 109 w 123"/>
                <a:gd name="T7" fmla="*/ 26 h 43"/>
              </a:gdLst>
              <a:ahLst/>
              <a:cxnLst>
                <a:cxn ang="0">
                  <a:pos x="T0" y="T1"/>
                </a:cxn>
                <a:cxn ang="0">
                  <a:pos x="T2" y="T3"/>
                </a:cxn>
                <a:cxn ang="0">
                  <a:pos x="T4" y="T5"/>
                </a:cxn>
                <a:cxn ang="0">
                  <a:pos x="T6" y="T7"/>
                </a:cxn>
              </a:cxnLst>
              <a:rect l="0" t="0" r="r" b="b"/>
              <a:pathLst>
                <a:path w="123" h="43">
                  <a:moveTo>
                    <a:pt x="109" y="26"/>
                  </a:moveTo>
                  <a:cubicBezTo>
                    <a:pt x="109" y="26"/>
                    <a:pt x="123" y="39"/>
                    <a:pt x="85" y="41"/>
                  </a:cubicBezTo>
                  <a:cubicBezTo>
                    <a:pt x="46" y="43"/>
                    <a:pt x="0" y="6"/>
                    <a:pt x="0" y="6"/>
                  </a:cubicBezTo>
                  <a:cubicBezTo>
                    <a:pt x="0" y="6"/>
                    <a:pt x="81" y="0"/>
                    <a:pt x="109" y="26"/>
                  </a:cubicBezTo>
                  <a:close/>
                </a:path>
              </a:pathLst>
            </a:custGeom>
            <a:solidFill>
              <a:srgbClr val="0B75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4" name="Freeform 430"/>
            <p:cNvSpPr/>
            <p:nvPr>
              <p:custDataLst>
                <p:tags r:id="rId416"/>
              </p:custDataLst>
            </p:nvPr>
          </p:nvSpPr>
          <p:spPr bwMode="auto">
            <a:xfrm>
              <a:off x="4641551" y="2327923"/>
              <a:ext cx="569091" cy="249601"/>
            </a:xfrm>
            <a:custGeom>
              <a:avLst/>
              <a:gdLst>
                <a:gd name="T0" fmla="*/ 414 w 422"/>
                <a:gd name="T1" fmla="*/ 105 h 185"/>
                <a:gd name="T2" fmla="*/ 407 w 422"/>
                <a:gd name="T3" fmla="*/ 174 h 185"/>
                <a:gd name="T4" fmla="*/ 321 w 422"/>
                <a:gd name="T5" fmla="*/ 162 h 185"/>
                <a:gd name="T6" fmla="*/ 123 w 422"/>
                <a:gd name="T7" fmla="*/ 73 h 185"/>
                <a:gd name="T8" fmla="*/ 31 w 422"/>
                <a:gd name="T9" fmla="*/ 76 h 185"/>
                <a:gd name="T10" fmla="*/ 47 w 422"/>
                <a:gd name="T11" fmla="*/ 49 h 185"/>
                <a:gd name="T12" fmla="*/ 24 w 422"/>
                <a:gd name="T13" fmla="*/ 41 h 185"/>
                <a:gd name="T14" fmla="*/ 0 w 422"/>
                <a:gd name="T15" fmla="*/ 63 h 185"/>
                <a:gd name="T16" fmla="*/ 23 w 422"/>
                <a:gd name="T17" fmla="*/ 18 h 185"/>
                <a:gd name="T18" fmla="*/ 89 w 422"/>
                <a:gd name="T19" fmla="*/ 6 h 185"/>
                <a:gd name="T20" fmla="*/ 194 w 422"/>
                <a:gd name="T21" fmla="*/ 52 h 185"/>
                <a:gd name="T22" fmla="*/ 333 w 422"/>
                <a:gd name="T23" fmla="*/ 91 h 185"/>
                <a:gd name="T24" fmla="*/ 414 w 422"/>
                <a:gd name="T25" fmla="*/ 10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85">
                  <a:moveTo>
                    <a:pt x="414" y="105"/>
                  </a:moveTo>
                  <a:cubicBezTo>
                    <a:pt x="414" y="105"/>
                    <a:pt x="422" y="165"/>
                    <a:pt x="407" y="174"/>
                  </a:cubicBezTo>
                  <a:cubicBezTo>
                    <a:pt x="393" y="183"/>
                    <a:pt x="369" y="185"/>
                    <a:pt x="321" y="162"/>
                  </a:cubicBezTo>
                  <a:cubicBezTo>
                    <a:pt x="273" y="139"/>
                    <a:pt x="151" y="80"/>
                    <a:pt x="123" y="73"/>
                  </a:cubicBezTo>
                  <a:cubicBezTo>
                    <a:pt x="86" y="63"/>
                    <a:pt x="37" y="72"/>
                    <a:pt x="31" y="76"/>
                  </a:cubicBezTo>
                  <a:cubicBezTo>
                    <a:pt x="24" y="80"/>
                    <a:pt x="24" y="56"/>
                    <a:pt x="47" y="49"/>
                  </a:cubicBezTo>
                  <a:cubicBezTo>
                    <a:pt x="71" y="41"/>
                    <a:pt x="29" y="32"/>
                    <a:pt x="24" y="41"/>
                  </a:cubicBezTo>
                  <a:cubicBezTo>
                    <a:pt x="19" y="50"/>
                    <a:pt x="0" y="63"/>
                    <a:pt x="0" y="63"/>
                  </a:cubicBezTo>
                  <a:cubicBezTo>
                    <a:pt x="0" y="63"/>
                    <a:pt x="3" y="24"/>
                    <a:pt x="23" y="18"/>
                  </a:cubicBezTo>
                  <a:cubicBezTo>
                    <a:pt x="42" y="11"/>
                    <a:pt x="68" y="0"/>
                    <a:pt x="89" y="6"/>
                  </a:cubicBezTo>
                  <a:cubicBezTo>
                    <a:pt x="109" y="12"/>
                    <a:pt x="171" y="41"/>
                    <a:pt x="194" y="52"/>
                  </a:cubicBezTo>
                  <a:cubicBezTo>
                    <a:pt x="218" y="64"/>
                    <a:pt x="304" y="94"/>
                    <a:pt x="333" y="91"/>
                  </a:cubicBezTo>
                  <a:cubicBezTo>
                    <a:pt x="333" y="91"/>
                    <a:pt x="353" y="92"/>
                    <a:pt x="414" y="105"/>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5" name="Freeform 431"/>
            <p:cNvSpPr/>
            <p:nvPr>
              <p:custDataLst>
                <p:tags r:id="rId417"/>
              </p:custDataLst>
            </p:nvPr>
          </p:nvSpPr>
          <p:spPr bwMode="auto">
            <a:xfrm>
              <a:off x="4513007" y="2616213"/>
              <a:ext cx="509187" cy="13728"/>
            </a:xfrm>
            <a:custGeom>
              <a:avLst/>
              <a:gdLst>
                <a:gd name="T0" fmla="*/ 3 w 377"/>
                <a:gd name="T1" fmla="*/ 10 h 10"/>
                <a:gd name="T2" fmla="*/ 374 w 377"/>
                <a:gd name="T3" fmla="*/ 10 h 10"/>
                <a:gd name="T4" fmla="*/ 377 w 377"/>
                <a:gd name="T5" fmla="*/ 6 h 10"/>
                <a:gd name="T6" fmla="*/ 377 w 377"/>
                <a:gd name="T7" fmla="*/ 4 h 10"/>
                <a:gd name="T8" fmla="*/ 374 w 377"/>
                <a:gd name="T9" fmla="*/ 0 h 10"/>
                <a:gd name="T10" fmla="*/ 3 w 377"/>
                <a:gd name="T11" fmla="*/ 0 h 10"/>
                <a:gd name="T12" fmla="*/ 0 w 377"/>
                <a:gd name="T13" fmla="*/ 4 h 10"/>
                <a:gd name="T14" fmla="*/ 0 w 377"/>
                <a:gd name="T15" fmla="*/ 6 h 10"/>
                <a:gd name="T16" fmla="*/ 3 w 37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10">
                  <a:moveTo>
                    <a:pt x="3" y="10"/>
                  </a:moveTo>
                  <a:cubicBezTo>
                    <a:pt x="374" y="10"/>
                    <a:pt x="374" y="10"/>
                    <a:pt x="374" y="10"/>
                  </a:cubicBezTo>
                  <a:cubicBezTo>
                    <a:pt x="376" y="10"/>
                    <a:pt x="377" y="8"/>
                    <a:pt x="377" y="6"/>
                  </a:cubicBezTo>
                  <a:cubicBezTo>
                    <a:pt x="377" y="4"/>
                    <a:pt x="377" y="4"/>
                    <a:pt x="377" y="4"/>
                  </a:cubicBezTo>
                  <a:cubicBezTo>
                    <a:pt x="377" y="2"/>
                    <a:pt x="376" y="0"/>
                    <a:pt x="374" y="0"/>
                  </a:cubicBezTo>
                  <a:cubicBezTo>
                    <a:pt x="3" y="0"/>
                    <a:pt x="3" y="0"/>
                    <a:pt x="3" y="0"/>
                  </a:cubicBezTo>
                  <a:cubicBezTo>
                    <a:pt x="1" y="0"/>
                    <a:pt x="0" y="2"/>
                    <a:pt x="0" y="4"/>
                  </a:cubicBezTo>
                  <a:cubicBezTo>
                    <a:pt x="0" y="6"/>
                    <a:pt x="0" y="6"/>
                    <a:pt x="0" y="6"/>
                  </a:cubicBezTo>
                  <a:cubicBezTo>
                    <a:pt x="0" y="8"/>
                    <a:pt x="1" y="10"/>
                    <a:pt x="3" y="10"/>
                  </a:cubicBezTo>
                  <a:close/>
                </a:path>
              </a:pathLst>
            </a:custGeom>
            <a:solidFill>
              <a:srgbClr val="95CB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6" name="Freeform 432"/>
            <p:cNvSpPr/>
            <p:nvPr>
              <p:custDataLst>
                <p:tags r:id="rId418"/>
              </p:custDataLst>
            </p:nvPr>
          </p:nvSpPr>
          <p:spPr bwMode="auto">
            <a:xfrm>
              <a:off x="4381966" y="2390323"/>
              <a:ext cx="509187" cy="232129"/>
            </a:xfrm>
            <a:custGeom>
              <a:avLst/>
              <a:gdLst>
                <a:gd name="T0" fmla="*/ 371 w 377"/>
                <a:gd name="T1" fmla="*/ 161 h 173"/>
                <a:gd name="T2" fmla="*/ 262 w 377"/>
                <a:gd name="T3" fmla="*/ 10 h 173"/>
                <a:gd name="T4" fmla="*/ 226 w 377"/>
                <a:gd name="T5" fmla="*/ 0 h 173"/>
                <a:gd name="T6" fmla="*/ 21 w 377"/>
                <a:gd name="T7" fmla="*/ 1 h 173"/>
                <a:gd name="T8" fmla="*/ 8 w 377"/>
                <a:gd name="T9" fmla="*/ 20 h 173"/>
                <a:gd name="T10" fmla="*/ 97 w 377"/>
                <a:gd name="T11" fmla="*/ 173 h 173"/>
                <a:gd name="T12" fmla="*/ 377 w 377"/>
                <a:gd name="T13" fmla="*/ 168 h 173"/>
                <a:gd name="T14" fmla="*/ 371 w 377"/>
                <a:gd name="T15" fmla="*/ 161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7" h="173">
                  <a:moveTo>
                    <a:pt x="371" y="161"/>
                  </a:moveTo>
                  <a:cubicBezTo>
                    <a:pt x="262" y="10"/>
                    <a:pt x="262" y="10"/>
                    <a:pt x="262" y="10"/>
                  </a:cubicBezTo>
                  <a:cubicBezTo>
                    <a:pt x="262" y="10"/>
                    <a:pt x="263" y="0"/>
                    <a:pt x="226" y="0"/>
                  </a:cubicBezTo>
                  <a:cubicBezTo>
                    <a:pt x="190" y="0"/>
                    <a:pt x="21" y="1"/>
                    <a:pt x="21" y="1"/>
                  </a:cubicBezTo>
                  <a:cubicBezTo>
                    <a:pt x="21" y="1"/>
                    <a:pt x="0" y="0"/>
                    <a:pt x="8" y="20"/>
                  </a:cubicBezTo>
                  <a:cubicBezTo>
                    <a:pt x="17" y="40"/>
                    <a:pt x="97" y="173"/>
                    <a:pt x="97" y="173"/>
                  </a:cubicBezTo>
                  <a:cubicBezTo>
                    <a:pt x="377" y="168"/>
                    <a:pt x="377" y="168"/>
                    <a:pt x="377" y="168"/>
                  </a:cubicBezTo>
                  <a:lnTo>
                    <a:pt x="371" y="161"/>
                  </a:lnTo>
                  <a:close/>
                </a:path>
              </a:pathLst>
            </a:custGeom>
            <a:solidFill>
              <a:srgbClr val="E3E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7" name="Freeform 433"/>
            <p:cNvSpPr/>
            <p:nvPr>
              <p:custDataLst>
                <p:tags r:id="rId419"/>
              </p:custDataLst>
            </p:nvPr>
          </p:nvSpPr>
          <p:spPr bwMode="auto">
            <a:xfrm>
              <a:off x="4758864" y="2082066"/>
              <a:ext cx="234625" cy="219649"/>
            </a:xfrm>
            <a:custGeom>
              <a:avLst/>
              <a:gdLst>
                <a:gd name="T0" fmla="*/ 157 w 174"/>
                <a:gd name="T1" fmla="*/ 113 h 163"/>
                <a:gd name="T2" fmla="*/ 164 w 174"/>
                <a:gd name="T3" fmla="*/ 74 h 163"/>
                <a:gd name="T4" fmla="*/ 99 w 174"/>
                <a:gd name="T5" fmla="*/ 0 h 163"/>
                <a:gd name="T6" fmla="*/ 0 w 174"/>
                <a:gd name="T7" fmla="*/ 16 h 163"/>
                <a:gd name="T8" fmla="*/ 33 w 174"/>
                <a:gd name="T9" fmla="*/ 112 h 163"/>
                <a:gd name="T10" fmla="*/ 104 w 174"/>
                <a:gd name="T11" fmla="*/ 153 h 163"/>
                <a:gd name="T12" fmla="*/ 157 w 174"/>
                <a:gd name="T13" fmla="*/ 113 h 163"/>
              </a:gdLst>
              <a:ahLst/>
              <a:cxnLst>
                <a:cxn ang="0">
                  <a:pos x="T0" y="T1"/>
                </a:cxn>
                <a:cxn ang="0">
                  <a:pos x="T2" y="T3"/>
                </a:cxn>
                <a:cxn ang="0">
                  <a:pos x="T4" y="T5"/>
                </a:cxn>
                <a:cxn ang="0">
                  <a:pos x="T6" y="T7"/>
                </a:cxn>
                <a:cxn ang="0">
                  <a:pos x="T8" y="T9"/>
                </a:cxn>
                <a:cxn ang="0">
                  <a:pos x="T10" y="T11"/>
                </a:cxn>
                <a:cxn ang="0">
                  <a:pos x="T12" y="T13"/>
                </a:cxn>
              </a:cxnLst>
              <a:rect l="0" t="0" r="r" b="b"/>
              <a:pathLst>
                <a:path w="174" h="163">
                  <a:moveTo>
                    <a:pt x="157" y="113"/>
                  </a:moveTo>
                  <a:cubicBezTo>
                    <a:pt x="157" y="113"/>
                    <a:pt x="154" y="110"/>
                    <a:pt x="164" y="74"/>
                  </a:cubicBezTo>
                  <a:cubicBezTo>
                    <a:pt x="174" y="36"/>
                    <a:pt x="99" y="0"/>
                    <a:pt x="99" y="0"/>
                  </a:cubicBezTo>
                  <a:cubicBezTo>
                    <a:pt x="0" y="16"/>
                    <a:pt x="0" y="16"/>
                    <a:pt x="0" y="16"/>
                  </a:cubicBezTo>
                  <a:cubicBezTo>
                    <a:pt x="0" y="16"/>
                    <a:pt x="13" y="84"/>
                    <a:pt x="33" y="112"/>
                  </a:cubicBezTo>
                  <a:cubicBezTo>
                    <a:pt x="54" y="140"/>
                    <a:pt x="72" y="163"/>
                    <a:pt x="104" y="153"/>
                  </a:cubicBezTo>
                  <a:cubicBezTo>
                    <a:pt x="137" y="142"/>
                    <a:pt x="157" y="113"/>
                    <a:pt x="157" y="113"/>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8" name="Oval 434"/>
            <p:cNvSpPr>
              <a:spLocks noChangeArrowheads="1"/>
            </p:cNvSpPr>
            <p:nvPr>
              <p:custDataLst>
                <p:tags r:id="rId420"/>
              </p:custDataLst>
            </p:nvPr>
          </p:nvSpPr>
          <p:spPr bwMode="auto">
            <a:xfrm>
              <a:off x="4897393" y="2069586"/>
              <a:ext cx="94848" cy="89856"/>
            </a:xfrm>
            <a:prstGeom prst="ellipse">
              <a:avLst/>
            </a:prstGeom>
            <a:solidFill>
              <a:srgbClr val="FF9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49" name="Freeform 435"/>
            <p:cNvSpPr/>
            <p:nvPr>
              <p:custDataLst>
                <p:tags r:id="rId421"/>
              </p:custDataLst>
            </p:nvPr>
          </p:nvSpPr>
          <p:spPr bwMode="auto">
            <a:xfrm>
              <a:off x="4907377" y="2069586"/>
              <a:ext cx="84864" cy="79872"/>
            </a:xfrm>
            <a:custGeom>
              <a:avLst/>
              <a:gdLst>
                <a:gd name="T0" fmla="*/ 28 w 63"/>
                <a:gd name="T1" fmla="*/ 0 h 59"/>
                <a:gd name="T2" fmla="*/ 7 w 63"/>
                <a:gd name="T3" fmla="*/ 7 h 59"/>
                <a:gd name="T4" fmla="*/ 0 w 63"/>
                <a:gd name="T5" fmla="*/ 26 h 59"/>
                <a:gd name="T6" fmla="*/ 36 w 63"/>
                <a:gd name="T7" fmla="*/ 59 h 59"/>
                <a:gd name="T8" fmla="*/ 57 w 63"/>
                <a:gd name="T9" fmla="*/ 52 h 59"/>
                <a:gd name="T10" fmla="*/ 63 w 63"/>
                <a:gd name="T11" fmla="*/ 33 h 59"/>
                <a:gd name="T12" fmla="*/ 28 w 63"/>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3" h="59">
                  <a:moveTo>
                    <a:pt x="28" y="0"/>
                  </a:moveTo>
                  <a:cubicBezTo>
                    <a:pt x="20" y="0"/>
                    <a:pt x="12" y="2"/>
                    <a:pt x="7" y="7"/>
                  </a:cubicBezTo>
                  <a:cubicBezTo>
                    <a:pt x="3" y="12"/>
                    <a:pt x="0" y="19"/>
                    <a:pt x="0" y="26"/>
                  </a:cubicBezTo>
                  <a:cubicBezTo>
                    <a:pt x="0" y="44"/>
                    <a:pt x="16" y="59"/>
                    <a:pt x="36" y="59"/>
                  </a:cubicBezTo>
                  <a:cubicBezTo>
                    <a:pt x="44" y="59"/>
                    <a:pt x="51" y="57"/>
                    <a:pt x="57" y="52"/>
                  </a:cubicBezTo>
                  <a:cubicBezTo>
                    <a:pt x="61" y="47"/>
                    <a:pt x="63" y="40"/>
                    <a:pt x="63" y="33"/>
                  </a:cubicBezTo>
                  <a:cubicBezTo>
                    <a:pt x="63" y="15"/>
                    <a:pt x="47" y="0"/>
                    <a:pt x="28" y="0"/>
                  </a:cubicBezTo>
                  <a:close/>
                </a:path>
              </a:pathLst>
            </a:cu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0" name="Freeform 436"/>
            <p:cNvSpPr/>
            <p:nvPr>
              <p:custDataLst>
                <p:tags r:id="rId422"/>
              </p:custDataLst>
            </p:nvPr>
          </p:nvSpPr>
          <p:spPr bwMode="auto">
            <a:xfrm>
              <a:off x="4733904" y="1974738"/>
              <a:ext cx="217153" cy="114817"/>
            </a:xfrm>
            <a:custGeom>
              <a:avLst/>
              <a:gdLst>
                <a:gd name="T0" fmla="*/ 161 w 161"/>
                <a:gd name="T1" fmla="*/ 76 h 85"/>
                <a:gd name="T2" fmla="*/ 131 w 161"/>
                <a:gd name="T3" fmla="*/ 29 h 85"/>
                <a:gd name="T4" fmla="*/ 64 w 161"/>
                <a:gd name="T5" fmla="*/ 3 h 85"/>
                <a:gd name="T6" fmla="*/ 6 w 161"/>
                <a:gd name="T7" fmla="*/ 23 h 85"/>
                <a:gd name="T8" fmla="*/ 1 w 161"/>
                <a:gd name="T9" fmla="*/ 39 h 85"/>
                <a:gd name="T10" fmla="*/ 8 w 161"/>
                <a:gd name="T11" fmla="*/ 56 h 85"/>
                <a:gd name="T12" fmla="*/ 12 w 161"/>
                <a:gd name="T13" fmla="*/ 41 h 85"/>
                <a:gd name="T14" fmla="*/ 74 w 161"/>
                <a:gd name="T15" fmla="*/ 21 h 85"/>
                <a:gd name="T16" fmla="*/ 127 w 161"/>
                <a:gd name="T17" fmla="*/ 55 h 85"/>
                <a:gd name="T18" fmla="*/ 142 w 161"/>
                <a:gd name="T19" fmla="*/ 85 h 85"/>
                <a:gd name="T20" fmla="*/ 161 w 161"/>
                <a:gd name="T21"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85">
                  <a:moveTo>
                    <a:pt x="161" y="76"/>
                  </a:moveTo>
                  <a:cubicBezTo>
                    <a:pt x="161" y="76"/>
                    <a:pt x="142" y="43"/>
                    <a:pt x="131" y="29"/>
                  </a:cubicBezTo>
                  <a:cubicBezTo>
                    <a:pt x="122" y="19"/>
                    <a:pt x="103" y="0"/>
                    <a:pt x="64" y="3"/>
                  </a:cubicBezTo>
                  <a:cubicBezTo>
                    <a:pt x="36" y="5"/>
                    <a:pt x="14" y="11"/>
                    <a:pt x="6" y="23"/>
                  </a:cubicBezTo>
                  <a:cubicBezTo>
                    <a:pt x="4" y="27"/>
                    <a:pt x="0" y="36"/>
                    <a:pt x="1" y="39"/>
                  </a:cubicBezTo>
                  <a:cubicBezTo>
                    <a:pt x="1" y="44"/>
                    <a:pt x="8" y="56"/>
                    <a:pt x="8" y="56"/>
                  </a:cubicBezTo>
                  <a:cubicBezTo>
                    <a:pt x="12" y="41"/>
                    <a:pt x="12" y="41"/>
                    <a:pt x="12" y="41"/>
                  </a:cubicBezTo>
                  <a:cubicBezTo>
                    <a:pt x="12" y="41"/>
                    <a:pt x="41" y="15"/>
                    <a:pt x="74" y="21"/>
                  </a:cubicBezTo>
                  <a:cubicBezTo>
                    <a:pt x="96" y="25"/>
                    <a:pt x="119" y="39"/>
                    <a:pt x="127" y="55"/>
                  </a:cubicBezTo>
                  <a:cubicBezTo>
                    <a:pt x="135" y="72"/>
                    <a:pt x="142" y="85"/>
                    <a:pt x="142" y="85"/>
                  </a:cubicBezTo>
                  <a:lnTo>
                    <a:pt x="161" y="76"/>
                  </a:lnTo>
                  <a:close/>
                </a:path>
              </a:pathLst>
            </a:custGeom>
            <a:solidFill>
              <a:srgbClr val="FFD3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1" name="Freeform 437"/>
            <p:cNvSpPr/>
            <p:nvPr>
              <p:custDataLst>
                <p:tags r:id="rId423"/>
              </p:custDataLst>
            </p:nvPr>
          </p:nvSpPr>
          <p:spPr bwMode="auto">
            <a:xfrm>
              <a:off x="5707349" y="3952827"/>
              <a:ext cx="144769" cy="265826"/>
            </a:xfrm>
            <a:custGeom>
              <a:avLst/>
              <a:gdLst>
                <a:gd name="T0" fmla="*/ 33 w 107"/>
                <a:gd name="T1" fmla="*/ 195 h 197"/>
                <a:gd name="T2" fmla="*/ 23 w 107"/>
                <a:gd name="T3" fmla="*/ 194 h 197"/>
                <a:gd name="T4" fmla="*/ 18 w 107"/>
                <a:gd name="T5" fmla="*/ 186 h 197"/>
                <a:gd name="T6" fmla="*/ 17 w 107"/>
                <a:gd name="T7" fmla="*/ 37 h 197"/>
                <a:gd name="T8" fmla="*/ 24 w 107"/>
                <a:gd name="T9" fmla="*/ 15 h 197"/>
                <a:gd name="T10" fmla="*/ 63 w 107"/>
                <a:gd name="T11" fmla="*/ 0 h 197"/>
                <a:gd name="T12" fmla="*/ 83 w 107"/>
                <a:gd name="T13" fmla="*/ 3 h 197"/>
                <a:gd name="T14" fmla="*/ 106 w 107"/>
                <a:gd name="T15" fmla="*/ 40 h 197"/>
                <a:gd name="T16" fmla="*/ 99 w 107"/>
                <a:gd name="T17" fmla="*/ 84 h 197"/>
                <a:gd name="T18" fmla="*/ 79 w 107"/>
                <a:gd name="T19" fmla="*/ 163 h 197"/>
                <a:gd name="T20" fmla="*/ 68 w 107"/>
                <a:gd name="T21" fmla="*/ 193 h 197"/>
                <a:gd name="T22" fmla="*/ 33 w 10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7">
                  <a:moveTo>
                    <a:pt x="33" y="195"/>
                  </a:moveTo>
                  <a:cubicBezTo>
                    <a:pt x="29" y="196"/>
                    <a:pt x="26" y="196"/>
                    <a:pt x="23" y="194"/>
                  </a:cubicBezTo>
                  <a:cubicBezTo>
                    <a:pt x="20" y="193"/>
                    <a:pt x="19" y="189"/>
                    <a:pt x="18" y="186"/>
                  </a:cubicBezTo>
                  <a:cubicBezTo>
                    <a:pt x="0" y="139"/>
                    <a:pt x="7" y="86"/>
                    <a:pt x="17" y="37"/>
                  </a:cubicBezTo>
                  <a:cubicBezTo>
                    <a:pt x="18" y="29"/>
                    <a:pt x="20" y="22"/>
                    <a:pt x="24" y="15"/>
                  </a:cubicBezTo>
                  <a:cubicBezTo>
                    <a:pt x="32" y="3"/>
                    <a:pt x="49" y="0"/>
                    <a:pt x="63" y="0"/>
                  </a:cubicBezTo>
                  <a:cubicBezTo>
                    <a:pt x="70" y="0"/>
                    <a:pt x="77" y="0"/>
                    <a:pt x="83" y="3"/>
                  </a:cubicBezTo>
                  <a:cubicBezTo>
                    <a:pt x="97" y="9"/>
                    <a:pt x="104" y="25"/>
                    <a:pt x="106" y="40"/>
                  </a:cubicBezTo>
                  <a:cubicBezTo>
                    <a:pt x="107" y="55"/>
                    <a:pt x="103" y="70"/>
                    <a:pt x="99" y="84"/>
                  </a:cubicBezTo>
                  <a:cubicBezTo>
                    <a:pt x="92" y="111"/>
                    <a:pt x="85" y="137"/>
                    <a:pt x="79" y="163"/>
                  </a:cubicBezTo>
                  <a:cubicBezTo>
                    <a:pt x="77" y="172"/>
                    <a:pt x="77" y="188"/>
                    <a:pt x="68" y="193"/>
                  </a:cubicBezTo>
                  <a:cubicBezTo>
                    <a:pt x="60" y="197"/>
                    <a:pt x="42" y="195"/>
                    <a:pt x="33" y="195"/>
                  </a:cubicBez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2" name="Freeform 438"/>
            <p:cNvSpPr/>
            <p:nvPr>
              <p:custDataLst>
                <p:tags r:id="rId424"/>
              </p:custDataLst>
            </p:nvPr>
          </p:nvSpPr>
          <p:spPr bwMode="auto">
            <a:xfrm>
              <a:off x="5677397" y="3960316"/>
              <a:ext cx="187201" cy="212161"/>
            </a:xfrm>
            <a:custGeom>
              <a:avLst/>
              <a:gdLst>
                <a:gd name="T0" fmla="*/ 130 w 139"/>
                <a:gd name="T1" fmla="*/ 86 h 158"/>
                <a:gd name="T2" fmla="*/ 48 w 139"/>
                <a:gd name="T3" fmla="*/ 149 h 158"/>
                <a:gd name="T4" fmla="*/ 9 w 139"/>
                <a:gd name="T5" fmla="*/ 54 h 158"/>
                <a:gd name="T6" fmla="*/ 86 w 139"/>
                <a:gd name="T7" fmla="*/ 9 h 158"/>
                <a:gd name="T8" fmla="*/ 130 w 139"/>
                <a:gd name="T9" fmla="*/ 86 h 158"/>
              </a:gdLst>
              <a:ahLst/>
              <a:cxnLst>
                <a:cxn ang="0">
                  <a:pos x="T0" y="T1"/>
                </a:cxn>
                <a:cxn ang="0">
                  <a:pos x="T2" y="T3"/>
                </a:cxn>
                <a:cxn ang="0">
                  <a:pos x="T4" y="T5"/>
                </a:cxn>
                <a:cxn ang="0">
                  <a:pos x="T6" y="T7"/>
                </a:cxn>
                <a:cxn ang="0">
                  <a:pos x="T8" y="T9"/>
                </a:cxn>
              </a:cxnLst>
              <a:rect l="0" t="0" r="r" b="b"/>
              <a:pathLst>
                <a:path w="139" h="158">
                  <a:moveTo>
                    <a:pt x="130" y="86"/>
                  </a:moveTo>
                  <a:cubicBezTo>
                    <a:pt x="121" y="119"/>
                    <a:pt x="82" y="158"/>
                    <a:pt x="48" y="149"/>
                  </a:cubicBezTo>
                  <a:cubicBezTo>
                    <a:pt x="15" y="140"/>
                    <a:pt x="0" y="87"/>
                    <a:pt x="9" y="54"/>
                  </a:cubicBezTo>
                  <a:cubicBezTo>
                    <a:pt x="18" y="20"/>
                    <a:pt x="52" y="0"/>
                    <a:pt x="86" y="9"/>
                  </a:cubicBezTo>
                  <a:cubicBezTo>
                    <a:pt x="119" y="18"/>
                    <a:pt x="139" y="52"/>
                    <a:pt x="130" y="86"/>
                  </a:cubicBez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3" name="Oval 439"/>
            <p:cNvSpPr>
              <a:spLocks noChangeArrowheads="1"/>
            </p:cNvSpPr>
            <p:nvPr>
              <p:custDataLst>
                <p:tags r:id="rId425"/>
              </p:custDataLst>
            </p:nvPr>
          </p:nvSpPr>
          <p:spPr bwMode="auto">
            <a:xfrm>
              <a:off x="5350419" y="3635834"/>
              <a:ext cx="78625" cy="77376"/>
            </a:xfrm>
            <a:prstGeom prst="ellipse">
              <a:avLst/>
            </a:pr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4" name="Freeform 440"/>
            <p:cNvSpPr/>
            <p:nvPr>
              <p:custDataLst>
                <p:tags r:id="rId426"/>
              </p:custDataLst>
            </p:nvPr>
          </p:nvSpPr>
          <p:spPr bwMode="auto">
            <a:xfrm>
              <a:off x="5629972" y="4554367"/>
              <a:ext cx="183457" cy="871108"/>
            </a:xfrm>
            <a:custGeom>
              <a:avLst/>
              <a:gdLst>
                <a:gd name="T0" fmla="*/ 147 w 147"/>
                <a:gd name="T1" fmla="*/ 0 h 698"/>
                <a:gd name="T2" fmla="*/ 125 w 147"/>
                <a:gd name="T3" fmla="*/ 360 h 698"/>
                <a:gd name="T4" fmla="*/ 137 w 147"/>
                <a:gd name="T5" fmla="*/ 698 h 698"/>
                <a:gd name="T6" fmla="*/ 6 w 147"/>
                <a:gd name="T7" fmla="*/ 698 h 698"/>
                <a:gd name="T8" fmla="*/ 0 w 147"/>
                <a:gd name="T9" fmla="*/ 672 h 698"/>
                <a:gd name="T10" fmla="*/ 99 w 147"/>
                <a:gd name="T11" fmla="*/ 671 h 698"/>
                <a:gd name="T12" fmla="*/ 59 w 147"/>
                <a:gd name="T13" fmla="*/ 361 h 698"/>
                <a:gd name="T14" fmla="*/ 18 w 147"/>
                <a:gd name="T15" fmla="*/ 16 h 698"/>
                <a:gd name="T16" fmla="*/ 147 w 147"/>
                <a:gd name="T17"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698">
                  <a:moveTo>
                    <a:pt x="147" y="0"/>
                  </a:moveTo>
                  <a:lnTo>
                    <a:pt x="125" y="360"/>
                  </a:lnTo>
                  <a:lnTo>
                    <a:pt x="137" y="698"/>
                  </a:lnTo>
                  <a:lnTo>
                    <a:pt x="6" y="698"/>
                  </a:lnTo>
                  <a:lnTo>
                    <a:pt x="0" y="672"/>
                  </a:lnTo>
                  <a:lnTo>
                    <a:pt x="99" y="671"/>
                  </a:lnTo>
                  <a:lnTo>
                    <a:pt x="59" y="361"/>
                  </a:lnTo>
                  <a:lnTo>
                    <a:pt x="18" y="16"/>
                  </a:lnTo>
                  <a:lnTo>
                    <a:pt x="147" y="0"/>
                  </a:ln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5" name="Freeform 441"/>
            <p:cNvSpPr/>
            <p:nvPr>
              <p:custDataLst>
                <p:tags r:id="rId427"/>
              </p:custDataLst>
            </p:nvPr>
          </p:nvSpPr>
          <p:spPr bwMode="auto">
            <a:xfrm>
              <a:off x="5688629" y="4546879"/>
              <a:ext cx="405602" cy="868612"/>
            </a:xfrm>
            <a:custGeom>
              <a:avLst/>
              <a:gdLst>
                <a:gd name="T0" fmla="*/ 142 w 325"/>
                <a:gd name="T1" fmla="*/ 0 h 696"/>
                <a:gd name="T2" fmla="*/ 171 w 325"/>
                <a:gd name="T3" fmla="*/ 305 h 696"/>
                <a:gd name="T4" fmla="*/ 325 w 325"/>
                <a:gd name="T5" fmla="*/ 615 h 696"/>
                <a:gd name="T6" fmla="*/ 294 w 325"/>
                <a:gd name="T7" fmla="*/ 696 h 696"/>
                <a:gd name="T8" fmla="*/ 234 w 325"/>
                <a:gd name="T9" fmla="*/ 696 h 696"/>
                <a:gd name="T10" fmla="*/ 270 w 325"/>
                <a:gd name="T11" fmla="*/ 669 h 696"/>
                <a:gd name="T12" fmla="*/ 288 w 325"/>
                <a:gd name="T13" fmla="*/ 607 h 696"/>
                <a:gd name="T14" fmla="*/ 137 w 325"/>
                <a:gd name="T15" fmla="*/ 374 h 696"/>
                <a:gd name="T16" fmla="*/ 0 w 325"/>
                <a:gd name="T17" fmla="*/ 18 h 696"/>
                <a:gd name="T18" fmla="*/ 142 w 325"/>
                <a:gd name="T1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696">
                  <a:moveTo>
                    <a:pt x="142" y="0"/>
                  </a:moveTo>
                  <a:lnTo>
                    <a:pt x="171" y="305"/>
                  </a:lnTo>
                  <a:lnTo>
                    <a:pt x="325" y="615"/>
                  </a:lnTo>
                  <a:lnTo>
                    <a:pt x="294" y="696"/>
                  </a:lnTo>
                  <a:lnTo>
                    <a:pt x="234" y="696"/>
                  </a:lnTo>
                  <a:lnTo>
                    <a:pt x="270" y="669"/>
                  </a:lnTo>
                  <a:lnTo>
                    <a:pt x="288" y="607"/>
                  </a:lnTo>
                  <a:lnTo>
                    <a:pt x="137" y="374"/>
                  </a:lnTo>
                  <a:lnTo>
                    <a:pt x="0" y="18"/>
                  </a:lnTo>
                  <a:lnTo>
                    <a:pt x="142" y="0"/>
                  </a:lnTo>
                  <a:close/>
                </a:path>
              </a:pathLst>
            </a:custGeom>
            <a:solidFill>
              <a:srgbClr val="FFCE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6" name="Freeform 442"/>
            <p:cNvSpPr/>
            <p:nvPr>
              <p:custDataLst>
                <p:tags r:id="rId428"/>
              </p:custDataLst>
            </p:nvPr>
          </p:nvSpPr>
          <p:spPr bwMode="auto">
            <a:xfrm>
              <a:off x="5389108" y="3674522"/>
              <a:ext cx="476738" cy="899813"/>
            </a:xfrm>
            <a:custGeom>
              <a:avLst/>
              <a:gdLst>
                <a:gd name="T0" fmla="*/ 0 w 382"/>
                <a:gd name="T1" fmla="*/ 31 h 721"/>
                <a:gd name="T2" fmla="*/ 32 w 382"/>
                <a:gd name="T3" fmla="*/ 0 h 721"/>
                <a:gd name="T4" fmla="*/ 99 w 382"/>
                <a:gd name="T5" fmla="*/ 238 h 721"/>
                <a:gd name="T6" fmla="*/ 241 w 382"/>
                <a:gd name="T7" fmla="*/ 368 h 721"/>
                <a:gd name="T8" fmla="*/ 343 w 382"/>
                <a:gd name="T9" fmla="*/ 414 h 721"/>
                <a:gd name="T10" fmla="*/ 344 w 382"/>
                <a:gd name="T11" fmla="*/ 597 h 721"/>
                <a:gd name="T12" fmla="*/ 382 w 382"/>
                <a:gd name="T13" fmla="*/ 699 h 721"/>
                <a:gd name="T14" fmla="*/ 211 w 382"/>
                <a:gd name="T15" fmla="*/ 721 h 721"/>
                <a:gd name="T16" fmla="*/ 214 w 382"/>
                <a:gd name="T17" fmla="*/ 587 h 721"/>
                <a:gd name="T18" fmla="*/ 211 w 382"/>
                <a:gd name="T19" fmla="*/ 441 h 721"/>
                <a:gd name="T20" fmla="*/ 43 w 382"/>
                <a:gd name="T21" fmla="*/ 258 h 721"/>
                <a:gd name="T22" fmla="*/ 0 w 382"/>
                <a:gd name="T23" fmla="*/ 31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2" h="721">
                  <a:moveTo>
                    <a:pt x="0" y="31"/>
                  </a:moveTo>
                  <a:lnTo>
                    <a:pt x="32" y="0"/>
                  </a:lnTo>
                  <a:lnTo>
                    <a:pt x="99" y="238"/>
                  </a:lnTo>
                  <a:lnTo>
                    <a:pt x="241" y="368"/>
                  </a:lnTo>
                  <a:lnTo>
                    <a:pt x="343" y="414"/>
                  </a:lnTo>
                  <a:lnTo>
                    <a:pt x="344" y="597"/>
                  </a:lnTo>
                  <a:lnTo>
                    <a:pt x="382" y="699"/>
                  </a:lnTo>
                  <a:lnTo>
                    <a:pt x="211" y="721"/>
                  </a:lnTo>
                  <a:lnTo>
                    <a:pt x="214" y="587"/>
                  </a:lnTo>
                  <a:lnTo>
                    <a:pt x="211" y="441"/>
                  </a:lnTo>
                  <a:lnTo>
                    <a:pt x="43" y="258"/>
                  </a:lnTo>
                  <a:lnTo>
                    <a:pt x="0" y="31"/>
                  </a:lnTo>
                  <a:close/>
                </a:path>
              </a:pathLst>
            </a:custGeom>
            <a:solidFill>
              <a:srgbClr val="FF5A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7" name="Freeform 443"/>
            <p:cNvSpPr/>
            <p:nvPr>
              <p:custDataLst>
                <p:tags r:id="rId429"/>
              </p:custDataLst>
            </p:nvPr>
          </p:nvSpPr>
          <p:spPr bwMode="auto">
            <a:xfrm>
              <a:off x="5756021" y="3962812"/>
              <a:ext cx="117313" cy="283298"/>
            </a:xfrm>
            <a:custGeom>
              <a:avLst/>
              <a:gdLst>
                <a:gd name="T0" fmla="*/ 1 w 87"/>
                <a:gd name="T1" fmla="*/ 37 h 210"/>
                <a:gd name="T2" fmla="*/ 13 w 87"/>
                <a:gd name="T3" fmla="*/ 74 h 210"/>
                <a:gd name="T4" fmla="*/ 38 w 87"/>
                <a:gd name="T5" fmla="*/ 72 h 210"/>
                <a:gd name="T6" fmla="*/ 38 w 87"/>
                <a:gd name="T7" fmla="*/ 98 h 210"/>
                <a:gd name="T8" fmla="*/ 13 w 87"/>
                <a:gd name="T9" fmla="*/ 107 h 210"/>
                <a:gd name="T10" fmla="*/ 18 w 87"/>
                <a:gd name="T11" fmla="*/ 210 h 210"/>
                <a:gd name="T12" fmla="*/ 75 w 87"/>
                <a:gd name="T13" fmla="*/ 208 h 210"/>
                <a:gd name="T14" fmla="*/ 81 w 87"/>
                <a:gd name="T15" fmla="*/ 61 h 210"/>
                <a:gd name="T16" fmla="*/ 74 w 87"/>
                <a:gd name="T17" fmla="*/ 31 h 210"/>
                <a:gd name="T18" fmla="*/ 54 w 87"/>
                <a:gd name="T19" fmla="*/ 8 h 210"/>
                <a:gd name="T20" fmla="*/ 32 w 87"/>
                <a:gd name="T21" fmla="*/ 2 h 210"/>
                <a:gd name="T22" fmla="*/ 13 w 87"/>
                <a:gd name="T23" fmla="*/ 2 h 210"/>
                <a:gd name="T24" fmla="*/ 1 w 87"/>
                <a:gd name="T25"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210">
                  <a:moveTo>
                    <a:pt x="1" y="37"/>
                  </a:moveTo>
                  <a:cubicBezTo>
                    <a:pt x="2" y="50"/>
                    <a:pt x="8" y="62"/>
                    <a:pt x="13" y="74"/>
                  </a:cubicBezTo>
                  <a:cubicBezTo>
                    <a:pt x="19" y="66"/>
                    <a:pt x="31" y="66"/>
                    <a:pt x="38" y="72"/>
                  </a:cubicBezTo>
                  <a:cubicBezTo>
                    <a:pt x="44" y="79"/>
                    <a:pt x="44" y="91"/>
                    <a:pt x="38" y="98"/>
                  </a:cubicBezTo>
                  <a:cubicBezTo>
                    <a:pt x="32" y="106"/>
                    <a:pt x="22" y="109"/>
                    <a:pt x="13" y="107"/>
                  </a:cubicBezTo>
                  <a:cubicBezTo>
                    <a:pt x="12" y="142"/>
                    <a:pt x="14" y="176"/>
                    <a:pt x="18" y="210"/>
                  </a:cubicBezTo>
                  <a:cubicBezTo>
                    <a:pt x="37" y="209"/>
                    <a:pt x="56" y="208"/>
                    <a:pt x="75" y="208"/>
                  </a:cubicBezTo>
                  <a:cubicBezTo>
                    <a:pt x="81" y="159"/>
                    <a:pt x="87" y="110"/>
                    <a:pt x="81" y="61"/>
                  </a:cubicBezTo>
                  <a:cubicBezTo>
                    <a:pt x="80" y="51"/>
                    <a:pt x="78" y="40"/>
                    <a:pt x="74" y="31"/>
                  </a:cubicBezTo>
                  <a:cubicBezTo>
                    <a:pt x="70" y="21"/>
                    <a:pt x="63" y="13"/>
                    <a:pt x="54" y="8"/>
                  </a:cubicBezTo>
                  <a:cubicBezTo>
                    <a:pt x="48" y="4"/>
                    <a:pt x="40" y="3"/>
                    <a:pt x="32" y="2"/>
                  </a:cubicBezTo>
                  <a:cubicBezTo>
                    <a:pt x="27" y="2"/>
                    <a:pt x="18" y="0"/>
                    <a:pt x="13" y="2"/>
                  </a:cubicBezTo>
                  <a:cubicBezTo>
                    <a:pt x="2" y="6"/>
                    <a:pt x="0" y="27"/>
                    <a:pt x="1" y="37"/>
                  </a:cubicBez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8" name="Freeform 444"/>
            <p:cNvSpPr/>
            <p:nvPr>
              <p:custDataLst>
                <p:tags r:id="rId430"/>
              </p:custDataLst>
            </p:nvPr>
          </p:nvSpPr>
          <p:spPr bwMode="auto">
            <a:xfrm>
              <a:off x="5652436" y="4546879"/>
              <a:ext cx="249601" cy="458019"/>
            </a:xfrm>
            <a:custGeom>
              <a:avLst/>
              <a:gdLst>
                <a:gd name="T0" fmla="*/ 171 w 200"/>
                <a:gd name="T1" fmla="*/ 0 h 367"/>
                <a:gd name="T2" fmla="*/ 200 w 200"/>
                <a:gd name="T3" fmla="*/ 305 h 367"/>
                <a:gd name="T4" fmla="*/ 41 w 200"/>
                <a:gd name="T5" fmla="*/ 367 h 367"/>
                <a:gd name="T6" fmla="*/ 0 w 200"/>
                <a:gd name="T7" fmla="*/ 22 h 367"/>
                <a:gd name="T8" fmla="*/ 171 w 200"/>
                <a:gd name="T9" fmla="*/ 0 h 367"/>
              </a:gdLst>
              <a:ahLst/>
              <a:cxnLst>
                <a:cxn ang="0">
                  <a:pos x="T0" y="T1"/>
                </a:cxn>
                <a:cxn ang="0">
                  <a:pos x="T2" y="T3"/>
                </a:cxn>
                <a:cxn ang="0">
                  <a:pos x="T4" y="T5"/>
                </a:cxn>
                <a:cxn ang="0">
                  <a:pos x="T6" y="T7"/>
                </a:cxn>
                <a:cxn ang="0">
                  <a:pos x="T8" y="T9"/>
                </a:cxn>
              </a:cxnLst>
              <a:rect l="0" t="0" r="r" b="b"/>
              <a:pathLst>
                <a:path w="200" h="367">
                  <a:moveTo>
                    <a:pt x="171" y="0"/>
                  </a:moveTo>
                  <a:lnTo>
                    <a:pt x="200" y="305"/>
                  </a:lnTo>
                  <a:lnTo>
                    <a:pt x="41" y="367"/>
                  </a:lnTo>
                  <a:lnTo>
                    <a:pt x="0" y="22"/>
                  </a:lnTo>
                  <a:lnTo>
                    <a:pt x="171" y="0"/>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59" name="Freeform 445"/>
            <p:cNvSpPr/>
            <p:nvPr>
              <p:custDataLst>
                <p:tags r:id="rId431"/>
              </p:custDataLst>
            </p:nvPr>
          </p:nvSpPr>
          <p:spPr bwMode="auto">
            <a:xfrm>
              <a:off x="5629972" y="5348099"/>
              <a:ext cx="170977" cy="77376"/>
            </a:xfrm>
            <a:custGeom>
              <a:avLst/>
              <a:gdLst>
                <a:gd name="T0" fmla="*/ 0 w 137"/>
                <a:gd name="T1" fmla="*/ 36 h 62"/>
                <a:gd name="T2" fmla="*/ 6 w 137"/>
                <a:gd name="T3" fmla="*/ 62 h 62"/>
                <a:gd name="T4" fmla="*/ 137 w 137"/>
                <a:gd name="T5" fmla="*/ 62 h 62"/>
                <a:gd name="T6" fmla="*/ 135 w 137"/>
                <a:gd name="T7" fmla="*/ 0 h 62"/>
                <a:gd name="T8" fmla="*/ 95 w 137"/>
                <a:gd name="T9" fmla="*/ 0 h 62"/>
                <a:gd name="T10" fmla="*/ 99 w 137"/>
                <a:gd name="T11" fmla="*/ 35 h 62"/>
                <a:gd name="T12" fmla="*/ 0 w 137"/>
                <a:gd name="T13" fmla="*/ 36 h 62"/>
              </a:gdLst>
              <a:ahLst/>
              <a:cxnLst>
                <a:cxn ang="0">
                  <a:pos x="T0" y="T1"/>
                </a:cxn>
                <a:cxn ang="0">
                  <a:pos x="T2" y="T3"/>
                </a:cxn>
                <a:cxn ang="0">
                  <a:pos x="T4" y="T5"/>
                </a:cxn>
                <a:cxn ang="0">
                  <a:pos x="T6" y="T7"/>
                </a:cxn>
                <a:cxn ang="0">
                  <a:pos x="T8" y="T9"/>
                </a:cxn>
                <a:cxn ang="0">
                  <a:pos x="T10" y="T11"/>
                </a:cxn>
                <a:cxn ang="0">
                  <a:pos x="T12" y="T13"/>
                </a:cxn>
              </a:cxnLst>
              <a:rect l="0" t="0" r="r" b="b"/>
              <a:pathLst>
                <a:path w="137" h="62">
                  <a:moveTo>
                    <a:pt x="0" y="36"/>
                  </a:moveTo>
                  <a:lnTo>
                    <a:pt x="6" y="62"/>
                  </a:lnTo>
                  <a:lnTo>
                    <a:pt x="137" y="62"/>
                  </a:lnTo>
                  <a:lnTo>
                    <a:pt x="135" y="0"/>
                  </a:lnTo>
                  <a:lnTo>
                    <a:pt x="95" y="0"/>
                  </a:lnTo>
                  <a:lnTo>
                    <a:pt x="99" y="35"/>
                  </a:lnTo>
                  <a:lnTo>
                    <a:pt x="0" y="36"/>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0" name="Freeform 446"/>
            <p:cNvSpPr/>
            <p:nvPr>
              <p:custDataLst>
                <p:tags r:id="rId432"/>
              </p:custDataLst>
            </p:nvPr>
          </p:nvSpPr>
          <p:spPr bwMode="auto">
            <a:xfrm>
              <a:off x="5980663" y="5263234"/>
              <a:ext cx="113569" cy="152257"/>
            </a:xfrm>
            <a:custGeom>
              <a:avLst/>
              <a:gdLst>
                <a:gd name="T0" fmla="*/ 71 w 91"/>
                <a:gd name="T1" fmla="*/ 0 h 122"/>
                <a:gd name="T2" fmla="*/ 43 w 91"/>
                <a:gd name="T3" fmla="*/ 17 h 122"/>
                <a:gd name="T4" fmla="*/ 54 w 91"/>
                <a:gd name="T5" fmla="*/ 33 h 122"/>
                <a:gd name="T6" fmla="*/ 36 w 91"/>
                <a:gd name="T7" fmla="*/ 95 h 122"/>
                <a:gd name="T8" fmla="*/ 0 w 91"/>
                <a:gd name="T9" fmla="*/ 122 h 122"/>
                <a:gd name="T10" fmla="*/ 60 w 91"/>
                <a:gd name="T11" fmla="*/ 122 h 122"/>
                <a:gd name="T12" fmla="*/ 91 w 91"/>
                <a:gd name="T13" fmla="*/ 41 h 122"/>
                <a:gd name="T14" fmla="*/ 71 w 91"/>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22">
                  <a:moveTo>
                    <a:pt x="71" y="0"/>
                  </a:moveTo>
                  <a:lnTo>
                    <a:pt x="43" y="17"/>
                  </a:lnTo>
                  <a:lnTo>
                    <a:pt x="54" y="33"/>
                  </a:lnTo>
                  <a:lnTo>
                    <a:pt x="36" y="95"/>
                  </a:lnTo>
                  <a:lnTo>
                    <a:pt x="0" y="122"/>
                  </a:lnTo>
                  <a:lnTo>
                    <a:pt x="60" y="122"/>
                  </a:lnTo>
                  <a:lnTo>
                    <a:pt x="91" y="41"/>
                  </a:lnTo>
                  <a:lnTo>
                    <a:pt x="71" y="0"/>
                  </a:lnTo>
                  <a:close/>
                </a:path>
              </a:pathLst>
            </a:custGeom>
            <a:solidFill>
              <a:srgbClr val="0A3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1" name="Freeform 447"/>
            <p:cNvSpPr/>
            <p:nvPr>
              <p:custDataLst>
                <p:tags r:id="rId433"/>
              </p:custDataLst>
            </p:nvPr>
          </p:nvSpPr>
          <p:spPr bwMode="auto">
            <a:xfrm>
              <a:off x="637947" y="4047676"/>
              <a:ext cx="1606185" cy="1332871"/>
            </a:xfrm>
            <a:custGeom>
              <a:avLst/>
              <a:gdLst>
                <a:gd name="T0" fmla="*/ 1100 w 1191"/>
                <a:gd name="T1" fmla="*/ 990 h 990"/>
                <a:gd name="T2" fmla="*/ 91 w 1191"/>
                <a:gd name="T3" fmla="*/ 990 h 990"/>
                <a:gd name="T4" fmla="*/ 0 w 1191"/>
                <a:gd name="T5" fmla="*/ 899 h 990"/>
                <a:gd name="T6" fmla="*/ 0 w 1191"/>
                <a:gd name="T7" fmla="*/ 90 h 990"/>
                <a:gd name="T8" fmla="*/ 91 w 1191"/>
                <a:gd name="T9" fmla="*/ 0 h 990"/>
                <a:gd name="T10" fmla="*/ 1100 w 1191"/>
                <a:gd name="T11" fmla="*/ 0 h 990"/>
                <a:gd name="T12" fmla="*/ 1191 w 1191"/>
                <a:gd name="T13" fmla="*/ 90 h 990"/>
                <a:gd name="T14" fmla="*/ 1191 w 1191"/>
                <a:gd name="T15" fmla="*/ 899 h 990"/>
                <a:gd name="T16" fmla="*/ 1100 w 1191"/>
                <a:gd name="T17" fmla="*/ 99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1" h="990">
                  <a:moveTo>
                    <a:pt x="1100" y="990"/>
                  </a:moveTo>
                  <a:cubicBezTo>
                    <a:pt x="91" y="990"/>
                    <a:pt x="91" y="990"/>
                    <a:pt x="91" y="990"/>
                  </a:cubicBezTo>
                  <a:cubicBezTo>
                    <a:pt x="41" y="990"/>
                    <a:pt x="0" y="949"/>
                    <a:pt x="0" y="899"/>
                  </a:cubicBezTo>
                  <a:cubicBezTo>
                    <a:pt x="0" y="90"/>
                    <a:pt x="0" y="90"/>
                    <a:pt x="0" y="90"/>
                  </a:cubicBezTo>
                  <a:cubicBezTo>
                    <a:pt x="0" y="40"/>
                    <a:pt x="41" y="0"/>
                    <a:pt x="91" y="0"/>
                  </a:cubicBezTo>
                  <a:cubicBezTo>
                    <a:pt x="1100" y="0"/>
                    <a:pt x="1100" y="0"/>
                    <a:pt x="1100" y="0"/>
                  </a:cubicBezTo>
                  <a:cubicBezTo>
                    <a:pt x="1150" y="0"/>
                    <a:pt x="1191" y="40"/>
                    <a:pt x="1191" y="90"/>
                  </a:cubicBezTo>
                  <a:cubicBezTo>
                    <a:pt x="1191" y="899"/>
                    <a:pt x="1191" y="899"/>
                    <a:pt x="1191" y="899"/>
                  </a:cubicBezTo>
                  <a:cubicBezTo>
                    <a:pt x="1191" y="949"/>
                    <a:pt x="1150" y="990"/>
                    <a:pt x="1100" y="990"/>
                  </a:cubicBezTo>
                </a:path>
              </a:pathLst>
            </a:custGeom>
            <a:solidFill>
              <a:srgbClr val="F3A4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2" name="Rectangle 448"/>
            <p:cNvSpPr>
              <a:spLocks noChangeArrowheads="1"/>
            </p:cNvSpPr>
            <p:nvPr>
              <p:custDataLst>
                <p:tags r:id="rId434"/>
              </p:custDataLst>
            </p:nvPr>
          </p:nvSpPr>
          <p:spPr bwMode="auto">
            <a:xfrm>
              <a:off x="675387" y="4188701"/>
              <a:ext cx="1532552" cy="1143174"/>
            </a:xfrm>
            <a:prstGeom prst="rect">
              <a:avLst/>
            </a:prstGeom>
            <a:solidFill>
              <a:srgbClr val="FBFD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3" name="Rectangle 449"/>
            <p:cNvSpPr>
              <a:spLocks noChangeArrowheads="1"/>
            </p:cNvSpPr>
            <p:nvPr>
              <p:custDataLst>
                <p:tags r:id="rId435"/>
              </p:custDataLst>
            </p:nvPr>
          </p:nvSpPr>
          <p:spPr bwMode="auto">
            <a:xfrm>
              <a:off x="675387" y="4188701"/>
              <a:ext cx="1532552" cy="114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4" name="Freeform 450"/>
            <p:cNvSpPr>
              <a:spLocks noEditPoints="1"/>
            </p:cNvSpPr>
            <p:nvPr>
              <p:custDataLst>
                <p:tags r:id="rId436"/>
              </p:custDataLst>
            </p:nvPr>
          </p:nvSpPr>
          <p:spPr bwMode="auto">
            <a:xfrm>
              <a:off x="1128414" y="4724095"/>
              <a:ext cx="33697" cy="335714"/>
            </a:xfrm>
            <a:custGeom>
              <a:avLst/>
              <a:gdLst>
                <a:gd name="T0" fmla="*/ 21 w 25"/>
                <a:gd name="T1" fmla="*/ 250 h 250"/>
                <a:gd name="T2" fmla="*/ 3 w 25"/>
                <a:gd name="T3" fmla="*/ 250 h 250"/>
                <a:gd name="T4" fmla="*/ 0 w 25"/>
                <a:gd name="T5" fmla="*/ 247 h 250"/>
                <a:gd name="T6" fmla="*/ 0 w 25"/>
                <a:gd name="T7" fmla="*/ 4 h 250"/>
                <a:gd name="T8" fmla="*/ 3 w 25"/>
                <a:gd name="T9" fmla="*/ 0 h 250"/>
                <a:gd name="T10" fmla="*/ 21 w 25"/>
                <a:gd name="T11" fmla="*/ 0 h 250"/>
                <a:gd name="T12" fmla="*/ 25 w 25"/>
                <a:gd name="T13" fmla="*/ 4 h 250"/>
                <a:gd name="T14" fmla="*/ 25 w 25"/>
                <a:gd name="T15" fmla="*/ 247 h 250"/>
                <a:gd name="T16" fmla="*/ 21 w 25"/>
                <a:gd name="T17" fmla="*/ 250 h 250"/>
                <a:gd name="T18" fmla="*/ 6 w 25"/>
                <a:gd name="T19" fmla="*/ 244 h 250"/>
                <a:gd name="T20" fmla="*/ 18 w 25"/>
                <a:gd name="T21" fmla="*/ 244 h 250"/>
                <a:gd name="T22" fmla="*/ 18 w 25"/>
                <a:gd name="T23" fmla="*/ 7 h 250"/>
                <a:gd name="T24" fmla="*/ 6 w 25"/>
                <a:gd name="T25" fmla="*/ 7 h 250"/>
                <a:gd name="T26" fmla="*/ 6 w 25"/>
                <a:gd name="T27" fmla="*/ 24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0">
                  <a:moveTo>
                    <a:pt x="21" y="250"/>
                  </a:moveTo>
                  <a:cubicBezTo>
                    <a:pt x="3" y="250"/>
                    <a:pt x="3" y="250"/>
                    <a:pt x="3" y="250"/>
                  </a:cubicBezTo>
                  <a:cubicBezTo>
                    <a:pt x="1" y="250"/>
                    <a:pt x="0" y="249"/>
                    <a:pt x="0" y="247"/>
                  </a:cubicBezTo>
                  <a:cubicBezTo>
                    <a:pt x="0" y="4"/>
                    <a:pt x="0" y="4"/>
                    <a:pt x="0" y="4"/>
                  </a:cubicBezTo>
                  <a:cubicBezTo>
                    <a:pt x="0" y="2"/>
                    <a:pt x="1" y="0"/>
                    <a:pt x="3" y="0"/>
                  </a:cubicBezTo>
                  <a:cubicBezTo>
                    <a:pt x="21" y="0"/>
                    <a:pt x="21" y="0"/>
                    <a:pt x="21" y="0"/>
                  </a:cubicBezTo>
                  <a:cubicBezTo>
                    <a:pt x="23" y="0"/>
                    <a:pt x="25" y="2"/>
                    <a:pt x="25" y="4"/>
                  </a:cubicBezTo>
                  <a:cubicBezTo>
                    <a:pt x="25" y="247"/>
                    <a:pt x="25" y="247"/>
                    <a:pt x="25" y="247"/>
                  </a:cubicBezTo>
                  <a:cubicBezTo>
                    <a:pt x="25" y="249"/>
                    <a:pt x="23" y="250"/>
                    <a:pt x="21" y="250"/>
                  </a:cubicBezTo>
                  <a:moveTo>
                    <a:pt x="6" y="244"/>
                  </a:moveTo>
                  <a:cubicBezTo>
                    <a:pt x="18" y="244"/>
                    <a:pt x="18" y="244"/>
                    <a:pt x="18" y="244"/>
                  </a:cubicBezTo>
                  <a:cubicBezTo>
                    <a:pt x="18" y="7"/>
                    <a:pt x="18" y="7"/>
                    <a:pt x="18" y="7"/>
                  </a:cubicBezTo>
                  <a:cubicBezTo>
                    <a:pt x="6" y="7"/>
                    <a:pt x="6" y="7"/>
                    <a:pt x="6" y="7"/>
                  </a:cubicBezTo>
                  <a:cubicBezTo>
                    <a:pt x="6" y="244"/>
                    <a:pt x="6" y="244"/>
                    <a:pt x="6" y="244"/>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5" name="Freeform 451"/>
            <p:cNvSpPr>
              <a:spLocks noEditPoints="1"/>
            </p:cNvSpPr>
            <p:nvPr>
              <p:custDataLst>
                <p:tags r:id="rId437"/>
              </p:custDataLst>
            </p:nvPr>
          </p:nvSpPr>
          <p:spPr bwMode="auto">
            <a:xfrm>
              <a:off x="1078494" y="4841408"/>
              <a:ext cx="33697" cy="218402"/>
            </a:xfrm>
            <a:custGeom>
              <a:avLst/>
              <a:gdLst>
                <a:gd name="T0" fmla="*/ 22 w 25"/>
                <a:gd name="T1" fmla="*/ 163 h 163"/>
                <a:gd name="T2" fmla="*/ 4 w 25"/>
                <a:gd name="T3" fmla="*/ 163 h 163"/>
                <a:gd name="T4" fmla="*/ 0 w 25"/>
                <a:gd name="T5" fmla="*/ 160 h 163"/>
                <a:gd name="T6" fmla="*/ 0 w 25"/>
                <a:gd name="T7" fmla="*/ 4 h 163"/>
                <a:gd name="T8" fmla="*/ 4 w 25"/>
                <a:gd name="T9" fmla="*/ 0 h 163"/>
                <a:gd name="T10" fmla="*/ 22 w 25"/>
                <a:gd name="T11" fmla="*/ 0 h 163"/>
                <a:gd name="T12" fmla="*/ 25 w 25"/>
                <a:gd name="T13" fmla="*/ 4 h 163"/>
                <a:gd name="T14" fmla="*/ 25 w 25"/>
                <a:gd name="T15" fmla="*/ 160 h 163"/>
                <a:gd name="T16" fmla="*/ 22 w 25"/>
                <a:gd name="T17" fmla="*/ 163 h 163"/>
                <a:gd name="T18" fmla="*/ 7 w 25"/>
                <a:gd name="T19" fmla="*/ 157 h 163"/>
                <a:gd name="T20" fmla="*/ 19 w 25"/>
                <a:gd name="T21" fmla="*/ 157 h 163"/>
                <a:gd name="T22" fmla="*/ 19 w 25"/>
                <a:gd name="T23" fmla="*/ 7 h 163"/>
                <a:gd name="T24" fmla="*/ 7 w 25"/>
                <a:gd name="T25" fmla="*/ 7 h 163"/>
                <a:gd name="T26" fmla="*/ 7 w 25"/>
                <a:gd name="T27" fmla="*/ 1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63">
                  <a:moveTo>
                    <a:pt x="22" y="163"/>
                  </a:moveTo>
                  <a:cubicBezTo>
                    <a:pt x="4" y="163"/>
                    <a:pt x="4" y="163"/>
                    <a:pt x="4" y="163"/>
                  </a:cubicBezTo>
                  <a:cubicBezTo>
                    <a:pt x="2" y="163"/>
                    <a:pt x="0" y="162"/>
                    <a:pt x="0" y="160"/>
                  </a:cubicBezTo>
                  <a:cubicBezTo>
                    <a:pt x="0" y="4"/>
                    <a:pt x="0" y="4"/>
                    <a:pt x="0" y="4"/>
                  </a:cubicBezTo>
                  <a:cubicBezTo>
                    <a:pt x="0" y="2"/>
                    <a:pt x="2" y="0"/>
                    <a:pt x="4" y="0"/>
                  </a:cubicBezTo>
                  <a:cubicBezTo>
                    <a:pt x="22" y="0"/>
                    <a:pt x="22" y="0"/>
                    <a:pt x="22" y="0"/>
                  </a:cubicBezTo>
                  <a:cubicBezTo>
                    <a:pt x="24" y="0"/>
                    <a:pt x="25" y="2"/>
                    <a:pt x="25" y="4"/>
                  </a:cubicBezTo>
                  <a:cubicBezTo>
                    <a:pt x="25" y="160"/>
                    <a:pt x="25" y="160"/>
                    <a:pt x="25" y="160"/>
                  </a:cubicBezTo>
                  <a:cubicBezTo>
                    <a:pt x="25" y="162"/>
                    <a:pt x="24" y="163"/>
                    <a:pt x="22" y="163"/>
                  </a:cubicBezTo>
                  <a:moveTo>
                    <a:pt x="7" y="157"/>
                  </a:moveTo>
                  <a:cubicBezTo>
                    <a:pt x="19" y="157"/>
                    <a:pt x="19" y="157"/>
                    <a:pt x="19" y="157"/>
                  </a:cubicBezTo>
                  <a:cubicBezTo>
                    <a:pt x="19" y="7"/>
                    <a:pt x="19" y="7"/>
                    <a:pt x="19" y="7"/>
                  </a:cubicBezTo>
                  <a:cubicBezTo>
                    <a:pt x="7" y="7"/>
                    <a:pt x="7" y="7"/>
                    <a:pt x="7" y="7"/>
                  </a:cubicBezTo>
                  <a:cubicBezTo>
                    <a:pt x="7" y="157"/>
                    <a:pt x="7" y="157"/>
                    <a:pt x="7" y="157"/>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6" name="Freeform 452"/>
            <p:cNvSpPr>
              <a:spLocks noEditPoints="1"/>
            </p:cNvSpPr>
            <p:nvPr>
              <p:custDataLst>
                <p:tags r:id="rId438"/>
              </p:custDataLst>
            </p:nvPr>
          </p:nvSpPr>
          <p:spPr bwMode="auto">
            <a:xfrm>
              <a:off x="1029821" y="4630495"/>
              <a:ext cx="33697" cy="429314"/>
            </a:xfrm>
            <a:custGeom>
              <a:avLst/>
              <a:gdLst>
                <a:gd name="T0" fmla="*/ 21 w 25"/>
                <a:gd name="T1" fmla="*/ 319 h 319"/>
                <a:gd name="T2" fmla="*/ 3 w 25"/>
                <a:gd name="T3" fmla="*/ 319 h 319"/>
                <a:gd name="T4" fmla="*/ 0 w 25"/>
                <a:gd name="T5" fmla="*/ 316 h 319"/>
                <a:gd name="T6" fmla="*/ 0 w 25"/>
                <a:gd name="T7" fmla="*/ 3 h 319"/>
                <a:gd name="T8" fmla="*/ 3 w 25"/>
                <a:gd name="T9" fmla="*/ 0 h 319"/>
                <a:gd name="T10" fmla="*/ 21 w 25"/>
                <a:gd name="T11" fmla="*/ 0 h 319"/>
                <a:gd name="T12" fmla="*/ 25 w 25"/>
                <a:gd name="T13" fmla="*/ 3 h 319"/>
                <a:gd name="T14" fmla="*/ 25 w 25"/>
                <a:gd name="T15" fmla="*/ 316 h 319"/>
                <a:gd name="T16" fmla="*/ 21 w 25"/>
                <a:gd name="T17" fmla="*/ 319 h 319"/>
                <a:gd name="T18" fmla="*/ 6 w 25"/>
                <a:gd name="T19" fmla="*/ 313 h 319"/>
                <a:gd name="T20" fmla="*/ 18 w 25"/>
                <a:gd name="T21" fmla="*/ 313 h 319"/>
                <a:gd name="T22" fmla="*/ 18 w 25"/>
                <a:gd name="T23" fmla="*/ 7 h 319"/>
                <a:gd name="T24" fmla="*/ 6 w 25"/>
                <a:gd name="T25" fmla="*/ 7 h 319"/>
                <a:gd name="T26" fmla="*/ 6 w 25"/>
                <a:gd name="T27"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9">
                  <a:moveTo>
                    <a:pt x="21" y="319"/>
                  </a:moveTo>
                  <a:cubicBezTo>
                    <a:pt x="3" y="319"/>
                    <a:pt x="3" y="319"/>
                    <a:pt x="3" y="319"/>
                  </a:cubicBezTo>
                  <a:cubicBezTo>
                    <a:pt x="1" y="319"/>
                    <a:pt x="0" y="318"/>
                    <a:pt x="0" y="316"/>
                  </a:cubicBezTo>
                  <a:cubicBezTo>
                    <a:pt x="0" y="3"/>
                    <a:pt x="0" y="3"/>
                    <a:pt x="0" y="3"/>
                  </a:cubicBezTo>
                  <a:cubicBezTo>
                    <a:pt x="0" y="2"/>
                    <a:pt x="1" y="0"/>
                    <a:pt x="3" y="0"/>
                  </a:cubicBezTo>
                  <a:cubicBezTo>
                    <a:pt x="21" y="0"/>
                    <a:pt x="21" y="0"/>
                    <a:pt x="21" y="0"/>
                  </a:cubicBezTo>
                  <a:cubicBezTo>
                    <a:pt x="23" y="0"/>
                    <a:pt x="25" y="2"/>
                    <a:pt x="25" y="3"/>
                  </a:cubicBezTo>
                  <a:cubicBezTo>
                    <a:pt x="25" y="316"/>
                    <a:pt x="25" y="316"/>
                    <a:pt x="25" y="316"/>
                  </a:cubicBezTo>
                  <a:cubicBezTo>
                    <a:pt x="25" y="318"/>
                    <a:pt x="23" y="319"/>
                    <a:pt x="21" y="319"/>
                  </a:cubicBezTo>
                  <a:moveTo>
                    <a:pt x="6" y="313"/>
                  </a:moveTo>
                  <a:cubicBezTo>
                    <a:pt x="18" y="313"/>
                    <a:pt x="18" y="313"/>
                    <a:pt x="18" y="313"/>
                  </a:cubicBezTo>
                  <a:cubicBezTo>
                    <a:pt x="18" y="7"/>
                    <a:pt x="18" y="7"/>
                    <a:pt x="18" y="7"/>
                  </a:cubicBezTo>
                  <a:cubicBezTo>
                    <a:pt x="6" y="7"/>
                    <a:pt x="6" y="7"/>
                    <a:pt x="6" y="7"/>
                  </a:cubicBezTo>
                  <a:cubicBezTo>
                    <a:pt x="6" y="313"/>
                    <a:pt x="6" y="313"/>
                    <a:pt x="6" y="313"/>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7" name="Freeform 453"/>
            <p:cNvSpPr>
              <a:spLocks noEditPoints="1"/>
            </p:cNvSpPr>
            <p:nvPr>
              <p:custDataLst>
                <p:tags r:id="rId439"/>
              </p:custDataLst>
            </p:nvPr>
          </p:nvSpPr>
          <p:spPr bwMode="auto">
            <a:xfrm>
              <a:off x="979901" y="4838912"/>
              <a:ext cx="33697" cy="220898"/>
            </a:xfrm>
            <a:custGeom>
              <a:avLst/>
              <a:gdLst>
                <a:gd name="T0" fmla="*/ 22 w 25"/>
                <a:gd name="T1" fmla="*/ 164 h 164"/>
                <a:gd name="T2" fmla="*/ 4 w 25"/>
                <a:gd name="T3" fmla="*/ 164 h 164"/>
                <a:gd name="T4" fmla="*/ 0 w 25"/>
                <a:gd name="T5" fmla="*/ 161 h 164"/>
                <a:gd name="T6" fmla="*/ 0 w 25"/>
                <a:gd name="T7" fmla="*/ 3 h 164"/>
                <a:gd name="T8" fmla="*/ 4 w 25"/>
                <a:gd name="T9" fmla="*/ 0 h 164"/>
                <a:gd name="T10" fmla="*/ 22 w 25"/>
                <a:gd name="T11" fmla="*/ 0 h 164"/>
                <a:gd name="T12" fmla="*/ 25 w 25"/>
                <a:gd name="T13" fmla="*/ 3 h 164"/>
                <a:gd name="T14" fmla="*/ 25 w 25"/>
                <a:gd name="T15" fmla="*/ 161 h 164"/>
                <a:gd name="T16" fmla="*/ 22 w 25"/>
                <a:gd name="T17" fmla="*/ 164 h 164"/>
                <a:gd name="T18" fmla="*/ 7 w 25"/>
                <a:gd name="T19" fmla="*/ 158 h 164"/>
                <a:gd name="T20" fmla="*/ 19 w 25"/>
                <a:gd name="T21" fmla="*/ 158 h 164"/>
                <a:gd name="T22" fmla="*/ 19 w 25"/>
                <a:gd name="T23" fmla="*/ 6 h 164"/>
                <a:gd name="T24" fmla="*/ 7 w 25"/>
                <a:gd name="T25" fmla="*/ 6 h 164"/>
                <a:gd name="T26" fmla="*/ 7 w 25"/>
                <a:gd name="T27" fmla="*/ 15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64">
                  <a:moveTo>
                    <a:pt x="22" y="164"/>
                  </a:moveTo>
                  <a:cubicBezTo>
                    <a:pt x="4" y="164"/>
                    <a:pt x="4" y="164"/>
                    <a:pt x="4" y="164"/>
                  </a:cubicBezTo>
                  <a:cubicBezTo>
                    <a:pt x="2" y="164"/>
                    <a:pt x="0" y="163"/>
                    <a:pt x="0" y="161"/>
                  </a:cubicBezTo>
                  <a:cubicBezTo>
                    <a:pt x="0" y="3"/>
                    <a:pt x="0" y="3"/>
                    <a:pt x="0" y="3"/>
                  </a:cubicBezTo>
                  <a:cubicBezTo>
                    <a:pt x="0" y="1"/>
                    <a:pt x="2" y="0"/>
                    <a:pt x="4" y="0"/>
                  </a:cubicBezTo>
                  <a:cubicBezTo>
                    <a:pt x="22" y="0"/>
                    <a:pt x="22" y="0"/>
                    <a:pt x="22" y="0"/>
                  </a:cubicBezTo>
                  <a:cubicBezTo>
                    <a:pt x="24" y="0"/>
                    <a:pt x="25" y="1"/>
                    <a:pt x="25" y="3"/>
                  </a:cubicBezTo>
                  <a:cubicBezTo>
                    <a:pt x="25" y="161"/>
                    <a:pt x="25" y="161"/>
                    <a:pt x="25" y="161"/>
                  </a:cubicBezTo>
                  <a:cubicBezTo>
                    <a:pt x="25" y="163"/>
                    <a:pt x="24" y="164"/>
                    <a:pt x="22" y="164"/>
                  </a:cubicBezTo>
                  <a:moveTo>
                    <a:pt x="7" y="158"/>
                  </a:moveTo>
                  <a:cubicBezTo>
                    <a:pt x="19" y="158"/>
                    <a:pt x="19" y="158"/>
                    <a:pt x="19" y="158"/>
                  </a:cubicBezTo>
                  <a:cubicBezTo>
                    <a:pt x="19" y="6"/>
                    <a:pt x="19" y="6"/>
                    <a:pt x="19" y="6"/>
                  </a:cubicBezTo>
                  <a:cubicBezTo>
                    <a:pt x="7" y="6"/>
                    <a:pt x="7" y="6"/>
                    <a:pt x="7" y="6"/>
                  </a:cubicBezTo>
                  <a:cubicBezTo>
                    <a:pt x="7" y="158"/>
                    <a:pt x="7" y="158"/>
                    <a:pt x="7" y="158"/>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8" name="Freeform 454"/>
            <p:cNvSpPr>
              <a:spLocks noEditPoints="1"/>
            </p:cNvSpPr>
            <p:nvPr>
              <p:custDataLst>
                <p:tags r:id="rId440"/>
              </p:custDataLst>
            </p:nvPr>
          </p:nvSpPr>
          <p:spPr bwMode="auto">
            <a:xfrm>
              <a:off x="931229" y="4956225"/>
              <a:ext cx="33697" cy="103585"/>
            </a:xfrm>
            <a:custGeom>
              <a:avLst/>
              <a:gdLst>
                <a:gd name="T0" fmla="*/ 21 w 25"/>
                <a:gd name="T1" fmla="*/ 77 h 77"/>
                <a:gd name="T2" fmla="*/ 3 w 25"/>
                <a:gd name="T3" fmla="*/ 77 h 77"/>
                <a:gd name="T4" fmla="*/ 0 w 25"/>
                <a:gd name="T5" fmla="*/ 74 h 77"/>
                <a:gd name="T6" fmla="*/ 0 w 25"/>
                <a:gd name="T7" fmla="*/ 3 h 77"/>
                <a:gd name="T8" fmla="*/ 3 w 25"/>
                <a:gd name="T9" fmla="*/ 0 h 77"/>
                <a:gd name="T10" fmla="*/ 21 w 25"/>
                <a:gd name="T11" fmla="*/ 0 h 77"/>
                <a:gd name="T12" fmla="*/ 25 w 25"/>
                <a:gd name="T13" fmla="*/ 3 h 77"/>
                <a:gd name="T14" fmla="*/ 25 w 25"/>
                <a:gd name="T15" fmla="*/ 74 h 77"/>
                <a:gd name="T16" fmla="*/ 21 w 25"/>
                <a:gd name="T17" fmla="*/ 77 h 77"/>
                <a:gd name="T18" fmla="*/ 6 w 25"/>
                <a:gd name="T19" fmla="*/ 71 h 77"/>
                <a:gd name="T20" fmla="*/ 18 w 25"/>
                <a:gd name="T21" fmla="*/ 71 h 77"/>
                <a:gd name="T22" fmla="*/ 18 w 25"/>
                <a:gd name="T23" fmla="*/ 7 h 77"/>
                <a:gd name="T24" fmla="*/ 6 w 25"/>
                <a:gd name="T25" fmla="*/ 7 h 77"/>
                <a:gd name="T26" fmla="*/ 6 w 25"/>
                <a:gd name="T2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77">
                  <a:moveTo>
                    <a:pt x="21" y="77"/>
                  </a:moveTo>
                  <a:cubicBezTo>
                    <a:pt x="3" y="77"/>
                    <a:pt x="3" y="77"/>
                    <a:pt x="3" y="77"/>
                  </a:cubicBezTo>
                  <a:cubicBezTo>
                    <a:pt x="1" y="77"/>
                    <a:pt x="0" y="76"/>
                    <a:pt x="0" y="74"/>
                  </a:cubicBezTo>
                  <a:cubicBezTo>
                    <a:pt x="0" y="3"/>
                    <a:pt x="0" y="3"/>
                    <a:pt x="0" y="3"/>
                  </a:cubicBezTo>
                  <a:cubicBezTo>
                    <a:pt x="0" y="2"/>
                    <a:pt x="1" y="0"/>
                    <a:pt x="3" y="0"/>
                  </a:cubicBezTo>
                  <a:cubicBezTo>
                    <a:pt x="21" y="0"/>
                    <a:pt x="21" y="0"/>
                    <a:pt x="21" y="0"/>
                  </a:cubicBezTo>
                  <a:cubicBezTo>
                    <a:pt x="23" y="0"/>
                    <a:pt x="25" y="2"/>
                    <a:pt x="25" y="3"/>
                  </a:cubicBezTo>
                  <a:cubicBezTo>
                    <a:pt x="25" y="74"/>
                    <a:pt x="25" y="74"/>
                    <a:pt x="25" y="74"/>
                  </a:cubicBezTo>
                  <a:cubicBezTo>
                    <a:pt x="25" y="76"/>
                    <a:pt x="23" y="77"/>
                    <a:pt x="21" y="77"/>
                  </a:cubicBezTo>
                  <a:moveTo>
                    <a:pt x="6" y="71"/>
                  </a:moveTo>
                  <a:cubicBezTo>
                    <a:pt x="18" y="71"/>
                    <a:pt x="18" y="71"/>
                    <a:pt x="18" y="71"/>
                  </a:cubicBezTo>
                  <a:cubicBezTo>
                    <a:pt x="18" y="7"/>
                    <a:pt x="18" y="7"/>
                    <a:pt x="18" y="7"/>
                  </a:cubicBezTo>
                  <a:cubicBezTo>
                    <a:pt x="6" y="7"/>
                    <a:pt x="6" y="7"/>
                    <a:pt x="6" y="7"/>
                  </a:cubicBezTo>
                  <a:cubicBezTo>
                    <a:pt x="6" y="71"/>
                    <a:pt x="6" y="71"/>
                    <a:pt x="6" y="71"/>
                  </a:cubicBezTo>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69" name="Freeform 455"/>
            <p:cNvSpPr>
              <a:spLocks noEditPoints="1"/>
            </p:cNvSpPr>
            <p:nvPr>
              <p:custDataLst>
                <p:tags r:id="rId441"/>
              </p:custDataLst>
            </p:nvPr>
          </p:nvSpPr>
          <p:spPr bwMode="auto">
            <a:xfrm>
              <a:off x="882556" y="4782752"/>
              <a:ext cx="32448" cy="277057"/>
            </a:xfrm>
            <a:custGeom>
              <a:avLst/>
              <a:gdLst>
                <a:gd name="T0" fmla="*/ 21 w 24"/>
                <a:gd name="T1" fmla="*/ 206 h 206"/>
                <a:gd name="T2" fmla="*/ 3 w 24"/>
                <a:gd name="T3" fmla="*/ 206 h 206"/>
                <a:gd name="T4" fmla="*/ 0 w 24"/>
                <a:gd name="T5" fmla="*/ 203 h 206"/>
                <a:gd name="T6" fmla="*/ 0 w 24"/>
                <a:gd name="T7" fmla="*/ 3 h 206"/>
                <a:gd name="T8" fmla="*/ 3 w 24"/>
                <a:gd name="T9" fmla="*/ 0 h 206"/>
                <a:gd name="T10" fmla="*/ 21 w 24"/>
                <a:gd name="T11" fmla="*/ 0 h 206"/>
                <a:gd name="T12" fmla="*/ 24 w 24"/>
                <a:gd name="T13" fmla="*/ 3 h 206"/>
                <a:gd name="T14" fmla="*/ 24 w 24"/>
                <a:gd name="T15" fmla="*/ 203 h 206"/>
                <a:gd name="T16" fmla="*/ 21 w 24"/>
                <a:gd name="T17" fmla="*/ 206 h 206"/>
                <a:gd name="T18" fmla="*/ 6 w 24"/>
                <a:gd name="T19" fmla="*/ 200 h 206"/>
                <a:gd name="T20" fmla="*/ 18 w 24"/>
                <a:gd name="T21" fmla="*/ 200 h 206"/>
                <a:gd name="T22" fmla="*/ 18 w 24"/>
                <a:gd name="T23" fmla="*/ 6 h 206"/>
                <a:gd name="T24" fmla="*/ 6 w 24"/>
                <a:gd name="T25" fmla="*/ 6 h 206"/>
                <a:gd name="T26" fmla="*/ 6 w 24"/>
                <a:gd name="T27" fmla="*/ 20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6">
                  <a:moveTo>
                    <a:pt x="21" y="206"/>
                  </a:moveTo>
                  <a:cubicBezTo>
                    <a:pt x="3" y="206"/>
                    <a:pt x="3" y="206"/>
                    <a:pt x="3" y="206"/>
                  </a:cubicBezTo>
                  <a:cubicBezTo>
                    <a:pt x="1" y="206"/>
                    <a:pt x="0" y="205"/>
                    <a:pt x="0" y="203"/>
                  </a:cubicBezTo>
                  <a:cubicBezTo>
                    <a:pt x="0" y="3"/>
                    <a:pt x="0" y="3"/>
                    <a:pt x="0" y="3"/>
                  </a:cubicBezTo>
                  <a:cubicBezTo>
                    <a:pt x="0" y="1"/>
                    <a:pt x="1" y="0"/>
                    <a:pt x="3" y="0"/>
                  </a:cubicBezTo>
                  <a:cubicBezTo>
                    <a:pt x="21" y="0"/>
                    <a:pt x="21" y="0"/>
                    <a:pt x="21" y="0"/>
                  </a:cubicBezTo>
                  <a:cubicBezTo>
                    <a:pt x="23" y="0"/>
                    <a:pt x="24" y="1"/>
                    <a:pt x="24" y="3"/>
                  </a:cubicBezTo>
                  <a:cubicBezTo>
                    <a:pt x="24" y="203"/>
                    <a:pt x="24" y="203"/>
                    <a:pt x="24" y="203"/>
                  </a:cubicBezTo>
                  <a:cubicBezTo>
                    <a:pt x="24" y="205"/>
                    <a:pt x="23" y="206"/>
                    <a:pt x="21" y="206"/>
                  </a:cubicBezTo>
                  <a:close/>
                  <a:moveTo>
                    <a:pt x="6" y="200"/>
                  </a:moveTo>
                  <a:cubicBezTo>
                    <a:pt x="18" y="200"/>
                    <a:pt x="18" y="200"/>
                    <a:pt x="18" y="200"/>
                  </a:cubicBezTo>
                  <a:cubicBezTo>
                    <a:pt x="18" y="6"/>
                    <a:pt x="18" y="6"/>
                    <a:pt x="18" y="6"/>
                  </a:cubicBezTo>
                  <a:cubicBezTo>
                    <a:pt x="6" y="6"/>
                    <a:pt x="6" y="6"/>
                    <a:pt x="6" y="6"/>
                  </a:cubicBezTo>
                  <a:lnTo>
                    <a:pt x="6" y="200"/>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0" name="Freeform 456"/>
            <p:cNvSpPr>
              <a:spLocks noEditPoints="1"/>
            </p:cNvSpPr>
            <p:nvPr>
              <p:custDataLst>
                <p:tags r:id="rId442"/>
              </p:custDataLst>
            </p:nvPr>
          </p:nvSpPr>
          <p:spPr bwMode="auto">
            <a:xfrm>
              <a:off x="832636" y="4724095"/>
              <a:ext cx="33697" cy="335714"/>
            </a:xfrm>
            <a:custGeom>
              <a:avLst/>
              <a:gdLst>
                <a:gd name="T0" fmla="*/ 22 w 25"/>
                <a:gd name="T1" fmla="*/ 250 h 250"/>
                <a:gd name="T2" fmla="*/ 3 w 25"/>
                <a:gd name="T3" fmla="*/ 250 h 250"/>
                <a:gd name="T4" fmla="*/ 0 w 25"/>
                <a:gd name="T5" fmla="*/ 247 h 250"/>
                <a:gd name="T6" fmla="*/ 0 w 25"/>
                <a:gd name="T7" fmla="*/ 3 h 250"/>
                <a:gd name="T8" fmla="*/ 3 w 25"/>
                <a:gd name="T9" fmla="*/ 0 h 250"/>
                <a:gd name="T10" fmla="*/ 22 w 25"/>
                <a:gd name="T11" fmla="*/ 0 h 250"/>
                <a:gd name="T12" fmla="*/ 25 w 25"/>
                <a:gd name="T13" fmla="*/ 3 h 250"/>
                <a:gd name="T14" fmla="*/ 25 w 25"/>
                <a:gd name="T15" fmla="*/ 247 h 250"/>
                <a:gd name="T16" fmla="*/ 22 w 25"/>
                <a:gd name="T17" fmla="*/ 250 h 250"/>
                <a:gd name="T18" fmla="*/ 7 w 25"/>
                <a:gd name="T19" fmla="*/ 244 h 250"/>
                <a:gd name="T20" fmla="*/ 18 w 25"/>
                <a:gd name="T21" fmla="*/ 244 h 250"/>
                <a:gd name="T22" fmla="*/ 18 w 25"/>
                <a:gd name="T23" fmla="*/ 6 h 250"/>
                <a:gd name="T24" fmla="*/ 7 w 25"/>
                <a:gd name="T25" fmla="*/ 6 h 250"/>
                <a:gd name="T26" fmla="*/ 7 w 25"/>
                <a:gd name="T27" fmla="*/ 24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0">
                  <a:moveTo>
                    <a:pt x="22" y="250"/>
                  </a:moveTo>
                  <a:cubicBezTo>
                    <a:pt x="3" y="250"/>
                    <a:pt x="3" y="250"/>
                    <a:pt x="3" y="250"/>
                  </a:cubicBezTo>
                  <a:cubicBezTo>
                    <a:pt x="2" y="250"/>
                    <a:pt x="0" y="249"/>
                    <a:pt x="0" y="247"/>
                  </a:cubicBezTo>
                  <a:cubicBezTo>
                    <a:pt x="0" y="3"/>
                    <a:pt x="0" y="3"/>
                    <a:pt x="0" y="3"/>
                  </a:cubicBezTo>
                  <a:cubicBezTo>
                    <a:pt x="0" y="1"/>
                    <a:pt x="2" y="0"/>
                    <a:pt x="3" y="0"/>
                  </a:cubicBezTo>
                  <a:cubicBezTo>
                    <a:pt x="22" y="0"/>
                    <a:pt x="22" y="0"/>
                    <a:pt x="22" y="0"/>
                  </a:cubicBezTo>
                  <a:cubicBezTo>
                    <a:pt x="23" y="0"/>
                    <a:pt x="25" y="1"/>
                    <a:pt x="25" y="3"/>
                  </a:cubicBezTo>
                  <a:cubicBezTo>
                    <a:pt x="25" y="247"/>
                    <a:pt x="25" y="247"/>
                    <a:pt x="25" y="247"/>
                  </a:cubicBezTo>
                  <a:cubicBezTo>
                    <a:pt x="25" y="249"/>
                    <a:pt x="23" y="250"/>
                    <a:pt x="22" y="250"/>
                  </a:cubicBezTo>
                  <a:close/>
                  <a:moveTo>
                    <a:pt x="7" y="244"/>
                  </a:moveTo>
                  <a:cubicBezTo>
                    <a:pt x="18" y="244"/>
                    <a:pt x="18" y="244"/>
                    <a:pt x="18" y="244"/>
                  </a:cubicBezTo>
                  <a:cubicBezTo>
                    <a:pt x="18" y="6"/>
                    <a:pt x="18" y="6"/>
                    <a:pt x="18" y="6"/>
                  </a:cubicBezTo>
                  <a:cubicBezTo>
                    <a:pt x="7" y="6"/>
                    <a:pt x="7" y="6"/>
                    <a:pt x="7" y="6"/>
                  </a:cubicBezTo>
                  <a:lnTo>
                    <a:pt x="7" y="244"/>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1" name="Freeform 457"/>
            <p:cNvSpPr>
              <a:spLocks noEditPoints="1"/>
            </p:cNvSpPr>
            <p:nvPr>
              <p:custDataLst>
                <p:tags r:id="rId443"/>
              </p:custDataLst>
            </p:nvPr>
          </p:nvSpPr>
          <p:spPr bwMode="auto">
            <a:xfrm>
              <a:off x="783964" y="4918784"/>
              <a:ext cx="32448" cy="141025"/>
            </a:xfrm>
            <a:custGeom>
              <a:avLst/>
              <a:gdLst>
                <a:gd name="T0" fmla="*/ 21 w 24"/>
                <a:gd name="T1" fmla="*/ 105 h 105"/>
                <a:gd name="T2" fmla="*/ 3 w 24"/>
                <a:gd name="T3" fmla="*/ 105 h 105"/>
                <a:gd name="T4" fmla="*/ 0 w 24"/>
                <a:gd name="T5" fmla="*/ 102 h 105"/>
                <a:gd name="T6" fmla="*/ 0 w 24"/>
                <a:gd name="T7" fmla="*/ 3 h 105"/>
                <a:gd name="T8" fmla="*/ 3 w 24"/>
                <a:gd name="T9" fmla="*/ 0 h 105"/>
                <a:gd name="T10" fmla="*/ 21 w 24"/>
                <a:gd name="T11" fmla="*/ 0 h 105"/>
                <a:gd name="T12" fmla="*/ 24 w 24"/>
                <a:gd name="T13" fmla="*/ 3 h 105"/>
                <a:gd name="T14" fmla="*/ 24 w 24"/>
                <a:gd name="T15" fmla="*/ 102 h 105"/>
                <a:gd name="T16" fmla="*/ 21 w 24"/>
                <a:gd name="T17" fmla="*/ 105 h 105"/>
                <a:gd name="T18" fmla="*/ 6 w 24"/>
                <a:gd name="T19" fmla="*/ 99 h 105"/>
                <a:gd name="T20" fmla="*/ 18 w 24"/>
                <a:gd name="T21" fmla="*/ 99 h 105"/>
                <a:gd name="T22" fmla="*/ 18 w 24"/>
                <a:gd name="T23" fmla="*/ 6 h 105"/>
                <a:gd name="T24" fmla="*/ 6 w 24"/>
                <a:gd name="T25" fmla="*/ 6 h 105"/>
                <a:gd name="T26" fmla="*/ 6 w 24"/>
                <a:gd name="T27" fmla="*/ 9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05">
                  <a:moveTo>
                    <a:pt x="21" y="105"/>
                  </a:moveTo>
                  <a:cubicBezTo>
                    <a:pt x="3" y="105"/>
                    <a:pt x="3" y="105"/>
                    <a:pt x="3" y="105"/>
                  </a:cubicBezTo>
                  <a:cubicBezTo>
                    <a:pt x="1" y="105"/>
                    <a:pt x="0" y="104"/>
                    <a:pt x="0" y="102"/>
                  </a:cubicBezTo>
                  <a:cubicBezTo>
                    <a:pt x="0" y="3"/>
                    <a:pt x="0" y="3"/>
                    <a:pt x="0" y="3"/>
                  </a:cubicBezTo>
                  <a:cubicBezTo>
                    <a:pt x="0" y="1"/>
                    <a:pt x="1" y="0"/>
                    <a:pt x="3" y="0"/>
                  </a:cubicBezTo>
                  <a:cubicBezTo>
                    <a:pt x="21" y="0"/>
                    <a:pt x="21" y="0"/>
                    <a:pt x="21" y="0"/>
                  </a:cubicBezTo>
                  <a:cubicBezTo>
                    <a:pt x="23" y="0"/>
                    <a:pt x="24" y="1"/>
                    <a:pt x="24" y="3"/>
                  </a:cubicBezTo>
                  <a:cubicBezTo>
                    <a:pt x="24" y="102"/>
                    <a:pt x="24" y="102"/>
                    <a:pt x="24" y="102"/>
                  </a:cubicBezTo>
                  <a:cubicBezTo>
                    <a:pt x="24" y="104"/>
                    <a:pt x="23" y="105"/>
                    <a:pt x="21" y="105"/>
                  </a:cubicBezTo>
                  <a:close/>
                  <a:moveTo>
                    <a:pt x="6" y="99"/>
                  </a:moveTo>
                  <a:cubicBezTo>
                    <a:pt x="18" y="99"/>
                    <a:pt x="18" y="99"/>
                    <a:pt x="18" y="99"/>
                  </a:cubicBezTo>
                  <a:cubicBezTo>
                    <a:pt x="18" y="6"/>
                    <a:pt x="18" y="6"/>
                    <a:pt x="18" y="6"/>
                  </a:cubicBezTo>
                  <a:cubicBezTo>
                    <a:pt x="6" y="6"/>
                    <a:pt x="6" y="6"/>
                    <a:pt x="6" y="6"/>
                  </a:cubicBezTo>
                  <a:lnTo>
                    <a:pt x="6"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2" name="Freeform 458"/>
            <p:cNvSpPr>
              <a:spLocks noEditPoints="1"/>
            </p:cNvSpPr>
            <p:nvPr>
              <p:custDataLst>
                <p:tags r:id="rId444"/>
              </p:custDataLst>
            </p:nvPr>
          </p:nvSpPr>
          <p:spPr bwMode="auto">
            <a:xfrm>
              <a:off x="734044" y="4983681"/>
              <a:ext cx="33697" cy="76129"/>
            </a:xfrm>
            <a:custGeom>
              <a:avLst/>
              <a:gdLst>
                <a:gd name="T0" fmla="*/ 22 w 25"/>
                <a:gd name="T1" fmla="*/ 57 h 57"/>
                <a:gd name="T2" fmla="*/ 3 w 25"/>
                <a:gd name="T3" fmla="*/ 57 h 57"/>
                <a:gd name="T4" fmla="*/ 0 w 25"/>
                <a:gd name="T5" fmla="*/ 54 h 57"/>
                <a:gd name="T6" fmla="*/ 0 w 25"/>
                <a:gd name="T7" fmla="*/ 4 h 57"/>
                <a:gd name="T8" fmla="*/ 3 w 25"/>
                <a:gd name="T9" fmla="*/ 0 h 57"/>
                <a:gd name="T10" fmla="*/ 22 w 25"/>
                <a:gd name="T11" fmla="*/ 0 h 57"/>
                <a:gd name="T12" fmla="*/ 25 w 25"/>
                <a:gd name="T13" fmla="*/ 4 h 57"/>
                <a:gd name="T14" fmla="*/ 25 w 25"/>
                <a:gd name="T15" fmla="*/ 54 h 57"/>
                <a:gd name="T16" fmla="*/ 22 w 25"/>
                <a:gd name="T17" fmla="*/ 57 h 57"/>
                <a:gd name="T18" fmla="*/ 7 w 25"/>
                <a:gd name="T19" fmla="*/ 51 h 57"/>
                <a:gd name="T20" fmla="*/ 18 w 25"/>
                <a:gd name="T21" fmla="*/ 51 h 57"/>
                <a:gd name="T22" fmla="*/ 18 w 25"/>
                <a:gd name="T23" fmla="*/ 7 h 57"/>
                <a:gd name="T24" fmla="*/ 7 w 25"/>
                <a:gd name="T25" fmla="*/ 7 h 57"/>
                <a:gd name="T26" fmla="*/ 7 w 25"/>
                <a:gd name="T2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7">
                  <a:moveTo>
                    <a:pt x="22" y="57"/>
                  </a:moveTo>
                  <a:cubicBezTo>
                    <a:pt x="3" y="57"/>
                    <a:pt x="3" y="57"/>
                    <a:pt x="3" y="57"/>
                  </a:cubicBezTo>
                  <a:cubicBezTo>
                    <a:pt x="2" y="57"/>
                    <a:pt x="0" y="56"/>
                    <a:pt x="0" y="54"/>
                  </a:cubicBezTo>
                  <a:cubicBezTo>
                    <a:pt x="0" y="4"/>
                    <a:pt x="0" y="4"/>
                    <a:pt x="0" y="4"/>
                  </a:cubicBezTo>
                  <a:cubicBezTo>
                    <a:pt x="0" y="2"/>
                    <a:pt x="2" y="0"/>
                    <a:pt x="3" y="0"/>
                  </a:cubicBezTo>
                  <a:cubicBezTo>
                    <a:pt x="22" y="0"/>
                    <a:pt x="22" y="0"/>
                    <a:pt x="22" y="0"/>
                  </a:cubicBezTo>
                  <a:cubicBezTo>
                    <a:pt x="23" y="0"/>
                    <a:pt x="25" y="2"/>
                    <a:pt x="25" y="4"/>
                  </a:cubicBezTo>
                  <a:cubicBezTo>
                    <a:pt x="25" y="54"/>
                    <a:pt x="25" y="54"/>
                    <a:pt x="25" y="54"/>
                  </a:cubicBezTo>
                  <a:cubicBezTo>
                    <a:pt x="25" y="56"/>
                    <a:pt x="23" y="57"/>
                    <a:pt x="22" y="57"/>
                  </a:cubicBezTo>
                  <a:close/>
                  <a:moveTo>
                    <a:pt x="7" y="51"/>
                  </a:moveTo>
                  <a:cubicBezTo>
                    <a:pt x="18" y="51"/>
                    <a:pt x="18" y="51"/>
                    <a:pt x="18" y="51"/>
                  </a:cubicBezTo>
                  <a:cubicBezTo>
                    <a:pt x="18" y="7"/>
                    <a:pt x="18" y="7"/>
                    <a:pt x="18" y="7"/>
                  </a:cubicBezTo>
                  <a:cubicBezTo>
                    <a:pt x="7" y="7"/>
                    <a:pt x="7" y="7"/>
                    <a:pt x="7" y="7"/>
                  </a:cubicBezTo>
                  <a:lnTo>
                    <a:pt x="7" y="51"/>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3" name="Freeform 459"/>
            <p:cNvSpPr>
              <a:spLocks noEditPoints="1"/>
            </p:cNvSpPr>
            <p:nvPr>
              <p:custDataLst>
                <p:tags r:id="rId445"/>
              </p:custDataLst>
            </p:nvPr>
          </p:nvSpPr>
          <p:spPr bwMode="auto">
            <a:xfrm>
              <a:off x="979901" y="5079778"/>
              <a:ext cx="33697" cy="141025"/>
            </a:xfrm>
            <a:custGeom>
              <a:avLst/>
              <a:gdLst>
                <a:gd name="T0" fmla="*/ 22 w 25"/>
                <a:gd name="T1" fmla="*/ 105 h 105"/>
                <a:gd name="T2" fmla="*/ 3 w 25"/>
                <a:gd name="T3" fmla="*/ 105 h 105"/>
                <a:gd name="T4" fmla="*/ 0 w 25"/>
                <a:gd name="T5" fmla="*/ 102 h 105"/>
                <a:gd name="T6" fmla="*/ 0 w 25"/>
                <a:gd name="T7" fmla="*/ 3 h 105"/>
                <a:gd name="T8" fmla="*/ 3 w 25"/>
                <a:gd name="T9" fmla="*/ 0 h 105"/>
                <a:gd name="T10" fmla="*/ 22 w 25"/>
                <a:gd name="T11" fmla="*/ 0 h 105"/>
                <a:gd name="T12" fmla="*/ 25 w 25"/>
                <a:gd name="T13" fmla="*/ 3 h 105"/>
                <a:gd name="T14" fmla="*/ 25 w 25"/>
                <a:gd name="T15" fmla="*/ 102 h 105"/>
                <a:gd name="T16" fmla="*/ 22 w 25"/>
                <a:gd name="T17" fmla="*/ 105 h 105"/>
                <a:gd name="T18" fmla="*/ 7 w 25"/>
                <a:gd name="T19" fmla="*/ 99 h 105"/>
                <a:gd name="T20" fmla="*/ 18 w 25"/>
                <a:gd name="T21" fmla="*/ 99 h 105"/>
                <a:gd name="T22" fmla="*/ 18 w 25"/>
                <a:gd name="T23" fmla="*/ 6 h 105"/>
                <a:gd name="T24" fmla="*/ 7 w 25"/>
                <a:gd name="T25" fmla="*/ 6 h 105"/>
                <a:gd name="T26" fmla="*/ 7 w 25"/>
                <a:gd name="T27" fmla="*/ 9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05">
                  <a:moveTo>
                    <a:pt x="22" y="105"/>
                  </a:moveTo>
                  <a:cubicBezTo>
                    <a:pt x="3" y="105"/>
                    <a:pt x="3" y="105"/>
                    <a:pt x="3" y="105"/>
                  </a:cubicBezTo>
                  <a:cubicBezTo>
                    <a:pt x="2" y="105"/>
                    <a:pt x="0" y="104"/>
                    <a:pt x="0" y="102"/>
                  </a:cubicBezTo>
                  <a:cubicBezTo>
                    <a:pt x="0" y="3"/>
                    <a:pt x="0" y="3"/>
                    <a:pt x="0" y="3"/>
                  </a:cubicBezTo>
                  <a:cubicBezTo>
                    <a:pt x="0" y="1"/>
                    <a:pt x="2" y="0"/>
                    <a:pt x="3" y="0"/>
                  </a:cubicBezTo>
                  <a:cubicBezTo>
                    <a:pt x="22" y="0"/>
                    <a:pt x="22" y="0"/>
                    <a:pt x="22" y="0"/>
                  </a:cubicBezTo>
                  <a:cubicBezTo>
                    <a:pt x="23" y="0"/>
                    <a:pt x="25" y="1"/>
                    <a:pt x="25" y="3"/>
                  </a:cubicBezTo>
                  <a:cubicBezTo>
                    <a:pt x="25" y="102"/>
                    <a:pt x="25" y="102"/>
                    <a:pt x="25" y="102"/>
                  </a:cubicBezTo>
                  <a:cubicBezTo>
                    <a:pt x="25" y="104"/>
                    <a:pt x="23" y="105"/>
                    <a:pt x="22" y="105"/>
                  </a:cubicBezTo>
                  <a:close/>
                  <a:moveTo>
                    <a:pt x="7" y="99"/>
                  </a:moveTo>
                  <a:cubicBezTo>
                    <a:pt x="18" y="99"/>
                    <a:pt x="18" y="99"/>
                    <a:pt x="18" y="99"/>
                  </a:cubicBezTo>
                  <a:cubicBezTo>
                    <a:pt x="18" y="6"/>
                    <a:pt x="18" y="6"/>
                    <a:pt x="18" y="6"/>
                  </a:cubicBezTo>
                  <a:cubicBezTo>
                    <a:pt x="7" y="6"/>
                    <a:pt x="7" y="6"/>
                    <a:pt x="7" y="6"/>
                  </a:cubicBezTo>
                  <a:lnTo>
                    <a:pt x="7"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4" name="Freeform 460"/>
            <p:cNvSpPr>
              <a:spLocks noEditPoints="1"/>
            </p:cNvSpPr>
            <p:nvPr>
              <p:custDataLst>
                <p:tags r:id="rId446"/>
              </p:custDataLst>
            </p:nvPr>
          </p:nvSpPr>
          <p:spPr bwMode="auto">
            <a:xfrm>
              <a:off x="1029821" y="5079778"/>
              <a:ext cx="32448" cy="82368"/>
            </a:xfrm>
            <a:custGeom>
              <a:avLst/>
              <a:gdLst>
                <a:gd name="T0" fmla="*/ 21 w 24"/>
                <a:gd name="T1" fmla="*/ 62 h 62"/>
                <a:gd name="T2" fmla="*/ 3 w 24"/>
                <a:gd name="T3" fmla="*/ 62 h 62"/>
                <a:gd name="T4" fmla="*/ 0 w 24"/>
                <a:gd name="T5" fmla="*/ 58 h 62"/>
                <a:gd name="T6" fmla="*/ 0 w 24"/>
                <a:gd name="T7" fmla="*/ 3 h 62"/>
                <a:gd name="T8" fmla="*/ 3 w 24"/>
                <a:gd name="T9" fmla="*/ 0 h 62"/>
                <a:gd name="T10" fmla="*/ 21 w 24"/>
                <a:gd name="T11" fmla="*/ 0 h 62"/>
                <a:gd name="T12" fmla="*/ 24 w 24"/>
                <a:gd name="T13" fmla="*/ 3 h 62"/>
                <a:gd name="T14" fmla="*/ 24 w 24"/>
                <a:gd name="T15" fmla="*/ 58 h 62"/>
                <a:gd name="T16" fmla="*/ 21 w 24"/>
                <a:gd name="T17" fmla="*/ 62 h 62"/>
                <a:gd name="T18" fmla="*/ 6 w 24"/>
                <a:gd name="T19" fmla="*/ 55 h 62"/>
                <a:gd name="T20" fmla="*/ 18 w 24"/>
                <a:gd name="T21" fmla="*/ 55 h 62"/>
                <a:gd name="T22" fmla="*/ 18 w 24"/>
                <a:gd name="T23" fmla="*/ 6 h 62"/>
                <a:gd name="T24" fmla="*/ 6 w 24"/>
                <a:gd name="T25" fmla="*/ 6 h 62"/>
                <a:gd name="T26" fmla="*/ 6 w 24"/>
                <a:gd name="T27" fmla="*/ 5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2">
                  <a:moveTo>
                    <a:pt x="21" y="62"/>
                  </a:moveTo>
                  <a:cubicBezTo>
                    <a:pt x="3" y="62"/>
                    <a:pt x="3" y="62"/>
                    <a:pt x="3" y="62"/>
                  </a:cubicBezTo>
                  <a:cubicBezTo>
                    <a:pt x="1" y="62"/>
                    <a:pt x="0" y="60"/>
                    <a:pt x="0" y="58"/>
                  </a:cubicBezTo>
                  <a:cubicBezTo>
                    <a:pt x="0" y="3"/>
                    <a:pt x="0" y="3"/>
                    <a:pt x="0" y="3"/>
                  </a:cubicBezTo>
                  <a:cubicBezTo>
                    <a:pt x="0" y="1"/>
                    <a:pt x="1" y="0"/>
                    <a:pt x="3" y="0"/>
                  </a:cubicBezTo>
                  <a:cubicBezTo>
                    <a:pt x="21" y="0"/>
                    <a:pt x="21" y="0"/>
                    <a:pt x="21" y="0"/>
                  </a:cubicBezTo>
                  <a:cubicBezTo>
                    <a:pt x="23" y="0"/>
                    <a:pt x="24" y="1"/>
                    <a:pt x="24" y="3"/>
                  </a:cubicBezTo>
                  <a:cubicBezTo>
                    <a:pt x="24" y="58"/>
                    <a:pt x="24" y="58"/>
                    <a:pt x="24" y="58"/>
                  </a:cubicBezTo>
                  <a:cubicBezTo>
                    <a:pt x="24" y="60"/>
                    <a:pt x="23" y="62"/>
                    <a:pt x="21" y="62"/>
                  </a:cubicBezTo>
                  <a:close/>
                  <a:moveTo>
                    <a:pt x="6" y="55"/>
                  </a:moveTo>
                  <a:cubicBezTo>
                    <a:pt x="18" y="55"/>
                    <a:pt x="18" y="55"/>
                    <a:pt x="18" y="55"/>
                  </a:cubicBezTo>
                  <a:cubicBezTo>
                    <a:pt x="18" y="6"/>
                    <a:pt x="18" y="6"/>
                    <a:pt x="18" y="6"/>
                  </a:cubicBezTo>
                  <a:cubicBezTo>
                    <a:pt x="6" y="6"/>
                    <a:pt x="6" y="6"/>
                    <a:pt x="6" y="6"/>
                  </a:cubicBezTo>
                  <a:lnTo>
                    <a:pt x="6" y="55"/>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5" name="Freeform 461"/>
            <p:cNvSpPr>
              <a:spLocks noEditPoints="1"/>
            </p:cNvSpPr>
            <p:nvPr>
              <p:custDataLst>
                <p:tags r:id="rId447"/>
              </p:custDataLst>
            </p:nvPr>
          </p:nvSpPr>
          <p:spPr bwMode="auto">
            <a:xfrm>
              <a:off x="1078494" y="5079778"/>
              <a:ext cx="33697" cy="233378"/>
            </a:xfrm>
            <a:custGeom>
              <a:avLst/>
              <a:gdLst>
                <a:gd name="T0" fmla="*/ 22 w 25"/>
                <a:gd name="T1" fmla="*/ 174 h 174"/>
                <a:gd name="T2" fmla="*/ 3 w 25"/>
                <a:gd name="T3" fmla="*/ 174 h 174"/>
                <a:gd name="T4" fmla="*/ 0 w 25"/>
                <a:gd name="T5" fmla="*/ 171 h 174"/>
                <a:gd name="T6" fmla="*/ 0 w 25"/>
                <a:gd name="T7" fmla="*/ 3 h 174"/>
                <a:gd name="T8" fmla="*/ 3 w 25"/>
                <a:gd name="T9" fmla="*/ 0 h 174"/>
                <a:gd name="T10" fmla="*/ 22 w 25"/>
                <a:gd name="T11" fmla="*/ 0 h 174"/>
                <a:gd name="T12" fmla="*/ 25 w 25"/>
                <a:gd name="T13" fmla="*/ 3 h 174"/>
                <a:gd name="T14" fmla="*/ 25 w 25"/>
                <a:gd name="T15" fmla="*/ 171 h 174"/>
                <a:gd name="T16" fmla="*/ 22 w 25"/>
                <a:gd name="T17" fmla="*/ 174 h 174"/>
                <a:gd name="T18" fmla="*/ 7 w 25"/>
                <a:gd name="T19" fmla="*/ 168 h 174"/>
                <a:gd name="T20" fmla="*/ 18 w 25"/>
                <a:gd name="T21" fmla="*/ 168 h 174"/>
                <a:gd name="T22" fmla="*/ 18 w 25"/>
                <a:gd name="T23" fmla="*/ 6 h 174"/>
                <a:gd name="T24" fmla="*/ 7 w 25"/>
                <a:gd name="T25" fmla="*/ 6 h 174"/>
                <a:gd name="T26" fmla="*/ 7 w 25"/>
                <a:gd name="T27" fmla="*/ 1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4">
                  <a:moveTo>
                    <a:pt x="22" y="174"/>
                  </a:moveTo>
                  <a:cubicBezTo>
                    <a:pt x="3" y="174"/>
                    <a:pt x="3" y="174"/>
                    <a:pt x="3" y="174"/>
                  </a:cubicBezTo>
                  <a:cubicBezTo>
                    <a:pt x="2" y="174"/>
                    <a:pt x="0" y="173"/>
                    <a:pt x="0" y="171"/>
                  </a:cubicBezTo>
                  <a:cubicBezTo>
                    <a:pt x="0" y="3"/>
                    <a:pt x="0" y="3"/>
                    <a:pt x="0" y="3"/>
                  </a:cubicBezTo>
                  <a:cubicBezTo>
                    <a:pt x="0" y="1"/>
                    <a:pt x="2" y="0"/>
                    <a:pt x="3" y="0"/>
                  </a:cubicBezTo>
                  <a:cubicBezTo>
                    <a:pt x="22" y="0"/>
                    <a:pt x="22" y="0"/>
                    <a:pt x="22" y="0"/>
                  </a:cubicBezTo>
                  <a:cubicBezTo>
                    <a:pt x="23" y="0"/>
                    <a:pt x="25" y="1"/>
                    <a:pt x="25" y="3"/>
                  </a:cubicBezTo>
                  <a:cubicBezTo>
                    <a:pt x="25" y="171"/>
                    <a:pt x="25" y="171"/>
                    <a:pt x="25" y="171"/>
                  </a:cubicBezTo>
                  <a:cubicBezTo>
                    <a:pt x="25" y="173"/>
                    <a:pt x="23" y="174"/>
                    <a:pt x="22" y="174"/>
                  </a:cubicBezTo>
                  <a:close/>
                  <a:moveTo>
                    <a:pt x="7" y="168"/>
                  </a:moveTo>
                  <a:cubicBezTo>
                    <a:pt x="18" y="168"/>
                    <a:pt x="18" y="168"/>
                    <a:pt x="18" y="168"/>
                  </a:cubicBezTo>
                  <a:cubicBezTo>
                    <a:pt x="18" y="6"/>
                    <a:pt x="18" y="6"/>
                    <a:pt x="18" y="6"/>
                  </a:cubicBezTo>
                  <a:cubicBezTo>
                    <a:pt x="7" y="6"/>
                    <a:pt x="7" y="6"/>
                    <a:pt x="7" y="6"/>
                  </a:cubicBezTo>
                  <a:lnTo>
                    <a:pt x="7" y="168"/>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6" name="Freeform 462"/>
            <p:cNvSpPr>
              <a:spLocks noEditPoints="1"/>
            </p:cNvSpPr>
            <p:nvPr>
              <p:custDataLst>
                <p:tags r:id="rId448"/>
              </p:custDataLst>
            </p:nvPr>
          </p:nvSpPr>
          <p:spPr bwMode="auto">
            <a:xfrm>
              <a:off x="1128414" y="5079778"/>
              <a:ext cx="32448" cy="123553"/>
            </a:xfrm>
            <a:custGeom>
              <a:avLst/>
              <a:gdLst>
                <a:gd name="T0" fmla="*/ 21 w 24"/>
                <a:gd name="T1" fmla="*/ 92 h 92"/>
                <a:gd name="T2" fmla="*/ 3 w 24"/>
                <a:gd name="T3" fmla="*/ 92 h 92"/>
                <a:gd name="T4" fmla="*/ 0 w 24"/>
                <a:gd name="T5" fmla="*/ 89 h 92"/>
                <a:gd name="T6" fmla="*/ 0 w 24"/>
                <a:gd name="T7" fmla="*/ 3 h 92"/>
                <a:gd name="T8" fmla="*/ 3 w 24"/>
                <a:gd name="T9" fmla="*/ 0 h 92"/>
                <a:gd name="T10" fmla="*/ 21 w 24"/>
                <a:gd name="T11" fmla="*/ 0 h 92"/>
                <a:gd name="T12" fmla="*/ 24 w 24"/>
                <a:gd name="T13" fmla="*/ 3 h 92"/>
                <a:gd name="T14" fmla="*/ 24 w 24"/>
                <a:gd name="T15" fmla="*/ 89 h 92"/>
                <a:gd name="T16" fmla="*/ 21 w 24"/>
                <a:gd name="T17" fmla="*/ 92 h 92"/>
                <a:gd name="T18" fmla="*/ 6 w 24"/>
                <a:gd name="T19" fmla="*/ 86 h 92"/>
                <a:gd name="T20" fmla="*/ 18 w 24"/>
                <a:gd name="T21" fmla="*/ 86 h 92"/>
                <a:gd name="T22" fmla="*/ 18 w 24"/>
                <a:gd name="T23" fmla="*/ 6 h 92"/>
                <a:gd name="T24" fmla="*/ 6 w 24"/>
                <a:gd name="T25" fmla="*/ 6 h 92"/>
                <a:gd name="T26" fmla="*/ 6 w 24"/>
                <a:gd name="T27"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92">
                  <a:moveTo>
                    <a:pt x="21" y="92"/>
                  </a:moveTo>
                  <a:cubicBezTo>
                    <a:pt x="3" y="92"/>
                    <a:pt x="3" y="92"/>
                    <a:pt x="3" y="92"/>
                  </a:cubicBezTo>
                  <a:cubicBezTo>
                    <a:pt x="1" y="92"/>
                    <a:pt x="0" y="91"/>
                    <a:pt x="0" y="89"/>
                  </a:cubicBezTo>
                  <a:cubicBezTo>
                    <a:pt x="0" y="3"/>
                    <a:pt x="0" y="3"/>
                    <a:pt x="0" y="3"/>
                  </a:cubicBezTo>
                  <a:cubicBezTo>
                    <a:pt x="0" y="1"/>
                    <a:pt x="1" y="0"/>
                    <a:pt x="3" y="0"/>
                  </a:cubicBezTo>
                  <a:cubicBezTo>
                    <a:pt x="21" y="0"/>
                    <a:pt x="21" y="0"/>
                    <a:pt x="21" y="0"/>
                  </a:cubicBezTo>
                  <a:cubicBezTo>
                    <a:pt x="23" y="0"/>
                    <a:pt x="24" y="1"/>
                    <a:pt x="24" y="3"/>
                  </a:cubicBezTo>
                  <a:cubicBezTo>
                    <a:pt x="24" y="89"/>
                    <a:pt x="24" y="89"/>
                    <a:pt x="24" y="89"/>
                  </a:cubicBezTo>
                  <a:cubicBezTo>
                    <a:pt x="24" y="91"/>
                    <a:pt x="23" y="92"/>
                    <a:pt x="21" y="92"/>
                  </a:cubicBezTo>
                  <a:close/>
                  <a:moveTo>
                    <a:pt x="6" y="86"/>
                  </a:moveTo>
                  <a:cubicBezTo>
                    <a:pt x="18" y="86"/>
                    <a:pt x="18" y="86"/>
                    <a:pt x="18" y="86"/>
                  </a:cubicBezTo>
                  <a:cubicBezTo>
                    <a:pt x="18" y="6"/>
                    <a:pt x="18" y="6"/>
                    <a:pt x="18" y="6"/>
                  </a:cubicBezTo>
                  <a:cubicBezTo>
                    <a:pt x="6" y="6"/>
                    <a:pt x="6" y="6"/>
                    <a:pt x="6" y="6"/>
                  </a:cubicBezTo>
                  <a:lnTo>
                    <a:pt x="6" y="86"/>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7" name="Freeform 463"/>
            <p:cNvSpPr>
              <a:spLocks noEditPoints="1"/>
            </p:cNvSpPr>
            <p:nvPr>
              <p:custDataLst>
                <p:tags r:id="rId449"/>
              </p:custDataLst>
            </p:nvPr>
          </p:nvSpPr>
          <p:spPr bwMode="auto">
            <a:xfrm>
              <a:off x="1175838" y="5079778"/>
              <a:ext cx="33697" cy="44928"/>
            </a:xfrm>
            <a:custGeom>
              <a:avLst/>
              <a:gdLst>
                <a:gd name="T0" fmla="*/ 21 w 25"/>
                <a:gd name="T1" fmla="*/ 34 h 34"/>
                <a:gd name="T2" fmla="*/ 3 w 25"/>
                <a:gd name="T3" fmla="*/ 34 h 34"/>
                <a:gd name="T4" fmla="*/ 0 w 25"/>
                <a:gd name="T5" fmla="*/ 30 h 34"/>
                <a:gd name="T6" fmla="*/ 0 w 25"/>
                <a:gd name="T7" fmla="*/ 3 h 34"/>
                <a:gd name="T8" fmla="*/ 3 w 25"/>
                <a:gd name="T9" fmla="*/ 0 h 34"/>
                <a:gd name="T10" fmla="*/ 21 w 25"/>
                <a:gd name="T11" fmla="*/ 0 h 34"/>
                <a:gd name="T12" fmla="*/ 25 w 25"/>
                <a:gd name="T13" fmla="*/ 3 h 34"/>
                <a:gd name="T14" fmla="*/ 25 w 25"/>
                <a:gd name="T15" fmla="*/ 30 h 34"/>
                <a:gd name="T16" fmla="*/ 21 w 25"/>
                <a:gd name="T17" fmla="*/ 34 h 34"/>
                <a:gd name="T18" fmla="*/ 7 w 25"/>
                <a:gd name="T19" fmla="*/ 27 h 34"/>
                <a:gd name="T20" fmla="*/ 18 w 25"/>
                <a:gd name="T21" fmla="*/ 27 h 34"/>
                <a:gd name="T22" fmla="*/ 18 w 25"/>
                <a:gd name="T23" fmla="*/ 6 h 34"/>
                <a:gd name="T24" fmla="*/ 7 w 25"/>
                <a:gd name="T25" fmla="*/ 6 h 34"/>
                <a:gd name="T26" fmla="*/ 7 w 25"/>
                <a:gd name="T2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4">
                  <a:moveTo>
                    <a:pt x="21" y="34"/>
                  </a:moveTo>
                  <a:cubicBezTo>
                    <a:pt x="3" y="34"/>
                    <a:pt x="3" y="34"/>
                    <a:pt x="3" y="34"/>
                  </a:cubicBezTo>
                  <a:cubicBezTo>
                    <a:pt x="1" y="34"/>
                    <a:pt x="0" y="32"/>
                    <a:pt x="0" y="30"/>
                  </a:cubicBezTo>
                  <a:cubicBezTo>
                    <a:pt x="0" y="3"/>
                    <a:pt x="0" y="3"/>
                    <a:pt x="0" y="3"/>
                  </a:cubicBezTo>
                  <a:cubicBezTo>
                    <a:pt x="0" y="1"/>
                    <a:pt x="1" y="0"/>
                    <a:pt x="3" y="0"/>
                  </a:cubicBezTo>
                  <a:cubicBezTo>
                    <a:pt x="21" y="0"/>
                    <a:pt x="21" y="0"/>
                    <a:pt x="21" y="0"/>
                  </a:cubicBezTo>
                  <a:cubicBezTo>
                    <a:pt x="23" y="0"/>
                    <a:pt x="25" y="1"/>
                    <a:pt x="25" y="3"/>
                  </a:cubicBezTo>
                  <a:cubicBezTo>
                    <a:pt x="25" y="30"/>
                    <a:pt x="25" y="30"/>
                    <a:pt x="25" y="30"/>
                  </a:cubicBezTo>
                  <a:cubicBezTo>
                    <a:pt x="25" y="32"/>
                    <a:pt x="23" y="34"/>
                    <a:pt x="21" y="34"/>
                  </a:cubicBezTo>
                  <a:close/>
                  <a:moveTo>
                    <a:pt x="7" y="27"/>
                  </a:moveTo>
                  <a:cubicBezTo>
                    <a:pt x="18" y="27"/>
                    <a:pt x="18" y="27"/>
                    <a:pt x="18" y="27"/>
                  </a:cubicBezTo>
                  <a:cubicBezTo>
                    <a:pt x="18" y="6"/>
                    <a:pt x="18" y="6"/>
                    <a:pt x="18" y="6"/>
                  </a:cubicBezTo>
                  <a:cubicBezTo>
                    <a:pt x="7" y="6"/>
                    <a:pt x="7" y="6"/>
                    <a:pt x="7" y="6"/>
                  </a:cubicBezTo>
                  <a:lnTo>
                    <a:pt x="7" y="2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8" name="Freeform 464"/>
            <p:cNvSpPr>
              <a:spLocks noEditPoints="1"/>
            </p:cNvSpPr>
            <p:nvPr>
              <p:custDataLst>
                <p:tags r:id="rId450"/>
              </p:custDataLst>
            </p:nvPr>
          </p:nvSpPr>
          <p:spPr bwMode="auto">
            <a:xfrm>
              <a:off x="1224510" y="5079778"/>
              <a:ext cx="33697" cy="179713"/>
            </a:xfrm>
            <a:custGeom>
              <a:avLst/>
              <a:gdLst>
                <a:gd name="T0" fmla="*/ 22 w 25"/>
                <a:gd name="T1" fmla="*/ 134 h 134"/>
                <a:gd name="T2" fmla="*/ 4 w 25"/>
                <a:gd name="T3" fmla="*/ 134 h 134"/>
                <a:gd name="T4" fmla="*/ 0 w 25"/>
                <a:gd name="T5" fmla="*/ 131 h 134"/>
                <a:gd name="T6" fmla="*/ 0 w 25"/>
                <a:gd name="T7" fmla="*/ 3 h 134"/>
                <a:gd name="T8" fmla="*/ 4 w 25"/>
                <a:gd name="T9" fmla="*/ 0 h 134"/>
                <a:gd name="T10" fmla="*/ 22 w 25"/>
                <a:gd name="T11" fmla="*/ 0 h 134"/>
                <a:gd name="T12" fmla="*/ 25 w 25"/>
                <a:gd name="T13" fmla="*/ 3 h 134"/>
                <a:gd name="T14" fmla="*/ 25 w 25"/>
                <a:gd name="T15" fmla="*/ 131 h 134"/>
                <a:gd name="T16" fmla="*/ 22 w 25"/>
                <a:gd name="T17" fmla="*/ 134 h 134"/>
                <a:gd name="T18" fmla="*/ 7 w 25"/>
                <a:gd name="T19" fmla="*/ 128 h 134"/>
                <a:gd name="T20" fmla="*/ 19 w 25"/>
                <a:gd name="T21" fmla="*/ 128 h 134"/>
                <a:gd name="T22" fmla="*/ 19 w 25"/>
                <a:gd name="T23" fmla="*/ 6 h 134"/>
                <a:gd name="T24" fmla="*/ 7 w 25"/>
                <a:gd name="T25" fmla="*/ 6 h 134"/>
                <a:gd name="T26" fmla="*/ 7 w 25"/>
                <a:gd name="T27" fmla="*/ 1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4">
                  <a:moveTo>
                    <a:pt x="22" y="134"/>
                  </a:moveTo>
                  <a:cubicBezTo>
                    <a:pt x="4" y="134"/>
                    <a:pt x="4" y="134"/>
                    <a:pt x="4" y="134"/>
                  </a:cubicBezTo>
                  <a:cubicBezTo>
                    <a:pt x="2" y="134"/>
                    <a:pt x="0" y="133"/>
                    <a:pt x="0" y="131"/>
                  </a:cubicBezTo>
                  <a:cubicBezTo>
                    <a:pt x="0" y="3"/>
                    <a:pt x="0" y="3"/>
                    <a:pt x="0" y="3"/>
                  </a:cubicBezTo>
                  <a:cubicBezTo>
                    <a:pt x="0" y="1"/>
                    <a:pt x="2" y="0"/>
                    <a:pt x="4" y="0"/>
                  </a:cubicBezTo>
                  <a:cubicBezTo>
                    <a:pt x="22" y="0"/>
                    <a:pt x="22" y="0"/>
                    <a:pt x="22" y="0"/>
                  </a:cubicBezTo>
                  <a:cubicBezTo>
                    <a:pt x="24" y="0"/>
                    <a:pt x="25" y="1"/>
                    <a:pt x="25" y="3"/>
                  </a:cubicBezTo>
                  <a:cubicBezTo>
                    <a:pt x="25" y="131"/>
                    <a:pt x="25" y="131"/>
                    <a:pt x="25" y="131"/>
                  </a:cubicBezTo>
                  <a:cubicBezTo>
                    <a:pt x="25" y="133"/>
                    <a:pt x="24" y="134"/>
                    <a:pt x="22" y="134"/>
                  </a:cubicBezTo>
                  <a:close/>
                  <a:moveTo>
                    <a:pt x="7" y="128"/>
                  </a:moveTo>
                  <a:cubicBezTo>
                    <a:pt x="19" y="128"/>
                    <a:pt x="19" y="128"/>
                    <a:pt x="19" y="128"/>
                  </a:cubicBezTo>
                  <a:cubicBezTo>
                    <a:pt x="19" y="6"/>
                    <a:pt x="19" y="6"/>
                    <a:pt x="19" y="6"/>
                  </a:cubicBezTo>
                  <a:cubicBezTo>
                    <a:pt x="7" y="6"/>
                    <a:pt x="7" y="6"/>
                    <a:pt x="7" y="6"/>
                  </a:cubicBezTo>
                  <a:lnTo>
                    <a:pt x="7" y="128"/>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79" name="Freeform 465"/>
            <p:cNvSpPr>
              <a:spLocks noEditPoints="1"/>
            </p:cNvSpPr>
            <p:nvPr>
              <p:custDataLst>
                <p:tags r:id="rId451"/>
              </p:custDataLst>
            </p:nvPr>
          </p:nvSpPr>
          <p:spPr bwMode="auto">
            <a:xfrm>
              <a:off x="1274430" y="5079778"/>
              <a:ext cx="33697" cy="142273"/>
            </a:xfrm>
            <a:custGeom>
              <a:avLst/>
              <a:gdLst>
                <a:gd name="T0" fmla="*/ 21 w 25"/>
                <a:gd name="T1" fmla="*/ 106 h 106"/>
                <a:gd name="T2" fmla="*/ 3 w 25"/>
                <a:gd name="T3" fmla="*/ 106 h 106"/>
                <a:gd name="T4" fmla="*/ 0 w 25"/>
                <a:gd name="T5" fmla="*/ 103 h 106"/>
                <a:gd name="T6" fmla="*/ 0 w 25"/>
                <a:gd name="T7" fmla="*/ 3 h 106"/>
                <a:gd name="T8" fmla="*/ 3 w 25"/>
                <a:gd name="T9" fmla="*/ 0 h 106"/>
                <a:gd name="T10" fmla="*/ 21 w 25"/>
                <a:gd name="T11" fmla="*/ 0 h 106"/>
                <a:gd name="T12" fmla="*/ 25 w 25"/>
                <a:gd name="T13" fmla="*/ 3 h 106"/>
                <a:gd name="T14" fmla="*/ 25 w 25"/>
                <a:gd name="T15" fmla="*/ 103 h 106"/>
                <a:gd name="T16" fmla="*/ 21 w 25"/>
                <a:gd name="T17" fmla="*/ 106 h 106"/>
                <a:gd name="T18" fmla="*/ 6 w 25"/>
                <a:gd name="T19" fmla="*/ 99 h 106"/>
                <a:gd name="T20" fmla="*/ 18 w 25"/>
                <a:gd name="T21" fmla="*/ 99 h 106"/>
                <a:gd name="T22" fmla="*/ 18 w 25"/>
                <a:gd name="T23" fmla="*/ 6 h 106"/>
                <a:gd name="T24" fmla="*/ 6 w 25"/>
                <a:gd name="T25" fmla="*/ 6 h 106"/>
                <a:gd name="T26" fmla="*/ 6 w 25"/>
                <a:gd name="T2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06">
                  <a:moveTo>
                    <a:pt x="21" y="106"/>
                  </a:moveTo>
                  <a:cubicBezTo>
                    <a:pt x="3" y="106"/>
                    <a:pt x="3" y="106"/>
                    <a:pt x="3" y="106"/>
                  </a:cubicBezTo>
                  <a:cubicBezTo>
                    <a:pt x="1" y="106"/>
                    <a:pt x="0" y="105"/>
                    <a:pt x="0" y="103"/>
                  </a:cubicBezTo>
                  <a:cubicBezTo>
                    <a:pt x="0" y="3"/>
                    <a:pt x="0" y="3"/>
                    <a:pt x="0" y="3"/>
                  </a:cubicBezTo>
                  <a:cubicBezTo>
                    <a:pt x="0" y="1"/>
                    <a:pt x="1" y="0"/>
                    <a:pt x="3" y="0"/>
                  </a:cubicBezTo>
                  <a:cubicBezTo>
                    <a:pt x="21" y="0"/>
                    <a:pt x="21" y="0"/>
                    <a:pt x="21" y="0"/>
                  </a:cubicBezTo>
                  <a:cubicBezTo>
                    <a:pt x="23" y="0"/>
                    <a:pt x="25" y="1"/>
                    <a:pt x="25" y="3"/>
                  </a:cubicBezTo>
                  <a:cubicBezTo>
                    <a:pt x="25" y="103"/>
                    <a:pt x="25" y="103"/>
                    <a:pt x="25" y="103"/>
                  </a:cubicBezTo>
                  <a:cubicBezTo>
                    <a:pt x="25" y="105"/>
                    <a:pt x="23" y="106"/>
                    <a:pt x="21" y="106"/>
                  </a:cubicBezTo>
                  <a:close/>
                  <a:moveTo>
                    <a:pt x="6" y="99"/>
                  </a:moveTo>
                  <a:cubicBezTo>
                    <a:pt x="18" y="99"/>
                    <a:pt x="18" y="99"/>
                    <a:pt x="18" y="99"/>
                  </a:cubicBezTo>
                  <a:cubicBezTo>
                    <a:pt x="18" y="6"/>
                    <a:pt x="18" y="6"/>
                    <a:pt x="18" y="6"/>
                  </a:cubicBezTo>
                  <a:cubicBezTo>
                    <a:pt x="6" y="6"/>
                    <a:pt x="6" y="6"/>
                    <a:pt x="6" y="6"/>
                  </a:cubicBezTo>
                  <a:lnTo>
                    <a:pt x="6" y="99"/>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0" name="Freeform 466"/>
            <p:cNvSpPr>
              <a:spLocks noEditPoints="1"/>
            </p:cNvSpPr>
            <p:nvPr>
              <p:custDataLst>
                <p:tags r:id="rId452"/>
              </p:custDataLst>
            </p:nvPr>
          </p:nvSpPr>
          <p:spPr bwMode="auto">
            <a:xfrm>
              <a:off x="1323103" y="5079778"/>
              <a:ext cx="33697" cy="43681"/>
            </a:xfrm>
            <a:custGeom>
              <a:avLst/>
              <a:gdLst>
                <a:gd name="T0" fmla="*/ 22 w 25"/>
                <a:gd name="T1" fmla="*/ 33 h 33"/>
                <a:gd name="T2" fmla="*/ 4 w 25"/>
                <a:gd name="T3" fmla="*/ 33 h 33"/>
                <a:gd name="T4" fmla="*/ 0 w 25"/>
                <a:gd name="T5" fmla="*/ 30 h 33"/>
                <a:gd name="T6" fmla="*/ 0 w 25"/>
                <a:gd name="T7" fmla="*/ 3 h 33"/>
                <a:gd name="T8" fmla="*/ 4 w 25"/>
                <a:gd name="T9" fmla="*/ 0 h 33"/>
                <a:gd name="T10" fmla="*/ 22 w 25"/>
                <a:gd name="T11" fmla="*/ 0 h 33"/>
                <a:gd name="T12" fmla="*/ 25 w 25"/>
                <a:gd name="T13" fmla="*/ 3 h 33"/>
                <a:gd name="T14" fmla="*/ 25 w 25"/>
                <a:gd name="T15" fmla="*/ 30 h 33"/>
                <a:gd name="T16" fmla="*/ 22 w 25"/>
                <a:gd name="T17" fmla="*/ 33 h 33"/>
                <a:gd name="T18" fmla="*/ 7 w 25"/>
                <a:gd name="T19" fmla="*/ 27 h 33"/>
                <a:gd name="T20" fmla="*/ 19 w 25"/>
                <a:gd name="T21" fmla="*/ 27 h 33"/>
                <a:gd name="T22" fmla="*/ 19 w 25"/>
                <a:gd name="T23" fmla="*/ 6 h 33"/>
                <a:gd name="T24" fmla="*/ 7 w 25"/>
                <a:gd name="T25" fmla="*/ 6 h 33"/>
                <a:gd name="T26" fmla="*/ 7 w 25"/>
                <a:gd name="T27"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3">
                  <a:moveTo>
                    <a:pt x="22" y="33"/>
                  </a:moveTo>
                  <a:cubicBezTo>
                    <a:pt x="4" y="33"/>
                    <a:pt x="4" y="33"/>
                    <a:pt x="4" y="33"/>
                  </a:cubicBezTo>
                  <a:cubicBezTo>
                    <a:pt x="2" y="33"/>
                    <a:pt x="0" y="32"/>
                    <a:pt x="0" y="30"/>
                  </a:cubicBezTo>
                  <a:cubicBezTo>
                    <a:pt x="0" y="3"/>
                    <a:pt x="0" y="3"/>
                    <a:pt x="0" y="3"/>
                  </a:cubicBezTo>
                  <a:cubicBezTo>
                    <a:pt x="0" y="1"/>
                    <a:pt x="2" y="0"/>
                    <a:pt x="4" y="0"/>
                  </a:cubicBezTo>
                  <a:cubicBezTo>
                    <a:pt x="22" y="0"/>
                    <a:pt x="22" y="0"/>
                    <a:pt x="22" y="0"/>
                  </a:cubicBezTo>
                  <a:cubicBezTo>
                    <a:pt x="24" y="0"/>
                    <a:pt x="25" y="1"/>
                    <a:pt x="25" y="3"/>
                  </a:cubicBezTo>
                  <a:cubicBezTo>
                    <a:pt x="25" y="30"/>
                    <a:pt x="25" y="30"/>
                    <a:pt x="25" y="30"/>
                  </a:cubicBezTo>
                  <a:cubicBezTo>
                    <a:pt x="25" y="32"/>
                    <a:pt x="24" y="33"/>
                    <a:pt x="22" y="33"/>
                  </a:cubicBezTo>
                  <a:close/>
                  <a:moveTo>
                    <a:pt x="7" y="27"/>
                  </a:moveTo>
                  <a:cubicBezTo>
                    <a:pt x="19" y="27"/>
                    <a:pt x="19" y="27"/>
                    <a:pt x="19" y="27"/>
                  </a:cubicBezTo>
                  <a:cubicBezTo>
                    <a:pt x="19" y="6"/>
                    <a:pt x="19" y="6"/>
                    <a:pt x="19" y="6"/>
                  </a:cubicBezTo>
                  <a:cubicBezTo>
                    <a:pt x="7" y="6"/>
                    <a:pt x="7" y="6"/>
                    <a:pt x="7" y="6"/>
                  </a:cubicBezTo>
                  <a:lnTo>
                    <a:pt x="7" y="2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1" name="Freeform 467"/>
            <p:cNvSpPr>
              <a:spLocks noEditPoints="1"/>
            </p:cNvSpPr>
            <p:nvPr>
              <p:custDataLst>
                <p:tags r:id="rId453"/>
              </p:custDataLst>
            </p:nvPr>
          </p:nvSpPr>
          <p:spPr bwMode="auto">
            <a:xfrm>
              <a:off x="1373023" y="5079778"/>
              <a:ext cx="33697" cy="17472"/>
            </a:xfrm>
            <a:custGeom>
              <a:avLst/>
              <a:gdLst>
                <a:gd name="T0" fmla="*/ 21 w 25"/>
                <a:gd name="T1" fmla="*/ 13 h 13"/>
                <a:gd name="T2" fmla="*/ 3 w 25"/>
                <a:gd name="T3" fmla="*/ 13 h 13"/>
                <a:gd name="T4" fmla="*/ 0 w 25"/>
                <a:gd name="T5" fmla="*/ 10 h 13"/>
                <a:gd name="T6" fmla="*/ 0 w 25"/>
                <a:gd name="T7" fmla="*/ 3 h 13"/>
                <a:gd name="T8" fmla="*/ 3 w 25"/>
                <a:gd name="T9" fmla="*/ 0 h 13"/>
                <a:gd name="T10" fmla="*/ 21 w 25"/>
                <a:gd name="T11" fmla="*/ 0 h 13"/>
                <a:gd name="T12" fmla="*/ 25 w 25"/>
                <a:gd name="T13" fmla="*/ 3 h 13"/>
                <a:gd name="T14" fmla="*/ 25 w 25"/>
                <a:gd name="T15" fmla="*/ 10 h 13"/>
                <a:gd name="T16" fmla="*/ 21 w 25"/>
                <a:gd name="T17" fmla="*/ 13 h 13"/>
                <a:gd name="T18" fmla="*/ 6 w 25"/>
                <a:gd name="T19" fmla="*/ 7 h 13"/>
                <a:gd name="T20" fmla="*/ 18 w 25"/>
                <a:gd name="T21" fmla="*/ 7 h 13"/>
                <a:gd name="T22" fmla="*/ 18 w 25"/>
                <a:gd name="T23" fmla="*/ 6 h 13"/>
                <a:gd name="T24" fmla="*/ 6 w 25"/>
                <a:gd name="T25" fmla="*/ 6 h 13"/>
                <a:gd name="T26" fmla="*/ 6 w 25"/>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
                  <a:moveTo>
                    <a:pt x="21" y="13"/>
                  </a:moveTo>
                  <a:cubicBezTo>
                    <a:pt x="3" y="13"/>
                    <a:pt x="3" y="13"/>
                    <a:pt x="3" y="13"/>
                  </a:cubicBezTo>
                  <a:cubicBezTo>
                    <a:pt x="1" y="13"/>
                    <a:pt x="0" y="12"/>
                    <a:pt x="0" y="10"/>
                  </a:cubicBezTo>
                  <a:cubicBezTo>
                    <a:pt x="0" y="3"/>
                    <a:pt x="0" y="3"/>
                    <a:pt x="0" y="3"/>
                  </a:cubicBezTo>
                  <a:cubicBezTo>
                    <a:pt x="0" y="1"/>
                    <a:pt x="1" y="0"/>
                    <a:pt x="3" y="0"/>
                  </a:cubicBezTo>
                  <a:cubicBezTo>
                    <a:pt x="21" y="0"/>
                    <a:pt x="21" y="0"/>
                    <a:pt x="21" y="0"/>
                  </a:cubicBezTo>
                  <a:cubicBezTo>
                    <a:pt x="23" y="0"/>
                    <a:pt x="25" y="1"/>
                    <a:pt x="25" y="3"/>
                  </a:cubicBezTo>
                  <a:cubicBezTo>
                    <a:pt x="25" y="10"/>
                    <a:pt x="25" y="10"/>
                    <a:pt x="25" y="10"/>
                  </a:cubicBezTo>
                  <a:cubicBezTo>
                    <a:pt x="25" y="12"/>
                    <a:pt x="23" y="13"/>
                    <a:pt x="21" y="13"/>
                  </a:cubicBezTo>
                  <a:close/>
                  <a:moveTo>
                    <a:pt x="6" y="7"/>
                  </a:moveTo>
                  <a:cubicBezTo>
                    <a:pt x="18" y="7"/>
                    <a:pt x="18" y="7"/>
                    <a:pt x="18" y="7"/>
                  </a:cubicBezTo>
                  <a:cubicBezTo>
                    <a:pt x="18" y="6"/>
                    <a:pt x="18" y="6"/>
                    <a:pt x="18" y="6"/>
                  </a:cubicBezTo>
                  <a:cubicBezTo>
                    <a:pt x="6" y="6"/>
                    <a:pt x="6" y="6"/>
                    <a:pt x="6" y="6"/>
                  </a:cubicBezTo>
                  <a:lnTo>
                    <a:pt x="6" y="7"/>
                  </a:lnTo>
                  <a:close/>
                </a:path>
              </a:pathLst>
            </a:custGeom>
            <a:solidFill>
              <a:srgbClr val="E9BD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2" name="Freeform 468"/>
            <p:cNvSpPr/>
            <p:nvPr>
              <p:custDataLst>
                <p:tags r:id="rId454"/>
              </p:custDataLst>
            </p:nvPr>
          </p:nvSpPr>
          <p:spPr bwMode="auto">
            <a:xfrm>
              <a:off x="1346815" y="5049826"/>
              <a:ext cx="193441" cy="19968"/>
            </a:xfrm>
            <a:custGeom>
              <a:avLst/>
              <a:gdLst>
                <a:gd name="T0" fmla="*/ 144 w 144"/>
                <a:gd name="T1" fmla="*/ 0 h 15"/>
                <a:gd name="T2" fmla="*/ 0 w 144"/>
                <a:gd name="T3" fmla="*/ 0 h 15"/>
                <a:gd name="T4" fmla="*/ 15 w 144"/>
                <a:gd name="T5" fmla="*/ 15 h 15"/>
                <a:gd name="T6" fmla="*/ 129 w 144"/>
                <a:gd name="T7" fmla="*/ 15 h 15"/>
                <a:gd name="T8" fmla="*/ 144 w 144"/>
                <a:gd name="T9" fmla="*/ 0 h 15"/>
              </a:gdLst>
              <a:ahLst/>
              <a:cxnLst>
                <a:cxn ang="0">
                  <a:pos x="T0" y="T1"/>
                </a:cxn>
                <a:cxn ang="0">
                  <a:pos x="T2" y="T3"/>
                </a:cxn>
                <a:cxn ang="0">
                  <a:pos x="T4" y="T5"/>
                </a:cxn>
                <a:cxn ang="0">
                  <a:pos x="T6" y="T7"/>
                </a:cxn>
                <a:cxn ang="0">
                  <a:pos x="T8" y="T9"/>
                </a:cxn>
              </a:cxnLst>
              <a:rect l="0" t="0" r="r" b="b"/>
              <a:pathLst>
                <a:path w="144" h="15">
                  <a:moveTo>
                    <a:pt x="144" y="0"/>
                  </a:moveTo>
                  <a:cubicBezTo>
                    <a:pt x="0" y="0"/>
                    <a:pt x="0" y="0"/>
                    <a:pt x="0" y="0"/>
                  </a:cubicBezTo>
                  <a:cubicBezTo>
                    <a:pt x="0" y="8"/>
                    <a:pt x="7" y="15"/>
                    <a:pt x="15" y="15"/>
                  </a:cubicBezTo>
                  <a:cubicBezTo>
                    <a:pt x="129" y="15"/>
                    <a:pt x="129" y="15"/>
                    <a:pt x="129" y="15"/>
                  </a:cubicBezTo>
                  <a:cubicBezTo>
                    <a:pt x="137" y="15"/>
                    <a:pt x="144" y="8"/>
                    <a:pt x="144" y="0"/>
                  </a:cubicBezTo>
                </a:path>
              </a:pathLst>
            </a:custGeom>
            <a:solidFill>
              <a:srgbClr val="FCFE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3" name="Freeform 469"/>
            <p:cNvSpPr/>
            <p:nvPr>
              <p:custDataLst>
                <p:tags r:id="rId455"/>
              </p:custDataLst>
            </p:nvPr>
          </p:nvSpPr>
          <p:spPr bwMode="auto">
            <a:xfrm>
              <a:off x="902524" y="4315998"/>
              <a:ext cx="1082022" cy="733828"/>
            </a:xfrm>
            <a:custGeom>
              <a:avLst/>
              <a:gdLst>
                <a:gd name="T0" fmla="*/ 412 w 802"/>
                <a:gd name="T1" fmla="*/ 545 h 545"/>
                <a:gd name="T2" fmla="*/ 0 w 802"/>
                <a:gd name="T3" fmla="*/ 545 h 545"/>
                <a:gd name="T4" fmla="*/ 0 w 802"/>
                <a:gd name="T5" fmla="*/ 28 h 545"/>
                <a:gd name="T6" fmla="*/ 28 w 802"/>
                <a:gd name="T7" fmla="*/ 0 h 545"/>
                <a:gd name="T8" fmla="*/ 412 w 802"/>
                <a:gd name="T9" fmla="*/ 0 h 545"/>
                <a:gd name="T10" fmla="*/ 774 w 802"/>
                <a:gd name="T11" fmla="*/ 0 h 545"/>
                <a:gd name="T12" fmla="*/ 802 w 802"/>
                <a:gd name="T13" fmla="*/ 28 h 545"/>
                <a:gd name="T14" fmla="*/ 802 w 802"/>
                <a:gd name="T15" fmla="*/ 545 h 545"/>
                <a:gd name="T16" fmla="*/ 412 w 802"/>
                <a:gd name="T17" fmla="*/ 545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2" h="545">
                  <a:moveTo>
                    <a:pt x="412" y="545"/>
                  </a:moveTo>
                  <a:cubicBezTo>
                    <a:pt x="0" y="545"/>
                    <a:pt x="0" y="545"/>
                    <a:pt x="0" y="545"/>
                  </a:cubicBezTo>
                  <a:cubicBezTo>
                    <a:pt x="0" y="28"/>
                    <a:pt x="0" y="28"/>
                    <a:pt x="0" y="28"/>
                  </a:cubicBezTo>
                  <a:cubicBezTo>
                    <a:pt x="0" y="13"/>
                    <a:pt x="13" y="0"/>
                    <a:pt x="28" y="0"/>
                  </a:cubicBezTo>
                  <a:cubicBezTo>
                    <a:pt x="412" y="0"/>
                    <a:pt x="412" y="0"/>
                    <a:pt x="412" y="0"/>
                  </a:cubicBezTo>
                  <a:cubicBezTo>
                    <a:pt x="774" y="0"/>
                    <a:pt x="774" y="0"/>
                    <a:pt x="774" y="0"/>
                  </a:cubicBezTo>
                  <a:cubicBezTo>
                    <a:pt x="789" y="0"/>
                    <a:pt x="802" y="13"/>
                    <a:pt x="802" y="28"/>
                  </a:cubicBezTo>
                  <a:cubicBezTo>
                    <a:pt x="802" y="545"/>
                    <a:pt x="802" y="545"/>
                    <a:pt x="802" y="545"/>
                  </a:cubicBezTo>
                  <a:cubicBezTo>
                    <a:pt x="412" y="545"/>
                    <a:pt x="412" y="545"/>
                    <a:pt x="412" y="545"/>
                  </a:cubicBezTo>
                </a:path>
              </a:pathLst>
            </a:custGeom>
            <a:solidFill>
              <a:srgbClr val="363D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4" name="Rectangle 470"/>
            <p:cNvSpPr>
              <a:spLocks noChangeArrowheads="1"/>
            </p:cNvSpPr>
            <p:nvPr>
              <p:custDataLst>
                <p:tags r:id="rId456"/>
              </p:custDataLst>
            </p:nvPr>
          </p:nvSpPr>
          <p:spPr bwMode="auto">
            <a:xfrm>
              <a:off x="943709" y="4360926"/>
              <a:ext cx="999653" cy="6439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5" name="Rectangle 471"/>
            <p:cNvSpPr>
              <a:spLocks noChangeArrowheads="1"/>
            </p:cNvSpPr>
            <p:nvPr>
              <p:custDataLst>
                <p:tags r:id="rId457"/>
              </p:custDataLst>
            </p:nvPr>
          </p:nvSpPr>
          <p:spPr bwMode="auto">
            <a:xfrm>
              <a:off x="943709" y="4360926"/>
              <a:ext cx="999653" cy="64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6" name="Freeform 472"/>
            <p:cNvSpPr/>
            <p:nvPr>
              <p:custDataLst>
                <p:tags r:id="rId458"/>
              </p:custDataLst>
            </p:nvPr>
          </p:nvSpPr>
          <p:spPr bwMode="auto">
            <a:xfrm>
              <a:off x="1566464" y="4588063"/>
              <a:ext cx="361922" cy="414338"/>
            </a:xfrm>
            <a:custGeom>
              <a:avLst/>
              <a:gdLst>
                <a:gd name="T0" fmla="*/ 269 w 269"/>
                <a:gd name="T1" fmla="*/ 308 h 308"/>
                <a:gd name="T2" fmla="*/ 191 w 269"/>
                <a:gd name="T3" fmla="*/ 121 h 308"/>
                <a:gd name="T4" fmla="*/ 76 w 269"/>
                <a:gd name="T5" fmla="*/ 97 h 308"/>
                <a:gd name="T6" fmla="*/ 0 w 269"/>
                <a:gd name="T7" fmla="*/ 308 h 308"/>
                <a:gd name="T8" fmla="*/ 269 w 269"/>
                <a:gd name="T9" fmla="*/ 308 h 308"/>
              </a:gdLst>
              <a:ahLst/>
              <a:cxnLst>
                <a:cxn ang="0">
                  <a:pos x="T0" y="T1"/>
                </a:cxn>
                <a:cxn ang="0">
                  <a:pos x="T2" y="T3"/>
                </a:cxn>
                <a:cxn ang="0">
                  <a:pos x="T4" y="T5"/>
                </a:cxn>
                <a:cxn ang="0">
                  <a:pos x="T6" y="T7"/>
                </a:cxn>
                <a:cxn ang="0">
                  <a:pos x="T8" y="T9"/>
                </a:cxn>
              </a:cxnLst>
              <a:rect l="0" t="0" r="r" b="b"/>
              <a:pathLst>
                <a:path w="269" h="308">
                  <a:moveTo>
                    <a:pt x="269" y="308"/>
                  </a:moveTo>
                  <a:cubicBezTo>
                    <a:pt x="269" y="308"/>
                    <a:pt x="200" y="241"/>
                    <a:pt x="191" y="121"/>
                  </a:cubicBezTo>
                  <a:cubicBezTo>
                    <a:pt x="183" y="0"/>
                    <a:pt x="91" y="5"/>
                    <a:pt x="76" y="97"/>
                  </a:cubicBezTo>
                  <a:cubicBezTo>
                    <a:pt x="61" y="190"/>
                    <a:pt x="45" y="285"/>
                    <a:pt x="0" y="308"/>
                  </a:cubicBezTo>
                  <a:cubicBezTo>
                    <a:pt x="269" y="308"/>
                    <a:pt x="269" y="308"/>
                    <a:pt x="269" y="308"/>
                  </a:cubicBezTo>
                </a:path>
              </a:pathLst>
            </a:custGeom>
            <a:solidFill>
              <a:srgbClr val="87CE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7" name="Freeform 473"/>
            <p:cNvSpPr/>
            <p:nvPr>
              <p:custDataLst>
                <p:tags r:id="rId459"/>
              </p:custDataLst>
            </p:nvPr>
          </p:nvSpPr>
          <p:spPr bwMode="auto">
            <a:xfrm>
              <a:off x="1384255" y="4749056"/>
              <a:ext cx="259585" cy="253346"/>
            </a:xfrm>
            <a:custGeom>
              <a:avLst/>
              <a:gdLst>
                <a:gd name="T0" fmla="*/ 133 w 193"/>
                <a:gd name="T1" fmla="*/ 0 h 188"/>
                <a:gd name="T2" fmla="*/ 76 w 193"/>
                <a:gd name="T3" fmla="*/ 46 h 188"/>
                <a:gd name="T4" fmla="*/ 65 w 193"/>
                <a:gd name="T5" fmla="*/ 90 h 188"/>
                <a:gd name="T6" fmla="*/ 131 w 193"/>
                <a:gd name="T7" fmla="*/ 188 h 188"/>
                <a:gd name="T8" fmla="*/ 0 w 193"/>
                <a:gd name="T9" fmla="*/ 188 h 188"/>
                <a:gd name="T10" fmla="*/ 0 w 193"/>
                <a:gd name="T11" fmla="*/ 188 h 188"/>
                <a:gd name="T12" fmla="*/ 135 w 193"/>
                <a:gd name="T13" fmla="*/ 188 h 188"/>
                <a:gd name="T14" fmla="*/ 193 w 193"/>
                <a:gd name="T15" fmla="*/ 73 h 188"/>
                <a:gd name="T16" fmla="*/ 191 w 193"/>
                <a:gd name="T17" fmla="*/ 61 h 188"/>
                <a:gd name="T18" fmla="*/ 133 w 193"/>
                <a:gd name="T19"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88">
                  <a:moveTo>
                    <a:pt x="133" y="0"/>
                  </a:moveTo>
                  <a:cubicBezTo>
                    <a:pt x="108" y="0"/>
                    <a:pt x="83" y="16"/>
                    <a:pt x="76" y="46"/>
                  </a:cubicBezTo>
                  <a:cubicBezTo>
                    <a:pt x="72" y="61"/>
                    <a:pt x="69" y="75"/>
                    <a:pt x="65" y="90"/>
                  </a:cubicBezTo>
                  <a:cubicBezTo>
                    <a:pt x="91" y="153"/>
                    <a:pt x="131" y="188"/>
                    <a:pt x="131" y="188"/>
                  </a:cubicBezTo>
                  <a:cubicBezTo>
                    <a:pt x="0" y="188"/>
                    <a:pt x="0" y="188"/>
                    <a:pt x="0" y="188"/>
                  </a:cubicBezTo>
                  <a:cubicBezTo>
                    <a:pt x="0" y="188"/>
                    <a:pt x="0" y="188"/>
                    <a:pt x="0" y="188"/>
                  </a:cubicBezTo>
                  <a:cubicBezTo>
                    <a:pt x="135" y="188"/>
                    <a:pt x="135" y="188"/>
                    <a:pt x="135" y="188"/>
                  </a:cubicBezTo>
                  <a:cubicBezTo>
                    <a:pt x="164" y="173"/>
                    <a:pt x="181" y="128"/>
                    <a:pt x="193" y="73"/>
                  </a:cubicBezTo>
                  <a:cubicBezTo>
                    <a:pt x="192" y="69"/>
                    <a:pt x="192" y="66"/>
                    <a:pt x="191" y="61"/>
                  </a:cubicBezTo>
                  <a:cubicBezTo>
                    <a:pt x="187" y="19"/>
                    <a:pt x="160" y="0"/>
                    <a:pt x="133" y="0"/>
                  </a:cubicBezTo>
                </a:path>
              </a:pathLst>
            </a:custGeom>
            <a:solidFill>
              <a:srgbClr val="57B2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8" name="Freeform 474"/>
            <p:cNvSpPr/>
            <p:nvPr>
              <p:custDataLst>
                <p:tags r:id="rId460"/>
              </p:custDataLst>
            </p:nvPr>
          </p:nvSpPr>
          <p:spPr bwMode="auto">
            <a:xfrm>
              <a:off x="1566464" y="4847648"/>
              <a:ext cx="179713" cy="154753"/>
            </a:xfrm>
            <a:custGeom>
              <a:avLst/>
              <a:gdLst>
                <a:gd name="T0" fmla="*/ 58 w 134"/>
                <a:gd name="T1" fmla="*/ 0 h 115"/>
                <a:gd name="T2" fmla="*/ 0 w 134"/>
                <a:gd name="T3" fmla="*/ 115 h 115"/>
                <a:gd name="T4" fmla="*/ 134 w 134"/>
                <a:gd name="T5" fmla="*/ 115 h 115"/>
                <a:gd name="T6" fmla="*/ 58 w 134"/>
                <a:gd name="T7" fmla="*/ 0 h 115"/>
              </a:gdLst>
              <a:ahLst/>
              <a:cxnLst>
                <a:cxn ang="0">
                  <a:pos x="T0" y="T1"/>
                </a:cxn>
                <a:cxn ang="0">
                  <a:pos x="T2" y="T3"/>
                </a:cxn>
                <a:cxn ang="0">
                  <a:pos x="T4" y="T5"/>
                </a:cxn>
                <a:cxn ang="0">
                  <a:pos x="T6" y="T7"/>
                </a:cxn>
              </a:cxnLst>
              <a:rect l="0" t="0" r="r" b="b"/>
              <a:pathLst>
                <a:path w="134" h="115">
                  <a:moveTo>
                    <a:pt x="58" y="0"/>
                  </a:moveTo>
                  <a:cubicBezTo>
                    <a:pt x="46" y="55"/>
                    <a:pt x="29" y="100"/>
                    <a:pt x="0" y="115"/>
                  </a:cubicBezTo>
                  <a:cubicBezTo>
                    <a:pt x="134" y="115"/>
                    <a:pt x="134" y="115"/>
                    <a:pt x="134" y="115"/>
                  </a:cubicBezTo>
                  <a:cubicBezTo>
                    <a:pt x="134" y="115"/>
                    <a:pt x="72" y="74"/>
                    <a:pt x="58" y="0"/>
                  </a:cubicBezTo>
                </a:path>
              </a:pathLst>
            </a:custGeom>
            <a:solidFill>
              <a:srgbClr val="38A5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89" name="Freeform 475"/>
            <p:cNvSpPr/>
            <p:nvPr>
              <p:custDataLst>
                <p:tags r:id="rId461"/>
              </p:custDataLst>
            </p:nvPr>
          </p:nvSpPr>
          <p:spPr bwMode="auto">
            <a:xfrm>
              <a:off x="959933" y="4826432"/>
              <a:ext cx="361922" cy="175969"/>
            </a:xfrm>
            <a:custGeom>
              <a:avLst/>
              <a:gdLst>
                <a:gd name="T0" fmla="*/ 133 w 269"/>
                <a:gd name="T1" fmla="*/ 0 h 131"/>
                <a:gd name="T2" fmla="*/ 76 w 269"/>
                <a:gd name="T3" fmla="*/ 32 h 131"/>
                <a:gd name="T4" fmla="*/ 0 w 269"/>
                <a:gd name="T5" fmla="*/ 131 h 131"/>
                <a:gd name="T6" fmla="*/ 269 w 269"/>
                <a:gd name="T7" fmla="*/ 131 h 131"/>
                <a:gd name="T8" fmla="*/ 269 w 269"/>
                <a:gd name="T9" fmla="*/ 131 h 131"/>
                <a:gd name="T10" fmla="*/ 140 w 269"/>
                <a:gd name="T11" fmla="*/ 131 h 131"/>
                <a:gd name="T12" fmla="*/ 195 w 269"/>
                <a:gd name="T13" fmla="*/ 56 h 131"/>
                <a:gd name="T14" fmla="*/ 191 w 269"/>
                <a:gd name="T15" fmla="*/ 43 h 131"/>
                <a:gd name="T16" fmla="*/ 133 w 269"/>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131">
                  <a:moveTo>
                    <a:pt x="133" y="0"/>
                  </a:moveTo>
                  <a:cubicBezTo>
                    <a:pt x="108" y="0"/>
                    <a:pt x="83" y="11"/>
                    <a:pt x="76" y="32"/>
                  </a:cubicBezTo>
                  <a:cubicBezTo>
                    <a:pt x="61" y="75"/>
                    <a:pt x="45" y="120"/>
                    <a:pt x="0" y="131"/>
                  </a:cubicBezTo>
                  <a:cubicBezTo>
                    <a:pt x="269" y="131"/>
                    <a:pt x="269" y="131"/>
                    <a:pt x="269" y="131"/>
                  </a:cubicBezTo>
                  <a:cubicBezTo>
                    <a:pt x="269" y="131"/>
                    <a:pt x="269" y="131"/>
                    <a:pt x="269" y="131"/>
                  </a:cubicBezTo>
                  <a:cubicBezTo>
                    <a:pt x="140" y="131"/>
                    <a:pt x="140" y="131"/>
                    <a:pt x="140" y="131"/>
                  </a:cubicBezTo>
                  <a:cubicBezTo>
                    <a:pt x="165" y="120"/>
                    <a:pt x="182" y="92"/>
                    <a:pt x="195" y="56"/>
                  </a:cubicBezTo>
                  <a:cubicBezTo>
                    <a:pt x="193" y="52"/>
                    <a:pt x="192" y="47"/>
                    <a:pt x="191" y="43"/>
                  </a:cubicBezTo>
                  <a:cubicBezTo>
                    <a:pt x="187" y="13"/>
                    <a:pt x="160" y="0"/>
                    <a:pt x="133" y="0"/>
                  </a:cubicBezTo>
                </a:path>
              </a:pathLst>
            </a:custGeom>
            <a:solidFill>
              <a:srgbClr val="4AAC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0" name="Freeform 476"/>
            <p:cNvSpPr/>
            <p:nvPr>
              <p:custDataLst>
                <p:tags r:id="rId462"/>
              </p:custDataLst>
            </p:nvPr>
          </p:nvSpPr>
          <p:spPr bwMode="auto">
            <a:xfrm>
              <a:off x="1222014" y="4623007"/>
              <a:ext cx="249601" cy="379394"/>
            </a:xfrm>
            <a:custGeom>
              <a:avLst/>
              <a:gdLst>
                <a:gd name="T0" fmla="*/ 96 w 185"/>
                <a:gd name="T1" fmla="*/ 0 h 282"/>
                <a:gd name="T2" fmla="*/ 32 w 185"/>
                <a:gd name="T3" fmla="*/ 69 h 282"/>
                <a:gd name="T4" fmla="*/ 0 w 185"/>
                <a:gd name="T5" fmla="*/ 207 h 282"/>
                <a:gd name="T6" fmla="*/ 74 w 185"/>
                <a:gd name="T7" fmla="*/ 282 h 282"/>
                <a:gd name="T8" fmla="*/ 120 w 185"/>
                <a:gd name="T9" fmla="*/ 282 h 282"/>
                <a:gd name="T10" fmla="*/ 185 w 185"/>
                <a:gd name="T11" fmla="*/ 184 h 282"/>
                <a:gd name="T12" fmla="*/ 163 w 185"/>
                <a:gd name="T13" fmla="*/ 92 h 282"/>
                <a:gd name="T14" fmla="*/ 96 w 185"/>
                <a:gd name="T15" fmla="*/ 0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282">
                  <a:moveTo>
                    <a:pt x="96" y="0"/>
                  </a:moveTo>
                  <a:cubicBezTo>
                    <a:pt x="68" y="0"/>
                    <a:pt x="40" y="24"/>
                    <a:pt x="32" y="69"/>
                  </a:cubicBezTo>
                  <a:cubicBezTo>
                    <a:pt x="23" y="118"/>
                    <a:pt x="14" y="168"/>
                    <a:pt x="0" y="207"/>
                  </a:cubicBezTo>
                  <a:cubicBezTo>
                    <a:pt x="16" y="255"/>
                    <a:pt x="74" y="282"/>
                    <a:pt x="74" y="282"/>
                  </a:cubicBezTo>
                  <a:cubicBezTo>
                    <a:pt x="120" y="282"/>
                    <a:pt x="120" y="282"/>
                    <a:pt x="120" y="282"/>
                  </a:cubicBezTo>
                  <a:cubicBezTo>
                    <a:pt x="155" y="270"/>
                    <a:pt x="172" y="230"/>
                    <a:pt x="185" y="184"/>
                  </a:cubicBezTo>
                  <a:cubicBezTo>
                    <a:pt x="174" y="158"/>
                    <a:pt x="166" y="127"/>
                    <a:pt x="163" y="92"/>
                  </a:cubicBezTo>
                  <a:cubicBezTo>
                    <a:pt x="158" y="29"/>
                    <a:pt x="127" y="0"/>
                    <a:pt x="96" y="0"/>
                  </a:cubicBezTo>
                </a:path>
              </a:pathLst>
            </a:custGeom>
            <a:solidFill>
              <a:srgbClr val="A5DA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1" name="Freeform 477"/>
            <p:cNvSpPr/>
            <p:nvPr>
              <p:custDataLst>
                <p:tags r:id="rId463"/>
              </p:custDataLst>
            </p:nvPr>
          </p:nvSpPr>
          <p:spPr bwMode="auto">
            <a:xfrm>
              <a:off x="1384255" y="4870113"/>
              <a:ext cx="175969" cy="132289"/>
            </a:xfrm>
            <a:custGeom>
              <a:avLst/>
              <a:gdLst>
                <a:gd name="T0" fmla="*/ 65 w 131"/>
                <a:gd name="T1" fmla="*/ 0 h 98"/>
                <a:gd name="T2" fmla="*/ 0 w 131"/>
                <a:gd name="T3" fmla="*/ 98 h 98"/>
                <a:gd name="T4" fmla="*/ 131 w 131"/>
                <a:gd name="T5" fmla="*/ 98 h 98"/>
                <a:gd name="T6" fmla="*/ 65 w 131"/>
                <a:gd name="T7" fmla="*/ 0 h 98"/>
              </a:gdLst>
              <a:ahLst/>
              <a:cxnLst>
                <a:cxn ang="0">
                  <a:pos x="T0" y="T1"/>
                </a:cxn>
                <a:cxn ang="0">
                  <a:pos x="T2" y="T3"/>
                </a:cxn>
                <a:cxn ang="0">
                  <a:pos x="T4" y="T5"/>
                </a:cxn>
                <a:cxn ang="0">
                  <a:pos x="T6" y="T7"/>
                </a:cxn>
              </a:cxnLst>
              <a:rect l="0" t="0" r="r" b="b"/>
              <a:pathLst>
                <a:path w="131" h="98">
                  <a:moveTo>
                    <a:pt x="65" y="0"/>
                  </a:moveTo>
                  <a:cubicBezTo>
                    <a:pt x="52" y="46"/>
                    <a:pt x="35" y="86"/>
                    <a:pt x="0" y="98"/>
                  </a:cubicBezTo>
                  <a:cubicBezTo>
                    <a:pt x="131" y="98"/>
                    <a:pt x="131" y="98"/>
                    <a:pt x="131" y="98"/>
                  </a:cubicBezTo>
                  <a:cubicBezTo>
                    <a:pt x="131" y="98"/>
                    <a:pt x="91" y="63"/>
                    <a:pt x="65" y="0"/>
                  </a:cubicBezTo>
                </a:path>
              </a:pathLst>
            </a:custGeom>
            <a:solidFill>
              <a:srgbClr val="7BC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2" name="Freeform 478"/>
            <p:cNvSpPr/>
            <p:nvPr>
              <p:custDataLst>
                <p:tags r:id="rId464"/>
              </p:custDataLst>
            </p:nvPr>
          </p:nvSpPr>
          <p:spPr bwMode="auto">
            <a:xfrm>
              <a:off x="1148382" y="4901312"/>
              <a:ext cx="173473" cy="101089"/>
            </a:xfrm>
            <a:custGeom>
              <a:avLst/>
              <a:gdLst>
                <a:gd name="T0" fmla="*/ 55 w 129"/>
                <a:gd name="T1" fmla="*/ 0 h 75"/>
                <a:gd name="T2" fmla="*/ 0 w 129"/>
                <a:gd name="T3" fmla="*/ 75 h 75"/>
                <a:gd name="T4" fmla="*/ 129 w 129"/>
                <a:gd name="T5" fmla="*/ 75 h 75"/>
                <a:gd name="T6" fmla="*/ 55 w 129"/>
                <a:gd name="T7" fmla="*/ 0 h 75"/>
              </a:gdLst>
              <a:ahLst/>
              <a:cxnLst>
                <a:cxn ang="0">
                  <a:pos x="T0" y="T1"/>
                </a:cxn>
                <a:cxn ang="0">
                  <a:pos x="T2" y="T3"/>
                </a:cxn>
                <a:cxn ang="0">
                  <a:pos x="T4" y="T5"/>
                </a:cxn>
                <a:cxn ang="0">
                  <a:pos x="T6" y="T7"/>
                </a:cxn>
              </a:cxnLst>
              <a:rect l="0" t="0" r="r" b="b"/>
              <a:pathLst>
                <a:path w="129" h="75">
                  <a:moveTo>
                    <a:pt x="55" y="0"/>
                  </a:moveTo>
                  <a:cubicBezTo>
                    <a:pt x="42" y="36"/>
                    <a:pt x="25" y="64"/>
                    <a:pt x="0" y="75"/>
                  </a:cubicBezTo>
                  <a:cubicBezTo>
                    <a:pt x="129" y="75"/>
                    <a:pt x="129" y="75"/>
                    <a:pt x="129" y="75"/>
                  </a:cubicBezTo>
                  <a:cubicBezTo>
                    <a:pt x="129" y="75"/>
                    <a:pt x="71" y="48"/>
                    <a:pt x="55" y="0"/>
                  </a:cubicBezTo>
                </a:path>
              </a:pathLst>
            </a:custGeom>
            <a:solidFill>
              <a:srgbClr val="78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3" name="Freeform 479"/>
            <p:cNvSpPr/>
            <p:nvPr>
              <p:custDataLst>
                <p:tags r:id="rId465"/>
              </p:custDataLst>
            </p:nvPr>
          </p:nvSpPr>
          <p:spPr bwMode="auto">
            <a:xfrm>
              <a:off x="1054781" y="4706623"/>
              <a:ext cx="168481" cy="46177"/>
            </a:xfrm>
            <a:custGeom>
              <a:avLst/>
              <a:gdLst>
                <a:gd name="T0" fmla="*/ 108 w 125"/>
                <a:gd name="T1" fmla="*/ 35 h 35"/>
                <a:gd name="T2" fmla="*/ 17 w 125"/>
                <a:gd name="T3" fmla="*/ 35 h 35"/>
                <a:gd name="T4" fmla="*/ 0 w 125"/>
                <a:gd name="T5" fmla="*/ 19 h 35"/>
                <a:gd name="T6" fmla="*/ 0 w 125"/>
                <a:gd name="T7" fmla="*/ 16 h 35"/>
                <a:gd name="T8" fmla="*/ 17 w 125"/>
                <a:gd name="T9" fmla="*/ 0 h 35"/>
                <a:gd name="T10" fmla="*/ 108 w 125"/>
                <a:gd name="T11" fmla="*/ 0 h 35"/>
                <a:gd name="T12" fmla="*/ 125 w 125"/>
                <a:gd name="T13" fmla="*/ 16 h 35"/>
                <a:gd name="T14" fmla="*/ 125 w 125"/>
                <a:gd name="T15" fmla="*/ 19 h 35"/>
                <a:gd name="T16" fmla="*/ 108 w 1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35">
                  <a:moveTo>
                    <a:pt x="108" y="35"/>
                  </a:moveTo>
                  <a:cubicBezTo>
                    <a:pt x="17" y="35"/>
                    <a:pt x="17" y="35"/>
                    <a:pt x="17" y="35"/>
                  </a:cubicBezTo>
                  <a:cubicBezTo>
                    <a:pt x="8" y="35"/>
                    <a:pt x="0" y="28"/>
                    <a:pt x="0" y="19"/>
                  </a:cubicBezTo>
                  <a:cubicBezTo>
                    <a:pt x="0" y="16"/>
                    <a:pt x="0" y="16"/>
                    <a:pt x="0" y="16"/>
                  </a:cubicBezTo>
                  <a:cubicBezTo>
                    <a:pt x="0" y="7"/>
                    <a:pt x="8" y="0"/>
                    <a:pt x="17" y="0"/>
                  </a:cubicBezTo>
                  <a:cubicBezTo>
                    <a:pt x="108" y="0"/>
                    <a:pt x="108" y="0"/>
                    <a:pt x="108" y="0"/>
                  </a:cubicBezTo>
                  <a:cubicBezTo>
                    <a:pt x="117" y="0"/>
                    <a:pt x="125" y="7"/>
                    <a:pt x="125" y="16"/>
                  </a:cubicBezTo>
                  <a:cubicBezTo>
                    <a:pt x="125" y="19"/>
                    <a:pt x="125" y="19"/>
                    <a:pt x="125" y="19"/>
                  </a:cubicBezTo>
                  <a:cubicBezTo>
                    <a:pt x="125" y="28"/>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4" name="Freeform 480"/>
            <p:cNvSpPr/>
            <p:nvPr>
              <p:custDataLst>
                <p:tags r:id="rId466"/>
              </p:custDataLst>
            </p:nvPr>
          </p:nvSpPr>
          <p:spPr bwMode="auto">
            <a:xfrm>
              <a:off x="1491583" y="4626751"/>
              <a:ext cx="168481" cy="47424"/>
            </a:xfrm>
            <a:custGeom>
              <a:avLst/>
              <a:gdLst>
                <a:gd name="T0" fmla="*/ 108 w 125"/>
                <a:gd name="T1" fmla="*/ 35 h 35"/>
                <a:gd name="T2" fmla="*/ 16 w 125"/>
                <a:gd name="T3" fmla="*/ 35 h 35"/>
                <a:gd name="T4" fmla="*/ 0 w 125"/>
                <a:gd name="T5" fmla="*/ 18 h 35"/>
                <a:gd name="T6" fmla="*/ 0 w 125"/>
                <a:gd name="T7" fmla="*/ 16 h 35"/>
                <a:gd name="T8" fmla="*/ 16 w 125"/>
                <a:gd name="T9" fmla="*/ 0 h 35"/>
                <a:gd name="T10" fmla="*/ 108 w 125"/>
                <a:gd name="T11" fmla="*/ 0 h 35"/>
                <a:gd name="T12" fmla="*/ 125 w 125"/>
                <a:gd name="T13" fmla="*/ 16 h 35"/>
                <a:gd name="T14" fmla="*/ 125 w 125"/>
                <a:gd name="T15" fmla="*/ 18 h 35"/>
                <a:gd name="T16" fmla="*/ 108 w 1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35">
                  <a:moveTo>
                    <a:pt x="108" y="35"/>
                  </a:moveTo>
                  <a:cubicBezTo>
                    <a:pt x="16" y="35"/>
                    <a:pt x="16" y="35"/>
                    <a:pt x="16" y="35"/>
                  </a:cubicBezTo>
                  <a:cubicBezTo>
                    <a:pt x="7" y="35"/>
                    <a:pt x="0" y="27"/>
                    <a:pt x="0" y="18"/>
                  </a:cubicBezTo>
                  <a:cubicBezTo>
                    <a:pt x="0" y="16"/>
                    <a:pt x="0" y="16"/>
                    <a:pt x="0" y="16"/>
                  </a:cubicBezTo>
                  <a:cubicBezTo>
                    <a:pt x="0" y="7"/>
                    <a:pt x="7" y="0"/>
                    <a:pt x="16" y="0"/>
                  </a:cubicBezTo>
                  <a:cubicBezTo>
                    <a:pt x="108" y="0"/>
                    <a:pt x="108" y="0"/>
                    <a:pt x="108" y="0"/>
                  </a:cubicBezTo>
                  <a:cubicBezTo>
                    <a:pt x="117" y="0"/>
                    <a:pt x="125" y="7"/>
                    <a:pt x="125" y="16"/>
                  </a:cubicBezTo>
                  <a:cubicBezTo>
                    <a:pt x="125" y="18"/>
                    <a:pt x="125" y="18"/>
                    <a:pt x="125" y="18"/>
                  </a:cubicBezTo>
                  <a:cubicBezTo>
                    <a:pt x="125" y="27"/>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5" name="Freeform 481"/>
            <p:cNvSpPr/>
            <p:nvPr>
              <p:custDataLst>
                <p:tags r:id="rId467"/>
              </p:custDataLst>
            </p:nvPr>
          </p:nvSpPr>
          <p:spPr bwMode="auto">
            <a:xfrm>
              <a:off x="1678784" y="4508191"/>
              <a:ext cx="167233" cy="47424"/>
            </a:xfrm>
            <a:custGeom>
              <a:avLst/>
              <a:gdLst>
                <a:gd name="T0" fmla="*/ 108 w 124"/>
                <a:gd name="T1" fmla="*/ 35 h 35"/>
                <a:gd name="T2" fmla="*/ 16 w 124"/>
                <a:gd name="T3" fmla="*/ 35 h 35"/>
                <a:gd name="T4" fmla="*/ 0 w 124"/>
                <a:gd name="T5" fmla="*/ 19 h 35"/>
                <a:gd name="T6" fmla="*/ 0 w 124"/>
                <a:gd name="T7" fmla="*/ 16 h 35"/>
                <a:gd name="T8" fmla="*/ 16 w 124"/>
                <a:gd name="T9" fmla="*/ 0 h 35"/>
                <a:gd name="T10" fmla="*/ 108 w 124"/>
                <a:gd name="T11" fmla="*/ 0 h 35"/>
                <a:gd name="T12" fmla="*/ 124 w 124"/>
                <a:gd name="T13" fmla="*/ 16 h 35"/>
                <a:gd name="T14" fmla="*/ 124 w 124"/>
                <a:gd name="T15" fmla="*/ 19 h 35"/>
                <a:gd name="T16" fmla="*/ 108 w 12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35">
                  <a:moveTo>
                    <a:pt x="108" y="35"/>
                  </a:moveTo>
                  <a:cubicBezTo>
                    <a:pt x="16" y="35"/>
                    <a:pt x="16" y="35"/>
                    <a:pt x="16" y="35"/>
                  </a:cubicBezTo>
                  <a:cubicBezTo>
                    <a:pt x="7" y="35"/>
                    <a:pt x="0" y="28"/>
                    <a:pt x="0" y="19"/>
                  </a:cubicBezTo>
                  <a:cubicBezTo>
                    <a:pt x="0" y="16"/>
                    <a:pt x="0" y="16"/>
                    <a:pt x="0" y="16"/>
                  </a:cubicBezTo>
                  <a:cubicBezTo>
                    <a:pt x="0" y="7"/>
                    <a:pt x="7" y="0"/>
                    <a:pt x="16" y="0"/>
                  </a:cubicBezTo>
                  <a:cubicBezTo>
                    <a:pt x="108" y="0"/>
                    <a:pt x="108" y="0"/>
                    <a:pt x="108" y="0"/>
                  </a:cubicBezTo>
                  <a:cubicBezTo>
                    <a:pt x="117" y="0"/>
                    <a:pt x="124" y="7"/>
                    <a:pt x="124" y="16"/>
                  </a:cubicBezTo>
                  <a:cubicBezTo>
                    <a:pt x="124" y="19"/>
                    <a:pt x="124" y="19"/>
                    <a:pt x="124" y="19"/>
                  </a:cubicBezTo>
                  <a:cubicBezTo>
                    <a:pt x="124" y="28"/>
                    <a:pt x="117" y="35"/>
                    <a:pt x="108" y="35"/>
                  </a:cubicBezTo>
                  <a:close/>
                </a:path>
              </a:pathLst>
            </a:custGeom>
            <a:solidFill>
              <a:srgbClr val="E6EF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6" name="Freeform 482"/>
            <p:cNvSpPr/>
            <p:nvPr>
              <p:custDataLst>
                <p:tags r:id="rId468"/>
              </p:custDataLst>
            </p:nvPr>
          </p:nvSpPr>
          <p:spPr bwMode="auto">
            <a:xfrm>
              <a:off x="836380" y="5053569"/>
              <a:ext cx="1214311" cy="31201"/>
            </a:xfrm>
            <a:custGeom>
              <a:avLst/>
              <a:gdLst>
                <a:gd name="T0" fmla="*/ 0 w 900"/>
                <a:gd name="T1" fmla="*/ 0 h 23"/>
                <a:gd name="T2" fmla="*/ 112 w 900"/>
                <a:gd name="T3" fmla="*/ 23 h 23"/>
                <a:gd name="T4" fmla="*/ 788 w 900"/>
                <a:gd name="T5" fmla="*/ 23 h 23"/>
                <a:gd name="T6" fmla="*/ 900 w 900"/>
                <a:gd name="T7" fmla="*/ 0 h 23"/>
                <a:gd name="T8" fmla="*/ 0 w 900"/>
                <a:gd name="T9" fmla="*/ 0 h 23"/>
              </a:gdLst>
              <a:ahLst/>
              <a:cxnLst>
                <a:cxn ang="0">
                  <a:pos x="T0" y="T1"/>
                </a:cxn>
                <a:cxn ang="0">
                  <a:pos x="T2" y="T3"/>
                </a:cxn>
                <a:cxn ang="0">
                  <a:pos x="T4" y="T5"/>
                </a:cxn>
                <a:cxn ang="0">
                  <a:pos x="T6" y="T7"/>
                </a:cxn>
                <a:cxn ang="0">
                  <a:pos x="T8" y="T9"/>
                </a:cxn>
              </a:cxnLst>
              <a:rect l="0" t="0" r="r" b="b"/>
              <a:pathLst>
                <a:path w="900" h="23">
                  <a:moveTo>
                    <a:pt x="0" y="0"/>
                  </a:moveTo>
                  <a:cubicBezTo>
                    <a:pt x="34" y="15"/>
                    <a:pt x="72" y="23"/>
                    <a:pt x="112" y="23"/>
                  </a:cubicBezTo>
                  <a:cubicBezTo>
                    <a:pt x="788" y="23"/>
                    <a:pt x="788" y="23"/>
                    <a:pt x="788" y="23"/>
                  </a:cubicBezTo>
                  <a:cubicBezTo>
                    <a:pt x="828" y="23"/>
                    <a:pt x="865" y="15"/>
                    <a:pt x="900" y="0"/>
                  </a:cubicBezTo>
                  <a:lnTo>
                    <a:pt x="0" y="0"/>
                  </a:lnTo>
                  <a:close/>
                </a:path>
              </a:pathLst>
            </a:custGeom>
            <a:solidFill>
              <a:srgbClr val="CBCA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7" name="Rectangle 483"/>
            <p:cNvSpPr>
              <a:spLocks noChangeArrowheads="1"/>
            </p:cNvSpPr>
            <p:nvPr>
              <p:custDataLst>
                <p:tags r:id="rId469"/>
              </p:custDataLst>
            </p:nvPr>
          </p:nvSpPr>
          <p:spPr bwMode="auto">
            <a:xfrm>
              <a:off x="836380" y="5034849"/>
              <a:ext cx="1214311" cy="18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8" name="Rectangle 484"/>
            <p:cNvSpPr>
              <a:spLocks noChangeArrowheads="1"/>
            </p:cNvSpPr>
            <p:nvPr>
              <p:custDataLst>
                <p:tags r:id="rId470"/>
              </p:custDataLst>
            </p:nvPr>
          </p:nvSpPr>
          <p:spPr bwMode="auto">
            <a:xfrm>
              <a:off x="1338079" y="5034849"/>
              <a:ext cx="210913" cy="8736"/>
            </a:xfrm>
            <a:prstGeom prst="rect">
              <a:avLst/>
            </a:prstGeom>
            <a:solidFill>
              <a:srgbClr val="CBCA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99" name="Freeform 485"/>
            <p:cNvSpPr/>
            <p:nvPr>
              <p:custDataLst>
                <p:tags r:id="rId471"/>
              </p:custDataLst>
            </p:nvPr>
          </p:nvSpPr>
          <p:spPr bwMode="auto">
            <a:xfrm>
              <a:off x="1904674" y="5399267"/>
              <a:ext cx="152257" cy="69888"/>
            </a:xfrm>
            <a:custGeom>
              <a:avLst/>
              <a:gdLst>
                <a:gd name="T0" fmla="*/ 7 w 113"/>
                <a:gd name="T1" fmla="*/ 0 h 52"/>
                <a:gd name="T2" fmla="*/ 0 w 113"/>
                <a:gd name="T3" fmla="*/ 19 h 52"/>
                <a:gd name="T4" fmla="*/ 21 w 113"/>
                <a:gd name="T5" fmla="*/ 32 h 52"/>
                <a:gd name="T6" fmla="*/ 105 w 113"/>
                <a:gd name="T7" fmla="*/ 50 h 52"/>
                <a:gd name="T8" fmla="*/ 104 w 113"/>
                <a:gd name="T9" fmla="*/ 32 h 52"/>
                <a:gd name="T10" fmla="*/ 51 w 113"/>
                <a:gd name="T11" fmla="*/ 3 h 52"/>
                <a:gd name="T12" fmla="*/ 7 w 113"/>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13" h="52">
                  <a:moveTo>
                    <a:pt x="7" y="0"/>
                  </a:moveTo>
                  <a:cubicBezTo>
                    <a:pt x="7" y="0"/>
                    <a:pt x="0" y="10"/>
                    <a:pt x="0" y="19"/>
                  </a:cubicBezTo>
                  <a:cubicBezTo>
                    <a:pt x="0" y="28"/>
                    <a:pt x="9" y="30"/>
                    <a:pt x="21" y="32"/>
                  </a:cubicBezTo>
                  <a:cubicBezTo>
                    <a:pt x="34" y="35"/>
                    <a:pt x="96" y="52"/>
                    <a:pt x="105" y="50"/>
                  </a:cubicBezTo>
                  <a:cubicBezTo>
                    <a:pt x="113" y="47"/>
                    <a:pt x="112" y="38"/>
                    <a:pt x="104" y="32"/>
                  </a:cubicBezTo>
                  <a:cubicBezTo>
                    <a:pt x="96" y="25"/>
                    <a:pt x="62" y="6"/>
                    <a:pt x="51" y="3"/>
                  </a:cubicBezTo>
                  <a:cubicBezTo>
                    <a:pt x="39" y="1"/>
                    <a:pt x="7" y="0"/>
                    <a:pt x="7" y="0"/>
                  </a:cubicBezTo>
                  <a:close/>
                </a:path>
              </a:pathLst>
            </a:custGeom>
            <a:solidFill>
              <a:srgbClr val="F74B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0" name="Freeform 486"/>
            <p:cNvSpPr/>
            <p:nvPr>
              <p:custDataLst>
                <p:tags r:id="rId472"/>
              </p:custDataLst>
            </p:nvPr>
          </p:nvSpPr>
          <p:spPr bwMode="auto">
            <a:xfrm>
              <a:off x="2114339" y="5412995"/>
              <a:ext cx="167233" cy="52416"/>
            </a:xfrm>
            <a:custGeom>
              <a:avLst/>
              <a:gdLst>
                <a:gd name="T0" fmla="*/ 8 w 124"/>
                <a:gd name="T1" fmla="*/ 6 h 39"/>
                <a:gd name="T2" fmla="*/ 4 w 124"/>
                <a:gd name="T3" fmla="*/ 30 h 39"/>
                <a:gd name="T4" fmla="*/ 39 w 124"/>
                <a:gd name="T5" fmla="*/ 37 h 39"/>
                <a:gd name="T6" fmla="*/ 117 w 124"/>
                <a:gd name="T7" fmla="*/ 34 h 39"/>
                <a:gd name="T8" fmla="*/ 112 w 124"/>
                <a:gd name="T9" fmla="*/ 17 h 39"/>
                <a:gd name="T10" fmla="*/ 53 w 124"/>
                <a:gd name="T11" fmla="*/ 0 h 39"/>
                <a:gd name="T12" fmla="*/ 8 w 124"/>
                <a:gd name="T13" fmla="*/ 6 h 39"/>
              </a:gdLst>
              <a:ahLst/>
              <a:cxnLst>
                <a:cxn ang="0">
                  <a:pos x="T0" y="T1"/>
                </a:cxn>
                <a:cxn ang="0">
                  <a:pos x="T2" y="T3"/>
                </a:cxn>
                <a:cxn ang="0">
                  <a:pos x="T4" y="T5"/>
                </a:cxn>
                <a:cxn ang="0">
                  <a:pos x="T6" y="T7"/>
                </a:cxn>
                <a:cxn ang="0">
                  <a:pos x="T8" y="T9"/>
                </a:cxn>
                <a:cxn ang="0">
                  <a:pos x="T10" y="T11"/>
                </a:cxn>
                <a:cxn ang="0">
                  <a:pos x="T12" y="T13"/>
                </a:cxn>
              </a:cxnLst>
              <a:rect l="0" t="0" r="r" b="b"/>
              <a:pathLst>
                <a:path w="124" h="39">
                  <a:moveTo>
                    <a:pt x="8" y="6"/>
                  </a:moveTo>
                  <a:cubicBezTo>
                    <a:pt x="8" y="6"/>
                    <a:pt x="0" y="25"/>
                    <a:pt x="4" y="30"/>
                  </a:cubicBezTo>
                  <a:cubicBezTo>
                    <a:pt x="7" y="35"/>
                    <a:pt x="34" y="37"/>
                    <a:pt x="39" y="37"/>
                  </a:cubicBezTo>
                  <a:cubicBezTo>
                    <a:pt x="67" y="39"/>
                    <a:pt x="117" y="34"/>
                    <a:pt x="117" y="34"/>
                  </a:cubicBezTo>
                  <a:cubicBezTo>
                    <a:pt x="117" y="34"/>
                    <a:pt x="124" y="19"/>
                    <a:pt x="112" y="17"/>
                  </a:cubicBezTo>
                  <a:cubicBezTo>
                    <a:pt x="99" y="14"/>
                    <a:pt x="53" y="0"/>
                    <a:pt x="53" y="0"/>
                  </a:cubicBezTo>
                  <a:lnTo>
                    <a:pt x="8" y="6"/>
                  </a:lnTo>
                  <a:close/>
                </a:path>
              </a:pathLst>
            </a:custGeom>
            <a:solidFill>
              <a:srgbClr val="F74B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1" name="Freeform 487"/>
            <p:cNvSpPr/>
            <p:nvPr>
              <p:custDataLst>
                <p:tags r:id="rId473"/>
              </p:custDataLst>
            </p:nvPr>
          </p:nvSpPr>
          <p:spPr bwMode="auto">
            <a:xfrm>
              <a:off x="1912162" y="5365571"/>
              <a:ext cx="61153" cy="57408"/>
            </a:xfrm>
            <a:custGeom>
              <a:avLst/>
              <a:gdLst>
                <a:gd name="T0" fmla="*/ 5 w 45"/>
                <a:gd name="T1" fmla="*/ 0 h 42"/>
                <a:gd name="T2" fmla="*/ 1 w 45"/>
                <a:gd name="T3" fmla="*/ 25 h 42"/>
                <a:gd name="T4" fmla="*/ 37 w 45"/>
                <a:gd name="T5" fmla="*/ 38 h 42"/>
                <a:gd name="T6" fmla="*/ 45 w 45"/>
                <a:gd name="T7" fmla="*/ 28 h 42"/>
                <a:gd name="T8" fmla="*/ 43 w 45"/>
                <a:gd name="T9" fmla="*/ 6 h 42"/>
                <a:gd name="T10" fmla="*/ 5 w 45"/>
                <a:gd name="T11" fmla="*/ 0 h 42"/>
              </a:gdLst>
              <a:ahLst/>
              <a:cxnLst>
                <a:cxn ang="0">
                  <a:pos x="T0" y="T1"/>
                </a:cxn>
                <a:cxn ang="0">
                  <a:pos x="T2" y="T3"/>
                </a:cxn>
                <a:cxn ang="0">
                  <a:pos x="T4" y="T5"/>
                </a:cxn>
                <a:cxn ang="0">
                  <a:pos x="T6" y="T7"/>
                </a:cxn>
                <a:cxn ang="0">
                  <a:pos x="T8" y="T9"/>
                </a:cxn>
                <a:cxn ang="0">
                  <a:pos x="T10" y="T11"/>
                </a:cxn>
              </a:cxnLst>
              <a:rect l="0" t="0" r="r" b="b"/>
              <a:pathLst>
                <a:path w="45" h="42">
                  <a:moveTo>
                    <a:pt x="5" y="0"/>
                  </a:moveTo>
                  <a:cubicBezTo>
                    <a:pt x="5" y="0"/>
                    <a:pt x="0" y="19"/>
                    <a:pt x="1" y="25"/>
                  </a:cubicBezTo>
                  <a:cubicBezTo>
                    <a:pt x="2" y="31"/>
                    <a:pt x="33" y="42"/>
                    <a:pt x="37" y="38"/>
                  </a:cubicBezTo>
                  <a:cubicBezTo>
                    <a:pt x="37" y="38"/>
                    <a:pt x="35" y="27"/>
                    <a:pt x="45" y="28"/>
                  </a:cubicBezTo>
                  <a:cubicBezTo>
                    <a:pt x="43" y="6"/>
                    <a:pt x="43" y="6"/>
                    <a:pt x="43" y="6"/>
                  </a:cubicBezTo>
                  <a:lnTo>
                    <a:pt x="5" y="0"/>
                  </a:ln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2" name="Freeform 488"/>
            <p:cNvSpPr/>
            <p:nvPr>
              <p:custDataLst>
                <p:tags r:id="rId474"/>
              </p:custDataLst>
            </p:nvPr>
          </p:nvSpPr>
          <p:spPr bwMode="auto">
            <a:xfrm>
              <a:off x="2123075" y="5381795"/>
              <a:ext cx="63649" cy="53665"/>
            </a:xfrm>
            <a:custGeom>
              <a:avLst/>
              <a:gdLst>
                <a:gd name="T0" fmla="*/ 2 w 47"/>
                <a:gd name="T1" fmla="*/ 2 h 40"/>
                <a:gd name="T2" fmla="*/ 2 w 47"/>
                <a:gd name="T3" fmla="*/ 29 h 40"/>
                <a:gd name="T4" fmla="*/ 41 w 47"/>
                <a:gd name="T5" fmla="*/ 34 h 40"/>
                <a:gd name="T6" fmla="*/ 47 w 47"/>
                <a:gd name="T7" fmla="*/ 23 h 40"/>
                <a:gd name="T8" fmla="*/ 33 w 47"/>
                <a:gd name="T9" fmla="*/ 0 h 40"/>
                <a:gd name="T10" fmla="*/ 2 w 47"/>
                <a:gd name="T11" fmla="*/ 2 h 40"/>
              </a:gdLst>
              <a:ahLst/>
              <a:cxnLst>
                <a:cxn ang="0">
                  <a:pos x="T0" y="T1"/>
                </a:cxn>
                <a:cxn ang="0">
                  <a:pos x="T2" y="T3"/>
                </a:cxn>
                <a:cxn ang="0">
                  <a:pos x="T4" y="T5"/>
                </a:cxn>
                <a:cxn ang="0">
                  <a:pos x="T6" y="T7"/>
                </a:cxn>
                <a:cxn ang="0">
                  <a:pos x="T8" y="T9"/>
                </a:cxn>
                <a:cxn ang="0">
                  <a:pos x="T10" y="T11"/>
                </a:cxn>
              </a:cxnLst>
              <a:rect l="0" t="0" r="r" b="b"/>
              <a:pathLst>
                <a:path w="47" h="40">
                  <a:moveTo>
                    <a:pt x="2" y="2"/>
                  </a:moveTo>
                  <a:cubicBezTo>
                    <a:pt x="2" y="2"/>
                    <a:pt x="0" y="23"/>
                    <a:pt x="2" y="29"/>
                  </a:cubicBezTo>
                  <a:cubicBezTo>
                    <a:pt x="3" y="35"/>
                    <a:pt x="36" y="40"/>
                    <a:pt x="41" y="34"/>
                  </a:cubicBezTo>
                  <a:cubicBezTo>
                    <a:pt x="46" y="28"/>
                    <a:pt x="38" y="22"/>
                    <a:pt x="47" y="23"/>
                  </a:cubicBezTo>
                  <a:cubicBezTo>
                    <a:pt x="33" y="0"/>
                    <a:pt x="33" y="0"/>
                    <a:pt x="33" y="0"/>
                  </a:cubicBezTo>
                  <a:lnTo>
                    <a:pt x="2" y="2"/>
                  </a:ln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3" name="Freeform 489"/>
            <p:cNvSpPr/>
            <p:nvPr>
              <p:custDataLst>
                <p:tags r:id="rId475"/>
              </p:custDataLst>
            </p:nvPr>
          </p:nvSpPr>
          <p:spPr bwMode="auto">
            <a:xfrm>
              <a:off x="1907170" y="3889180"/>
              <a:ext cx="157249" cy="222145"/>
            </a:xfrm>
            <a:custGeom>
              <a:avLst/>
              <a:gdLst>
                <a:gd name="T0" fmla="*/ 70 w 117"/>
                <a:gd name="T1" fmla="*/ 87 h 165"/>
                <a:gd name="T2" fmla="*/ 77 w 117"/>
                <a:gd name="T3" fmla="*/ 65 h 165"/>
                <a:gd name="T4" fmla="*/ 113 w 117"/>
                <a:gd name="T5" fmla="*/ 24 h 165"/>
                <a:gd name="T6" fmla="*/ 95 w 117"/>
                <a:gd name="T7" fmla="*/ 1 h 165"/>
                <a:gd name="T8" fmla="*/ 66 w 117"/>
                <a:gd name="T9" fmla="*/ 4 h 165"/>
                <a:gd name="T10" fmla="*/ 39 w 117"/>
                <a:gd name="T11" fmla="*/ 18 h 165"/>
                <a:gd name="T12" fmla="*/ 19 w 117"/>
                <a:gd name="T13" fmla="*/ 38 h 165"/>
                <a:gd name="T14" fmla="*/ 3 w 117"/>
                <a:gd name="T15" fmla="*/ 58 h 165"/>
                <a:gd name="T16" fmla="*/ 13 w 117"/>
                <a:gd name="T17" fmla="*/ 95 h 165"/>
                <a:gd name="T18" fmla="*/ 22 w 117"/>
                <a:gd name="T19" fmla="*/ 132 h 165"/>
                <a:gd name="T20" fmla="*/ 74 w 117"/>
                <a:gd name="T21" fmla="*/ 160 h 165"/>
                <a:gd name="T22" fmla="*/ 79 w 117"/>
                <a:gd name="T23" fmla="*/ 130 h 165"/>
                <a:gd name="T24" fmla="*/ 63 w 117"/>
                <a:gd name="T25" fmla="*/ 109 h 165"/>
                <a:gd name="T26" fmla="*/ 83 w 117"/>
                <a:gd name="T27" fmla="*/ 113 h 165"/>
                <a:gd name="T28" fmla="*/ 70 w 117"/>
                <a:gd name="T29" fmla="*/ 8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5">
                  <a:moveTo>
                    <a:pt x="70" y="87"/>
                  </a:moveTo>
                  <a:cubicBezTo>
                    <a:pt x="63" y="84"/>
                    <a:pt x="66" y="71"/>
                    <a:pt x="77" y="65"/>
                  </a:cubicBezTo>
                  <a:cubicBezTo>
                    <a:pt x="89" y="58"/>
                    <a:pt x="110" y="40"/>
                    <a:pt x="113" y="24"/>
                  </a:cubicBezTo>
                  <a:cubicBezTo>
                    <a:pt x="117" y="9"/>
                    <a:pt x="105" y="0"/>
                    <a:pt x="95" y="1"/>
                  </a:cubicBezTo>
                  <a:cubicBezTo>
                    <a:pt x="86" y="2"/>
                    <a:pt x="76" y="9"/>
                    <a:pt x="66" y="4"/>
                  </a:cubicBezTo>
                  <a:cubicBezTo>
                    <a:pt x="57" y="0"/>
                    <a:pt x="40" y="7"/>
                    <a:pt x="39" y="18"/>
                  </a:cubicBezTo>
                  <a:cubicBezTo>
                    <a:pt x="38" y="28"/>
                    <a:pt x="27" y="36"/>
                    <a:pt x="19" y="38"/>
                  </a:cubicBezTo>
                  <a:cubicBezTo>
                    <a:pt x="11" y="39"/>
                    <a:pt x="2" y="40"/>
                    <a:pt x="3" y="58"/>
                  </a:cubicBezTo>
                  <a:cubicBezTo>
                    <a:pt x="4" y="77"/>
                    <a:pt x="14" y="78"/>
                    <a:pt x="13" y="95"/>
                  </a:cubicBezTo>
                  <a:cubicBezTo>
                    <a:pt x="12" y="111"/>
                    <a:pt x="0" y="112"/>
                    <a:pt x="22" y="132"/>
                  </a:cubicBezTo>
                  <a:cubicBezTo>
                    <a:pt x="44" y="152"/>
                    <a:pt x="67" y="165"/>
                    <a:pt x="74" y="160"/>
                  </a:cubicBezTo>
                  <a:cubicBezTo>
                    <a:pt x="80" y="155"/>
                    <a:pt x="79" y="130"/>
                    <a:pt x="79" y="130"/>
                  </a:cubicBezTo>
                  <a:cubicBezTo>
                    <a:pt x="79" y="130"/>
                    <a:pt x="56" y="121"/>
                    <a:pt x="63" y="109"/>
                  </a:cubicBezTo>
                  <a:cubicBezTo>
                    <a:pt x="70" y="97"/>
                    <a:pt x="83" y="113"/>
                    <a:pt x="83" y="113"/>
                  </a:cubicBezTo>
                  <a:cubicBezTo>
                    <a:pt x="83" y="113"/>
                    <a:pt x="85" y="93"/>
                    <a:pt x="70" y="87"/>
                  </a:cubicBezTo>
                  <a:close/>
                </a:path>
              </a:pathLst>
            </a:custGeom>
            <a:solidFill>
              <a:srgbClr val="0D1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4" name="Freeform 490"/>
            <p:cNvSpPr/>
            <p:nvPr>
              <p:custDataLst>
                <p:tags r:id="rId476"/>
              </p:custDataLst>
            </p:nvPr>
          </p:nvSpPr>
          <p:spPr bwMode="auto">
            <a:xfrm>
              <a:off x="1968322" y="3950331"/>
              <a:ext cx="126049" cy="218402"/>
            </a:xfrm>
            <a:custGeom>
              <a:avLst/>
              <a:gdLst>
                <a:gd name="T0" fmla="*/ 17 w 94"/>
                <a:gd name="T1" fmla="*/ 151 h 162"/>
                <a:gd name="T2" fmla="*/ 26 w 94"/>
                <a:gd name="T3" fmla="*/ 140 h 162"/>
                <a:gd name="T4" fmla="*/ 26 w 94"/>
                <a:gd name="T5" fmla="*/ 104 h 162"/>
                <a:gd name="T6" fmla="*/ 0 w 94"/>
                <a:gd name="T7" fmla="*/ 55 h 162"/>
                <a:gd name="T8" fmla="*/ 35 w 94"/>
                <a:gd name="T9" fmla="*/ 0 h 162"/>
                <a:gd name="T10" fmla="*/ 50 w 94"/>
                <a:gd name="T11" fmla="*/ 4 h 162"/>
                <a:gd name="T12" fmla="*/ 83 w 94"/>
                <a:gd name="T13" fmla="*/ 30 h 162"/>
                <a:gd name="T14" fmla="*/ 82 w 94"/>
                <a:gd name="T15" fmla="*/ 39 h 162"/>
                <a:gd name="T16" fmla="*/ 92 w 94"/>
                <a:gd name="T17" fmla="*/ 61 h 162"/>
                <a:gd name="T18" fmla="*/ 78 w 94"/>
                <a:gd name="T19" fmla="*/ 106 h 162"/>
                <a:gd name="T20" fmla="*/ 90 w 94"/>
                <a:gd name="T21" fmla="*/ 152 h 162"/>
                <a:gd name="T22" fmla="*/ 70 w 94"/>
                <a:gd name="T23" fmla="*/ 162 h 162"/>
                <a:gd name="T24" fmla="*/ 17 w 94"/>
                <a:gd name="T25"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62">
                  <a:moveTo>
                    <a:pt x="17" y="151"/>
                  </a:moveTo>
                  <a:cubicBezTo>
                    <a:pt x="17" y="151"/>
                    <a:pt x="23" y="152"/>
                    <a:pt x="26" y="140"/>
                  </a:cubicBezTo>
                  <a:cubicBezTo>
                    <a:pt x="29" y="127"/>
                    <a:pt x="26" y="104"/>
                    <a:pt x="26" y="104"/>
                  </a:cubicBezTo>
                  <a:cubicBezTo>
                    <a:pt x="0" y="55"/>
                    <a:pt x="0" y="55"/>
                    <a:pt x="0" y="55"/>
                  </a:cubicBezTo>
                  <a:cubicBezTo>
                    <a:pt x="35" y="0"/>
                    <a:pt x="35" y="0"/>
                    <a:pt x="35" y="0"/>
                  </a:cubicBezTo>
                  <a:cubicBezTo>
                    <a:pt x="50" y="4"/>
                    <a:pt x="50" y="4"/>
                    <a:pt x="50" y="4"/>
                  </a:cubicBezTo>
                  <a:cubicBezTo>
                    <a:pt x="50" y="4"/>
                    <a:pt x="80" y="25"/>
                    <a:pt x="83" y="30"/>
                  </a:cubicBezTo>
                  <a:cubicBezTo>
                    <a:pt x="86" y="35"/>
                    <a:pt x="82" y="39"/>
                    <a:pt x="82" y="39"/>
                  </a:cubicBezTo>
                  <a:cubicBezTo>
                    <a:pt x="82" y="39"/>
                    <a:pt x="94" y="45"/>
                    <a:pt x="92" y="61"/>
                  </a:cubicBezTo>
                  <a:cubicBezTo>
                    <a:pt x="91" y="76"/>
                    <a:pt x="80" y="99"/>
                    <a:pt x="78" y="106"/>
                  </a:cubicBezTo>
                  <a:cubicBezTo>
                    <a:pt x="77" y="113"/>
                    <a:pt x="76" y="142"/>
                    <a:pt x="90" y="152"/>
                  </a:cubicBezTo>
                  <a:cubicBezTo>
                    <a:pt x="90" y="152"/>
                    <a:pt x="91" y="162"/>
                    <a:pt x="70" y="162"/>
                  </a:cubicBezTo>
                  <a:cubicBezTo>
                    <a:pt x="48" y="161"/>
                    <a:pt x="19" y="155"/>
                    <a:pt x="17" y="151"/>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5" name="Freeform 491"/>
            <p:cNvSpPr/>
            <p:nvPr>
              <p:custDataLst>
                <p:tags r:id="rId477"/>
              </p:custDataLst>
            </p:nvPr>
          </p:nvSpPr>
          <p:spPr bwMode="auto">
            <a:xfrm>
              <a:off x="1902178" y="4594303"/>
              <a:ext cx="188449" cy="797476"/>
            </a:xfrm>
            <a:custGeom>
              <a:avLst/>
              <a:gdLst>
                <a:gd name="T0" fmla="*/ 5 w 140"/>
                <a:gd name="T1" fmla="*/ 576 h 592"/>
                <a:gd name="T2" fmla="*/ 13 w 140"/>
                <a:gd name="T3" fmla="*/ 474 h 592"/>
                <a:gd name="T4" fmla="*/ 47 w 140"/>
                <a:gd name="T5" fmla="*/ 280 h 592"/>
                <a:gd name="T6" fmla="*/ 47 w 140"/>
                <a:gd name="T7" fmla="*/ 113 h 592"/>
                <a:gd name="T8" fmla="*/ 31 w 140"/>
                <a:gd name="T9" fmla="*/ 11 h 592"/>
                <a:gd name="T10" fmla="*/ 54 w 140"/>
                <a:gd name="T11" fmla="*/ 41 h 592"/>
                <a:gd name="T12" fmla="*/ 90 w 140"/>
                <a:gd name="T13" fmla="*/ 143 h 592"/>
                <a:gd name="T14" fmla="*/ 138 w 140"/>
                <a:gd name="T15" fmla="*/ 300 h 592"/>
                <a:gd name="T16" fmla="*/ 65 w 140"/>
                <a:gd name="T17" fmla="*/ 580 h 592"/>
                <a:gd name="T18" fmla="*/ 5 w 140"/>
                <a:gd name="T19" fmla="*/ 57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592">
                  <a:moveTo>
                    <a:pt x="5" y="576"/>
                  </a:moveTo>
                  <a:cubicBezTo>
                    <a:pt x="0" y="573"/>
                    <a:pt x="10" y="520"/>
                    <a:pt x="13" y="474"/>
                  </a:cubicBezTo>
                  <a:cubicBezTo>
                    <a:pt x="17" y="428"/>
                    <a:pt x="42" y="312"/>
                    <a:pt x="47" y="280"/>
                  </a:cubicBezTo>
                  <a:cubicBezTo>
                    <a:pt x="53" y="248"/>
                    <a:pt x="58" y="146"/>
                    <a:pt x="47" y="113"/>
                  </a:cubicBezTo>
                  <a:cubicBezTo>
                    <a:pt x="37" y="79"/>
                    <a:pt x="14" y="21"/>
                    <a:pt x="31" y="11"/>
                  </a:cubicBezTo>
                  <a:cubicBezTo>
                    <a:pt x="49" y="0"/>
                    <a:pt x="54" y="41"/>
                    <a:pt x="54" y="41"/>
                  </a:cubicBezTo>
                  <a:cubicBezTo>
                    <a:pt x="54" y="41"/>
                    <a:pt x="72" y="105"/>
                    <a:pt x="90" y="143"/>
                  </a:cubicBezTo>
                  <a:cubicBezTo>
                    <a:pt x="108" y="180"/>
                    <a:pt x="136" y="280"/>
                    <a:pt x="138" y="300"/>
                  </a:cubicBezTo>
                  <a:cubicBezTo>
                    <a:pt x="140" y="319"/>
                    <a:pt x="79" y="567"/>
                    <a:pt x="65" y="580"/>
                  </a:cubicBezTo>
                  <a:cubicBezTo>
                    <a:pt x="51" y="592"/>
                    <a:pt x="28" y="590"/>
                    <a:pt x="5" y="576"/>
                  </a:cubicBezTo>
                  <a:close/>
                </a:path>
              </a:pathLst>
            </a:custGeom>
            <a:solidFill>
              <a:srgbClr val="1A30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6" name="Freeform 492"/>
            <p:cNvSpPr/>
            <p:nvPr>
              <p:custDataLst>
                <p:tags r:id="rId478"/>
              </p:custDataLst>
            </p:nvPr>
          </p:nvSpPr>
          <p:spPr bwMode="auto">
            <a:xfrm>
              <a:off x="1953346" y="4589311"/>
              <a:ext cx="282049" cy="814949"/>
            </a:xfrm>
            <a:custGeom>
              <a:avLst/>
              <a:gdLst>
                <a:gd name="T0" fmla="*/ 164 w 209"/>
                <a:gd name="T1" fmla="*/ 24 h 605"/>
                <a:gd name="T2" fmla="*/ 172 w 209"/>
                <a:gd name="T3" fmla="*/ 63 h 605"/>
                <a:gd name="T4" fmla="*/ 200 w 209"/>
                <a:gd name="T5" fmla="*/ 247 h 605"/>
                <a:gd name="T6" fmla="*/ 205 w 209"/>
                <a:gd name="T7" fmla="*/ 380 h 605"/>
                <a:gd name="T8" fmla="*/ 188 w 209"/>
                <a:gd name="T9" fmla="*/ 594 h 605"/>
                <a:gd name="T10" fmla="*/ 113 w 209"/>
                <a:gd name="T11" fmla="*/ 587 h 605"/>
                <a:gd name="T12" fmla="*/ 109 w 209"/>
                <a:gd name="T13" fmla="*/ 323 h 605"/>
                <a:gd name="T14" fmla="*/ 84 w 209"/>
                <a:gd name="T15" fmla="*/ 291 h 605"/>
                <a:gd name="T16" fmla="*/ 4 w 209"/>
                <a:gd name="T17" fmla="*/ 54 h 605"/>
                <a:gd name="T18" fmla="*/ 0 w 209"/>
                <a:gd name="T19" fmla="*/ 0 h 605"/>
                <a:gd name="T20" fmla="*/ 164 w 209"/>
                <a:gd name="T21" fmla="*/ 2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05">
                  <a:moveTo>
                    <a:pt x="164" y="24"/>
                  </a:moveTo>
                  <a:cubicBezTo>
                    <a:pt x="164" y="24"/>
                    <a:pt x="172" y="29"/>
                    <a:pt x="172" y="63"/>
                  </a:cubicBezTo>
                  <a:cubicBezTo>
                    <a:pt x="172" y="97"/>
                    <a:pt x="197" y="206"/>
                    <a:pt x="200" y="247"/>
                  </a:cubicBezTo>
                  <a:cubicBezTo>
                    <a:pt x="204" y="288"/>
                    <a:pt x="209" y="316"/>
                    <a:pt x="205" y="380"/>
                  </a:cubicBezTo>
                  <a:cubicBezTo>
                    <a:pt x="202" y="445"/>
                    <a:pt x="207" y="587"/>
                    <a:pt x="188" y="594"/>
                  </a:cubicBezTo>
                  <a:cubicBezTo>
                    <a:pt x="168" y="602"/>
                    <a:pt x="122" y="605"/>
                    <a:pt x="113" y="587"/>
                  </a:cubicBezTo>
                  <a:cubicBezTo>
                    <a:pt x="104" y="569"/>
                    <a:pt x="97" y="343"/>
                    <a:pt x="109" y="323"/>
                  </a:cubicBezTo>
                  <a:cubicBezTo>
                    <a:pt x="84" y="291"/>
                    <a:pt x="84" y="291"/>
                    <a:pt x="84" y="291"/>
                  </a:cubicBezTo>
                  <a:cubicBezTo>
                    <a:pt x="4" y="54"/>
                    <a:pt x="4" y="54"/>
                    <a:pt x="4" y="54"/>
                  </a:cubicBezTo>
                  <a:cubicBezTo>
                    <a:pt x="0" y="0"/>
                    <a:pt x="0" y="0"/>
                    <a:pt x="0" y="0"/>
                  </a:cubicBezTo>
                  <a:lnTo>
                    <a:pt x="164" y="24"/>
                  </a:lnTo>
                  <a:close/>
                </a:path>
              </a:pathLst>
            </a:custGeom>
            <a:solidFill>
              <a:srgbClr val="2B4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7" name="Freeform 493"/>
            <p:cNvSpPr/>
            <p:nvPr>
              <p:custDataLst>
                <p:tags r:id="rId479"/>
              </p:custDataLst>
            </p:nvPr>
          </p:nvSpPr>
          <p:spPr bwMode="auto">
            <a:xfrm>
              <a:off x="1899682" y="3991516"/>
              <a:ext cx="22464" cy="33697"/>
            </a:xfrm>
            <a:custGeom>
              <a:avLst/>
              <a:gdLst>
                <a:gd name="T0" fmla="*/ 14 w 17"/>
                <a:gd name="T1" fmla="*/ 10 h 25"/>
                <a:gd name="T2" fmla="*/ 13 w 17"/>
                <a:gd name="T3" fmla="*/ 24 h 25"/>
                <a:gd name="T4" fmla="*/ 3 w 17"/>
                <a:gd name="T5" fmla="*/ 15 h 25"/>
                <a:gd name="T6" fmla="*/ 4 w 17"/>
                <a:gd name="T7" fmla="*/ 1 h 25"/>
                <a:gd name="T8" fmla="*/ 14 w 17"/>
                <a:gd name="T9" fmla="*/ 10 h 25"/>
              </a:gdLst>
              <a:ahLst/>
              <a:cxnLst>
                <a:cxn ang="0">
                  <a:pos x="T0" y="T1"/>
                </a:cxn>
                <a:cxn ang="0">
                  <a:pos x="T2" y="T3"/>
                </a:cxn>
                <a:cxn ang="0">
                  <a:pos x="T4" y="T5"/>
                </a:cxn>
                <a:cxn ang="0">
                  <a:pos x="T6" y="T7"/>
                </a:cxn>
                <a:cxn ang="0">
                  <a:pos x="T8" y="T9"/>
                </a:cxn>
              </a:cxnLst>
              <a:rect l="0" t="0" r="r" b="b"/>
              <a:pathLst>
                <a:path w="17" h="25">
                  <a:moveTo>
                    <a:pt x="14" y="10"/>
                  </a:moveTo>
                  <a:cubicBezTo>
                    <a:pt x="17" y="17"/>
                    <a:pt x="16" y="23"/>
                    <a:pt x="13" y="24"/>
                  </a:cubicBezTo>
                  <a:cubicBezTo>
                    <a:pt x="10" y="25"/>
                    <a:pt x="5" y="21"/>
                    <a:pt x="3" y="15"/>
                  </a:cubicBezTo>
                  <a:cubicBezTo>
                    <a:pt x="0" y="8"/>
                    <a:pt x="1" y="2"/>
                    <a:pt x="4" y="1"/>
                  </a:cubicBezTo>
                  <a:cubicBezTo>
                    <a:pt x="7" y="0"/>
                    <a:pt x="12" y="4"/>
                    <a:pt x="14" y="10"/>
                  </a:cubicBezTo>
                  <a:close/>
                </a:path>
              </a:pathLst>
            </a:custGeom>
            <a:solidFill>
              <a:srgbClr val="0D1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8" name="Freeform 494"/>
            <p:cNvSpPr/>
            <p:nvPr>
              <p:custDataLst>
                <p:tags r:id="rId480"/>
              </p:custDataLst>
            </p:nvPr>
          </p:nvSpPr>
          <p:spPr bwMode="auto">
            <a:xfrm>
              <a:off x="1922146" y="4151261"/>
              <a:ext cx="274561" cy="504195"/>
            </a:xfrm>
            <a:custGeom>
              <a:avLst/>
              <a:gdLst>
                <a:gd name="T0" fmla="*/ 51 w 204"/>
                <a:gd name="T1" fmla="*/ 2 h 374"/>
                <a:gd name="T2" fmla="*/ 16 w 204"/>
                <a:gd name="T3" fmla="*/ 51 h 374"/>
                <a:gd name="T4" fmla="*/ 4 w 204"/>
                <a:gd name="T5" fmla="*/ 183 h 374"/>
                <a:gd name="T6" fmla="*/ 4 w 204"/>
                <a:gd name="T7" fmla="*/ 341 h 374"/>
                <a:gd name="T8" fmla="*/ 39 w 204"/>
                <a:gd name="T9" fmla="*/ 370 h 374"/>
                <a:gd name="T10" fmla="*/ 187 w 204"/>
                <a:gd name="T11" fmla="*/ 349 h 374"/>
                <a:gd name="T12" fmla="*/ 187 w 204"/>
                <a:gd name="T13" fmla="*/ 277 h 374"/>
                <a:gd name="T14" fmla="*/ 177 w 204"/>
                <a:gd name="T15" fmla="*/ 113 h 374"/>
                <a:gd name="T16" fmla="*/ 124 w 204"/>
                <a:gd name="T17" fmla="*/ 3 h 374"/>
                <a:gd name="T18" fmla="*/ 51 w 204"/>
                <a:gd name="T19" fmla="*/ 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374">
                  <a:moveTo>
                    <a:pt x="51" y="2"/>
                  </a:moveTo>
                  <a:cubicBezTo>
                    <a:pt x="51" y="2"/>
                    <a:pt x="26" y="18"/>
                    <a:pt x="16" y="51"/>
                  </a:cubicBezTo>
                  <a:cubicBezTo>
                    <a:pt x="6" y="84"/>
                    <a:pt x="6" y="128"/>
                    <a:pt x="4" y="183"/>
                  </a:cubicBezTo>
                  <a:cubicBezTo>
                    <a:pt x="3" y="238"/>
                    <a:pt x="0" y="317"/>
                    <a:pt x="4" y="341"/>
                  </a:cubicBezTo>
                  <a:cubicBezTo>
                    <a:pt x="9" y="364"/>
                    <a:pt x="10" y="365"/>
                    <a:pt x="39" y="370"/>
                  </a:cubicBezTo>
                  <a:cubicBezTo>
                    <a:pt x="68" y="374"/>
                    <a:pt x="169" y="372"/>
                    <a:pt x="187" y="349"/>
                  </a:cubicBezTo>
                  <a:cubicBezTo>
                    <a:pt x="204" y="326"/>
                    <a:pt x="187" y="296"/>
                    <a:pt x="187" y="277"/>
                  </a:cubicBezTo>
                  <a:cubicBezTo>
                    <a:pt x="187" y="258"/>
                    <a:pt x="190" y="162"/>
                    <a:pt x="177" y="113"/>
                  </a:cubicBezTo>
                  <a:cubicBezTo>
                    <a:pt x="164" y="64"/>
                    <a:pt x="147" y="5"/>
                    <a:pt x="124" y="3"/>
                  </a:cubicBezTo>
                  <a:cubicBezTo>
                    <a:pt x="101" y="0"/>
                    <a:pt x="51" y="2"/>
                    <a:pt x="51" y="2"/>
                  </a:cubicBezTo>
                  <a:close/>
                </a:path>
              </a:pathLst>
            </a:custGeom>
            <a:solidFill>
              <a:srgbClr val="EF3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09" name="Freeform 495"/>
            <p:cNvSpPr/>
            <p:nvPr>
              <p:custDataLst>
                <p:tags r:id="rId481"/>
              </p:custDataLst>
            </p:nvPr>
          </p:nvSpPr>
          <p:spPr bwMode="auto">
            <a:xfrm>
              <a:off x="2019490" y="4564351"/>
              <a:ext cx="124801" cy="142273"/>
            </a:xfrm>
            <a:custGeom>
              <a:avLst/>
              <a:gdLst>
                <a:gd name="T0" fmla="*/ 93 w 93"/>
                <a:gd name="T1" fmla="*/ 73 h 105"/>
                <a:gd name="T2" fmla="*/ 76 w 93"/>
                <a:gd name="T3" fmla="*/ 105 h 105"/>
                <a:gd name="T4" fmla="*/ 0 w 93"/>
                <a:gd name="T5" fmla="*/ 10 h 105"/>
                <a:gd name="T6" fmla="*/ 48 w 93"/>
                <a:gd name="T7" fmla="*/ 0 h 105"/>
                <a:gd name="T8" fmla="*/ 93 w 93"/>
                <a:gd name="T9" fmla="*/ 73 h 105"/>
              </a:gdLst>
              <a:ahLst/>
              <a:cxnLst>
                <a:cxn ang="0">
                  <a:pos x="T0" y="T1"/>
                </a:cxn>
                <a:cxn ang="0">
                  <a:pos x="T2" y="T3"/>
                </a:cxn>
                <a:cxn ang="0">
                  <a:pos x="T4" y="T5"/>
                </a:cxn>
                <a:cxn ang="0">
                  <a:pos x="T6" y="T7"/>
                </a:cxn>
                <a:cxn ang="0">
                  <a:pos x="T8" y="T9"/>
                </a:cxn>
              </a:cxnLst>
              <a:rect l="0" t="0" r="r" b="b"/>
              <a:pathLst>
                <a:path w="93" h="105">
                  <a:moveTo>
                    <a:pt x="93" y="73"/>
                  </a:moveTo>
                  <a:cubicBezTo>
                    <a:pt x="93" y="73"/>
                    <a:pt x="83" y="103"/>
                    <a:pt x="76" y="105"/>
                  </a:cubicBezTo>
                  <a:cubicBezTo>
                    <a:pt x="76" y="105"/>
                    <a:pt x="13" y="52"/>
                    <a:pt x="0" y="10"/>
                  </a:cubicBezTo>
                  <a:cubicBezTo>
                    <a:pt x="48" y="0"/>
                    <a:pt x="48" y="0"/>
                    <a:pt x="48" y="0"/>
                  </a:cubicBezTo>
                  <a:cubicBezTo>
                    <a:pt x="48" y="0"/>
                    <a:pt x="71" y="55"/>
                    <a:pt x="93" y="73"/>
                  </a:cubicBezTo>
                  <a:close/>
                </a:path>
              </a:pathLst>
            </a:custGeom>
            <a:solidFill>
              <a:srgbClr val="FFC4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0" name="Freeform 496"/>
            <p:cNvSpPr/>
            <p:nvPr>
              <p:custDataLst>
                <p:tags r:id="rId482"/>
              </p:custDataLst>
            </p:nvPr>
          </p:nvSpPr>
          <p:spPr bwMode="auto">
            <a:xfrm>
              <a:off x="1955842" y="4221149"/>
              <a:ext cx="162241" cy="389378"/>
            </a:xfrm>
            <a:custGeom>
              <a:avLst/>
              <a:gdLst>
                <a:gd name="T0" fmla="*/ 36 w 120"/>
                <a:gd name="T1" fmla="*/ 8 h 289"/>
                <a:gd name="T2" fmla="*/ 5 w 120"/>
                <a:gd name="T3" fmla="*/ 95 h 289"/>
                <a:gd name="T4" fmla="*/ 32 w 120"/>
                <a:gd name="T5" fmla="*/ 277 h 289"/>
                <a:gd name="T6" fmla="*/ 76 w 120"/>
                <a:gd name="T7" fmla="*/ 273 h 289"/>
                <a:gd name="T8" fmla="*/ 117 w 120"/>
                <a:gd name="T9" fmla="*/ 239 h 289"/>
                <a:gd name="T10" fmla="*/ 81 w 120"/>
                <a:gd name="T11" fmla="*/ 126 h 289"/>
                <a:gd name="T12" fmla="*/ 36 w 120"/>
                <a:gd name="T13" fmla="*/ 8 h 289"/>
              </a:gdLst>
              <a:ahLst/>
              <a:cxnLst>
                <a:cxn ang="0">
                  <a:pos x="T0" y="T1"/>
                </a:cxn>
                <a:cxn ang="0">
                  <a:pos x="T2" y="T3"/>
                </a:cxn>
                <a:cxn ang="0">
                  <a:pos x="T4" y="T5"/>
                </a:cxn>
                <a:cxn ang="0">
                  <a:pos x="T6" y="T7"/>
                </a:cxn>
                <a:cxn ang="0">
                  <a:pos x="T8" y="T9"/>
                </a:cxn>
                <a:cxn ang="0">
                  <a:pos x="T10" y="T11"/>
                </a:cxn>
                <a:cxn ang="0">
                  <a:pos x="T12" y="T13"/>
                </a:cxn>
              </a:cxnLst>
              <a:rect l="0" t="0" r="r" b="b"/>
              <a:pathLst>
                <a:path w="120" h="289">
                  <a:moveTo>
                    <a:pt x="36" y="8"/>
                  </a:moveTo>
                  <a:cubicBezTo>
                    <a:pt x="36" y="8"/>
                    <a:pt x="0" y="0"/>
                    <a:pt x="5" y="95"/>
                  </a:cubicBezTo>
                  <a:cubicBezTo>
                    <a:pt x="11" y="189"/>
                    <a:pt x="13" y="265"/>
                    <a:pt x="32" y="277"/>
                  </a:cubicBezTo>
                  <a:cubicBezTo>
                    <a:pt x="50" y="289"/>
                    <a:pt x="62" y="274"/>
                    <a:pt x="76" y="273"/>
                  </a:cubicBezTo>
                  <a:cubicBezTo>
                    <a:pt x="91" y="271"/>
                    <a:pt x="120" y="265"/>
                    <a:pt x="117" y="239"/>
                  </a:cubicBezTo>
                  <a:cubicBezTo>
                    <a:pt x="114" y="213"/>
                    <a:pt x="72" y="155"/>
                    <a:pt x="81" y="126"/>
                  </a:cubicBezTo>
                  <a:cubicBezTo>
                    <a:pt x="89" y="97"/>
                    <a:pt x="98" y="6"/>
                    <a:pt x="36" y="8"/>
                  </a:cubicBezTo>
                  <a:close/>
                </a:path>
              </a:pathLst>
            </a:custGeom>
            <a:solidFill>
              <a:srgbClr val="FF5A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1" name="Freeform 497"/>
            <p:cNvSpPr/>
            <p:nvPr>
              <p:custDataLst>
                <p:tags r:id="rId483"/>
              </p:custDataLst>
            </p:nvPr>
          </p:nvSpPr>
          <p:spPr bwMode="auto">
            <a:xfrm>
              <a:off x="405818" y="5056065"/>
              <a:ext cx="272065" cy="249601"/>
            </a:xfrm>
            <a:custGeom>
              <a:avLst/>
              <a:gdLst>
                <a:gd name="T0" fmla="*/ 41 w 202"/>
                <a:gd name="T1" fmla="*/ 177 h 185"/>
                <a:gd name="T2" fmla="*/ 76 w 202"/>
                <a:gd name="T3" fmla="*/ 113 h 185"/>
                <a:gd name="T4" fmla="*/ 169 w 202"/>
                <a:gd name="T5" fmla="*/ 55 h 185"/>
                <a:gd name="T6" fmla="*/ 173 w 202"/>
                <a:gd name="T7" fmla="*/ 20 h 185"/>
                <a:gd name="T8" fmla="*/ 86 w 202"/>
                <a:gd name="T9" fmla="*/ 20 h 185"/>
                <a:gd name="T10" fmla="*/ 0 w 202"/>
                <a:gd name="T11" fmla="*/ 147 h 185"/>
                <a:gd name="T12" fmla="*/ 12 w 202"/>
                <a:gd name="T13" fmla="*/ 185 h 185"/>
                <a:gd name="T14" fmla="*/ 41 w 202"/>
                <a:gd name="T15" fmla="*/ 177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5">
                  <a:moveTo>
                    <a:pt x="41" y="177"/>
                  </a:moveTo>
                  <a:cubicBezTo>
                    <a:pt x="41" y="177"/>
                    <a:pt x="56" y="128"/>
                    <a:pt x="76" y="113"/>
                  </a:cubicBezTo>
                  <a:cubicBezTo>
                    <a:pt x="96" y="99"/>
                    <a:pt x="137" y="58"/>
                    <a:pt x="169" y="55"/>
                  </a:cubicBezTo>
                  <a:cubicBezTo>
                    <a:pt x="202" y="51"/>
                    <a:pt x="190" y="26"/>
                    <a:pt x="173" y="20"/>
                  </a:cubicBezTo>
                  <a:cubicBezTo>
                    <a:pt x="157" y="13"/>
                    <a:pt x="108" y="0"/>
                    <a:pt x="86" y="20"/>
                  </a:cubicBezTo>
                  <a:cubicBezTo>
                    <a:pt x="65" y="41"/>
                    <a:pt x="0" y="144"/>
                    <a:pt x="0" y="147"/>
                  </a:cubicBezTo>
                  <a:cubicBezTo>
                    <a:pt x="0" y="149"/>
                    <a:pt x="12" y="185"/>
                    <a:pt x="12" y="185"/>
                  </a:cubicBezTo>
                  <a:lnTo>
                    <a:pt x="41" y="177"/>
                  </a:lnTo>
                  <a:close/>
                </a:path>
              </a:pathLst>
            </a:custGeom>
            <a:solidFill>
              <a:srgbClr val="FFD2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2" name="Freeform 498"/>
            <p:cNvSpPr/>
            <p:nvPr>
              <p:custDataLst>
                <p:tags r:id="rId484"/>
              </p:custDataLst>
            </p:nvPr>
          </p:nvSpPr>
          <p:spPr bwMode="auto">
            <a:xfrm>
              <a:off x="425786" y="5096001"/>
              <a:ext cx="173473" cy="195937"/>
            </a:xfrm>
            <a:custGeom>
              <a:avLst/>
              <a:gdLst>
                <a:gd name="T0" fmla="*/ 4 w 129"/>
                <a:gd name="T1" fmla="*/ 146 h 146"/>
                <a:gd name="T2" fmla="*/ 0 w 129"/>
                <a:gd name="T3" fmla="*/ 146 h 146"/>
                <a:gd name="T4" fmla="*/ 129 w 129"/>
                <a:gd name="T5" fmla="*/ 0 h 146"/>
                <a:gd name="T6" fmla="*/ 129 w 129"/>
                <a:gd name="T7" fmla="*/ 4 h 146"/>
                <a:gd name="T8" fmla="*/ 4 w 129"/>
                <a:gd name="T9" fmla="*/ 146 h 146"/>
              </a:gdLst>
              <a:ahLst/>
              <a:cxnLst>
                <a:cxn ang="0">
                  <a:pos x="T0" y="T1"/>
                </a:cxn>
                <a:cxn ang="0">
                  <a:pos x="T2" y="T3"/>
                </a:cxn>
                <a:cxn ang="0">
                  <a:pos x="T4" y="T5"/>
                </a:cxn>
                <a:cxn ang="0">
                  <a:pos x="T6" y="T7"/>
                </a:cxn>
                <a:cxn ang="0">
                  <a:pos x="T8" y="T9"/>
                </a:cxn>
              </a:cxnLst>
              <a:rect l="0" t="0" r="r" b="b"/>
              <a:pathLst>
                <a:path w="129" h="146">
                  <a:moveTo>
                    <a:pt x="4" y="146"/>
                  </a:moveTo>
                  <a:cubicBezTo>
                    <a:pt x="0" y="146"/>
                    <a:pt x="0" y="146"/>
                    <a:pt x="0" y="146"/>
                  </a:cubicBezTo>
                  <a:cubicBezTo>
                    <a:pt x="0" y="144"/>
                    <a:pt x="24" y="14"/>
                    <a:pt x="129" y="0"/>
                  </a:cubicBezTo>
                  <a:cubicBezTo>
                    <a:pt x="129" y="4"/>
                    <a:pt x="129" y="4"/>
                    <a:pt x="129" y="4"/>
                  </a:cubicBezTo>
                  <a:cubicBezTo>
                    <a:pt x="27" y="17"/>
                    <a:pt x="4" y="145"/>
                    <a:pt x="4" y="146"/>
                  </a:cubicBezTo>
                  <a:close/>
                </a:path>
              </a:pathLst>
            </a:custGeom>
            <a:solidFill>
              <a:srgbClr val="DD96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3" name="Freeform 499"/>
            <p:cNvSpPr/>
            <p:nvPr>
              <p:custDataLst>
                <p:tags r:id="rId485"/>
              </p:custDataLst>
            </p:nvPr>
          </p:nvSpPr>
          <p:spPr bwMode="auto">
            <a:xfrm>
              <a:off x="352154" y="4846400"/>
              <a:ext cx="197185" cy="445539"/>
            </a:xfrm>
            <a:custGeom>
              <a:avLst/>
              <a:gdLst>
                <a:gd name="T0" fmla="*/ 54 w 146"/>
                <a:gd name="T1" fmla="*/ 9 h 331"/>
                <a:gd name="T2" fmla="*/ 43 w 146"/>
                <a:gd name="T3" fmla="*/ 31 h 331"/>
                <a:gd name="T4" fmla="*/ 54 w 146"/>
                <a:gd name="T5" fmla="*/ 127 h 331"/>
                <a:gd name="T6" fmla="*/ 11 w 146"/>
                <a:gd name="T7" fmla="*/ 200 h 331"/>
                <a:gd name="T8" fmla="*/ 3 w 146"/>
                <a:gd name="T9" fmla="*/ 241 h 331"/>
                <a:gd name="T10" fmla="*/ 30 w 146"/>
                <a:gd name="T11" fmla="*/ 330 h 331"/>
                <a:gd name="T12" fmla="*/ 56 w 146"/>
                <a:gd name="T13" fmla="*/ 331 h 331"/>
                <a:gd name="T14" fmla="*/ 67 w 146"/>
                <a:gd name="T15" fmla="*/ 284 h 331"/>
                <a:gd name="T16" fmla="*/ 135 w 146"/>
                <a:gd name="T17" fmla="*/ 186 h 331"/>
                <a:gd name="T18" fmla="*/ 121 w 146"/>
                <a:gd name="T19" fmla="*/ 72 h 331"/>
                <a:gd name="T20" fmla="*/ 54 w 146"/>
                <a:gd name="T21"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31">
                  <a:moveTo>
                    <a:pt x="54" y="9"/>
                  </a:moveTo>
                  <a:cubicBezTo>
                    <a:pt x="54" y="9"/>
                    <a:pt x="36" y="0"/>
                    <a:pt x="43" y="31"/>
                  </a:cubicBezTo>
                  <a:cubicBezTo>
                    <a:pt x="50" y="61"/>
                    <a:pt x="66" y="89"/>
                    <a:pt x="54" y="127"/>
                  </a:cubicBezTo>
                  <a:cubicBezTo>
                    <a:pt x="43" y="166"/>
                    <a:pt x="28" y="178"/>
                    <a:pt x="11" y="200"/>
                  </a:cubicBezTo>
                  <a:cubicBezTo>
                    <a:pt x="0" y="216"/>
                    <a:pt x="0" y="218"/>
                    <a:pt x="3" y="241"/>
                  </a:cubicBezTo>
                  <a:cubicBezTo>
                    <a:pt x="5" y="263"/>
                    <a:pt x="30" y="330"/>
                    <a:pt x="30" y="330"/>
                  </a:cubicBezTo>
                  <a:cubicBezTo>
                    <a:pt x="56" y="331"/>
                    <a:pt x="56" y="331"/>
                    <a:pt x="56" y="331"/>
                  </a:cubicBezTo>
                  <a:cubicBezTo>
                    <a:pt x="56" y="331"/>
                    <a:pt x="52" y="296"/>
                    <a:pt x="67" y="284"/>
                  </a:cubicBezTo>
                  <a:cubicBezTo>
                    <a:pt x="82" y="273"/>
                    <a:pt x="131" y="208"/>
                    <a:pt x="135" y="186"/>
                  </a:cubicBezTo>
                  <a:cubicBezTo>
                    <a:pt x="140" y="164"/>
                    <a:pt x="146" y="118"/>
                    <a:pt x="121" y="72"/>
                  </a:cubicBezTo>
                  <a:cubicBezTo>
                    <a:pt x="97" y="26"/>
                    <a:pt x="61" y="12"/>
                    <a:pt x="54" y="9"/>
                  </a:cubicBezTo>
                  <a:close/>
                </a:path>
              </a:pathLst>
            </a:custGeom>
            <a:solidFill>
              <a:srgbClr val="63E3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4" name="Freeform 500"/>
            <p:cNvSpPr/>
            <p:nvPr>
              <p:custDataLst>
                <p:tags r:id="rId486"/>
              </p:custDataLst>
            </p:nvPr>
          </p:nvSpPr>
          <p:spPr bwMode="auto">
            <a:xfrm>
              <a:off x="379610" y="4932513"/>
              <a:ext cx="112321" cy="365666"/>
            </a:xfrm>
            <a:custGeom>
              <a:avLst/>
              <a:gdLst>
                <a:gd name="T0" fmla="*/ 20 w 83"/>
                <a:gd name="T1" fmla="*/ 272 h 272"/>
                <a:gd name="T2" fmla="*/ 32 w 83"/>
                <a:gd name="T3" fmla="*/ 161 h 272"/>
                <a:gd name="T4" fmla="*/ 41 w 83"/>
                <a:gd name="T5" fmla="*/ 151 h 272"/>
                <a:gd name="T6" fmla="*/ 78 w 83"/>
                <a:gd name="T7" fmla="*/ 79 h 272"/>
                <a:gd name="T8" fmla="*/ 57 w 83"/>
                <a:gd name="T9" fmla="*/ 1 h 272"/>
                <a:gd name="T10" fmla="*/ 61 w 83"/>
                <a:gd name="T11" fmla="*/ 0 h 272"/>
                <a:gd name="T12" fmla="*/ 82 w 83"/>
                <a:gd name="T13" fmla="*/ 79 h 272"/>
                <a:gd name="T14" fmla="*/ 44 w 83"/>
                <a:gd name="T15" fmla="*/ 154 h 272"/>
                <a:gd name="T16" fmla="*/ 34 w 83"/>
                <a:gd name="T17" fmla="*/ 164 h 272"/>
                <a:gd name="T18" fmla="*/ 24 w 83"/>
                <a:gd name="T19" fmla="*/ 271 h 272"/>
                <a:gd name="T20" fmla="*/ 20 w 83"/>
                <a:gd name="T2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272">
                  <a:moveTo>
                    <a:pt x="20" y="272"/>
                  </a:moveTo>
                  <a:cubicBezTo>
                    <a:pt x="20" y="269"/>
                    <a:pt x="0" y="195"/>
                    <a:pt x="32" y="161"/>
                  </a:cubicBezTo>
                  <a:cubicBezTo>
                    <a:pt x="35" y="157"/>
                    <a:pt x="38" y="154"/>
                    <a:pt x="41" y="151"/>
                  </a:cubicBezTo>
                  <a:cubicBezTo>
                    <a:pt x="66" y="124"/>
                    <a:pt x="78" y="112"/>
                    <a:pt x="78" y="79"/>
                  </a:cubicBezTo>
                  <a:cubicBezTo>
                    <a:pt x="79" y="42"/>
                    <a:pt x="58" y="2"/>
                    <a:pt x="57" y="1"/>
                  </a:cubicBezTo>
                  <a:cubicBezTo>
                    <a:pt x="61" y="0"/>
                    <a:pt x="61" y="0"/>
                    <a:pt x="61" y="0"/>
                  </a:cubicBezTo>
                  <a:cubicBezTo>
                    <a:pt x="62" y="1"/>
                    <a:pt x="83" y="41"/>
                    <a:pt x="82" y="79"/>
                  </a:cubicBezTo>
                  <a:cubicBezTo>
                    <a:pt x="82" y="114"/>
                    <a:pt x="69" y="127"/>
                    <a:pt x="44" y="154"/>
                  </a:cubicBezTo>
                  <a:cubicBezTo>
                    <a:pt x="41" y="157"/>
                    <a:pt x="38" y="160"/>
                    <a:pt x="34" y="164"/>
                  </a:cubicBezTo>
                  <a:cubicBezTo>
                    <a:pt x="4" y="196"/>
                    <a:pt x="24" y="271"/>
                    <a:pt x="24" y="271"/>
                  </a:cubicBezTo>
                  <a:lnTo>
                    <a:pt x="20" y="272"/>
                  </a:lnTo>
                  <a:close/>
                </a:path>
              </a:pathLst>
            </a:custGeom>
            <a:solidFill>
              <a:srgbClr val="25B2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5" name="Freeform 501"/>
            <p:cNvSpPr/>
            <p:nvPr>
              <p:custDataLst>
                <p:tags r:id="rId487"/>
              </p:custDataLst>
            </p:nvPr>
          </p:nvSpPr>
          <p:spPr bwMode="auto">
            <a:xfrm>
              <a:off x="249818" y="5124706"/>
              <a:ext cx="164737" cy="165985"/>
            </a:xfrm>
            <a:custGeom>
              <a:avLst/>
              <a:gdLst>
                <a:gd name="T0" fmla="*/ 62 w 122"/>
                <a:gd name="T1" fmla="*/ 11 h 123"/>
                <a:gd name="T2" fmla="*/ 12 w 122"/>
                <a:gd name="T3" fmla="*/ 10 h 123"/>
                <a:gd name="T4" fmla="*/ 20 w 122"/>
                <a:gd name="T5" fmla="*/ 55 h 123"/>
                <a:gd name="T6" fmla="*/ 67 w 122"/>
                <a:gd name="T7" fmla="*/ 75 h 123"/>
                <a:gd name="T8" fmla="*/ 105 w 122"/>
                <a:gd name="T9" fmla="*/ 123 h 123"/>
                <a:gd name="T10" fmla="*/ 117 w 122"/>
                <a:gd name="T11" fmla="*/ 123 h 123"/>
                <a:gd name="T12" fmla="*/ 62 w 122"/>
                <a:gd name="T13" fmla="*/ 11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62" y="11"/>
                  </a:moveTo>
                  <a:cubicBezTo>
                    <a:pt x="62" y="11"/>
                    <a:pt x="20" y="0"/>
                    <a:pt x="12" y="10"/>
                  </a:cubicBezTo>
                  <a:cubicBezTo>
                    <a:pt x="5" y="20"/>
                    <a:pt x="0" y="39"/>
                    <a:pt x="20" y="55"/>
                  </a:cubicBezTo>
                  <a:cubicBezTo>
                    <a:pt x="40" y="70"/>
                    <a:pt x="57" y="68"/>
                    <a:pt x="67" y="75"/>
                  </a:cubicBezTo>
                  <a:cubicBezTo>
                    <a:pt x="77" y="82"/>
                    <a:pt x="104" y="109"/>
                    <a:pt x="105" y="123"/>
                  </a:cubicBezTo>
                  <a:cubicBezTo>
                    <a:pt x="117" y="123"/>
                    <a:pt x="117" y="123"/>
                    <a:pt x="117" y="123"/>
                  </a:cubicBezTo>
                  <a:cubicBezTo>
                    <a:pt x="117" y="123"/>
                    <a:pt x="122" y="31"/>
                    <a:pt x="62" y="11"/>
                  </a:cubicBezTo>
                  <a:close/>
                </a:path>
              </a:pathLst>
            </a:custGeom>
            <a:solidFill>
              <a:srgbClr val="2541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6" name="Freeform 502"/>
            <p:cNvSpPr/>
            <p:nvPr>
              <p:custDataLst>
                <p:tags r:id="rId488"/>
              </p:custDataLst>
            </p:nvPr>
          </p:nvSpPr>
          <p:spPr bwMode="auto">
            <a:xfrm>
              <a:off x="342170" y="5290690"/>
              <a:ext cx="165985" cy="172225"/>
            </a:xfrm>
            <a:custGeom>
              <a:avLst/>
              <a:gdLst>
                <a:gd name="T0" fmla="*/ 0 w 133"/>
                <a:gd name="T1" fmla="*/ 0 h 138"/>
                <a:gd name="T2" fmla="*/ 133 w 133"/>
                <a:gd name="T3" fmla="*/ 0 h 138"/>
                <a:gd name="T4" fmla="*/ 119 w 133"/>
                <a:gd name="T5" fmla="*/ 138 h 138"/>
                <a:gd name="T6" fmla="*/ 14 w 133"/>
                <a:gd name="T7" fmla="*/ 137 h 138"/>
                <a:gd name="T8" fmla="*/ 0 w 133"/>
                <a:gd name="T9" fmla="*/ 0 h 138"/>
              </a:gdLst>
              <a:ahLst/>
              <a:cxnLst>
                <a:cxn ang="0">
                  <a:pos x="T0" y="T1"/>
                </a:cxn>
                <a:cxn ang="0">
                  <a:pos x="T2" y="T3"/>
                </a:cxn>
                <a:cxn ang="0">
                  <a:pos x="T4" y="T5"/>
                </a:cxn>
                <a:cxn ang="0">
                  <a:pos x="T6" y="T7"/>
                </a:cxn>
                <a:cxn ang="0">
                  <a:pos x="T8" y="T9"/>
                </a:cxn>
              </a:cxnLst>
              <a:rect l="0" t="0" r="r" b="b"/>
              <a:pathLst>
                <a:path w="133" h="138">
                  <a:moveTo>
                    <a:pt x="0" y="0"/>
                  </a:moveTo>
                  <a:lnTo>
                    <a:pt x="133" y="0"/>
                  </a:lnTo>
                  <a:lnTo>
                    <a:pt x="119" y="138"/>
                  </a:lnTo>
                  <a:lnTo>
                    <a:pt x="14" y="137"/>
                  </a:lnTo>
                  <a:lnTo>
                    <a:pt x="0" y="0"/>
                  </a:lnTo>
                  <a:close/>
                </a:path>
              </a:pathLst>
            </a:custGeom>
            <a:solidFill>
              <a:srgbClr val="084C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17" name="Freeform 503"/>
            <p:cNvSpPr/>
            <p:nvPr>
              <p:custDataLst>
                <p:tags r:id="rId489"/>
              </p:custDataLst>
            </p:nvPr>
          </p:nvSpPr>
          <p:spPr bwMode="auto">
            <a:xfrm>
              <a:off x="297242" y="5169634"/>
              <a:ext cx="111073" cy="121057"/>
            </a:xfrm>
            <a:custGeom>
              <a:avLst/>
              <a:gdLst>
                <a:gd name="T0" fmla="*/ 79 w 82"/>
                <a:gd name="T1" fmla="*/ 90 h 90"/>
                <a:gd name="T2" fmla="*/ 75 w 82"/>
                <a:gd name="T3" fmla="*/ 90 h 90"/>
                <a:gd name="T4" fmla="*/ 57 w 82"/>
                <a:gd name="T5" fmla="*/ 43 h 90"/>
                <a:gd name="T6" fmla="*/ 0 w 82"/>
                <a:gd name="T7" fmla="*/ 4 h 90"/>
                <a:gd name="T8" fmla="*/ 1 w 82"/>
                <a:gd name="T9" fmla="*/ 0 h 90"/>
                <a:gd name="T10" fmla="*/ 61 w 82"/>
                <a:gd name="T11" fmla="*/ 41 h 90"/>
                <a:gd name="T12" fmla="*/ 79 w 82"/>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82" h="90">
                  <a:moveTo>
                    <a:pt x="79" y="90"/>
                  </a:moveTo>
                  <a:cubicBezTo>
                    <a:pt x="75" y="90"/>
                    <a:pt x="75" y="90"/>
                    <a:pt x="75" y="90"/>
                  </a:cubicBezTo>
                  <a:cubicBezTo>
                    <a:pt x="75" y="90"/>
                    <a:pt x="77" y="76"/>
                    <a:pt x="57" y="43"/>
                  </a:cubicBezTo>
                  <a:cubicBezTo>
                    <a:pt x="37" y="9"/>
                    <a:pt x="1" y="4"/>
                    <a:pt x="0" y="4"/>
                  </a:cubicBezTo>
                  <a:cubicBezTo>
                    <a:pt x="1" y="0"/>
                    <a:pt x="1" y="0"/>
                    <a:pt x="1" y="0"/>
                  </a:cubicBezTo>
                  <a:cubicBezTo>
                    <a:pt x="3" y="0"/>
                    <a:pt x="39" y="6"/>
                    <a:pt x="61" y="41"/>
                  </a:cubicBezTo>
                  <a:cubicBezTo>
                    <a:pt x="82" y="75"/>
                    <a:pt x="79" y="89"/>
                    <a:pt x="79" y="90"/>
                  </a:cubicBezTo>
                  <a:close/>
                </a:path>
              </a:pathLst>
            </a:custGeom>
            <a:solidFill>
              <a:srgbClr val="667F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sp>
        <p:nvSpPr>
          <p:cNvPr id="21" name="文本占位符 2"/>
          <p:cNvSpPr>
            <a:spLocks noGrp="1"/>
          </p:cNvSpPr>
          <p:nvPr>
            <p:ph type="body" idx="1"/>
            <p:custDataLst>
              <p:tags r:id="rId490"/>
            </p:custDataLst>
          </p:nvPr>
        </p:nvSpPr>
        <p:spPr>
          <a:xfrm>
            <a:off x="6544700" y="4032511"/>
            <a:ext cx="5156970" cy="1015623"/>
          </a:xfrm>
        </p:spPr>
        <p:txBody>
          <a:bodyPr lIns="90000" tIns="46800" rIns="90000" anchor="t">
            <a:normAutofit/>
          </a:bodyPr>
          <a:lstStyle>
            <a:lvl1pPr marL="0" indent="0" algn="l">
              <a:buNone/>
              <a:defRPr sz="20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0" name="标题 1"/>
          <p:cNvSpPr>
            <a:spLocks noGrp="1"/>
          </p:cNvSpPr>
          <p:nvPr>
            <p:ph type="title" hasCustomPrompt="1"/>
            <p:custDataLst>
              <p:tags r:id="rId491"/>
            </p:custDataLst>
          </p:nvPr>
        </p:nvSpPr>
        <p:spPr>
          <a:xfrm>
            <a:off x="6543584" y="3092005"/>
            <a:ext cx="5158086" cy="895350"/>
          </a:xfrm>
        </p:spPr>
        <p:txBody>
          <a:bodyPr lIns="90000" tIns="46800" rIns="90000" anchor="b">
            <a:normAutofit/>
          </a:bodyPr>
          <a:lstStyle>
            <a:lvl1pPr algn="l">
              <a:defRPr sz="4400" b="1">
                <a:solidFill>
                  <a:schemeClr val="tx1">
                    <a:lumMod val="85000"/>
                    <a:lumOff val="15000"/>
                  </a:schemeClr>
                </a:solidFill>
              </a:defRPr>
            </a:lvl1pPr>
          </a:lstStyle>
          <a:p>
            <a:r>
              <a:rPr lang="zh-CN" altLang="en-US" dirty="0"/>
              <a:t>单击此处编辑标题</a:t>
            </a:r>
            <a:endParaRPr lang="zh-CN" altLang="en-US" dirty="0"/>
          </a:p>
        </p:txBody>
      </p:sp>
      <p:sp>
        <p:nvSpPr>
          <p:cNvPr id="2" name="日期占位符 1"/>
          <p:cNvSpPr>
            <a:spLocks noGrp="1"/>
          </p:cNvSpPr>
          <p:nvPr>
            <p:ph type="dt" sz="half" idx="10"/>
            <p:custDataLst>
              <p:tags r:id="rId49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93"/>
            </p:custDataLst>
          </p:nvPr>
        </p:nvSpPr>
        <p:spPr/>
        <p:txBody>
          <a:bodyPr/>
          <a:lstStyle/>
          <a:p>
            <a:endParaRPr lang="zh-CN" altLang="en-US" dirty="0"/>
          </a:p>
        </p:txBody>
      </p:sp>
      <p:sp>
        <p:nvSpPr>
          <p:cNvPr id="4" name="灯片编号占位符 3"/>
          <p:cNvSpPr>
            <a:spLocks noGrp="1"/>
          </p:cNvSpPr>
          <p:nvPr>
            <p:ph type="sldNum" sz="quarter" idx="12"/>
            <p:custDataLst>
              <p:tags r:id="rId494"/>
            </p:custDataLst>
          </p:nvPr>
        </p:nvSpPr>
        <p:spPr/>
        <p:txBody>
          <a:bodyPr/>
          <a:lstStyle/>
          <a:p>
            <a:fld id="{49AE70B2-8BF9-45C0-BB95-33D1B9D3A854}" type="slidenum">
              <a:rPr lang="zh-CN" altLang="en-US" smtClean="0"/>
            </a:fld>
            <a:endParaRPr lang="zh-CN" altLang="en-US" dirty="0"/>
          </a:p>
        </p:txBody>
      </p:sp>
      <p:sp>
        <p:nvSpPr>
          <p:cNvPr id="5" name="KSO_TEMPLATE" hidden="1"/>
          <p:cNvSpPr/>
          <p:nvPr>
            <p:custDataLst>
              <p:tags r:id="rId49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6"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5"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2070.xml"/><Relationship Id="rId16" Type="http://schemas.openxmlformats.org/officeDocument/2006/relationships/tags" Target="../tags/tag2069.xml"/><Relationship Id="rId15" Type="http://schemas.openxmlformats.org/officeDocument/2006/relationships/tags" Target="../tags/tag2068.xml"/><Relationship Id="rId14" Type="http://schemas.openxmlformats.org/officeDocument/2006/relationships/tags" Target="../tags/tag2067.xml"/><Relationship Id="rId13" Type="http://schemas.openxmlformats.org/officeDocument/2006/relationships/tags" Target="../tags/tag2066.xml"/><Relationship Id="rId12" Type="http://schemas.openxmlformats.org/officeDocument/2006/relationships/tags" Target="../tags/tag20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073.xml"/><Relationship Id="rId12" Type="http://schemas.openxmlformats.org/officeDocument/2006/relationships/tags" Target="../tags/tag2072.xml"/><Relationship Id="rId11" Type="http://schemas.openxmlformats.org/officeDocument/2006/relationships/tags" Target="../tags/tag2071.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6800" rtlCol="0" anchor="t" anchorCtr="0">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6800" rtlCol="0" anchor="t" anchorCtr="0">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6800" rtlCol="0" anchor="t" anchorCtr="0">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xStyles>
    <p:titleStyle>
      <a:lvl1pPr algn="l" defTabSz="914400" rtl="0" eaLnBrk="1" latinLnBrk="0" hangingPunct="1">
        <a:lnSpc>
          <a:spcPct val="120000"/>
        </a:lnSpc>
        <a:spcBef>
          <a:spcPct val="0"/>
        </a:spcBef>
        <a:buNone/>
        <a:defRPr sz="40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53143" y="1"/>
            <a:ext cx="10868297" cy="1027610"/>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53142" y="1123407"/>
            <a:ext cx="10868297" cy="502484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53143" y="6252754"/>
            <a:ext cx="2760617" cy="226423"/>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44046"/>
            <a:ext cx="4114800" cy="23513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60822" y="6252755"/>
            <a:ext cx="2760617" cy="243840"/>
          </a:xfrm>
          <a:prstGeom prst="rect">
            <a:avLst/>
          </a:prstGeom>
        </p:spPr>
        <p:txBody>
          <a:bodyPr vert="horz" lIns="91440" tIns="45720" rIns="91440" bIns="45720" rtlCol="0" anchor="ctr"/>
          <a:lstStyle>
            <a:lvl1pPr algn="r">
              <a:defRPr sz="900">
                <a:solidFill>
                  <a:schemeClr val="tx1">
                    <a:tint val="75000"/>
                  </a:schemeClr>
                </a:solidFill>
              </a:defRPr>
            </a:lvl1pPr>
          </a:lstStyle>
          <a:p>
            <a:fld id="{3FACE634-1030-44BA-B336-C042DD43EE97}" type="slidenum">
              <a:rPr lang="zh-CN" altLang="en-US" smtClean="0"/>
            </a:fld>
            <a:endParaRPr lang="zh-CN" altLang="en-US"/>
          </a:p>
        </p:txBody>
      </p:sp>
      <p:sp>
        <p:nvSpPr>
          <p:cNvPr id="12"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077.xml"/><Relationship Id="rId3" Type="http://schemas.openxmlformats.org/officeDocument/2006/relationships/tags" Target="../tags/tag2076.xml"/><Relationship Id="rId2" Type="http://schemas.openxmlformats.org/officeDocument/2006/relationships/tags" Target="../tags/tag2075.xml"/><Relationship Id="rId1" Type="http://schemas.openxmlformats.org/officeDocument/2006/relationships/tags" Target="../tags/tag207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131.xml"/><Relationship Id="rId3" Type="http://schemas.openxmlformats.org/officeDocument/2006/relationships/image" Target="../media/image7.png"/><Relationship Id="rId2" Type="http://schemas.openxmlformats.org/officeDocument/2006/relationships/tags" Target="../tags/tag2130.xml"/><Relationship Id="rId1" Type="http://schemas.openxmlformats.org/officeDocument/2006/relationships/tags" Target="../tags/tag212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ags" Target="../tags/tag2134.xml"/><Relationship Id="rId2" Type="http://schemas.openxmlformats.org/officeDocument/2006/relationships/tags" Target="../tags/tag2133.xml"/><Relationship Id="rId1" Type="http://schemas.openxmlformats.org/officeDocument/2006/relationships/tags" Target="../tags/tag213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2136.xml"/><Relationship Id="rId2" Type="http://schemas.openxmlformats.org/officeDocument/2006/relationships/image" Target="../media/image8.png"/><Relationship Id="rId1" Type="http://schemas.openxmlformats.org/officeDocument/2006/relationships/tags" Target="../tags/tag2135.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2139.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2138.xml"/><Relationship Id="rId1" Type="http://schemas.openxmlformats.org/officeDocument/2006/relationships/tags" Target="../tags/tag213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tags" Target="../tags/tag2142.xml"/><Relationship Id="rId2" Type="http://schemas.openxmlformats.org/officeDocument/2006/relationships/tags" Target="../tags/tag2141.xml"/><Relationship Id="rId1" Type="http://schemas.openxmlformats.org/officeDocument/2006/relationships/tags" Target="../tags/tag2140.xml"/></Relationships>
</file>

<file path=ppt/slides/_rels/slide15.xml.rels><?xml version="1.0" encoding="UTF-8" standalone="yes"?>
<Relationships xmlns="http://schemas.openxmlformats.org/package/2006/relationships"><Relationship Id="rId9" Type="http://schemas.openxmlformats.org/officeDocument/2006/relationships/tags" Target="../tags/tag2151.xml"/><Relationship Id="rId8" Type="http://schemas.openxmlformats.org/officeDocument/2006/relationships/tags" Target="../tags/tag2150.xml"/><Relationship Id="rId7" Type="http://schemas.openxmlformats.org/officeDocument/2006/relationships/tags" Target="../tags/tag2149.xml"/><Relationship Id="rId6" Type="http://schemas.openxmlformats.org/officeDocument/2006/relationships/tags" Target="../tags/tag2148.xml"/><Relationship Id="rId5" Type="http://schemas.openxmlformats.org/officeDocument/2006/relationships/tags" Target="../tags/tag2147.xml"/><Relationship Id="rId4" Type="http://schemas.openxmlformats.org/officeDocument/2006/relationships/tags" Target="../tags/tag2146.xml"/><Relationship Id="rId3" Type="http://schemas.openxmlformats.org/officeDocument/2006/relationships/tags" Target="../tags/tag2145.xml"/><Relationship Id="rId2" Type="http://schemas.openxmlformats.org/officeDocument/2006/relationships/tags" Target="../tags/tag2144.xml"/><Relationship Id="rId16" Type="http://schemas.openxmlformats.org/officeDocument/2006/relationships/notesSlide" Target="../notesSlides/notesSlide15.xml"/><Relationship Id="rId15" Type="http://schemas.openxmlformats.org/officeDocument/2006/relationships/slideLayout" Target="../slideLayouts/slideLayout7.xml"/><Relationship Id="rId14" Type="http://schemas.openxmlformats.org/officeDocument/2006/relationships/tags" Target="../tags/tag2156.xml"/><Relationship Id="rId13" Type="http://schemas.openxmlformats.org/officeDocument/2006/relationships/tags" Target="../tags/tag2155.xml"/><Relationship Id="rId12" Type="http://schemas.openxmlformats.org/officeDocument/2006/relationships/tags" Target="../tags/tag2154.xml"/><Relationship Id="rId11" Type="http://schemas.openxmlformats.org/officeDocument/2006/relationships/tags" Target="../tags/tag2153.xml"/><Relationship Id="rId10" Type="http://schemas.openxmlformats.org/officeDocument/2006/relationships/tags" Target="../tags/tag2152.xml"/><Relationship Id="rId1" Type="http://schemas.openxmlformats.org/officeDocument/2006/relationships/tags" Target="../tags/tag2143.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tags" Target="../tags/tag2161.xml"/><Relationship Id="rId4" Type="http://schemas.openxmlformats.org/officeDocument/2006/relationships/tags" Target="../tags/tag2160.xml"/><Relationship Id="rId3" Type="http://schemas.openxmlformats.org/officeDocument/2006/relationships/tags" Target="../tags/tag2159.xml"/><Relationship Id="rId2" Type="http://schemas.openxmlformats.org/officeDocument/2006/relationships/tags" Target="../tags/tag2158.xml"/><Relationship Id="rId1" Type="http://schemas.openxmlformats.org/officeDocument/2006/relationships/tags" Target="../tags/tag2157.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tags" Target="../tags/tag2166.xml"/><Relationship Id="rId5" Type="http://schemas.openxmlformats.org/officeDocument/2006/relationships/image" Target="../media/image11.png"/><Relationship Id="rId4" Type="http://schemas.openxmlformats.org/officeDocument/2006/relationships/tags" Target="../tags/tag2165.xml"/><Relationship Id="rId3" Type="http://schemas.openxmlformats.org/officeDocument/2006/relationships/tags" Target="../tags/tag2164.xml"/><Relationship Id="rId2" Type="http://schemas.openxmlformats.org/officeDocument/2006/relationships/tags" Target="../tags/tag2163.xml"/><Relationship Id="rId1" Type="http://schemas.openxmlformats.org/officeDocument/2006/relationships/tags" Target="../tags/tag216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1.xml"/><Relationship Id="rId2" Type="http://schemas.openxmlformats.org/officeDocument/2006/relationships/tags" Target="../tags/tag2168.xml"/><Relationship Id="rId1" Type="http://schemas.openxmlformats.org/officeDocument/2006/relationships/tags" Target="../tags/tag216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085.xml"/><Relationship Id="rId7" Type="http://schemas.openxmlformats.org/officeDocument/2006/relationships/tags" Target="../tags/tag2084.xml"/><Relationship Id="rId6" Type="http://schemas.openxmlformats.org/officeDocument/2006/relationships/tags" Target="../tags/tag2083.xml"/><Relationship Id="rId5" Type="http://schemas.openxmlformats.org/officeDocument/2006/relationships/tags" Target="../tags/tag2082.xml"/><Relationship Id="rId4" Type="http://schemas.openxmlformats.org/officeDocument/2006/relationships/tags" Target="../tags/tag2081.xml"/><Relationship Id="rId3" Type="http://schemas.openxmlformats.org/officeDocument/2006/relationships/tags" Target="../tags/tag2080.xml"/><Relationship Id="rId2" Type="http://schemas.openxmlformats.org/officeDocument/2006/relationships/tags" Target="../tags/tag2079.xml"/><Relationship Id="rId10" Type="http://schemas.openxmlformats.org/officeDocument/2006/relationships/notesSlide" Target="../notesSlides/notesSlide2.xml"/><Relationship Id="rId1" Type="http://schemas.openxmlformats.org/officeDocument/2006/relationships/tags" Target="../tags/tag2078.xml"/></Relationships>
</file>

<file path=ppt/slides/_rels/slide3.xml.rels><?xml version="1.0" encoding="UTF-8" standalone="yes"?>
<Relationships xmlns="http://schemas.openxmlformats.org/package/2006/relationships"><Relationship Id="rId9" Type="http://schemas.openxmlformats.org/officeDocument/2006/relationships/tags" Target="../tags/tag2094.xml"/><Relationship Id="rId8" Type="http://schemas.openxmlformats.org/officeDocument/2006/relationships/tags" Target="../tags/tag2093.xml"/><Relationship Id="rId7" Type="http://schemas.openxmlformats.org/officeDocument/2006/relationships/tags" Target="../tags/tag2092.xml"/><Relationship Id="rId6" Type="http://schemas.openxmlformats.org/officeDocument/2006/relationships/tags" Target="../tags/tag2091.xml"/><Relationship Id="rId5" Type="http://schemas.openxmlformats.org/officeDocument/2006/relationships/tags" Target="../tags/tag2090.xml"/><Relationship Id="rId4" Type="http://schemas.openxmlformats.org/officeDocument/2006/relationships/tags" Target="../tags/tag2089.xml"/><Relationship Id="rId3" Type="http://schemas.openxmlformats.org/officeDocument/2006/relationships/tags" Target="../tags/tag2088.xml"/><Relationship Id="rId28" Type="http://schemas.openxmlformats.org/officeDocument/2006/relationships/notesSlide" Target="../notesSlides/notesSlide3.xml"/><Relationship Id="rId27" Type="http://schemas.openxmlformats.org/officeDocument/2006/relationships/slideLayout" Target="../slideLayouts/slideLayout7.xml"/><Relationship Id="rId26" Type="http://schemas.openxmlformats.org/officeDocument/2006/relationships/tags" Target="../tags/tag2111.xml"/><Relationship Id="rId25" Type="http://schemas.openxmlformats.org/officeDocument/2006/relationships/tags" Target="../tags/tag2110.xml"/><Relationship Id="rId24" Type="http://schemas.openxmlformats.org/officeDocument/2006/relationships/tags" Target="../tags/tag2109.xml"/><Relationship Id="rId23" Type="http://schemas.openxmlformats.org/officeDocument/2006/relationships/tags" Target="../tags/tag2108.xml"/><Relationship Id="rId22" Type="http://schemas.openxmlformats.org/officeDocument/2006/relationships/tags" Target="../tags/tag2107.xml"/><Relationship Id="rId21" Type="http://schemas.openxmlformats.org/officeDocument/2006/relationships/tags" Target="../tags/tag2106.xml"/><Relationship Id="rId20" Type="http://schemas.openxmlformats.org/officeDocument/2006/relationships/tags" Target="../tags/tag2105.xml"/><Relationship Id="rId2" Type="http://schemas.openxmlformats.org/officeDocument/2006/relationships/tags" Target="../tags/tag2087.xml"/><Relationship Id="rId19" Type="http://schemas.openxmlformats.org/officeDocument/2006/relationships/tags" Target="../tags/tag2104.xml"/><Relationship Id="rId18" Type="http://schemas.openxmlformats.org/officeDocument/2006/relationships/tags" Target="../tags/tag2103.xml"/><Relationship Id="rId17" Type="http://schemas.openxmlformats.org/officeDocument/2006/relationships/tags" Target="../tags/tag2102.xml"/><Relationship Id="rId16" Type="http://schemas.openxmlformats.org/officeDocument/2006/relationships/tags" Target="../tags/tag2101.xml"/><Relationship Id="rId15" Type="http://schemas.openxmlformats.org/officeDocument/2006/relationships/tags" Target="../tags/tag2100.xml"/><Relationship Id="rId14" Type="http://schemas.openxmlformats.org/officeDocument/2006/relationships/tags" Target="../tags/tag2099.xml"/><Relationship Id="rId13" Type="http://schemas.openxmlformats.org/officeDocument/2006/relationships/tags" Target="../tags/tag2098.xml"/><Relationship Id="rId12" Type="http://schemas.openxmlformats.org/officeDocument/2006/relationships/tags" Target="../tags/tag2097.xml"/><Relationship Id="rId11" Type="http://schemas.openxmlformats.org/officeDocument/2006/relationships/tags" Target="../tags/tag2096.xml"/><Relationship Id="rId10" Type="http://schemas.openxmlformats.org/officeDocument/2006/relationships/tags" Target="../tags/tag2095.xml"/><Relationship Id="rId1" Type="http://schemas.openxmlformats.org/officeDocument/2006/relationships/tags" Target="../tags/tag208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2114.xml"/><Relationship Id="rId2" Type="http://schemas.openxmlformats.org/officeDocument/2006/relationships/tags" Target="../tags/tag2113.xml"/><Relationship Id="rId1" Type="http://schemas.openxmlformats.org/officeDocument/2006/relationships/tags" Target="../tags/tag211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2117.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116.xml"/><Relationship Id="rId1" Type="http://schemas.openxmlformats.org/officeDocument/2006/relationships/tags" Target="../tags/tag21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120.xml"/><Relationship Id="rId2" Type="http://schemas.openxmlformats.org/officeDocument/2006/relationships/tags" Target="../tags/tag2119.xml"/><Relationship Id="rId1" Type="http://schemas.openxmlformats.org/officeDocument/2006/relationships/tags" Target="../tags/tag2118.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2123.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2122.xml"/><Relationship Id="rId1" Type="http://schemas.openxmlformats.org/officeDocument/2006/relationships/tags" Target="../tags/tag21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2126.xml"/><Relationship Id="rId2" Type="http://schemas.openxmlformats.org/officeDocument/2006/relationships/tags" Target="../tags/tag2125.xml"/><Relationship Id="rId1" Type="http://schemas.openxmlformats.org/officeDocument/2006/relationships/tags" Target="../tags/tag212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128.xml"/><Relationship Id="rId2" Type="http://schemas.openxmlformats.org/officeDocument/2006/relationships/image" Target="../media/image6.png"/><Relationship Id="rId1" Type="http://schemas.openxmlformats.org/officeDocument/2006/relationships/tags" Target="../tags/tag21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1"/>
            </p:custDataLst>
          </p:nvPr>
        </p:nvSpPr>
        <p:spPr>
          <a:xfrm>
            <a:off x="478790" y="2272030"/>
            <a:ext cx="5928360" cy="1127760"/>
          </a:xfrm>
        </p:spPr>
        <p:txBody>
          <a:bodyPr>
            <a:noAutofit/>
          </a:bodyPr>
          <a:lstStyle/>
          <a:p>
            <a:r>
              <a:rPr lang="zh-CN" altLang="en-US" sz="2400" dirty="0"/>
              <a:t>Spatial Pyramid Pooling </a:t>
            </a:r>
            <a:br>
              <a:rPr lang="zh-CN" altLang="en-US" sz="2400" dirty="0"/>
            </a:br>
            <a:r>
              <a:rPr lang="zh-CN" altLang="en-US" sz="2400" dirty="0"/>
              <a:t>in Deep Convolutional Networks </a:t>
            </a:r>
            <a:br>
              <a:rPr lang="zh-CN" altLang="en-US" sz="2400" dirty="0"/>
            </a:br>
            <a:r>
              <a:rPr lang="zh-CN" altLang="en-US" sz="2400" dirty="0"/>
              <a:t>for Visual Recognition</a:t>
            </a:r>
            <a:endParaRPr lang="zh-CN" altLang="en-US" sz="2400" dirty="0"/>
          </a:p>
        </p:txBody>
      </p:sp>
      <p:sp>
        <p:nvSpPr>
          <p:cNvPr id="16" name="文本占位符 15"/>
          <p:cNvSpPr>
            <a:spLocks noGrp="1"/>
          </p:cNvSpPr>
          <p:nvPr>
            <p:ph type="body" sz="quarter" idx="15"/>
            <p:custDataLst>
              <p:tags r:id="rId2"/>
            </p:custDataLst>
          </p:nvPr>
        </p:nvSpPr>
        <p:spPr/>
        <p:txBody>
          <a:bodyPr>
            <a:normAutofit/>
          </a:bodyPr>
          <a:lstStyle/>
          <a:p>
            <a:r>
              <a:rPr lang="zh-CN" altLang="en-US"/>
              <a:t>杨贺群</a:t>
            </a:r>
            <a:endParaRPr lang="zh-CN" altLang="en-US"/>
          </a:p>
        </p:txBody>
      </p:sp>
      <p:sp>
        <p:nvSpPr>
          <p:cNvPr id="17" name="文本占位符 16"/>
          <p:cNvSpPr>
            <a:spLocks noGrp="1"/>
          </p:cNvSpPr>
          <p:nvPr>
            <p:ph type="body" sz="quarter" idx="16"/>
            <p:custDataLst>
              <p:tags r:id="rId3"/>
            </p:custDataLst>
          </p:nvPr>
        </p:nvSpPr>
        <p:spPr/>
        <p:txBody>
          <a:bodyPr/>
          <a:lstStyle/>
          <a:p>
            <a:r>
              <a:rPr lang="en-US" altLang="zh-CN"/>
              <a:t>2019.4.13</a:t>
            </a:r>
            <a:endParaRPr lang="en-US" altLang="zh-CN"/>
          </a:p>
        </p:txBody>
      </p:sp>
    </p:spTree>
    <p:custDataLst>
      <p:tags r:id="rId4"/>
    </p:custData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9"/>
          <p:cNvSpPr txBox="1"/>
          <p:nvPr>
            <p:custDataLst>
              <p:tags r:id="rId1"/>
            </p:custDataLst>
          </p:nvPr>
        </p:nvSpPr>
        <p:spPr>
          <a:xfrm>
            <a:off x="900746" y="1581150"/>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endParaRPr lang="zh-CN" altLang="en-US" sz="1800" dirty="0">
              <a:solidFill>
                <a:schemeClr val="tx1">
                  <a:lumMod val="85000"/>
                  <a:lumOff val="15000"/>
                </a:schemeClr>
              </a:solidFill>
              <a:latin typeface="微软雅黑" panose="020B0503020204020204" charset="-122"/>
              <a:ea typeface="微软雅黑" panose="020B0503020204020204" charset="-122"/>
            </a:endParaRPr>
          </a:p>
          <a:p>
            <a:pPr>
              <a:lnSpc>
                <a:spcPct val="180000"/>
              </a:lnSpc>
              <a:spcBef>
                <a:spcPts val="0"/>
              </a:spcBef>
            </a:pPr>
            <a:endParaRPr lang="zh-CN" altLang="en-US" sz="1800" dirty="0">
              <a:solidFill>
                <a:schemeClr val="tx1">
                  <a:lumMod val="85000"/>
                  <a:lumOff val="15000"/>
                </a:schemeClr>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rPr>
              <a:t>2.2 </a:t>
            </a:r>
            <a:r>
              <a:rPr lang="zh-CN" altLang="en-US" sz="2800" dirty="0">
                <a:solidFill>
                  <a:schemeClr val="tx1">
                    <a:lumMod val="85000"/>
                    <a:lumOff val="15000"/>
                  </a:schemeClr>
                </a:solidFill>
                <a:latin typeface="微软雅黑" panose="020B0503020204020204" charset="-122"/>
                <a:ea typeface="微软雅黑" panose="020B0503020204020204" charset="-122"/>
              </a:rPr>
              <a:t>结构</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1108075" y="1382395"/>
            <a:ext cx="6880860" cy="4381500"/>
          </a:xfrm>
          <a:prstGeom prst="rect">
            <a:avLst/>
          </a:prstGeom>
        </p:spPr>
      </p:pic>
      <p:sp>
        <p:nvSpPr>
          <p:cNvPr id="4" name="文本框 3"/>
          <p:cNvSpPr txBox="1"/>
          <p:nvPr/>
        </p:nvSpPr>
        <p:spPr>
          <a:xfrm>
            <a:off x="7870190" y="1909445"/>
            <a:ext cx="4029075" cy="2306955"/>
          </a:xfrm>
          <a:prstGeom prst="rect">
            <a:avLst/>
          </a:prstGeom>
          <a:noFill/>
        </p:spPr>
        <p:txBody>
          <a:bodyPr wrap="square" rtlCol="0">
            <a:spAutoFit/>
          </a:bodyPr>
          <a:p>
            <a:r>
              <a:rPr lang="zh-CN" altLang="en-US"/>
              <a:t>与多尺寸卷积核提取特征有异曲同工之妙；</a:t>
            </a:r>
            <a:endParaRPr lang="zh-CN" altLang="en-US"/>
          </a:p>
          <a:p>
            <a:endParaRPr lang="zh-CN" altLang="en-US"/>
          </a:p>
          <a:p>
            <a:r>
              <a:rPr lang="zh-CN" altLang="en-US"/>
              <a:t>所以Conv5计算出的feature map也是任意大小的，现在经过SPP之后，就可以变成固定大小的输出了，以上图为例，一共可以输出（16+4+1）*256的特征。</a:t>
            </a:r>
            <a:endParaRPr lang="zh-CN" altLang="en-US"/>
          </a:p>
        </p:txBody>
      </p:sp>
    </p:spTree>
    <p:custDataLst>
      <p:tags r:id="rId4"/>
    </p:custData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normAutofit fontScale="90000"/>
          </a:bodyPr>
          <a:p>
            <a:r>
              <a:rPr lang="zh-CN"/>
              <a:t>意义</a:t>
            </a:r>
            <a:endParaRPr lang="zh-CN"/>
          </a:p>
        </p:txBody>
      </p:sp>
      <p:sp>
        <p:nvSpPr>
          <p:cNvPr id="10" name="文本框 9"/>
          <p:cNvSpPr txBox="1"/>
          <p:nvPr>
            <p:custDataLst>
              <p:tags r:id="rId2"/>
            </p:custDataLst>
          </p:nvPr>
        </p:nvSpPr>
        <p:spPr>
          <a:xfrm>
            <a:off x="6688381" y="2156940"/>
            <a:ext cx="1023516" cy="889909"/>
          </a:xfrm>
          <a:prstGeom prst="rect">
            <a:avLst/>
          </a:prstGeom>
          <a:noFill/>
          <a:ln w="117475">
            <a:noFill/>
          </a:ln>
        </p:spPr>
        <p:txBody>
          <a:bodyPr wrap="none" rtlCol="0">
            <a:prstTxWarp prst="textPlain">
              <a:avLst/>
            </a:prstTxWarp>
            <a:spAutoFit/>
          </a:bodyPr>
          <a:p>
            <a:pPr algn="ctr"/>
            <a:r>
              <a:rPr lang="en-US" altLang="zh-CN" spc="100" dirty="0">
                <a:solidFill>
                  <a:schemeClr val="accent1"/>
                </a:solidFill>
                <a:latin typeface="Impact" panose="020B0806030902050204" pitchFamily="34" charset="0"/>
                <a:ea typeface="微软雅黑" panose="020B0503020204020204" charset="-122"/>
                <a:cs typeface="Arial" panose="020B0604020202020204" pitchFamily="34" charset="0"/>
              </a:rPr>
              <a:t>03</a:t>
            </a:r>
            <a:endParaRPr lang="en-US" altLang="zh-CN" spc="100" dirty="0">
              <a:solidFill>
                <a:schemeClr val="accent1"/>
              </a:solidFill>
              <a:latin typeface="Impact" panose="020B0806030902050204" pitchFamily="34" charset="0"/>
              <a:ea typeface="微软雅黑" panose="020B0503020204020204" charset="-122"/>
              <a:cs typeface="Arial" panose="020B0604020202020204" pitchFamily="34" charset="0"/>
            </a:endParaRPr>
          </a:p>
        </p:txBody>
      </p:sp>
    </p:spTree>
    <p:custDataLst>
      <p:tags r:id="rId3"/>
    </p:custData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rPr>
              <a:t>3.1 </a:t>
            </a:r>
            <a:r>
              <a:rPr lang="zh-CN" altLang="en-US" sz="2800" dirty="0">
                <a:solidFill>
                  <a:schemeClr val="tx1">
                    <a:lumMod val="85000"/>
                    <a:lumOff val="15000"/>
                  </a:schemeClr>
                </a:solidFill>
                <a:latin typeface="微软雅黑" panose="020B0503020204020204" charset="-122"/>
                <a:ea typeface="微软雅黑" panose="020B0503020204020204" charset="-122"/>
              </a:rPr>
              <a:t>优点</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sp>
        <p:nvSpPr>
          <p:cNvPr id="22" name="文本框 21"/>
          <p:cNvSpPr txBox="1"/>
          <p:nvPr/>
        </p:nvSpPr>
        <p:spPr>
          <a:xfrm>
            <a:off x="6033135" y="1382395"/>
            <a:ext cx="5857875" cy="4523105"/>
          </a:xfrm>
          <a:prstGeom prst="rect">
            <a:avLst/>
          </a:prstGeom>
          <a:noFill/>
        </p:spPr>
        <p:txBody>
          <a:bodyPr wrap="square" rtlCol="0">
            <a:spAutoFit/>
          </a:bodyPr>
          <a:p>
            <a:r>
              <a:rPr lang="zh-CN" altLang="en-US">
                <a:sym typeface="等线" panose="02010600030101010101" charset="-122"/>
              </a:rPr>
              <a:t>SPPNet的初衷非常明晰，就是希望网络对输入的尺寸更加灵活，分析到卷积网络对尺寸并没有要求，固定尺寸的要求完全来源于全连接层部分，因而借助空间金字塔池化的方法来衔接两者，SPPNet在检测领域的重要贡献是避免了R-CNN的变形、重复计算等问题，在效果不衰减的情况下，大幅提高了识别速度。</a:t>
            </a:r>
            <a:endParaRPr lang="en-US" altLang="zh-CN"/>
          </a:p>
          <a:p>
            <a:endParaRPr lang="en-US" altLang="zh-CN"/>
          </a:p>
          <a:p>
            <a:r>
              <a:rPr lang="en-US" altLang="zh-CN"/>
              <a:t>总结而言，当网络输入的是一张任意大小的图片，这个时候我们可以一直进行卷积、池化，直到网络的倒数几层的时候，也就是我们即将与全连接层连接的时候，就要使用金字塔池化，使得任意大小的特征图都能够转换成固定大小的特征向量，这就是空间金字塔池化的意义（多尺度特征提取出固定大小的特征向量）。</a:t>
            </a:r>
            <a:endParaRPr lang="en-US" altLang="zh-CN"/>
          </a:p>
          <a:p>
            <a:endParaRPr lang="en-US" altLang="zh-CN"/>
          </a:p>
          <a:p>
            <a:endParaRPr lang="zh-CN" altLang="en-US">
              <a:solidFill>
                <a:schemeClr val="tx1"/>
              </a:solidFill>
              <a:sym typeface="等线" panose="02010600030101010101" charset="-122"/>
            </a:endParaRPr>
          </a:p>
          <a:p>
            <a:endParaRPr lang="en-US" altLang="zh-CN"/>
          </a:p>
        </p:txBody>
      </p:sp>
      <p:pic>
        <p:nvPicPr>
          <p:cNvPr id="3" name="图片 2"/>
          <p:cNvPicPr>
            <a:picLocks noChangeAspect="1"/>
          </p:cNvPicPr>
          <p:nvPr/>
        </p:nvPicPr>
        <p:blipFill>
          <a:blip r:embed="rId2"/>
          <a:stretch>
            <a:fillRect/>
          </a:stretch>
        </p:blipFill>
        <p:spPr>
          <a:xfrm>
            <a:off x="788035" y="1977390"/>
            <a:ext cx="4648200" cy="2903220"/>
          </a:xfrm>
          <a:prstGeom prst="rect">
            <a:avLst/>
          </a:prstGeom>
        </p:spPr>
      </p:pic>
    </p:spTree>
    <p:custDataLst>
      <p:tags r:id="rId3"/>
    </p:custData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6096000" y="1914179"/>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2"/>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rPr>
              <a:t>3.2 </a:t>
            </a:r>
            <a:r>
              <a:rPr lang="zh-CN" altLang="en-US" sz="2800" dirty="0">
                <a:solidFill>
                  <a:schemeClr val="tx1">
                    <a:lumMod val="85000"/>
                    <a:lumOff val="15000"/>
                  </a:schemeClr>
                </a:solidFill>
                <a:latin typeface="微软雅黑" panose="020B0503020204020204" charset="-122"/>
                <a:ea typeface="微软雅黑" panose="020B0503020204020204" charset="-122"/>
              </a:rPr>
              <a:t>对比</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a:stretch>
            <a:fillRect/>
          </a:stretch>
        </p:blipFill>
        <p:spPr>
          <a:xfrm>
            <a:off x="7743190" y="1328420"/>
            <a:ext cx="2275205" cy="2366010"/>
          </a:xfrm>
          <a:prstGeom prst="rect">
            <a:avLst/>
          </a:prstGeom>
        </p:spPr>
      </p:pic>
      <p:pic>
        <p:nvPicPr>
          <p:cNvPr id="8" name="图片 7"/>
          <p:cNvPicPr>
            <a:picLocks noChangeAspect="1"/>
          </p:cNvPicPr>
          <p:nvPr/>
        </p:nvPicPr>
        <p:blipFill>
          <a:blip r:embed="rId4"/>
          <a:stretch>
            <a:fillRect/>
          </a:stretch>
        </p:blipFill>
        <p:spPr>
          <a:xfrm>
            <a:off x="2055495" y="1219200"/>
            <a:ext cx="2331085" cy="2475230"/>
          </a:xfrm>
          <a:prstGeom prst="rect">
            <a:avLst/>
          </a:prstGeom>
        </p:spPr>
      </p:pic>
      <p:sp>
        <p:nvSpPr>
          <p:cNvPr id="9" name="文本框 8"/>
          <p:cNvSpPr txBox="1"/>
          <p:nvPr/>
        </p:nvSpPr>
        <p:spPr>
          <a:xfrm>
            <a:off x="410845" y="3694430"/>
            <a:ext cx="5478145" cy="2804795"/>
          </a:xfrm>
          <a:prstGeom prst="rect">
            <a:avLst/>
          </a:prstGeom>
          <a:noFill/>
        </p:spPr>
        <p:txBody>
          <a:bodyPr wrap="square" rtlCol="0" anchor="t">
            <a:spAutoFit/>
          </a:bodyPr>
          <a:p>
            <a:pPr>
              <a:lnSpc>
                <a:spcPct val="110000"/>
              </a:lnSpc>
            </a:pPr>
            <a:r>
              <a:rPr lang="zh-CN" altLang="en-US"/>
              <a:t>对于</a:t>
            </a:r>
            <a:r>
              <a:rPr lang="zh-CN" altLang="en-US">
                <a:solidFill>
                  <a:srgbClr val="FF0000"/>
                </a:solidFill>
              </a:rPr>
              <a:t>R-CNN</a:t>
            </a:r>
            <a:r>
              <a:rPr lang="zh-CN" altLang="en-US"/>
              <a:t>，整个过程是：</a:t>
            </a:r>
            <a:endParaRPr lang="zh-CN" altLang="en-US"/>
          </a:p>
          <a:p>
            <a:pPr>
              <a:lnSpc>
                <a:spcPct val="110000"/>
              </a:lnSpc>
            </a:pPr>
            <a:r>
              <a:rPr lang="en-US" altLang="zh-CN"/>
              <a:t>1.</a:t>
            </a:r>
            <a:r>
              <a:rPr lang="zh-CN" altLang="en-US"/>
              <a:t>首先通过选择性搜索，对待检测的图片进行搜索出~2000个候选窗口 </a:t>
            </a:r>
            <a:endParaRPr lang="zh-CN" altLang="en-US"/>
          </a:p>
          <a:p>
            <a:pPr>
              <a:lnSpc>
                <a:spcPct val="110000"/>
              </a:lnSpc>
            </a:pPr>
            <a:r>
              <a:rPr lang="en-US" altLang="zh-CN"/>
              <a:t>2.</a:t>
            </a:r>
            <a:r>
              <a:rPr lang="zh-CN" altLang="en-US"/>
              <a:t>把这2k个候选窗口的图片都缩放到227*227，然后分别输入CNN中，每个proposal提取出一个特征向量，即利用CNN对每个proposal进行提取特征向量。 </a:t>
            </a:r>
            <a:endParaRPr lang="zh-CN" altLang="en-US"/>
          </a:p>
          <a:p>
            <a:pPr>
              <a:lnSpc>
                <a:spcPct val="110000"/>
              </a:lnSpc>
            </a:pPr>
            <a:r>
              <a:rPr lang="en-US" altLang="zh-CN"/>
              <a:t>3.</a:t>
            </a:r>
            <a:r>
              <a:rPr lang="zh-CN" altLang="en-US"/>
              <a:t>把上面每个候选窗口的对应特征向量，利用SVM算法进行分类识别。 </a:t>
            </a:r>
            <a:endParaRPr lang="zh-CN" altLang="en-US"/>
          </a:p>
          <a:p>
            <a:endParaRPr lang="zh-CN" altLang="en-US"/>
          </a:p>
        </p:txBody>
      </p:sp>
      <p:sp>
        <p:nvSpPr>
          <p:cNvPr id="11" name="文本框 10"/>
          <p:cNvSpPr txBox="1"/>
          <p:nvPr/>
        </p:nvSpPr>
        <p:spPr>
          <a:xfrm>
            <a:off x="6384925" y="3694430"/>
            <a:ext cx="5478145" cy="3413760"/>
          </a:xfrm>
          <a:prstGeom prst="rect">
            <a:avLst/>
          </a:prstGeom>
          <a:noFill/>
        </p:spPr>
        <p:txBody>
          <a:bodyPr wrap="square" rtlCol="0" anchor="t">
            <a:spAutoFit/>
          </a:bodyPr>
          <a:p>
            <a:pPr>
              <a:lnSpc>
                <a:spcPct val="110000"/>
              </a:lnSpc>
            </a:pPr>
            <a:r>
              <a:rPr lang="zh-CN" altLang="en-US"/>
              <a:t>对于</a:t>
            </a:r>
            <a:r>
              <a:rPr lang="zh-CN" altLang="en-US">
                <a:solidFill>
                  <a:srgbClr val="FF0000"/>
                </a:solidFill>
              </a:rPr>
              <a:t>R-CNN</a:t>
            </a:r>
            <a:r>
              <a:rPr lang="zh-CN" altLang="en-US"/>
              <a:t>，整个过程是：</a:t>
            </a:r>
            <a:endParaRPr lang="zh-CN" altLang="en-US"/>
          </a:p>
          <a:p>
            <a:pPr>
              <a:lnSpc>
                <a:spcPct val="110000"/>
              </a:lnSpc>
            </a:pPr>
            <a:r>
              <a:rPr lang="en-US" altLang="zh-CN">
                <a:sym typeface="+mn-ea"/>
              </a:rPr>
              <a:t>1.</a:t>
            </a:r>
            <a:r>
              <a:rPr lang="zh-CN" altLang="en-US">
                <a:sym typeface="+mn-ea"/>
              </a:rPr>
              <a:t>与</a:t>
            </a:r>
            <a:r>
              <a:rPr lang="en-US" altLang="zh-CN">
                <a:sym typeface="+mn-ea"/>
              </a:rPr>
              <a:t>R-CNN</a:t>
            </a:r>
            <a:r>
              <a:rPr lang="zh-CN" altLang="en-US">
                <a:sym typeface="+mn-ea"/>
              </a:rPr>
              <a:t>相同 </a:t>
            </a:r>
            <a:endParaRPr lang="zh-CN" altLang="en-US">
              <a:sym typeface="+mn-ea"/>
            </a:endParaRPr>
          </a:p>
          <a:p>
            <a:pPr>
              <a:lnSpc>
                <a:spcPct val="110000"/>
              </a:lnSpc>
            </a:pPr>
            <a:r>
              <a:rPr b="1">
                <a:solidFill>
                  <a:srgbClr val="FF0000"/>
                </a:solidFill>
              </a:rPr>
              <a:t> </a:t>
            </a:r>
            <a:r>
              <a:rPr lang="en-US" b="1">
                <a:solidFill>
                  <a:srgbClr val="FF0000"/>
                </a:solidFill>
              </a:rPr>
              <a:t>2.</a:t>
            </a:r>
            <a:r>
              <a:rPr b="1">
                <a:solidFill>
                  <a:srgbClr val="FF0000"/>
                </a:solidFill>
              </a:rPr>
              <a:t>把整张待检测的图片，输入CNN中，进行一次性特征提取，得到feature maps，然后在feature maps中找到各个候选框的区域，再对各个候选框采用空间</a:t>
            </a:r>
            <a:r>
              <a:rPr b="1">
                <a:solidFill>
                  <a:srgbClr val="FF0000"/>
                </a:solidFill>
                <a:sym typeface="+mn-ea"/>
              </a:rPr>
              <a:t>金字塔</a:t>
            </a:r>
            <a:r>
              <a:rPr b="1">
                <a:solidFill>
                  <a:srgbClr val="FF0000"/>
                </a:solidFill>
              </a:rPr>
              <a:t>池化，提取出固定长度的特征向量。而R-CNN输入的是每个候选框，然后在进入CNN，因为SPP-Net只需要一次对整张图片进行特征提取，速度会大大提升。</a:t>
            </a:r>
            <a:endParaRPr b="1">
              <a:solidFill>
                <a:srgbClr val="FF0000"/>
              </a:solidFill>
            </a:endParaRPr>
          </a:p>
          <a:p>
            <a:pPr>
              <a:lnSpc>
                <a:spcPct val="110000"/>
              </a:lnSpc>
            </a:pPr>
            <a:r>
              <a:rPr lang="en-US" altLang="zh-CN">
                <a:sym typeface="+mn-ea"/>
              </a:rPr>
              <a:t>3.</a:t>
            </a:r>
            <a:r>
              <a:rPr lang="zh-CN" altLang="en-US">
                <a:sym typeface="+mn-ea"/>
              </a:rPr>
              <a:t>与</a:t>
            </a:r>
            <a:r>
              <a:rPr lang="en-US" altLang="zh-CN">
                <a:sym typeface="+mn-ea"/>
              </a:rPr>
              <a:t>R-CNN</a:t>
            </a:r>
            <a:r>
              <a:rPr lang="zh-CN" altLang="en-US">
                <a:sym typeface="+mn-ea"/>
              </a:rPr>
              <a:t>相同</a:t>
            </a:r>
            <a:r>
              <a:rPr lang="zh-CN" altLang="en-US">
                <a:sym typeface="+mn-ea"/>
              </a:rPr>
              <a:t> </a:t>
            </a:r>
            <a:endParaRPr lang="zh-CN" altLang="en-US">
              <a:sym typeface="+mn-ea"/>
            </a:endParaRPr>
          </a:p>
          <a:p>
            <a:endParaRPr lang="zh-CN" altLang="en-US"/>
          </a:p>
        </p:txBody>
      </p:sp>
    </p:spTree>
    <p:custDataLst>
      <p:tags r:id="rId5"/>
    </p:custData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normAutofit fontScale="90000"/>
          </a:bodyPr>
          <a:p>
            <a:r>
              <a:rPr lang="zh-CN"/>
              <a:t>实验</a:t>
            </a:r>
            <a:endParaRPr lang="zh-CN"/>
          </a:p>
        </p:txBody>
      </p:sp>
      <p:sp>
        <p:nvSpPr>
          <p:cNvPr id="10" name="文本框 9"/>
          <p:cNvSpPr txBox="1"/>
          <p:nvPr>
            <p:custDataLst>
              <p:tags r:id="rId2"/>
            </p:custDataLst>
          </p:nvPr>
        </p:nvSpPr>
        <p:spPr>
          <a:xfrm>
            <a:off x="6688381" y="2156940"/>
            <a:ext cx="1023516" cy="889909"/>
          </a:xfrm>
          <a:prstGeom prst="rect">
            <a:avLst/>
          </a:prstGeom>
          <a:noFill/>
          <a:ln w="117475">
            <a:noFill/>
          </a:ln>
        </p:spPr>
        <p:txBody>
          <a:bodyPr wrap="none" rtlCol="0">
            <a:prstTxWarp prst="textPlain">
              <a:avLst/>
            </a:prstTxWarp>
            <a:spAutoFit/>
          </a:bodyPr>
          <a:p>
            <a:pPr algn="ctr"/>
            <a:r>
              <a:rPr lang="en-US" altLang="zh-CN" spc="100" dirty="0">
                <a:solidFill>
                  <a:schemeClr val="accent1"/>
                </a:solidFill>
                <a:latin typeface="Impact" panose="020B0806030902050204" pitchFamily="34" charset="0"/>
                <a:ea typeface="微软雅黑" panose="020B0503020204020204" charset="-122"/>
                <a:cs typeface="Arial" panose="020B0604020202020204" pitchFamily="34" charset="0"/>
              </a:rPr>
              <a:t>04</a:t>
            </a:r>
            <a:endParaRPr lang="en-US" altLang="zh-CN" spc="100" dirty="0">
              <a:solidFill>
                <a:schemeClr val="accent1"/>
              </a:solidFill>
              <a:latin typeface="Impact" panose="020B0806030902050204" pitchFamily="34" charset="0"/>
              <a:ea typeface="微软雅黑" panose="020B0503020204020204" charset="-122"/>
              <a:cs typeface="Arial" panose="020B0604020202020204" pitchFamily="34" charset="0"/>
            </a:endParaRPr>
          </a:p>
        </p:txBody>
      </p:sp>
    </p:spTree>
    <p:custDataLst>
      <p:tags r:id="rId3"/>
    </p:custData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rPr>
              <a:t>Abstract</a:t>
            </a:r>
            <a:endParaRPr lang="en-US" altLang="zh-CN" sz="2800" dirty="0">
              <a:solidFill>
                <a:schemeClr val="tx1">
                  <a:lumMod val="85000"/>
                  <a:lumOff val="15000"/>
                </a:schemeClr>
              </a:solidFill>
              <a:latin typeface="微软雅黑" panose="020B0503020204020204" charset="-122"/>
              <a:ea typeface="微软雅黑" panose="020B0503020204020204" charset="-122"/>
            </a:endParaRPr>
          </a:p>
        </p:txBody>
      </p:sp>
      <p:sp>
        <p:nvSpPr>
          <p:cNvPr id="170" name="矩形 169"/>
          <p:cNvSpPr/>
          <p:nvPr>
            <p:custDataLst>
              <p:tags r:id="rId2"/>
            </p:custDataLst>
          </p:nvPr>
        </p:nvSpPr>
        <p:spPr>
          <a:xfrm>
            <a:off x="929640" y="1558706"/>
            <a:ext cx="702165" cy="702165"/>
          </a:xfrm>
          <a:prstGeom prst="rect">
            <a:avLst/>
          </a:prstGeom>
          <a:solidFill>
            <a:srgbClr val="FFC000"/>
          </a:solidFill>
          <a:ln>
            <a:noFill/>
          </a:ln>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71" name="矩形 170"/>
          <p:cNvSpPr/>
          <p:nvPr>
            <p:custDataLst>
              <p:tags r:id="rId3"/>
            </p:custDataLst>
          </p:nvPr>
        </p:nvSpPr>
        <p:spPr>
          <a:xfrm>
            <a:off x="1074960" y="1686665"/>
            <a:ext cx="702165" cy="702165"/>
          </a:xfrm>
          <a:prstGeom prst="rect">
            <a:avLst/>
          </a:prstGeom>
          <a:solidFill>
            <a:srgbClr val="FFFFFF"/>
          </a:solidFill>
          <a:ln>
            <a:noFill/>
          </a:ln>
          <a:effectLst>
            <a:outerShdw blurRad="317500" sx="102000" sy="102000" algn="ctr" rotWithShape="0">
              <a:prstClr val="black">
                <a:alpha val="15000"/>
              </a:prstClr>
            </a:outerShdw>
          </a:effectLst>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72" name="文本框 171"/>
          <p:cNvSpPr txBox="1"/>
          <p:nvPr>
            <p:custDataLst>
              <p:tags r:id="rId4"/>
            </p:custDataLst>
          </p:nvPr>
        </p:nvSpPr>
        <p:spPr>
          <a:xfrm>
            <a:off x="1058885" y="1722674"/>
            <a:ext cx="735602" cy="645160"/>
          </a:xfrm>
          <a:prstGeom prst="rect">
            <a:avLst/>
          </a:prstGeom>
          <a:noFill/>
        </p:spPr>
        <p:txBody>
          <a:bodyPr wrap="square" rtlCol="0">
            <a:spAutoFit/>
          </a:bodyPr>
          <a:p>
            <a:pPr algn="ctr"/>
            <a:r>
              <a:rPr lang="en-US" altLang="zh-CN" sz="3600" b="1" dirty="0">
                <a:solidFill>
                  <a:srgbClr val="000000"/>
                </a:solidFill>
              </a:rPr>
              <a:t>01</a:t>
            </a:r>
            <a:endParaRPr lang="zh-CN" altLang="en-US" sz="3600" b="1" dirty="0">
              <a:solidFill>
                <a:srgbClr val="000000"/>
              </a:solidFill>
            </a:endParaRPr>
          </a:p>
        </p:txBody>
      </p:sp>
      <p:sp>
        <p:nvSpPr>
          <p:cNvPr id="173" name="文本框 172"/>
          <p:cNvSpPr txBox="1"/>
          <p:nvPr>
            <p:custDataLst>
              <p:tags r:id="rId5"/>
            </p:custDataLst>
          </p:nvPr>
        </p:nvSpPr>
        <p:spPr>
          <a:xfrm>
            <a:off x="1844040" y="1884045"/>
            <a:ext cx="8664575" cy="615315"/>
          </a:xfrm>
          <a:prstGeom prst="rect">
            <a:avLst/>
          </a:prstGeom>
          <a:noFill/>
        </p:spPr>
        <p:txBody>
          <a:bodyPr wrap="square" tIns="0" bIns="0" rtlCol="0" anchor="t">
            <a:spAutoFit/>
          </a:bodyPr>
          <a:p>
            <a:pPr algn="just"/>
            <a:r>
              <a:rPr lang="zh-CN" altLang="en-US" sz="2000">
                <a:sym typeface="等线" panose="02010600030101010101" charset="-122"/>
              </a:rPr>
              <a:t>两种训练方法：single-size，Multi-size。</a:t>
            </a:r>
            <a:endParaRPr lang="zh-CN" altLang="en-US" sz="2000">
              <a:sym typeface="等线" panose="02010600030101010101" charset="-122"/>
            </a:endParaRPr>
          </a:p>
          <a:p>
            <a:pPr algn="just"/>
            <a:endParaRPr lang="zh-CN" altLang="en-US" sz="2000">
              <a:solidFill>
                <a:schemeClr val="tx1"/>
              </a:solidFill>
              <a:sym typeface="等线" panose="02010600030101010101" charset="-122"/>
            </a:endParaRPr>
          </a:p>
        </p:txBody>
      </p:sp>
      <p:sp>
        <p:nvSpPr>
          <p:cNvPr id="175" name="矩形 174"/>
          <p:cNvSpPr/>
          <p:nvPr>
            <p:custDataLst>
              <p:tags r:id="rId6"/>
            </p:custDataLst>
          </p:nvPr>
        </p:nvSpPr>
        <p:spPr>
          <a:xfrm>
            <a:off x="929640" y="3120574"/>
            <a:ext cx="702165" cy="702165"/>
          </a:xfrm>
          <a:prstGeom prst="rect">
            <a:avLst/>
          </a:prstGeom>
          <a:solidFill>
            <a:srgbClr val="FFC000"/>
          </a:solidFill>
          <a:ln>
            <a:noFill/>
          </a:ln>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76" name="矩形 175"/>
          <p:cNvSpPr/>
          <p:nvPr>
            <p:custDataLst>
              <p:tags r:id="rId7"/>
            </p:custDataLst>
          </p:nvPr>
        </p:nvSpPr>
        <p:spPr>
          <a:xfrm>
            <a:off x="1074960" y="3248533"/>
            <a:ext cx="702165" cy="702165"/>
          </a:xfrm>
          <a:prstGeom prst="rect">
            <a:avLst/>
          </a:prstGeom>
          <a:solidFill>
            <a:srgbClr val="FFFFFF"/>
          </a:solidFill>
          <a:ln>
            <a:noFill/>
          </a:ln>
          <a:effectLst>
            <a:outerShdw blurRad="317500" sx="102000" sy="102000" algn="ctr" rotWithShape="0">
              <a:prstClr val="black">
                <a:alpha val="15000"/>
              </a:prstClr>
            </a:outerShdw>
          </a:effectLst>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77" name="文本框 176"/>
          <p:cNvSpPr txBox="1"/>
          <p:nvPr>
            <p:custDataLst>
              <p:tags r:id="rId8"/>
            </p:custDataLst>
          </p:nvPr>
        </p:nvSpPr>
        <p:spPr>
          <a:xfrm>
            <a:off x="1058885" y="3284541"/>
            <a:ext cx="735602" cy="645160"/>
          </a:xfrm>
          <a:prstGeom prst="rect">
            <a:avLst/>
          </a:prstGeom>
          <a:noFill/>
        </p:spPr>
        <p:txBody>
          <a:bodyPr wrap="square" rtlCol="0">
            <a:spAutoFit/>
          </a:bodyPr>
          <a:p>
            <a:pPr algn="ctr"/>
            <a:r>
              <a:rPr lang="en-US" altLang="zh-CN" sz="3600" b="1" dirty="0">
                <a:solidFill>
                  <a:srgbClr val="000000"/>
                </a:solidFill>
              </a:rPr>
              <a:t>02</a:t>
            </a:r>
            <a:endParaRPr lang="zh-CN" altLang="en-US" sz="3600" b="1" dirty="0">
              <a:solidFill>
                <a:srgbClr val="000000"/>
              </a:solidFill>
            </a:endParaRPr>
          </a:p>
        </p:txBody>
      </p:sp>
      <p:sp>
        <p:nvSpPr>
          <p:cNvPr id="178" name="文本框 177"/>
          <p:cNvSpPr txBox="1"/>
          <p:nvPr>
            <p:custDataLst>
              <p:tags r:id="rId9"/>
            </p:custDataLst>
          </p:nvPr>
        </p:nvSpPr>
        <p:spPr>
          <a:xfrm>
            <a:off x="1844675" y="3446145"/>
            <a:ext cx="8663940" cy="307340"/>
          </a:xfrm>
          <a:prstGeom prst="rect">
            <a:avLst/>
          </a:prstGeom>
          <a:noFill/>
        </p:spPr>
        <p:txBody>
          <a:bodyPr wrap="square" tIns="0" bIns="0" rtlCol="0" anchor="t">
            <a:spAutoFit/>
          </a:bodyPr>
          <a:p>
            <a:pPr algn="just"/>
            <a:r>
              <a:rPr lang="zh-CN" altLang="en-US" sz="2000">
                <a:solidFill>
                  <a:schemeClr val="tx1"/>
                </a:solidFill>
                <a:sym typeface="等线" panose="02010600030101010101" charset="-122"/>
              </a:rPr>
              <a:t>各种参数的计算方法</a:t>
            </a:r>
            <a:endParaRPr lang="zh-CN" altLang="en-US" sz="2000">
              <a:solidFill>
                <a:schemeClr val="tx1"/>
              </a:solidFill>
              <a:sym typeface="等线" panose="02010600030101010101" charset="-122"/>
            </a:endParaRPr>
          </a:p>
        </p:txBody>
      </p:sp>
      <p:sp>
        <p:nvSpPr>
          <p:cNvPr id="180" name="矩形 179"/>
          <p:cNvSpPr/>
          <p:nvPr>
            <p:custDataLst>
              <p:tags r:id="rId10"/>
            </p:custDataLst>
          </p:nvPr>
        </p:nvSpPr>
        <p:spPr>
          <a:xfrm>
            <a:off x="929640" y="4632287"/>
            <a:ext cx="702165" cy="702165"/>
          </a:xfrm>
          <a:prstGeom prst="rect">
            <a:avLst/>
          </a:prstGeom>
          <a:solidFill>
            <a:srgbClr val="FFC000"/>
          </a:solidFill>
          <a:ln>
            <a:noFill/>
          </a:ln>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81" name="矩形 180"/>
          <p:cNvSpPr/>
          <p:nvPr>
            <p:custDataLst>
              <p:tags r:id="rId11"/>
            </p:custDataLst>
          </p:nvPr>
        </p:nvSpPr>
        <p:spPr>
          <a:xfrm>
            <a:off x="1074960" y="4760246"/>
            <a:ext cx="702165" cy="702165"/>
          </a:xfrm>
          <a:prstGeom prst="rect">
            <a:avLst/>
          </a:prstGeom>
          <a:solidFill>
            <a:srgbClr val="FFFFFF"/>
          </a:solidFill>
          <a:ln>
            <a:noFill/>
          </a:ln>
          <a:effectLst>
            <a:outerShdw blurRad="317500" sx="102000" sy="102000" algn="ctr" rotWithShape="0">
              <a:prstClr val="black">
                <a:alpha val="15000"/>
              </a:prstClr>
            </a:outerShdw>
          </a:effectLst>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82" name="文本框 181"/>
          <p:cNvSpPr txBox="1"/>
          <p:nvPr>
            <p:custDataLst>
              <p:tags r:id="rId12"/>
            </p:custDataLst>
          </p:nvPr>
        </p:nvSpPr>
        <p:spPr>
          <a:xfrm>
            <a:off x="1058885" y="4795611"/>
            <a:ext cx="735602" cy="645160"/>
          </a:xfrm>
          <a:prstGeom prst="rect">
            <a:avLst/>
          </a:prstGeom>
          <a:noFill/>
        </p:spPr>
        <p:txBody>
          <a:bodyPr wrap="square" rtlCol="0">
            <a:spAutoFit/>
          </a:bodyPr>
          <a:p>
            <a:pPr algn="ctr"/>
            <a:r>
              <a:rPr lang="en-US" altLang="zh-CN" sz="3600" b="1" dirty="0">
                <a:solidFill>
                  <a:srgbClr val="000000"/>
                </a:solidFill>
              </a:rPr>
              <a:t>03</a:t>
            </a:r>
            <a:endParaRPr lang="zh-CN" altLang="en-US" sz="3600" b="1" dirty="0">
              <a:solidFill>
                <a:srgbClr val="000000"/>
              </a:solidFill>
            </a:endParaRPr>
          </a:p>
        </p:txBody>
      </p:sp>
      <p:sp>
        <p:nvSpPr>
          <p:cNvPr id="183" name="文本框 182"/>
          <p:cNvSpPr txBox="1"/>
          <p:nvPr>
            <p:custDataLst>
              <p:tags r:id="rId13"/>
            </p:custDataLst>
          </p:nvPr>
        </p:nvSpPr>
        <p:spPr>
          <a:xfrm>
            <a:off x="1922145" y="4895850"/>
            <a:ext cx="8507095" cy="307340"/>
          </a:xfrm>
          <a:prstGeom prst="rect">
            <a:avLst/>
          </a:prstGeom>
          <a:noFill/>
        </p:spPr>
        <p:txBody>
          <a:bodyPr wrap="square" tIns="0" bIns="0" rtlCol="0" anchor="t">
            <a:spAutoFit/>
          </a:bodyPr>
          <a:p>
            <a:pPr algn="just"/>
            <a:r>
              <a:rPr lang="zh-CN" altLang="en-US" sz="2000">
                <a:solidFill>
                  <a:schemeClr val="tx1"/>
                </a:solidFill>
                <a:sym typeface="等线" panose="02010600030101010101" charset="-122"/>
              </a:rPr>
              <a:t>速度和准确率大幅提升</a:t>
            </a:r>
            <a:endParaRPr lang="zh-CN" altLang="en-US" sz="2000">
              <a:solidFill>
                <a:schemeClr val="tx1"/>
              </a:solidFill>
              <a:sym typeface="等线" panose="02010600030101010101" charset="-122"/>
            </a:endParaRPr>
          </a:p>
        </p:txBody>
      </p:sp>
    </p:spTree>
    <p:custDataLst>
      <p:tags r:id="rId14"/>
    </p:custData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矩形 169"/>
          <p:cNvSpPr/>
          <p:nvPr>
            <p:custDataLst>
              <p:tags r:id="rId1"/>
            </p:custDataLst>
          </p:nvPr>
        </p:nvSpPr>
        <p:spPr>
          <a:xfrm>
            <a:off x="929640" y="1558706"/>
            <a:ext cx="702165" cy="702165"/>
          </a:xfrm>
          <a:prstGeom prst="rect">
            <a:avLst/>
          </a:prstGeom>
          <a:solidFill>
            <a:srgbClr val="FFC000"/>
          </a:solidFill>
          <a:ln>
            <a:noFill/>
          </a:ln>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71" name="矩形 170"/>
          <p:cNvSpPr/>
          <p:nvPr>
            <p:custDataLst>
              <p:tags r:id="rId2"/>
            </p:custDataLst>
          </p:nvPr>
        </p:nvSpPr>
        <p:spPr>
          <a:xfrm>
            <a:off x="1074960" y="1686665"/>
            <a:ext cx="702165" cy="702165"/>
          </a:xfrm>
          <a:prstGeom prst="rect">
            <a:avLst/>
          </a:prstGeom>
          <a:solidFill>
            <a:srgbClr val="FFFFFF"/>
          </a:solidFill>
          <a:ln>
            <a:noFill/>
          </a:ln>
          <a:effectLst>
            <a:outerShdw blurRad="317500" sx="102000" sy="102000" algn="ctr" rotWithShape="0">
              <a:prstClr val="black">
                <a:alpha val="15000"/>
              </a:prstClr>
            </a:outerShdw>
          </a:effectLst>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72" name="文本框 171"/>
          <p:cNvSpPr txBox="1"/>
          <p:nvPr>
            <p:custDataLst>
              <p:tags r:id="rId3"/>
            </p:custDataLst>
          </p:nvPr>
        </p:nvSpPr>
        <p:spPr>
          <a:xfrm>
            <a:off x="1058885" y="1722674"/>
            <a:ext cx="735602" cy="645160"/>
          </a:xfrm>
          <a:prstGeom prst="rect">
            <a:avLst/>
          </a:prstGeom>
          <a:noFill/>
        </p:spPr>
        <p:txBody>
          <a:bodyPr wrap="square" rtlCol="0">
            <a:spAutoFit/>
          </a:bodyPr>
          <a:p>
            <a:pPr algn="ctr"/>
            <a:r>
              <a:rPr lang="en-US" altLang="zh-CN" sz="3600" b="1" dirty="0">
                <a:solidFill>
                  <a:srgbClr val="000000"/>
                </a:solidFill>
              </a:rPr>
              <a:t>01</a:t>
            </a:r>
            <a:endParaRPr lang="zh-CN" altLang="en-US" sz="3600" b="1" dirty="0">
              <a:solidFill>
                <a:srgbClr val="000000"/>
              </a:solidFill>
            </a:endParaRPr>
          </a:p>
        </p:txBody>
      </p:sp>
      <p:sp>
        <p:nvSpPr>
          <p:cNvPr id="173" name="文本框 172"/>
          <p:cNvSpPr txBox="1"/>
          <p:nvPr>
            <p:custDataLst>
              <p:tags r:id="rId4"/>
            </p:custDataLst>
          </p:nvPr>
        </p:nvSpPr>
        <p:spPr>
          <a:xfrm>
            <a:off x="1844040" y="1884045"/>
            <a:ext cx="8664575" cy="615315"/>
          </a:xfrm>
          <a:prstGeom prst="rect">
            <a:avLst/>
          </a:prstGeom>
          <a:noFill/>
        </p:spPr>
        <p:txBody>
          <a:bodyPr wrap="square" tIns="0" bIns="0" rtlCol="0" anchor="t">
            <a:spAutoFit/>
          </a:bodyPr>
          <a:p>
            <a:pPr algn="just"/>
            <a:r>
              <a:rPr lang="zh-CN" altLang="en-US" sz="2000">
                <a:sym typeface="等线" panose="02010600030101010101" charset="-122"/>
              </a:rPr>
              <a:t>两种训练方法：single-size，Multi-size。</a:t>
            </a:r>
            <a:endParaRPr lang="zh-CN" altLang="en-US" sz="2000">
              <a:sym typeface="等线" panose="02010600030101010101" charset="-122"/>
            </a:endParaRPr>
          </a:p>
          <a:p>
            <a:pPr algn="just"/>
            <a:endParaRPr lang="zh-CN" altLang="en-US" sz="2000">
              <a:solidFill>
                <a:schemeClr val="tx1"/>
              </a:solidFill>
              <a:sym typeface="等线" panose="02010600030101010101" charset="-122"/>
            </a:endParaRPr>
          </a:p>
        </p:txBody>
      </p:sp>
      <p:sp>
        <p:nvSpPr>
          <p:cNvPr id="3" name="文本框 2"/>
          <p:cNvSpPr txBox="1"/>
          <p:nvPr/>
        </p:nvSpPr>
        <p:spPr>
          <a:xfrm>
            <a:off x="1635760" y="2994025"/>
            <a:ext cx="8290560" cy="2030095"/>
          </a:xfrm>
          <a:prstGeom prst="rect">
            <a:avLst/>
          </a:prstGeom>
          <a:noFill/>
        </p:spPr>
        <p:txBody>
          <a:bodyPr wrap="square" rtlCol="0">
            <a:spAutoFit/>
          </a:bodyPr>
          <a:p>
            <a:r>
              <a:rPr lang="zh-CN" altLang="en-US"/>
              <a:t>224x224的图片通过crop得到，180x180的图片通过缩放224x224的图片得到。之后，迭代训练，即用224的图片训练一个epoch，之后180的图片训练一个epoch，交替地进行。</a:t>
            </a:r>
            <a:endParaRPr lang="zh-CN" altLang="en-US"/>
          </a:p>
          <a:p>
            <a:endParaRPr lang="zh-CN" altLang="en-US"/>
          </a:p>
          <a:p>
            <a:r>
              <a:rPr lang="zh-CN" altLang="en-US"/>
              <a:t>两种尺度下，在SSP后，输出的特征维度都是(9+4+1)x256，参数是共享的，之后接全连接层即可。</a:t>
            </a:r>
            <a:endParaRPr lang="zh-CN" altLang="en-US"/>
          </a:p>
          <a:p>
            <a:endParaRPr lang="zh-CN" altLang="en-US"/>
          </a:p>
        </p:txBody>
      </p:sp>
    </p:spTree>
    <p:custDataLst>
      <p:tags r:id="rId5"/>
    </p:custData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矩形 169"/>
          <p:cNvSpPr/>
          <p:nvPr>
            <p:custDataLst>
              <p:tags r:id="rId1"/>
            </p:custDataLst>
          </p:nvPr>
        </p:nvSpPr>
        <p:spPr>
          <a:xfrm>
            <a:off x="929640" y="1558706"/>
            <a:ext cx="702165" cy="702165"/>
          </a:xfrm>
          <a:prstGeom prst="rect">
            <a:avLst/>
          </a:prstGeom>
          <a:solidFill>
            <a:srgbClr val="FFC000"/>
          </a:solidFill>
          <a:ln>
            <a:noFill/>
          </a:ln>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71" name="矩形 170"/>
          <p:cNvSpPr/>
          <p:nvPr>
            <p:custDataLst>
              <p:tags r:id="rId2"/>
            </p:custDataLst>
          </p:nvPr>
        </p:nvSpPr>
        <p:spPr>
          <a:xfrm>
            <a:off x="1074960" y="1686665"/>
            <a:ext cx="702165" cy="702165"/>
          </a:xfrm>
          <a:prstGeom prst="rect">
            <a:avLst/>
          </a:prstGeom>
          <a:solidFill>
            <a:srgbClr val="FFFFFF"/>
          </a:solidFill>
          <a:ln>
            <a:noFill/>
          </a:ln>
          <a:effectLst>
            <a:outerShdw blurRad="317500" sx="102000" sy="102000" algn="ctr" rotWithShape="0">
              <a:prstClr val="black">
                <a:alpha val="15000"/>
              </a:prstClr>
            </a:outerShdw>
          </a:effectLst>
        </p:spPr>
        <p:style>
          <a:lnRef idx="2">
            <a:srgbClr val="FFC000">
              <a:shade val="50000"/>
            </a:srgbClr>
          </a:lnRef>
          <a:fillRef idx="1">
            <a:srgbClr val="FFC000"/>
          </a:fillRef>
          <a:effectRef idx="0">
            <a:srgbClr val="FFC000"/>
          </a:effectRef>
          <a:fontRef idx="minor">
            <a:sysClr val="window" lastClr="FFFFFF"/>
          </a:fontRef>
        </p:style>
        <p:txBody>
          <a:bodyPr rtlCol="0" anchor="ctr"/>
          <a:p>
            <a:pPr algn="ctr"/>
            <a:endParaRPr lang="zh-CN" altLang="en-US" sz="2000"/>
          </a:p>
        </p:txBody>
      </p:sp>
      <p:sp>
        <p:nvSpPr>
          <p:cNvPr id="172" name="文本框 171"/>
          <p:cNvSpPr txBox="1"/>
          <p:nvPr>
            <p:custDataLst>
              <p:tags r:id="rId3"/>
            </p:custDataLst>
          </p:nvPr>
        </p:nvSpPr>
        <p:spPr>
          <a:xfrm>
            <a:off x="1058885" y="1722674"/>
            <a:ext cx="735602" cy="645160"/>
          </a:xfrm>
          <a:prstGeom prst="rect">
            <a:avLst/>
          </a:prstGeom>
          <a:noFill/>
        </p:spPr>
        <p:txBody>
          <a:bodyPr wrap="square" rtlCol="0">
            <a:spAutoFit/>
          </a:bodyPr>
          <a:p>
            <a:pPr algn="ctr"/>
            <a:r>
              <a:rPr lang="en-US" altLang="zh-CN" sz="3600" b="1" dirty="0">
                <a:solidFill>
                  <a:srgbClr val="000000"/>
                </a:solidFill>
              </a:rPr>
              <a:t>02</a:t>
            </a:r>
            <a:endParaRPr lang="zh-CN" altLang="en-US" sz="3600" b="1" dirty="0">
              <a:solidFill>
                <a:srgbClr val="000000"/>
              </a:solidFill>
            </a:endParaRPr>
          </a:p>
        </p:txBody>
      </p:sp>
      <p:sp>
        <p:nvSpPr>
          <p:cNvPr id="173" name="文本框 172"/>
          <p:cNvSpPr txBox="1"/>
          <p:nvPr>
            <p:custDataLst>
              <p:tags r:id="rId4"/>
            </p:custDataLst>
          </p:nvPr>
        </p:nvSpPr>
        <p:spPr>
          <a:xfrm>
            <a:off x="1844040" y="1884045"/>
            <a:ext cx="8664575" cy="307340"/>
          </a:xfrm>
          <a:prstGeom prst="rect">
            <a:avLst/>
          </a:prstGeom>
          <a:noFill/>
        </p:spPr>
        <p:txBody>
          <a:bodyPr wrap="square" tIns="0" bIns="0" rtlCol="0" anchor="t">
            <a:spAutoFit/>
          </a:bodyPr>
          <a:p>
            <a:pPr algn="just"/>
            <a:r>
              <a:rPr lang="zh-CN" altLang="en-US" sz="2000">
                <a:sym typeface="等线" panose="02010600030101010101" charset="-122"/>
              </a:rPr>
              <a:t>各种参数的计算方法</a:t>
            </a:r>
            <a:endParaRPr lang="zh-CN" altLang="en-US" sz="2000">
              <a:solidFill>
                <a:schemeClr val="tx1"/>
              </a:solidFill>
              <a:sym typeface="等线" panose="02010600030101010101" charset="-122"/>
            </a:endParaRPr>
          </a:p>
        </p:txBody>
      </p:sp>
      <p:sp>
        <p:nvSpPr>
          <p:cNvPr id="3" name="文本框 2"/>
          <p:cNvSpPr txBox="1"/>
          <p:nvPr/>
        </p:nvSpPr>
        <p:spPr>
          <a:xfrm>
            <a:off x="8470265" y="2884170"/>
            <a:ext cx="2463800" cy="1476375"/>
          </a:xfrm>
          <a:prstGeom prst="rect">
            <a:avLst/>
          </a:prstGeom>
          <a:noFill/>
        </p:spPr>
        <p:txBody>
          <a:bodyPr wrap="square" rtlCol="0">
            <a:spAutoFit/>
          </a:bodyPr>
          <a:p>
            <a:r>
              <a:rPr lang="zh-CN" altLang="en-US"/>
              <a:t>对于pool 3*3:      sizeX=5 的计算公式是：[13/3]向上取整=5 ，stride = 4的计算公式是：[13/3]向下取整。</a:t>
            </a:r>
            <a:endParaRPr lang="zh-CN" altLang="en-US"/>
          </a:p>
        </p:txBody>
      </p:sp>
      <p:pic>
        <p:nvPicPr>
          <p:cNvPr id="2" name="图片 1"/>
          <p:cNvPicPr>
            <a:picLocks noChangeAspect="1"/>
          </p:cNvPicPr>
          <p:nvPr/>
        </p:nvPicPr>
        <p:blipFill>
          <a:blip r:embed="rId5"/>
          <a:stretch>
            <a:fillRect/>
          </a:stretch>
        </p:blipFill>
        <p:spPr>
          <a:xfrm>
            <a:off x="1059180" y="2707005"/>
            <a:ext cx="5006340" cy="3040380"/>
          </a:xfrm>
          <a:prstGeom prst="rect">
            <a:avLst/>
          </a:prstGeom>
        </p:spPr>
      </p:pic>
    </p:spTree>
    <p:custDataLst>
      <p:tags r:id="rId6"/>
    </p:custData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r>
              <a:rPr lang="en-US" altLang="zh-CN" dirty="0"/>
              <a:t>THANKS</a:t>
            </a:r>
            <a:endParaRPr lang="en-US" altLang="zh-CN" dirty="0"/>
          </a:p>
        </p:txBody>
      </p:sp>
    </p:spTree>
    <p:custDataLst>
      <p:tags r:id="rId2"/>
    </p:custData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微软雅黑" panose="020B0503020204020204" charset="-122"/>
                <a:ea typeface="微软雅黑" panose="020B0503020204020204" charset="-122"/>
              </a:rPr>
              <a:t>发表期刊与时间</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sp>
        <p:nvSpPr>
          <p:cNvPr id="15" name="任意多边形 14"/>
          <p:cNvSpPr/>
          <p:nvPr>
            <p:custDataLst>
              <p:tags r:id="rId2"/>
            </p:custDataLst>
          </p:nvPr>
        </p:nvSpPr>
        <p:spPr>
          <a:xfrm>
            <a:off x="2065020" y="2031365"/>
            <a:ext cx="444500" cy="889635"/>
          </a:xfrm>
          <a:custGeom>
            <a:avLst/>
            <a:gdLst>
              <a:gd name="connsiteX0" fmla="*/ 536575 w 536575"/>
              <a:gd name="connsiteY0" fmla="*/ 0 h 1073150"/>
              <a:gd name="connsiteX1" fmla="*/ 536575 w 536575"/>
              <a:gd name="connsiteY1" fmla="*/ 1073150 h 1073150"/>
              <a:gd name="connsiteX2" fmla="*/ 0 w 536575"/>
              <a:gd name="connsiteY2" fmla="*/ 536575 h 1073150"/>
              <a:gd name="connsiteX3" fmla="*/ 536575 w 536575"/>
              <a:gd name="connsiteY3" fmla="*/ 0 h 1073150"/>
            </a:gdLst>
            <a:ahLst/>
            <a:cxnLst>
              <a:cxn ang="0">
                <a:pos x="connsiteX0" y="connsiteY0"/>
              </a:cxn>
              <a:cxn ang="0">
                <a:pos x="connsiteX1" y="connsiteY1"/>
              </a:cxn>
              <a:cxn ang="0">
                <a:pos x="connsiteX2" y="connsiteY2"/>
              </a:cxn>
              <a:cxn ang="0">
                <a:pos x="connsiteX3" y="connsiteY3"/>
              </a:cxn>
            </a:cxnLst>
            <a:rect l="l" t="t" r="r" b="b"/>
            <a:pathLst>
              <a:path w="536575" h="1073150">
                <a:moveTo>
                  <a:pt x="536575" y="0"/>
                </a:moveTo>
                <a:lnTo>
                  <a:pt x="536575" y="1073150"/>
                </a:lnTo>
                <a:cubicBezTo>
                  <a:pt x="240233" y="1073150"/>
                  <a:pt x="0" y="832917"/>
                  <a:pt x="0" y="536575"/>
                </a:cubicBezTo>
                <a:cubicBezTo>
                  <a:pt x="0" y="240233"/>
                  <a:pt x="240233" y="0"/>
                  <a:pt x="536575" y="0"/>
                </a:cubicBezTo>
                <a:close/>
              </a:path>
            </a:pathLst>
          </a:custGeom>
          <a:solidFill>
            <a:srgbClr val="76AA30"/>
          </a:solidFill>
        </p:spPr>
        <p:txBody>
          <a:bodyPr rot="0" spcFirstLastPara="0" vertOverflow="overflow" horzOverflow="overflow" vert="horz" wrap="square" lIns="91440" tIns="45720" rIns="91440" bIns="45720" numCol="1" spcCol="0" rtlCol="0" fromWordArt="0" anchor="ctr" anchorCtr="0" forceAA="0" compatLnSpc="1">
            <a:normAutofit/>
          </a:bodyPr>
          <a:p>
            <a:pPr algn="ctr"/>
            <a:r>
              <a:rPr lang="en-US" altLang="zh-CN" sz="2800" b="1" dirty="0">
                <a:solidFill>
                  <a:sysClr val="window" lastClr="FFFFFF"/>
                </a:solidFill>
              </a:rPr>
              <a:t>A</a:t>
            </a:r>
            <a:endParaRPr lang="zh-CN" altLang="en-US" sz="2800" b="1" dirty="0" err="1">
              <a:solidFill>
                <a:sysClr val="window" lastClr="FFFFFF"/>
              </a:solidFill>
            </a:endParaRPr>
          </a:p>
        </p:txBody>
      </p:sp>
      <p:sp>
        <p:nvSpPr>
          <p:cNvPr id="16" name="单圆角矩形 15"/>
          <p:cNvSpPr/>
          <p:nvPr>
            <p:custDataLst>
              <p:tags r:id="rId3"/>
            </p:custDataLst>
          </p:nvPr>
        </p:nvSpPr>
        <p:spPr>
          <a:xfrm>
            <a:off x="2548890" y="2031365"/>
            <a:ext cx="2677795" cy="285115"/>
          </a:xfrm>
          <a:prstGeom prst="round1Rect">
            <a:avLst>
              <a:gd name="adj" fmla="val 50000"/>
            </a:avLst>
          </a:prstGeom>
          <a:solidFill>
            <a:srgbClr val="76AA30">
              <a:lumMod val="60000"/>
              <a:lumOff val="40000"/>
            </a:srgbClr>
          </a:solidFill>
        </p:spPr>
        <p:txBody>
          <a:bodyPr rot="0" spcFirstLastPara="0" vertOverflow="overflow" horzOverflow="overflow" vert="horz" wrap="square" lIns="36000" tIns="0" rIns="36000" bIns="0" numCol="1" spcCol="0" rtlCol="0" fromWordArt="0" anchor="ctr" anchorCtr="0" forceAA="0" compatLnSpc="1">
            <a:normAutofit/>
          </a:bodyPr>
          <a:p>
            <a:pPr algn="just"/>
            <a:r>
              <a:rPr lang="en-US" altLang="zh-CN" dirty="0">
                <a:solidFill>
                  <a:sysClr val="window" lastClr="FFFFFF"/>
                </a:solidFill>
                <a:latin typeface="Calibri Light" panose="020F0302020204030204" charset="0"/>
                <a:ea typeface="宋体" panose="02010600030101010101" pitchFamily="2" charset="-122"/>
                <a:cs typeface="+mn-ea"/>
              </a:rPr>
              <a:t>.</a:t>
            </a:r>
            <a:endParaRPr lang="en-US" altLang="zh-CN" dirty="0">
              <a:solidFill>
                <a:sysClr val="window" lastClr="FFFFFF"/>
              </a:solidFill>
              <a:latin typeface="Calibri Light" panose="020F0302020204030204" charset="0"/>
              <a:ea typeface="宋体" panose="02010600030101010101" pitchFamily="2" charset="-122"/>
              <a:cs typeface="+mn-ea"/>
            </a:endParaRPr>
          </a:p>
        </p:txBody>
      </p:sp>
      <p:sp>
        <p:nvSpPr>
          <p:cNvPr id="17" name="任意多边形 16"/>
          <p:cNvSpPr/>
          <p:nvPr>
            <p:custDataLst>
              <p:tags r:id="rId4"/>
            </p:custDataLst>
          </p:nvPr>
        </p:nvSpPr>
        <p:spPr>
          <a:xfrm>
            <a:off x="2548890" y="2352040"/>
            <a:ext cx="3845560" cy="568960"/>
          </a:xfrm>
          <a:custGeom>
            <a:avLst/>
            <a:gdLst>
              <a:gd name="connsiteX0" fmla="*/ 0 w 4108453"/>
              <a:gd name="connsiteY0" fmla="*/ 0 h 607483"/>
              <a:gd name="connsiteX1" fmla="*/ 4108452 w 4108453"/>
              <a:gd name="connsiteY1" fmla="*/ 0 h 607483"/>
              <a:gd name="connsiteX2" fmla="*/ 4108453 w 4108453"/>
              <a:gd name="connsiteY2" fmla="*/ 303741 h 607483"/>
              <a:gd name="connsiteX3" fmla="*/ 3804711 w 4108453"/>
              <a:gd name="connsiteY3" fmla="*/ 607483 h 607483"/>
              <a:gd name="connsiteX4" fmla="*/ 0 w 4108453"/>
              <a:gd name="connsiteY4" fmla="*/ 607483 h 607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453" h="607483">
                <a:moveTo>
                  <a:pt x="0" y="0"/>
                </a:moveTo>
                <a:lnTo>
                  <a:pt x="4108452" y="0"/>
                </a:lnTo>
                <a:cubicBezTo>
                  <a:pt x="4108452" y="101247"/>
                  <a:pt x="4108453" y="202494"/>
                  <a:pt x="4108453" y="303741"/>
                </a:cubicBezTo>
                <a:cubicBezTo>
                  <a:pt x="4108453" y="471493"/>
                  <a:pt x="3972463" y="607483"/>
                  <a:pt x="3804711" y="607483"/>
                </a:cubicBezTo>
                <a:lnTo>
                  <a:pt x="0" y="607483"/>
                </a:lnTo>
                <a:close/>
              </a:path>
            </a:pathLst>
          </a:custGeom>
          <a:solidFill>
            <a:srgbClr val="F3EFEF"/>
          </a:solidFill>
        </p:spPr>
        <p:txBody>
          <a:bodyPr rot="0" spcFirstLastPara="0" vertOverflow="overflow" horzOverflow="overflow" vert="horz" wrap="square" lIns="36000" tIns="0" rIns="36000" bIns="0" numCol="1" spcCol="0" rtlCol="0" fromWordArt="0" anchor="ctr" anchorCtr="0" forceAA="0" compatLnSpc="1">
            <a:normAutofit/>
          </a:bodyPr>
          <a:p>
            <a:pPr marL="0" indent="0" algn="just">
              <a:lnSpc>
                <a:spcPct val="100000"/>
              </a:lnSpc>
              <a:spcBef>
                <a:spcPts val="0"/>
              </a:spcBef>
              <a:spcAft>
                <a:spcPts val="0"/>
              </a:spcAft>
            </a:pPr>
            <a:r>
              <a:rPr lang="en-US" dirty="0"/>
              <a:t>2014 CVPR</a:t>
            </a:r>
            <a:endParaRPr lang="en-US" dirty="0"/>
          </a:p>
        </p:txBody>
      </p:sp>
      <p:sp>
        <p:nvSpPr>
          <p:cNvPr id="20" name="任意多边形 19"/>
          <p:cNvSpPr/>
          <p:nvPr>
            <p:custDataLst>
              <p:tags r:id="rId5"/>
            </p:custDataLst>
          </p:nvPr>
        </p:nvSpPr>
        <p:spPr>
          <a:xfrm>
            <a:off x="3832860" y="3733165"/>
            <a:ext cx="444500" cy="889635"/>
          </a:xfrm>
          <a:custGeom>
            <a:avLst/>
            <a:gdLst>
              <a:gd name="connsiteX0" fmla="*/ 536575 w 536575"/>
              <a:gd name="connsiteY0" fmla="*/ 0 h 1073150"/>
              <a:gd name="connsiteX1" fmla="*/ 536575 w 536575"/>
              <a:gd name="connsiteY1" fmla="*/ 1073150 h 1073150"/>
              <a:gd name="connsiteX2" fmla="*/ 0 w 536575"/>
              <a:gd name="connsiteY2" fmla="*/ 536575 h 1073150"/>
              <a:gd name="connsiteX3" fmla="*/ 536575 w 536575"/>
              <a:gd name="connsiteY3" fmla="*/ 0 h 1073150"/>
            </a:gdLst>
            <a:ahLst/>
            <a:cxnLst>
              <a:cxn ang="0">
                <a:pos x="connsiteX0" y="connsiteY0"/>
              </a:cxn>
              <a:cxn ang="0">
                <a:pos x="connsiteX1" y="connsiteY1"/>
              </a:cxn>
              <a:cxn ang="0">
                <a:pos x="connsiteX2" y="connsiteY2"/>
              </a:cxn>
              <a:cxn ang="0">
                <a:pos x="connsiteX3" y="connsiteY3"/>
              </a:cxn>
            </a:cxnLst>
            <a:rect l="l" t="t" r="r" b="b"/>
            <a:pathLst>
              <a:path w="536575" h="1073150">
                <a:moveTo>
                  <a:pt x="536575" y="0"/>
                </a:moveTo>
                <a:lnTo>
                  <a:pt x="536575" y="1073150"/>
                </a:lnTo>
                <a:cubicBezTo>
                  <a:pt x="240233" y="1073150"/>
                  <a:pt x="0" y="832917"/>
                  <a:pt x="0" y="536575"/>
                </a:cubicBezTo>
                <a:cubicBezTo>
                  <a:pt x="0" y="240233"/>
                  <a:pt x="240233" y="0"/>
                  <a:pt x="536575" y="0"/>
                </a:cubicBezTo>
                <a:close/>
              </a:path>
            </a:pathLst>
          </a:custGeom>
          <a:solidFill>
            <a:srgbClr val="BED15D"/>
          </a:solidFill>
        </p:spPr>
        <p:txBody>
          <a:bodyPr rot="0" spcFirstLastPara="0" vertOverflow="overflow" horzOverflow="overflow" vert="horz" wrap="square" lIns="91440" tIns="45720" rIns="91440" bIns="45720" numCol="1" spcCol="0" rtlCol="0" fromWordArt="0" anchor="ctr" anchorCtr="0" forceAA="0" compatLnSpc="1">
            <a:normAutofit/>
          </a:bodyPr>
          <a:p>
            <a:pPr algn="ctr"/>
            <a:r>
              <a:rPr lang="en-US" altLang="zh-CN" sz="2800" b="1" dirty="0">
                <a:solidFill>
                  <a:sysClr val="window" lastClr="FFFFFF"/>
                </a:solidFill>
              </a:rPr>
              <a:t>B</a:t>
            </a:r>
            <a:endParaRPr lang="zh-CN" altLang="en-US" sz="2800" b="1" dirty="0" err="1">
              <a:solidFill>
                <a:sysClr val="window" lastClr="FFFFFF"/>
              </a:solidFill>
            </a:endParaRPr>
          </a:p>
        </p:txBody>
      </p:sp>
      <p:sp>
        <p:nvSpPr>
          <p:cNvPr id="21" name="单圆角矩形 20"/>
          <p:cNvSpPr/>
          <p:nvPr>
            <p:custDataLst>
              <p:tags r:id="rId6"/>
            </p:custDataLst>
          </p:nvPr>
        </p:nvSpPr>
        <p:spPr>
          <a:xfrm>
            <a:off x="4316095" y="3733165"/>
            <a:ext cx="2677795" cy="285115"/>
          </a:xfrm>
          <a:prstGeom prst="round1Rect">
            <a:avLst>
              <a:gd name="adj" fmla="val 50000"/>
            </a:avLst>
          </a:prstGeom>
          <a:solidFill>
            <a:srgbClr val="BED15D">
              <a:lumMod val="60000"/>
              <a:lumOff val="40000"/>
            </a:srgbClr>
          </a:solidFill>
        </p:spPr>
        <p:txBody>
          <a:bodyPr rot="0" spcFirstLastPara="0" vertOverflow="overflow" horzOverflow="overflow" vert="horz" wrap="square" lIns="36000" tIns="0" rIns="36000" bIns="0" numCol="1" spcCol="0" rtlCol="0" fromWordArt="0" anchor="ctr" anchorCtr="0" forceAA="0" compatLnSpc="1">
            <a:normAutofit/>
          </a:bodyPr>
          <a:p>
            <a:pPr algn="just"/>
            <a:r>
              <a:rPr lang="en-US" altLang="zh-CN" dirty="0">
                <a:solidFill>
                  <a:sysClr val="window" lastClr="FFFFFF"/>
                </a:solidFill>
                <a:latin typeface="Calibri Light" panose="020F0302020204030204" charset="0"/>
                <a:ea typeface="宋体" panose="02010600030101010101" pitchFamily="2" charset="-122"/>
                <a:cs typeface="+mn-ea"/>
              </a:rPr>
              <a:t>.</a:t>
            </a:r>
            <a:endParaRPr lang="en-US" altLang="zh-CN" dirty="0">
              <a:solidFill>
                <a:sysClr val="window" lastClr="FFFFFF"/>
              </a:solidFill>
              <a:latin typeface="Calibri Light" panose="020F0302020204030204" charset="0"/>
              <a:ea typeface="宋体" panose="02010600030101010101" pitchFamily="2" charset="-122"/>
              <a:cs typeface="+mn-ea"/>
            </a:endParaRPr>
          </a:p>
        </p:txBody>
      </p:sp>
      <p:sp>
        <p:nvSpPr>
          <p:cNvPr id="22" name="任意多边形 21"/>
          <p:cNvSpPr/>
          <p:nvPr>
            <p:custDataLst>
              <p:tags r:id="rId7"/>
            </p:custDataLst>
          </p:nvPr>
        </p:nvSpPr>
        <p:spPr>
          <a:xfrm>
            <a:off x="4316095" y="4054475"/>
            <a:ext cx="3845560" cy="568960"/>
          </a:xfrm>
          <a:custGeom>
            <a:avLst/>
            <a:gdLst>
              <a:gd name="connsiteX0" fmla="*/ 0 w 4108453"/>
              <a:gd name="connsiteY0" fmla="*/ 0 h 607483"/>
              <a:gd name="connsiteX1" fmla="*/ 4108452 w 4108453"/>
              <a:gd name="connsiteY1" fmla="*/ 0 h 607483"/>
              <a:gd name="connsiteX2" fmla="*/ 4108453 w 4108453"/>
              <a:gd name="connsiteY2" fmla="*/ 303741 h 607483"/>
              <a:gd name="connsiteX3" fmla="*/ 3804711 w 4108453"/>
              <a:gd name="connsiteY3" fmla="*/ 607483 h 607483"/>
              <a:gd name="connsiteX4" fmla="*/ 0 w 4108453"/>
              <a:gd name="connsiteY4" fmla="*/ 607483 h 607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453" h="607483">
                <a:moveTo>
                  <a:pt x="0" y="0"/>
                </a:moveTo>
                <a:lnTo>
                  <a:pt x="4108452" y="0"/>
                </a:lnTo>
                <a:cubicBezTo>
                  <a:pt x="4108452" y="101247"/>
                  <a:pt x="4108453" y="202494"/>
                  <a:pt x="4108453" y="303741"/>
                </a:cubicBezTo>
                <a:cubicBezTo>
                  <a:pt x="4108453" y="471493"/>
                  <a:pt x="3972463" y="607483"/>
                  <a:pt x="3804711" y="607483"/>
                </a:cubicBezTo>
                <a:lnTo>
                  <a:pt x="0" y="607483"/>
                </a:lnTo>
                <a:close/>
              </a:path>
            </a:pathLst>
          </a:custGeom>
          <a:solidFill>
            <a:srgbClr val="F3EFEF"/>
          </a:solidFill>
        </p:spPr>
        <p:txBody>
          <a:bodyPr rot="0" spcFirstLastPara="0" vertOverflow="overflow" horzOverflow="overflow" vert="horz" wrap="square" lIns="36000" tIns="0" rIns="36000" bIns="0" numCol="1" spcCol="0" rtlCol="0" fromWordArt="0" anchor="ctr" anchorCtr="0" forceAA="0" compatLnSpc="1">
            <a:normAutofit/>
          </a:bodyPr>
          <a:p>
            <a:pPr algn="just"/>
            <a:r>
              <a:rPr lang="zh-CN" altLang="en-US" dirty="0"/>
              <a:t>Kaiming He, Xiangyu Zhang, Shaoqing Ren, and Jian Sun</a:t>
            </a:r>
            <a:endParaRPr lang="zh-CN" altLang="en-US" dirty="0"/>
          </a:p>
        </p:txBody>
      </p:sp>
    </p:spTree>
    <p:custDataLst>
      <p:tags r:id="rId8"/>
    </p:custData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custDataLst>
              <p:tags r:id="rId1"/>
            </p:custDataLst>
          </p:nvPr>
        </p:nvGrpSpPr>
        <p:grpSpPr>
          <a:xfrm rot="0">
            <a:off x="1343660" y="1565910"/>
            <a:ext cx="1754156" cy="3908698"/>
            <a:chOff x="327456" y="2280766"/>
            <a:chExt cx="1861407" cy="4147330"/>
          </a:xfrm>
        </p:grpSpPr>
        <p:sp>
          <p:nvSpPr>
            <p:cNvPr id="83" name="文本框 82"/>
            <p:cNvSpPr txBox="1"/>
            <p:nvPr>
              <p:custDataLst>
                <p:tags r:id="rId2"/>
              </p:custDataLst>
            </p:nvPr>
          </p:nvSpPr>
          <p:spPr>
            <a:xfrm>
              <a:off x="696146" y="2280766"/>
              <a:ext cx="1124026" cy="1107996"/>
            </a:xfrm>
            <a:prstGeom prst="rect">
              <a:avLst/>
            </a:prstGeom>
            <a:noFill/>
          </p:spPr>
          <p:txBody>
            <a:bodyPr wrap="none" rtlCol="0">
              <a:normAutofit lnSpcReduction="20000"/>
            </a:bodyPr>
            <a:p>
              <a:pPr algn="ctr"/>
              <a:r>
                <a:rPr lang="en-US" altLang="zh-CN" sz="6600" b="1" dirty="0" smtClean="0">
                  <a:solidFill>
                    <a:srgbClr val="2C75EB"/>
                  </a:solidFill>
                  <a:sym typeface="Arial" panose="020B0604020202020204" pitchFamily="34" charset="0"/>
                </a:rPr>
                <a:t>01</a:t>
              </a:r>
              <a:endParaRPr lang="en-US" altLang="zh-CN" sz="6600" b="1" dirty="0" smtClean="0">
                <a:solidFill>
                  <a:srgbClr val="2C75EB"/>
                </a:solidFill>
                <a:sym typeface="Arial" panose="020B0604020202020204" pitchFamily="34" charset="0"/>
              </a:endParaRPr>
            </a:p>
          </p:txBody>
        </p:sp>
        <p:sp>
          <p:nvSpPr>
            <p:cNvPr id="84" name="矩形 83"/>
            <p:cNvSpPr/>
            <p:nvPr>
              <p:custDataLst>
                <p:tags r:id="rId3"/>
              </p:custDataLst>
            </p:nvPr>
          </p:nvSpPr>
          <p:spPr>
            <a:xfrm>
              <a:off x="358159" y="4340364"/>
              <a:ext cx="1800000" cy="2087732"/>
            </a:xfrm>
            <a:prstGeom prst="rect">
              <a:avLst/>
            </a:prstGeom>
          </p:spPr>
          <p:txBody>
            <a:bodyPr wrap="square">
              <a:normAutofit/>
            </a:bodyPr>
            <a:p>
              <a:pPr marL="0" indent="0" algn="ctr">
                <a:lnSpc>
                  <a:spcPct val="140000"/>
                </a:lnSpc>
                <a:spcBef>
                  <a:spcPts val="0"/>
                </a:spcBef>
                <a:spcAft>
                  <a:spcPts val="0"/>
                </a:spcAft>
              </a:pPr>
              <a:r>
                <a:rPr lang="zh-CN" altLang="en-US" smtClean="0">
                  <a:sym typeface="Arial" panose="020B0604020202020204" pitchFamily="34" charset="0"/>
                </a:rPr>
                <a:t>背景</a:t>
              </a:r>
              <a:endParaRPr lang="zh-CN" altLang="en-US" smtClean="0">
                <a:sym typeface="Arial" panose="020B0604020202020204" pitchFamily="34" charset="0"/>
              </a:endParaRPr>
            </a:p>
            <a:p>
              <a:pPr marL="0" indent="0" algn="ctr">
                <a:lnSpc>
                  <a:spcPct val="140000"/>
                </a:lnSpc>
                <a:spcBef>
                  <a:spcPts val="0"/>
                </a:spcBef>
                <a:spcAft>
                  <a:spcPts val="0"/>
                </a:spcAft>
              </a:pPr>
              <a:endParaRPr lang="zh-CN" altLang="en-US" smtClean="0">
                <a:sym typeface="Arial" panose="020B0604020202020204" pitchFamily="34" charset="0"/>
              </a:endParaRPr>
            </a:p>
          </p:txBody>
        </p:sp>
        <p:sp>
          <p:nvSpPr>
            <p:cNvPr id="85" name="文本框 84"/>
            <p:cNvSpPr txBox="1"/>
            <p:nvPr>
              <p:custDataLst>
                <p:tags r:id="rId4"/>
              </p:custDataLst>
            </p:nvPr>
          </p:nvSpPr>
          <p:spPr>
            <a:xfrm>
              <a:off x="327456" y="3672253"/>
              <a:ext cx="1861407" cy="668110"/>
            </a:xfrm>
            <a:prstGeom prst="rect">
              <a:avLst/>
            </a:prstGeom>
            <a:noFill/>
          </p:spPr>
          <p:txBody>
            <a:bodyPr wrap="square" rtlCol="0" anchor="ctr" anchorCtr="0">
              <a:normAutofit lnSpcReduction="10000"/>
            </a:bodyPr>
            <a:p>
              <a:pPr algn="ctr"/>
              <a:r>
                <a:rPr lang="en-US" altLang="zh-CN" sz="2000" b="1" dirty="0" smtClean="0">
                  <a:solidFill>
                    <a:srgbClr val="2C75EB"/>
                  </a:solidFill>
                  <a:latin typeface="Arial" panose="020B0604020202020204" pitchFamily="34" charset="0"/>
                  <a:ea typeface="黑体" panose="02010609060101010101" pitchFamily="49" charset="-122"/>
                  <a:cs typeface="+mn-ea"/>
                  <a:sym typeface="Arial" panose="020B0604020202020204" pitchFamily="34" charset="0"/>
                </a:rPr>
                <a:t>Background</a:t>
              </a:r>
              <a:endParaRPr lang="en-US" altLang="zh-CN" sz="2000" b="1" dirty="0" smtClean="0">
                <a:solidFill>
                  <a:srgbClr val="2C75EB"/>
                </a:solidFill>
                <a:latin typeface="Arial" panose="020B0604020202020204" pitchFamily="34" charset="0"/>
                <a:ea typeface="黑体" panose="02010609060101010101" pitchFamily="49" charset="-122"/>
                <a:cs typeface="+mn-ea"/>
                <a:sym typeface="Arial" panose="020B0604020202020204" pitchFamily="34" charset="0"/>
              </a:endParaRPr>
            </a:p>
          </p:txBody>
        </p:sp>
        <p:sp>
          <p:nvSpPr>
            <p:cNvPr id="86" name="等腰三角形 85"/>
            <p:cNvSpPr/>
            <p:nvPr>
              <p:custDataLst>
                <p:tags r:id="rId5"/>
              </p:custDataLst>
            </p:nvPr>
          </p:nvSpPr>
          <p:spPr>
            <a:xfrm rot="10800000">
              <a:off x="1146319" y="3444532"/>
              <a:ext cx="223681" cy="192828"/>
            </a:xfrm>
            <a:prstGeom prst="triangle">
              <a:avLst/>
            </a:prstGeom>
            <a:solidFill>
              <a:srgbClr val="2C75EB"/>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ym typeface="Arial" panose="020B0604020202020204" pitchFamily="34" charset="0"/>
              </a:endParaRPr>
            </a:p>
          </p:txBody>
        </p:sp>
      </p:grpSp>
      <p:grpSp>
        <p:nvGrpSpPr>
          <p:cNvPr id="87" name="组合 86"/>
          <p:cNvGrpSpPr/>
          <p:nvPr>
            <p:custDataLst>
              <p:tags r:id="rId6"/>
            </p:custDataLst>
          </p:nvPr>
        </p:nvGrpSpPr>
        <p:grpSpPr>
          <a:xfrm rot="0">
            <a:off x="5078797" y="1565910"/>
            <a:ext cx="1754156" cy="3908698"/>
            <a:chOff x="4854316" y="2280766"/>
            <a:chExt cx="1861407" cy="4147331"/>
          </a:xfrm>
        </p:grpSpPr>
        <p:sp>
          <p:nvSpPr>
            <p:cNvPr id="88" name="文本框 87"/>
            <p:cNvSpPr txBox="1"/>
            <p:nvPr>
              <p:custDataLst>
                <p:tags r:id="rId7"/>
              </p:custDataLst>
            </p:nvPr>
          </p:nvSpPr>
          <p:spPr>
            <a:xfrm>
              <a:off x="5223006" y="2280766"/>
              <a:ext cx="1124026" cy="1107996"/>
            </a:xfrm>
            <a:prstGeom prst="rect">
              <a:avLst/>
            </a:prstGeom>
            <a:noFill/>
          </p:spPr>
          <p:txBody>
            <a:bodyPr wrap="none" rtlCol="0">
              <a:normAutofit lnSpcReduction="20000"/>
            </a:bodyPr>
            <a:p>
              <a:pPr algn="ctr"/>
              <a:r>
                <a:rPr lang="en-US" altLang="zh-CN" sz="6600" b="1" dirty="0" smtClean="0">
                  <a:solidFill>
                    <a:srgbClr val="FF8369"/>
                  </a:solidFill>
                  <a:sym typeface="Arial" panose="020B0604020202020204" pitchFamily="34" charset="0"/>
                </a:rPr>
                <a:t>03</a:t>
              </a:r>
              <a:endParaRPr lang="en-US" altLang="zh-CN" sz="6600" b="1" dirty="0" smtClean="0">
                <a:solidFill>
                  <a:srgbClr val="FF8369"/>
                </a:solidFill>
                <a:sym typeface="Arial" panose="020B0604020202020204" pitchFamily="34" charset="0"/>
              </a:endParaRPr>
            </a:p>
          </p:txBody>
        </p:sp>
        <p:sp>
          <p:nvSpPr>
            <p:cNvPr id="89" name="矩形 88"/>
            <p:cNvSpPr/>
            <p:nvPr>
              <p:custDataLst>
                <p:tags r:id="rId8"/>
              </p:custDataLst>
            </p:nvPr>
          </p:nvSpPr>
          <p:spPr>
            <a:xfrm>
              <a:off x="4885019" y="4340365"/>
              <a:ext cx="1800000" cy="2087732"/>
            </a:xfrm>
            <a:prstGeom prst="rect">
              <a:avLst/>
            </a:prstGeom>
          </p:spPr>
          <p:txBody>
            <a:bodyPr wrap="square">
              <a:normAutofit/>
            </a:bodyPr>
            <a:p>
              <a:pPr marL="0" indent="0" algn="ctr">
                <a:lnSpc>
                  <a:spcPct val="140000"/>
                </a:lnSpc>
                <a:spcBef>
                  <a:spcPts val="0"/>
                </a:spcBef>
                <a:spcAft>
                  <a:spcPts val="0"/>
                </a:spcAft>
              </a:pPr>
              <a:r>
                <a:rPr lang="zh-CN" altLang="en-US" smtClean="0">
                  <a:sym typeface="Arial" panose="020B0604020202020204" pitchFamily="34" charset="0"/>
                </a:rPr>
                <a:t>意义</a:t>
              </a:r>
              <a:endParaRPr lang="zh-CN" altLang="en-US" smtClean="0">
                <a:sym typeface="Arial" panose="020B0604020202020204" pitchFamily="34" charset="0"/>
              </a:endParaRPr>
            </a:p>
          </p:txBody>
        </p:sp>
        <p:sp>
          <p:nvSpPr>
            <p:cNvPr id="90" name="文本框 89"/>
            <p:cNvSpPr txBox="1"/>
            <p:nvPr>
              <p:custDataLst>
                <p:tags r:id="rId9"/>
              </p:custDataLst>
            </p:nvPr>
          </p:nvSpPr>
          <p:spPr>
            <a:xfrm>
              <a:off x="4854316" y="3672254"/>
              <a:ext cx="1861407" cy="668110"/>
            </a:xfrm>
            <a:prstGeom prst="rect">
              <a:avLst/>
            </a:prstGeom>
            <a:noFill/>
          </p:spPr>
          <p:txBody>
            <a:bodyPr wrap="square" rtlCol="0" anchor="ctr" anchorCtr="0">
              <a:normAutofit lnSpcReduction="10000"/>
            </a:bodyPr>
            <a:p>
              <a:pPr lvl="0" algn="ctr"/>
              <a:r>
                <a:rPr lang="en-US" altLang="zh-CN" sz="2000" b="1" dirty="0" smtClean="0">
                  <a:solidFill>
                    <a:srgbClr val="FF8369"/>
                  </a:solidFill>
                  <a:latin typeface="Arial" panose="020B0604020202020204" pitchFamily="34" charset="0"/>
                  <a:ea typeface="黑体" panose="02010609060101010101" pitchFamily="49" charset="-122"/>
                  <a:cs typeface="+mn-ea"/>
                  <a:sym typeface="Arial" panose="020B0604020202020204" pitchFamily="34" charset="0"/>
                </a:rPr>
                <a:t>Main</a:t>
              </a:r>
              <a:endParaRPr lang="en-US" altLang="zh-CN" sz="2000" b="1" dirty="0" smtClean="0">
                <a:solidFill>
                  <a:srgbClr val="FF8369"/>
                </a:solidFill>
                <a:latin typeface="Arial" panose="020B0604020202020204" pitchFamily="34" charset="0"/>
                <a:ea typeface="黑体" panose="02010609060101010101" pitchFamily="49" charset="-122"/>
                <a:cs typeface="+mn-ea"/>
                <a:sym typeface="Arial" panose="020B0604020202020204" pitchFamily="34" charset="0"/>
              </a:endParaRPr>
            </a:p>
          </p:txBody>
        </p:sp>
        <p:sp>
          <p:nvSpPr>
            <p:cNvPr id="91" name="等腰三角形 90"/>
            <p:cNvSpPr/>
            <p:nvPr>
              <p:custDataLst>
                <p:tags r:id="rId10"/>
              </p:custDataLst>
            </p:nvPr>
          </p:nvSpPr>
          <p:spPr>
            <a:xfrm rot="10800000">
              <a:off x="5673179" y="3437424"/>
              <a:ext cx="223681" cy="192828"/>
            </a:xfrm>
            <a:prstGeom prst="triangle">
              <a:avLst/>
            </a:prstGeom>
            <a:solidFill>
              <a:srgbClr val="FF8369"/>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olidFill>
                  <a:srgbClr val="DF629A"/>
                </a:solidFill>
                <a:sym typeface="Arial" panose="020B0604020202020204" pitchFamily="34" charset="0"/>
              </a:endParaRPr>
            </a:p>
          </p:txBody>
        </p:sp>
      </p:grpSp>
      <p:grpSp>
        <p:nvGrpSpPr>
          <p:cNvPr id="92" name="组合 91"/>
          <p:cNvGrpSpPr/>
          <p:nvPr>
            <p:custDataLst>
              <p:tags r:id="rId11"/>
            </p:custDataLst>
          </p:nvPr>
        </p:nvGrpSpPr>
        <p:grpSpPr>
          <a:xfrm rot="0">
            <a:off x="3211528" y="1565910"/>
            <a:ext cx="1754156" cy="3908698"/>
            <a:chOff x="2590886" y="2280766"/>
            <a:chExt cx="1861407" cy="4147330"/>
          </a:xfrm>
        </p:grpSpPr>
        <p:sp>
          <p:nvSpPr>
            <p:cNvPr id="93" name="文本框 92"/>
            <p:cNvSpPr txBox="1"/>
            <p:nvPr>
              <p:custDataLst>
                <p:tags r:id="rId12"/>
              </p:custDataLst>
            </p:nvPr>
          </p:nvSpPr>
          <p:spPr>
            <a:xfrm>
              <a:off x="2959576" y="2280766"/>
              <a:ext cx="1124026" cy="1107996"/>
            </a:xfrm>
            <a:prstGeom prst="rect">
              <a:avLst/>
            </a:prstGeom>
            <a:noFill/>
          </p:spPr>
          <p:txBody>
            <a:bodyPr wrap="none" rtlCol="0">
              <a:normAutofit lnSpcReduction="20000"/>
            </a:bodyPr>
            <a:p>
              <a:pPr algn="ctr"/>
              <a:r>
                <a:rPr lang="en-US" altLang="zh-CN" sz="6600" b="1" dirty="0" smtClean="0">
                  <a:solidFill>
                    <a:srgbClr val="0A3A7F"/>
                  </a:solidFill>
                  <a:sym typeface="Arial" panose="020B0604020202020204" pitchFamily="34" charset="0"/>
                </a:rPr>
                <a:t>02</a:t>
              </a:r>
              <a:endParaRPr lang="en-US" altLang="zh-CN" sz="6600" b="1" dirty="0" smtClean="0">
                <a:solidFill>
                  <a:srgbClr val="0A3A7F"/>
                </a:solidFill>
                <a:sym typeface="Arial" panose="020B0604020202020204" pitchFamily="34" charset="0"/>
              </a:endParaRPr>
            </a:p>
          </p:txBody>
        </p:sp>
        <p:sp>
          <p:nvSpPr>
            <p:cNvPr id="94" name="矩形 93"/>
            <p:cNvSpPr/>
            <p:nvPr>
              <p:custDataLst>
                <p:tags r:id="rId13"/>
              </p:custDataLst>
            </p:nvPr>
          </p:nvSpPr>
          <p:spPr>
            <a:xfrm>
              <a:off x="2621589" y="4340364"/>
              <a:ext cx="1800000" cy="2087732"/>
            </a:xfrm>
            <a:prstGeom prst="rect">
              <a:avLst/>
            </a:prstGeom>
          </p:spPr>
          <p:txBody>
            <a:bodyPr wrap="square">
              <a:normAutofit/>
            </a:bodyPr>
            <a:p>
              <a:pPr marL="0" indent="0" algn="ctr">
                <a:lnSpc>
                  <a:spcPct val="140000"/>
                </a:lnSpc>
                <a:spcBef>
                  <a:spcPts val="0"/>
                </a:spcBef>
                <a:spcAft>
                  <a:spcPts val="0"/>
                </a:spcAft>
              </a:pPr>
              <a:r>
                <a:rPr lang="zh-CN" altLang="en-US" smtClean="0">
                  <a:sym typeface="Arial" panose="020B0604020202020204" pitchFamily="34" charset="0"/>
                </a:rPr>
                <a:t>结构</a:t>
              </a:r>
              <a:endParaRPr lang="zh-CN" altLang="en-US" smtClean="0">
                <a:sym typeface="Arial" panose="020B0604020202020204" pitchFamily="34" charset="0"/>
              </a:endParaRPr>
            </a:p>
          </p:txBody>
        </p:sp>
        <p:sp>
          <p:nvSpPr>
            <p:cNvPr id="95" name="文本框 94"/>
            <p:cNvSpPr txBox="1"/>
            <p:nvPr>
              <p:custDataLst>
                <p:tags r:id="rId14"/>
              </p:custDataLst>
            </p:nvPr>
          </p:nvSpPr>
          <p:spPr>
            <a:xfrm>
              <a:off x="2590886" y="3672253"/>
              <a:ext cx="1861407" cy="668110"/>
            </a:xfrm>
            <a:prstGeom prst="rect">
              <a:avLst/>
            </a:prstGeom>
            <a:noFill/>
          </p:spPr>
          <p:txBody>
            <a:bodyPr wrap="square" rtlCol="0" anchor="ctr" anchorCtr="0">
              <a:normAutofit fontScale="80000"/>
            </a:bodyPr>
            <a:p>
              <a:pPr lvl="0" algn="ctr"/>
              <a:endParaRPr lang="en-US" altLang="zh-CN" sz="2000" b="1" dirty="0" smtClean="0">
                <a:solidFill>
                  <a:schemeClr val="accent1">
                    <a:lumMod val="75000"/>
                  </a:schemeClr>
                </a:solidFill>
                <a:latin typeface="Arial" panose="020B0604020202020204" pitchFamily="34" charset="0"/>
                <a:ea typeface="黑体" panose="02010609060101010101" pitchFamily="49" charset="-122"/>
                <a:cs typeface="+mn-ea"/>
                <a:sym typeface="Arial" panose="020B0604020202020204" pitchFamily="34" charset="0"/>
              </a:endParaRPr>
            </a:p>
            <a:p>
              <a:pPr lvl="0" algn="ctr"/>
              <a:r>
                <a:rPr lang="en-US" altLang="zh-CN" sz="2000" b="1" dirty="0" smtClean="0">
                  <a:solidFill>
                    <a:schemeClr val="accent1">
                      <a:lumMod val="75000"/>
                    </a:schemeClr>
                  </a:solidFill>
                  <a:latin typeface="Arial" panose="020B0604020202020204" pitchFamily="34" charset="0"/>
                  <a:ea typeface="黑体" panose="02010609060101010101" pitchFamily="49" charset="-122"/>
                  <a:cs typeface="+mn-ea"/>
                  <a:sym typeface="Arial" panose="020B0604020202020204" pitchFamily="34" charset="0"/>
                </a:rPr>
                <a:t>Architecture</a:t>
              </a:r>
              <a:endParaRPr lang="en-US" altLang="zh-CN" sz="2000" b="1" dirty="0" smtClean="0">
                <a:solidFill>
                  <a:schemeClr val="accent1">
                    <a:lumMod val="75000"/>
                  </a:schemeClr>
                </a:solidFill>
                <a:latin typeface="Arial" panose="020B0604020202020204" pitchFamily="34" charset="0"/>
                <a:ea typeface="黑体" panose="02010609060101010101" pitchFamily="49" charset="-122"/>
                <a:cs typeface="+mn-ea"/>
                <a:sym typeface="Arial" panose="020B0604020202020204" pitchFamily="34" charset="0"/>
              </a:endParaRPr>
            </a:p>
            <a:p>
              <a:pPr lvl="0" algn="ctr"/>
              <a:endParaRPr lang="en-US" altLang="zh-CN" sz="2000" b="1" dirty="0" smtClean="0">
                <a:solidFill>
                  <a:srgbClr val="0A3A7F"/>
                </a:solidFill>
                <a:latin typeface="Arial" panose="020B0604020202020204" pitchFamily="34" charset="0"/>
                <a:ea typeface="黑体" panose="02010609060101010101" pitchFamily="49" charset="-122"/>
                <a:cs typeface="+mn-ea"/>
                <a:sym typeface="Arial" panose="020B0604020202020204" pitchFamily="34" charset="0"/>
              </a:endParaRPr>
            </a:p>
          </p:txBody>
        </p:sp>
        <p:sp>
          <p:nvSpPr>
            <p:cNvPr id="96" name="等腰三角形 95"/>
            <p:cNvSpPr/>
            <p:nvPr>
              <p:custDataLst>
                <p:tags r:id="rId15"/>
              </p:custDataLst>
            </p:nvPr>
          </p:nvSpPr>
          <p:spPr>
            <a:xfrm rot="10800000">
              <a:off x="3409749" y="3444532"/>
              <a:ext cx="223681" cy="192828"/>
            </a:xfrm>
            <a:prstGeom prst="triangle">
              <a:avLst/>
            </a:prstGeom>
            <a:solidFill>
              <a:srgbClr val="0A3A7F"/>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ym typeface="Arial" panose="020B0604020202020204" pitchFamily="34" charset="0"/>
              </a:endParaRPr>
            </a:p>
          </p:txBody>
        </p:sp>
      </p:grpSp>
      <p:grpSp>
        <p:nvGrpSpPr>
          <p:cNvPr id="97" name="组合 96"/>
          <p:cNvGrpSpPr/>
          <p:nvPr>
            <p:custDataLst>
              <p:tags r:id="rId16"/>
            </p:custDataLst>
          </p:nvPr>
        </p:nvGrpSpPr>
        <p:grpSpPr>
          <a:xfrm rot="0">
            <a:off x="6946665" y="1565910"/>
            <a:ext cx="1754156" cy="3908698"/>
            <a:chOff x="7273237" y="2280766"/>
            <a:chExt cx="1861407" cy="4147330"/>
          </a:xfrm>
        </p:grpSpPr>
        <p:sp>
          <p:nvSpPr>
            <p:cNvPr id="98" name="文本框 97"/>
            <p:cNvSpPr txBox="1"/>
            <p:nvPr>
              <p:custDataLst>
                <p:tags r:id="rId17"/>
              </p:custDataLst>
            </p:nvPr>
          </p:nvSpPr>
          <p:spPr>
            <a:xfrm>
              <a:off x="7641927" y="2280766"/>
              <a:ext cx="1124026" cy="1107996"/>
            </a:xfrm>
            <a:prstGeom prst="rect">
              <a:avLst/>
            </a:prstGeom>
            <a:noFill/>
          </p:spPr>
          <p:txBody>
            <a:bodyPr wrap="none" rtlCol="0">
              <a:normAutofit lnSpcReduction="20000"/>
            </a:bodyPr>
            <a:p>
              <a:pPr algn="ctr"/>
              <a:r>
                <a:rPr lang="en-US" altLang="zh-CN" sz="6600" b="1" dirty="0" smtClean="0">
                  <a:solidFill>
                    <a:srgbClr val="FFD159"/>
                  </a:solidFill>
                  <a:sym typeface="Arial" panose="020B0604020202020204" pitchFamily="34" charset="0"/>
                </a:rPr>
                <a:t>04</a:t>
              </a:r>
              <a:endParaRPr lang="en-US" altLang="zh-CN" sz="6600" b="1" dirty="0" smtClean="0">
                <a:solidFill>
                  <a:srgbClr val="FFD159"/>
                </a:solidFill>
                <a:sym typeface="Arial" panose="020B0604020202020204" pitchFamily="34" charset="0"/>
              </a:endParaRPr>
            </a:p>
          </p:txBody>
        </p:sp>
        <p:sp>
          <p:nvSpPr>
            <p:cNvPr id="99" name="矩形 98"/>
            <p:cNvSpPr/>
            <p:nvPr>
              <p:custDataLst>
                <p:tags r:id="rId18"/>
              </p:custDataLst>
            </p:nvPr>
          </p:nvSpPr>
          <p:spPr>
            <a:xfrm>
              <a:off x="7303940" y="4340364"/>
              <a:ext cx="1800000" cy="2087732"/>
            </a:xfrm>
            <a:prstGeom prst="rect">
              <a:avLst/>
            </a:prstGeom>
          </p:spPr>
          <p:txBody>
            <a:bodyPr wrap="square">
              <a:normAutofit/>
            </a:bodyPr>
            <a:p>
              <a:pPr marL="0" indent="0" algn="ctr">
                <a:lnSpc>
                  <a:spcPct val="140000"/>
                </a:lnSpc>
                <a:spcBef>
                  <a:spcPts val="0"/>
                </a:spcBef>
                <a:spcAft>
                  <a:spcPts val="0"/>
                </a:spcAft>
              </a:pPr>
              <a:r>
                <a:rPr lang="zh-CN" altLang="en-US" smtClean="0">
                  <a:sym typeface="Arial" panose="020B0604020202020204" pitchFamily="34" charset="0"/>
                </a:rPr>
                <a:t>实验数据</a:t>
              </a:r>
              <a:endParaRPr lang="zh-CN" altLang="en-US" smtClean="0">
                <a:sym typeface="Arial" panose="020B0604020202020204" pitchFamily="34" charset="0"/>
              </a:endParaRPr>
            </a:p>
            <a:p>
              <a:pPr marL="0" indent="0" algn="ctr">
                <a:lnSpc>
                  <a:spcPct val="140000"/>
                </a:lnSpc>
                <a:spcBef>
                  <a:spcPts val="0"/>
                </a:spcBef>
                <a:spcAft>
                  <a:spcPts val="0"/>
                </a:spcAft>
              </a:pPr>
              <a:r>
                <a:rPr lang="zh-CN" altLang="en-US" smtClean="0">
                  <a:sym typeface="Arial" panose="020B0604020202020204" pitchFamily="34" charset="0"/>
                </a:rPr>
                <a:t>对比分析</a:t>
              </a:r>
              <a:endParaRPr lang="zh-CN" altLang="en-US" smtClean="0">
                <a:sym typeface="Arial" panose="020B0604020202020204" pitchFamily="34" charset="0"/>
              </a:endParaRPr>
            </a:p>
          </p:txBody>
        </p:sp>
        <p:sp>
          <p:nvSpPr>
            <p:cNvPr id="100" name="等腰三角形 99"/>
            <p:cNvSpPr/>
            <p:nvPr>
              <p:custDataLst>
                <p:tags r:id="rId19"/>
              </p:custDataLst>
            </p:nvPr>
          </p:nvSpPr>
          <p:spPr>
            <a:xfrm rot="10800000">
              <a:off x="8092100" y="3437424"/>
              <a:ext cx="223681" cy="192828"/>
            </a:xfrm>
            <a:prstGeom prst="triangle">
              <a:avLst/>
            </a:prstGeom>
            <a:solidFill>
              <a:srgbClr val="FFD159"/>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olidFill>
                  <a:srgbClr val="DF629A"/>
                </a:solidFill>
                <a:sym typeface="Arial" panose="020B0604020202020204" pitchFamily="34" charset="0"/>
              </a:endParaRPr>
            </a:p>
          </p:txBody>
        </p:sp>
        <p:sp>
          <p:nvSpPr>
            <p:cNvPr id="101" name="文本框 100"/>
            <p:cNvSpPr txBox="1"/>
            <p:nvPr>
              <p:custDataLst>
                <p:tags r:id="rId20"/>
              </p:custDataLst>
            </p:nvPr>
          </p:nvSpPr>
          <p:spPr>
            <a:xfrm>
              <a:off x="7273237" y="3672246"/>
              <a:ext cx="1861407" cy="668110"/>
            </a:xfrm>
            <a:prstGeom prst="rect">
              <a:avLst/>
            </a:prstGeom>
            <a:noFill/>
          </p:spPr>
          <p:txBody>
            <a:bodyPr wrap="square" rtlCol="0" anchor="ctr" anchorCtr="0">
              <a:normAutofit lnSpcReduction="10000"/>
            </a:bodyPr>
            <a:p>
              <a:pPr lvl="0" algn="ctr"/>
              <a:r>
                <a:rPr lang="en-US" altLang="zh-CN" sz="2000" b="1" dirty="0" smtClean="0">
                  <a:solidFill>
                    <a:srgbClr val="FFD159"/>
                  </a:solidFill>
                  <a:latin typeface="Arial" panose="020B0604020202020204" pitchFamily="34" charset="0"/>
                  <a:ea typeface="黑体" panose="02010609060101010101" pitchFamily="49" charset="-122"/>
                  <a:cs typeface="+mn-ea"/>
                  <a:sym typeface="Arial" panose="020B0604020202020204" pitchFamily="34" charset="0"/>
                </a:rPr>
                <a:t>Experiment</a:t>
              </a:r>
              <a:endParaRPr lang="en-US" altLang="zh-CN" sz="2000" b="1" dirty="0" smtClean="0">
                <a:solidFill>
                  <a:srgbClr val="FFD159"/>
                </a:solidFill>
                <a:latin typeface="Arial" panose="020B0604020202020204" pitchFamily="34" charset="0"/>
                <a:ea typeface="黑体" panose="02010609060101010101" pitchFamily="49" charset="-122"/>
                <a:cs typeface="+mn-ea"/>
                <a:sym typeface="Arial" panose="020B0604020202020204" pitchFamily="34" charset="0"/>
              </a:endParaRPr>
            </a:p>
          </p:txBody>
        </p:sp>
      </p:grpSp>
      <p:grpSp>
        <p:nvGrpSpPr>
          <p:cNvPr id="102" name="组合 101"/>
          <p:cNvGrpSpPr/>
          <p:nvPr>
            <p:custDataLst>
              <p:tags r:id="rId21"/>
            </p:custDataLst>
          </p:nvPr>
        </p:nvGrpSpPr>
        <p:grpSpPr>
          <a:xfrm rot="0">
            <a:off x="8813935" y="1565910"/>
            <a:ext cx="1754156" cy="3908698"/>
            <a:chOff x="9847648" y="2280766"/>
            <a:chExt cx="1861407" cy="4147330"/>
          </a:xfrm>
        </p:grpSpPr>
        <p:sp>
          <p:nvSpPr>
            <p:cNvPr id="103" name="文本框 102"/>
            <p:cNvSpPr txBox="1"/>
            <p:nvPr>
              <p:custDataLst>
                <p:tags r:id="rId22"/>
              </p:custDataLst>
            </p:nvPr>
          </p:nvSpPr>
          <p:spPr>
            <a:xfrm>
              <a:off x="10216338" y="2280766"/>
              <a:ext cx="1124026" cy="1107996"/>
            </a:xfrm>
            <a:prstGeom prst="rect">
              <a:avLst/>
            </a:prstGeom>
            <a:noFill/>
          </p:spPr>
          <p:txBody>
            <a:bodyPr wrap="none" rtlCol="0">
              <a:normAutofit lnSpcReduction="20000"/>
            </a:bodyPr>
            <a:p>
              <a:pPr algn="ctr"/>
              <a:r>
                <a:rPr lang="en-US" altLang="zh-CN" sz="6600" b="1" dirty="0" smtClean="0">
                  <a:solidFill>
                    <a:srgbClr val="76CACC"/>
                  </a:solidFill>
                  <a:sym typeface="Arial" panose="020B0604020202020204" pitchFamily="34" charset="0"/>
                </a:rPr>
                <a:t>05</a:t>
              </a:r>
              <a:endParaRPr lang="en-US" altLang="zh-CN" sz="6600" b="1" dirty="0" smtClean="0">
                <a:solidFill>
                  <a:srgbClr val="76CACC"/>
                </a:solidFill>
                <a:sym typeface="Arial" panose="020B0604020202020204" pitchFamily="34" charset="0"/>
              </a:endParaRPr>
            </a:p>
          </p:txBody>
        </p:sp>
        <p:sp>
          <p:nvSpPr>
            <p:cNvPr id="104" name="矩形 103"/>
            <p:cNvSpPr/>
            <p:nvPr>
              <p:custDataLst>
                <p:tags r:id="rId23"/>
              </p:custDataLst>
            </p:nvPr>
          </p:nvSpPr>
          <p:spPr>
            <a:xfrm>
              <a:off x="9878351" y="4340364"/>
              <a:ext cx="1800000" cy="2087732"/>
            </a:xfrm>
            <a:prstGeom prst="rect">
              <a:avLst/>
            </a:prstGeom>
          </p:spPr>
          <p:txBody>
            <a:bodyPr wrap="square">
              <a:normAutofit/>
            </a:bodyPr>
            <a:p>
              <a:pPr marL="0" indent="0" algn="ctr">
                <a:lnSpc>
                  <a:spcPct val="140000"/>
                </a:lnSpc>
                <a:spcBef>
                  <a:spcPts val="0"/>
                </a:spcBef>
                <a:spcAft>
                  <a:spcPts val="0"/>
                </a:spcAft>
              </a:pPr>
              <a:r>
                <a:rPr lang="zh-CN" altLang="en-US" smtClean="0">
                  <a:sym typeface="Arial" panose="020B0604020202020204" pitchFamily="34" charset="0"/>
                </a:rPr>
                <a:t>总结</a:t>
              </a:r>
              <a:endParaRPr lang="zh-CN" altLang="en-US" smtClean="0">
                <a:sym typeface="Arial" panose="020B0604020202020204" pitchFamily="34" charset="0"/>
              </a:endParaRPr>
            </a:p>
          </p:txBody>
        </p:sp>
        <p:sp>
          <p:nvSpPr>
            <p:cNvPr id="105" name="等腰三角形 104"/>
            <p:cNvSpPr/>
            <p:nvPr>
              <p:custDataLst>
                <p:tags r:id="rId24"/>
              </p:custDataLst>
            </p:nvPr>
          </p:nvSpPr>
          <p:spPr>
            <a:xfrm rot="10800000">
              <a:off x="10666511" y="3437424"/>
              <a:ext cx="223681" cy="192828"/>
            </a:xfrm>
            <a:prstGeom prst="triangle">
              <a:avLst/>
            </a:prstGeom>
            <a:solidFill>
              <a:srgbClr val="76CACC"/>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olidFill>
                  <a:srgbClr val="DF629A"/>
                </a:solidFill>
                <a:sym typeface="Arial" panose="020B0604020202020204" pitchFamily="34" charset="0"/>
              </a:endParaRPr>
            </a:p>
          </p:txBody>
        </p:sp>
        <p:sp>
          <p:nvSpPr>
            <p:cNvPr id="106" name="文本框 105"/>
            <p:cNvSpPr txBox="1"/>
            <p:nvPr>
              <p:custDataLst>
                <p:tags r:id="rId25"/>
              </p:custDataLst>
            </p:nvPr>
          </p:nvSpPr>
          <p:spPr>
            <a:xfrm>
              <a:off x="9847648" y="3705509"/>
              <a:ext cx="1861407" cy="668110"/>
            </a:xfrm>
            <a:prstGeom prst="rect">
              <a:avLst/>
            </a:prstGeom>
            <a:noFill/>
          </p:spPr>
          <p:txBody>
            <a:bodyPr wrap="square" rtlCol="0" anchor="ctr" anchorCtr="0">
              <a:normAutofit lnSpcReduction="10000"/>
            </a:bodyPr>
            <a:p>
              <a:pPr lvl="0" algn="ctr"/>
              <a:r>
                <a:rPr lang="en-US" altLang="zh-CN" sz="2000" b="1" dirty="0" smtClean="0">
                  <a:solidFill>
                    <a:srgbClr val="76CACC"/>
                  </a:solidFill>
                  <a:latin typeface="Arial" panose="020B0604020202020204" pitchFamily="34" charset="0"/>
                  <a:ea typeface="黑体" panose="02010609060101010101" pitchFamily="49" charset="-122"/>
                  <a:cs typeface="+mn-ea"/>
                  <a:sym typeface="Arial" panose="020B0604020202020204" pitchFamily="34" charset="0"/>
                </a:rPr>
                <a:t>Summary</a:t>
              </a:r>
              <a:endParaRPr lang="en-US" altLang="zh-CN" sz="2000" b="1" dirty="0" smtClean="0">
                <a:solidFill>
                  <a:srgbClr val="76CACC"/>
                </a:solidFill>
                <a:latin typeface="Arial" panose="020B0604020202020204" pitchFamily="34" charset="0"/>
                <a:ea typeface="黑体" panose="02010609060101010101" pitchFamily="49" charset="-122"/>
                <a:cs typeface="+mn-ea"/>
                <a:sym typeface="Arial" panose="020B0604020202020204" pitchFamily="34" charset="0"/>
              </a:endParaRPr>
            </a:p>
          </p:txBody>
        </p:sp>
      </p:grpSp>
    </p:spTree>
    <p:custDataLst>
      <p:tags r:id="rId26"/>
    </p:custData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normAutofit fontScale="90000"/>
          </a:bodyPr>
          <a:p>
            <a:r>
              <a:rPr lang="zh-CN"/>
              <a:t>背景</a:t>
            </a:r>
            <a:endParaRPr lang="zh-CN"/>
          </a:p>
        </p:txBody>
      </p:sp>
      <p:sp>
        <p:nvSpPr>
          <p:cNvPr id="10" name="文本框 9"/>
          <p:cNvSpPr txBox="1"/>
          <p:nvPr>
            <p:custDataLst>
              <p:tags r:id="rId2"/>
            </p:custDataLst>
          </p:nvPr>
        </p:nvSpPr>
        <p:spPr>
          <a:xfrm>
            <a:off x="6688381" y="2156940"/>
            <a:ext cx="1023516" cy="889909"/>
          </a:xfrm>
          <a:prstGeom prst="rect">
            <a:avLst/>
          </a:prstGeom>
          <a:noFill/>
          <a:ln w="117475">
            <a:noFill/>
          </a:ln>
        </p:spPr>
        <p:txBody>
          <a:bodyPr wrap="none" rtlCol="0">
            <a:prstTxWarp prst="textPlain">
              <a:avLst/>
            </a:prstTxWarp>
            <a:spAutoFit/>
          </a:bodyPr>
          <a:p>
            <a:pPr algn="ctr"/>
            <a:r>
              <a:rPr lang="en-US" altLang="zh-CN" spc="100" dirty="0">
                <a:solidFill>
                  <a:schemeClr val="accent1"/>
                </a:solidFill>
                <a:latin typeface="Impact" panose="020B0806030902050204" pitchFamily="34" charset="0"/>
                <a:ea typeface="微软雅黑" panose="020B0503020204020204" charset="-122"/>
                <a:cs typeface="Arial" panose="020B0604020202020204" pitchFamily="34" charset="0"/>
              </a:rPr>
              <a:t>/01</a:t>
            </a:r>
            <a:endParaRPr lang="en-US" altLang="zh-CN" spc="100" dirty="0">
              <a:solidFill>
                <a:schemeClr val="accent1"/>
              </a:solidFill>
              <a:latin typeface="Impact" panose="020B0806030902050204" pitchFamily="34" charset="0"/>
              <a:ea typeface="微软雅黑" panose="020B0503020204020204" charset="-122"/>
              <a:cs typeface="Arial" panose="020B0604020202020204" pitchFamily="34" charset="0"/>
            </a:endParaRPr>
          </a:p>
        </p:txBody>
      </p:sp>
    </p:spTree>
    <p:custDataLst>
      <p:tags r:id="rId3"/>
    </p:custData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123315" y="1844675"/>
            <a:ext cx="9342755" cy="3282315"/>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indent="0">
              <a:lnSpc>
                <a:spcPct val="180000"/>
              </a:lnSpc>
              <a:buFont typeface="Arial" panose="020B0604020202020204" pitchFamily="34" charset="0"/>
              <a:buNone/>
            </a:pPr>
            <a:r>
              <a:rPr dirty="0">
                <a:solidFill>
                  <a:schemeClr val="tx1">
                    <a:lumMod val="85000"/>
                    <a:lumOff val="15000"/>
                  </a:schemeClr>
                </a:solidFill>
                <a:latin typeface="微软雅黑" panose="020B0503020204020204" charset="-122"/>
                <a:ea typeface="微软雅黑" panose="020B0503020204020204" charset="-122"/>
              </a:rPr>
              <a:t>在</a:t>
            </a:r>
            <a:r>
              <a:rPr lang="zh-CN" dirty="0">
                <a:solidFill>
                  <a:schemeClr val="tx1">
                    <a:lumMod val="85000"/>
                    <a:lumOff val="15000"/>
                  </a:schemeClr>
                </a:solidFill>
                <a:latin typeface="微软雅黑" panose="020B0503020204020204" charset="-122"/>
                <a:ea typeface="微软雅黑" panose="020B0503020204020204" charset="-122"/>
              </a:rPr>
              <a:t>上次的</a:t>
            </a:r>
            <a:r>
              <a:rPr lang="en-US" altLang="zh-CN" dirty="0">
                <a:solidFill>
                  <a:schemeClr val="tx1">
                    <a:lumMod val="85000"/>
                    <a:lumOff val="15000"/>
                  </a:schemeClr>
                </a:solidFill>
                <a:latin typeface="微软雅黑" panose="020B0503020204020204" charset="-122"/>
                <a:ea typeface="微软雅黑" panose="020B0503020204020204" charset="-122"/>
              </a:rPr>
              <a:t>R-CNN</a:t>
            </a:r>
            <a:r>
              <a:rPr dirty="0">
                <a:solidFill>
                  <a:schemeClr val="tx1">
                    <a:lumMod val="85000"/>
                    <a:lumOff val="15000"/>
                  </a:schemeClr>
                </a:solidFill>
                <a:latin typeface="微软雅黑" panose="020B0503020204020204" charset="-122"/>
                <a:ea typeface="微软雅黑" panose="020B0503020204020204" charset="-122"/>
              </a:rPr>
              <a:t>中，</a:t>
            </a:r>
            <a:r>
              <a:rPr lang="zh-CN" dirty="0">
                <a:solidFill>
                  <a:schemeClr val="tx1">
                    <a:lumMod val="85000"/>
                    <a:lumOff val="15000"/>
                  </a:schemeClr>
                </a:solidFill>
                <a:latin typeface="微软雅黑" panose="020B0503020204020204" charset="-122"/>
                <a:ea typeface="微软雅黑" panose="020B0503020204020204" charset="-122"/>
              </a:rPr>
              <a:t>进行卷积操作时，要把图片强行转化为固定大小</a:t>
            </a:r>
            <a:r>
              <a:rPr dirty="0">
                <a:solidFill>
                  <a:schemeClr val="tx1">
                    <a:lumMod val="85000"/>
                    <a:lumOff val="15000"/>
                  </a:schemeClr>
                </a:solidFill>
                <a:latin typeface="微软雅黑" panose="020B0503020204020204" charset="-122"/>
                <a:ea typeface="微软雅黑" panose="020B0503020204020204" charset="-122"/>
              </a:rPr>
              <a:t>。通常的手法就是裁剪(crop)和拉伸(warp)</a:t>
            </a:r>
            <a:r>
              <a:rPr lang="zh-CN" dirty="0">
                <a:solidFill>
                  <a:schemeClr val="tx1">
                    <a:lumMod val="85000"/>
                    <a:lumOff val="15000"/>
                  </a:schemeClr>
                </a:solidFill>
                <a:latin typeface="微软雅黑" panose="020B0503020204020204" charset="-122"/>
                <a:ea typeface="微软雅黑" panose="020B0503020204020204" charset="-122"/>
              </a:rPr>
              <a:t>，很明显，这样做会使图片失真</a:t>
            </a:r>
            <a:endParaRPr lang="zh-CN"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custDataLst>
              <p:tags r:id="rId2"/>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rPr>
              <a:t> 1.1 </a:t>
            </a:r>
            <a:r>
              <a:rPr lang="zh-CN" altLang="en-US" sz="2800" dirty="0">
                <a:solidFill>
                  <a:schemeClr val="tx1">
                    <a:lumMod val="85000"/>
                    <a:lumOff val="15000"/>
                  </a:schemeClr>
                </a:solidFill>
                <a:latin typeface="微软雅黑" panose="020B0503020204020204" charset="-122"/>
                <a:ea typeface="微软雅黑" panose="020B0503020204020204" charset="-122"/>
              </a:rPr>
              <a:t>前情回顾</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rcRect b="40891"/>
          <a:stretch>
            <a:fillRect/>
          </a:stretch>
        </p:blipFill>
        <p:spPr>
          <a:xfrm>
            <a:off x="2697480" y="3627120"/>
            <a:ext cx="6195060" cy="1499870"/>
          </a:xfrm>
          <a:prstGeom prst="rect">
            <a:avLst/>
          </a:prstGeom>
        </p:spPr>
      </p:pic>
      <p:pic>
        <p:nvPicPr>
          <p:cNvPr id="2" name="图片 1"/>
          <p:cNvPicPr>
            <a:picLocks noChangeAspect="1"/>
          </p:cNvPicPr>
          <p:nvPr/>
        </p:nvPicPr>
        <p:blipFill>
          <a:blip r:embed="rId4"/>
          <a:stretch>
            <a:fillRect/>
          </a:stretch>
        </p:blipFill>
        <p:spPr>
          <a:xfrm>
            <a:off x="3206750" y="5500370"/>
            <a:ext cx="5394960" cy="42672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113155" y="1788160"/>
            <a:ext cx="9342755" cy="3282315"/>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indent="0" algn="ctr">
              <a:lnSpc>
                <a:spcPct val="180000"/>
              </a:lnSpc>
              <a:buFont typeface="Arial" panose="020B0604020202020204" pitchFamily="34" charset="0"/>
              <a:buNone/>
            </a:pPr>
            <a:endParaRPr lang="en-US" altLang="zh-CN" dirty="0">
              <a:solidFill>
                <a:schemeClr val="tx1">
                  <a:lumMod val="85000"/>
                  <a:lumOff val="15000"/>
                </a:schemeClr>
              </a:solidFill>
              <a:latin typeface="微软雅黑" panose="020B0503020204020204" charset="-122"/>
              <a:ea typeface="微软雅黑" panose="020B0503020204020204" charset="-122"/>
              <a:sym typeface="+mn-ea"/>
            </a:endParaRPr>
          </a:p>
          <a:p>
            <a:pPr indent="0" algn="ctr">
              <a:lnSpc>
                <a:spcPct val="180000"/>
              </a:lnSpc>
              <a:buFont typeface="Arial" panose="020B0604020202020204" pitchFamily="34" charset="0"/>
              <a:buNone/>
            </a:pPr>
            <a:endParaRPr lang="en-US" altLang="zh-CN" dirty="0">
              <a:solidFill>
                <a:schemeClr val="tx1">
                  <a:lumMod val="85000"/>
                  <a:lumOff val="15000"/>
                </a:schemeClr>
              </a:solidFill>
              <a:latin typeface="微软雅黑" panose="020B0503020204020204" charset="-122"/>
              <a:ea typeface="微软雅黑" panose="020B0503020204020204" charset="-122"/>
              <a:sym typeface="+mn-ea"/>
            </a:endParaRPr>
          </a:p>
          <a:p>
            <a:pPr indent="0" algn="ctr">
              <a:lnSpc>
                <a:spcPct val="180000"/>
              </a:lnSpc>
              <a:buFont typeface="Arial" panose="020B0604020202020204" pitchFamily="34" charset="0"/>
              <a:buNone/>
            </a:pPr>
            <a:r>
              <a:rPr lang="zh-CN" dirty="0">
                <a:solidFill>
                  <a:schemeClr val="tx1">
                    <a:lumMod val="85000"/>
                    <a:lumOff val="15000"/>
                  </a:schemeClr>
                </a:solidFill>
                <a:latin typeface="微软雅黑" panose="020B0503020204020204" charset="-122"/>
                <a:ea typeface="微软雅黑" panose="020B0503020204020204" charset="-122"/>
                <a:sym typeface="+mn-ea"/>
              </a:rPr>
              <a:t>为什么非要变成固定大小？</a:t>
            </a:r>
            <a:endParaRPr lang="zh-CN" dirty="0">
              <a:solidFill>
                <a:schemeClr val="tx1">
                  <a:lumMod val="85000"/>
                  <a:lumOff val="15000"/>
                </a:schemeClr>
              </a:solidFill>
              <a:latin typeface="微软雅黑" panose="020B0503020204020204" charset="-122"/>
              <a:ea typeface="微软雅黑" panose="020B0503020204020204" charset="-122"/>
            </a:endParaRPr>
          </a:p>
          <a:p>
            <a:pPr indent="0" algn="ctr">
              <a:lnSpc>
                <a:spcPct val="180000"/>
              </a:lnSpc>
              <a:buFont typeface="Arial" panose="020B0604020202020204" pitchFamily="34" charset="0"/>
              <a:buNone/>
            </a:pPr>
            <a:r>
              <a:rPr lang="en-US" altLang="zh-CN" dirty="0">
                <a:solidFill>
                  <a:schemeClr val="tx1">
                    <a:lumMod val="85000"/>
                    <a:lumOff val="15000"/>
                  </a:schemeClr>
                </a:solidFill>
                <a:latin typeface="微软雅黑" panose="020B0503020204020204" charset="-122"/>
                <a:ea typeface="微软雅黑" panose="020B0503020204020204" charset="-122"/>
                <a:sym typeface="+mn-ea"/>
              </a:rPr>
              <a:t>CNN</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三个核心环节：卷积，池化，全连接</a:t>
            </a:r>
            <a:endParaRPr dirty="0">
              <a:solidFill>
                <a:schemeClr val="tx1">
                  <a:lumMod val="85000"/>
                  <a:lumOff val="15000"/>
                </a:schemeClr>
              </a:solidFill>
              <a:latin typeface="微软雅黑" panose="020B0503020204020204" charset="-122"/>
              <a:ea typeface="微软雅黑" panose="020B0503020204020204" charset="-122"/>
              <a:sym typeface="+mn-ea"/>
            </a:endParaRPr>
          </a:p>
          <a:p>
            <a:pPr indent="0">
              <a:lnSpc>
                <a:spcPct val="180000"/>
              </a:lnSpc>
              <a:buFont typeface="Arial" panose="020B0604020202020204" pitchFamily="34" charset="0"/>
              <a:buNone/>
            </a:pPr>
            <a:endParaRPr dirty="0">
              <a:solidFill>
                <a:schemeClr val="tx1">
                  <a:lumMod val="85000"/>
                  <a:lumOff val="15000"/>
                </a:schemeClr>
              </a:solidFill>
              <a:latin typeface="微软雅黑" panose="020B0503020204020204" charset="-122"/>
              <a:ea typeface="微软雅黑" panose="020B0503020204020204" charset="-122"/>
            </a:endParaRPr>
          </a:p>
          <a:p>
            <a:pPr indent="0">
              <a:lnSpc>
                <a:spcPct val="180000"/>
              </a:lnSpc>
              <a:buFont typeface="Arial" panose="020B0604020202020204" pitchFamily="34" charset="0"/>
              <a:buNone/>
            </a:pPr>
            <a:endParaRPr dirty="0">
              <a:solidFill>
                <a:schemeClr val="tx1">
                  <a:lumMod val="85000"/>
                  <a:lumOff val="15000"/>
                </a:schemeClr>
              </a:solidFill>
              <a:latin typeface="微软雅黑" panose="020B0503020204020204" charset="-122"/>
              <a:ea typeface="微软雅黑" panose="020B0503020204020204" charset="-122"/>
            </a:endParaRPr>
          </a:p>
          <a:p>
            <a:pPr indent="0">
              <a:lnSpc>
                <a:spcPct val="180000"/>
              </a:lnSpc>
              <a:buFont typeface="Arial" panose="020B0604020202020204" pitchFamily="34" charset="0"/>
              <a:buNone/>
            </a:pPr>
            <a:endParaRPr lang="zh-CN"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custDataLst>
              <p:tags r:id="rId2"/>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rPr>
              <a:t>1.2 </a:t>
            </a:r>
            <a:r>
              <a:rPr lang="zh-CN" altLang="en-US" sz="2800" dirty="0">
                <a:solidFill>
                  <a:schemeClr val="tx1">
                    <a:lumMod val="85000"/>
                    <a:lumOff val="15000"/>
                  </a:schemeClr>
                </a:solidFill>
                <a:latin typeface="微软雅黑" panose="020B0503020204020204" charset="-122"/>
                <a:ea typeface="微软雅黑" panose="020B0503020204020204" charset="-122"/>
              </a:rPr>
              <a:t>固定大小</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9"/>
          <p:cNvSpPr txBox="1"/>
          <p:nvPr>
            <p:custDataLst>
              <p:tags r:id="rId1"/>
            </p:custDataLst>
          </p:nvPr>
        </p:nvSpPr>
        <p:spPr>
          <a:xfrm>
            <a:off x="900746" y="1581150"/>
            <a:ext cx="5046025" cy="4321175"/>
          </a:xfrm>
          <a:prstGeom prst="rect">
            <a:avLst/>
          </a:prstGeom>
        </p:spPr>
        <p:txBody>
          <a:bodyPr wrap="square">
            <a:normAutofit fontScale="9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lang="zh-CN" altLang="en-US" sz="1800" dirty="0">
                <a:solidFill>
                  <a:schemeClr val="tx1">
                    <a:lumMod val="85000"/>
                    <a:lumOff val="15000"/>
                  </a:schemeClr>
                </a:solidFill>
                <a:latin typeface="微软雅黑" panose="020B0503020204020204" charset="-122"/>
                <a:ea typeface="微软雅黑" panose="020B0503020204020204" charset="-122"/>
                <a:sym typeface="+mn-ea"/>
              </a:rPr>
              <a:t>全连接层的参数就和输入图像大小有关，因为它要把输入的所有像素点连接起来,需要指定输入层神经元个数和输出层神经元个数，所以需要规定输入的feature的大小。</a:t>
            </a:r>
            <a:endParaRPr lang="zh-CN" altLang="en-US" sz="1800" dirty="0">
              <a:solidFill>
                <a:schemeClr val="tx1">
                  <a:lumMod val="85000"/>
                  <a:lumOff val="15000"/>
                </a:schemeClr>
              </a:solidFill>
              <a:latin typeface="微软雅黑" panose="020B0503020204020204" charset="-122"/>
              <a:ea typeface="微软雅黑" panose="020B0503020204020204" charset="-122"/>
            </a:endParaRPr>
          </a:p>
          <a:p>
            <a:pPr>
              <a:lnSpc>
                <a:spcPct val="180000"/>
              </a:lnSpc>
              <a:spcBef>
                <a:spcPts val="0"/>
              </a:spcBef>
            </a:pPr>
            <a:r>
              <a:rPr lang="zh-CN" altLang="en-US" sz="1800" dirty="0">
                <a:solidFill>
                  <a:schemeClr val="tx1">
                    <a:lumMod val="85000"/>
                    <a:lumOff val="15000"/>
                  </a:schemeClr>
                </a:solidFill>
                <a:latin typeface="微软雅黑" panose="020B0503020204020204" charset="-122"/>
                <a:ea typeface="微软雅黑" panose="020B0503020204020204" charset="-122"/>
                <a:sym typeface="+mn-ea"/>
              </a:rPr>
              <a:t>作为全连接层，如果输入的x维数不等，那么参数w肯定也会不同，因此，全连接层是必须确定输入，输出个数的。</a:t>
            </a:r>
            <a:endParaRPr lang="zh-CN" altLang="en-US" sz="1800" dirty="0">
              <a:solidFill>
                <a:schemeClr val="tx1">
                  <a:lumMod val="85000"/>
                  <a:lumOff val="15000"/>
                </a:schemeClr>
              </a:solidFill>
              <a:latin typeface="微软雅黑" panose="020B0503020204020204" charset="-122"/>
              <a:ea typeface="微软雅黑" panose="020B0503020204020204" charset="-122"/>
              <a:sym typeface="+mn-ea"/>
            </a:endParaRPr>
          </a:p>
          <a:p>
            <a:pPr>
              <a:lnSpc>
                <a:spcPct val="180000"/>
              </a:lnSpc>
              <a:spcBef>
                <a:spcPts val="0"/>
              </a:spcBef>
            </a:pPr>
            <a:r>
              <a:rPr lang="zh-CN" sz="1800" dirty="0">
                <a:solidFill>
                  <a:schemeClr val="tx1">
                    <a:lumMod val="85000"/>
                    <a:lumOff val="15000"/>
                  </a:schemeClr>
                </a:solidFill>
                <a:latin typeface="微软雅黑" panose="020B0503020204020204" charset="-122"/>
                <a:ea typeface="微软雅黑" panose="020B0503020204020204" charset="-122"/>
                <a:sym typeface="+mn-ea"/>
              </a:rPr>
              <a:t>所以</a:t>
            </a:r>
            <a:r>
              <a:rPr sz="1800" dirty="0">
                <a:solidFill>
                  <a:schemeClr val="tx1">
                    <a:lumMod val="85000"/>
                    <a:lumOff val="15000"/>
                  </a:schemeClr>
                </a:solidFill>
                <a:latin typeface="微软雅黑" panose="020B0503020204020204" charset="-122"/>
                <a:ea typeface="微软雅黑" panose="020B0503020204020204" charset="-122"/>
                <a:sym typeface="+mn-ea"/>
              </a:rPr>
              <a:t>，一般空间金子塔池化层，都是放在</a:t>
            </a:r>
            <a:r>
              <a:rPr lang="zh-CN" sz="1800" dirty="0">
                <a:solidFill>
                  <a:schemeClr val="tx1">
                    <a:lumMod val="85000"/>
                    <a:lumOff val="15000"/>
                  </a:schemeClr>
                </a:solidFill>
                <a:latin typeface="微软雅黑" panose="020B0503020204020204" charset="-122"/>
                <a:ea typeface="微软雅黑" panose="020B0503020204020204" charset="-122"/>
                <a:sym typeface="+mn-ea"/>
              </a:rPr>
              <a:t>最后一个</a:t>
            </a:r>
            <a:r>
              <a:rPr sz="1800" dirty="0">
                <a:solidFill>
                  <a:schemeClr val="tx1">
                    <a:lumMod val="85000"/>
                    <a:lumOff val="15000"/>
                  </a:schemeClr>
                </a:solidFill>
                <a:latin typeface="微软雅黑" panose="020B0503020204020204" charset="-122"/>
                <a:ea typeface="微软雅黑" panose="020B0503020204020204" charset="-122"/>
                <a:sym typeface="+mn-ea"/>
              </a:rPr>
              <a:t>卷积层到</a:t>
            </a:r>
            <a:r>
              <a:rPr lang="zh-CN" sz="1800" dirty="0">
                <a:solidFill>
                  <a:schemeClr val="tx1">
                    <a:lumMod val="85000"/>
                    <a:lumOff val="15000"/>
                  </a:schemeClr>
                </a:solidFill>
                <a:latin typeface="微软雅黑" panose="020B0503020204020204" charset="-122"/>
                <a:ea typeface="微软雅黑" panose="020B0503020204020204" charset="-122"/>
                <a:sym typeface="+mn-ea"/>
              </a:rPr>
              <a:t>第一个</a:t>
            </a:r>
            <a:r>
              <a:rPr sz="1800" dirty="0">
                <a:solidFill>
                  <a:schemeClr val="tx1">
                    <a:lumMod val="85000"/>
                    <a:lumOff val="15000"/>
                  </a:schemeClr>
                </a:solidFill>
                <a:latin typeface="微软雅黑" panose="020B0503020204020204" charset="-122"/>
                <a:ea typeface="微软雅黑" panose="020B0503020204020204" charset="-122"/>
                <a:sym typeface="+mn-ea"/>
              </a:rPr>
              <a:t>全连接层之</a:t>
            </a:r>
            <a:r>
              <a:rPr lang="zh-CN" sz="1800" dirty="0">
                <a:solidFill>
                  <a:schemeClr val="tx1">
                    <a:lumMod val="85000"/>
                    <a:lumOff val="15000"/>
                  </a:schemeClr>
                </a:solidFill>
                <a:latin typeface="微软雅黑" panose="020B0503020204020204" charset="-122"/>
                <a:ea typeface="微软雅黑" panose="020B0503020204020204" charset="-122"/>
                <a:sym typeface="+mn-ea"/>
              </a:rPr>
              <a:t>间</a:t>
            </a:r>
            <a:endParaRPr lang="zh-CN" altLang="en-US" sz="1800" dirty="0">
              <a:solidFill>
                <a:schemeClr val="tx1">
                  <a:lumMod val="85000"/>
                  <a:lumOff val="15000"/>
                </a:schemeClr>
              </a:solidFill>
              <a:latin typeface="微软雅黑" panose="020B0503020204020204" charset="-122"/>
              <a:ea typeface="微软雅黑" panose="020B0503020204020204" charset="-122"/>
            </a:endParaRPr>
          </a:p>
          <a:p>
            <a:pPr>
              <a:lnSpc>
                <a:spcPct val="180000"/>
              </a:lnSpc>
              <a:spcBef>
                <a:spcPts val="0"/>
              </a:spcBef>
            </a:pPr>
            <a:endParaRPr lang="zh-CN" altLang="en-US" sz="1800" dirty="0">
              <a:solidFill>
                <a:schemeClr val="tx1">
                  <a:lumMod val="85000"/>
                  <a:lumOff val="15000"/>
                </a:schemeClr>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rPr>
              <a:t>1.3 </a:t>
            </a:r>
            <a:r>
              <a:rPr lang="zh-CN" altLang="en-US" sz="2800" dirty="0">
                <a:solidFill>
                  <a:schemeClr val="tx1">
                    <a:lumMod val="85000"/>
                    <a:lumOff val="15000"/>
                  </a:schemeClr>
                </a:solidFill>
                <a:latin typeface="微软雅黑" panose="020B0503020204020204" charset="-122"/>
                <a:ea typeface="微软雅黑" panose="020B0503020204020204" charset="-122"/>
              </a:rPr>
              <a:t>全连接层</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6129655" y="1719580"/>
            <a:ext cx="5029200" cy="2263140"/>
          </a:xfrm>
          <a:prstGeom prst="rect">
            <a:avLst/>
          </a:prstGeom>
        </p:spPr>
      </p:pic>
      <p:pic>
        <p:nvPicPr>
          <p:cNvPr id="8" name="图片 7"/>
          <p:cNvPicPr>
            <a:picLocks noChangeAspect="1"/>
          </p:cNvPicPr>
          <p:nvPr/>
        </p:nvPicPr>
        <p:blipFill>
          <a:blip r:embed="rId4"/>
          <a:stretch>
            <a:fillRect/>
          </a:stretch>
        </p:blipFill>
        <p:spPr>
          <a:xfrm>
            <a:off x="5798185" y="4312285"/>
            <a:ext cx="6271895" cy="433705"/>
          </a:xfrm>
          <a:prstGeom prst="rect">
            <a:avLst/>
          </a:prstGeom>
        </p:spPr>
      </p:pic>
      <p:pic>
        <p:nvPicPr>
          <p:cNvPr id="9" name="图片 8"/>
          <p:cNvPicPr>
            <a:picLocks noChangeAspect="1"/>
          </p:cNvPicPr>
          <p:nvPr/>
        </p:nvPicPr>
        <p:blipFill>
          <a:blip r:embed="rId5"/>
          <a:stretch>
            <a:fillRect/>
          </a:stretch>
        </p:blipFill>
        <p:spPr>
          <a:xfrm>
            <a:off x="5753100" y="4902835"/>
            <a:ext cx="6316980" cy="449580"/>
          </a:xfrm>
          <a:prstGeom prst="rect">
            <a:avLst/>
          </a:prstGeom>
        </p:spPr>
      </p:pic>
    </p:spTree>
    <p:custDataLst>
      <p:tags r:id="rId6"/>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normAutofit fontScale="90000"/>
          </a:bodyPr>
          <a:p>
            <a:r>
              <a:rPr lang="zh-CN"/>
              <a:t>结构</a:t>
            </a:r>
            <a:endParaRPr lang="zh-CN"/>
          </a:p>
        </p:txBody>
      </p:sp>
      <p:sp>
        <p:nvSpPr>
          <p:cNvPr id="10" name="文本框 9"/>
          <p:cNvSpPr txBox="1"/>
          <p:nvPr>
            <p:custDataLst>
              <p:tags r:id="rId2"/>
            </p:custDataLst>
          </p:nvPr>
        </p:nvSpPr>
        <p:spPr>
          <a:xfrm>
            <a:off x="6688381" y="2156940"/>
            <a:ext cx="1023516" cy="889909"/>
          </a:xfrm>
          <a:prstGeom prst="rect">
            <a:avLst/>
          </a:prstGeom>
          <a:noFill/>
          <a:ln w="117475">
            <a:noFill/>
          </a:ln>
        </p:spPr>
        <p:txBody>
          <a:bodyPr wrap="none" rtlCol="0">
            <a:prstTxWarp prst="textPlain">
              <a:avLst/>
            </a:prstTxWarp>
            <a:spAutoFit/>
          </a:bodyPr>
          <a:p>
            <a:pPr algn="ctr"/>
            <a:r>
              <a:rPr lang="en-US" altLang="zh-CN" spc="100" dirty="0">
                <a:solidFill>
                  <a:schemeClr val="accent1"/>
                </a:solidFill>
                <a:latin typeface="Impact" panose="020B0806030902050204" pitchFamily="34" charset="0"/>
                <a:ea typeface="微软雅黑" panose="020B0503020204020204" charset="-122"/>
                <a:cs typeface="Arial" panose="020B0604020202020204" pitchFamily="34" charset="0"/>
              </a:rPr>
              <a:t>02</a:t>
            </a:r>
            <a:endParaRPr lang="en-US" altLang="zh-CN" spc="100" dirty="0">
              <a:solidFill>
                <a:schemeClr val="accent1"/>
              </a:solidFill>
              <a:latin typeface="Impact" panose="020B0806030902050204" pitchFamily="34" charset="0"/>
              <a:ea typeface="微软雅黑" panose="020B0503020204020204" charset="-122"/>
              <a:cs typeface="Arial" panose="020B0604020202020204" pitchFamily="34" charset="0"/>
            </a:endParaRPr>
          </a:p>
        </p:txBody>
      </p:sp>
    </p:spTree>
    <p:custDataLst>
      <p:tags r:id="rId3"/>
    </p:custData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rPr>
              <a:t>2.1 </a:t>
            </a:r>
            <a:r>
              <a:rPr lang="zh-CN" altLang="en-US" sz="2800" dirty="0">
                <a:solidFill>
                  <a:schemeClr val="tx1">
                    <a:lumMod val="85000"/>
                    <a:lumOff val="15000"/>
                  </a:schemeClr>
                </a:solidFill>
                <a:latin typeface="微软雅黑" panose="020B0503020204020204" charset="-122"/>
                <a:ea typeface="微软雅黑" panose="020B0503020204020204" charset="-122"/>
              </a:rPr>
              <a:t>结构</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676910" y="1911985"/>
            <a:ext cx="4762500" cy="2621280"/>
          </a:xfrm>
          <a:prstGeom prst="rect">
            <a:avLst/>
          </a:prstGeom>
        </p:spPr>
      </p:pic>
      <p:sp>
        <p:nvSpPr>
          <p:cNvPr id="3" name="文本框 2"/>
          <p:cNvSpPr txBox="1"/>
          <p:nvPr/>
        </p:nvSpPr>
        <p:spPr>
          <a:xfrm>
            <a:off x="7077075" y="354965"/>
            <a:ext cx="4665980" cy="6511290"/>
          </a:xfrm>
          <a:prstGeom prst="rect">
            <a:avLst/>
          </a:prstGeom>
          <a:noFill/>
        </p:spPr>
        <p:txBody>
          <a:bodyPr wrap="square" rtlCol="0" anchor="t">
            <a:spAutoFit/>
          </a:bodyPr>
          <a:p>
            <a:pPr>
              <a:lnSpc>
                <a:spcPct val="130000"/>
              </a:lnSpc>
            </a:pPr>
            <a:r>
              <a:rPr lang="en-US" altLang="zh-CN"/>
              <a:t>1.</a:t>
            </a:r>
            <a:r>
              <a:rPr lang="zh-CN" altLang="en-US"/>
              <a:t>黑色图片代表卷积之后的特征图</a:t>
            </a:r>
            <a:endParaRPr lang="zh-CN" altLang="en-US"/>
          </a:p>
          <a:p>
            <a:pPr>
              <a:lnSpc>
                <a:spcPct val="130000"/>
              </a:lnSpc>
            </a:pPr>
            <a:endParaRPr lang="zh-CN" altLang="en-US"/>
          </a:p>
          <a:p>
            <a:pPr>
              <a:lnSpc>
                <a:spcPct val="130000"/>
              </a:lnSpc>
            </a:pPr>
            <a:r>
              <a:rPr lang="en-US" altLang="zh-CN"/>
              <a:t>2.</a:t>
            </a:r>
            <a:r>
              <a:rPr lang="zh-CN" altLang="en-US"/>
              <a:t>接着我们以不同大小的块来提取特征，分别是4×4，2</a:t>
            </a:r>
            <a:r>
              <a:rPr lang="zh-CN" altLang="en-US">
                <a:sym typeface="+mn-ea"/>
              </a:rPr>
              <a:t>×</a:t>
            </a:r>
            <a:r>
              <a:rPr lang="zh-CN" altLang="en-US"/>
              <a:t>2，1</a:t>
            </a:r>
            <a:r>
              <a:rPr lang="zh-CN" altLang="en-US">
                <a:sym typeface="+mn-ea"/>
              </a:rPr>
              <a:t>×</a:t>
            </a:r>
            <a:r>
              <a:rPr lang="zh-CN" altLang="en-US"/>
              <a:t>1，将这三张网格放到下面这张特征图上，就可以得到16+4+1=21种不同的块</a:t>
            </a:r>
            <a:endParaRPr lang="zh-CN" altLang="en-US"/>
          </a:p>
          <a:p>
            <a:pPr>
              <a:lnSpc>
                <a:spcPct val="130000"/>
              </a:lnSpc>
            </a:pPr>
            <a:endParaRPr lang="zh-CN" altLang="en-US"/>
          </a:p>
          <a:p>
            <a:pPr>
              <a:lnSpc>
                <a:spcPct val="130000"/>
              </a:lnSpc>
            </a:pPr>
            <a:r>
              <a:rPr lang="en-US" altLang="zh-CN"/>
              <a:t>3.</a:t>
            </a:r>
            <a:r>
              <a:rPr lang="zh-CN" altLang="en-US"/>
              <a:t>我们从这21个块中，每个块提取出一个特征，这样刚好就是我们要提取的21维特征向量。</a:t>
            </a:r>
            <a:endParaRPr lang="zh-CN" altLang="en-US"/>
          </a:p>
          <a:p>
            <a:pPr>
              <a:lnSpc>
                <a:spcPct val="130000"/>
              </a:lnSpc>
            </a:pPr>
            <a:endParaRPr lang="zh-CN" altLang="en-US"/>
          </a:p>
          <a:p>
            <a:pPr>
              <a:lnSpc>
                <a:spcPct val="130000"/>
              </a:lnSpc>
            </a:pPr>
            <a:r>
              <a:rPr lang="zh-CN" altLang="en-US"/>
              <a:t>这种以不同的大小格子的组合方式来池化的过程就是空间金字塔池化（SPP）。比如，要进行空间金字塔最大池化，其实就是从这21个图片块中，分别计算每个块的最大值，从而得到一个输出单元，最终得到一个21维特征的输出。</a:t>
            </a:r>
            <a:endParaRPr lang="zh-CN" altLang="en-US"/>
          </a:p>
          <a:p>
            <a:pPr>
              <a:lnSpc>
                <a:spcPct val="110000"/>
              </a:lnSpc>
            </a:pPr>
            <a:endParaRPr lang="zh-CN" altLang="en-US"/>
          </a:p>
        </p:txBody>
      </p:sp>
    </p:spTree>
    <p:custDataLst>
      <p:tags r:id="rId3"/>
    </p:custDataLst>
  </p:cSld>
  <p:clrMapOvr>
    <a:masterClrMapping/>
  </p:clrMapOvr>
  <p:transition spd="med">
    <p:fade/>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80"/>
  <p:tag name="KSO_WM_UNIT_COLOR_SCHEME_PARENT_PAGE" val="2_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7"/>
  <p:tag name="KSO_WM_UNIT_COLOR_SCHEME_PARENT_PAGE" val="2_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7"/>
  <p:tag name="KSO_WM_UNIT_COLOR_SCHEME_PARENT_PAGE" val="2_1"/>
</p:tagLst>
</file>

<file path=ppt/tags/tag1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7"/>
  <p:tag name="KSO_WM_UNIT_COLOR_SCHEME_PARENT_PAGE" val="2_2"/>
</p:tagLst>
</file>

<file path=ppt/tags/tag1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8"/>
  <p:tag name="KSO_WM_UNIT_COLOR_SCHEME_PARENT_PAGE" val="2_2"/>
</p:tagLst>
</file>

<file path=ppt/tags/tag10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9"/>
  <p:tag name="KSO_WM_UNIT_COLOR_SCHEME_PARENT_PAGE" val="2_2"/>
</p:tagLst>
</file>

<file path=ppt/tags/tag1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90"/>
  <p:tag name="KSO_WM_UNIT_COLOR_SCHEME_PARENT_PAGE" val="2_2"/>
</p:tagLst>
</file>

<file path=ppt/tags/tag1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91"/>
  <p:tag name="KSO_WM_UNIT_COLOR_SCHEME_PARENT_PAGE" val="2_2"/>
</p:tagLst>
</file>

<file path=ppt/tags/tag10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92"/>
  <p:tag name="KSO_WM_UNIT_COLOR_SCHEME_PARENT_PAGE" val="2_2"/>
</p:tagLst>
</file>

<file path=ppt/tags/tag10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93"/>
  <p:tag name="KSO_WM_UNIT_COLOR_SCHEME_PARENT_PAGE" val="2_2"/>
</p:tagLst>
</file>

<file path=ppt/tags/tag1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94"/>
  <p:tag name="KSO_WM_UNIT_COLOR_SCHEME_PARENT_PAGE" val="2_2"/>
</p:tagLst>
</file>

<file path=ppt/tags/tag1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
  <p:tag name="KSO_WM_UNIT_COLOR_SCHEME_PARENT_PAGE" val="2_2"/>
</p:tagLst>
</file>

<file path=ppt/tags/tag10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
  <p:tag name="KSO_WM_UNIT_COLOR_SCHEME_PARENT_PAGE" val="2_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8"/>
  <p:tag name="KSO_WM_UNIT_COLOR_SCHEME_PARENT_PAGE" val="2_1"/>
</p:tagLst>
</file>

<file path=ppt/tags/tag10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
  <p:tag name="KSO_WM_UNIT_COLOR_SCHEME_PARENT_PAGE" val="2_2"/>
</p:tagLst>
</file>

<file path=ppt/tags/tag1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
  <p:tag name="KSO_WM_UNIT_COLOR_SCHEME_PARENT_PAGE" val="2_2"/>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
  <p:tag name="KSO_WM_UNIT_COLOR_SCHEME_PARENT_PAGE" val="2_2"/>
</p:tagLst>
</file>

<file path=ppt/tags/tag1013.xml><?xml version="1.0" encoding="utf-8"?>
<p:tagLst xmlns:p="http://schemas.openxmlformats.org/presentationml/2006/main">
  <p:tag name="KSO_WM_SLIDE_COLORSCHEME_VERSION" val="3.2"/>
  <p:tag name="KSO_WM_UNIT_COLOR_SCHEME_SHAPE_ID" val="495"/>
  <p:tag name="KSO_WM_UNIT_COLOR_SCHEME_PARENT_PAGE" val="2_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35"/>
  <p:tag name="KSO_WM_UNIT_COLOR_SCHEME_PARENT_PAGE" val="2_3"/>
</p:tagLst>
</file>

<file path=ppt/tags/tag10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25"/>
  <p:tag name="KSO_WM_UNIT_COLOR_SCHEME_PARENT_PAGE" val="2_3"/>
</p:tagLst>
</file>

<file path=ppt/tags/tag10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26"/>
  <p:tag name="KSO_WM_UNIT_COLOR_SCHEME_PARENT_PAGE" val="2_3"/>
</p:tagLst>
</file>

<file path=ppt/tags/tag10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27"/>
  <p:tag name="KSO_WM_UNIT_COLOR_SCHEME_PARENT_PAGE" val="2_3"/>
</p:tagLst>
</file>

<file path=ppt/tags/tag10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4"/>
  <p:tag name="KSO_WM_UNIT_COLOR_SCHEME_PARENT_PAGE" val="2_3"/>
</p:tagLst>
</file>

<file path=ppt/tags/tag10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5"/>
  <p:tag name="KSO_WM_UNIT_COLOR_SCHEME_PARENT_PAGE" val="2_3"/>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9"/>
  <p:tag name="KSO_WM_UNIT_COLOR_SCHEME_PARENT_PAGE" val="2_1"/>
</p:tagLst>
</file>

<file path=ppt/tags/tag10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6"/>
  <p:tag name="KSO_WM_UNIT_COLOR_SCHEME_PARENT_PAGE" val="2_3"/>
</p:tagLst>
</file>

<file path=ppt/tags/tag10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7"/>
  <p:tag name="KSO_WM_UNIT_COLOR_SCHEME_PARENT_PAGE" val="2_3"/>
</p:tagLst>
</file>

<file path=ppt/tags/tag10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8"/>
  <p:tag name="KSO_WM_UNIT_COLOR_SCHEME_PARENT_PAGE" val="2_3"/>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9"/>
  <p:tag name="KSO_WM_UNIT_COLOR_SCHEME_PARENT_PAGE" val="2_3"/>
</p:tagLst>
</file>

<file path=ppt/tags/tag1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0"/>
  <p:tag name="KSO_WM_UNIT_COLOR_SCHEME_PARENT_PAGE" val="2_3"/>
</p:tagLst>
</file>

<file path=ppt/tags/tag10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1"/>
  <p:tag name="KSO_WM_UNIT_COLOR_SCHEME_PARENT_PAGE" val="2_3"/>
</p:tagLst>
</file>

<file path=ppt/tags/tag10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2"/>
  <p:tag name="KSO_WM_UNIT_COLOR_SCHEME_PARENT_PAGE" val="2_3"/>
</p:tagLst>
</file>

<file path=ppt/tags/tag10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3"/>
  <p:tag name="KSO_WM_UNIT_COLOR_SCHEME_PARENT_PAGE" val="2_3"/>
</p:tagLst>
</file>

<file path=ppt/tags/tag1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4"/>
  <p:tag name="KSO_WM_UNIT_COLOR_SCHEME_PARENT_PAGE" val="2_3"/>
</p:tagLst>
</file>

<file path=ppt/tags/tag10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5"/>
  <p:tag name="KSO_WM_UNIT_COLOR_SCHEME_PARENT_PAGE" val="2_3"/>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0"/>
  <p:tag name="KSO_WM_UNIT_COLOR_SCHEME_PARENT_PAGE" val="2_1"/>
</p:tagLst>
</file>

<file path=ppt/tags/tag10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6"/>
  <p:tag name="KSO_WM_UNIT_COLOR_SCHEME_PARENT_PAGE" val="2_3"/>
</p:tagLst>
</file>

<file path=ppt/tags/tag1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7"/>
  <p:tag name="KSO_WM_UNIT_COLOR_SCHEME_PARENT_PAGE" val="2_3"/>
</p:tagLst>
</file>

<file path=ppt/tags/tag1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8"/>
  <p:tag name="KSO_WM_UNIT_COLOR_SCHEME_PARENT_PAGE" val="2_3"/>
</p:tagLst>
</file>

<file path=ppt/tags/tag1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9"/>
  <p:tag name="KSO_WM_UNIT_COLOR_SCHEME_PARENT_PAGE" val="2_3"/>
</p:tagLst>
</file>

<file path=ppt/tags/tag1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0"/>
  <p:tag name="KSO_WM_UNIT_COLOR_SCHEME_PARENT_PAGE" val="2_3"/>
</p:tagLst>
</file>

<file path=ppt/tags/tag10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1"/>
  <p:tag name="KSO_WM_UNIT_COLOR_SCHEME_PARENT_PAGE" val="2_3"/>
</p:tagLst>
</file>

<file path=ppt/tags/tag1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2"/>
  <p:tag name="KSO_WM_UNIT_COLOR_SCHEME_PARENT_PAGE" val="2_3"/>
</p:tagLst>
</file>

<file path=ppt/tags/tag10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3"/>
  <p:tag name="KSO_WM_UNIT_COLOR_SCHEME_PARENT_PAGE" val="2_3"/>
</p:tagLst>
</file>

<file path=ppt/tags/tag10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4"/>
  <p:tag name="KSO_WM_UNIT_COLOR_SCHEME_PARENT_PAGE" val="2_3"/>
</p:tagLst>
</file>

<file path=ppt/tags/tag10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5"/>
  <p:tag name="KSO_WM_UNIT_COLOR_SCHEME_PARENT_PAGE" val="2_3"/>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1"/>
  <p:tag name="KSO_WM_UNIT_COLOR_SCHEME_PARENT_PAGE" val="2_1"/>
</p:tagLst>
</file>

<file path=ppt/tags/tag10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6"/>
  <p:tag name="KSO_WM_UNIT_COLOR_SCHEME_PARENT_PAGE" val="2_3"/>
</p:tagLst>
</file>

<file path=ppt/tags/tag10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7"/>
  <p:tag name="KSO_WM_UNIT_COLOR_SCHEME_PARENT_PAGE" val="2_3"/>
</p:tagLst>
</file>

<file path=ppt/tags/tag10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8"/>
  <p:tag name="KSO_WM_UNIT_COLOR_SCHEME_PARENT_PAGE" val="2_3"/>
</p:tagLst>
</file>

<file path=ppt/tags/tag1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9"/>
  <p:tag name="KSO_WM_UNIT_COLOR_SCHEME_PARENT_PAGE" val="2_3"/>
</p:tagLst>
</file>

<file path=ppt/tags/tag10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0"/>
  <p:tag name="KSO_WM_UNIT_COLOR_SCHEME_PARENT_PAGE" val="2_3"/>
</p:tagLst>
</file>

<file path=ppt/tags/tag10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1"/>
  <p:tag name="KSO_WM_UNIT_COLOR_SCHEME_PARENT_PAGE" val="2_3"/>
</p:tagLst>
</file>

<file path=ppt/tags/tag10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2"/>
  <p:tag name="KSO_WM_UNIT_COLOR_SCHEME_PARENT_PAGE" val="2_3"/>
</p:tagLst>
</file>

<file path=ppt/tags/tag10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3"/>
  <p:tag name="KSO_WM_UNIT_COLOR_SCHEME_PARENT_PAGE" val="2_3"/>
</p:tagLst>
</file>

<file path=ppt/tags/tag1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4"/>
  <p:tag name="KSO_WM_UNIT_COLOR_SCHEME_PARENT_PAGE" val="2_3"/>
</p:tagLst>
</file>

<file path=ppt/tags/tag10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5"/>
  <p:tag name="KSO_WM_UNIT_COLOR_SCHEME_PARENT_PAGE" val="2_3"/>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2"/>
  <p:tag name="KSO_WM_UNIT_COLOR_SCHEME_PARENT_PAGE" val="2_1"/>
</p:tagLst>
</file>

<file path=ppt/tags/tag10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6"/>
  <p:tag name="KSO_WM_UNIT_COLOR_SCHEME_PARENT_PAGE" val="2_3"/>
</p:tagLst>
</file>

<file path=ppt/tags/tag10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7"/>
  <p:tag name="KSO_WM_UNIT_COLOR_SCHEME_PARENT_PAGE" val="2_3"/>
</p:tagLst>
</file>

<file path=ppt/tags/tag1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8"/>
  <p:tag name="KSO_WM_UNIT_COLOR_SCHEME_PARENT_PAGE" val="2_3"/>
</p:tagLst>
</file>

<file path=ppt/tags/tag10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9"/>
  <p:tag name="KSO_WM_UNIT_COLOR_SCHEME_PARENT_PAGE" val="2_3"/>
</p:tagLst>
</file>

<file path=ppt/tags/tag1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0"/>
  <p:tag name="KSO_WM_UNIT_COLOR_SCHEME_PARENT_PAGE" val="2_3"/>
</p:tagLst>
</file>

<file path=ppt/tags/tag1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1"/>
  <p:tag name="KSO_WM_UNIT_COLOR_SCHEME_PARENT_PAGE" val="2_3"/>
</p:tagLst>
</file>

<file path=ppt/tags/tag1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2"/>
  <p:tag name="KSO_WM_UNIT_COLOR_SCHEME_PARENT_PAGE" val="2_3"/>
</p:tagLst>
</file>

<file path=ppt/tags/tag10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3"/>
  <p:tag name="KSO_WM_UNIT_COLOR_SCHEME_PARENT_PAGE" val="2_3"/>
</p:tagLst>
</file>

<file path=ppt/tags/tag10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4"/>
  <p:tag name="KSO_WM_UNIT_COLOR_SCHEME_PARENT_PAGE" val="2_3"/>
</p:tagLst>
</file>

<file path=ppt/tags/tag10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5"/>
  <p:tag name="KSO_WM_UNIT_COLOR_SCHEME_PARENT_PAGE" val="2_3"/>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3"/>
  <p:tag name="KSO_WM_UNIT_COLOR_SCHEME_PARENT_PAGE" val="2_1"/>
</p:tagLst>
</file>

<file path=ppt/tags/tag10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6"/>
  <p:tag name="KSO_WM_UNIT_COLOR_SCHEME_PARENT_PAGE" val="2_3"/>
</p:tagLst>
</file>

<file path=ppt/tags/tag10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7"/>
  <p:tag name="KSO_WM_UNIT_COLOR_SCHEME_PARENT_PAGE" val="2_3"/>
</p:tagLst>
</file>

<file path=ppt/tags/tag10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8"/>
  <p:tag name="KSO_WM_UNIT_COLOR_SCHEME_PARENT_PAGE" val="2_3"/>
</p:tagLst>
</file>

<file path=ppt/tags/tag1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9"/>
  <p:tag name="KSO_WM_UNIT_COLOR_SCHEME_PARENT_PAGE" val="2_3"/>
</p:tagLst>
</file>

<file path=ppt/tags/tag10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0"/>
  <p:tag name="KSO_WM_UNIT_COLOR_SCHEME_PARENT_PAGE" val="2_3"/>
</p:tagLst>
</file>

<file path=ppt/tags/tag10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1"/>
  <p:tag name="KSO_WM_UNIT_COLOR_SCHEME_PARENT_PAGE" val="2_3"/>
</p:tagLst>
</file>

<file path=ppt/tags/tag10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2"/>
  <p:tag name="KSO_WM_UNIT_COLOR_SCHEME_PARENT_PAGE" val="2_3"/>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3"/>
  <p:tag name="KSO_WM_UNIT_COLOR_SCHEME_PARENT_PAGE" val="2_3"/>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4"/>
  <p:tag name="KSO_WM_UNIT_COLOR_SCHEME_PARENT_PAGE" val="2_3"/>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5"/>
  <p:tag name="KSO_WM_UNIT_COLOR_SCHEME_PARENT_PAGE" val="2_3"/>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4"/>
  <p:tag name="KSO_WM_UNIT_COLOR_SCHEME_PARENT_PAGE" val="2_1"/>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6"/>
  <p:tag name="KSO_WM_UNIT_COLOR_SCHEME_PARENT_PAGE" val="2_3"/>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7"/>
  <p:tag name="KSO_WM_UNIT_COLOR_SCHEME_PARENT_PAGE" val="2_3"/>
</p:tagLst>
</file>

<file path=ppt/tags/tag10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8"/>
  <p:tag name="KSO_WM_UNIT_COLOR_SCHEME_PARENT_PAGE" val="2_3"/>
</p:tagLst>
</file>

<file path=ppt/tags/tag10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9"/>
  <p:tag name="KSO_WM_UNIT_COLOR_SCHEME_PARENT_PAGE" val="2_3"/>
</p:tagLst>
</file>

<file path=ppt/tags/tag10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0"/>
  <p:tag name="KSO_WM_UNIT_COLOR_SCHEME_PARENT_PAGE" val="2_3"/>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1"/>
  <p:tag name="KSO_WM_UNIT_COLOR_SCHEME_PARENT_PAGE" val="2_3"/>
</p:tagLst>
</file>

<file path=ppt/tags/tag10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2"/>
  <p:tag name="KSO_WM_UNIT_COLOR_SCHEME_PARENT_PAGE" val="2_3"/>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3"/>
  <p:tag name="KSO_WM_UNIT_COLOR_SCHEME_PARENT_PAGE" val="2_3"/>
</p:tagLst>
</file>

<file path=ppt/tags/tag10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4"/>
  <p:tag name="KSO_WM_UNIT_COLOR_SCHEME_PARENT_PAGE" val="2_3"/>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5"/>
  <p:tag name="KSO_WM_UNIT_COLOR_SCHEME_PARENT_PAGE" val="2_3"/>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5"/>
  <p:tag name="KSO_WM_UNIT_COLOR_SCHEME_PARENT_PAGE" val="2_1"/>
</p:tagLst>
</file>

<file path=ppt/tags/tag10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6"/>
  <p:tag name="KSO_WM_UNIT_COLOR_SCHEME_PARENT_PAGE" val="2_3"/>
</p:tagLst>
</file>

<file path=ppt/tags/tag10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7"/>
  <p:tag name="KSO_WM_UNIT_COLOR_SCHEME_PARENT_PAGE" val="2_3"/>
</p:tagLst>
</file>

<file path=ppt/tags/tag10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8"/>
  <p:tag name="KSO_WM_UNIT_COLOR_SCHEME_PARENT_PAGE" val="2_3"/>
</p:tagLst>
</file>

<file path=ppt/tags/tag10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9"/>
  <p:tag name="KSO_WM_UNIT_COLOR_SCHEME_PARENT_PAGE" val="2_3"/>
</p:tagLst>
</file>

<file path=ppt/tags/tag10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0"/>
  <p:tag name="KSO_WM_UNIT_COLOR_SCHEME_PARENT_PAGE" val="2_3"/>
</p:tagLst>
</file>

<file path=ppt/tags/tag10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1"/>
  <p:tag name="KSO_WM_UNIT_COLOR_SCHEME_PARENT_PAGE" val="2_3"/>
</p:tagLst>
</file>

<file path=ppt/tags/tag1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2"/>
  <p:tag name="KSO_WM_UNIT_COLOR_SCHEME_PARENT_PAGE" val="2_3"/>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3"/>
  <p:tag name="KSO_WM_UNIT_COLOR_SCHEME_PARENT_PAGE" val="2_3"/>
</p:tagLst>
</file>

<file path=ppt/tags/tag10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4"/>
  <p:tag name="KSO_WM_UNIT_COLOR_SCHEME_PARENT_PAGE" val="2_3"/>
</p:tagLst>
</file>

<file path=ppt/tags/tag10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5"/>
  <p:tag name="KSO_WM_UNIT_COLOR_SCHEME_PARENT_PAGE" val="2_3"/>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6"/>
  <p:tag name="KSO_WM_UNIT_COLOR_SCHEME_PARENT_PAGE" val="2_1"/>
</p:tagLst>
</file>

<file path=ppt/tags/tag10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6"/>
  <p:tag name="KSO_WM_UNIT_COLOR_SCHEME_PARENT_PAGE" val="2_3"/>
</p:tagLst>
</file>

<file path=ppt/tags/tag10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7"/>
  <p:tag name="KSO_WM_UNIT_COLOR_SCHEME_PARENT_PAGE" val="2_3"/>
</p:tagLst>
</file>

<file path=ppt/tags/tag1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8"/>
  <p:tag name="KSO_WM_UNIT_COLOR_SCHEME_PARENT_PAGE" val="2_3"/>
</p:tagLst>
</file>

<file path=ppt/tags/tag1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9"/>
  <p:tag name="KSO_WM_UNIT_COLOR_SCHEME_PARENT_PAGE" val="2_3"/>
</p:tagLst>
</file>

<file path=ppt/tags/tag10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0"/>
  <p:tag name="KSO_WM_UNIT_COLOR_SCHEME_PARENT_PAGE" val="2_3"/>
</p:tagLst>
</file>

<file path=ppt/tags/tag10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1"/>
  <p:tag name="KSO_WM_UNIT_COLOR_SCHEME_PARENT_PAGE" val="2_3"/>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2"/>
  <p:tag name="KSO_WM_UNIT_COLOR_SCHEME_PARENT_PAGE" val="2_3"/>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3"/>
  <p:tag name="KSO_WM_UNIT_COLOR_SCHEME_PARENT_PAGE" val="2_3"/>
</p:tagLst>
</file>

<file path=ppt/tags/tag10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4"/>
  <p:tag name="KSO_WM_UNIT_COLOR_SCHEME_PARENT_PAGE" val="2_3"/>
</p:tagLst>
</file>

<file path=ppt/tags/tag10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5"/>
  <p:tag name="KSO_WM_UNIT_COLOR_SCHEME_PARENT_PAGE" val="2_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8"/>
  <p:tag name="KSO_WM_UNIT_COLOR_SCHEME_PARENT_PAGE" val="2_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7"/>
  <p:tag name="KSO_WM_UNIT_COLOR_SCHEME_PARENT_PAGE" val="2_1"/>
</p:tagLst>
</file>

<file path=ppt/tags/tag1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6"/>
  <p:tag name="KSO_WM_UNIT_COLOR_SCHEME_PARENT_PAGE" val="2_3"/>
</p:tagLst>
</file>

<file path=ppt/tags/tag1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7"/>
  <p:tag name="KSO_WM_UNIT_COLOR_SCHEME_PARENT_PAGE" val="2_3"/>
</p:tagLst>
</file>

<file path=ppt/tags/tag1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8"/>
  <p:tag name="KSO_WM_UNIT_COLOR_SCHEME_PARENT_PAGE" val="2_3"/>
</p:tagLst>
</file>

<file path=ppt/tags/tag1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9"/>
  <p:tag name="KSO_WM_UNIT_COLOR_SCHEME_PARENT_PAGE" val="2_3"/>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0"/>
  <p:tag name="KSO_WM_UNIT_COLOR_SCHEME_PARENT_PAGE" val="2_3"/>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1"/>
  <p:tag name="KSO_WM_UNIT_COLOR_SCHEME_PARENT_PAGE" val="2_3"/>
</p:tagLst>
</file>

<file path=ppt/tags/tag1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2"/>
  <p:tag name="KSO_WM_UNIT_COLOR_SCHEME_PARENT_PAGE" val="2_3"/>
</p:tagLst>
</file>

<file path=ppt/tags/tag1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3"/>
  <p:tag name="KSO_WM_UNIT_COLOR_SCHEME_PARENT_PAGE" val="2_3"/>
</p:tagLst>
</file>

<file path=ppt/tags/tag1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4"/>
  <p:tag name="KSO_WM_UNIT_COLOR_SCHEME_PARENT_PAGE" val="2_3"/>
</p:tagLst>
</file>

<file path=ppt/tags/tag1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5"/>
  <p:tag name="KSO_WM_UNIT_COLOR_SCHEME_PARENT_PAGE" val="2_3"/>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8"/>
  <p:tag name="KSO_WM_UNIT_COLOR_SCHEME_PARENT_PAGE" val="2_1"/>
</p:tagLst>
</file>

<file path=ppt/tags/tag1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6"/>
  <p:tag name="KSO_WM_UNIT_COLOR_SCHEME_PARENT_PAGE" val="2_3"/>
</p:tagLst>
</file>

<file path=ppt/tags/tag1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7"/>
  <p:tag name="KSO_WM_UNIT_COLOR_SCHEME_PARENT_PAGE" val="2_3"/>
</p:tagLst>
</file>

<file path=ppt/tags/tag1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8"/>
  <p:tag name="KSO_WM_UNIT_COLOR_SCHEME_PARENT_PAGE" val="2_3"/>
</p:tagLst>
</file>

<file path=ppt/tags/tag1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9"/>
  <p:tag name="KSO_WM_UNIT_COLOR_SCHEME_PARENT_PAGE" val="2_3"/>
</p:tagLst>
</file>

<file path=ppt/tags/tag1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0"/>
  <p:tag name="KSO_WM_UNIT_COLOR_SCHEME_PARENT_PAGE" val="2_3"/>
</p:tagLst>
</file>

<file path=ppt/tags/tag1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1"/>
  <p:tag name="KSO_WM_UNIT_COLOR_SCHEME_PARENT_PAGE" val="2_3"/>
</p:tagLst>
</file>

<file path=ppt/tags/tag1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2"/>
  <p:tag name="KSO_WM_UNIT_COLOR_SCHEME_PARENT_PAGE" val="2_3"/>
</p:tagLst>
</file>

<file path=ppt/tags/tag1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3"/>
  <p:tag name="KSO_WM_UNIT_COLOR_SCHEME_PARENT_PAGE" val="2_3"/>
</p:tagLst>
</file>

<file path=ppt/tags/tag1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4"/>
  <p:tag name="KSO_WM_UNIT_COLOR_SCHEME_PARENT_PAGE" val="2_3"/>
</p:tagLst>
</file>

<file path=ppt/tags/tag1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5"/>
  <p:tag name="KSO_WM_UNIT_COLOR_SCHEME_PARENT_PAGE" val="2_3"/>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79"/>
  <p:tag name="KSO_WM_UNIT_COLOR_SCHEME_PARENT_PAGE" val="2_1"/>
</p:tagLst>
</file>

<file path=ppt/tags/tag1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6"/>
  <p:tag name="KSO_WM_UNIT_COLOR_SCHEME_PARENT_PAGE" val="2_3"/>
</p:tagLst>
</file>

<file path=ppt/tags/tag1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7"/>
  <p:tag name="KSO_WM_UNIT_COLOR_SCHEME_PARENT_PAGE" val="2_3"/>
</p:tagLst>
</file>

<file path=ppt/tags/tag1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8"/>
  <p:tag name="KSO_WM_UNIT_COLOR_SCHEME_PARENT_PAGE" val="2_3"/>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9"/>
  <p:tag name="KSO_WM_UNIT_COLOR_SCHEME_PARENT_PAGE" val="2_3"/>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0"/>
  <p:tag name="KSO_WM_UNIT_COLOR_SCHEME_PARENT_PAGE" val="2_3"/>
</p:tagLst>
</file>

<file path=ppt/tags/tag1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1"/>
  <p:tag name="KSO_WM_UNIT_COLOR_SCHEME_PARENT_PAGE" val="2_3"/>
</p:tagLst>
</file>

<file path=ppt/tags/tag1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2"/>
  <p:tag name="KSO_WM_UNIT_COLOR_SCHEME_PARENT_PAGE" val="2_3"/>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3"/>
  <p:tag name="KSO_WM_UNIT_COLOR_SCHEME_PARENT_PAGE" val="2_3"/>
</p:tagLst>
</file>

<file path=ppt/tags/tag1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4"/>
  <p:tag name="KSO_WM_UNIT_COLOR_SCHEME_PARENT_PAGE" val="2_3"/>
</p:tagLst>
</file>

<file path=ppt/tags/tag1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5"/>
  <p:tag name="KSO_WM_UNIT_COLOR_SCHEME_PARENT_PAGE" val="2_3"/>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0"/>
  <p:tag name="KSO_WM_UNIT_COLOR_SCHEME_PARENT_PAGE" val="2_1"/>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6"/>
  <p:tag name="KSO_WM_UNIT_COLOR_SCHEME_PARENT_PAGE" val="2_3"/>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7"/>
  <p:tag name="KSO_WM_UNIT_COLOR_SCHEME_PARENT_PAGE" val="2_3"/>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8"/>
  <p:tag name="KSO_WM_UNIT_COLOR_SCHEME_PARENT_PAGE" val="2_3"/>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9"/>
  <p:tag name="KSO_WM_UNIT_COLOR_SCHEME_PARENT_PAGE" val="2_3"/>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0"/>
  <p:tag name="KSO_WM_UNIT_COLOR_SCHEME_PARENT_PAGE" val="2_3"/>
</p:tagLst>
</file>

<file path=ppt/tags/tag1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1"/>
  <p:tag name="KSO_WM_UNIT_COLOR_SCHEME_PARENT_PAGE" val="2_3"/>
</p:tagLst>
</file>

<file path=ppt/tags/tag1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2"/>
  <p:tag name="KSO_WM_UNIT_COLOR_SCHEME_PARENT_PAGE" val="2_3"/>
</p:tagLst>
</file>

<file path=ppt/tags/tag1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3"/>
  <p:tag name="KSO_WM_UNIT_COLOR_SCHEME_PARENT_PAGE" val="2_3"/>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4"/>
  <p:tag name="KSO_WM_UNIT_COLOR_SCHEME_PARENT_PAGE" val="2_3"/>
</p:tagLst>
</file>

<file path=ppt/tags/tag1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5"/>
  <p:tag name="KSO_WM_UNIT_COLOR_SCHEME_PARENT_PAGE" val="2_3"/>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1"/>
  <p:tag name="KSO_WM_UNIT_COLOR_SCHEME_PARENT_PAGE" val="2_1"/>
</p:tagLst>
</file>

<file path=ppt/tags/tag1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6"/>
  <p:tag name="KSO_WM_UNIT_COLOR_SCHEME_PARENT_PAGE" val="2_3"/>
</p:tagLst>
</file>

<file path=ppt/tags/tag1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7"/>
  <p:tag name="KSO_WM_UNIT_COLOR_SCHEME_PARENT_PAGE" val="2_3"/>
</p:tagLst>
</file>

<file path=ppt/tags/tag1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8"/>
  <p:tag name="KSO_WM_UNIT_COLOR_SCHEME_PARENT_PAGE" val="2_3"/>
</p:tagLst>
</file>

<file path=ppt/tags/tag1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9"/>
  <p:tag name="KSO_WM_UNIT_COLOR_SCHEME_PARENT_PAGE" val="2_3"/>
</p:tagLst>
</file>

<file path=ppt/tags/tag1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0"/>
  <p:tag name="KSO_WM_UNIT_COLOR_SCHEME_PARENT_PAGE" val="2_3"/>
</p:tagLst>
</file>

<file path=ppt/tags/tag1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1"/>
  <p:tag name="KSO_WM_UNIT_COLOR_SCHEME_PARENT_PAGE" val="2_3"/>
</p:tagLst>
</file>

<file path=ppt/tags/tag1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2"/>
  <p:tag name="KSO_WM_UNIT_COLOR_SCHEME_PARENT_PAGE" val="2_3"/>
</p:tagLst>
</file>

<file path=ppt/tags/tag1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3"/>
  <p:tag name="KSO_WM_UNIT_COLOR_SCHEME_PARENT_PAGE" val="2_3"/>
</p:tagLst>
</file>

<file path=ppt/tags/tag1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4"/>
  <p:tag name="KSO_WM_UNIT_COLOR_SCHEME_PARENT_PAGE" val="2_3"/>
</p:tagLst>
</file>

<file path=ppt/tags/tag1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5"/>
  <p:tag name="KSO_WM_UNIT_COLOR_SCHEME_PARENT_PAGE" val="2_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2"/>
  <p:tag name="KSO_WM_UNIT_COLOR_SCHEME_PARENT_PAGE" val="2_1"/>
</p:tagLst>
</file>

<file path=ppt/tags/tag1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6"/>
  <p:tag name="KSO_WM_UNIT_COLOR_SCHEME_PARENT_PAGE" val="2_3"/>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7"/>
  <p:tag name="KSO_WM_UNIT_COLOR_SCHEME_PARENT_PAGE" val="2_3"/>
</p:tagLst>
</file>

<file path=ppt/tags/tag1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8"/>
  <p:tag name="KSO_WM_UNIT_COLOR_SCHEME_PARENT_PAGE" val="2_3"/>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9"/>
  <p:tag name="KSO_WM_UNIT_COLOR_SCHEME_PARENT_PAGE" val="2_3"/>
</p:tagLst>
</file>

<file path=ppt/tags/tag1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0"/>
  <p:tag name="KSO_WM_UNIT_COLOR_SCHEME_PARENT_PAGE" val="2_3"/>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1"/>
  <p:tag name="KSO_WM_UNIT_COLOR_SCHEME_PARENT_PAGE" val="2_3"/>
</p:tagLst>
</file>

<file path=ppt/tags/tag1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2"/>
  <p:tag name="KSO_WM_UNIT_COLOR_SCHEME_PARENT_PAGE" val="2_3"/>
</p:tagLst>
</file>

<file path=ppt/tags/tag1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3"/>
  <p:tag name="KSO_WM_UNIT_COLOR_SCHEME_PARENT_PAGE" val="2_3"/>
</p:tagLst>
</file>

<file path=ppt/tags/tag1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4"/>
  <p:tag name="KSO_WM_UNIT_COLOR_SCHEME_PARENT_PAGE" val="2_3"/>
</p:tagLst>
</file>

<file path=ppt/tags/tag1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5"/>
  <p:tag name="KSO_WM_UNIT_COLOR_SCHEME_PARENT_PAGE" val="2_3"/>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3"/>
  <p:tag name="KSO_WM_UNIT_COLOR_SCHEME_PARENT_PAGE" val="2_1"/>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6"/>
  <p:tag name="KSO_WM_UNIT_COLOR_SCHEME_PARENT_PAGE" val="2_3"/>
</p:tagLst>
</file>

<file path=ppt/tags/tag1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7"/>
  <p:tag name="KSO_WM_UNIT_COLOR_SCHEME_PARENT_PAGE" val="2_3"/>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8"/>
  <p:tag name="KSO_WM_UNIT_COLOR_SCHEME_PARENT_PAGE" val="2_3"/>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9"/>
  <p:tag name="KSO_WM_UNIT_COLOR_SCHEME_PARENT_PAGE" val="2_3"/>
</p:tagLst>
</file>

<file path=ppt/tags/tag1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0"/>
  <p:tag name="KSO_WM_UNIT_COLOR_SCHEME_PARENT_PAGE" val="2_3"/>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1"/>
  <p:tag name="KSO_WM_UNIT_COLOR_SCHEME_PARENT_PAGE" val="2_3"/>
</p:tagLst>
</file>

<file path=ppt/tags/tag1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2"/>
  <p:tag name="KSO_WM_UNIT_COLOR_SCHEME_PARENT_PAGE" val="2_3"/>
</p:tagLst>
</file>

<file path=ppt/tags/tag1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3"/>
  <p:tag name="KSO_WM_UNIT_COLOR_SCHEME_PARENT_PAGE" val="2_3"/>
</p:tagLst>
</file>

<file path=ppt/tags/tag1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4"/>
  <p:tag name="KSO_WM_UNIT_COLOR_SCHEME_PARENT_PAGE" val="2_3"/>
</p:tagLst>
</file>

<file path=ppt/tags/tag1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5"/>
  <p:tag name="KSO_WM_UNIT_COLOR_SCHEME_PARENT_PAGE" val="2_3"/>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4"/>
  <p:tag name="KSO_WM_UNIT_COLOR_SCHEME_PARENT_PAGE" val="2_1"/>
</p:tagLst>
</file>

<file path=ppt/tags/tag1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6"/>
  <p:tag name="KSO_WM_UNIT_COLOR_SCHEME_PARENT_PAGE" val="2_3"/>
</p:tagLst>
</file>

<file path=ppt/tags/tag1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7"/>
  <p:tag name="KSO_WM_UNIT_COLOR_SCHEME_PARENT_PAGE" val="2_3"/>
</p:tagLst>
</file>

<file path=ppt/tags/tag1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8"/>
  <p:tag name="KSO_WM_UNIT_COLOR_SCHEME_PARENT_PAGE" val="2_3"/>
</p:tagLst>
</file>

<file path=ppt/tags/tag1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9"/>
  <p:tag name="KSO_WM_UNIT_COLOR_SCHEME_PARENT_PAGE" val="2_3"/>
</p:tagLst>
</file>

<file path=ppt/tags/tag1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0"/>
  <p:tag name="KSO_WM_UNIT_COLOR_SCHEME_PARENT_PAGE" val="2_3"/>
</p:tagLst>
</file>

<file path=ppt/tags/tag1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1"/>
  <p:tag name="KSO_WM_UNIT_COLOR_SCHEME_PARENT_PAGE" val="2_3"/>
</p:tagLst>
</file>

<file path=ppt/tags/tag1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2"/>
  <p:tag name="KSO_WM_UNIT_COLOR_SCHEME_PARENT_PAGE" val="2_3"/>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3"/>
  <p:tag name="KSO_WM_UNIT_COLOR_SCHEME_PARENT_PAGE" val="2_3"/>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4"/>
  <p:tag name="KSO_WM_UNIT_COLOR_SCHEME_PARENT_PAGE" val="2_3"/>
</p:tagLst>
</file>

<file path=ppt/tags/tag1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5"/>
  <p:tag name="KSO_WM_UNIT_COLOR_SCHEME_PARENT_PAGE" val="2_3"/>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5"/>
  <p:tag name="KSO_WM_UNIT_COLOR_SCHEME_PARENT_PAGE" val="2_1"/>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6"/>
  <p:tag name="KSO_WM_UNIT_COLOR_SCHEME_PARENT_PAGE" val="2_3"/>
</p:tagLst>
</file>

<file path=ppt/tags/tag1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7"/>
  <p:tag name="KSO_WM_UNIT_COLOR_SCHEME_PARENT_PAGE" val="2_3"/>
</p:tagLst>
</file>

<file path=ppt/tags/tag1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8"/>
  <p:tag name="KSO_WM_UNIT_COLOR_SCHEME_PARENT_PAGE" val="2_3"/>
</p:tagLst>
</file>

<file path=ppt/tags/tag1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9"/>
  <p:tag name="KSO_WM_UNIT_COLOR_SCHEME_PARENT_PAGE" val="2_3"/>
</p:tagLst>
</file>

<file path=ppt/tags/tag1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0"/>
  <p:tag name="KSO_WM_UNIT_COLOR_SCHEME_PARENT_PAGE" val="2_3"/>
</p:tagLst>
</file>

<file path=ppt/tags/tag1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1"/>
  <p:tag name="KSO_WM_UNIT_COLOR_SCHEME_PARENT_PAGE" val="2_3"/>
</p:tagLst>
</file>

<file path=ppt/tags/tag1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2"/>
  <p:tag name="KSO_WM_UNIT_COLOR_SCHEME_PARENT_PAGE" val="2_3"/>
</p:tagLst>
</file>

<file path=ppt/tags/tag1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3"/>
  <p:tag name="KSO_WM_UNIT_COLOR_SCHEME_PARENT_PAGE" val="2_3"/>
</p:tagLst>
</file>

<file path=ppt/tags/tag1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4"/>
  <p:tag name="KSO_WM_UNIT_COLOR_SCHEME_PARENT_PAGE" val="2_3"/>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5"/>
  <p:tag name="KSO_WM_UNIT_COLOR_SCHEME_PARENT_PAGE" val="2_3"/>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6"/>
  <p:tag name="KSO_WM_UNIT_COLOR_SCHEME_PARENT_PAGE" val="2_1"/>
</p:tagLst>
</file>

<file path=ppt/tags/tag1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6"/>
  <p:tag name="KSO_WM_UNIT_COLOR_SCHEME_PARENT_PAGE" val="2_3"/>
</p:tagLst>
</file>

<file path=ppt/tags/tag1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7"/>
  <p:tag name="KSO_WM_UNIT_COLOR_SCHEME_PARENT_PAGE" val="2_3"/>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8"/>
  <p:tag name="KSO_WM_UNIT_COLOR_SCHEME_PARENT_PAGE" val="2_3"/>
</p:tagLst>
</file>

<file path=ppt/tags/tag1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9"/>
  <p:tag name="KSO_WM_UNIT_COLOR_SCHEME_PARENT_PAGE" val="2_3"/>
</p:tagLst>
</file>

<file path=ppt/tags/tag1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0"/>
  <p:tag name="KSO_WM_UNIT_COLOR_SCHEME_PARENT_PAGE" val="2_3"/>
</p:tagLst>
</file>

<file path=ppt/tags/tag1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1"/>
  <p:tag name="KSO_WM_UNIT_COLOR_SCHEME_PARENT_PAGE" val="2_3"/>
</p:tagLst>
</file>

<file path=ppt/tags/tag1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2"/>
  <p:tag name="KSO_WM_UNIT_COLOR_SCHEME_PARENT_PAGE" val="2_3"/>
</p:tagLst>
</file>

<file path=ppt/tags/tag1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3"/>
  <p:tag name="KSO_WM_UNIT_COLOR_SCHEME_PARENT_PAGE" val="2_3"/>
</p:tagLst>
</file>

<file path=ppt/tags/tag1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4"/>
  <p:tag name="KSO_WM_UNIT_COLOR_SCHEME_PARENT_PAGE" val="2_3"/>
</p:tagLst>
</file>

<file path=ppt/tags/tag1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5"/>
  <p:tag name="KSO_WM_UNIT_COLOR_SCHEME_PARENT_PAGE" val="2_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9"/>
  <p:tag name="KSO_WM_UNIT_COLOR_SCHEME_PARENT_PAGE" val="2_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7"/>
  <p:tag name="KSO_WM_UNIT_COLOR_SCHEME_PARENT_PAGE" val="2_1"/>
</p:tagLst>
</file>

<file path=ppt/tags/tag1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6"/>
  <p:tag name="KSO_WM_UNIT_COLOR_SCHEME_PARENT_PAGE" val="2_3"/>
</p:tagLst>
</file>

<file path=ppt/tags/tag1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7"/>
  <p:tag name="KSO_WM_UNIT_COLOR_SCHEME_PARENT_PAGE" val="2_3"/>
</p:tagLst>
</file>

<file path=ppt/tags/tag1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8"/>
  <p:tag name="KSO_WM_UNIT_COLOR_SCHEME_PARENT_PAGE" val="2_3"/>
</p:tagLst>
</file>

<file path=ppt/tags/tag1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9"/>
  <p:tag name="KSO_WM_UNIT_COLOR_SCHEME_PARENT_PAGE" val="2_3"/>
</p:tagLst>
</file>

<file path=ppt/tags/tag1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0"/>
  <p:tag name="KSO_WM_UNIT_COLOR_SCHEME_PARENT_PAGE" val="2_3"/>
</p:tagLst>
</file>

<file path=ppt/tags/tag1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1"/>
  <p:tag name="KSO_WM_UNIT_COLOR_SCHEME_PARENT_PAGE" val="2_3"/>
</p:tagLst>
</file>

<file path=ppt/tags/tag1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2"/>
  <p:tag name="KSO_WM_UNIT_COLOR_SCHEME_PARENT_PAGE" val="2_3"/>
</p:tagLst>
</file>

<file path=ppt/tags/tag1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3"/>
  <p:tag name="KSO_WM_UNIT_COLOR_SCHEME_PARENT_PAGE" val="2_3"/>
</p:tagLst>
</file>

<file path=ppt/tags/tag1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4"/>
  <p:tag name="KSO_WM_UNIT_COLOR_SCHEME_PARENT_PAGE" val="2_3"/>
</p:tagLst>
</file>

<file path=ppt/tags/tag1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5"/>
  <p:tag name="KSO_WM_UNIT_COLOR_SCHEME_PARENT_PAGE" val="2_3"/>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8"/>
  <p:tag name="KSO_WM_UNIT_COLOR_SCHEME_PARENT_PAGE" val="2_1"/>
</p:tagLst>
</file>

<file path=ppt/tags/tag1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6"/>
  <p:tag name="KSO_WM_UNIT_COLOR_SCHEME_PARENT_PAGE" val="2_3"/>
</p:tagLst>
</file>

<file path=ppt/tags/tag1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7"/>
  <p:tag name="KSO_WM_UNIT_COLOR_SCHEME_PARENT_PAGE" val="2_3"/>
</p:tagLst>
</file>

<file path=ppt/tags/tag1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8"/>
  <p:tag name="KSO_WM_UNIT_COLOR_SCHEME_PARENT_PAGE" val="2_3"/>
</p:tagLst>
</file>

<file path=ppt/tags/tag1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9"/>
  <p:tag name="KSO_WM_UNIT_COLOR_SCHEME_PARENT_PAGE" val="2_3"/>
</p:tagLst>
</file>

<file path=ppt/tags/tag1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0"/>
  <p:tag name="KSO_WM_UNIT_COLOR_SCHEME_PARENT_PAGE" val="2_3"/>
</p:tagLst>
</file>

<file path=ppt/tags/tag1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1"/>
  <p:tag name="KSO_WM_UNIT_COLOR_SCHEME_PARENT_PAGE" val="2_3"/>
</p:tagLst>
</file>

<file path=ppt/tags/tag1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2"/>
  <p:tag name="KSO_WM_UNIT_COLOR_SCHEME_PARENT_PAGE" val="2_3"/>
</p:tagLst>
</file>

<file path=ppt/tags/tag1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3"/>
  <p:tag name="KSO_WM_UNIT_COLOR_SCHEME_PARENT_PAGE" val="2_3"/>
</p:tagLst>
</file>

<file path=ppt/tags/tag1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4"/>
  <p:tag name="KSO_WM_UNIT_COLOR_SCHEME_PARENT_PAGE" val="2_3"/>
</p:tagLst>
</file>

<file path=ppt/tags/tag1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5"/>
  <p:tag name="KSO_WM_UNIT_COLOR_SCHEME_PARENT_PAGE" val="2_3"/>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89"/>
  <p:tag name="KSO_WM_UNIT_COLOR_SCHEME_PARENT_PAGE" val="2_1"/>
</p:tagLst>
</file>

<file path=ppt/tags/tag1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6"/>
  <p:tag name="KSO_WM_UNIT_COLOR_SCHEME_PARENT_PAGE" val="2_3"/>
</p:tagLst>
</file>

<file path=ppt/tags/tag1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7"/>
  <p:tag name="KSO_WM_UNIT_COLOR_SCHEME_PARENT_PAGE" val="2_3"/>
</p:tagLst>
</file>

<file path=ppt/tags/tag1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8"/>
  <p:tag name="KSO_WM_UNIT_COLOR_SCHEME_PARENT_PAGE" val="2_3"/>
</p:tagLst>
</file>

<file path=ppt/tags/tag1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9"/>
  <p:tag name="KSO_WM_UNIT_COLOR_SCHEME_PARENT_PAGE" val="2_3"/>
</p:tagLst>
</file>

<file path=ppt/tags/tag1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0"/>
  <p:tag name="KSO_WM_UNIT_COLOR_SCHEME_PARENT_PAGE" val="2_3"/>
</p:tagLst>
</file>

<file path=ppt/tags/tag1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1"/>
  <p:tag name="KSO_WM_UNIT_COLOR_SCHEME_PARENT_PAGE" val="2_3"/>
</p:tagLst>
</file>

<file path=ppt/tags/tag1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2"/>
  <p:tag name="KSO_WM_UNIT_COLOR_SCHEME_PARENT_PAGE" val="2_3"/>
</p:tagLst>
</file>

<file path=ppt/tags/tag1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3"/>
  <p:tag name="KSO_WM_UNIT_COLOR_SCHEME_PARENT_PAGE" val="2_3"/>
</p:tagLst>
</file>

<file path=ppt/tags/tag1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4"/>
  <p:tag name="KSO_WM_UNIT_COLOR_SCHEME_PARENT_PAGE" val="2_3"/>
</p:tagLst>
</file>

<file path=ppt/tags/tag1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5"/>
  <p:tag name="KSO_WM_UNIT_COLOR_SCHEME_PARENT_PAGE" val="2_3"/>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0"/>
  <p:tag name="KSO_WM_UNIT_COLOR_SCHEME_PARENT_PAGE" val="2_1"/>
</p:tagLst>
</file>

<file path=ppt/tags/tag1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6"/>
  <p:tag name="KSO_WM_UNIT_COLOR_SCHEME_PARENT_PAGE" val="2_3"/>
</p:tagLst>
</file>

<file path=ppt/tags/tag1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7"/>
  <p:tag name="KSO_WM_UNIT_COLOR_SCHEME_PARENT_PAGE" val="2_3"/>
</p:tagLst>
</file>

<file path=ppt/tags/tag1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8"/>
  <p:tag name="KSO_WM_UNIT_COLOR_SCHEME_PARENT_PAGE" val="2_3"/>
</p:tagLst>
</file>

<file path=ppt/tags/tag1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9"/>
  <p:tag name="KSO_WM_UNIT_COLOR_SCHEME_PARENT_PAGE" val="2_3"/>
</p:tagLst>
</file>

<file path=ppt/tags/tag1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0"/>
  <p:tag name="KSO_WM_UNIT_COLOR_SCHEME_PARENT_PAGE" val="2_3"/>
</p:tagLst>
</file>

<file path=ppt/tags/tag1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1"/>
  <p:tag name="KSO_WM_UNIT_COLOR_SCHEME_PARENT_PAGE" val="2_3"/>
</p:tagLst>
</file>

<file path=ppt/tags/tag1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2"/>
  <p:tag name="KSO_WM_UNIT_COLOR_SCHEME_PARENT_PAGE" val="2_3"/>
</p:tagLst>
</file>

<file path=ppt/tags/tag1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3"/>
  <p:tag name="KSO_WM_UNIT_COLOR_SCHEME_PARENT_PAGE" val="2_3"/>
</p:tagLst>
</file>

<file path=ppt/tags/tag1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4"/>
  <p:tag name="KSO_WM_UNIT_COLOR_SCHEME_PARENT_PAGE" val="2_3"/>
</p:tagLst>
</file>

<file path=ppt/tags/tag1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5"/>
  <p:tag name="KSO_WM_UNIT_COLOR_SCHEME_PARENT_PAGE" val="2_3"/>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1"/>
  <p:tag name="KSO_WM_UNIT_COLOR_SCHEME_PARENT_PAGE" val="2_1"/>
</p:tagLst>
</file>

<file path=ppt/tags/tag1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6"/>
  <p:tag name="KSO_WM_UNIT_COLOR_SCHEME_PARENT_PAGE" val="2_3"/>
</p:tagLst>
</file>

<file path=ppt/tags/tag1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7"/>
  <p:tag name="KSO_WM_UNIT_COLOR_SCHEME_PARENT_PAGE" val="2_3"/>
</p:tagLst>
</file>

<file path=ppt/tags/tag1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8"/>
  <p:tag name="KSO_WM_UNIT_COLOR_SCHEME_PARENT_PAGE" val="2_3"/>
</p:tagLst>
</file>

<file path=ppt/tags/tag1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9"/>
  <p:tag name="KSO_WM_UNIT_COLOR_SCHEME_PARENT_PAGE" val="2_3"/>
</p:tagLst>
</file>

<file path=ppt/tags/tag1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0"/>
  <p:tag name="KSO_WM_UNIT_COLOR_SCHEME_PARENT_PAGE" val="2_3"/>
</p:tagLst>
</file>

<file path=ppt/tags/tag1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1"/>
  <p:tag name="KSO_WM_UNIT_COLOR_SCHEME_PARENT_PAGE" val="2_3"/>
</p:tagLst>
</file>

<file path=ppt/tags/tag1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2"/>
  <p:tag name="KSO_WM_UNIT_COLOR_SCHEME_PARENT_PAGE" val="2_3"/>
</p:tagLst>
</file>

<file path=ppt/tags/tag1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3"/>
  <p:tag name="KSO_WM_UNIT_COLOR_SCHEME_PARENT_PAGE" val="2_3"/>
</p:tagLst>
</file>

<file path=ppt/tags/tag1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4"/>
  <p:tag name="KSO_WM_UNIT_COLOR_SCHEME_PARENT_PAGE" val="2_3"/>
</p:tagLst>
</file>

<file path=ppt/tags/tag1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5"/>
  <p:tag name="KSO_WM_UNIT_COLOR_SCHEME_PARENT_PAGE" val="2_3"/>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2"/>
  <p:tag name="KSO_WM_UNIT_COLOR_SCHEME_PARENT_PAGE" val="2_1"/>
</p:tagLst>
</file>

<file path=ppt/tags/tag1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6"/>
  <p:tag name="KSO_WM_UNIT_COLOR_SCHEME_PARENT_PAGE" val="2_3"/>
</p:tagLst>
</file>

<file path=ppt/tags/tag1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7"/>
  <p:tag name="KSO_WM_UNIT_COLOR_SCHEME_PARENT_PAGE" val="2_3"/>
</p:tagLst>
</file>

<file path=ppt/tags/tag1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8"/>
  <p:tag name="KSO_WM_UNIT_COLOR_SCHEME_PARENT_PAGE" val="2_3"/>
</p:tagLst>
</file>

<file path=ppt/tags/tag1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9"/>
  <p:tag name="KSO_WM_UNIT_COLOR_SCHEME_PARENT_PAGE" val="2_3"/>
</p:tagLst>
</file>

<file path=ppt/tags/tag1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0"/>
  <p:tag name="KSO_WM_UNIT_COLOR_SCHEME_PARENT_PAGE" val="2_3"/>
</p:tagLst>
</file>

<file path=ppt/tags/tag1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1"/>
  <p:tag name="KSO_WM_UNIT_COLOR_SCHEME_PARENT_PAGE" val="2_3"/>
</p:tagLst>
</file>

<file path=ppt/tags/tag1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2"/>
  <p:tag name="KSO_WM_UNIT_COLOR_SCHEME_PARENT_PAGE" val="2_3"/>
</p:tagLst>
</file>

<file path=ppt/tags/tag1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3"/>
  <p:tag name="KSO_WM_UNIT_COLOR_SCHEME_PARENT_PAGE" val="2_3"/>
</p:tagLst>
</file>

<file path=ppt/tags/tag1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4"/>
  <p:tag name="KSO_WM_UNIT_COLOR_SCHEME_PARENT_PAGE" val="2_3"/>
</p:tagLst>
</file>

<file path=ppt/tags/tag1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5"/>
  <p:tag name="KSO_WM_UNIT_COLOR_SCHEME_PARENT_PAGE" val="2_3"/>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3"/>
  <p:tag name="KSO_WM_UNIT_COLOR_SCHEME_PARENT_PAGE" val="2_1"/>
</p:tagLst>
</file>

<file path=ppt/tags/tag1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6"/>
  <p:tag name="KSO_WM_UNIT_COLOR_SCHEME_PARENT_PAGE" val="2_3"/>
</p:tagLst>
</file>

<file path=ppt/tags/tag1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7"/>
  <p:tag name="KSO_WM_UNIT_COLOR_SCHEME_PARENT_PAGE" val="2_3"/>
</p:tagLst>
</file>

<file path=ppt/tags/tag1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8"/>
  <p:tag name="KSO_WM_UNIT_COLOR_SCHEME_PARENT_PAGE" val="2_3"/>
</p:tagLst>
</file>

<file path=ppt/tags/tag1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9"/>
  <p:tag name="KSO_WM_UNIT_COLOR_SCHEME_PARENT_PAGE" val="2_3"/>
</p:tagLst>
</file>

<file path=ppt/tags/tag1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0"/>
  <p:tag name="KSO_WM_UNIT_COLOR_SCHEME_PARENT_PAGE" val="2_3"/>
</p:tagLst>
</file>

<file path=ppt/tags/tag1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1"/>
  <p:tag name="KSO_WM_UNIT_COLOR_SCHEME_PARENT_PAGE" val="2_3"/>
</p:tagLst>
</file>

<file path=ppt/tags/tag1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2"/>
  <p:tag name="KSO_WM_UNIT_COLOR_SCHEME_PARENT_PAGE" val="2_3"/>
</p:tagLst>
</file>

<file path=ppt/tags/tag1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3"/>
  <p:tag name="KSO_WM_UNIT_COLOR_SCHEME_PARENT_PAGE" val="2_3"/>
</p:tagLst>
</file>

<file path=ppt/tags/tag1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4"/>
  <p:tag name="KSO_WM_UNIT_COLOR_SCHEME_PARENT_PAGE" val="2_3"/>
</p:tagLst>
</file>

<file path=ppt/tags/tag1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5"/>
  <p:tag name="KSO_WM_UNIT_COLOR_SCHEME_PARENT_PAGE" val="2_3"/>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4"/>
  <p:tag name="KSO_WM_UNIT_COLOR_SCHEME_PARENT_PAGE" val="2_1"/>
</p:tagLst>
</file>

<file path=ppt/tags/tag1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6"/>
  <p:tag name="KSO_WM_UNIT_COLOR_SCHEME_PARENT_PAGE" val="2_3"/>
</p:tagLst>
</file>

<file path=ppt/tags/tag1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7"/>
  <p:tag name="KSO_WM_UNIT_COLOR_SCHEME_PARENT_PAGE" val="2_3"/>
</p:tagLst>
</file>

<file path=ppt/tags/tag1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8"/>
  <p:tag name="KSO_WM_UNIT_COLOR_SCHEME_PARENT_PAGE" val="2_3"/>
</p:tagLst>
</file>

<file path=ppt/tags/tag1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9"/>
  <p:tag name="KSO_WM_UNIT_COLOR_SCHEME_PARENT_PAGE" val="2_3"/>
</p:tagLst>
</file>

<file path=ppt/tags/tag1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0"/>
  <p:tag name="KSO_WM_UNIT_COLOR_SCHEME_PARENT_PAGE" val="2_3"/>
</p:tagLst>
</file>

<file path=ppt/tags/tag1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1"/>
  <p:tag name="KSO_WM_UNIT_COLOR_SCHEME_PARENT_PAGE" val="2_3"/>
</p:tagLst>
</file>

<file path=ppt/tags/tag1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2"/>
  <p:tag name="KSO_WM_UNIT_COLOR_SCHEME_PARENT_PAGE" val="2_3"/>
</p:tagLst>
</file>

<file path=ppt/tags/tag1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3"/>
  <p:tag name="KSO_WM_UNIT_COLOR_SCHEME_PARENT_PAGE" val="2_3"/>
</p:tagLst>
</file>

<file path=ppt/tags/tag1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4"/>
  <p:tag name="KSO_WM_UNIT_COLOR_SCHEME_PARENT_PAGE" val="2_3"/>
</p:tagLst>
</file>

<file path=ppt/tags/tag1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5"/>
  <p:tag name="KSO_WM_UNIT_COLOR_SCHEME_PARENT_PAGE" val="2_3"/>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5"/>
  <p:tag name="KSO_WM_UNIT_COLOR_SCHEME_PARENT_PAGE" val="2_1"/>
</p:tagLst>
</file>

<file path=ppt/tags/tag1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6"/>
  <p:tag name="KSO_WM_UNIT_COLOR_SCHEME_PARENT_PAGE" val="2_3"/>
</p:tagLst>
</file>

<file path=ppt/tags/tag1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7"/>
  <p:tag name="KSO_WM_UNIT_COLOR_SCHEME_PARENT_PAGE" val="2_3"/>
</p:tagLst>
</file>

<file path=ppt/tags/tag1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8"/>
  <p:tag name="KSO_WM_UNIT_COLOR_SCHEME_PARENT_PAGE" val="2_3"/>
</p:tagLst>
</file>

<file path=ppt/tags/tag1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9"/>
  <p:tag name="KSO_WM_UNIT_COLOR_SCHEME_PARENT_PAGE" val="2_3"/>
</p:tagLst>
</file>

<file path=ppt/tags/tag1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0"/>
  <p:tag name="KSO_WM_UNIT_COLOR_SCHEME_PARENT_PAGE" val="2_3"/>
</p:tagLst>
</file>

<file path=ppt/tags/tag1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1"/>
  <p:tag name="KSO_WM_UNIT_COLOR_SCHEME_PARENT_PAGE" val="2_3"/>
</p:tagLst>
</file>

<file path=ppt/tags/tag1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2"/>
  <p:tag name="KSO_WM_UNIT_COLOR_SCHEME_PARENT_PAGE" val="2_3"/>
</p:tagLst>
</file>

<file path=ppt/tags/tag1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3"/>
  <p:tag name="KSO_WM_UNIT_COLOR_SCHEME_PARENT_PAGE" val="2_3"/>
</p:tagLst>
</file>

<file path=ppt/tags/tag1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4"/>
  <p:tag name="KSO_WM_UNIT_COLOR_SCHEME_PARENT_PAGE" val="2_3"/>
</p:tagLst>
</file>

<file path=ppt/tags/tag1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5"/>
  <p:tag name="KSO_WM_UNIT_COLOR_SCHEME_PARENT_PAGE" val="2_3"/>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6"/>
  <p:tag name="KSO_WM_UNIT_COLOR_SCHEME_PARENT_PAGE" val="2_1"/>
</p:tagLst>
</file>

<file path=ppt/tags/tag1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6"/>
  <p:tag name="KSO_WM_UNIT_COLOR_SCHEME_PARENT_PAGE" val="2_3"/>
</p:tagLst>
</file>

<file path=ppt/tags/tag1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7"/>
  <p:tag name="KSO_WM_UNIT_COLOR_SCHEME_PARENT_PAGE" val="2_3"/>
</p:tagLst>
</file>

<file path=ppt/tags/tag1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8"/>
  <p:tag name="KSO_WM_UNIT_COLOR_SCHEME_PARENT_PAGE" val="2_3"/>
</p:tagLst>
</file>

<file path=ppt/tags/tag1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9"/>
  <p:tag name="KSO_WM_UNIT_COLOR_SCHEME_PARENT_PAGE" val="2_3"/>
</p:tagLst>
</file>

<file path=ppt/tags/tag1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0"/>
  <p:tag name="KSO_WM_UNIT_COLOR_SCHEME_PARENT_PAGE" val="2_3"/>
</p:tagLst>
</file>

<file path=ppt/tags/tag1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1"/>
  <p:tag name="KSO_WM_UNIT_COLOR_SCHEME_PARENT_PAGE" val="2_3"/>
</p:tagLst>
</file>

<file path=ppt/tags/tag1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2"/>
  <p:tag name="KSO_WM_UNIT_COLOR_SCHEME_PARENT_PAGE" val="2_3"/>
</p:tagLst>
</file>

<file path=ppt/tags/tag1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3"/>
  <p:tag name="KSO_WM_UNIT_COLOR_SCHEME_PARENT_PAGE" val="2_3"/>
</p:tagLst>
</file>

<file path=ppt/tags/tag1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4"/>
  <p:tag name="KSO_WM_UNIT_COLOR_SCHEME_PARENT_PAGE" val="2_3"/>
</p:tagLst>
</file>

<file path=ppt/tags/tag1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5"/>
  <p:tag name="KSO_WM_UNIT_COLOR_SCHEME_PARENT_PAGE" val="2_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0"/>
  <p:tag name="KSO_WM_UNIT_COLOR_SCHEME_PARENT_PAGE" val="2_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7"/>
  <p:tag name="KSO_WM_UNIT_COLOR_SCHEME_PARENT_PAGE" val="2_1"/>
</p:tagLst>
</file>

<file path=ppt/tags/tag1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6"/>
  <p:tag name="KSO_WM_UNIT_COLOR_SCHEME_PARENT_PAGE" val="2_3"/>
</p:tagLst>
</file>

<file path=ppt/tags/tag1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7"/>
  <p:tag name="KSO_WM_UNIT_COLOR_SCHEME_PARENT_PAGE" val="2_3"/>
</p:tagLst>
</file>

<file path=ppt/tags/tag1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8"/>
  <p:tag name="KSO_WM_UNIT_COLOR_SCHEME_PARENT_PAGE" val="2_3"/>
</p:tagLst>
</file>

<file path=ppt/tags/tag1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9"/>
  <p:tag name="KSO_WM_UNIT_COLOR_SCHEME_PARENT_PAGE" val="2_3"/>
</p:tagLst>
</file>

<file path=ppt/tags/tag1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0"/>
  <p:tag name="KSO_WM_UNIT_COLOR_SCHEME_PARENT_PAGE" val="2_3"/>
</p:tagLst>
</file>

<file path=ppt/tags/tag1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1"/>
  <p:tag name="KSO_WM_UNIT_COLOR_SCHEME_PARENT_PAGE" val="2_3"/>
</p:tagLst>
</file>

<file path=ppt/tags/tag1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2"/>
  <p:tag name="KSO_WM_UNIT_COLOR_SCHEME_PARENT_PAGE" val="2_3"/>
</p:tagLst>
</file>

<file path=ppt/tags/tag1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3"/>
  <p:tag name="KSO_WM_UNIT_COLOR_SCHEME_PARENT_PAGE" val="2_3"/>
</p:tagLst>
</file>

<file path=ppt/tags/tag1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4"/>
  <p:tag name="KSO_WM_UNIT_COLOR_SCHEME_PARENT_PAGE" val="2_3"/>
</p:tagLst>
</file>

<file path=ppt/tags/tag1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5"/>
  <p:tag name="KSO_WM_UNIT_COLOR_SCHEME_PARENT_PAGE" val="2_3"/>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8"/>
  <p:tag name="KSO_WM_UNIT_COLOR_SCHEME_PARENT_PAGE" val="2_1"/>
</p:tagLst>
</file>

<file path=ppt/tags/tag1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6"/>
  <p:tag name="KSO_WM_UNIT_COLOR_SCHEME_PARENT_PAGE" val="2_3"/>
</p:tagLst>
</file>

<file path=ppt/tags/tag1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7"/>
  <p:tag name="KSO_WM_UNIT_COLOR_SCHEME_PARENT_PAGE" val="2_3"/>
</p:tagLst>
</file>

<file path=ppt/tags/tag1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8"/>
  <p:tag name="KSO_WM_UNIT_COLOR_SCHEME_PARENT_PAGE" val="2_3"/>
</p:tagLst>
</file>

<file path=ppt/tags/tag1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9"/>
  <p:tag name="KSO_WM_UNIT_COLOR_SCHEME_PARENT_PAGE" val="2_3"/>
</p:tagLst>
</file>

<file path=ppt/tags/tag1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0"/>
  <p:tag name="KSO_WM_UNIT_COLOR_SCHEME_PARENT_PAGE" val="2_3"/>
</p:tagLst>
</file>

<file path=ppt/tags/tag1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1"/>
  <p:tag name="KSO_WM_UNIT_COLOR_SCHEME_PARENT_PAGE" val="2_3"/>
</p:tagLst>
</file>

<file path=ppt/tags/tag1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2"/>
  <p:tag name="KSO_WM_UNIT_COLOR_SCHEME_PARENT_PAGE" val="2_3"/>
</p:tagLst>
</file>

<file path=ppt/tags/tag1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3"/>
  <p:tag name="KSO_WM_UNIT_COLOR_SCHEME_PARENT_PAGE" val="2_3"/>
</p:tagLst>
</file>

<file path=ppt/tags/tag1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4"/>
  <p:tag name="KSO_WM_UNIT_COLOR_SCHEME_PARENT_PAGE" val="2_3"/>
</p:tagLst>
</file>

<file path=ppt/tags/tag1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5"/>
  <p:tag name="KSO_WM_UNIT_COLOR_SCHEME_PARENT_PAGE" val="2_3"/>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99"/>
  <p:tag name="KSO_WM_UNIT_COLOR_SCHEME_PARENT_PAGE" val="2_1"/>
</p:tagLst>
</file>

<file path=ppt/tags/tag1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6"/>
  <p:tag name="KSO_WM_UNIT_COLOR_SCHEME_PARENT_PAGE" val="2_3"/>
</p:tagLst>
</file>

<file path=ppt/tags/tag1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7"/>
  <p:tag name="KSO_WM_UNIT_COLOR_SCHEME_PARENT_PAGE" val="2_3"/>
</p:tagLst>
</file>

<file path=ppt/tags/tag1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8"/>
  <p:tag name="KSO_WM_UNIT_COLOR_SCHEME_PARENT_PAGE" val="2_3"/>
</p:tagLst>
</file>

<file path=ppt/tags/tag1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9"/>
  <p:tag name="KSO_WM_UNIT_COLOR_SCHEME_PARENT_PAGE" val="2_3"/>
</p:tagLst>
</file>

<file path=ppt/tags/tag1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0"/>
  <p:tag name="KSO_WM_UNIT_COLOR_SCHEME_PARENT_PAGE" val="2_3"/>
</p:tagLst>
</file>

<file path=ppt/tags/tag1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1"/>
  <p:tag name="KSO_WM_UNIT_COLOR_SCHEME_PARENT_PAGE" val="2_3"/>
</p:tagLst>
</file>

<file path=ppt/tags/tag1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2"/>
  <p:tag name="KSO_WM_UNIT_COLOR_SCHEME_PARENT_PAGE" val="2_3"/>
</p:tagLst>
</file>

<file path=ppt/tags/tag1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3"/>
  <p:tag name="KSO_WM_UNIT_COLOR_SCHEME_PARENT_PAGE" val="2_3"/>
</p:tagLst>
</file>

<file path=ppt/tags/tag1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4"/>
  <p:tag name="KSO_WM_UNIT_COLOR_SCHEME_PARENT_PAGE" val="2_3"/>
</p:tagLst>
</file>

<file path=ppt/tags/tag1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5"/>
  <p:tag name="KSO_WM_UNIT_COLOR_SCHEME_PARENT_PAGE" val="2_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0"/>
  <p:tag name="KSO_WM_UNIT_COLOR_SCHEME_PARENT_PAGE" val="2_1"/>
</p:tagLst>
</file>

<file path=ppt/tags/tag1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6"/>
  <p:tag name="KSO_WM_UNIT_COLOR_SCHEME_PARENT_PAGE" val="2_3"/>
</p:tagLst>
</file>

<file path=ppt/tags/tag1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7"/>
  <p:tag name="KSO_WM_UNIT_COLOR_SCHEME_PARENT_PAGE" val="2_3"/>
</p:tagLst>
</file>

<file path=ppt/tags/tag1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8"/>
  <p:tag name="KSO_WM_UNIT_COLOR_SCHEME_PARENT_PAGE" val="2_3"/>
</p:tagLst>
</file>

<file path=ppt/tags/tag1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49"/>
  <p:tag name="KSO_WM_UNIT_COLOR_SCHEME_PARENT_PAGE" val="2_3"/>
</p:tagLst>
</file>

<file path=ppt/tags/tag1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0"/>
  <p:tag name="KSO_WM_UNIT_COLOR_SCHEME_PARENT_PAGE" val="2_3"/>
</p:tagLst>
</file>

<file path=ppt/tags/tag1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1"/>
  <p:tag name="KSO_WM_UNIT_COLOR_SCHEME_PARENT_PAGE" val="2_3"/>
</p:tagLst>
</file>

<file path=ppt/tags/tag1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2"/>
  <p:tag name="KSO_WM_UNIT_COLOR_SCHEME_PARENT_PAGE" val="2_3"/>
</p:tagLst>
</file>

<file path=ppt/tags/tag1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3"/>
  <p:tag name="KSO_WM_UNIT_COLOR_SCHEME_PARENT_PAGE" val="2_3"/>
</p:tagLst>
</file>

<file path=ppt/tags/tag1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4"/>
  <p:tag name="KSO_WM_UNIT_COLOR_SCHEME_PARENT_PAGE" val="2_3"/>
</p:tagLst>
</file>

<file path=ppt/tags/tag1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5"/>
  <p:tag name="KSO_WM_UNIT_COLOR_SCHEME_PARENT_PAGE" val="2_3"/>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1"/>
  <p:tag name="KSO_WM_UNIT_COLOR_SCHEME_PARENT_PAGE" val="2_1"/>
</p:tagLst>
</file>

<file path=ppt/tags/tag1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6"/>
  <p:tag name="KSO_WM_UNIT_COLOR_SCHEME_PARENT_PAGE" val="2_3"/>
</p:tagLst>
</file>

<file path=ppt/tags/tag1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7"/>
  <p:tag name="KSO_WM_UNIT_COLOR_SCHEME_PARENT_PAGE" val="2_3"/>
</p:tagLst>
</file>

<file path=ppt/tags/tag1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8"/>
  <p:tag name="KSO_WM_UNIT_COLOR_SCHEME_PARENT_PAGE" val="2_3"/>
</p:tagLst>
</file>

<file path=ppt/tags/tag1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59"/>
  <p:tag name="KSO_WM_UNIT_COLOR_SCHEME_PARENT_PAGE" val="2_3"/>
</p:tagLst>
</file>

<file path=ppt/tags/tag1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0"/>
  <p:tag name="KSO_WM_UNIT_COLOR_SCHEME_PARENT_PAGE" val="2_3"/>
</p:tagLst>
</file>

<file path=ppt/tags/tag1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1"/>
  <p:tag name="KSO_WM_UNIT_COLOR_SCHEME_PARENT_PAGE" val="2_3"/>
</p:tagLst>
</file>

<file path=ppt/tags/tag1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2"/>
  <p:tag name="KSO_WM_UNIT_COLOR_SCHEME_PARENT_PAGE" val="2_3"/>
</p:tagLst>
</file>

<file path=ppt/tags/tag1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3"/>
  <p:tag name="KSO_WM_UNIT_COLOR_SCHEME_PARENT_PAGE" val="2_3"/>
</p:tagLst>
</file>

<file path=ppt/tags/tag1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4"/>
  <p:tag name="KSO_WM_UNIT_COLOR_SCHEME_PARENT_PAGE" val="2_3"/>
</p:tagLst>
</file>

<file path=ppt/tags/tag1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5"/>
  <p:tag name="KSO_WM_UNIT_COLOR_SCHEME_PARENT_PAGE" val="2_3"/>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2"/>
  <p:tag name="KSO_WM_UNIT_COLOR_SCHEME_PARENT_PAGE" val="2_1"/>
</p:tagLst>
</file>

<file path=ppt/tags/tag1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6"/>
  <p:tag name="KSO_WM_UNIT_COLOR_SCHEME_PARENT_PAGE" val="2_3"/>
</p:tagLst>
</file>

<file path=ppt/tags/tag1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7"/>
  <p:tag name="KSO_WM_UNIT_COLOR_SCHEME_PARENT_PAGE" val="2_3"/>
</p:tagLst>
</file>

<file path=ppt/tags/tag1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8"/>
  <p:tag name="KSO_WM_UNIT_COLOR_SCHEME_PARENT_PAGE" val="2_3"/>
</p:tagLst>
</file>

<file path=ppt/tags/tag1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69"/>
  <p:tag name="KSO_WM_UNIT_COLOR_SCHEME_PARENT_PAGE" val="2_3"/>
</p:tagLst>
</file>

<file path=ppt/tags/tag1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0"/>
  <p:tag name="KSO_WM_UNIT_COLOR_SCHEME_PARENT_PAGE" val="2_3"/>
</p:tagLst>
</file>

<file path=ppt/tags/tag1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1"/>
  <p:tag name="KSO_WM_UNIT_COLOR_SCHEME_PARENT_PAGE" val="2_3"/>
</p:tagLst>
</file>

<file path=ppt/tags/tag1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2"/>
  <p:tag name="KSO_WM_UNIT_COLOR_SCHEME_PARENT_PAGE" val="2_3"/>
</p:tagLst>
</file>

<file path=ppt/tags/tag1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3"/>
  <p:tag name="KSO_WM_UNIT_COLOR_SCHEME_PARENT_PAGE" val="2_3"/>
</p:tagLst>
</file>

<file path=ppt/tags/tag1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4"/>
  <p:tag name="KSO_WM_UNIT_COLOR_SCHEME_PARENT_PAGE" val="2_3"/>
</p:tagLst>
</file>

<file path=ppt/tags/tag1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5"/>
  <p:tag name="KSO_WM_UNIT_COLOR_SCHEME_PARENT_PAGE" val="2_3"/>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3"/>
  <p:tag name="KSO_WM_UNIT_COLOR_SCHEME_PARENT_PAGE" val="2_1"/>
</p:tagLst>
</file>

<file path=ppt/tags/tag1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6"/>
  <p:tag name="KSO_WM_UNIT_COLOR_SCHEME_PARENT_PAGE" val="2_3"/>
</p:tagLst>
</file>

<file path=ppt/tags/tag1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7"/>
  <p:tag name="KSO_WM_UNIT_COLOR_SCHEME_PARENT_PAGE" val="2_3"/>
</p:tagLst>
</file>

<file path=ppt/tags/tag1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8"/>
  <p:tag name="KSO_WM_UNIT_COLOR_SCHEME_PARENT_PAGE" val="2_3"/>
</p:tagLst>
</file>

<file path=ppt/tags/tag1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79"/>
  <p:tag name="KSO_WM_UNIT_COLOR_SCHEME_PARENT_PAGE" val="2_3"/>
</p:tagLst>
</file>

<file path=ppt/tags/tag1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0"/>
  <p:tag name="KSO_WM_UNIT_COLOR_SCHEME_PARENT_PAGE" val="2_3"/>
</p:tagLst>
</file>

<file path=ppt/tags/tag1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1"/>
  <p:tag name="KSO_WM_UNIT_COLOR_SCHEME_PARENT_PAGE" val="2_3"/>
</p:tagLst>
</file>

<file path=ppt/tags/tag1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2"/>
  <p:tag name="KSO_WM_UNIT_COLOR_SCHEME_PARENT_PAGE" val="2_3"/>
</p:tagLst>
</file>

<file path=ppt/tags/tag1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3"/>
  <p:tag name="KSO_WM_UNIT_COLOR_SCHEME_PARENT_PAGE" val="2_3"/>
</p:tagLst>
</file>

<file path=ppt/tags/tag1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4"/>
  <p:tag name="KSO_WM_UNIT_COLOR_SCHEME_PARENT_PAGE" val="2_3"/>
</p:tagLst>
</file>

<file path=ppt/tags/tag1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5"/>
  <p:tag name="KSO_WM_UNIT_COLOR_SCHEME_PARENT_PAGE" val="2_3"/>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4"/>
  <p:tag name="KSO_WM_UNIT_COLOR_SCHEME_PARENT_PAGE" val="2_1"/>
</p:tagLst>
</file>

<file path=ppt/tags/tag1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6"/>
  <p:tag name="KSO_WM_UNIT_COLOR_SCHEME_PARENT_PAGE" val="2_3"/>
</p:tagLst>
</file>

<file path=ppt/tags/tag1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7"/>
  <p:tag name="KSO_WM_UNIT_COLOR_SCHEME_PARENT_PAGE" val="2_3"/>
</p:tagLst>
</file>

<file path=ppt/tags/tag1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8"/>
  <p:tag name="KSO_WM_UNIT_COLOR_SCHEME_PARENT_PAGE" val="2_3"/>
</p:tagLst>
</file>

<file path=ppt/tags/tag1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89"/>
  <p:tag name="KSO_WM_UNIT_COLOR_SCHEME_PARENT_PAGE" val="2_3"/>
</p:tagLst>
</file>

<file path=ppt/tags/tag1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0"/>
  <p:tag name="KSO_WM_UNIT_COLOR_SCHEME_PARENT_PAGE" val="2_3"/>
</p:tagLst>
</file>

<file path=ppt/tags/tag1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1"/>
  <p:tag name="KSO_WM_UNIT_COLOR_SCHEME_PARENT_PAGE" val="2_3"/>
</p:tagLst>
</file>

<file path=ppt/tags/tag1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2"/>
  <p:tag name="KSO_WM_UNIT_COLOR_SCHEME_PARENT_PAGE" val="2_3"/>
</p:tagLst>
</file>

<file path=ppt/tags/tag1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3"/>
  <p:tag name="KSO_WM_UNIT_COLOR_SCHEME_PARENT_PAGE" val="2_3"/>
</p:tagLst>
</file>

<file path=ppt/tags/tag1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4"/>
  <p:tag name="KSO_WM_UNIT_COLOR_SCHEME_PARENT_PAGE" val="2_3"/>
</p:tagLst>
</file>

<file path=ppt/tags/tag1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5"/>
  <p:tag name="KSO_WM_UNIT_COLOR_SCHEME_PARENT_PAGE" val="2_3"/>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5"/>
  <p:tag name="KSO_WM_UNIT_COLOR_SCHEME_PARENT_PAGE" val="2_1"/>
</p:tagLst>
</file>

<file path=ppt/tags/tag1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6"/>
  <p:tag name="KSO_WM_UNIT_COLOR_SCHEME_PARENT_PAGE" val="2_3"/>
</p:tagLst>
</file>

<file path=ppt/tags/tag1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7"/>
  <p:tag name="KSO_WM_UNIT_COLOR_SCHEME_PARENT_PAGE" val="2_3"/>
</p:tagLst>
</file>

<file path=ppt/tags/tag1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8"/>
  <p:tag name="KSO_WM_UNIT_COLOR_SCHEME_PARENT_PAGE" val="2_3"/>
</p:tagLst>
</file>

<file path=ppt/tags/tag1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99"/>
  <p:tag name="KSO_WM_UNIT_COLOR_SCHEME_PARENT_PAGE" val="2_3"/>
</p:tagLst>
</file>

<file path=ppt/tags/tag1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0"/>
  <p:tag name="KSO_WM_UNIT_COLOR_SCHEME_PARENT_PAGE" val="2_3"/>
</p:tagLst>
</file>

<file path=ppt/tags/tag1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1"/>
  <p:tag name="KSO_WM_UNIT_COLOR_SCHEME_PARENT_PAGE" val="2_3"/>
</p:tagLst>
</file>

<file path=ppt/tags/tag1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2"/>
  <p:tag name="KSO_WM_UNIT_COLOR_SCHEME_PARENT_PAGE" val="2_3"/>
</p:tagLst>
</file>

<file path=ppt/tags/tag1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3"/>
  <p:tag name="KSO_WM_UNIT_COLOR_SCHEME_PARENT_PAGE" val="2_3"/>
</p:tagLst>
</file>

<file path=ppt/tags/tag1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4"/>
  <p:tag name="KSO_WM_UNIT_COLOR_SCHEME_PARENT_PAGE" val="2_3"/>
</p:tagLst>
</file>

<file path=ppt/tags/tag1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5"/>
  <p:tag name="KSO_WM_UNIT_COLOR_SCHEME_PARENT_PAGE" val="2_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6"/>
  <p:tag name="KSO_WM_UNIT_COLOR_SCHEME_PARENT_PAGE" val="2_1"/>
</p:tagLst>
</file>

<file path=ppt/tags/tag1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6"/>
  <p:tag name="KSO_WM_UNIT_COLOR_SCHEME_PARENT_PAGE" val="2_3"/>
</p:tagLst>
</file>

<file path=ppt/tags/tag1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7"/>
  <p:tag name="KSO_WM_UNIT_COLOR_SCHEME_PARENT_PAGE" val="2_3"/>
</p:tagLst>
</file>

<file path=ppt/tags/tag1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8"/>
  <p:tag name="KSO_WM_UNIT_COLOR_SCHEME_PARENT_PAGE" val="2_3"/>
</p:tagLst>
</file>

<file path=ppt/tags/tag1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09"/>
  <p:tag name="KSO_WM_UNIT_COLOR_SCHEME_PARENT_PAGE" val="2_3"/>
</p:tagLst>
</file>

<file path=ppt/tags/tag1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0"/>
  <p:tag name="KSO_WM_UNIT_COLOR_SCHEME_PARENT_PAGE" val="2_3"/>
</p:tagLst>
</file>

<file path=ppt/tags/tag1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1"/>
  <p:tag name="KSO_WM_UNIT_COLOR_SCHEME_PARENT_PAGE" val="2_3"/>
</p:tagLst>
</file>

<file path=ppt/tags/tag1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2"/>
  <p:tag name="KSO_WM_UNIT_COLOR_SCHEME_PARENT_PAGE" val="2_3"/>
</p:tagLst>
</file>

<file path=ppt/tags/tag1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3"/>
  <p:tag name="KSO_WM_UNIT_COLOR_SCHEME_PARENT_PAGE" val="2_3"/>
</p:tagLst>
</file>

<file path=ppt/tags/tag1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4"/>
  <p:tag name="KSO_WM_UNIT_COLOR_SCHEME_PARENT_PAGE" val="2_3"/>
</p:tagLst>
</file>

<file path=ppt/tags/tag1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5"/>
  <p:tag name="KSO_WM_UNIT_COLOR_SCHEME_PARENT_PAGE" val="2_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1"/>
  <p:tag name="KSO_WM_UNIT_COLOR_SCHEME_PARENT_PAGE" val="2_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7"/>
  <p:tag name="KSO_WM_UNIT_COLOR_SCHEME_PARENT_PAGE" val="2_1"/>
</p:tagLst>
</file>

<file path=ppt/tags/tag1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6"/>
  <p:tag name="KSO_WM_UNIT_COLOR_SCHEME_PARENT_PAGE" val="2_3"/>
</p:tagLst>
</file>

<file path=ppt/tags/tag1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7"/>
  <p:tag name="KSO_WM_UNIT_COLOR_SCHEME_PARENT_PAGE" val="2_3"/>
</p:tagLst>
</file>

<file path=ppt/tags/tag1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8"/>
  <p:tag name="KSO_WM_UNIT_COLOR_SCHEME_PARENT_PAGE" val="2_3"/>
</p:tagLst>
</file>

<file path=ppt/tags/tag1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19"/>
  <p:tag name="KSO_WM_UNIT_COLOR_SCHEME_PARENT_PAGE" val="2_3"/>
</p:tagLst>
</file>

<file path=ppt/tags/tag1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0"/>
  <p:tag name="KSO_WM_UNIT_COLOR_SCHEME_PARENT_PAGE" val="2_3"/>
</p:tagLst>
</file>

<file path=ppt/tags/tag1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1"/>
  <p:tag name="KSO_WM_UNIT_COLOR_SCHEME_PARENT_PAGE" val="2_3"/>
</p:tagLst>
</file>

<file path=ppt/tags/tag1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2"/>
  <p:tag name="KSO_WM_UNIT_COLOR_SCHEME_PARENT_PAGE" val="2_3"/>
</p:tagLst>
</file>

<file path=ppt/tags/tag1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3"/>
  <p:tag name="KSO_WM_UNIT_COLOR_SCHEME_PARENT_PAGE" val="2_3"/>
</p:tagLst>
</file>

<file path=ppt/tags/tag1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4"/>
  <p:tag name="KSO_WM_UNIT_COLOR_SCHEME_PARENT_PAGE" val="2_3"/>
</p:tagLst>
</file>

<file path=ppt/tags/tag1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5"/>
  <p:tag name="KSO_WM_UNIT_COLOR_SCHEME_PARENT_PAGE" val="2_3"/>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8"/>
  <p:tag name="KSO_WM_UNIT_COLOR_SCHEME_PARENT_PAGE" val="2_1"/>
</p:tagLst>
</file>

<file path=ppt/tags/tag1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6"/>
  <p:tag name="KSO_WM_UNIT_COLOR_SCHEME_PARENT_PAGE" val="2_3"/>
</p:tagLst>
</file>

<file path=ppt/tags/tag1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7"/>
  <p:tag name="KSO_WM_UNIT_COLOR_SCHEME_PARENT_PAGE" val="2_3"/>
</p:tagLst>
</file>

<file path=ppt/tags/tag1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8"/>
  <p:tag name="KSO_WM_UNIT_COLOR_SCHEME_PARENT_PAGE" val="2_3"/>
</p:tagLst>
</file>

<file path=ppt/tags/tag1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29"/>
  <p:tag name="KSO_WM_UNIT_COLOR_SCHEME_PARENT_PAGE" val="2_3"/>
</p:tagLst>
</file>

<file path=ppt/tags/tag1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0"/>
  <p:tag name="KSO_WM_UNIT_COLOR_SCHEME_PARENT_PAGE" val="2_3"/>
</p:tagLst>
</file>

<file path=ppt/tags/tag1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1"/>
  <p:tag name="KSO_WM_UNIT_COLOR_SCHEME_PARENT_PAGE" val="2_3"/>
</p:tagLst>
</file>

<file path=ppt/tags/tag1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2"/>
  <p:tag name="KSO_WM_UNIT_COLOR_SCHEME_PARENT_PAGE" val="2_3"/>
</p:tagLst>
</file>

<file path=ppt/tags/tag1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3"/>
  <p:tag name="KSO_WM_UNIT_COLOR_SCHEME_PARENT_PAGE" val="2_3"/>
</p:tagLst>
</file>

<file path=ppt/tags/tag1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4"/>
  <p:tag name="KSO_WM_UNIT_COLOR_SCHEME_PARENT_PAGE" val="2_3"/>
</p:tagLst>
</file>

<file path=ppt/tags/tag1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5"/>
  <p:tag name="KSO_WM_UNIT_COLOR_SCHEME_PARENT_PAGE" val="2_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09"/>
  <p:tag name="KSO_WM_UNIT_COLOR_SCHEME_PARENT_PAGE" val="2_1"/>
</p:tagLst>
</file>

<file path=ppt/tags/tag1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6"/>
  <p:tag name="KSO_WM_UNIT_COLOR_SCHEME_PARENT_PAGE" val="2_3"/>
</p:tagLst>
</file>

<file path=ppt/tags/tag1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7"/>
  <p:tag name="KSO_WM_UNIT_COLOR_SCHEME_PARENT_PAGE" val="2_3"/>
</p:tagLst>
</file>

<file path=ppt/tags/tag1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8"/>
  <p:tag name="KSO_WM_UNIT_COLOR_SCHEME_PARENT_PAGE" val="2_3"/>
</p:tagLst>
</file>

<file path=ppt/tags/tag1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39"/>
  <p:tag name="KSO_WM_UNIT_COLOR_SCHEME_PARENT_PAGE" val="2_3"/>
</p:tagLst>
</file>

<file path=ppt/tags/tag1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0"/>
  <p:tag name="KSO_WM_UNIT_COLOR_SCHEME_PARENT_PAGE" val="2_3"/>
</p:tagLst>
</file>

<file path=ppt/tags/tag1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1"/>
  <p:tag name="KSO_WM_UNIT_COLOR_SCHEME_PARENT_PAGE" val="2_3"/>
</p:tagLst>
</file>

<file path=ppt/tags/tag1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2"/>
  <p:tag name="KSO_WM_UNIT_COLOR_SCHEME_PARENT_PAGE" val="2_3"/>
</p:tagLst>
</file>

<file path=ppt/tags/tag1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3"/>
  <p:tag name="KSO_WM_UNIT_COLOR_SCHEME_PARENT_PAGE" val="2_3"/>
</p:tagLst>
</file>

<file path=ppt/tags/tag1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4"/>
  <p:tag name="KSO_WM_UNIT_COLOR_SCHEME_PARENT_PAGE" val="2_3"/>
</p:tagLst>
</file>

<file path=ppt/tags/tag1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5"/>
  <p:tag name="KSO_WM_UNIT_COLOR_SCHEME_PARENT_PAGE" val="2_3"/>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0"/>
  <p:tag name="KSO_WM_UNIT_COLOR_SCHEME_PARENT_PAGE" val="2_1"/>
</p:tagLst>
</file>

<file path=ppt/tags/tag1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6"/>
  <p:tag name="KSO_WM_UNIT_COLOR_SCHEME_PARENT_PAGE" val="2_3"/>
</p:tagLst>
</file>

<file path=ppt/tags/tag1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7"/>
  <p:tag name="KSO_WM_UNIT_COLOR_SCHEME_PARENT_PAGE" val="2_3"/>
</p:tagLst>
</file>

<file path=ppt/tags/tag1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8"/>
  <p:tag name="KSO_WM_UNIT_COLOR_SCHEME_PARENT_PAGE" val="2_3"/>
</p:tagLst>
</file>

<file path=ppt/tags/tag1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49"/>
  <p:tag name="KSO_WM_UNIT_COLOR_SCHEME_PARENT_PAGE" val="2_3"/>
</p:tagLst>
</file>

<file path=ppt/tags/tag1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0"/>
  <p:tag name="KSO_WM_UNIT_COLOR_SCHEME_PARENT_PAGE" val="2_3"/>
</p:tagLst>
</file>

<file path=ppt/tags/tag1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1"/>
  <p:tag name="KSO_WM_UNIT_COLOR_SCHEME_PARENT_PAGE" val="2_3"/>
</p:tagLst>
</file>

<file path=ppt/tags/tag1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2"/>
  <p:tag name="KSO_WM_UNIT_COLOR_SCHEME_PARENT_PAGE" val="2_3"/>
</p:tagLst>
</file>

<file path=ppt/tags/tag1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3"/>
  <p:tag name="KSO_WM_UNIT_COLOR_SCHEME_PARENT_PAGE" val="2_3"/>
</p:tagLst>
</file>

<file path=ppt/tags/tag1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4"/>
  <p:tag name="KSO_WM_UNIT_COLOR_SCHEME_PARENT_PAGE" val="2_3"/>
</p:tagLst>
</file>

<file path=ppt/tags/tag1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5"/>
  <p:tag name="KSO_WM_UNIT_COLOR_SCHEME_PARENT_PAGE" val="2_3"/>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1"/>
  <p:tag name="KSO_WM_UNIT_COLOR_SCHEME_PARENT_PAGE" val="2_1"/>
</p:tagLst>
</file>

<file path=ppt/tags/tag1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6"/>
  <p:tag name="KSO_WM_UNIT_COLOR_SCHEME_PARENT_PAGE" val="2_3"/>
</p:tagLst>
</file>

<file path=ppt/tags/tag1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7"/>
  <p:tag name="KSO_WM_UNIT_COLOR_SCHEME_PARENT_PAGE" val="2_3"/>
</p:tagLst>
</file>

<file path=ppt/tags/tag1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8"/>
  <p:tag name="KSO_WM_UNIT_COLOR_SCHEME_PARENT_PAGE" val="2_3"/>
</p:tagLst>
</file>

<file path=ppt/tags/tag1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59"/>
  <p:tag name="KSO_WM_UNIT_COLOR_SCHEME_PARENT_PAGE" val="2_3"/>
</p:tagLst>
</file>

<file path=ppt/tags/tag1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0"/>
  <p:tag name="KSO_WM_UNIT_COLOR_SCHEME_PARENT_PAGE" val="2_3"/>
</p:tagLst>
</file>

<file path=ppt/tags/tag1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1"/>
  <p:tag name="KSO_WM_UNIT_COLOR_SCHEME_PARENT_PAGE" val="2_3"/>
</p:tagLst>
</file>

<file path=ppt/tags/tag1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2"/>
  <p:tag name="KSO_WM_UNIT_COLOR_SCHEME_PARENT_PAGE" val="2_3"/>
</p:tagLst>
</file>

<file path=ppt/tags/tag1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3"/>
  <p:tag name="KSO_WM_UNIT_COLOR_SCHEME_PARENT_PAGE" val="2_3"/>
</p:tagLst>
</file>

<file path=ppt/tags/tag1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4"/>
  <p:tag name="KSO_WM_UNIT_COLOR_SCHEME_PARENT_PAGE" val="2_3"/>
</p:tagLst>
</file>

<file path=ppt/tags/tag1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5"/>
  <p:tag name="KSO_WM_UNIT_COLOR_SCHEME_PARENT_PAGE" val="2_3"/>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2"/>
  <p:tag name="KSO_WM_UNIT_COLOR_SCHEME_PARENT_PAGE" val="2_1"/>
</p:tagLst>
</file>

<file path=ppt/tags/tag1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6"/>
  <p:tag name="KSO_WM_UNIT_COLOR_SCHEME_PARENT_PAGE" val="2_3"/>
</p:tagLst>
</file>

<file path=ppt/tags/tag1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7"/>
  <p:tag name="KSO_WM_UNIT_COLOR_SCHEME_PARENT_PAGE" val="2_3"/>
</p:tagLst>
</file>

<file path=ppt/tags/tag1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8"/>
  <p:tag name="KSO_WM_UNIT_COLOR_SCHEME_PARENT_PAGE" val="2_3"/>
</p:tagLst>
</file>

<file path=ppt/tags/tag1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69"/>
  <p:tag name="KSO_WM_UNIT_COLOR_SCHEME_PARENT_PAGE" val="2_3"/>
</p:tagLst>
</file>

<file path=ppt/tags/tag1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0"/>
  <p:tag name="KSO_WM_UNIT_COLOR_SCHEME_PARENT_PAGE" val="2_3"/>
</p:tagLst>
</file>

<file path=ppt/tags/tag1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1"/>
  <p:tag name="KSO_WM_UNIT_COLOR_SCHEME_PARENT_PAGE" val="2_3"/>
</p:tagLst>
</file>

<file path=ppt/tags/tag1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2"/>
  <p:tag name="KSO_WM_UNIT_COLOR_SCHEME_PARENT_PAGE" val="2_3"/>
</p:tagLst>
</file>

<file path=ppt/tags/tag1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3"/>
  <p:tag name="KSO_WM_UNIT_COLOR_SCHEME_PARENT_PAGE" val="2_3"/>
</p:tagLst>
</file>

<file path=ppt/tags/tag1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4"/>
  <p:tag name="KSO_WM_UNIT_COLOR_SCHEME_PARENT_PAGE" val="2_3"/>
</p:tagLst>
</file>

<file path=ppt/tags/tag1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5"/>
  <p:tag name="KSO_WM_UNIT_COLOR_SCHEME_PARENT_PAGE" val="2_3"/>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3"/>
  <p:tag name="KSO_WM_UNIT_COLOR_SCHEME_PARENT_PAGE" val="2_1"/>
</p:tagLst>
</file>

<file path=ppt/tags/tag1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6"/>
  <p:tag name="KSO_WM_UNIT_COLOR_SCHEME_PARENT_PAGE" val="2_3"/>
</p:tagLst>
</file>

<file path=ppt/tags/tag1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7"/>
  <p:tag name="KSO_WM_UNIT_COLOR_SCHEME_PARENT_PAGE" val="2_3"/>
</p:tagLst>
</file>

<file path=ppt/tags/tag1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8"/>
  <p:tag name="KSO_WM_UNIT_COLOR_SCHEME_PARENT_PAGE" val="2_3"/>
</p:tagLst>
</file>

<file path=ppt/tags/tag1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79"/>
  <p:tag name="KSO_WM_UNIT_COLOR_SCHEME_PARENT_PAGE" val="2_3"/>
</p:tagLst>
</file>

<file path=ppt/tags/tag1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0"/>
  <p:tag name="KSO_WM_UNIT_COLOR_SCHEME_PARENT_PAGE" val="2_3"/>
</p:tagLst>
</file>

<file path=ppt/tags/tag1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1"/>
  <p:tag name="KSO_WM_UNIT_COLOR_SCHEME_PARENT_PAGE" val="2_3"/>
</p:tagLst>
</file>

<file path=ppt/tags/tag1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2"/>
  <p:tag name="KSO_WM_UNIT_COLOR_SCHEME_PARENT_PAGE" val="2_3"/>
</p:tagLst>
</file>

<file path=ppt/tags/tag1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3"/>
  <p:tag name="KSO_WM_UNIT_COLOR_SCHEME_PARENT_PAGE" val="2_3"/>
</p:tagLst>
</file>

<file path=ppt/tags/tag1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4"/>
  <p:tag name="KSO_WM_UNIT_COLOR_SCHEME_PARENT_PAGE" val="2_3"/>
</p:tagLst>
</file>

<file path=ppt/tags/tag1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5"/>
  <p:tag name="KSO_WM_UNIT_COLOR_SCHEME_PARENT_PAGE" val="2_3"/>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4"/>
  <p:tag name="KSO_WM_UNIT_COLOR_SCHEME_PARENT_PAGE" val="2_1"/>
</p:tagLst>
</file>

<file path=ppt/tags/tag1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6"/>
  <p:tag name="KSO_WM_UNIT_COLOR_SCHEME_PARENT_PAGE" val="2_3"/>
</p:tagLst>
</file>

<file path=ppt/tags/tag1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7"/>
  <p:tag name="KSO_WM_UNIT_COLOR_SCHEME_PARENT_PAGE" val="2_3"/>
</p:tagLst>
</file>

<file path=ppt/tags/tag1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8"/>
  <p:tag name="KSO_WM_UNIT_COLOR_SCHEME_PARENT_PAGE" val="2_3"/>
</p:tagLst>
</file>

<file path=ppt/tags/tag1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89"/>
  <p:tag name="KSO_WM_UNIT_COLOR_SCHEME_PARENT_PAGE" val="2_3"/>
</p:tagLst>
</file>

<file path=ppt/tags/tag1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0"/>
  <p:tag name="KSO_WM_UNIT_COLOR_SCHEME_PARENT_PAGE" val="2_3"/>
</p:tagLst>
</file>

<file path=ppt/tags/tag1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1"/>
  <p:tag name="KSO_WM_UNIT_COLOR_SCHEME_PARENT_PAGE" val="2_3"/>
</p:tagLst>
</file>

<file path=ppt/tags/tag1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2"/>
  <p:tag name="KSO_WM_UNIT_COLOR_SCHEME_PARENT_PAGE" val="2_3"/>
</p:tagLst>
</file>

<file path=ppt/tags/tag1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3"/>
  <p:tag name="KSO_WM_UNIT_COLOR_SCHEME_PARENT_PAGE" val="2_3"/>
</p:tagLst>
</file>

<file path=ppt/tags/tag1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4"/>
  <p:tag name="KSO_WM_UNIT_COLOR_SCHEME_PARENT_PAGE" val="2_3"/>
</p:tagLst>
</file>

<file path=ppt/tags/tag1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5"/>
  <p:tag name="KSO_WM_UNIT_COLOR_SCHEME_PARENT_PAGE" val="2_3"/>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5"/>
  <p:tag name="KSO_WM_UNIT_COLOR_SCHEME_PARENT_PAGE" val="2_1"/>
</p:tagLst>
</file>

<file path=ppt/tags/tag1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6"/>
  <p:tag name="KSO_WM_UNIT_COLOR_SCHEME_PARENT_PAGE" val="2_3"/>
</p:tagLst>
</file>

<file path=ppt/tags/tag1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7"/>
  <p:tag name="KSO_WM_UNIT_COLOR_SCHEME_PARENT_PAGE" val="2_3"/>
</p:tagLst>
</file>

<file path=ppt/tags/tag1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8"/>
  <p:tag name="KSO_WM_UNIT_COLOR_SCHEME_PARENT_PAGE" val="2_3"/>
</p:tagLst>
</file>

<file path=ppt/tags/tag1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99"/>
  <p:tag name="KSO_WM_UNIT_COLOR_SCHEME_PARENT_PAGE" val="2_3"/>
</p:tagLst>
</file>

<file path=ppt/tags/tag1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0"/>
  <p:tag name="KSO_WM_UNIT_COLOR_SCHEME_PARENT_PAGE" val="2_3"/>
</p:tagLst>
</file>

<file path=ppt/tags/tag1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1"/>
  <p:tag name="KSO_WM_UNIT_COLOR_SCHEME_PARENT_PAGE" val="2_3"/>
</p:tagLst>
</file>

<file path=ppt/tags/tag1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2"/>
  <p:tag name="KSO_WM_UNIT_COLOR_SCHEME_PARENT_PAGE" val="2_3"/>
</p:tagLst>
</file>

<file path=ppt/tags/tag1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3"/>
  <p:tag name="KSO_WM_UNIT_COLOR_SCHEME_PARENT_PAGE" val="2_3"/>
</p:tagLst>
</file>

<file path=ppt/tags/tag1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4"/>
  <p:tag name="KSO_WM_UNIT_COLOR_SCHEME_PARENT_PAGE" val="2_3"/>
</p:tagLst>
</file>

<file path=ppt/tags/tag1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5"/>
  <p:tag name="KSO_WM_UNIT_COLOR_SCHEME_PARENT_PAGE" val="2_3"/>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6"/>
  <p:tag name="KSO_WM_UNIT_COLOR_SCHEME_PARENT_PAGE" val="2_1"/>
</p:tagLst>
</file>

<file path=ppt/tags/tag1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6"/>
  <p:tag name="KSO_WM_UNIT_COLOR_SCHEME_PARENT_PAGE" val="2_3"/>
</p:tagLst>
</file>

<file path=ppt/tags/tag1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7"/>
  <p:tag name="KSO_WM_UNIT_COLOR_SCHEME_PARENT_PAGE" val="2_3"/>
</p:tagLst>
</file>

<file path=ppt/tags/tag1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8"/>
  <p:tag name="KSO_WM_UNIT_COLOR_SCHEME_PARENT_PAGE" val="2_3"/>
</p:tagLst>
</file>

<file path=ppt/tags/tag1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09"/>
  <p:tag name="KSO_WM_UNIT_COLOR_SCHEME_PARENT_PAGE" val="2_3"/>
</p:tagLst>
</file>

<file path=ppt/tags/tag1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10"/>
  <p:tag name="KSO_WM_UNIT_COLOR_SCHEME_PARENT_PAGE" val="2_3"/>
</p:tagLst>
</file>

<file path=ppt/tags/tag1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11"/>
  <p:tag name="KSO_WM_UNIT_COLOR_SCHEME_PARENT_PAGE" val="2_3"/>
</p:tagLst>
</file>

<file path=ppt/tags/tag1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12"/>
  <p:tag name="KSO_WM_UNIT_COLOR_SCHEME_PARENT_PAGE" val="2_3"/>
</p:tagLst>
</file>

<file path=ppt/tags/tag1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13"/>
  <p:tag name="KSO_WM_UNIT_COLOR_SCHEME_PARENT_PAGE" val="2_3"/>
</p:tagLst>
</file>

<file path=ppt/tags/tag1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14"/>
  <p:tag name="KSO_WM_UNIT_COLOR_SCHEME_PARENT_PAGE" val="2_3"/>
</p:tagLst>
</file>

<file path=ppt/tags/tag1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15"/>
  <p:tag name="KSO_WM_UNIT_COLOR_SCHEME_PARENT_PAGE" val="2_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2"/>
  <p:tag name="KSO_WM_UNIT_COLOR_SCHEME_PARENT_PAGE" val="2_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7"/>
  <p:tag name="KSO_WM_UNIT_COLOR_SCHEME_PARENT_PAGE" val="2_1"/>
</p:tagLst>
</file>

<file path=ppt/tags/tag1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16"/>
  <p:tag name="KSO_WM_UNIT_COLOR_SCHEME_PARENT_PAGE" val="2_3"/>
</p:tagLst>
</file>

<file path=ppt/tags/tag1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17"/>
  <p:tag name="KSO_WM_UNIT_COLOR_SCHEME_PARENT_PAGE" val="2_3"/>
</p:tagLst>
</file>

<file path=ppt/tags/tag1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1"/>
  <p:tag name="KSO_WM_UNIT_COLOR_SCHEME_PARENT_PAGE" val="2_3"/>
</p:tagLst>
</file>

<file path=ppt/tags/tag1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
  <p:tag name="KSO_WM_UNIT_COLOR_SCHEME_PARENT_PAGE" val="2_3"/>
</p:tagLst>
</file>

<file path=ppt/tags/tag1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
  <p:tag name="KSO_WM_UNIT_COLOR_SCHEME_PARENT_PAGE" val="2_3"/>
</p:tagLst>
</file>

<file path=ppt/tags/tag1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
  <p:tag name="KSO_WM_UNIT_COLOR_SCHEME_PARENT_PAGE" val="2_3"/>
</p:tagLst>
</file>

<file path=ppt/tags/tag1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
  <p:tag name="KSO_WM_UNIT_COLOR_SCHEME_PARENT_PAGE" val="2_3"/>
</p:tagLst>
</file>

<file path=ppt/tags/tag1507.xml><?xml version="1.0" encoding="utf-8"?>
<p:tagLst xmlns:p="http://schemas.openxmlformats.org/presentationml/2006/main">
  <p:tag name="KSO_WM_SLIDE_COLORSCHEME_VERSION" val="3.2"/>
  <p:tag name="KSO_WM_UNIT_COLOR_SCHEME_SHAPE_ID" val="5"/>
  <p:tag name="KSO_WM_UNIT_COLOR_SCHEME_PARENT_PAGE" val="2_3"/>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2"/>
  <p:tag name="KSO_WM_UNIT_COLOR_SCHEME_PARENT_PAGE" val="2_4"/>
</p:tagLst>
</file>

<file path=ppt/tags/tag1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3"/>
  <p:tag name="KSO_WM_UNIT_COLOR_SCHEME_PARENT_PAGE" val="2_4"/>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8"/>
  <p:tag name="KSO_WM_UNIT_COLOR_SCHEME_PARENT_PAGE" val="2_1"/>
</p:tagLst>
</file>

<file path=ppt/tags/tag1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4"/>
  <p:tag name="KSO_WM_UNIT_COLOR_SCHEME_PARENT_PAGE" val="2_4"/>
</p:tagLst>
</file>

<file path=ppt/tags/tag1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5"/>
  <p:tag name="KSO_WM_UNIT_COLOR_SCHEME_PARENT_PAGE" val="2_4"/>
</p:tagLst>
</file>

<file path=ppt/tags/tag1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6"/>
  <p:tag name="KSO_WM_UNIT_COLOR_SCHEME_PARENT_PAGE" val="2_4"/>
</p:tagLst>
</file>

<file path=ppt/tags/tag1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7"/>
  <p:tag name="KSO_WM_UNIT_COLOR_SCHEME_PARENT_PAGE" val="2_4"/>
</p:tagLst>
</file>

<file path=ppt/tags/tag1514.xml><?xml version="1.0" encoding="utf-8"?>
<p:tagLst xmlns:p="http://schemas.openxmlformats.org/presentationml/2006/main">
  <p:tag name="KSO_WM_SLIDE_COLORSCHEME_VERSION" val="3.2"/>
  <p:tag name="KSO_WM_UNIT_COLOR_SCHEME_SHAPE_ID" val="8"/>
  <p:tag name="KSO_WM_UNIT_COLOR_SCHEME_PARENT_PAGE" val="2_4"/>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2"/>
  <p:tag name="KSO_WM_UNIT_COLOR_SCHEME_PARENT_PAGE" val="2_5"/>
</p:tagLst>
</file>

<file path=ppt/tags/tag1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3"/>
  <p:tag name="KSO_WM_UNIT_COLOR_SCHEME_PARENT_PAGE" val="2_5"/>
</p:tagLst>
</file>

<file path=ppt/tags/tag1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4"/>
  <p:tag name="KSO_WM_UNIT_COLOR_SCHEME_PARENT_PAGE" val="2_5"/>
</p:tagLst>
</file>

<file path=ppt/tags/tag1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5"/>
  <p:tag name="KSO_WM_UNIT_COLOR_SCHEME_PARENT_PAGE" val="2_5"/>
</p:tagLst>
</file>

<file path=ppt/tags/tag1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6"/>
  <p:tag name="KSO_WM_UNIT_COLOR_SCHEME_PARENT_PAGE" val="2_5"/>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19"/>
  <p:tag name="KSO_WM_UNIT_COLOR_SCHEME_PARENT_PAGE" val="2_1"/>
</p:tagLst>
</file>

<file path=ppt/tags/tag1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7"/>
  <p:tag name="KSO_WM_UNIT_COLOR_SCHEME_PARENT_PAGE" val="2_5"/>
</p:tagLst>
</file>

<file path=ppt/tags/tag1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8"/>
  <p:tag name="KSO_WM_UNIT_COLOR_SCHEME_PARENT_PAGE" val="2_5"/>
</p:tagLst>
</file>

<file path=ppt/tags/tag1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9"/>
  <p:tag name="KSO_WM_UNIT_COLOR_SCHEME_PARENT_PAGE" val="2_5"/>
</p:tagLst>
</file>

<file path=ppt/tags/tag1523.xml><?xml version="1.0" encoding="utf-8"?>
<p:tagLst xmlns:p="http://schemas.openxmlformats.org/presentationml/2006/main">
  <p:tag name="KSO_WM_SLIDE_COLORSCHEME_VERSION" val="3.2"/>
  <p:tag name="KSO_WM_UNIT_COLOR_SCHEME_SHAPE_ID" val="10"/>
  <p:tag name="KSO_WM_UNIT_COLOR_SCHEME_PARENT_PAGE" val="2_5"/>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2"/>
  <p:tag name="KSO_WM_UNIT_COLOR_SCHEME_PARENT_PAGE" val="2_6"/>
</p:tagLst>
</file>

<file path=ppt/tags/tag1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3"/>
  <p:tag name="KSO_WM_UNIT_COLOR_SCHEME_PARENT_PAGE" val="2_6"/>
</p:tagLst>
</file>

<file path=ppt/tags/tag1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4"/>
  <p:tag name="KSO_WM_UNIT_COLOR_SCHEME_PARENT_PAGE" val="2_6"/>
</p:tagLst>
</file>

<file path=ppt/tags/tag1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5"/>
  <p:tag name="KSO_WM_UNIT_COLOR_SCHEME_PARENT_PAGE" val="2_6"/>
</p:tagLst>
</file>

<file path=ppt/tags/tag1528.xml><?xml version="1.0" encoding="utf-8"?>
<p:tagLst xmlns:p="http://schemas.openxmlformats.org/presentationml/2006/main">
  <p:tag name="KSO_WM_SLIDE_COLORSCHEME_VERSION" val="3.2"/>
  <p:tag name="KSO_WM_UNIT_COLOR_SCHEME_SHAPE_ID" val="6"/>
  <p:tag name="KSO_WM_UNIT_COLOR_SCHEME_PARENT_PAGE" val="2_6"/>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2"/>
  <p:tag name="KSO_WM_UNIT_COLOR_SCHEME_PARENT_PAGE" val="2_7"/>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0"/>
  <p:tag name="KSO_WM_UNIT_COLOR_SCHEME_PARENT_PAGE" val="2_1"/>
</p:tagLst>
</file>

<file path=ppt/tags/tag1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3"/>
  <p:tag name="KSO_WM_UNIT_COLOR_SCHEME_PARENT_PAGE" val="2_7"/>
</p:tagLst>
</file>

<file path=ppt/tags/tag1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4"/>
  <p:tag name="KSO_WM_UNIT_COLOR_SCHEME_PARENT_PAGE" val="2_7"/>
</p:tagLst>
</file>

<file path=ppt/tags/tag1532.xml><?xml version="1.0" encoding="utf-8"?>
<p:tagLst xmlns:p="http://schemas.openxmlformats.org/presentationml/2006/main">
  <p:tag name="KSO_WM_SLIDE_COLORSCHEME_VERSION" val="3.2"/>
  <p:tag name="KSO_WM_UNIT_COLOR_SCHEME_SHAPE_ID" val="5"/>
  <p:tag name="KSO_WM_UNIT_COLOR_SCHEME_PARENT_PAGE" val="2_7"/>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2"/>
  <p:tag name="KSO_WM_UNIT_COLOR_SCHEME_PARENT_PAGE" val="2_8"/>
</p:tagLst>
</file>

<file path=ppt/tags/tag1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3"/>
  <p:tag name="KSO_WM_UNIT_COLOR_SCHEME_PARENT_PAGE" val="2_8"/>
</p:tagLst>
</file>

<file path=ppt/tags/tag1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4"/>
  <p:tag name="KSO_WM_UNIT_COLOR_SCHEME_PARENT_PAGE" val="2_8"/>
</p:tagLst>
</file>

<file path=ppt/tags/tag1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5"/>
  <p:tag name="KSO_WM_UNIT_COLOR_SCHEME_PARENT_PAGE" val="2_8"/>
</p:tagLst>
</file>

<file path=ppt/tags/tag1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6"/>
  <p:tag name="KSO_WM_UNIT_COLOR_SCHEME_PARENT_PAGE" val="2_8"/>
</p:tagLst>
</file>

<file path=ppt/tags/tag1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7"/>
  <p:tag name="KSO_WM_UNIT_COLOR_SCHEME_PARENT_PAGE" val="2_8"/>
</p:tagLst>
</file>

<file path=ppt/tags/tag1539.xml><?xml version="1.0" encoding="utf-8"?>
<p:tagLst xmlns:p="http://schemas.openxmlformats.org/presentationml/2006/main">
  <p:tag name="KSO_WM_SLIDE_COLORSCHEME_VERSION" val="3.2"/>
  <p:tag name="KSO_WM_UNIT_COLOR_SCHEME_SHAPE_ID" val="8"/>
  <p:tag name="KSO_WM_UNIT_COLOR_SCHEME_PARENT_PAGE" val="2_8"/>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1"/>
  <p:tag name="KSO_WM_UNIT_COLOR_SCHEME_PARENT_PAGE" val="2_1"/>
</p:tagLst>
</file>

<file path=ppt/tags/tag1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2"/>
  <p:tag name="KSO_WM_UNIT_COLOR_SCHEME_PARENT_PAGE" val="2_9"/>
</p:tagLst>
</file>

<file path=ppt/tags/tag1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3"/>
  <p:tag name="KSO_WM_UNIT_COLOR_SCHEME_PARENT_PAGE" val="2_9"/>
</p:tagLst>
</file>

<file path=ppt/tags/tag1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4"/>
  <p:tag name="KSO_WM_UNIT_COLOR_SCHEME_PARENT_PAGE" val="2_9"/>
</p:tagLst>
</file>

<file path=ppt/tags/tag1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5"/>
  <p:tag name="KSO_WM_UNIT_COLOR_SCHEME_PARENT_PAGE" val="2_9"/>
</p:tagLst>
</file>

<file path=ppt/tags/tag1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6"/>
  <p:tag name="KSO_WM_UNIT_COLOR_SCHEME_PARENT_PAGE" val="2_9"/>
</p:tagLst>
</file>

<file path=ppt/tags/tag1545.xml><?xml version="1.0" encoding="utf-8"?>
<p:tagLst xmlns:p="http://schemas.openxmlformats.org/presentationml/2006/main">
  <p:tag name="KSO_WM_SLIDE_COLORSCHEME_VERSION" val="3.2"/>
  <p:tag name="KSO_WM_UNIT_COLOR_SCHEME_SHAPE_ID" val="7"/>
  <p:tag name="KSO_WM_UNIT_COLOR_SCHEME_PARENT_PAGE" val="2_9"/>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3"/>
  <p:tag name="KSO_WM_UNIT_COLOR_SCHEME_PARENT_PAGE" val="2_10"/>
</p:tagLst>
</file>

<file path=ppt/tags/tag1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4"/>
  <p:tag name="KSO_WM_UNIT_COLOR_SCHEME_PARENT_PAGE" val="2_10"/>
</p:tagLst>
</file>

<file path=ppt/tags/tag1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5"/>
  <p:tag name="KSO_WM_UNIT_COLOR_SCHEME_PARENT_PAGE" val="2_10"/>
</p:tagLst>
</file>

<file path=ppt/tags/tag1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7"/>
  <p:tag name="KSO_WM_UNIT_COLOR_SCHEME_PARENT_PAGE" val="2_10"/>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2"/>
  <p:tag name="KSO_WM_UNIT_COLOR_SCHEME_PARENT_PAGE" val="2_1"/>
</p:tagLst>
</file>

<file path=ppt/tags/tag1550.xml><?xml version="1.0" encoding="utf-8"?>
<p:tagLst xmlns:p="http://schemas.openxmlformats.org/presentationml/2006/main">
  <p:tag name="KSO_WM_SLIDE_COLORSCHEME_VERSION" val="3.2"/>
  <p:tag name="KSO_WM_UNIT_COLOR_SCHEME_SHAPE_ID" val="2"/>
  <p:tag name="KSO_WM_UNIT_COLOR_SCHEME_PARENT_PAGE" val="2_10"/>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1"/>
  <p:tag name="KSO_WM_UNIT_COLOR_SCHEME_PARENT_PAGE" val="2_11"/>
</p:tagLst>
</file>

<file path=ppt/tags/tag1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2"/>
  <p:tag name="KSO_WM_UNIT_COLOR_SCHEME_PARENT_PAGE" val="2_11"/>
</p:tagLst>
</file>

<file path=ppt/tags/tag1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3"/>
  <p:tag name="KSO_WM_UNIT_COLOR_SCHEME_PARENT_PAGE" val="2_11"/>
</p:tagLst>
</file>

<file path=ppt/tags/tag1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4"/>
  <p:tag name="KSO_WM_UNIT_COLOR_SCHEME_PARENT_PAGE" val="2_11"/>
</p:tagLst>
</file>

<file path=ppt/tags/tag1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7"/>
  <p:tag name="KSO_WM_UNIT_COLOR_SCHEME_PARENT_PAGE" val="2_11"/>
</p:tagLst>
</file>

<file path=ppt/tags/tag1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8"/>
  <p:tag name="KSO_WM_UNIT_COLOR_SCHEME_PARENT_PAGE" val="2_11"/>
</p:tagLst>
</file>

<file path=ppt/tags/tag1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9"/>
  <p:tag name="KSO_WM_UNIT_COLOR_SCHEME_PARENT_PAGE" val="2_11"/>
</p:tagLst>
</file>

<file path=ppt/tags/tag1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30"/>
  <p:tag name="KSO_WM_UNIT_COLOR_SCHEME_PARENT_PAGE" val="2_11"/>
</p:tagLst>
</file>

<file path=ppt/tags/tag1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31"/>
  <p:tag name="KSO_WM_UNIT_COLOR_SCHEME_PARENT_PAGE" val="2_1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3"/>
  <p:tag name="KSO_WM_UNIT_COLOR_SCHEME_PARENT_PAGE" val="2_1"/>
</p:tagLst>
</file>

<file path=ppt/tags/tag1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6"/>
  <p:tag name="KSO_WM_UNIT_COLOR_SCHEME_PARENT_PAGE" val="2_11"/>
</p:tagLst>
</file>

<file path=ppt/tags/tag1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7"/>
  <p:tag name="KSO_WM_UNIT_COLOR_SCHEME_PARENT_PAGE" val="2_11"/>
</p:tagLst>
</file>

<file path=ppt/tags/tag1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8"/>
  <p:tag name="KSO_WM_UNIT_COLOR_SCHEME_PARENT_PAGE" val="2_11"/>
</p:tagLst>
</file>

<file path=ppt/tags/tag1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9"/>
  <p:tag name="KSO_WM_UNIT_COLOR_SCHEME_PARENT_PAGE" val="2_11"/>
</p:tagLst>
</file>

<file path=ppt/tags/tag1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0"/>
  <p:tag name="KSO_WM_UNIT_COLOR_SCHEME_PARENT_PAGE" val="2_11"/>
</p:tagLst>
</file>

<file path=ppt/tags/tag1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1"/>
  <p:tag name="KSO_WM_UNIT_COLOR_SCHEME_PARENT_PAGE" val="2_11"/>
</p:tagLst>
</file>

<file path=ppt/tags/tag1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2"/>
  <p:tag name="KSO_WM_UNIT_COLOR_SCHEME_PARENT_PAGE" val="2_11"/>
</p:tagLst>
</file>

<file path=ppt/tags/tag1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3"/>
  <p:tag name="KSO_WM_UNIT_COLOR_SCHEME_PARENT_PAGE" val="2_11"/>
</p:tagLst>
</file>

<file path=ppt/tags/tag1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4"/>
  <p:tag name="KSO_WM_UNIT_COLOR_SCHEME_PARENT_PAGE" val="2_11"/>
</p:tagLst>
</file>

<file path=ppt/tags/tag1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5"/>
  <p:tag name="KSO_WM_UNIT_COLOR_SCHEME_PARENT_PAGE" val="2_1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4"/>
  <p:tag name="KSO_WM_UNIT_COLOR_SCHEME_PARENT_PAGE" val="2_1"/>
</p:tagLst>
</file>

<file path=ppt/tags/tag1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6"/>
  <p:tag name="KSO_WM_UNIT_COLOR_SCHEME_PARENT_PAGE" val="2_11"/>
</p:tagLst>
</file>

<file path=ppt/tags/tag1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7"/>
  <p:tag name="KSO_WM_UNIT_COLOR_SCHEME_PARENT_PAGE" val="2_11"/>
</p:tagLst>
</file>

<file path=ppt/tags/tag1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8"/>
  <p:tag name="KSO_WM_UNIT_COLOR_SCHEME_PARENT_PAGE" val="2_11"/>
</p:tagLst>
</file>

<file path=ppt/tags/tag1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9"/>
  <p:tag name="KSO_WM_UNIT_COLOR_SCHEME_PARENT_PAGE" val="2_11"/>
</p:tagLst>
</file>

<file path=ppt/tags/tag1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0"/>
  <p:tag name="KSO_WM_UNIT_COLOR_SCHEME_PARENT_PAGE" val="2_11"/>
</p:tagLst>
</file>

<file path=ppt/tags/tag1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1"/>
  <p:tag name="KSO_WM_UNIT_COLOR_SCHEME_PARENT_PAGE" val="2_11"/>
</p:tagLst>
</file>

<file path=ppt/tags/tag1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2"/>
  <p:tag name="KSO_WM_UNIT_COLOR_SCHEME_PARENT_PAGE" val="2_11"/>
</p:tagLst>
</file>

<file path=ppt/tags/tag1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3"/>
  <p:tag name="KSO_WM_UNIT_COLOR_SCHEME_PARENT_PAGE" val="2_11"/>
</p:tagLst>
</file>

<file path=ppt/tags/tag1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4"/>
  <p:tag name="KSO_WM_UNIT_COLOR_SCHEME_PARENT_PAGE" val="2_11"/>
</p:tagLst>
</file>

<file path=ppt/tags/tag1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5"/>
  <p:tag name="KSO_WM_UNIT_COLOR_SCHEME_PARENT_PAGE" val="2_1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5"/>
  <p:tag name="KSO_WM_UNIT_COLOR_SCHEME_PARENT_PAGE" val="2_1"/>
</p:tagLst>
</file>

<file path=ppt/tags/tag1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6"/>
  <p:tag name="KSO_WM_UNIT_COLOR_SCHEME_PARENT_PAGE" val="2_11"/>
</p:tagLst>
</file>

<file path=ppt/tags/tag1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7"/>
  <p:tag name="KSO_WM_UNIT_COLOR_SCHEME_PARENT_PAGE" val="2_11"/>
</p:tagLst>
</file>

<file path=ppt/tags/tag1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8"/>
  <p:tag name="KSO_WM_UNIT_COLOR_SCHEME_PARENT_PAGE" val="2_11"/>
</p:tagLst>
</file>

<file path=ppt/tags/tag1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9"/>
  <p:tag name="KSO_WM_UNIT_COLOR_SCHEME_PARENT_PAGE" val="2_11"/>
</p:tagLst>
</file>

<file path=ppt/tags/tag1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0"/>
  <p:tag name="KSO_WM_UNIT_COLOR_SCHEME_PARENT_PAGE" val="2_11"/>
</p:tagLst>
</file>

<file path=ppt/tags/tag1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1"/>
  <p:tag name="KSO_WM_UNIT_COLOR_SCHEME_PARENT_PAGE" val="2_11"/>
</p:tagLst>
</file>

<file path=ppt/tags/tag1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2"/>
  <p:tag name="KSO_WM_UNIT_COLOR_SCHEME_PARENT_PAGE" val="2_11"/>
</p:tagLst>
</file>

<file path=ppt/tags/tag1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3"/>
  <p:tag name="KSO_WM_UNIT_COLOR_SCHEME_PARENT_PAGE" val="2_11"/>
</p:tagLst>
</file>

<file path=ppt/tags/tag1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4"/>
  <p:tag name="KSO_WM_UNIT_COLOR_SCHEME_PARENT_PAGE" val="2_11"/>
</p:tagLst>
</file>

<file path=ppt/tags/tag1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5"/>
  <p:tag name="KSO_WM_UNIT_COLOR_SCHEME_PARENT_PAGE" val="2_1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6"/>
  <p:tag name="KSO_WM_UNIT_COLOR_SCHEME_PARENT_PAGE" val="2_1"/>
</p:tagLst>
</file>

<file path=ppt/tags/tag1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6"/>
  <p:tag name="KSO_WM_UNIT_COLOR_SCHEME_PARENT_PAGE" val="2_11"/>
</p:tagLst>
</file>

<file path=ppt/tags/tag1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7"/>
  <p:tag name="KSO_WM_UNIT_COLOR_SCHEME_PARENT_PAGE" val="2_11"/>
</p:tagLst>
</file>

<file path=ppt/tags/tag1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8"/>
  <p:tag name="KSO_WM_UNIT_COLOR_SCHEME_PARENT_PAGE" val="2_11"/>
</p:tagLst>
</file>

<file path=ppt/tags/tag1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9"/>
  <p:tag name="KSO_WM_UNIT_COLOR_SCHEME_PARENT_PAGE" val="2_11"/>
</p:tagLst>
</file>

<file path=ppt/tags/tag1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0"/>
  <p:tag name="KSO_WM_UNIT_COLOR_SCHEME_PARENT_PAGE" val="2_11"/>
</p:tagLst>
</file>

<file path=ppt/tags/tag1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1"/>
  <p:tag name="KSO_WM_UNIT_COLOR_SCHEME_PARENT_PAGE" val="2_11"/>
</p:tagLst>
</file>

<file path=ppt/tags/tag1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2"/>
  <p:tag name="KSO_WM_UNIT_COLOR_SCHEME_PARENT_PAGE" val="2_11"/>
</p:tagLst>
</file>

<file path=ppt/tags/tag1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3"/>
  <p:tag name="KSO_WM_UNIT_COLOR_SCHEME_PARENT_PAGE" val="2_11"/>
</p:tagLst>
</file>

<file path=ppt/tags/tag1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4"/>
  <p:tag name="KSO_WM_UNIT_COLOR_SCHEME_PARENT_PAGE" val="2_11"/>
</p:tagLst>
</file>

<file path=ppt/tags/tag1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5"/>
  <p:tag name="KSO_WM_UNIT_COLOR_SCHEME_PARENT_PAGE" val="2_1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3"/>
  <p:tag name="KSO_WM_UNIT_COLOR_SCHEME_PARENT_PAGE" val="2_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7"/>
  <p:tag name="KSO_WM_UNIT_COLOR_SCHEME_PARENT_PAGE" val="2_1"/>
</p:tagLst>
</file>

<file path=ppt/tags/tag1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6"/>
  <p:tag name="KSO_WM_UNIT_COLOR_SCHEME_PARENT_PAGE" val="2_11"/>
</p:tagLst>
</file>

<file path=ppt/tags/tag1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7"/>
  <p:tag name="KSO_WM_UNIT_COLOR_SCHEME_PARENT_PAGE" val="2_11"/>
</p:tagLst>
</file>

<file path=ppt/tags/tag1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8"/>
  <p:tag name="KSO_WM_UNIT_COLOR_SCHEME_PARENT_PAGE" val="2_11"/>
</p:tagLst>
</file>

<file path=ppt/tags/tag1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9"/>
  <p:tag name="KSO_WM_UNIT_COLOR_SCHEME_PARENT_PAGE" val="2_11"/>
</p:tagLst>
</file>

<file path=ppt/tags/tag1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0"/>
  <p:tag name="KSO_WM_UNIT_COLOR_SCHEME_PARENT_PAGE" val="2_11"/>
</p:tagLst>
</file>

<file path=ppt/tags/tag1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1"/>
  <p:tag name="KSO_WM_UNIT_COLOR_SCHEME_PARENT_PAGE" val="2_11"/>
</p:tagLst>
</file>

<file path=ppt/tags/tag1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2"/>
  <p:tag name="KSO_WM_UNIT_COLOR_SCHEME_PARENT_PAGE" val="2_11"/>
</p:tagLst>
</file>

<file path=ppt/tags/tag1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3"/>
  <p:tag name="KSO_WM_UNIT_COLOR_SCHEME_PARENT_PAGE" val="2_11"/>
</p:tagLst>
</file>

<file path=ppt/tags/tag1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4"/>
  <p:tag name="KSO_WM_UNIT_COLOR_SCHEME_PARENT_PAGE" val="2_11"/>
</p:tagLst>
</file>

<file path=ppt/tags/tag1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5"/>
  <p:tag name="KSO_WM_UNIT_COLOR_SCHEME_PARENT_PAGE" val="2_1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8"/>
  <p:tag name="KSO_WM_UNIT_COLOR_SCHEME_PARENT_PAGE" val="2_1"/>
</p:tagLst>
</file>

<file path=ppt/tags/tag1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6"/>
  <p:tag name="KSO_WM_UNIT_COLOR_SCHEME_PARENT_PAGE" val="2_11"/>
</p:tagLst>
</file>

<file path=ppt/tags/tag1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7"/>
  <p:tag name="KSO_WM_UNIT_COLOR_SCHEME_PARENT_PAGE" val="2_11"/>
</p:tagLst>
</file>

<file path=ppt/tags/tag1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8"/>
  <p:tag name="KSO_WM_UNIT_COLOR_SCHEME_PARENT_PAGE" val="2_11"/>
</p:tagLst>
</file>

<file path=ppt/tags/tag1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9"/>
  <p:tag name="KSO_WM_UNIT_COLOR_SCHEME_PARENT_PAGE" val="2_11"/>
</p:tagLst>
</file>

<file path=ppt/tags/tag1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0"/>
  <p:tag name="KSO_WM_UNIT_COLOR_SCHEME_PARENT_PAGE" val="2_11"/>
</p:tagLst>
</file>

<file path=ppt/tags/tag1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1"/>
  <p:tag name="KSO_WM_UNIT_COLOR_SCHEME_PARENT_PAGE" val="2_11"/>
</p:tagLst>
</file>

<file path=ppt/tags/tag1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2"/>
  <p:tag name="KSO_WM_UNIT_COLOR_SCHEME_PARENT_PAGE" val="2_11"/>
</p:tagLst>
</file>

<file path=ppt/tags/tag1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3"/>
  <p:tag name="KSO_WM_UNIT_COLOR_SCHEME_PARENT_PAGE" val="2_11"/>
</p:tagLst>
</file>

<file path=ppt/tags/tag1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4"/>
  <p:tag name="KSO_WM_UNIT_COLOR_SCHEME_PARENT_PAGE" val="2_11"/>
</p:tagLst>
</file>

<file path=ppt/tags/tag1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5"/>
  <p:tag name="KSO_WM_UNIT_COLOR_SCHEME_PARENT_PAGE" val="2_1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29"/>
  <p:tag name="KSO_WM_UNIT_COLOR_SCHEME_PARENT_PAGE" val="2_1"/>
</p:tagLst>
</file>

<file path=ppt/tags/tag1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6"/>
  <p:tag name="KSO_WM_UNIT_COLOR_SCHEME_PARENT_PAGE" val="2_11"/>
</p:tagLst>
</file>

<file path=ppt/tags/tag1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7"/>
  <p:tag name="KSO_WM_UNIT_COLOR_SCHEME_PARENT_PAGE" val="2_11"/>
</p:tagLst>
</file>

<file path=ppt/tags/tag1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8"/>
  <p:tag name="KSO_WM_UNIT_COLOR_SCHEME_PARENT_PAGE" val="2_11"/>
</p:tagLst>
</file>

<file path=ppt/tags/tag1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9"/>
  <p:tag name="KSO_WM_UNIT_COLOR_SCHEME_PARENT_PAGE" val="2_11"/>
</p:tagLst>
</file>

<file path=ppt/tags/tag1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0"/>
  <p:tag name="KSO_WM_UNIT_COLOR_SCHEME_PARENT_PAGE" val="2_11"/>
</p:tagLst>
</file>

<file path=ppt/tags/tag1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1"/>
  <p:tag name="KSO_WM_UNIT_COLOR_SCHEME_PARENT_PAGE" val="2_11"/>
</p:tagLst>
</file>

<file path=ppt/tags/tag1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2"/>
  <p:tag name="KSO_WM_UNIT_COLOR_SCHEME_PARENT_PAGE" val="2_11"/>
</p:tagLst>
</file>

<file path=ppt/tags/tag1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3"/>
  <p:tag name="KSO_WM_UNIT_COLOR_SCHEME_PARENT_PAGE" val="2_11"/>
</p:tagLst>
</file>

<file path=ppt/tags/tag1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4"/>
  <p:tag name="KSO_WM_UNIT_COLOR_SCHEME_PARENT_PAGE" val="2_11"/>
</p:tagLst>
</file>

<file path=ppt/tags/tag1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5"/>
  <p:tag name="KSO_WM_UNIT_COLOR_SCHEME_PARENT_PAGE" val="2_1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0"/>
  <p:tag name="KSO_WM_UNIT_COLOR_SCHEME_PARENT_PAGE" val="2_1"/>
</p:tagLst>
</file>

<file path=ppt/tags/tag1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6"/>
  <p:tag name="KSO_WM_UNIT_COLOR_SCHEME_PARENT_PAGE" val="2_11"/>
</p:tagLst>
</file>

<file path=ppt/tags/tag1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7"/>
  <p:tag name="KSO_WM_UNIT_COLOR_SCHEME_PARENT_PAGE" val="2_11"/>
</p:tagLst>
</file>

<file path=ppt/tags/tag1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8"/>
  <p:tag name="KSO_WM_UNIT_COLOR_SCHEME_PARENT_PAGE" val="2_11"/>
</p:tagLst>
</file>

<file path=ppt/tags/tag1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9"/>
  <p:tag name="KSO_WM_UNIT_COLOR_SCHEME_PARENT_PAGE" val="2_11"/>
</p:tagLst>
</file>

<file path=ppt/tags/tag1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0"/>
  <p:tag name="KSO_WM_UNIT_COLOR_SCHEME_PARENT_PAGE" val="2_11"/>
</p:tagLst>
</file>

<file path=ppt/tags/tag1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1"/>
  <p:tag name="KSO_WM_UNIT_COLOR_SCHEME_PARENT_PAGE" val="2_11"/>
</p:tagLst>
</file>

<file path=ppt/tags/tag1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2"/>
  <p:tag name="KSO_WM_UNIT_COLOR_SCHEME_PARENT_PAGE" val="2_11"/>
</p:tagLst>
</file>

<file path=ppt/tags/tag1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3"/>
  <p:tag name="KSO_WM_UNIT_COLOR_SCHEME_PARENT_PAGE" val="2_11"/>
</p:tagLst>
</file>

<file path=ppt/tags/tag1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4"/>
  <p:tag name="KSO_WM_UNIT_COLOR_SCHEME_PARENT_PAGE" val="2_11"/>
</p:tagLst>
</file>

<file path=ppt/tags/tag1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5"/>
  <p:tag name="KSO_WM_UNIT_COLOR_SCHEME_PARENT_PAGE" val="2_1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1"/>
  <p:tag name="KSO_WM_UNIT_COLOR_SCHEME_PARENT_PAGE" val="2_1"/>
</p:tagLst>
</file>

<file path=ppt/tags/tag1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6"/>
  <p:tag name="KSO_WM_UNIT_COLOR_SCHEME_PARENT_PAGE" val="2_11"/>
</p:tagLst>
</file>

<file path=ppt/tags/tag1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7"/>
  <p:tag name="KSO_WM_UNIT_COLOR_SCHEME_PARENT_PAGE" val="2_11"/>
</p:tagLst>
</file>

<file path=ppt/tags/tag1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8"/>
  <p:tag name="KSO_WM_UNIT_COLOR_SCHEME_PARENT_PAGE" val="2_11"/>
</p:tagLst>
</file>

<file path=ppt/tags/tag1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9"/>
  <p:tag name="KSO_WM_UNIT_COLOR_SCHEME_PARENT_PAGE" val="2_11"/>
</p:tagLst>
</file>

<file path=ppt/tags/tag1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0"/>
  <p:tag name="KSO_WM_UNIT_COLOR_SCHEME_PARENT_PAGE" val="2_11"/>
</p:tagLst>
</file>

<file path=ppt/tags/tag1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1"/>
  <p:tag name="KSO_WM_UNIT_COLOR_SCHEME_PARENT_PAGE" val="2_11"/>
</p:tagLst>
</file>

<file path=ppt/tags/tag1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2"/>
  <p:tag name="KSO_WM_UNIT_COLOR_SCHEME_PARENT_PAGE" val="2_11"/>
</p:tagLst>
</file>

<file path=ppt/tags/tag1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3"/>
  <p:tag name="KSO_WM_UNIT_COLOR_SCHEME_PARENT_PAGE" val="2_11"/>
</p:tagLst>
</file>

<file path=ppt/tags/tag1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4"/>
  <p:tag name="KSO_WM_UNIT_COLOR_SCHEME_PARENT_PAGE" val="2_11"/>
</p:tagLst>
</file>

<file path=ppt/tags/tag1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5"/>
  <p:tag name="KSO_WM_UNIT_COLOR_SCHEME_PARENT_PAGE" val="2_1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2"/>
  <p:tag name="KSO_WM_UNIT_COLOR_SCHEME_PARENT_PAGE" val="2_1"/>
</p:tagLst>
</file>

<file path=ppt/tags/tag1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6"/>
  <p:tag name="KSO_WM_UNIT_COLOR_SCHEME_PARENT_PAGE" val="2_11"/>
</p:tagLst>
</file>

<file path=ppt/tags/tag1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7"/>
  <p:tag name="KSO_WM_UNIT_COLOR_SCHEME_PARENT_PAGE" val="2_11"/>
</p:tagLst>
</file>

<file path=ppt/tags/tag1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8"/>
  <p:tag name="KSO_WM_UNIT_COLOR_SCHEME_PARENT_PAGE" val="2_11"/>
</p:tagLst>
</file>

<file path=ppt/tags/tag1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9"/>
  <p:tag name="KSO_WM_UNIT_COLOR_SCHEME_PARENT_PAGE" val="2_11"/>
</p:tagLst>
</file>

<file path=ppt/tags/tag1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0"/>
  <p:tag name="KSO_WM_UNIT_COLOR_SCHEME_PARENT_PAGE" val="2_11"/>
</p:tagLst>
</file>

<file path=ppt/tags/tag1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1"/>
  <p:tag name="KSO_WM_UNIT_COLOR_SCHEME_PARENT_PAGE" val="2_11"/>
</p:tagLst>
</file>

<file path=ppt/tags/tag1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2"/>
  <p:tag name="KSO_WM_UNIT_COLOR_SCHEME_PARENT_PAGE" val="2_11"/>
</p:tagLst>
</file>

<file path=ppt/tags/tag1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3"/>
  <p:tag name="KSO_WM_UNIT_COLOR_SCHEME_PARENT_PAGE" val="2_11"/>
</p:tagLst>
</file>

<file path=ppt/tags/tag1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4"/>
  <p:tag name="KSO_WM_UNIT_COLOR_SCHEME_PARENT_PAGE" val="2_11"/>
</p:tagLst>
</file>

<file path=ppt/tags/tag1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5"/>
  <p:tag name="KSO_WM_UNIT_COLOR_SCHEME_PARENT_PAGE" val="2_1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3"/>
  <p:tag name="KSO_WM_UNIT_COLOR_SCHEME_PARENT_PAGE" val="2_1"/>
</p:tagLst>
</file>

<file path=ppt/tags/tag1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6"/>
  <p:tag name="KSO_WM_UNIT_COLOR_SCHEME_PARENT_PAGE" val="2_11"/>
</p:tagLst>
</file>

<file path=ppt/tags/tag1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7"/>
  <p:tag name="KSO_WM_UNIT_COLOR_SCHEME_PARENT_PAGE" val="2_11"/>
</p:tagLst>
</file>

<file path=ppt/tags/tag1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8"/>
  <p:tag name="KSO_WM_UNIT_COLOR_SCHEME_PARENT_PAGE" val="2_11"/>
</p:tagLst>
</file>

<file path=ppt/tags/tag1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9"/>
  <p:tag name="KSO_WM_UNIT_COLOR_SCHEME_PARENT_PAGE" val="2_11"/>
</p:tagLst>
</file>

<file path=ppt/tags/tag1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0"/>
  <p:tag name="KSO_WM_UNIT_COLOR_SCHEME_PARENT_PAGE" val="2_11"/>
</p:tagLst>
</file>

<file path=ppt/tags/tag1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1"/>
  <p:tag name="KSO_WM_UNIT_COLOR_SCHEME_PARENT_PAGE" val="2_11"/>
</p:tagLst>
</file>

<file path=ppt/tags/tag1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2"/>
  <p:tag name="KSO_WM_UNIT_COLOR_SCHEME_PARENT_PAGE" val="2_11"/>
</p:tagLst>
</file>

<file path=ppt/tags/tag1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3"/>
  <p:tag name="KSO_WM_UNIT_COLOR_SCHEME_PARENT_PAGE" val="2_11"/>
</p:tagLst>
</file>

<file path=ppt/tags/tag1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4"/>
  <p:tag name="KSO_WM_UNIT_COLOR_SCHEME_PARENT_PAGE" val="2_11"/>
</p:tagLst>
</file>

<file path=ppt/tags/tag1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5"/>
  <p:tag name="KSO_WM_UNIT_COLOR_SCHEME_PARENT_PAGE" val="2_1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4"/>
  <p:tag name="KSO_WM_UNIT_COLOR_SCHEME_PARENT_PAGE" val="2_1"/>
</p:tagLst>
</file>

<file path=ppt/tags/tag1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6"/>
  <p:tag name="KSO_WM_UNIT_COLOR_SCHEME_PARENT_PAGE" val="2_11"/>
</p:tagLst>
</file>

<file path=ppt/tags/tag1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7"/>
  <p:tag name="KSO_WM_UNIT_COLOR_SCHEME_PARENT_PAGE" val="2_11"/>
</p:tagLst>
</file>

<file path=ppt/tags/tag1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8"/>
  <p:tag name="KSO_WM_UNIT_COLOR_SCHEME_PARENT_PAGE" val="2_11"/>
</p:tagLst>
</file>

<file path=ppt/tags/tag1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9"/>
  <p:tag name="KSO_WM_UNIT_COLOR_SCHEME_PARENT_PAGE" val="2_11"/>
</p:tagLst>
</file>

<file path=ppt/tags/tag1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0"/>
  <p:tag name="KSO_WM_UNIT_COLOR_SCHEME_PARENT_PAGE" val="2_11"/>
</p:tagLst>
</file>

<file path=ppt/tags/tag1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1"/>
  <p:tag name="KSO_WM_UNIT_COLOR_SCHEME_PARENT_PAGE" val="2_11"/>
</p:tagLst>
</file>

<file path=ppt/tags/tag1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2"/>
  <p:tag name="KSO_WM_UNIT_COLOR_SCHEME_PARENT_PAGE" val="2_11"/>
</p:tagLst>
</file>

<file path=ppt/tags/tag1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3"/>
  <p:tag name="KSO_WM_UNIT_COLOR_SCHEME_PARENT_PAGE" val="2_11"/>
</p:tagLst>
</file>

<file path=ppt/tags/tag1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4"/>
  <p:tag name="KSO_WM_UNIT_COLOR_SCHEME_PARENT_PAGE" val="2_11"/>
</p:tagLst>
</file>

<file path=ppt/tags/tag1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5"/>
  <p:tag name="KSO_WM_UNIT_COLOR_SCHEME_PARENT_PAGE" val="2_1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5"/>
  <p:tag name="KSO_WM_UNIT_COLOR_SCHEME_PARENT_PAGE" val="2_1"/>
</p:tagLst>
</file>

<file path=ppt/tags/tag1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6"/>
  <p:tag name="KSO_WM_UNIT_COLOR_SCHEME_PARENT_PAGE" val="2_11"/>
</p:tagLst>
</file>

<file path=ppt/tags/tag1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7"/>
  <p:tag name="KSO_WM_UNIT_COLOR_SCHEME_PARENT_PAGE" val="2_11"/>
</p:tagLst>
</file>

<file path=ppt/tags/tag1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8"/>
  <p:tag name="KSO_WM_UNIT_COLOR_SCHEME_PARENT_PAGE" val="2_11"/>
</p:tagLst>
</file>

<file path=ppt/tags/tag1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9"/>
  <p:tag name="KSO_WM_UNIT_COLOR_SCHEME_PARENT_PAGE" val="2_11"/>
</p:tagLst>
</file>

<file path=ppt/tags/tag1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0"/>
  <p:tag name="KSO_WM_UNIT_COLOR_SCHEME_PARENT_PAGE" val="2_11"/>
</p:tagLst>
</file>

<file path=ppt/tags/tag1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1"/>
  <p:tag name="KSO_WM_UNIT_COLOR_SCHEME_PARENT_PAGE" val="2_11"/>
</p:tagLst>
</file>

<file path=ppt/tags/tag1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2"/>
  <p:tag name="KSO_WM_UNIT_COLOR_SCHEME_PARENT_PAGE" val="2_11"/>
</p:tagLst>
</file>

<file path=ppt/tags/tag1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3"/>
  <p:tag name="KSO_WM_UNIT_COLOR_SCHEME_PARENT_PAGE" val="2_11"/>
</p:tagLst>
</file>

<file path=ppt/tags/tag1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4"/>
  <p:tag name="KSO_WM_UNIT_COLOR_SCHEME_PARENT_PAGE" val="2_11"/>
</p:tagLst>
</file>

<file path=ppt/tags/tag1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5"/>
  <p:tag name="KSO_WM_UNIT_COLOR_SCHEME_PARENT_PAGE" val="2_1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6"/>
  <p:tag name="KSO_WM_UNIT_COLOR_SCHEME_PARENT_PAGE" val="2_1"/>
</p:tagLst>
</file>

<file path=ppt/tags/tag1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6"/>
  <p:tag name="KSO_WM_UNIT_COLOR_SCHEME_PARENT_PAGE" val="2_11"/>
</p:tagLst>
</file>

<file path=ppt/tags/tag1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7"/>
  <p:tag name="KSO_WM_UNIT_COLOR_SCHEME_PARENT_PAGE" val="2_11"/>
</p:tagLst>
</file>

<file path=ppt/tags/tag1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8"/>
  <p:tag name="KSO_WM_UNIT_COLOR_SCHEME_PARENT_PAGE" val="2_11"/>
</p:tagLst>
</file>

<file path=ppt/tags/tag1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9"/>
  <p:tag name="KSO_WM_UNIT_COLOR_SCHEME_PARENT_PAGE" val="2_11"/>
</p:tagLst>
</file>

<file path=ppt/tags/tag1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0"/>
  <p:tag name="KSO_WM_UNIT_COLOR_SCHEME_PARENT_PAGE" val="2_11"/>
</p:tagLst>
</file>

<file path=ppt/tags/tag1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1"/>
  <p:tag name="KSO_WM_UNIT_COLOR_SCHEME_PARENT_PAGE" val="2_11"/>
</p:tagLst>
</file>

<file path=ppt/tags/tag1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2"/>
  <p:tag name="KSO_WM_UNIT_COLOR_SCHEME_PARENT_PAGE" val="2_11"/>
</p:tagLst>
</file>

<file path=ppt/tags/tag1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3"/>
  <p:tag name="KSO_WM_UNIT_COLOR_SCHEME_PARENT_PAGE" val="2_11"/>
</p:tagLst>
</file>

<file path=ppt/tags/tag1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4"/>
  <p:tag name="KSO_WM_UNIT_COLOR_SCHEME_PARENT_PAGE" val="2_11"/>
</p:tagLst>
</file>

<file path=ppt/tags/tag1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5"/>
  <p:tag name="KSO_WM_UNIT_COLOR_SCHEME_PARENT_PAGE" val="2_1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4"/>
  <p:tag name="KSO_WM_UNIT_COLOR_SCHEME_PARENT_PAGE" val="2_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7"/>
  <p:tag name="KSO_WM_UNIT_COLOR_SCHEME_PARENT_PAGE" val="2_1"/>
</p:tagLst>
</file>

<file path=ppt/tags/tag1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6"/>
  <p:tag name="KSO_WM_UNIT_COLOR_SCHEME_PARENT_PAGE" val="2_11"/>
</p:tagLst>
</file>

<file path=ppt/tags/tag1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7"/>
  <p:tag name="KSO_WM_UNIT_COLOR_SCHEME_PARENT_PAGE" val="2_11"/>
</p:tagLst>
</file>

<file path=ppt/tags/tag1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8"/>
  <p:tag name="KSO_WM_UNIT_COLOR_SCHEME_PARENT_PAGE" val="2_11"/>
</p:tagLst>
</file>

<file path=ppt/tags/tag1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9"/>
  <p:tag name="KSO_WM_UNIT_COLOR_SCHEME_PARENT_PAGE" val="2_11"/>
</p:tagLst>
</file>

<file path=ppt/tags/tag1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0"/>
  <p:tag name="KSO_WM_UNIT_COLOR_SCHEME_PARENT_PAGE" val="2_11"/>
</p:tagLst>
</file>

<file path=ppt/tags/tag1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1"/>
  <p:tag name="KSO_WM_UNIT_COLOR_SCHEME_PARENT_PAGE" val="2_11"/>
</p:tagLst>
</file>

<file path=ppt/tags/tag1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2"/>
  <p:tag name="KSO_WM_UNIT_COLOR_SCHEME_PARENT_PAGE" val="2_11"/>
</p:tagLst>
</file>

<file path=ppt/tags/tag1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3"/>
  <p:tag name="KSO_WM_UNIT_COLOR_SCHEME_PARENT_PAGE" val="2_11"/>
</p:tagLst>
</file>

<file path=ppt/tags/tag1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4"/>
  <p:tag name="KSO_WM_UNIT_COLOR_SCHEME_PARENT_PAGE" val="2_11"/>
</p:tagLst>
</file>

<file path=ppt/tags/tag1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5"/>
  <p:tag name="KSO_WM_UNIT_COLOR_SCHEME_PARENT_PAGE" val="2_1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8"/>
  <p:tag name="KSO_WM_UNIT_COLOR_SCHEME_PARENT_PAGE" val="2_1"/>
</p:tagLst>
</file>

<file path=ppt/tags/tag1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6"/>
  <p:tag name="KSO_WM_UNIT_COLOR_SCHEME_PARENT_PAGE" val="2_11"/>
</p:tagLst>
</file>

<file path=ppt/tags/tag1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7"/>
  <p:tag name="KSO_WM_UNIT_COLOR_SCHEME_PARENT_PAGE" val="2_11"/>
</p:tagLst>
</file>

<file path=ppt/tags/tag1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8"/>
  <p:tag name="KSO_WM_UNIT_COLOR_SCHEME_PARENT_PAGE" val="2_11"/>
</p:tagLst>
</file>

<file path=ppt/tags/tag1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9"/>
  <p:tag name="KSO_WM_UNIT_COLOR_SCHEME_PARENT_PAGE" val="2_11"/>
</p:tagLst>
</file>

<file path=ppt/tags/tag1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0"/>
  <p:tag name="KSO_WM_UNIT_COLOR_SCHEME_PARENT_PAGE" val="2_11"/>
</p:tagLst>
</file>

<file path=ppt/tags/tag1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1"/>
  <p:tag name="KSO_WM_UNIT_COLOR_SCHEME_PARENT_PAGE" val="2_11"/>
</p:tagLst>
</file>

<file path=ppt/tags/tag1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2"/>
  <p:tag name="KSO_WM_UNIT_COLOR_SCHEME_PARENT_PAGE" val="2_11"/>
</p:tagLst>
</file>

<file path=ppt/tags/tag1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3"/>
  <p:tag name="KSO_WM_UNIT_COLOR_SCHEME_PARENT_PAGE" val="2_11"/>
</p:tagLst>
</file>

<file path=ppt/tags/tag1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4"/>
  <p:tag name="KSO_WM_UNIT_COLOR_SCHEME_PARENT_PAGE" val="2_11"/>
</p:tagLst>
</file>

<file path=ppt/tags/tag1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5"/>
  <p:tag name="KSO_WM_UNIT_COLOR_SCHEME_PARENT_PAGE" val="2_1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39"/>
  <p:tag name="KSO_WM_UNIT_COLOR_SCHEME_PARENT_PAGE" val="2_1"/>
</p:tagLst>
</file>

<file path=ppt/tags/tag1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6"/>
  <p:tag name="KSO_WM_UNIT_COLOR_SCHEME_PARENT_PAGE" val="2_11"/>
</p:tagLst>
</file>

<file path=ppt/tags/tag1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7"/>
  <p:tag name="KSO_WM_UNIT_COLOR_SCHEME_PARENT_PAGE" val="2_11"/>
</p:tagLst>
</file>

<file path=ppt/tags/tag1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8"/>
  <p:tag name="KSO_WM_UNIT_COLOR_SCHEME_PARENT_PAGE" val="2_11"/>
</p:tagLst>
</file>

<file path=ppt/tags/tag1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9"/>
  <p:tag name="KSO_WM_UNIT_COLOR_SCHEME_PARENT_PAGE" val="2_11"/>
</p:tagLst>
</file>

<file path=ppt/tags/tag1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0"/>
  <p:tag name="KSO_WM_UNIT_COLOR_SCHEME_PARENT_PAGE" val="2_11"/>
</p:tagLst>
</file>

<file path=ppt/tags/tag1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1"/>
  <p:tag name="KSO_WM_UNIT_COLOR_SCHEME_PARENT_PAGE" val="2_11"/>
</p:tagLst>
</file>

<file path=ppt/tags/tag1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2"/>
  <p:tag name="KSO_WM_UNIT_COLOR_SCHEME_PARENT_PAGE" val="2_11"/>
</p:tagLst>
</file>

<file path=ppt/tags/tag1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3"/>
  <p:tag name="KSO_WM_UNIT_COLOR_SCHEME_PARENT_PAGE" val="2_11"/>
</p:tagLst>
</file>

<file path=ppt/tags/tag1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4"/>
  <p:tag name="KSO_WM_UNIT_COLOR_SCHEME_PARENT_PAGE" val="2_11"/>
</p:tagLst>
</file>

<file path=ppt/tags/tag1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5"/>
  <p:tag name="KSO_WM_UNIT_COLOR_SCHEME_PARENT_PAGE" val="2_1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0"/>
  <p:tag name="KSO_WM_UNIT_COLOR_SCHEME_PARENT_PAGE" val="2_1"/>
</p:tagLst>
</file>

<file path=ppt/tags/tag1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6"/>
  <p:tag name="KSO_WM_UNIT_COLOR_SCHEME_PARENT_PAGE" val="2_11"/>
</p:tagLst>
</file>

<file path=ppt/tags/tag1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7"/>
  <p:tag name="KSO_WM_UNIT_COLOR_SCHEME_PARENT_PAGE" val="2_11"/>
</p:tagLst>
</file>

<file path=ppt/tags/tag1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8"/>
  <p:tag name="KSO_WM_UNIT_COLOR_SCHEME_PARENT_PAGE" val="2_11"/>
</p:tagLst>
</file>

<file path=ppt/tags/tag1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9"/>
  <p:tag name="KSO_WM_UNIT_COLOR_SCHEME_PARENT_PAGE" val="2_11"/>
</p:tagLst>
</file>

<file path=ppt/tags/tag1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0"/>
  <p:tag name="KSO_WM_UNIT_COLOR_SCHEME_PARENT_PAGE" val="2_11"/>
</p:tagLst>
</file>

<file path=ppt/tags/tag1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1"/>
  <p:tag name="KSO_WM_UNIT_COLOR_SCHEME_PARENT_PAGE" val="2_11"/>
</p:tagLst>
</file>

<file path=ppt/tags/tag1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2"/>
  <p:tag name="KSO_WM_UNIT_COLOR_SCHEME_PARENT_PAGE" val="2_11"/>
</p:tagLst>
</file>

<file path=ppt/tags/tag1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3"/>
  <p:tag name="KSO_WM_UNIT_COLOR_SCHEME_PARENT_PAGE" val="2_11"/>
</p:tagLst>
</file>

<file path=ppt/tags/tag1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4"/>
  <p:tag name="KSO_WM_UNIT_COLOR_SCHEME_PARENT_PAGE" val="2_11"/>
</p:tagLst>
</file>

<file path=ppt/tags/tag1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5"/>
  <p:tag name="KSO_WM_UNIT_COLOR_SCHEME_PARENT_PAGE" val="2_1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1"/>
  <p:tag name="KSO_WM_UNIT_COLOR_SCHEME_PARENT_PAGE" val="2_1"/>
</p:tagLst>
</file>

<file path=ppt/tags/tag1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6"/>
  <p:tag name="KSO_WM_UNIT_COLOR_SCHEME_PARENT_PAGE" val="2_11"/>
</p:tagLst>
</file>

<file path=ppt/tags/tag1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7"/>
  <p:tag name="KSO_WM_UNIT_COLOR_SCHEME_PARENT_PAGE" val="2_11"/>
</p:tagLst>
</file>

<file path=ppt/tags/tag1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8"/>
  <p:tag name="KSO_WM_UNIT_COLOR_SCHEME_PARENT_PAGE" val="2_11"/>
</p:tagLst>
</file>

<file path=ppt/tags/tag1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9"/>
  <p:tag name="KSO_WM_UNIT_COLOR_SCHEME_PARENT_PAGE" val="2_11"/>
</p:tagLst>
</file>

<file path=ppt/tags/tag1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0"/>
  <p:tag name="KSO_WM_UNIT_COLOR_SCHEME_PARENT_PAGE" val="2_11"/>
</p:tagLst>
</file>

<file path=ppt/tags/tag1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1"/>
  <p:tag name="KSO_WM_UNIT_COLOR_SCHEME_PARENT_PAGE" val="2_11"/>
</p:tagLst>
</file>

<file path=ppt/tags/tag1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2"/>
  <p:tag name="KSO_WM_UNIT_COLOR_SCHEME_PARENT_PAGE" val="2_11"/>
</p:tagLst>
</file>

<file path=ppt/tags/tag1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3"/>
  <p:tag name="KSO_WM_UNIT_COLOR_SCHEME_PARENT_PAGE" val="2_11"/>
</p:tagLst>
</file>

<file path=ppt/tags/tag1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4"/>
  <p:tag name="KSO_WM_UNIT_COLOR_SCHEME_PARENT_PAGE" val="2_11"/>
</p:tagLst>
</file>

<file path=ppt/tags/tag1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5"/>
  <p:tag name="KSO_WM_UNIT_COLOR_SCHEME_PARENT_PAGE" val="2_1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2"/>
  <p:tag name="KSO_WM_UNIT_COLOR_SCHEME_PARENT_PAGE" val="2_1"/>
</p:tagLst>
</file>

<file path=ppt/tags/tag1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6"/>
  <p:tag name="KSO_WM_UNIT_COLOR_SCHEME_PARENT_PAGE" val="2_11"/>
</p:tagLst>
</file>

<file path=ppt/tags/tag1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7"/>
  <p:tag name="KSO_WM_UNIT_COLOR_SCHEME_PARENT_PAGE" val="2_11"/>
</p:tagLst>
</file>

<file path=ppt/tags/tag1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8"/>
  <p:tag name="KSO_WM_UNIT_COLOR_SCHEME_PARENT_PAGE" val="2_11"/>
</p:tagLst>
</file>

<file path=ppt/tags/tag1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9"/>
  <p:tag name="KSO_WM_UNIT_COLOR_SCHEME_PARENT_PAGE" val="2_11"/>
</p:tagLst>
</file>

<file path=ppt/tags/tag1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0"/>
  <p:tag name="KSO_WM_UNIT_COLOR_SCHEME_PARENT_PAGE" val="2_11"/>
</p:tagLst>
</file>

<file path=ppt/tags/tag1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1"/>
  <p:tag name="KSO_WM_UNIT_COLOR_SCHEME_PARENT_PAGE" val="2_11"/>
</p:tagLst>
</file>

<file path=ppt/tags/tag1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2"/>
  <p:tag name="KSO_WM_UNIT_COLOR_SCHEME_PARENT_PAGE" val="2_11"/>
</p:tagLst>
</file>

<file path=ppt/tags/tag1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3"/>
  <p:tag name="KSO_WM_UNIT_COLOR_SCHEME_PARENT_PAGE" val="2_11"/>
</p:tagLst>
</file>

<file path=ppt/tags/tag1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4"/>
  <p:tag name="KSO_WM_UNIT_COLOR_SCHEME_PARENT_PAGE" val="2_11"/>
</p:tagLst>
</file>

<file path=ppt/tags/tag1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5"/>
  <p:tag name="KSO_WM_UNIT_COLOR_SCHEME_PARENT_PAGE" val="2_1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3"/>
  <p:tag name="KSO_WM_UNIT_COLOR_SCHEME_PARENT_PAGE" val="2_1"/>
</p:tagLst>
</file>

<file path=ppt/tags/tag1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6"/>
  <p:tag name="KSO_WM_UNIT_COLOR_SCHEME_PARENT_PAGE" val="2_11"/>
</p:tagLst>
</file>

<file path=ppt/tags/tag1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7"/>
  <p:tag name="KSO_WM_UNIT_COLOR_SCHEME_PARENT_PAGE" val="2_11"/>
</p:tagLst>
</file>

<file path=ppt/tags/tag1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8"/>
  <p:tag name="KSO_WM_UNIT_COLOR_SCHEME_PARENT_PAGE" val="2_11"/>
</p:tagLst>
</file>

<file path=ppt/tags/tag1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9"/>
  <p:tag name="KSO_WM_UNIT_COLOR_SCHEME_PARENT_PAGE" val="2_11"/>
</p:tagLst>
</file>

<file path=ppt/tags/tag1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0"/>
  <p:tag name="KSO_WM_UNIT_COLOR_SCHEME_PARENT_PAGE" val="2_11"/>
</p:tagLst>
</file>

<file path=ppt/tags/tag1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1"/>
  <p:tag name="KSO_WM_UNIT_COLOR_SCHEME_PARENT_PAGE" val="2_11"/>
</p:tagLst>
</file>

<file path=ppt/tags/tag1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2"/>
  <p:tag name="KSO_WM_UNIT_COLOR_SCHEME_PARENT_PAGE" val="2_11"/>
</p:tagLst>
</file>

<file path=ppt/tags/tag1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3"/>
  <p:tag name="KSO_WM_UNIT_COLOR_SCHEME_PARENT_PAGE" val="2_11"/>
</p:tagLst>
</file>

<file path=ppt/tags/tag1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4"/>
  <p:tag name="KSO_WM_UNIT_COLOR_SCHEME_PARENT_PAGE" val="2_11"/>
</p:tagLst>
</file>

<file path=ppt/tags/tag1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5"/>
  <p:tag name="KSO_WM_UNIT_COLOR_SCHEME_PARENT_PAGE" val="2_1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4"/>
  <p:tag name="KSO_WM_UNIT_COLOR_SCHEME_PARENT_PAGE" val="2_1"/>
</p:tagLst>
</file>

<file path=ppt/tags/tag1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6"/>
  <p:tag name="KSO_WM_UNIT_COLOR_SCHEME_PARENT_PAGE" val="2_11"/>
</p:tagLst>
</file>

<file path=ppt/tags/tag1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7"/>
  <p:tag name="KSO_WM_UNIT_COLOR_SCHEME_PARENT_PAGE" val="2_11"/>
</p:tagLst>
</file>

<file path=ppt/tags/tag1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8"/>
  <p:tag name="KSO_WM_UNIT_COLOR_SCHEME_PARENT_PAGE" val="2_11"/>
</p:tagLst>
</file>

<file path=ppt/tags/tag1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9"/>
  <p:tag name="KSO_WM_UNIT_COLOR_SCHEME_PARENT_PAGE" val="2_11"/>
</p:tagLst>
</file>

<file path=ppt/tags/tag1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0"/>
  <p:tag name="KSO_WM_UNIT_COLOR_SCHEME_PARENT_PAGE" val="2_11"/>
</p:tagLst>
</file>

<file path=ppt/tags/tag1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1"/>
  <p:tag name="KSO_WM_UNIT_COLOR_SCHEME_PARENT_PAGE" val="2_11"/>
</p:tagLst>
</file>

<file path=ppt/tags/tag1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2"/>
  <p:tag name="KSO_WM_UNIT_COLOR_SCHEME_PARENT_PAGE" val="2_11"/>
</p:tagLst>
</file>

<file path=ppt/tags/tag1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3"/>
  <p:tag name="KSO_WM_UNIT_COLOR_SCHEME_PARENT_PAGE" val="2_11"/>
</p:tagLst>
</file>

<file path=ppt/tags/tag1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4"/>
  <p:tag name="KSO_WM_UNIT_COLOR_SCHEME_PARENT_PAGE" val="2_11"/>
</p:tagLst>
</file>

<file path=ppt/tags/tag1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5"/>
  <p:tag name="KSO_WM_UNIT_COLOR_SCHEME_PARENT_PAGE" val="2_1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5"/>
  <p:tag name="KSO_WM_UNIT_COLOR_SCHEME_PARENT_PAGE" val="2_1"/>
</p:tagLst>
</file>

<file path=ppt/tags/tag1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6"/>
  <p:tag name="KSO_WM_UNIT_COLOR_SCHEME_PARENT_PAGE" val="2_11"/>
</p:tagLst>
</file>

<file path=ppt/tags/tag1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7"/>
  <p:tag name="KSO_WM_UNIT_COLOR_SCHEME_PARENT_PAGE" val="2_11"/>
</p:tagLst>
</file>

<file path=ppt/tags/tag1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8"/>
  <p:tag name="KSO_WM_UNIT_COLOR_SCHEME_PARENT_PAGE" val="2_11"/>
</p:tagLst>
</file>

<file path=ppt/tags/tag1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9"/>
  <p:tag name="KSO_WM_UNIT_COLOR_SCHEME_PARENT_PAGE" val="2_11"/>
</p:tagLst>
</file>

<file path=ppt/tags/tag1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0"/>
  <p:tag name="KSO_WM_UNIT_COLOR_SCHEME_PARENT_PAGE" val="2_11"/>
</p:tagLst>
</file>

<file path=ppt/tags/tag1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1"/>
  <p:tag name="KSO_WM_UNIT_COLOR_SCHEME_PARENT_PAGE" val="2_11"/>
</p:tagLst>
</file>

<file path=ppt/tags/tag1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2"/>
  <p:tag name="KSO_WM_UNIT_COLOR_SCHEME_PARENT_PAGE" val="2_11"/>
</p:tagLst>
</file>

<file path=ppt/tags/tag1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3"/>
  <p:tag name="KSO_WM_UNIT_COLOR_SCHEME_PARENT_PAGE" val="2_11"/>
</p:tagLst>
</file>

<file path=ppt/tags/tag1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4"/>
  <p:tag name="KSO_WM_UNIT_COLOR_SCHEME_PARENT_PAGE" val="2_11"/>
</p:tagLst>
</file>

<file path=ppt/tags/tag1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5"/>
  <p:tag name="KSO_WM_UNIT_COLOR_SCHEME_PARENT_PAGE" val="2_1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6"/>
  <p:tag name="KSO_WM_UNIT_COLOR_SCHEME_PARENT_PAGE" val="2_1"/>
</p:tagLst>
</file>

<file path=ppt/tags/tag1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6"/>
  <p:tag name="KSO_WM_UNIT_COLOR_SCHEME_PARENT_PAGE" val="2_11"/>
</p:tagLst>
</file>

<file path=ppt/tags/tag1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7"/>
  <p:tag name="KSO_WM_UNIT_COLOR_SCHEME_PARENT_PAGE" val="2_11"/>
</p:tagLst>
</file>

<file path=ppt/tags/tag1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8"/>
  <p:tag name="KSO_WM_UNIT_COLOR_SCHEME_PARENT_PAGE" val="2_11"/>
</p:tagLst>
</file>

<file path=ppt/tags/tag1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9"/>
  <p:tag name="KSO_WM_UNIT_COLOR_SCHEME_PARENT_PAGE" val="2_11"/>
</p:tagLst>
</file>

<file path=ppt/tags/tag1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0"/>
  <p:tag name="KSO_WM_UNIT_COLOR_SCHEME_PARENT_PAGE" val="2_11"/>
</p:tagLst>
</file>

<file path=ppt/tags/tag1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1"/>
  <p:tag name="KSO_WM_UNIT_COLOR_SCHEME_PARENT_PAGE" val="2_11"/>
</p:tagLst>
</file>

<file path=ppt/tags/tag1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2"/>
  <p:tag name="KSO_WM_UNIT_COLOR_SCHEME_PARENT_PAGE" val="2_11"/>
</p:tagLst>
</file>

<file path=ppt/tags/tag1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3"/>
  <p:tag name="KSO_WM_UNIT_COLOR_SCHEME_PARENT_PAGE" val="2_11"/>
</p:tagLst>
</file>

<file path=ppt/tags/tag1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4"/>
  <p:tag name="KSO_WM_UNIT_COLOR_SCHEME_PARENT_PAGE" val="2_11"/>
</p:tagLst>
</file>

<file path=ppt/tags/tag1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5"/>
  <p:tag name="KSO_WM_UNIT_COLOR_SCHEME_PARENT_PAGE" val="2_1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5"/>
  <p:tag name="KSO_WM_UNIT_COLOR_SCHEME_PARENT_PAGE" val="2_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7"/>
  <p:tag name="KSO_WM_UNIT_COLOR_SCHEME_PARENT_PAGE" val="2_1"/>
</p:tagLst>
</file>

<file path=ppt/tags/tag1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6"/>
  <p:tag name="KSO_WM_UNIT_COLOR_SCHEME_PARENT_PAGE" val="2_11"/>
</p:tagLst>
</file>

<file path=ppt/tags/tag1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7"/>
  <p:tag name="KSO_WM_UNIT_COLOR_SCHEME_PARENT_PAGE" val="2_11"/>
</p:tagLst>
</file>

<file path=ppt/tags/tag1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8"/>
  <p:tag name="KSO_WM_UNIT_COLOR_SCHEME_PARENT_PAGE" val="2_11"/>
</p:tagLst>
</file>

<file path=ppt/tags/tag1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9"/>
  <p:tag name="KSO_WM_UNIT_COLOR_SCHEME_PARENT_PAGE" val="2_11"/>
</p:tagLst>
</file>

<file path=ppt/tags/tag1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0"/>
  <p:tag name="KSO_WM_UNIT_COLOR_SCHEME_PARENT_PAGE" val="2_11"/>
</p:tagLst>
</file>

<file path=ppt/tags/tag1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1"/>
  <p:tag name="KSO_WM_UNIT_COLOR_SCHEME_PARENT_PAGE" val="2_11"/>
</p:tagLst>
</file>

<file path=ppt/tags/tag1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2"/>
  <p:tag name="KSO_WM_UNIT_COLOR_SCHEME_PARENT_PAGE" val="2_11"/>
</p:tagLst>
</file>

<file path=ppt/tags/tag1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3"/>
  <p:tag name="KSO_WM_UNIT_COLOR_SCHEME_PARENT_PAGE" val="2_11"/>
</p:tagLst>
</file>

<file path=ppt/tags/tag1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4"/>
  <p:tag name="KSO_WM_UNIT_COLOR_SCHEME_PARENT_PAGE" val="2_11"/>
</p:tagLst>
</file>

<file path=ppt/tags/tag1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5"/>
  <p:tag name="KSO_WM_UNIT_COLOR_SCHEME_PARENT_PAGE" val="2_1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8"/>
  <p:tag name="KSO_WM_UNIT_COLOR_SCHEME_PARENT_PAGE" val="2_1"/>
</p:tagLst>
</file>

<file path=ppt/tags/tag1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6"/>
  <p:tag name="KSO_WM_UNIT_COLOR_SCHEME_PARENT_PAGE" val="2_11"/>
</p:tagLst>
</file>

<file path=ppt/tags/tag1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7"/>
  <p:tag name="KSO_WM_UNIT_COLOR_SCHEME_PARENT_PAGE" val="2_11"/>
</p:tagLst>
</file>

<file path=ppt/tags/tag1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8"/>
  <p:tag name="KSO_WM_UNIT_COLOR_SCHEME_PARENT_PAGE" val="2_11"/>
</p:tagLst>
</file>

<file path=ppt/tags/tag1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9"/>
  <p:tag name="KSO_WM_UNIT_COLOR_SCHEME_PARENT_PAGE" val="2_11"/>
</p:tagLst>
</file>

<file path=ppt/tags/tag1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0"/>
  <p:tag name="KSO_WM_UNIT_COLOR_SCHEME_PARENT_PAGE" val="2_11"/>
</p:tagLst>
</file>

<file path=ppt/tags/tag1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1"/>
  <p:tag name="KSO_WM_UNIT_COLOR_SCHEME_PARENT_PAGE" val="2_11"/>
</p:tagLst>
</file>

<file path=ppt/tags/tag1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2"/>
  <p:tag name="KSO_WM_UNIT_COLOR_SCHEME_PARENT_PAGE" val="2_11"/>
</p:tagLst>
</file>

<file path=ppt/tags/tag1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3"/>
  <p:tag name="KSO_WM_UNIT_COLOR_SCHEME_PARENT_PAGE" val="2_11"/>
</p:tagLst>
</file>

<file path=ppt/tags/tag1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4"/>
  <p:tag name="KSO_WM_UNIT_COLOR_SCHEME_PARENT_PAGE" val="2_11"/>
</p:tagLst>
</file>

<file path=ppt/tags/tag1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5"/>
  <p:tag name="KSO_WM_UNIT_COLOR_SCHEME_PARENT_PAGE" val="2_1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49"/>
  <p:tag name="KSO_WM_UNIT_COLOR_SCHEME_PARENT_PAGE" val="2_1"/>
</p:tagLst>
</file>

<file path=ppt/tags/tag1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6"/>
  <p:tag name="KSO_WM_UNIT_COLOR_SCHEME_PARENT_PAGE" val="2_11"/>
</p:tagLst>
</file>

<file path=ppt/tags/tag1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7"/>
  <p:tag name="KSO_WM_UNIT_COLOR_SCHEME_PARENT_PAGE" val="2_11"/>
</p:tagLst>
</file>

<file path=ppt/tags/tag1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8"/>
  <p:tag name="KSO_WM_UNIT_COLOR_SCHEME_PARENT_PAGE" val="2_11"/>
</p:tagLst>
</file>

<file path=ppt/tags/tag1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9"/>
  <p:tag name="KSO_WM_UNIT_COLOR_SCHEME_PARENT_PAGE" val="2_11"/>
</p:tagLst>
</file>

<file path=ppt/tags/tag1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0"/>
  <p:tag name="KSO_WM_UNIT_COLOR_SCHEME_PARENT_PAGE" val="2_11"/>
</p:tagLst>
</file>

<file path=ppt/tags/tag1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1"/>
  <p:tag name="KSO_WM_UNIT_COLOR_SCHEME_PARENT_PAGE" val="2_11"/>
</p:tagLst>
</file>

<file path=ppt/tags/tag1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2"/>
  <p:tag name="KSO_WM_UNIT_COLOR_SCHEME_PARENT_PAGE" val="2_11"/>
</p:tagLst>
</file>

<file path=ppt/tags/tag1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3"/>
  <p:tag name="KSO_WM_UNIT_COLOR_SCHEME_PARENT_PAGE" val="2_11"/>
</p:tagLst>
</file>

<file path=ppt/tags/tag1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4"/>
  <p:tag name="KSO_WM_UNIT_COLOR_SCHEME_PARENT_PAGE" val="2_11"/>
</p:tagLst>
</file>

<file path=ppt/tags/tag1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5"/>
  <p:tag name="KSO_WM_UNIT_COLOR_SCHEME_PARENT_PAGE" val="2_1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0"/>
  <p:tag name="KSO_WM_UNIT_COLOR_SCHEME_PARENT_PAGE" val="2_1"/>
</p:tagLst>
</file>

<file path=ppt/tags/tag1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6"/>
  <p:tag name="KSO_WM_UNIT_COLOR_SCHEME_PARENT_PAGE" val="2_11"/>
</p:tagLst>
</file>

<file path=ppt/tags/tag1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7"/>
  <p:tag name="KSO_WM_UNIT_COLOR_SCHEME_PARENT_PAGE" val="2_11"/>
</p:tagLst>
</file>

<file path=ppt/tags/tag1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8"/>
  <p:tag name="KSO_WM_UNIT_COLOR_SCHEME_PARENT_PAGE" val="2_11"/>
</p:tagLst>
</file>

<file path=ppt/tags/tag1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9"/>
  <p:tag name="KSO_WM_UNIT_COLOR_SCHEME_PARENT_PAGE" val="2_11"/>
</p:tagLst>
</file>

<file path=ppt/tags/tag1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0"/>
  <p:tag name="KSO_WM_UNIT_COLOR_SCHEME_PARENT_PAGE" val="2_11"/>
</p:tagLst>
</file>

<file path=ppt/tags/tag1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1"/>
  <p:tag name="KSO_WM_UNIT_COLOR_SCHEME_PARENT_PAGE" val="2_11"/>
</p:tagLst>
</file>

<file path=ppt/tags/tag1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2"/>
  <p:tag name="KSO_WM_UNIT_COLOR_SCHEME_PARENT_PAGE" val="2_11"/>
</p:tagLst>
</file>

<file path=ppt/tags/tag1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3"/>
  <p:tag name="KSO_WM_UNIT_COLOR_SCHEME_PARENT_PAGE" val="2_11"/>
</p:tagLst>
</file>

<file path=ppt/tags/tag1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4"/>
  <p:tag name="KSO_WM_UNIT_COLOR_SCHEME_PARENT_PAGE" val="2_11"/>
</p:tagLst>
</file>

<file path=ppt/tags/tag1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5"/>
  <p:tag name="KSO_WM_UNIT_COLOR_SCHEME_PARENT_PAGE" val="2_1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1"/>
  <p:tag name="KSO_WM_UNIT_COLOR_SCHEME_PARENT_PAGE" val="2_1"/>
</p:tagLst>
</file>

<file path=ppt/tags/tag1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6"/>
  <p:tag name="KSO_WM_UNIT_COLOR_SCHEME_PARENT_PAGE" val="2_11"/>
</p:tagLst>
</file>

<file path=ppt/tags/tag1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7"/>
  <p:tag name="KSO_WM_UNIT_COLOR_SCHEME_PARENT_PAGE" val="2_11"/>
</p:tagLst>
</file>

<file path=ppt/tags/tag1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8"/>
  <p:tag name="KSO_WM_UNIT_COLOR_SCHEME_PARENT_PAGE" val="2_11"/>
</p:tagLst>
</file>

<file path=ppt/tags/tag1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9"/>
  <p:tag name="KSO_WM_UNIT_COLOR_SCHEME_PARENT_PAGE" val="2_11"/>
</p:tagLst>
</file>

<file path=ppt/tags/tag1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0"/>
  <p:tag name="KSO_WM_UNIT_COLOR_SCHEME_PARENT_PAGE" val="2_11"/>
</p:tagLst>
</file>

<file path=ppt/tags/tag1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1"/>
  <p:tag name="KSO_WM_UNIT_COLOR_SCHEME_PARENT_PAGE" val="2_11"/>
</p:tagLst>
</file>

<file path=ppt/tags/tag1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2"/>
  <p:tag name="KSO_WM_UNIT_COLOR_SCHEME_PARENT_PAGE" val="2_11"/>
</p:tagLst>
</file>

<file path=ppt/tags/tag1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3"/>
  <p:tag name="KSO_WM_UNIT_COLOR_SCHEME_PARENT_PAGE" val="2_11"/>
</p:tagLst>
</file>

<file path=ppt/tags/tag1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4"/>
  <p:tag name="KSO_WM_UNIT_COLOR_SCHEME_PARENT_PAGE" val="2_11"/>
</p:tagLst>
</file>

<file path=ppt/tags/tag1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5"/>
  <p:tag name="KSO_WM_UNIT_COLOR_SCHEME_PARENT_PAGE" val="2_1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2"/>
  <p:tag name="KSO_WM_UNIT_COLOR_SCHEME_PARENT_PAGE" val="2_1"/>
</p:tagLst>
</file>

<file path=ppt/tags/tag1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6"/>
  <p:tag name="KSO_WM_UNIT_COLOR_SCHEME_PARENT_PAGE" val="2_11"/>
</p:tagLst>
</file>

<file path=ppt/tags/tag1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7"/>
  <p:tag name="KSO_WM_UNIT_COLOR_SCHEME_PARENT_PAGE" val="2_11"/>
</p:tagLst>
</file>

<file path=ppt/tags/tag1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8"/>
  <p:tag name="KSO_WM_UNIT_COLOR_SCHEME_PARENT_PAGE" val="2_11"/>
</p:tagLst>
</file>

<file path=ppt/tags/tag1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9"/>
  <p:tag name="KSO_WM_UNIT_COLOR_SCHEME_PARENT_PAGE" val="2_11"/>
</p:tagLst>
</file>

<file path=ppt/tags/tag1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0"/>
  <p:tag name="KSO_WM_UNIT_COLOR_SCHEME_PARENT_PAGE" val="2_11"/>
</p:tagLst>
</file>

<file path=ppt/tags/tag1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1"/>
  <p:tag name="KSO_WM_UNIT_COLOR_SCHEME_PARENT_PAGE" val="2_11"/>
</p:tagLst>
</file>

<file path=ppt/tags/tag1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2"/>
  <p:tag name="KSO_WM_UNIT_COLOR_SCHEME_PARENT_PAGE" val="2_11"/>
</p:tagLst>
</file>

<file path=ppt/tags/tag1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3"/>
  <p:tag name="KSO_WM_UNIT_COLOR_SCHEME_PARENT_PAGE" val="2_11"/>
</p:tagLst>
</file>

<file path=ppt/tags/tag1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4"/>
  <p:tag name="KSO_WM_UNIT_COLOR_SCHEME_PARENT_PAGE" val="2_11"/>
</p:tagLst>
</file>

<file path=ppt/tags/tag1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5"/>
  <p:tag name="KSO_WM_UNIT_COLOR_SCHEME_PARENT_PAGE" val="2_1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3"/>
  <p:tag name="KSO_WM_UNIT_COLOR_SCHEME_PARENT_PAGE" val="2_1"/>
</p:tagLst>
</file>

<file path=ppt/tags/tag1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6"/>
  <p:tag name="KSO_WM_UNIT_COLOR_SCHEME_PARENT_PAGE" val="2_11"/>
</p:tagLst>
</file>

<file path=ppt/tags/tag1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7"/>
  <p:tag name="KSO_WM_UNIT_COLOR_SCHEME_PARENT_PAGE" val="2_11"/>
</p:tagLst>
</file>

<file path=ppt/tags/tag1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8"/>
  <p:tag name="KSO_WM_UNIT_COLOR_SCHEME_PARENT_PAGE" val="2_11"/>
</p:tagLst>
</file>

<file path=ppt/tags/tag1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9"/>
  <p:tag name="KSO_WM_UNIT_COLOR_SCHEME_PARENT_PAGE" val="2_11"/>
</p:tagLst>
</file>

<file path=ppt/tags/tag1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0"/>
  <p:tag name="KSO_WM_UNIT_COLOR_SCHEME_PARENT_PAGE" val="2_11"/>
</p:tagLst>
</file>

<file path=ppt/tags/tag1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1"/>
  <p:tag name="KSO_WM_UNIT_COLOR_SCHEME_PARENT_PAGE" val="2_11"/>
</p:tagLst>
</file>

<file path=ppt/tags/tag1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2"/>
  <p:tag name="KSO_WM_UNIT_COLOR_SCHEME_PARENT_PAGE" val="2_11"/>
</p:tagLst>
</file>

<file path=ppt/tags/tag1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3"/>
  <p:tag name="KSO_WM_UNIT_COLOR_SCHEME_PARENT_PAGE" val="2_11"/>
</p:tagLst>
</file>

<file path=ppt/tags/tag1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4"/>
  <p:tag name="KSO_WM_UNIT_COLOR_SCHEME_PARENT_PAGE" val="2_11"/>
</p:tagLst>
</file>

<file path=ppt/tags/tag1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5"/>
  <p:tag name="KSO_WM_UNIT_COLOR_SCHEME_PARENT_PAGE" val="2_1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4"/>
  <p:tag name="KSO_WM_UNIT_COLOR_SCHEME_PARENT_PAGE" val="2_1"/>
</p:tagLst>
</file>

<file path=ppt/tags/tag1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6"/>
  <p:tag name="KSO_WM_UNIT_COLOR_SCHEME_PARENT_PAGE" val="2_11"/>
</p:tagLst>
</file>

<file path=ppt/tags/tag1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7"/>
  <p:tag name="KSO_WM_UNIT_COLOR_SCHEME_PARENT_PAGE" val="2_11"/>
</p:tagLst>
</file>

<file path=ppt/tags/tag1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8"/>
  <p:tag name="KSO_WM_UNIT_COLOR_SCHEME_PARENT_PAGE" val="2_11"/>
</p:tagLst>
</file>

<file path=ppt/tags/tag1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9"/>
  <p:tag name="KSO_WM_UNIT_COLOR_SCHEME_PARENT_PAGE" val="2_11"/>
</p:tagLst>
</file>

<file path=ppt/tags/tag1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0"/>
  <p:tag name="KSO_WM_UNIT_COLOR_SCHEME_PARENT_PAGE" val="2_11"/>
</p:tagLst>
</file>

<file path=ppt/tags/tag1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1"/>
  <p:tag name="KSO_WM_UNIT_COLOR_SCHEME_PARENT_PAGE" val="2_11"/>
</p:tagLst>
</file>

<file path=ppt/tags/tag1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2"/>
  <p:tag name="KSO_WM_UNIT_COLOR_SCHEME_PARENT_PAGE" val="2_11"/>
</p:tagLst>
</file>

<file path=ppt/tags/tag1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3"/>
  <p:tag name="KSO_WM_UNIT_COLOR_SCHEME_PARENT_PAGE" val="2_11"/>
</p:tagLst>
</file>

<file path=ppt/tags/tag1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4"/>
  <p:tag name="KSO_WM_UNIT_COLOR_SCHEME_PARENT_PAGE" val="2_11"/>
</p:tagLst>
</file>

<file path=ppt/tags/tag1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5"/>
  <p:tag name="KSO_WM_UNIT_COLOR_SCHEME_PARENT_PAGE" val="2_1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5"/>
  <p:tag name="KSO_WM_UNIT_COLOR_SCHEME_PARENT_PAGE" val="2_1"/>
</p:tagLst>
</file>

<file path=ppt/tags/tag1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6"/>
  <p:tag name="KSO_WM_UNIT_COLOR_SCHEME_PARENT_PAGE" val="2_11"/>
</p:tagLst>
</file>

<file path=ppt/tags/tag1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7"/>
  <p:tag name="KSO_WM_UNIT_COLOR_SCHEME_PARENT_PAGE" val="2_11"/>
</p:tagLst>
</file>

<file path=ppt/tags/tag1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8"/>
  <p:tag name="KSO_WM_UNIT_COLOR_SCHEME_PARENT_PAGE" val="2_11"/>
</p:tagLst>
</file>

<file path=ppt/tags/tag1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9"/>
  <p:tag name="KSO_WM_UNIT_COLOR_SCHEME_PARENT_PAGE" val="2_11"/>
</p:tagLst>
</file>

<file path=ppt/tags/tag1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0"/>
  <p:tag name="KSO_WM_UNIT_COLOR_SCHEME_PARENT_PAGE" val="2_11"/>
</p:tagLst>
</file>

<file path=ppt/tags/tag1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1"/>
  <p:tag name="KSO_WM_UNIT_COLOR_SCHEME_PARENT_PAGE" val="2_11"/>
</p:tagLst>
</file>

<file path=ppt/tags/tag1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2"/>
  <p:tag name="KSO_WM_UNIT_COLOR_SCHEME_PARENT_PAGE" val="2_11"/>
</p:tagLst>
</file>

<file path=ppt/tags/tag1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3"/>
  <p:tag name="KSO_WM_UNIT_COLOR_SCHEME_PARENT_PAGE" val="2_11"/>
</p:tagLst>
</file>

<file path=ppt/tags/tag1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4"/>
  <p:tag name="KSO_WM_UNIT_COLOR_SCHEME_PARENT_PAGE" val="2_11"/>
</p:tagLst>
</file>

<file path=ppt/tags/tag1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5"/>
  <p:tag name="KSO_WM_UNIT_COLOR_SCHEME_PARENT_PAGE" val="2_1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6"/>
  <p:tag name="KSO_WM_UNIT_COLOR_SCHEME_PARENT_PAGE" val="2_1"/>
</p:tagLst>
</file>

<file path=ppt/tags/tag1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6"/>
  <p:tag name="KSO_WM_UNIT_COLOR_SCHEME_PARENT_PAGE" val="2_11"/>
</p:tagLst>
</file>

<file path=ppt/tags/tag1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7"/>
  <p:tag name="KSO_WM_UNIT_COLOR_SCHEME_PARENT_PAGE" val="2_11"/>
</p:tagLst>
</file>

<file path=ppt/tags/tag1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8"/>
  <p:tag name="KSO_WM_UNIT_COLOR_SCHEME_PARENT_PAGE" val="2_11"/>
</p:tagLst>
</file>

<file path=ppt/tags/tag1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9"/>
  <p:tag name="KSO_WM_UNIT_COLOR_SCHEME_PARENT_PAGE" val="2_11"/>
</p:tagLst>
</file>

<file path=ppt/tags/tag1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0"/>
  <p:tag name="KSO_WM_UNIT_COLOR_SCHEME_PARENT_PAGE" val="2_11"/>
</p:tagLst>
</file>

<file path=ppt/tags/tag1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1"/>
  <p:tag name="KSO_WM_UNIT_COLOR_SCHEME_PARENT_PAGE" val="2_11"/>
</p:tagLst>
</file>

<file path=ppt/tags/tag1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2"/>
  <p:tag name="KSO_WM_UNIT_COLOR_SCHEME_PARENT_PAGE" val="2_11"/>
</p:tagLst>
</file>

<file path=ppt/tags/tag1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3"/>
  <p:tag name="KSO_WM_UNIT_COLOR_SCHEME_PARENT_PAGE" val="2_11"/>
</p:tagLst>
</file>

<file path=ppt/tags/tag1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4"/>
  <p:tag name="KSO_WM_UNIT_COLOR_SCHEME_PARENT_PAGE" val="2_11"/>
</p:tagLst>
</file>

<file path=ppt/tags/tag1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5"/>
  <p:tag name="KSO_WM_UNIT_COLOR_SCHEME_PARENT_PAGE" val="2_1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6"/>
  <p:tag name="KSO_WM_UNIT_COLOR_SCHEME_PARENT_PAGE" val="2_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7"/>
  <p:tag name="KSO_WM_UNIT_COLOR_SCHEME_PARENT_PAGE" val="2_1"/>
</p:tagLst>
</file>

<file path=ppt/tags/tag1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6"/>
  <p:tag name="KSO_WM_UNIT_COLOR_SCHEME_PARENT_PAGE" val="2_11"/>
</p:tagLst>
</file>

<file path=ppt/tags/tag1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7"/>
  <p:tag name="KSO_WM_UNIT_COLOR_SCHEME_PARENT_PAGE" val="2_11"/>
</p:tagLst>
</file>

<file path=ppt/tags/tag1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8"/>
  <p:tag name="KSO_WM_UNIT_COLOR_SCHEME_PARENT_PAGE" val="2_11"/>
</p:tagLst>
</file>

<file path=ppt/tags/tag1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9"/>
  <p:tag name="KSO_WM_UNIT_COLOR_SCHEME_PARENT_PAGE" val="2_11"/>
</p:tagLst>
</file>

<file path=ppt/tags/tag1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0"/>
  <p:tag name="KSO_WM_UNIT_COLOR_SCHEME_PARENT_PAGE" val="2_11"/>
</p:tagLst>
</file>

<file path=ppt/tags/tag1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1"/>
  <p:tag name="KSO_WM_UNIT_COLOR_SCHEME_PARENT_PAGE" val="2_11"/>
</p:tagLst>
</file>

<file path=ppt/tags/tag1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2"/>
  <p:tag name="KSO_WM_UNIT_COLOR_SCHEME_PARENT_PAGE" val="2_11"/>
</p:tagLst>
</file>

<file path=ppt/tags/tag1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3"/>
  <p:tag name="KSO_WM_UNIT_COLOR_SCHEME_PARENT_PAGE" val="2_11"/>
</p:tagLst>
</file>

<file path=ppt/tags/tag1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4"/>
  <p:tag name="KSO_WM_UNIT_COLOR_SCHEME_PARENT_PAGE" val="2_11"/>
</p:tagLst>
</file>

<file path=ppt/tags/tag1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5"/>
  <p:tag name="KSO_WM_UNIT_COLOR_SCHEME_PARENT_PAGE" val="2_1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8"/>
  <p:tag name="KSO_WM_UNIT_COLOR_SCHEME_PARENT_PAGE" val="2_1"/>
</p:tagLst>
</file>

<file path=ppt/tags/tag1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6"/>
  <p:tag name="KSO_WM_UNIT_COLOR_SCHEME_PARENT_PAGE" val="2_11"/>
</p:tagLst>
</file>

<file path=ppt/tags/tag1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7"/>
  <p:tag name="KSO_WM_UNIT_COLOR_SCHEME_PARENT_PAGE" val="2_11"/>
</p:tagLst>
</file>

<file path=ppt/tags/tag1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8"/>
  <p:tag name="KSO_WM_UNIT_COLOR_SCHEME_PARENT_PAGE" val="2_11"/>
</p:tagLst>
</file>

<file path=ppt/tags/tag1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9"/>
  <p:tag name="KSO_WM_UNIT_COLOR_SCHEME_PARENT_PAGE" val="2_11"/>
</p:tagLst>
</file>

<file path=ppt/tags/tag1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0"/>
  <p:tag name="KSO_WM_UNIT_COLOR_SCHEME_PARENT_PAGE" val="2_11"/>
</p:tagLst>
</file>

<file path=ppt/tags/tag1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1"/>
  <p:tag name="KSO_WM_UNIT_COLOR_SCHEME_PARENT_PAGE" val="2_11"/>
</p:tagLst>
</file>

<file path=ppt/tags/tag1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2"/>
  <p:tag name="KSO_WM_UNIT_COLOR_SCHEME_PARENT_PAGE" val="2_11"/>
</p:tagLst>
</file>

<file path=ppt/tags/tag1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3"/>
  <p:tag name="KSO_WM_UNIT_COLOR_SCHEME_PARENT_PAGE" val="2_11"/>
</p:tagLst>
</file>

<file path=ppt/tags/tag1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4"/>
  <p:tag name="KSO_WM_UNIT_COLOR_SCHEME_PARENT_PAGE" val="2_11"/>
</p:tagLst>
</file>

<file path=ppt/tags/tag1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5"/>
  <p:tag name="KSO_WM_UNIT_COLOR_SCHEME_PARENT_PAGE" val="2_1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59"/>
  <p:tag name="KSO_WM_UNIT_COLOR_SCHEME_PARENT_PAGE" val="2_1"/>
</p:tagLst>
</file>

<file path=ppt/tags/tag1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6"/>
  <p:tag name="KSO_WM_UNIT_COLOR_SCHEME_PARENT_PAGE" val="2_11"/>
</p:tagLst>
</file>

<file path=ppt/tags/tag1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7"/>
  <p:tag name="KSO_WM_UNIT_COLOR_SCHEME_PARENT_PAGE" val="2_11"/>
</p:tagLst>
</file>

<file path=ppt/tags/tag1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8"/>
  <p:tag name="KSO_WM_UNIT_COLOR_SCHEME_PARENT_PAGE" val="2_11"/>
</p:tagLst>
</file>

<file path=ppt/tags/tag1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9"/>
  <p:tag name="KSO_WM_UNIT_COLOR_SCHEME_PARENT_PAGE" val="2_11"/>
</p:tagLst>
</file>

<file path=ppt/tags/tag1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0"/>
  <p:tag name="KSO_WM_UNIT_COLOR_SCHEME_PARENT_PAGE" val="2_11"/>
</p:tagLst>
</file>

<file path=ppt/tags/tag1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1"/>
  <p:tag name="KSO_WM_UNIT_COLOR_SCHEME_PARENT_PAGE" val="2_11"/>
</p:tagLst>
</file>

<file path=ppt/tags/tag1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2"/>
  <p:tag name="KSO_WM_UNIT_COLOR_SCHEME_PARENT_PAGE" val="2_11"/>
</p:tagLst>
</file>

<file path=ppt/tags/tag1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3"/>
  <p:tag name="KSO_WM_UNIT_COLOR_SCHEME_PARENT_PAGE" val="2_11"/>
</p:tagLst>
</file>

<file path=ppt/tags/tag1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4"/>
  <p:tag name="KSO_WM_UNIT_COLOR_SCHEME_PARENT_PAGE" val="2_11"/>
</p:tagLst>
</file>

<file path=ppt/tags/tag1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5"/>
  <p:tag name="KSO_WM_UNIT_COLOR_SCHEME_PARENT_PAGE" val="2_1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0"/>
  <p:tag name="KSO_WM_UNIT_COLOR_SCHEME_PARENT_PAGE" val="2_1"/>
</p:tagLst>
</file>

<file path=ppt/tags/tag1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6"/>
  <p:tag name="KSO_WM_UNIT_COLOR_SCHEME_PARENT_PAGE" val="2_11"/>
</p:tagLst>
</file>

<file path=ppt/tags/tag1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7"/>
  <p:tag name="KSO_WM_UNIT_COLOR_SCHEME_PARENT_PAGE" val="2_11"/>
</p:tagLst>
</file>

<file path=ppt/tags/tag1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8"/>
  <p:tag name="KSO_WM_UNIT_COLOR_SCHEME_PARENT_PAGE" val="2_11"/>
</p:tagLst>
</file>

<file path=ppt/tags/tag1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9"/>
  <p:tag name="KSO_WM_UNIT_COLOR_SCHEME_PARENT_PAGE" val="2_11"/>
</p:tagLst>
</file>

<file path=ppt/tags/tag1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0"/>
  <p:tag name="KSO_WM_UNIT_COLOR_SCHEME_PARENT_PAGE" val="2_11"/>
</p:tagLst>
</file>

<file path=ppt/tags/tag1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1"/>
  <p:tag name="KSO_WM_UNIT_COLOR_SCHEME_PARENT_PAGE" val="2_11"/>
</p:tagLst>
</file>

<file path=ppt/tags/tag1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2"/>
  <p:tag name="KSO_WM_UNIT_COLOR_SCHEME_PARENT_PAGE" val="2_11"/>
</p:tagLst>
</file>

<file path=ppt/tags/tag19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3"/>
  <p:tag name="KSO_WM_UNIT_COLOR_SCHEME_PARENT_PAGE" val="2_11"/>
</p:tagLst>
</file>

<file path=ppt/tags/tag1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4"/>
  <p:tag name="KSO_WM_UNIT_COLOR_SCHEME_PARENT_PAGE" val="2_11"/>
</p:tagLst>
</file>

<file path=ppt/tags/tag1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5"/>
  <p:tag name="KSO_WM_UNIT_COLOR_SCHEME_PARENT_PAGE" val="2_1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1"/>
  <p:tag name="KSO_WM_UNIT_COLOR_SCHEME_PARENT_PAGE" val="2_1"/>
</p:tagLst>
</file>

<file path=ppt/tags/tag1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6"/>
  <p:tag name="KSO_WM_UNIT_COLOR_SCHEME_PARENT_PAGE" val="2_11"/>
</p:tagLst>
</file>

<file path=ppt/tags/tag1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7"/>
  <p:tag name="KSO_WM_UNIT_COLOR_SCHEME_PARENT_PAGE" val="2_11"/>
</p:tagLst>
</file>

<file path=ppt/tags/tag1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8"/>
  <p:tag name="KSO_WM_UNIT_COLOR_SCHEME_PARENT_PAGE" val="2_11"/>
</p:tagLst>
</file>

<file path=ppt/tags/tag1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9"/>
  <p:tag name="KSO_WM_UNIT_COLOR_SCHEME_PARENT_PAGE" val="2_11"/>
</p:tagLst>
</file>

<file path=ppt/tags/tag1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0"/>
  <p:tag name="KSO_WM_UNIT_COLOR_SCHEME_PARENT_PAGE" val="2_11"/>
</p:tagLst>
</file>

<file path=ppt/tags/tag1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1"/>
  <p:tag name="KSO_WM_UNIT_COLOR_SCHEME_PARENT_PAGE" val="2_11"/>
</p:tagLst>
</file>

<file path=ppt/tags/tag1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2"/>
  <p:tag name="KSO_WM_UNIT_COLOR_SCHEME_PARENT_PAGE" val="2_11"/>
</p:tagLst>
</file>

<file path=ppt/tags/tag1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3"/>
  <p:tag name="KSO_WM_UNIT_COLOR_SCHEME_PARENT_PAGE" val="2_11"/>
</p:tagLst>
</file>

<file path=ppt/tags/tag1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4"/>
  <p:tag name="KSO_WM_UNIT_COLOR_SCHEME_PARENT_PAGE" val="2_11"/>
</p:tagLst>
</file>

<file path=ppt/tags/tag1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5"/>
  <p:tag name="KSO_WM_UNIT_COLOR_SCHEME_PARENT_PAGE" val="2_1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2"/>
  <p:tag name="KSO_WM_UNIT_COLOR_SCHEME_PARENT_PAGE" val="2_1"/>
</p:tagLst>
</file>

<file path=ppt/tags/tag1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6"/>
  <p:tag name="KSO_WM_UNIT_COLOR_SCHEME_PARENT_PAGE" val="2_11"/>
</p:tagLst>
</file>

<file path=ppt/tags/tag1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7"/>
  <p:tag name="KSO_WM_UNIT_COLOR_SCHEME_PARENT_PAGE" val="2_11"/>
</p:tagLst>
</file>

<file path=ppt/tags/tag19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8"/>
  <p:tag name="KSO_WM_UNIT_COLOR_SCHEME_PARENT_PAGE" val="2_11"/>
</p:tagLst>
</file>

<file path=ppt/tags/tag1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9"/>
  <p:tag name="KSO_WM_UNIT_COLOR_SCHEME_PARENT_PAGE" val="2_11"/>
</p:tagLst>
</file>

<file path=ppt/tags/tag1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0"/>
  <p:tag name="KSO_WM_UNIT_COLOR_SCHEME_PARENT_PAGE" val="2_11"/>
</p:tagLst>
</file>

<file path=ppt/tags/tag1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1"/>
  <p:tag name="KSO_WM_UNIT_COLOR_SCHEME_PARENT_PAGE" val="2_11"/>
</p:tagLst>
</file>

<file path=ppt/tags/tag1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2"/>
  <p:tag name="KSO_WM_UNIT_COLOR_SCHEME_PARENT_PAGE" val="2_11"/>
</p:tagLst>
</file>

<file path=ppt/tags/tag1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3"/>
  <p:tag name="KSO_WM_UNIT_COLOR_SCHEME_PARENT_PAGE" val="2_11"/>
</p:tagLst>
</file>

<file path=ppt/tags/tag1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4"/>
  <p:tag name="KSO_WM_UNIT_COLOR_SCHEME_PARENT_PAGE" val="2_11"/>
</p:tagLst>
</file>

<file path=ppt/tags/tag1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5"/>
  <p:tag name="KSO_WM_UNIT_COLOR_SCHEME_PARENT_PAGE" val="2_1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3"/>
  <p:tag name="KSO_WM_UNIT_COLOR_SCHEME_PARENT_PAGE" val="2_1"/>
</p:tagLst>
</file>

<file path=ppt/tags/tag1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6"/>
  <p:tag name="KSO_WM_UNIT_COLOR_SCHEME_PARENT_PAGE" val="2_11"/>
</p:tagLst>
</file>

<file path=ppt/tags/tag1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7"/>
  <p:tag name="KSO_WM_UNIT_COLOR_SCHEME_PARENT_PAGE" val="2_11"/>
</p:tagLst>
</file>

<file path=ppt/tags/tag1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8"/>
  <p:tag name="KSO_WM_UNIT_COLOR_SCHEME_PARENT_PAGE" val="2_11"/>
</p:tagLst>
</file>

<file path=ppt/tags/tag1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9"/>
  <p:tag name="KSO_WM_UNIT_COLOR_SCHEME_PARENT_PAGE" val="2_11"/>
</p:tagLst>
</file>

<file path=ppt/tags/tag1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0"/>
  <p:tag name="KSO_WM_UNIT_COLOR_SCHEME_PARENT_PAGE" val="2_11"/>
</p:tagLst>
</file>

<file path=ppt/tags/tag1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1"/>
  <p:tag name="KSO_WM_UNIT_COLOR_SCHEME_PARENT_PAGE" val="2_11"/>
</p:tagLst>
</file>

<file path=ppt/tags/tag19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2"/>
  <p:tag name="KSO_WM_UNIT_COLOR_SCHEME_PARENT_PAGE" val="2_11"/>
</p:tagLst>
</file>

<file path=ppt/tags/tag1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3"/>
  <p:tag name="KSO_WM_UNIT_COLOR_SCHEME_PARENT_PAGE" val="2_11"/>
</p:tagLst>
</file>

<file path=ppt/tags/tag1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4"/>
  <p:tag name="KSO_WM_UNIT_COLOR_SCHEME_PARENT_PAGE" val="2_11"/>
</p:tagLst>
</file>

<file path=ppt/tags/tag1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5"/>
  <p:tag name="KSO_WM_UNIT_COLOR_SCHEME_PARENT_PAGE" val="2_1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4"/>
  <p:tag name="KSO_WM_UNIT_COLOR_SCHEME_PARENT_PAGE" val="2_1"/>
</p:tagLst>
</file>

<file path=ppt/tags/tag1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6"/>
  <p:tag name="KSO_WM_UNIT_COLOR_SCHEME_PARENT_PAGE" val="2_11"/>
</p:tagLst>
</file>

<file path=ppt/tags/tag1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7"/>
  <p:tag name="KSO_WM_UNIT_COLOR_SCHEME_PARENT_PAGE" val="2_11"/>
</p:tagLst>
</file>

<file path=ppt/tags/tag1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8"/>
  <p:tag name="KSO_WM_UNIT_COLOR_SCHEME_PARENT_PAGE" val="2_11"/>
</p:tagLst>
</file>

<file path=ppt/tags/tag19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9"/>
  <p:tag name="KSO_WM_UNIT_COLOR_SCHEME_PARENT_PAGE" val="2_11"/>
</p:tagLst>
</file>

<file path=ppt/tags/tag19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0"/>
  <p:tag name="KSO_WM_UNIT_COLOR_SCHEME_PARENT_PAGE" val="2_11"/>
</p:tagLst>
</file>

<file path=ppt/tags/tag1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1"/>
  <p:tag name="KSO_WM_UNIT_COLOR_SCHEME_PARENT_PAGE" val="2_11"/>
</p:tagLst>
</file>

<file path=ppt/tags/tag1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2"/>
  <p:tag name="KSO_WM_UNIT_COLOR_SCHEME_PARENT_PAGE" val="2_11"/>
</p:tagLst>
</file>

<file path=ppt/tags/tag1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3"/>
  <p:tag name="KSO_WM_UNIT_COLOR_SCHEME_PARENT_PAGE" val="2_11"/>
</p:tagLst>
</file>

<file path=ppt/tags/tag1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4"/>
  <p:tag name="KSO_WM_UNIT_COLOR_SCHEME_PARENT_PAGE" val="2_11"/>
</p:tagLst>
</file>

<file path=ppt/tags/tag1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5"/>
  <p:tag name="KSO_WM_UNIT_COLOR_SCHEME_PARENT_PAGE" val="2_1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5"/>
  <p:tag name="KSO_WM_UNIT_COLOR_SCHEME_PARENT_PAGE" val="2_1"/>
</p:tagLst>
</file>

<file path=ppt/tags/tag1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6"/>
  <p:tag name="KSO_WM_UNIT_COLOR_SCHEME_PARENT_PAGE" val="2_11"/>
</p:tagLst>
</file>

<file path=ppt/tags/tag19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7"/>
  <p:tag name="KSO_WM_UNIT_COLOR_SCHEME_PARENT_PAGE" val="2_11"/>
</p:tagLst>
</file>

<file path=ppt/tags/tag1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8"/>
  <p:tag name="KSO_WM_UNIT_COLOR_SCHEME_PARENT_PAGE" val="2_11"/>
</p:tagLst>
</file>

<file path=ppt/tags/tag1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9"/>
  <p:tag name="KSO_WM_UNIT_COLOR_SCHEME_PARENT_PAGE" val="2_11"/>
</p:tagLst>
</file>

<file path=ppt/tags/tag1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0"/>
  <p:tag name="KSO_WM_UNIT_COLOR_SCHEME_PARENT_PAGE" val="2_11"/>
</p:tagLst>
</file>

<file path=ppt/tags/tag1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1"/>
  <p:tag name="KSO_WM_UNIT_COLOR_SCHEME_PARENT_PAGE" val="2_11"/>
</p:tagLst>
</file>

<file path=ppt/tags/tag1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2"/>
  <p:tag name="KSO_WM_UNIT_COLOR_SCHEME_PARENT_PAGE" val="2_11"/>
</p:tagLst>
</file>

<file path=ppt/tags/tag1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3"/>
  <p:tag name="KSO_WM_UNIT_COLOR_SCHEME_PARENT_PAGE" val="2_11"/>
</p:tagLst>
</file>

<file path=ppt/tags/tag19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4"/>
  <p:tag name="KSO_WM_UNIT_COLOR_SCHEME_PARENT_PAGE" val="2_11"/>
</p:tagLst>
</file>

<file path=ppt/tags/tag1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5"/>
  <p:tag name="KSO_WM_UNIT_COLOR_SCHEME_PARENT_PAGE" val="2_1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6"/>
  <p:tag name="KSO_WM_UNIT_COLOR_SCHEME_PARENT_PAGE" val="2_1"/>
</p:tagLst>
</file>

<file path=ppt/tags/tag1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6"/>
  <p:tag name="KSO_WM_UNIT_COLOR_SCHEME_PARENT_PAGE" val="2_11"/>
</p:tagLst>
</file>

<file path=ppt/tags/tag1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7"/>
  <p:tag name="KSO_WM_UNIT_COLOR_SCHEME_PARENT_PAGE" val="2_11"/>
</p:tagLst>
</file>

<file path=ppt/tags/tag1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8"/>
  <p:tag name="KSO_WM_UNIT_COLOR_SCHEME_PARENT_PAGE" val="2_11"/>
</p:tagLst>
</file>

<file path=ppt/tags/tag1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9"/>
  <p:tag name="KSO_WM_UNIT_COLOR_SCHEME_PARENT_PAGE" val="2_11"/>
</p:tagLst>
</file>

<file path=ppt/tags/tag1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0"/>
  <p:tag name="KSO_WM_UNIT_COLOR_SCHEME_PARENT_PAGE" val="2_11"/>
</p:tagLst>
</file>

<file path=ppt/tags/tag1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1"/>
  <p:tag name="KSO_WM_UNIT_COLOR_SCHEME_PARENT_PAGE" val="2_11"/>
</p:tagLst>
</file>

<file path=ppt/tags/tag1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2"/>
  <p:tag name="KSO_WM_UNIT_COLOR_SCHEME_PARENT_PAGE" val="2_11"/>
</p:tagLst>
</file>

<file path=ppt/tags/tag1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3"/>
  <p:tag name="KSO_WM_UNIT_COLOR_SCHEME_PARENT_PAGE" val="2_11"/>
</p:tagLst>
</file>

<file path=ppt/tags/tag1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4"/>
  <p:tag name="KSO_WM_UNIT_COLOR_SCHEME_PARENT_PAGE" val="2_11"/>
</p:tagLst>
</file>

<file path=ppt/tags/tag19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5"/>
  <p:tag name="KSO_WM_UNIT_COLOR_SCHEME_PARENT_PAGE" val="2_1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9"/>
  <p:tag name="KSO_WM_UNIT_COLOR_SCHEME_PARENT_PAGE" val="2_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7"/>
  <p:tag name="KSO_WM_UNIT_COLOR_SCHEME_PARENT_PAGE" val="2_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7"/>
  <p:tag name="KSO_WM_UNIT_COLOR_SCHEME_PARENT_PAGE" val="2_1"/>
</p:tagLst>
</file>

<file path=ppt/tags/tag2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6"/>
  <p:tag name="KSO_WM_UNIT_COLOR_SCHEME_PARENT_PAGE" val="2_11"/>
</p:tagLst>
</file>

<file path=ppt/tags/tag2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7"/>
  <p:tag name="KSO_WM_UNIT_COLOR_SCHEME_PARENT_PAGE" val="2_11"/>
</p:tagLst>
</file>

<file path=ppt/tags/tag20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8"/>
  <p:tag name="KSO_WM_UNIT_COLOR_SCHEME_PARENT_PAGE" val="2_11"/>
</p:tagLst>
</file>

<file path=ppt/tags/tag2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9"/>
  <p:tag name="KSO_WM_UNIT_COLOR_SCHEME_PARENT_PAGE" val="2_11"/>
</p:tagLst>
</file>

<file path=ppt/tags/tag2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0"/>
  <p:tag name="KSO_WM_UNIT_COLOR_SCHEME_PARENT_PAGE" val="2_11"/>
</p:tagLst>
</file>

<file path=ppt/tags/tag20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1"/>
  <p:tag name="KSO_WM_UNIT_COLOR_SCHEME_PARENT_PAGE" val="2_11"/>
</p:tagLst>
</file>

<file path=ppt/tags/tag20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2"/>
  <p:tag name="KSO_WM_UNIT_COLOR_SCHEME_PARENT_PAGE" val="2_11"/>
</p:tagLst>
</file>

<file path=ppt/tags/tag2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3"/>
  <p:tag name="KSO_WM_UNIT_COLOR_SCHEME_PARENT_PAGE" val="2_11"/>
</p:tagLst>
</file>

<file path=ppt/tags/tag2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4"/>
  <p:tag name="KSO_WM_UNIT_COLOR_SCHEME_PARENT_PAGE" val="2_11"/>
</p:tagLst>
</file>

<file path=ppt/tags/tag20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5"/>
  <p:tag name="KSO_WM_UNIT_COLOR_SCHEME_PARENT_PAGE" val="2_1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68"/>
  <p:tag name="KSO_WM_UNIT_COLOR_SCHEME_PARENT_PAGE" val="2_1"/>
</p:tagLst>
</file>

<file path=ppt/tags/tag20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6"/>
  <p:tag name="KSO_WM_UNIT_COLOR_SCHEME_PARENT_PAGE" val="2_11"/>
</p:tagLst>
</file>

<file path=ppt/tags/tag2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7"/>
  <p:tag name="KSO_WM_UNIT_COLOR_SCHEME_PARENT_PAGE" val="2_11"/>
</p:tagLst>
</file>

<file path=ppt/tags/tag2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8"/>
  <p:tag name="KSO_WM_UNIT_COLOR_SCHEME_PARENT_PAGE" val="2_11"/>
</p:tagLst>
</file>

<file path=ppt/tags/tag20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9"/>
  <p:tag name="KSO_WM_UNIT_COLOR_SCHEME_PARENT_PAGE" val="2_11"/>
</p:tagLst>
</file>

<file path=ppt/tags/tag20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0"/>
  <p:tag name="KSO_WM_UNIT_COLOR_SCHEME_PARENT_PAGE" val="2_11"/>
</p:tagLst>
</file>

<file path=ppt/tags/tag20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1"/>
  <p:tag name="KSO_WM_UNIT_COLOR_SCHEME_PARENT_PAGE" val="2_11"/>
</p:tagLst>
</file>

<file path=ppt/tags/tag20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2"/>
  <p:tag name="KSO_WM_UNIT_COLOR_SCHEME_PARENT_PAGE" val="2_11"/>
</p:tagLst>
</file>

<file path=ppt/tags/tag20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3"/>
  <p:tag name="KSO_WM_UNIT_COLOR_SCHEME_PARENT_PAGE" val="2_11"/>
</p:tagLst>
</file>

<file path=ppt/tags/tag20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4"/>
  <p:tag name="KSO_WM_UNIT_COLOR_SCHEME_PARENT_PAGE" val="2_11"/>
</p:tagLst>
</file>

<file path=ppt/tags/tag20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5"/>
  <p:tag name="KSO_WM_UNIT_COLOR_SCHEME_PARENT_PAGE" val="2_1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9"/>
  <p:tag name="KSO_WM_UNIT_COLOR_SCHEME_PARENT_PAGE" val="2_1"/>
</p:tagLst>
</file>

<file path=ppt/tags/tag20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6"/>
  <p:tag name="KSO_WM_UNIT_COLOR_SCHEME_PARENT_PAGE" val="2_11"/>
</p:tagLst>
</file>

<file path=ppt/tags/tag20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7"/>
  <p:tag name="KSO_WM_UNIT_COLOR_SCHEME_PARENT_PAGE" val="2_11"/>
</p:tagLst>
</file>

<file path=ppt/tags/tag20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8"/>
  <p:tag name="KSO_WM_UNIT_COLOR_SCHEME_PARENT_PAGE" val="2_11"/>
</p:tagLst>
</file>

<file path=ppt/tags/tag2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9"/>
  <p:tag name="KSO_WM_UNIT_COLOR_SCHEME_PARENT_PAGE" val="2_11"/>
</p:tagLst>
</file>

<file path=ppt/tags/tag2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0"/>
  <p:tag name="KSO_WM_UNIT_COLOR_SCHEME_PARENT_PAGE" val="2_11"/>
</p:tagLst>
</file>

<file path=ppt/tags/tag20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1"/>
  <p:tag name="KSO_WM_UNIT_COLOR_SCHEME_PARENT_PAGE" val="2_11"/>
</p:tagLst>
</file>

<file path=ppt/tags/tag20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2"/>
  <p:tag name="KSO_WM_UNIT_COLOR_SCHEME_PARENT_PAGE" val="2_11"/>
</p:tagLst>
</file>

<file path=ppt/tags/tag20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3"/>
  <p:tag name="KSO_WM_UNIT_COLOR_SCHEME_PARENT_PAGE" val="2_11"/>
</p:tagLst>
</file>

<file path=ppt/tags/tag2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4"/>
  <p:tag name="KSO_WM_UNIT_COLOR_SCHEME_PARENT_PAGE" val="2_11"/>
</p:tagLst>
</file>

<file path=ppt/tags/tag20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5"/>
  <p:tag name="KSO_WM_UNIT_COLOR_SCHEME_PARENT_PAGE" val="2_1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0"/>
  <p:tag name="KSO_WM_UNIT_COLOR_SCHEME_PARENT_PAGE" val="2_1"/>
</p:tagLst>
</file>

<file path=ppt/tags/tag20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6"/>
  <p:tag name="KSO_WM_UNIT_COLOR_SCHEME_PARENT_PAGE" val="2_11"/>
</p:tagLst>
</file>

<file path=ppt/tags/tag2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7"/>
  <p:tag name="KSO_WM_UNIT_COLOR_SCHEME_PARENT_PAGE" val="2_11"/>
</p:tagLst>
</file>

<file path=ppt/tags/tag2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8"/>
  <p:tag name="KSO_WM_UNIT_COLOR_SCHEME_PARENT_PAGE" val="2_11"/>
</p:tagLst>
</file>

<file path=ppt/tags/tag2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9"/>
  <p:tag name="KSO_WM_UNIT_COLOR_SCHEME_PARENT_PAGE" val="2_11"/>
</p:tagLst>
</file>

<file path=ppt/tags/tag2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0"/>
  <p:tag name="KSO_WM_UNIT_COLOR_SCHEME_PARENT_PAGE" val="2_11"/>
</p:tagLst>
</file>

<file path=ppt/tags/tag20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1"/>
  <p:tag name="KSO_WM_UNIT_COLOR_SCHEME_PARENT_PAGE" val="2_11"/>
</p:tagLst>
</file>

<file path=ppt/tags/tag2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2"/>
  <p:tag name="KSO_WM_UNIT_COLOR_SCHEME_PARENT_PAGE" val="2_11"/>
</p:tagLst>
</file>

<file path=ppt/tags/tag20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3"/>
  <p:tag name="KSO_WM_UNIT_COLOR_SCHEME_PARENT_PAGE" val="2_11"/>
</p:tagLst>
</file>

<file path=ppt/tags/tag20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4"/>
  <p:tag name="KSO_WM_UNIT_COLOR_SCHEME_PARENT_PAGE" val="2_11"/>
</p:tagLst>
</file>

<file path=ppt/tags/tag20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5"/>
  <p:tag name="KSO_WM_UNIT_COLOR_SCHEME_PARENT_PAGE" val="2_1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1"/>
  <p:tag name="KSO_WM_UNIT_COLOR_SCHEME_PARENT_PAGE" val="2_1"/>
</p:tagLst>
</file>

<file path=ppt/tags/tag20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6"/>
  <p:tag name="KSO_WM_UNIT_COLOR_SCHEME_PARENT_PAGE" val="2_11"/>
</p:tagLst>
</file>

<file path=ppt/tags/tag20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7"/>
  <p:tag name="KSO_WM_UNIT_COLOR_SCHEME_PARENT_PAGE" val="2_11"/>
</p:tagLst>
</file>

<file path=ppt/tags/tag20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8"/>
  <p:tag name="KSO_WM_UNIT_COLOR_SCHEME_PARENT_PAGE" val="2_11"/>
</p:tagLst>
</file>

<file path=ppt/tags/tag2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9"/>
  <p:tag name="KSO_WM_UNIT_COLOR_SCHEME_PARENT_PAGE" val="2_11"/>
</p:tagLst>
</file>

<file path=ppt/tags/tag20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0"/>
  <p:tag name="KSO_WM_UNIT_COLOR_SCHEME_PARENT_PAGE" val="2_11"/>
</p:tagLst>
</file>

<file path=ppt/tags/tag20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1"/>
  <p:tag name="KSO_WM_UNIT_COLOR_SCHEME_PARENT_PAGE" val="2_11"/>
</p:tagLst>
</file>

<file path=ppt/tags/tag20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2"/>
  <p:tag name="KSO_WM_UNIT_COLOR_SCHEME_PARENT_PAGE" val="2_11"/>
</p:tagLst>
</file>

<file path=ppt/tags/tag20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3"/>
  <p:tag name="KSO_WM_UNIT_COLOR_SCHEME_PARENT_PAGE" val="2_11"/>
</p:tagLst>
</file>

<file path=ppt/tags/tag2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4"/>
  <p:tag name="KSO_WM_UNIT_COLOR_SCHEME_PARENT_PAGE" val="2_11"/>
</p:tagLst>
</file>

<file path=ppt/tags/tag20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5"/>
  <p:tag name="KSO_WM_UNIT_COLOR_SCHEME_PARENT_PAGE" val="2_1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2"/>
  <p:tag name="KSO_WM_UNIT_COLOR_SCHEME_PARENT_PAGE" val="2_1"/>
</p:tagLst>
</file>

<file path=ppt/tags/tag20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6"/>
  <p:tag name="KSO_WM_UNIT_COLOR_SCHEME_PARENT_PAGE" val="2_11"/>
</p:tagLst>
</file>

<file path=ppt/tags/tag20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7"/>
  <p:tag name="KSO_WM_UNIT_COLOR_SCHEME_PARENT_PAGE" val="2_11"/>
</p:tagLst>
</file>

<file path=ppt/tags/tag2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8"/>
  <p:tag name="KSO_WM_UNIT_COLOR_SCHEME_PARENT_PAGE" val="2_11"/>
</p:tagLst>
</file>

<file path=ppt/tags/tag20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9"/>
  <p:tag name="KSO_WM_UNIT_COLOR_SCHEME_PARENT_PAGE" val="2_11"/>
</p:tagLst>
</file>

<file path=ppt/tags/tag2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0"/>
  <p:tag name="KSO_WM_UNIT_COLOR_SCHEME_PARENT_PAGE" val="2_11"/>
</p:tagLst>
</file>

<file path=ppt/tags/tag2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2"/>
  <p:tag name="KSO_WM_UNIT_COLOR_SCHEME_PARENT_PAGE" val="2_11"/>
</p:tagLst>
</file>

<file path=ppt/tags/tag2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3"/>
  <p:tag name="KSO_WM_UNIT_COLOR_SCHEME_PARENT_PAGE" val="2_11"/>
</p:tagLst>
</file>

<file path=ppt/tags/tag20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4"/>
  <p:tag name="KSO_WM_UNIT_COLOR_SCHEME_PARENT_PAGE" val="2_11"/>
</p:tagLst>
</file>

<file path=ppt/tags/tag20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5"/>
  <p:tag name="KSO_WM_UNIT_COLOR_SCHEME_PARENT_PAGE" val="2_11"/>
</p:tagLst>
</file>

<file path=ppt/tags/tag20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6"/>
  <p:tag name="KSO_WM_UNIT_COLOR_SCHEME_PARENT_PAGE" val="2_1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3"/>
  <p:tag name="KSO_WM_UNIT_COLOR_SCHEME_PARENT_PAGE" val="2_1"/>
</p:tagLst>
</file>

<file path=ppt/tags/tag20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
  <p:tag name="KSO_WM_UNIT_COLOR_SCHEME_PARENT_PAGE" val="2_11"/>
</p:tagLst>
</file>

<file path=ppt/tags/tag20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
  <p:tag name="KSO_WM_UNIT_COLOR_SCHEME_PARENT_PAGE" val="2_11"/>
</p:tagLst>
</file>

<file path=ppt/tags/tag20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
  <p:tag name="KSO_WM_UNIT_COLOR_SCHEME_PARENT_PAGE" val="2_11"/>
</p:tagLst>
</file>

<file path=ppt/tags/tag2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4"/>
  <p:tag name="KSO_WM_UNIT_COLOR_SCHEME_PARENT_PAGE" val="2_11"/>
</p:tagLst>
</file>

<file path=ppt/tags/tag2064.xml><?xml version="1.0" encoding="utf-8"?>
<p:tagLst xmlns:p="http://schemas.openxmlformats.org/presentationml/2006/main">
  <p:tag name="KSO_WM_SLIDE_COLORSCHEME_VERSION" val="3.2"/>
  <p:tag name="KSO_WM_UNIT_COLOR_SCHEME_SHAPE_ID" val="5"/>
  <p:tag name="KSO_WM_UNIT_COLOR_SCHEME_PARENT_PAGE" val="2_1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UNIT_COLOR_SCHEME_SHAPE_ID" val="2"/>
  <p:tag name="KSO_WM_UNIT_COLOR_SCHEME_PARENT_PAGE" val="1_1"/>
  <p:tag name="KSO_WM_TEMPLATE_CATEGORY" val="custom"/>
  <p:tag name="KSO_WM_TEMPLATE_INDEX" val="20189749"/>
</p:tagLst>
</file>

<file path=ppt/tags/tag206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UNIT_COLOR_SCHEME_SHAPE_ID" val="3"/>
  <p:tag name="KSO_WM_UNIT_COLOR_SCHEME_PARENT_PAGE" val="1_1"/>
  <p:tag name="KSO_WM_TEMPLATE_CATEGORY" val="custom"/>
  <p:tag name="KSO_WM_TEMPLATE_INDEX" val="20189749"/>
</p:tagLst>
</file>

<file path=ppt/tags/tag2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4"/>
  <p:tag name="KSO_WM_UNIT_COLOR_SCHEME_PARENT_PAGE" val="1_1"/>
</p:tagLst>
</file>

<file path=ppt/tags/tag2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5"/>
  <p:tag name="KSO_WM_UNIT_COLOR_SCHEME_PARENT_PAGE" val="1_1"/>
</p:tagLst>
</file>

<file path=ppt/tags/tag2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6"/>
  <p:tag name="KSO_WM_UNIT_COLOR_SCHEME_PARENT_PAGE" val="1_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4"/>
  <p:tag name="KSO_WM_UNIT_COLOR_SCHEME_PARENT_PAGE" val="2_1"/>
</p:tagLst>
</file>

<file path=ppt/tags/tag2070.xml><?xml version="1.0" encoding="utf-8"?>
<p:tagLst xmlns:p="http://schemas.openxmlformats.org/presentationml/2006/main">
  <p:tag name="KSO_WM_TEMPLATE_THUMBS_INDEX" val="1、2、3、4、13、14、15"/>
  <p:tag name="KSO_WM_TAG_VERSION" val="1.0"/>
  <p:tag name="KSO_WM_BEAUTIFY_FLAG" val="#wm#"/>
  <p:tag name="KSO_WM_TEMPLATE_CATEGORY" val="custom"/>
  <p:tag name="KSO_WM_TEMPLATE_INDEX" val="20189749"/>
  <p:tag name="KSO_WM_TEMPLATE_SUBCATEGORY" val="0"/>
  <p:tag name="KSO_WM_SLIDE_COLORSCHEME_VERSION" val="3.2"/>
  <p:tag name="KSO_WM_UNIT_COLOR_SCHEME_SHAPE_ID" val="7"/>
  <p:tag name="KSO_WM_UNIT_COLOR_SCHEME_PARENT_PAGE" val="1_1"/>
</p:tagLst>
</file>

<file path=ppt/tags/tag2071.xml><?xml version="1.0" encoding="utf-8"?>
<p:tagLst xmlns:p="http://schemas.openxmlformats.org/presentationml/2006/main">
  <p:tag name="KSO_WM_TAG_VERSION" val="1.0"/>
  <p:tag name="KSO_WM_TEMPLATE_CATEGORY" val="diagram"/>
  <p:tag name="KSO_WM_TEMPLATE_INDEX" val="20186229"/>
</p:tagLst>
</file>

<file path=ppt/tags/tag2072.xml><?xml version="1.0" encoding="utf-8"?>
<p:tagLst xmlns:p="http://schemas.openxmlformats.org/presentationml/2006/main">
  <p:tag name="KSO_WM_TAG_VERSION" val="1.0"/>
  <p:tag name="KSO_WM_TEMPLATE_CATEGORY" val="diagram"/>
  <p:tag name="KSO_WM_TEMPLATE_INDEX" val="20186229"/>
</p:tagLst>
</file>

<file path=ppt/tags/tag2073.xml><?xml version="1.0" encoding="utf-8"?>
<p:tagLst xmlns:p="http://schemas.openxmlformats.org/presentationml/2006/main">
  <p:tag name="KSO_WM_TEMPLATE_INDEX" val="20186229"/>
  <p:tag name="KSO_WM_TAG_VERSION" val="1.0"/>
  <p:tag name="KSO_WM_BEAUTIFY_FLAG" val="#wm#"/>
  <p:tag name="KSO_WM_TEMPLATE_CATEGORY" val="diagram"/>
</p:tagLst>
</file>

<file path=ppt/tags/tag2074.xml><?xml version="1.0" encoding="utf-8"?>
<p:tagLst xmlns:p="http://schemas.openxmlformats.org/presentationml/2006/main">
  <p:tag name="KSO_WM_UNIT_ISCONTENTSTITLE" val="0"/>
  <p:tag name="KSO_WM_UNIT_VALUE" val="9"/>
  <p:tag name="KSO_WM_UNIT_HIGHLIGHT" val="0"/>
  <p:tag name="KSO_WM_UNIT_COMPATIBLE" val="0"/>
  <p:tag name="KSO_WM_UNIT_TYPE" val="a"/>
  <p:tag name="KSO_WM_UNIT_INDEX" val="1"/>
  <p:tag name="KSO_WM_UNIT_ID" val="custom20189749_1*a*1"/>
  <p:tag name="KSO_WM_TEMPLATE_CATEGORY" val="custom"/>
  <p:tag name="KSO_WM_TEMPLATE_INDEX" val="20189749"/>
  <p:tag name="KSO_WM_UNIT_LAYERLEVEL" val="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COLOR_SCHEME_SHAPE_ID" val="12"/>
  <p:tag name="KSO_WM_UNIT_COLOR_SCHEME_PARENT_PAGE" val="0_1"/>
</p:tagLst>
</file>

<file path=ppt/tags/tag2075.xml><?xml version="1.0" encoding="utf-8"?>
<p:tagLst xmlns:p="http://schemas.openxmlformats.org/presentationml/2006/main">
  <p:tag name="KSO_WM_UNIT_ISCONTENTSTITLE" val="0"/>
  <p:tag name="KSO_WM_UNIT_VALUE" val="5"/>
  <p:tag name="KSO_WM_UNIT_HIGHLIGHT" val="0"/>
  <p:tag name="KSO_WM_UNIT_COMPATIBLE" val="0"/>
  <p:tag name="KSO_WM_UNIT_TYPE" val="b"/>
  <p:tag name="KSO_WM_UNIT_INDEX" val="1"/>
  <p:tag name="KSO_WM_UNIT_ID" val="custom20189749_1*b*1"/>
  <p:tag name="KSO_WM_TEMPLATE_CATEGORY" val="custom"/>
  <p:tag name="KSO_WM_TEMPLATE_INDEX" val="20189749"/>
  <p:tag name="KSO_WM_UNIT_LAYERLEVEL" val="1"/>
  <p:tag name="KSO_WM_TAG_VERSION" val="1.0"/>
  <p:tag name="KSO_WM_BEAUTIFY_FLAG" val="#wm#"/>
  <p:tag name="KSO_WM_UNIT_PRESET_TEXT" val="汇报人姓名"/>
  <p:tag name="KSO_WM_UNIT_NOCLEAR" val="0"/>
  <p:tag name="KSO_WM_UNIT_DIAGRAM_ISNUMVISUAL" val="0"/>
  <p:tag name="KSO_WM_UNIT_DIAGRAM_ISREFERUNIT" val="0"/>
  <p:tag name="KSO_WM_UNIT_COLOR_SCHEME_SHAPE_ID" val="16"/>
  <p:tag name="KSO_WM_UNIT_COLOR_SCHEME_PARENT_PAGE" val="0_1"/>
</p:tagLst>
</file>

<file path=ppt/tags/tag2076.xml><?xml version="1.0" encoding="utf-8"?>
<p:tagLst xmlns:p="http://schemas.openxmlformats.org/presentationml/2006/main">
  <p:tag name="KSO_WM_UNIT_ISCONTENTSTITLE" val="0"/>
  <p:tag name="KSO_WM_UNIT_VALUE" val="5"/>
  <p:tag name="KSO_WM_UNIT_HIGHLIGHT" val="0"/>
  <p:tag name="KSO_WM_UNIT_COMPATIBLE" val="0"/>
  <p:tag name="KSO_WM_UNIT_TYPE" val="b"/>
  <p:tag name="KSO_WM_UNIT_INDEX" val="2"/>
  <p:tag name="KSO_WM_UNIT_ID" val="custom20189749_1*b*2"/>
  <p:tag name="KSO_WM_TEMPLATE_CATEGORY" val="custom"/>
  <p:tag name="KSO_WM_TEMPLATE_INDEX" val="20189749"/>
  <p:tag name="KSO_WM_UNIT_LAYERLEVEL" val="1"/>
  <p:tag name="KSO_WM_TAG_VERSION" val="1.0"/>
  <p:tag name="KSO_WM_BEAUTIFY_FLAG" val="#wm#"/>
  <p:tag name="KSO_WM_UNIT_PRESET_TEXT" val="汇报日期"/>
  <p:tag name="KSO_WM_UNIT_NOCLEAR" val="0"/>
  <p:tag name="KSO_WM_UNIT_DIAGRAM_ISNUMVISUAL" val="0"/>
  <p:tag name="KSO_WM_UNIT_DIAGRAM_ISREFERUNIT" val="0"/>
  <p:tag name="KSO_WM_UNIT_COLOR_SCHEME_SHAPE_ID" val="17"/>
  <p:tag name="KSO_WM_UNIT_COLOR_SCHEME_PARENT_PAGE" val="0_1"/>
</p:tagLst>
</file>

<file path=ppt/tags/tag2077.xml><?xml version="1.0" encoding="utf-8"?>
<p:tagLst xmlns:p="http://schemas.openxmlformats.org/presentationml/2006/main">
  <p:tag name="KSO_WM_TEMPLATE_THUMBS_INDEX" val="1、2、3、4、13、14、15"/>
  <p:tag name="KSO_WM_SLIDE_ID" val="custom20189749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9749"/>
  <p:tag name="KSO_WM_SLIDE_LAYOUT" val="a_b"/>
  <p:tag name="KSO_WM_SLIDE_LAYOUT_CNT" val="1_3"/>
  <p:tag name="KSO_WM_TEMPLATE_SUBCATEGORY" val="0"/>
  <p:tag name="KSO_WM_SLIDE_COLORSCHEME_VERSION" val="3.2"/>
  <p:tag name="KSO_WM_SLIDE_MODEL_TYPE" val="cover"/>
</p:tagLst>
</file>

<file path=ppt/tags/tag2078.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5*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2"/>
  <p:tag name="KSO_WM_UNIT_NOCLEAR" val="0"/>
  <p:tag name="KSO_WM_UNIT_COLOR_SCHEME_SHAPE_ID" val="8"/>
  <p:tag name="KSO_WM_UNIT_COLOR_SCHEME_PARENT_PAGE" val="0_5"/>
  <p:tag name="KSO_WM_UNIT_TEXT_FILL_FORE_SCHEMECOLOR_INDEX" val="13"/>
  <p:tag name="KSO_WM_UNIT_TEXT_FILL_TYPE" val="1"/>
  <p:tag name="KSO_WM_UNIT_USESOURCEFORMAT_APPLY" val="1"/>
</p:tagLst>
</file>

<file path=ppt/tags/tag2079.xml><?xml version="1.0" encoding="utf-8"?>
<p:tagLst xmlns:p="http://schemas.openxmlformats.org/presentationml/2006/main">
  <p:tag name="KSO_WM_TAG_VERSION" val="1.0"/>
  <p:tag name="KSO_WM_BEAUTIFY_FLAG" val="#wm#"/>
  <p:tag name="KSO_WM_TEMPLATE_CATEGORY" val="diagram"/>
  <p:tag name="KSO_WM_TEMPLATE_INDEX" val="160621"/>
  <p:tag name="KSO_WM_UNIT_TYPE" val="m_i"/>
  <p:tag name="KSO_WM_UNIT_INDEX" val="1_1"/>
  <p:tag name="KSO_WM_UNIT_ID" val="diagram160621_5*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5"/>
  <p:tag name="KSO_WM_UNIT_COLOR_SCHEME_PARENT_PAGE" val="2_1"/>
</p:tagLst>
</file>

<file path=ppt/tags/tag2080.xml><?xml version="1.0" encoding="utf-8"?>
<p:tagLst xmlns:p="http://schemas.openxmlformats.org/presentationml/2006/main">
  <p:tag name="KSO_WM_TAG_VERSION" val="1.0"/>
  <p:tag name="KSO_WM_BEAUTIFY_FLAG" val="#wm#"/>
  <p:tag name="KSO_WM_TEMPLATE_CATEGORY" val="diagram"/>
  <p:tag name="KSO_WM_TEMPLATE_INDEX" val="160621"/>
  <p:tag name="KSO_WM_UNIT_TYPE" val="m_h_a"/>
  <p:tag name="KSO_WM_UNIT_INDEX" val="1_1_1"/>
  <p:tag name="KSO_WM_UNIT_ID" val="diagram160621_5*m_h_a*1_1_1"/>
  <p:tag name="KSO_WM_UNIT_CLEAR" val="1"/>
  <p:tag name="KSO_WM_UNIT_LAYERLEVEL" val="1_1_1"/>
  <p:tag name="KSO_WM_UNIT_VALUE" val="16"/>
  <p:tag name="KSO_WM_UNIT_HIGHLIGHT" val="0"/>
  <p:tag name="KSO_WM_UNIT_COMPATIBLE" val="0"/>
  <p:tag name="KSO_WM_UNIT_PRESET_TEXT_INDEX" val="4"/>
  <p:tag name="KSO_WM_UNIT_PRESET_TEXT_LEN" val="17"/>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2081.xml><?xml version="1.0" encoding="utf-8"?>
<p:tagLst xmlns:p="http://schemas.openxmlformats.org/presentationml/2006/main">
  <p:tag name="KSO_WM_TAG_VERSION" val="1.0"/>
  <p:tag name="KSO_WM_BEAUTIFY_FLAG" val="#wm#"/>
  <p:tag name="KSO_WM_TEMPLATE_CATEGORY" val="diagram"/>
  <p:tag name="KSO_WM_TEMPLATE_INDEX" val="160621"/>
  <p:tag name="KSO_WM_UNIT_TYPE" val="m_h_f"/>
  <p:tag name="KSO_WM_UNIT_INDEX" val="1_1_1"/>
  <p:tag name="KSO_WM_UNIT_ID" val="diagram160621_5*m_h_f*1_1_1"/>
  <p:tag name="KSO_WM_UNIT_CLEAR" val="1"/>
  <p:tag name="KSO_WM_UNIT_LAYERLEVEL" val="1_1_1"/>
  <p:tag name="KSO_WM_UNIT_VALUE" val="69"/>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 name="KSO_WM_UNIT_USESOURCEFORMAT_APPLY" val="1"/>
</p:tagLst>
</file>

<file path=ppt/tags/tag2082.xml><?xml version="1.0" encoding="utf-8"?>
<p:tagLst xmlns:p="http://schemas.openxmlformats.org/presentationml/2006/main">
  <p:tag name="KSO_WM_TAG_VERSION" val="1.0"/>
  <p:tag name="KSO_WM_BEAUTIFY_FLAG" val="#wm#"/>
  <p:tag name="KSO_WM_TEMPLATE_CATEGORY" val="diagram"/>
  <p:tag name="KSO_WM_TEMPLATE_INDEX" val="160621"/>
  <p:tag name="KSO_WM_UNIT_TYPE" val="m_i"/>
  <p:tag name="KSO_WM_UNIT_INDEX" val="1_2"/>
  <p:tag name="KSO_WM_UNIT_ID" val="diagram160621_5*m_i*1_2"/>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2083.xml><?xml version="1.0" encoding="utf-8"?>
<p:tagLst xmlns:p="http://schemas.openxmlformats.org/presentationml/2006/main">
  <p:tag name="KSO_WM_TAG_VERSION" val="1.0"/>
  <p:tag name="KSO_WM_BEAUTIFY_FLAG" val="#wm#"/>
  <p:tag name="KSO_WM_TEMPLATE_CATEGORY" val="diagram"/>
  <p:tag name="KSO_WM_TEMPLATE_INDEX" val="160621"/>
  <p:tag name="KSO_WM_UNIT_TYPE" val="m_h_a"/>
  <p:tag name="KSO_WM_UNIT_INDEX" val="1_2_1"/>
  <p:tag name="KSO_WM_UNIT_ID" val="diagram160621_5*m_h_a*1_2_1"/>
  <p:tag name="KSO_WM_UNIT_CLEAR" val="1"/>
  <p:tag name="KSO_WM_UNIT_LAYERLEVEL" val="1_1_1"/>
  <p:tag name="KSO_WM_UNIT_VALUE" val="16"/>
  <p:tag name="KSO_WM_UNIT_HIGHLIGHT" val="0"/>
  <p:tag name="KSO_WM_UNIT_COMPATIBLE" val="0"/>
  <p:tag name="KSO_WM_UNIT_PRESET_TEXT_INDEX" val="4"/>
  <p:tag name="KSO_WM_UNIT_PRESET_TEXT_LEN" val="17"/>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2084.xml><?xml version="1.0" encoding="utf-8"?>
<p:tagLst xmlns:p="http://schemas.openxmlformats.org/presentationml/2006/main">
  <p:tag name="KSO_WM_TAG_VERSION" val="1.0"/>
  <p:tag name="KSO_WM_BEAUTIFY_FLAG" val="#wm#"/>
  <p:tag name="KSO_WM_TEMPLATE_CATEGORY" val="diagram"/>
  <p:tag name="KSO_WM_TEMPLATE_INDEX" val="160621"/>
  <p:tag name="KSO_WM_UNIT_TYPE" val="m_h_f"/>
  <p:tag name="KSO_WM_UNIT_INDEX" val="1_2_1"/>
  <p:tag name="KSO_WM_UNIT_ID" val="diagram160621_5*m_h_f*1_2_1"/>
  <p:tag name="KSO_WM_UNIT_CLEAR" val="1"/>
  <p:tag name="KSO_WM_UNIT_LAYERLEVEL" val="1_1_1"/>
  <p:tag name="KSO_WM_UNIT_VALUE" val="69"/>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 name="KSO_WM_UNIT_USESOURCEFORMAT_APPLY" val="1"/>
</p:tagLst>
</file>

<file path=ppt/tags/tag2085.xml><?xml version="1.0" encoding="utf-8"?>
<p:tagLst xmlns:p="http://schemas.openxmlformats.org/presentationml/2006/main">
  <p:tag name="KSO_WM_SLIDE_ID" val="custom20189749_5"/>
  <p:tag name="KSO_WM_SLIDE_INDEX" val="5"/>
  <p:tag name="KSO_WM_SLIDE_ITEM_CNT" val="2"/>
  <p:tag name="KSO_WM_SLIDE_LAYOUT" val="a_m"/>
  <p:tag name="KSO_WM_SLIDE_LAYOUT_CNT" val="1_1"/>
  <p:tag name="KSO_WM_SLIDE_TYPE" val="text"/>
  <p:tag name="KSO_WM_BEAUTIFY_FLAG" val="#wm#"/>
  <p:tag name="KSO_WM_SLIDE_POSITION" val="197.675*188.225"/>
  <p:tag name="KSO_WM_SLIDE_SIZE" val="397.85*152.95"/>
  <p:tag name="KSO_WM_TEMPLATE_CATEGORY" val="custom"/>
  <p:tag name="KSO_WM_TEMPLATE_INDEX" val="20189749"/>
  <p:tag name="KSO_WM_TAG_VERSION" val="1.0"/>
  <p:tag name="KSO_WM_DIAGRAM_GROUP_CODE" val="m1-2"/>
  <p:tag name="KSO_WM_SLIDE_SUBTYPE" val="diag"/>
  <p:tag name="KSO_WM_TEMPLATE_SUBCATEGORY" val="0"/>
  <p:tag name="KSO_WM_SLIDE_DIAGTYPE" val="m"/>
  <p:tag name="KSO_WM_TEMPLATE_THUMBS_INDEX" val="1、2、3、4、5、6"/>
  <p:tag name="KSO_WM_SLIDE_COLORSCHEME_VERSION" val="3.2"/>
</p:tagLst>
</file>

<file path=ppt/tags/tag2086.xml><?xml version="1.0" encoding="utf-8"?>
<p:tagLst xmlns:p="http://schemas.openxmlformats.org/presentationml/2006/main">
  <p:tag name="KSO_WM_TAG_VERSION" val="1.0"/>
  <p:tag name="KSO_WM_BEAUTIFY_FLAG" val="#wm#"/>
  <p:tag name="KSO_WM_UNIT_TYPE" val="i"/>
  <p:tag name="KSO_WM_UNIT_ID" val="diagram632_1*i*1"/>
  <p:tag name="KSO_WM_TEMPLATE_CATEGORY" val="diagram"/>
  <p:tag name="KSO_WM_TEMPLATE_INDEX" val="632"/>
  <p:tag name="KSO_WM_UNIT_INDEX" val="1"/>
</p:tagLst>
</file>

<file path=ppt/tags/tag2087.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1"/>
  <p:tag name="KSO_WM_UNIT_ID" val="diagram632_1*l_i*1_1"/>
  <p:tag name="KSO_WM_UNIT_CLEAR" val="1"/>
  <p:tag name="KSO_WM_UNIT_LAYERLEVEL" val="1_1"/>
  <p:tag name="KSO_WM_DIAGRAM_GROUP_CODE" val="l1-1"/>
  <p:tag name="KSO_WM_UNIT_TEXT_FILL_FORE_SCHEMECOLOR_INDEX" val="5"/>
  <p:tag name="KSO_WM_UNIT_TEXT_FILL_TYPE" val="1"/>
  <p:tag name="KSO_WM_UNIT_USESOURCEFORMAT_APPLY" val="1"/>
  <p:tag name="KSO_WM_UNIT_DIAGRAM_SCHEMECOLOR_ID" val="0"/>
</p:tagLst>
</file>

<file path=ppt/tags/tag2088.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f"/>
  <p:tag name="KSO_WM_UNIT_INDEX" val="1_1_1"/>
  <p:tag name="KSO_WM_UNIT_ID" val="diagram632_1*l_h_f*1_1_1"/>
  <p:tag name="KSO_WM_UNIT_CLEAR" val="1"/>
  <p:tag name="KSO_WM_UNIT_LAYERLEVEL" val="1_1_1"/>
  <p:tag name="KSO_WM_UNIT_VALUE" val="35"/>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1"/>
  <p:tag name="KSO_WM_UNIT_DIAGRAM_SCHEMECOLOR_ID" val="0"/>
</p:tagLst>
</file>

<file path=ppt/tags/tag2089.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a"/>
  <p:tag name="KSO_WM_UNIT_INDEX" val="1_1_1"/>
  <p:tag name="KSO_WM_UNIT_ID" val="diagram632_1*l_h_a*1_1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5"/>
  <p:tag name="KSO_WM_UNIT_TEXT_FILL_TYPE" val="1"/>
  <p:tag name="KSO_WM_UNIT_USESOURCEFORMAT_APPLY" val="1"/>
  <p:tag name="KSO_WM_UNIT_DIAGRAM_SCHEMECOLOR_ID" val="0"/>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6"/>
  <p:tag name="KSO_WM_UNIT_COLOR_SCHEME_PARENT_PAGE" val="2_1"/>
</p:tagLst>
</file>

<file path=ppt/tags/tag2090.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2"/>
  <p:tag name="KSO_WM_UNIT_ID" val="diagram632_1*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0"/>
</p:tagLst>
</file>

<file path=ppt/tags/tag2091.xml><?xml version="1.0" encoding="utf-8"?>
<p:tagLst xmlns:p="http://schemas.openxmlformats.org/presentationml/2006/main">
  <p:tag name="KSO_WM_TAG_VERSION" val="1.0"/>
  <p:tag name="KSO_WM_BEAUTIFY_FLAG" val="#wm#"/>
  <p:tag name="KSO_WM_UNIT_TYPE" val="i"/>
  <p:tag name="KSO_WM_UNIT_ID" val="diagram632_1*i*10"/>
  <p:tag name="KSO_WM_TEMPLATE_CATEGORY" val="diagram"/>
  <p:tag name="KSO_WM_TEMPLATE_INDEX" val="632"/>
  <p:tag name="KSO_WM_UNIT_INDEX" val="10"/>
</p:tagLst>
</file>

<file path=ppt/tags/tag2092.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3"/>
  <p:tag name="KSO_WM_UNIT_ID" val="diagram632_1*l_i*1_3"/>
  <p:tag name="KSO_WM_UNIT_CLEAR" val="1"/>
  <p:tag name="KSO_WM_UNIT_LAYERLEVEL" val="1_1"/>
  <p:tag name="KSO_WM_DIAGRAM_GROUP_CODE" val="l1-1"/>
  <p:tag name="KSO_WM_UNIT_TEXT_FILL_FORE_SCHEMECOLOR_INDEX" val="7"/>
  <p:tag name="KSO_WM_UNIT_TEXT_FILL_TYPE" val="1"/>
  <p:tag name="KSO_WM_UNIT_USESOURCEFORMAT_APPLY" val="1"/>
  <p:tag name="KSO_WM_UNIT_DIAGRAM_SCHEMECOLOR_ID" val="0"/>
</p:tagLst>
</file>

<file path=ppt/tags/tag2093.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f"/>
  <p:tag name="KSO_WM_UNIT_INDEX" val="1_3_1"/>
  <p:tag name="KSO_WM_UNIT_ID" val="diagram632_1*l_h_f*1_3_1"/>
  <p:tag name="KSO_WM_UNIT_CLEAR" val="1"/>
  <p:tag name="KSO_WM_UNIT_LAYERLEVEL" val="1_1_1"/>
  <p:tag name="KSO_WM_UNIT_VALUE" val="35"/>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1"/>
  <p:tag name="KSO_WM_UNIT_DIAGRAM_SCHEMECOLOR_ID" val="0"/>
</p:tagLst>
</file>

<file path=ppt/tags/tag2094.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a"/>
  <p:tag name="KSO_WM_UNIT_INDEX" val="1_3_1"/>
  <p:tag name="KSO_WM_UNIT_ID" val="diagram632_1*l_h_a*1_3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7"/>
  <p:tag name="KSO_WM_UNIT_TEXT_FILL_TYPE" val="1"/>
  <p:tag name="KSO_WM_UNIT_USESOURCEFORMAT_APPLY" val="1"/>
  <p:tag name="KSO_WM_UNIT_DIAGRAM_SCHEMECOLOR_ID" val="0"/>
</p:tagLst>
</file>

<file path=ppt/tags/tag2095.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4"/>
  <p:tag name="KSO_WM_UNIT_ID" val="diagram632_1*l_i*1_4"/>
  <p:tag name="KSO_WM_UNIT_CLEAR" val="1"/>
  <p:tag name="KSO_WM_UNIT_LAYERLEVEL" val="1_1"/>
  <p:tag name="KSO_WM_DIAGRAM_GROUP_CODE" val="l1-1"/>
  <p:tag name="KSO_WM_UNIT_FILL_FORE_SCHEMECOLOR_INDEX" val="7"/>
  <p:tag name="KSO_WM_UNIT_FILL_TYPE" val="1"/>
  <p:tag name="KSO_WM_UNIT_USESOURCEFORMAT_APPLY" val="1"/>
  <p:tag name="KSO_WM_UNIT_DIAGRAM_SCHEMECOLOR_ID" val="0"/>
</p:tagLst>
</file>

<file path=ppt/tags/tag2096.xml><?xml version="1.0" encoding="utf-8"?>
<p:tagLst xmlns:p="http://schemas.openxmlformats.org/presentationml/2006/main">
  <p:tag name="KSO_WM_TAG_VERSION" val="1.0"/>
  <p:tag name="KSO_WM_BEAUTIFY_FLAG" val="#wm#"/>
  <p:tag name="KSO_WM_UNIT_TYPE" val="i"/>
  <p:tag name="KSO_WM_UNIT_ID" val="diagram632_1*i*19"/>
  <p:tag name="KSO_WM_TEMPLATE_CATEGORY" val="diagram"/>
  <p:tag name="KSO_WM_TEMPLATE_INDEX" val="632"/>
  <p:tag name="KSO_WM_UNIT_INDEX" val="19"/>
</p:tagLst>
</file>

<file path=ppt/tags/tag2097.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5"/>
  <p:tag name="KSO_WM_UNIT_ID" val="diagram632_1*l_i*1_5"/>
  <p:tag name="KSO_WM_UNIT_CLEAR" val="1"/>
  <p:tag name="KSO_WM_UNIT_LAYERLEVEL" val="1_1"/>
  <p:tag name="KSO_WM_DIAGRAM_GROUP_CODE" val="l1-1"/>
  <p:tag name="KSO_WM_UNIT_TEXT_FILL_FORE_SCHEMECOLOR_INDEX" val="6"/>
  <p:tag name="KSO_WM_UNIT_TEXT_FILL_TYPE" val="1"/>
  <p:tag name="KSO_WM_UNIT_USESOURCEFORMAT_APPLY" val="1"/>
  <p:tag name="KSO_WM_UNIT_DIAGRAM_SCHEMECOLOR_ID" val="0"/>
</p:tagLst>
</file>

<file path=ppt/tags/tag2098.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f"/>
  <p:tag name="KSO_WM_UNIT_INDEX" val="1_2_1"/>
  <p:tag name="KSO_WM_UNIT_ID" val="diagram632_1*l_h_f*1_2_1"/>
  <p:tag name="KSO_WM_UNIT_CLEAR" val="1"/>
  <p:tag name="KSO_WM_UNIT_LAYERLEVEL" val="1_1_1"/>
  <p:tag name="KSO_WM_UNIT_VALUE" val="35"/>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1"/>
  <p:tag name="KSO_WM_UNIT_DIAGRAM_SCHEMECOLOR_ID" val="0"/>
</p:tagLst>
</file>

<file path=ppt/tags/tag2099.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a"/>
  <p:tag name="KSO_WM_UNIT_INDEX" val="1_2_1"/>
  <p:tag name="KSO_WM_UNIT_ID" val="diagram632_1*l_h_a*1_2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6"/>
  <p:tag name="KSO_WM_UNIT_TEXT_FILL_TYPE" val="1"/>
  <p:tag name="KSO_WM_UNIT_USESOURCEFORMAT_APPLY" val="1"/>
  <p:tag name="KSO_WM_UNIT_DIAGRAM_SCHEMECOLOR_ID"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8"/>
  <p:tag name="KSO_WM_UNIT_COLOR_SCHEME_PARENT_PAGE" val="2_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7"/>
  <p:tag name="KSO_WM_UNIT_COLOR_SCHEME_PARENT_PAGE" val="2_1"/>
</p:tagLst>
</file>

<file path=ppt/tags/tag2100.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6"/>
  <p:tag name="KSO_WM_UNIT_ID" val="diagram632_1*l_i*1_6"/>
  <p:tag name="KSO_WM_UNIT_CLEAR" val="1"/>
  <p:tag name="KSO_WM_UNIT_LAYERLEVEL" val="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0"/>
</p:tagLst>
</file>

<file path=ppt/tags/tag2101.xml><?xml version="1.0" encoding="utf-8"?>
<p:tagLst xmlns:p="http://schemas.openxmlformats.org/presentationml/2006/main">
  <p:tag name="KSO_WM_TAG_VERSION" val="1.0"/>
  <p:tag name="KSO_WM_BEAUTIFY_FLAG" val="#wm#"/>
  <p:tag name="KSO_WM_UNIT_TYPE" val="i"/>
  <p:tag name="KSO_WM_UNIT_ID" val="diagram632_1*i*28"/>
  <p:tag name="KSO_WM_TEMPLATE_CATEGORY" val="diagram"/>
  <p:tag name="KSO_WM_TEMPLATE_INDEX" val="632"/>
  <p:tag name="KSO_WM_UNIT_INDEX" val="28"/>
</p:tagLst>
</file>

<file path=ppt/tags/tag2102.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7"/>
  <p:tag name="KSO_WM_UNIT_ID" val="diagram632_1*l_i*1_7"/>
  <p:tag name="KSO_WM_UNIT_CLEAR" val="1"/>
  <p:tag name="KSO_WM_UNIT_LAYERLEVEL" val="1_1"/>
  <p:tag name="KSO_WM_DIAGRAM_GROUP_CODE" val="l1-1"/>
  <p:tag name="KSO_WM_UNIT_TEXT_FILL_FORE_SCHEMECOLOR_INDEX" val="8"/>
  <p:tag name="KSO_WM_UNIT_TEXT_FILL_TYPE" val="1"/>
  <p:tag name="KSO_WM_UNIT_USESOURCEFORMAT_APPLY" val="1"/>
  <p:tag name="KSO_WM_UNIT_DIAGRAM_SCHEMECOLOR_ID" val="0"/>
</p:tagLst>
</file>

<file path=ppt/tags/tag2103.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f"/>
  <p:tag name="KSO_WM_UNIT_INDEX" val="1_4_1"/>
  <p:tag name="KSO_WM_UNIT_ID" val="diagram632_1*l_h_f*1_4_1"/>
  <p:tag name="KSO_WM_UNIT_CLEAR" val="1"/>
  <p:tag name="KSO_WM_UNIT_LAYERLEVEL" val="1_1_1"/>
  <p:tag name="KSO_WM_UNIT_VALUE" val="35"/>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1"/>
  <p:tag name="KSO_WM_UNIT_DIAGRAM_SCHEMECOLOR_ID" val="0"/>
</p:tagLst>
</file>

<file path=ppt/tags/tag2104.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8"/>
  <p:tag name="KSO_WM_UNIT_ID" val="diagram632_1*l_i*1_8"/>
  <p:tag name="KSO_WM_UNIT_CLEAR" val="1"/>
  <p:tag name="KSO_WM_UNIT_LAYERLEVEL" val="1_1"/>
  <p:tag name="KSO_WM_DIAGRAM_GROUP_CODE" val="l1-1"/>
  <p:tag name="KSO_WM_UNIT_FILL_FORE_SCHEMECOLOR_INDEX" val="8"/>
  <p:tag name="KSO_WM_UNIT_FILL_TYPE" val="1"/>
  <p:tag name="KSO_WM_UNIT_USESOURCEFORMAT_APPLY" val="1"/>
  <p:tag name="KSO_WM_UNIT_DIAGRAM_SCHEMECOLOR_ID" val="0"/>
</p:tagLst>
</file>

<file path=ppt/tags/tag2105.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a"/>
  <p:tag name="KSO_WM_UNIT_INDEX" val="1_4_1"/>
  <p:tag name="KSO_WM_UNIT_ID" val="diagram632_1*l_h_a*1_4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8"/>
  <p:tag name="KSO_WM_UNIT_TEXT_FILL_TYPE" val="1"/>
  <p:tag name="KSO_WM_UNIT_USESOURCEFORMAT_APPLY" val="1"/>
  <p:tag name="KSO_WM_UNIT_DIAGRAM_SCHEMECOLOR_ID" val="0"/>
</p:tagLst>
</file>

<file path=ppt/tags/tag2106.xml><?xml version="1.0" encoding="utf-8"?>
<p:tagLst xmlns:p="http://schemas.openxmlformats.org/presentationml/2006/main">
  <p:tag name="KSO_WM_TAG_VERSION" val="1.0"/>
  <p:tag name="KSO_WM_BEAUTIFY_FLAG" val="#wm#"/>
  <p:tag name="KSO_WM_UNIT_TYPE" val="i"/>
  <p:tag name="KSO_WM_UNIT_ID" val="diagram632_1*i*37"/>
  <p:tag name="KSO_WM_TEMPLATE_CATEGORY" val="diagram"/>
  <p:tag name="KSO_WM_TEMPLATE_INDEX" val="632"/>
  <p:tag name="KSO_WM_UNIT_INDEX" val="37"/>
</p:tagLst>
</file>

<file path=ppt/tags/tag2107.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9"/>
  <p:tag name="KSO_WM_UNIT_ID" val="diagram632_1*l_i*1_9"/>
  <p:tag name="KSO_WM_UNIT_CLEAR" val="1"/>
  <p:tag name="KSO_WM_UNIT_LAYERLEVEL" val="1_1"/>
  <p:tag name="KSO_WM_DIAGRAM_GROUP_CODE" val="l1-1"/>
  <p:tag name="KSO_WM_UNIT_TEXT_FILL_FORE_SCHEMECOLOR_INDEX" val="9"/>
  <p:tag name="KSO_WM_UNIT_TEXT_FILL_TYPE" val="1"/>
  <p:tag name="KSO_WM_UNIT_USESOURCEFORMAT_APPLY" val="1"/>
  <p:tag name="KSO_WM_UNIT_DIAGRAM_SCHEMECOLOR_ID" val="0"/>
</p:tagLst>
</file>

<file path=ppt/tags/tag2108.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f"/>
  <p:tag name="KSO_WM_UNIT_INDEX" val="1_5_1"/>
  <p:tag name="KSO_WM_UNIT_ID" val="diagram632_1*l_h_f*1_5_1"/>
  <p:tag name="KSO_WM_UNIT_CLEAR" val="1"/>
  <p:tag name="KSO_WM_UNIT_LAYERLEVEL" val="1_1_1"/>
  <p:tag name="KSO_WM_UNIT_VALUE" val="35"/>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1"/>
  <p:tag name="KSO_WM_UNIT_DIAGRAM_SCHEMECOLOR_ID" val="0"/>
</p:tagLst>
</file>

<file path=ppt/tags/tag2109.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10"/>
  <p:tag name="KSO_WM_UNIT_ID" val="diagram632_1*l_i*1_10"/>
  <p:tag name="KSO_WM_UNIT_CLEAR" val="1"/>
  <p:tag name="KSO_WM_UNIT_LAYERLEVEL" val="1_1"/>
  <p:tag name="KSO_WM_DIAGRAM_GROUP_CODE" val="l1-1"/>
  <p:tag name="KSO_WM_UNIT_FILL_FORE_SCHEMECOLOR_INDEX" val="9"/>
  <p:tag name="KSO_WM_UNIT_FILL_TYPE" val="1"/>
  <p:tag name="KSO_WM_UNIT_USESOURCEFORMAT_APPLY" val="1"/>
  <p:tag name="KSO_WM_UNIT_DIAGRAM_SCHEMECOLOR_ID" val="0"/>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8"/>
  <p:tag name="KSO_WM_UNIT_COLOR_SCHEME_PARENT_PAGE" val="2_1"/>
</p:tagLst>
</file>

<file path=ppt/tags/tag2110.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a"/>
  <p:tag name="KSO_WM_UNIT_INDEX" val="1_5_1"/>
  <p:tag name="KSO_WM_UNIT_ID" val="diagram632_1*l_h_a*1_5_1"/>
  <p:tag name="KSO_WM_UNIT_CLEAR" val="1"/>
  <p:tag name="KSO_WM_UNIT_LAYERLEVEL" val="1_1_1"/>
  <p:tag name="KSO_WM_UNIT_VALUE" val="14"/>
  <p:tag name="KSO_WM_UNIT_HIGHLIGHT" val="0"/>
  <p:tag name="KSO_WM_UNIT_COMPATIBLE" val="0"/>
  <p:tag name="KSO_WM_UNIT_PRESET_TEXT_INDEX" val="4"/>
  <p:tag name="KSO_WM_UNIT_PRESET_TEXT_LEN" val="20"/>
  <p:tag name="KSO_WM_DIAGRAM_GROUP_CODE" val="l1-1"/>
  <p:tag name="KSO_WM_UNIT_TEXT_FILL_FORE_SCHEMECOLOR_INDEX" val="9"/>
  <p:tag name="KSO_WM_UNIT_TEXT_FILL_TYPE" val="1"/>
  <p:tag name="KSO_WM_UNIT_USESOURCEFORMAT_APPLY" val="1"/>
  <p:tag name="KSO_WM_UNIT_DIAGRAM_SCHEMECOLOR_ID" val="0"/>
</p:tagLst>
</file>

<file path=ppt/tags/tag2111.xml><?xml version="1.0" encoding="utf-8"?>
<p:tagLst xmlns:p="http://schemas.openxmlformats.org/presentationml/2006/main">
  <p:tag name="KSO_WM_SLIDE_ID" val="custom20185054_11"/>
  <p:tag name="KSO_WM_SLIDE_ITEM_CNT" val="6"/>
  <p:tag name="KSO_WM_SLIDE_INDEX" val="11"/>
  <p:tag name="KSO_WM_TAG_VERSION" val="1.0"/>
  <p:tag name="KSO_WM_BEAUTIFY_FLAG" val="#wm#"/>
  <p:tag name="KSO_WM_TEMPLATE_CATEGORY" val="custom"/>
  <p:tag name="KSO_WM_TEMPLATE_INDEX" val="20189749"/>
  <p:tag name="KSO_WM_DIAGRAM_GROUP_CODE" val="l1-1"/>
  <p:tag name="KSO_WM_SLIDE_DIAGTYPE" val="l"/>
  <p:tag name="KSO_WM_SLIDE_LAYOUT" val="a_l"/>
  <p:tag name="KSO_WM_SLIDE_LAYOUT_CNT" val="1_1"/>
  <p:tag name="KSO_WM_SLIDE_TYPE" val="text"/>
  <p:tag name="KSO_WM_SLIDE_SUBTYPE" val="diag"/>
  <p:tag name="KSO_WM_SLIDE_SIZE" val="790.66*188.821"/>
  <p:tag name="KSO_WM_SLIDE_POSITION" val="83.0902*208.5"/>
  <p:tag name="KSO_WM_SLIDE_COLORSCHEME_VERSION" val="3.2"/>
  <p:tag name="KSO_WM_TEMPLATE_SUBCATEGORY" val="0"/>
</p:tagLst>
</file>

<file path=ppt/tags/tag2112.xml><?xml version="1.0" encoding="utf-8"?>
<p:tagLst xmlns:p="http://schemas.openxmlformats.org/presentationml/2006/main">
  <p:tag name="KSO_WM_UNIT_ISCONTENTSTITLE" val="0"/>
  <p:tag name="KSO_WM_UNIT_VALUE" val="9"/>
  <p:tag name="KSO_WM_UNIT_HIGHLIGHT" val="0"/>
  <p:tag name="KSO_WM_UNIT_COMPATIBLE" val="0"/>
  <p:tag name="KSO_WM_UNIT_TYPE" val="a"/>
  <p:tag name="KSO_WM_UNIT_INDEX" val="1"/>
  <p:tag name="KSO_WM_UNIT_ID" val="custom20189749_3*a*1"/>
  <p:tag name="KSO_WM_TEMPLATE_CATEGORY" val="custom"/>
  <p:tag name="KSO_WM_TEMPLATE_INDEX" val="20189749"/>
  <p:tag name="KSO_WM_UNIT_LAYERLEVEL" val="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COLOR_SCHEME_SHAPE_ID" val="5"/>
  <p:tag name="KSO_WM_UNIT_COLOR_SCHEME_PARENT_PAGE" val="0_3"/>
</p:tagLst>
</file>

<file path=ppt/tags/tag2113.xml><?xml version="1.0" encoding="utf-8"?>
<p:tagLst xmlns:p="http://schemas.openxmlformats.org/presentationml/2006/main">
  <p:tag name="KSO_WM_UNIT_VALUE" val="9"/>
  <p:tag name="KSO_WM_UNIT_HIGHLIGHT" val="0"/>
  <p:tag name="KSO_WM_UNIT_COMPATIBLE" val="0"/>
  <p:tag name="KSO_WM_UNIT_TYPE" val="e"/>
  <p:tag name="KSO_WM_UNIT_INDEX" val="1"/>
  <p:tag name="KSO_WM_UNIT_ID" val="custom20189749_3*e*1"/>
  <p:tag name="KSO_WM_TEMPLATE_CATEGORY" val="custom"/>
  <p:tag name="KSO_WM_TEMPLATE_INDEX" val="20189749"/>
  <p:tag name="KSO_WM_UNIT_LAYERLEVEL" val="1"/>
  <p:tag name="KSO_WM_TAG_VERSION" val="1.0"/>
  <p:tag name="KSO_WM_BEAUTIFY_FLAG" val="#wm#"/>
  <p:tag name="KSO_WM_UNIT_PRESET_TEXT" val="/01"/>
  <p:tag name="KSO_WM_UNIT_NOCLEAR" val="0"/>
  <p:tag name="KSO_WM_UNIT_DIAGRAM_ISNUMVISUAL" val="0"/>
  <p:tag name="KSO_WM_UNIT_DIAGRAM_ISREFERUNIT" val="0"/>
  <p:tag name="KSO_WM_UNIT_COLOR_SCHEME_SHAPE_ID" val="9"/>
  <p:tag name="KSO_WM_UNIT_COLOR_SCHEME_PARENT_PAGE" val="0_3"/>
</p:tagLst>
</file>

<file path=ppt/tags/tag2114.xml><?xml version="1.0" encoding="utf-8"?>
<p:tagLst xmlns:p="http://schemas.openxmlformats.org/presentationml/2006/main">
  <p:tag name="KSO_WM_TEMPLATE_CATEGORY" val="custom"/>
  <p:tag name="KSO_WM_TEMPLATE_INDEX" val="20189749"/>
  <p:tag name="KSO_WM_TAG_VERSION" val="1.0"/>
  <p:tag name="KSO_WM_SLIDE_ID" val="custom20189749_3"/>
  <p:tag name="KSO_WM_SLIDE_INDEX" val="3"/>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 name="KSO_WM_SLIDE_COLORSCHEME_VERSION" val="3.2"/>
</p:tagLst>
</file>

<file path=ppt/tags/tag2115.xml><?xml version="1.0" encoding="utf-8"?>
<p:tagLst xmlns:p="http://schemas.openxmlformats.org/presentationml/2006/main">
  <p:tag name="KSO_WM_TEMPLATE_CATEGORY" val="custom"/>
  <p:tag name="KSO_WM_TEMPLATE_INDEX" val="20189749"/>
  <p:tag name="KSO_WM_UNIT_TYPE" val="f"/>
  <p:tag name="KSO_WM_UNIT_INDEX" val="1"/>
  <p:tag name="KSO_WM_UNIT_ID" val="custom20189749_7*f*1"/>
  <p:tag name="KSO_WM_UNIT_LAYERLEVEL" val="1"/>
  <p:tag name="KSO_WM_UNIT_VALUE" val="189"/>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COLOR_SCHEME_SHAPE_ID" val="9"/>
  <p:tag name="KSO_WM_UNIT_COLOR_SCHEME_PARENT_PAGE" val="0_7"/>
</p:tagLst>
</file>

<file path=ppt/tags/tag2116.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7*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 name="KSO_WM_UNIT_COLOR_SCHEME_SHAPE_ID" val="7"/>
  <p:tag name="KSO_WM_UNIT_COLOR_SCHEME_PARENT_PAGE" val="0_7"/>
</p:tagLst>
</file>

<file path=ppt/tags/tag2117.xml><?xml version="1.0" encoding="utf-8"?>
<p:tagLst xmlns:p="http://schemas.openxmlformats.org/presentationml/2006/main">
  <p:tag name="KSO_WM_SLIDE_SIZE" val="821*357"/>
  <p:tag name="KSO_WM_SLIDE_POSITION" val="70*46"/>
  <p:tag name="KSO_WM_SLIDE_LAYOUT_CNT" val="1_1"/>
  <p:tag name="KSO_WM_SLIDE_LAYOUT" val="a_f"/>
  <p:tag name="KSO_WM_BEAUTIFY_FLAG" val="#wm#"/>
  <p:tag name="KSO_WM_SLIDE_TYPE" val="text"/>
  <p:tag name="KSO_WM_SLIDE_ITEM_CNT" val="0"/>
  <p:tag name="KSO_WM_SLIDE_INDEX" val="7"/>
  <p:tag name="KSO_WM_SLIDE_ID" val="custom20189749_7"/>
  <p:tag name="KSO_WM_TAG_VERSION" val="1.0"/>
  <p:tag name="KSO_WM_TEMPLATE_INDEX" val="20189749"/>
  <p:tag name="KSO_WM_TEMPLATE_CATEGORY" val="custom"/>
  <p:tag name="KSO_WM_SLIDE_SUBTYPE" val="pureTxt"/>
  <p:tag name="KSO_WM_TEMPLATE_SUBCATEGORY" val="0"/>
  <p:tag name="KSO_WM_SLIDE_COLORSCHEME_VERSION" val="3.2"/>
</p:tagLst>
</file>

<file path=ppt/tags/tag2118.xml><?xml version="1.0" encoding="utf-8"?>
<p:tagLst xmlns:p="http://schemas.openxmlformats.org/presentationml/2006/main">
  <p:tag name="KSO_WM_TEMPLATE_CATEGORY" val="custom"/>
  <p:tag name="KSO_WM_TEMPLATE_INDEX" val="20189749"/>
  <p:tag name="KSO_WM_UNIT_TYPE" val="f"/>
  <p:tag name="KSO_WM_UNIT_INDEX" val="1"/>
  <p:tag name="KSO_WM_UNIT_ID" val="custom20189749_7*f*1"/>
  <p:tag name="KSO_WM_UNIT_LAYERLEVEL" val="1"/>
  <p:tag name="KSO_WM_UNIT_VALUE" val="189"/>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COLOR_SCHEME_SHAPE_ID" val="9"/>
  <p:tag name="KSO_WM_UNIT_COLOR_SCHEME_PARENT_PAGE" val="0_7"/>
</p:tagLst>
</file>

<file path=ppt/tags/tag2119.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7*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 name="KSO_WM_UNIT_COLOR_SCHEME_SHAPE_ID" val="7"/>
  <p:tag name="KSO_WM_UNIT_COLOR_SCHEME_PARENT_PAGE" val="0_7"/>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9"/>
  <p:tag name="KSO_WM_UNIT_COLOR_SCHEME_PARENT_PAGE" val="2_1"/>
</p:tagLst>
</file>

<file path=ppt/tags/tag2120.xml><?xml version="1.0" encoding="utf-8"?>
<p:tagLst xmlns:p="http://schemas.openxmlformats.org/presentationml/2006/main">
  <p:tag name="KSO_WM_SLIDE_SIZE" val="821*357"/>
  <p:tag name="KSO_WM_SLIDE_POSITION" val="70*46"/>
  <p:tag name="KSO_WM_SLIDE_LAYOUT_CNT" val="1_1"/>
  <p:tag name="KSO_WM_SLIDE_LAYOUT" val="a_f"/>
  <p:tag name="KSO_WM_BEAUTIFY_FLAG" val="#wm#"/>
  <p:tag name="KSO_WM_SLIDE_TYPE" val="text"/>
  <p:tag name="KSO_WM_SLIDE_ITEM_CNT" val="0"/>
  <p:tag name="KSO_WM_SLIDE_INDEX" val="7"/>
  <p:tag name="KSO_WM_SLIDE_ID" val="custom20189749_7"/>
  <p:tag name="KSO_WM_TAG_VERSION" val="1.0"/>
  <p:tag name="KSO_WM_TEMPLATE_INDEX" val="20189749"/>
  <p:tag name="KSO_WM_TEMPLATE_CATEGORY" val="custom"/>
  <p:tag name="KSO_WM_SLIDE_SUBTYPE" val="pureTxt"/>
  <p:tag name="KSO_WM_TEMPLATE_SUBCATEGORY" val="0"/>
  <p:tag name="KSO_WM_SLIDE_COLORSCHEME_VERSION" val="3.2"/>
</p:tagLst>
</file>

<file path=ppt/tags/tag2121.xml><?xml version="1.0" encoding="utf-8"?>
<p:tagLst xmlns:p="http://schemas.openxmlformats.org/presentationml/2006/main">
  <p:tag name="KSO_WM_TEMPLATE_CATEGORY" val="custom"/>
  <p:tag name="KSO_WM_TEMPLATE_INDEX" val="20189749"/>
  <p:tag name="KSO_WM_UNIT_TYPE" val="f"/>
  <p:tag name="KSO_WM_UNIT_INDEX" val="1"/>
  <p:tag name="KSO_WM_UNIT_ID" val="custom20189749_8*f*1"/>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 name="KSO_WM_UNIT_COLOR_SCHEME_SHAPE_ID" val="13"/>
  <p:tag name="KSO_WM_UNIT_COLOR_SCHEME_PARENT_PAGE" val="0_8"/>
</p:tagLst>
</file>

<file path=ppt/tags/tag2122.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 name="KSO_WM_UNIT_COLOR_SCHEME_SHAPE_ID" val="8"/>
  <p:tag name="KSO_WM_UNIT_COLOR_SCHEME_PARENT_PAGE" val="0_8"/>
</p:tagLst>
</file>

<file path=ppt/tags/tag2123.xml><?xml version="1.0" encoding="utf-8"?>
<p:tagLst xmlns:p="http://schemas.openxmlformats.org/presentationml/2006/main">
  <p:tag name="KSO_WM_SLIDE_SIZE" val="823*440"/>
  <p:tag name="KSO_WM_SLIDE_POSITION" val="68*46"/>
  <p:tag name="KSO_WM_SLIDE_LAYOUT_CNT" val="1_2"/>
  <p:tag name="KSO_WM_SLIDE_LAYOUT" val="a_f"/>
  <p:tag name="KSO_WM_BEAUTIFY_FLAG" val="#wm#"/>
  <p:tag name="KSO_WM_SLIDE_TYPE" val="text"/>
  <p:tag name="KSO_WM_SLIDE_ITEM_CNT" val="0"/>
  <p:tag name="KSO_WM_SLIDE_INDEX" val="8"/>
  <p:tag name="KSO_WM_SLIDE_ID" val="custom20189749_8"/>
  <p:tag name="KSO_WM_TAG_VERSION" val="1.0"/>
  <p:tag name="KSO_WM_TEMPLATE_INDEX" val="20189749"/>
  <p:tag name="KSO_WM_TEMPLATE_CATEGORY" val="custom"/>
  <p:tag name="KSO_WM_SLIDE_SUBTYPE" val="pureTxt"/>
  <p:tag name="KSO_WM_TEMPLATE_SUBCATEGORY" val="0"/>
  <p:tag name="KSO_WM_SLIDE_COLORSCHEME_VERSION" val="3.2"/>
</p:tagLst>
</file>

<file path=ppt/tags/tag2124.xml><?xml version="1.0" encoding="utf-8"?>
<p:tagLst xmlns:p="http://schemas.openxmlformats.org/presentationml/2006/main">
  <p:tag name="KSO_WM_UNIT_ISCONTENTSTITLE" val="0"/>
  <p:tag name="KSO_WM_UNIT_VALUE" val="9"/>
  <p:tag name="KSO_WM_UNIT_HIGHLIGHT" val="0"/>
  <p:tag name="KSO_WM_UNIT_COMPATIBLE" val="0"/>
  <p:tag name="KSO_WM_UNIT_TYPE" val="a"/>
  <p:tag name="KSO_WM_UNIT_INDEX" val="1"/>
  <p:tag name="KSO_WM_UNIT_ID" val="custom20189749_3*a*1"/>
  <p:tag name="KSO_WM_TEMPLATE_CATEGORY" val="custom"/>
  <p:tag name="KSO_WM_TEMPLATE_INDEX" val="20189749"/>
  <p:tag name="KSO_WM_UNIT_LAYERLEVEL" val="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COLOR_SCHEME_SHAPE_ID" val="5"/>
  <p:tag name="KSO_WM_UNIT_COLOR_SCHEME_PARENT_PAGE" val="0_3"/>
</p:tagLst>
</file>

<file path=ppt/tags/tag2125.xml><?xml version="1.0" encoding="utf-8"?>
<p:tagLst xmlns:p="http://schemas.openxmlformats.org/presentationml/2006/main">
  <p:tag name="KSO_WM_UNIT_VALUE" val="9"/>
  <p:tag name="KSO_WM_UNIT_HIGHLIGHT" val="0"/>
  <p:tag name="KSO_WM_UNIT_COMPATIBLE" val="0"/>
  <p:tag name="KSO_WM_UNIT_TYPE" val="e"/>
  <p:tag name="KSO_WM_UNIT_INDEX" val="1"/>
  <p:tag name="KSO_WM_UNIT_ID" val="custom20189749_3*e*1"/>
  <p:tag name="KSO_WM_TEMPLATE_CATEGORY" val="custom"/>
  <p:tag name="KSO_WM_TEMPLATE_INDEX" val="20189749"/>
  <p:tag name="KSO_WM_UNIT_LAYERLEVEL" val="1"/>
  <p:tag name="KSO_WM_TAG_VERSION" val="1.0"/>
  <p:tag name="KSO_WM_BEAUTIFY_FLAG" val="#wm#"/>
  <p:tag name="KSO_WM_UNIT_PRESET_TEXT" val="/01"/>
  <p:tag name="KSO_WM_UNIT_NOCLEAR" val="0"/>
  <p:tag name="KSO_WM_UNIT_DIAGRAM_ISNUMVISUAL" val="0"/>
  <p:tag name="KSO_WM_UNIT_DIAGRAM_ISREFERUNIT" val="0"/>
  <p:tag name="KSO_WM_UNIT_COLOR_SCHEME_SHAPE_ID" val="9"/>
  <p:tag name="KSO_WM_UNIT_COLOR_SCHEME_PARENT_PAGE" val="0_3"/>
</p:tagLst>
</file>

<file path=ppt/tags/tag2126.xml><?xml version="1.0" encoding="utf-8"?>
<p:tagLst xmlns:p="http://schemas.openxmlformats.org/presentationml/2006/main">
  <p:tag name="KSO_WM_TEMPLATE_CATEGORY" val="custom"/>
  <p:tag name="KSO_WM_TEMPLATE_INDEX" val="20189749"/>
  <p:tag name="KSO_WM_TAG_VERSION" val="1.0"/>
  <p:tag name="KSO_WM_SLIDE_ID" val="custom20189749_3"/>
  <p:tag name="KSO_WM_SLIDE_INDEX" val="3"/>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 name="KSO_WM_SLIDE_COLORSCHEME_VERSION" val="3.2"/>
</p:tagLst>
</file>

<file path=ppt/tags/tag2127.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 name="KSO_WM_UNIT_COLOR_SCHEME_SHAPE_ID" val="8"/>
  <p:tag name="KSO_WM_UNIT_COLOR_SCHEME_PARENT_PAGE" val="0_8"/>
</p:tagLst>
</file>

<file path=ppt/tags/tag2128.xml><?xml version="1.0" encoding="utf-8"?>
<p:tagLst xmlns:p="http://schemas.openxmlformats.org/presentationml/2006/main">
  <p:tag name="KSO_WM_SLIDE_SIZE" val="823*440"/>
  <p:tag name="KSO_WM_SLIDE_POSITION" val="68*46"/>
  <p:tag name="KSO_WM_SLIDE_LAYOUT_CNT" val="1_2"/>
  <p:tag name="KSO_WM_SLIDE_LAYOUT" val="a_f"/>
  <p:tag name="KSO_WM_BEAUTIFY_FLAG" val="#wm#"/>
  <p:tag name="KSO_WM_SLIDE_TYPE" val="text"/>
  <p:tag name="KSO_WM_SLIDE_ITEM_CNT" val="0"/>
  <p:tag name="KSO_WM_SLIDE_INDEX" val="8"/>
  <p:tag name="KSO_WM_SLIDE_ID" val="custom20189749_8"/>
  <p:tag name="KSO_WM_TAG_VERSION" val="1.0"/>
  <p:tag name="KSO_WM_TEMPLATE_INDEX" val="20189749"/>
  <p:tag name="KSO_WM_TEMPLATE_CATEGORY" val="custom"/>
  <p:tag name="KSO_WM_SLIDE_SUBTYPE" val="pureTxt"/>
  <p:tag name="KSO_WM_TEMPLATE_SUBCATEGORY" val="0"/>
  <p:tag name="KSO_WM_SLIDE_COLORSCHEME_VERSION" val="3.2"/>
</p:tagLst>
</file>

<file path=ppt/tags/tag2129.xml><?xml version="1.0" encoding="utf-8"?>
<p:tagLst xmlns:p="http://schemas.openxmlformats.org/presentationml/2006/main">
  <p:tag name="KSO_WM_TEMPLATE_CATEGORY" val="custom"/>
  <p:tag name="KSO_WM_TEMPLATE_INDEX" val="20189749"/>
  <p:tag name="KSO_WM_UNIT_TYPE" val="f"/>
  <p:tag name="KSO_WM_UNIT_INDEX" val="1"/>
  <p:tag name="KSO_WM_UNIT_ID" val="custom20189749_8*f*1"/>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 name="KSO_WM_UNIT_COLOR_SCHEME_SHAPE_ID" val="13"/>
  <p:tag name="KSO_WM_UNIT_COLOR_SCHEME_PARENT_PAGE" val="0_8"/>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0"/>
  <p:tag name="KSO_WM_UNIT_COLOR_SCHEME_PARENT_PAGE" val="2_1"/>
</p:tagLst>
</file>

<file path=ppt/tags/tag2130.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 name="KSO_WM_UNIT_COLOR_SCHEME_SHAPE_ID" val="8"/>
  <p:tag name="KSO_WM_UNIT_COLOR_SCHEME_PARENT_PAGE" val="0_8"/>
</p:tagLst>
</file>

<file path=ppt/tags/tag2131.xml><?xml version="1.0" encoding="utf-8"?>
<p:tagLst xmlns:p="http://schemas.openxmlformats.org/presentationml/2006/main">
  <p:tag name="KSO_WM_SLIDE_SIZE" val="823*440"/>
  <p:tag name="KSO_WM_SLIDE_POSITION" val="68*46"/>
  <p:tag name="KSO_WM_SLIDE_LAYOUT_CNT" val="1_2"/>
  <p:tag name="KSO_WM_SLIDE_LAYOUT" val="a_f"/>
  <p:tag name="KSO_WM_BEAUTIFY_FLAG" val="#wm#"/>
  <p:tag name="KSO_WM_SLIDE_TYPE" val="text"/>
  <p:tag name="KSO_WM_SLIDE_ITEM_CNT" val="0"/>
  <p:tag name="KSO_WM_SLIDE_INDEX" val="8"/>
  <p:tag name="KSO_WM_SLIDE_ID" val="custom20189749_8"/>
  <p:tag name="KSO_WM_TAG_VERSION" val="1.0"/>
  <p:tag name="KSO_WM_TEMPLATE_INDEX" val="20189749"/>
  <p:tag name="KSO_WM_TEMPLATE_CATEGORY" val="custom"/>
  <p:tag name="KSO_WM_SLIDE_SUBTYPE" val="pureTxt"/>
  <p:tag name="KSO_WM_TEMPLATE_SUBCATEGORY" val="0"/>
  <p:tag name="KSO_WM_SLIDE_COLORSCHEME_VERSION" val="3.2"/>
</p:tagLst>
</file>

<file path=ppt/tags/tag2132.xml><?xml version="1.0" encoding="utf-8"?>
<p:tagLst xmlns:p="http://schemas.openxmlformats.org/presentationml/2006/main">
  <p:tag name="KSO_WM_UNIT_ISCONTENTSTITLE" val="0"/>
  <p:tag name="KSO_WM_UNIT_VALUE" val="9"/>
  <p:tag name="KSO_WM_UNIT_HIGHLIGHT" val="0"/>
  <p:tag name="KSO_WM_UNIT_COMPATIBLE" val="0"/>
  <p:tag name="KSO_WM_UNIT_TYPE" val="a"/>
  <p:tag name="KSO_WM_UNIT_INDEX" val="1"/>
  <p:tag name="KSO_WM_UNIT_ID" val="custom20189749_3*a*1"/>
  <p:tag name="KSO_WM_TEMPLATE_CATEGORY" val="custom"/>
  <p:tag name="KSO_WM_TEMPLATE_INDEX" val="20189749"/>
  <p:tag name="KSO_WM_UNIT_LAYERLEVEL" val="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COLOR_SCHEME_SHAPE_ID" val="5"/>
  <p:tag name="KSO_WM_UNIT_COLOR_SCHEME_PARENT_PAGE" val="0_3"/>
</p:tagLst>
</file>

<file path=ppt/tags/tag2133.xml><?xml version="1.0" encoding="utf-8"?>
<p:tagLst xmlns:p="http://schemas.openxmlformats.org/presentationml/2006/main">
  <p:tag name="KSO_WM_UNIT_VALUE" val="9"/>
  <p:tag name="KSO_WM_UNIT_HIGHLIGHT" val="0"/>
  <p:tag name="KSO_WM_UNIT_COMPATIBLE" val="0"/>
  <p:tag name="KSO_WM_UNIT_TYPE" val="e"/>
  <p:tag name="KSO_WM_UNIT_INDEX" val="1"/>
  <p:tag name="KSO_WM_UNIT_ID" val="custom20189749_3*e*1"/>
  <p:tag name="KSO_WM_TEMPLATE_CATEGORY" val="custom"/>
  <p:tag name="KSO_WM_TEMPLATE_INDEX" val="20189749"/>
  <p:tag name="KSO_WM_UNIT_LAYERLEVEL" val="1"/>
  <p:tag name="KSO_WM_TAG_VERSION" val="1.0"/>
  <p:tag name="KSO_WM_BEAUTIFY_FLAG" val="#wm#"/>
  <p:tag name="KSO_WM_UNIT_PRESET_TEXT" val="/01"/>
  <p:tag name="KSO_WM_UNIT_NOCLEAR" val="0"/>
  <p:tag name="KSO_WM_UNIT_DIAGRAM_ISNUMVISUAL" val="0"/>
  <p:tag name="KSO_WM_UNIT_DIAGRAM_ISREFERUNIT" val="0"/>
  <p:tag name="KSO_WM_UNIT_COLOR_SCHEME_SHAPE_ID" val="9"/>
  <p:tag name="KSO_WM_UNIT_COLOR_SCHEME_PARENT_PAGE" val="0_3"/>
</p:tagLst>
</file>

<file path=ppt/tags/tag2134.xml><?xml version="1.0" encoding="utf-8"?>
<p:tagLst xmlns:p="http://schemas.openxmlformats.org/presentationml/2006/main">
  <p:tag name="KSO_WM_TEMPLATE_CATEGORY" val="custom"/>
  <p:tag name="KSO_WM_TEMPLATE_INDEX" val="20189749"/>
  <p:tag name="KSO_WM_TAG_VERSION" val="1.0"/>
  <p:tag name="KSO_WM_SLIDE_ID" val="custom20189749_3"/>
  <p:tag name="KSO_WM_SLIDE_INDEX" val="3"/>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 name="KSO_WM_SLIDE_COLORSCHEME_VERSION" val="3.2"/>
</p:tagLst>
</file>

<file path=ppt/tags/tag2135.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 name="KSO_WM_UNIT_COLOR_SCHEME_SHAPE_ID" val="8"/>
  <p:tag name="KSO_WM_UNIT_COLOR_SCHEME_PARENT_PAGE" val="0_8"/>
</p:tagLst>
</file>

<file path=ppt/tags/tag2136.xml><?xml version="1.0" encoding="utf-8"?>
<p:tagLst xmlns:p="http://schemas.openxmlformats.org/presentationml/2006/main">
  <p:tag name="KSO_WM_SLIDE_SIZE" val="823*440"/>
  <p:tag name="KSO_WM_SLIDE_POSITION" val="68*46"/>
  <p:tag name="KSO_WM_SLIDE_LAYOUT_CNT" val="1_2"/>
  <p:tag name="KSO_WM_SLIDE_LAYOUT" val="a_f"/>
  <p:tag name="KSO_WM_BEAUTIFY_FLAG" val="#wm#"/>
  <p:tag name="KSO_WM_SLIDE_TYPE" val="text"/>
  <p:tag name="KSO_WM_SLIDE_ITEM_CNT" val="0"/>
  <p:tag name="KSO_WM_SLIDE_INDEX" val="8"/>
  <p:tag name="KSO_WM_SLIDE_ID" val="custom20189749_8"/>
  <p:tag name="KSO_WM_TAG_VERSION" val="1.0"/>
  <p:tag name="KSO_WM_TEMPLATE_INDEX" val="20189749"/>
  <p:tag name="KSO_WM_TEMPLATE_CATEGORY" val="custom"/>
  <p:tag name="KSO_WM_SLIDE_SUBTYPE" val="pureTxt"/>
  <p:tag name="KSO_WM_TEMPLATE_SUBCATEGORY" val="0"/>
  <p:tag name="KSO_WM_SLIDE_COLORSCHEME_VERSION" val="3.2"/>
</p:tagLst>
</file>

<file path=ppt/tags/tag2137.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89749_8*i*1"/>
  <p:tag name="KSO_WM_TEMPLATE_CATEGORY" val="custom"/>
  <p:tag name="KSO_WM_TEMPLATE_INDEX" val="20189749"/>
  <p:tag name="KSO_WM_UNIT_INDEX" val="1"/>
  <p:tag name="KSO_WM_UNIT_HIGHLIGHT" val="0"/>
  <p:tag name="KSO_WM_UNIT_DIAGRAM_ISNUMVISUAL" val="0"/>
  <p:tag name="KSO_WM_UNIT_DIAGRAM_ISREFERUNIT" val="0"/>
  <p:tag name="KSO_WM_UNIT_COLOR_SCHEME_SHAPE_ID" val="12"/>
  <p:tag name="KSO_WM_UNIT_COLOR_SCHEME_PARENT_PAGE" val="0_8"/>
</p:tagLst>
</file>

<file path=ppt/tags/tag2138.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 name="KSO_WM_UNIT_COLOR_SCHEME_SHAPE_ID" val="8"/>
  <p:tag name="KSO_WM_UNIT_COLOR_SCHEME_PARENT_PAGE" val="0_8"/>
</p:tagLst>
</file>

<file path=ppt/tags/tag2139.xml><?xml version="1.0" encoding="utf-8"?>
<p:tagLst xmlns:p="http://schemas.openxmlformats.org/presentationml/2006/main">
  <p:tag name="KSO_WM_SLIDE_SIZE" val="823*440"/>
  <p:tag name="KSO_WM_SLIDE_POSITION" val="68*46"/>
  <p:tag name="KSO_WM_SLIDE_LAYOUT_CNT" val="1_2"/>
  <p:tag name="KSO_WM_SLIDE_LAYOUT" val="a_f"/>
  <p:tag name="KSO_WM_BEAUTIFY_FLAG" val="#wm#"/>
  <p:tag name="KSO_WM_SLIDE_TYPE" val="text"/>
  <p:tag name="KSO_WM_SLIDE_ITEM_CNT" val="0"/>
  <p:tag name="KSO_WM_SLIDE_INDEX" val="8"/>
  <p:tag name="KSO_WM_SLIDE_ID" val="custom20189749_8"/>
  <p:tag name="KSO_WM_TAG_VERSION" val="1.0"/>
  <p:tag name="KSO_WM_TEMPLATE_INDEX" val="20189749"/>
  <p:tag name="KSO_WM_TEMPLATE_CATEGORY" val="custom"/>
  <p:tag name="KSO_WM_SLIDE_SUBTYPE" val="pureTxt"/>
  <p:tag name="KSO_WM_TEMPLATE_SUBCATEGORY" val="0"/>
  <p:tag name="KSO_WM_SLIDE_COLORSCHEME_VERSION" val="3.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1"/>
  <p:tag name="KSO_WM_UNIT_COLOR_SCHEME_PARENT_PAGE" val="2_1"/>
</p:tagLst>
</file>

<file path=ppt/tags/tag2140.xml><?xml version="1.0" encoding="utf-8"?>
<p:tagLst xmlns:p="http://schemas.openxmlformats.org/presentationml/2006/main">
  <p:tag name="KSO_WM_UNIT_ISCONTENTSTITLE" val="0"/>
  <p:tag name="KSO_WM_UNIT_VALUE" val="9"/>
  <p:tag name="KSO_WM_UNIT_HIGHLIGHT" val="0"/>
  <p:tag name="KSO_WM_UNIT_COMPATIBLE" val="0"/>
  <p:tag name="KSO_WM_UNIT_TYPE" val="a"/>
  <p:tag name="KSO_WM_UNIT_INDEX" val="1"/>
  <p:tag name="KSO_WM_UNIT_ID" val="custom20189749_3*a*1"/>
  <p:tag name="KSO_WM_TEMPLATE_CATEGORY" val="custom"/>
  <p:tag name="KSO_WM_TEMPLATE_INDEX" val="20189749"/>
  <p:tag name="KSO_WM_UNIT_LAYERLEVEL" val="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COLOR_SCHEME_SHAPE_ID" val="5"/>
  <p:tag name="KSO_WM_UNIT_COLOR_SCHEME_PARENT_PAGE" val="0_3"/>
</p:tagLst>
</file>

<file path=ppt/tags/tag2141.xml><?xml version="1.0" encoding="utf-8"?>
<p:tagLst xmlns:p="http://schemas.openxmlformats.org/presentationml/2006/main">
  <p:tag name="KSO_WM_UNIT_VALUE" val="9"/>
  <p:tag name="KSO_WM_UNIT_HIGHLIGHT" val="0"/>
  <p:tag name="KSO_WM_UNIT_COMPATIBLE" val="0"/>
  <p:tag name="KSO_WM_UNIT_TYPE" val="e"/>
  <p:tag name="KSO_WM_UNIT_INDEX" val="1"/>
  <p:tag name="KSO_WM_UNIT_ID" val="custom20189749_3*e*1"/>
  <p:tag name="KSO_WM_TEMPLATE_CATEGORY" val="custom"/>
  <p:tag name="KSO_WM_TEMPLATE_INDEX" val="20189749"/>
  <p:tag name="KSO_WM_UNIT_LAYERLEVEL" val="1"/>
  <p:tag name="KSO_WM_TAG_VERSION" val="1.0"/>
  <p:tag name="KSO_WM_BEAUTIFY_FLAG" val="#wm#"/>
  <p:tag name="KSO_WM_UNIT_PRESET_TEXT" val="/01"/>
  <p:tag name="KSO_WM_UNIT_NOCLEAR" val="0"/>
  <p:tag name="KSO_WM_UNIT_DIAGRAM_ISNUMVISUAL" val="0"/>
  <p:tag name="KSO_WM_UNIT_DIAGRAM_ISREFERUNIT" val="0"/>
  <p:tag name="KSO_WM_UNIT_COLOR_SCHEME_SHAPE_ID" val="9"/>
  <p:tag name="KSO_WM_UNIT_COLOR_SCHEME_PARENT_PAGE" val="0_3"/>
</p:tagLst>
</file>

<file path=ppt/tags/tag2142.xml><?xml version="1.0" encoding="utf-8"?>
<p:tagLst xmlns:p="http://schemas.openxmlformats.org/presentationml/2006/main">
  <p:tag name="KSO_WM_TEMPLATE_CATEGORY" val="custom"/>
  <p:tag name="KSO_WM_TEMPLATE_INDEX" val="20189749"/>
  <p:tag name="KSO_WM_TAG_VERSION" val="1.0"/>
  <p:tag name="KSO_WM_SLIDE_ID" val="custom20189749_3"/>
  <p:tag name="KSO_WM_SLIDE_INDEX" val="3"/>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 name="KSO_WM_SLIDE_COLORSCHEME_VERSION" val="3.2"/>
</p:tagLst>
</file>

<file path=ppt/tags/tag2143.xml><?xml version="1.0" encoding="utf-8"?>
<p:tagLst xmlns:p="http://schemas.openxmlformats.org/presentationml/2006/main">
  <p:tag name="KSO_WM_TEMPLATE_CATEGORY" val="custom"/>
  <p:tag name="KSO_WM_TEMPLATE_INDEX" val="20189749"/>
  <p:tag name="KSO_WM_UNIT_TYPE" val="a"/>
  <p:tag name="KSO_WM_UNIT_INDEX" val="1"/>
  <p:tag name="KSO_WM_UNIT_ID" val="custom20189749_6*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3"/>
  <p:tag name="KSO_WM_UNIT_NOCLEAR" val="0"/>
  <p:tag name="KSO_WM_UNIT_COLOR_SCHEME_SHAPE_ID" val="27"/>
  <p:tag name="KSO_WM_UNIT_COLOR_SCHEME_PARENT_PAGE" val="0_6"/>
  <p:tag name="KSO_WM_UNIT_TEXT_FILL_FORE_SCHEMECOLOR_INDEX" val="13"/>
  <p:tag name="KSO_WM_UNIT_TEXT_FILL_TYPE" val="1"/>
  <p:tag name="KSO_WM_UNIT_USESOURCEFORMAT_APPLY" val="1"/>
</p:tagLst>
</file>

<file path=ppt/tags/tag2144.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1"/>
  <p:tag name="KSO_WM_UNIT_ID" val="diagram20181264_2*l_h_i*1_1_1"/>
  <p:tag name="KSO_WM_UNIT_LAYERLEVEL" val="1_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45.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2"/>
  <p:tag name="KSO_WM_UNIT_ID" val="diagram20181264_2*l_h_i*1_1_2"/>
  <p:tag name="KSO_WM_UNIT_LAYERLEVEL" val="1_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Lst>
</file>

<file path=ppt/tags/tag2146.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3"/>
  <p:tag name="KSO_WM_UNIT_ID" val="diagram20181264_2*l_h_i*1_1_3"/>
  <p:tag name="KSO_WM_UNIT_LAYERLEVEL" val="1_1_1"/>
  <p:tag name="KSO_WM_DIAGRAM_GROUP_CODE" val="l1-1"/>
  <p:tag name="KSO_WM_UNIT_TEXT_FILL_FORE_SCHEMECOLOR_INDEX" val="1"/>
  <p:tag name="KSO_WM_UNIT_TEXT_FILL_TYPE" val="1"/>
  <p:tag name="KSO_WM_UNIT_USESOURCEFORMAT_APPLY" val="1"/>
</p:tagLst>
</file>

<file path=ppt/tags/tag2147.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f"/>
  <p:tag name="KSO_WM_UNIT_INDEX" val="1_1_1"/>
  <p:tag name="KSO_WM_UNIT_ID" val="diagram20181264_2*l_h_f*1_1_1"/>
  <p:tag name="KSO_WM_UNIT_LAYERLEVEL" val="1_1_1"/>
  <p:tag name="KSO_WM_UNIT_VALUE" val="26"/>
  <p:tag name="KSO_WM_UNIT_HIGHLIGHT" val="0"/>
  <p:tag name="KSO_WM_UNIT_COMPATIBLE" val="0"/>
  <p:tag name="KSO_WM_UNIT_CLEAR" val="0"/>
  <p:tag name="KSO_WM_DIAGRAM_GROUP_CODE" val="l1-1"/>
  <p:tag name="KSO_WM_UNIT_PRESET_TEXT" val="点击输入本栏的具体文字简明扼要地说明分项内容"/>
  <p:tag name="KSO_WM_UNIT_TEXT_FILL_FORE_SCHEMECOLOR_INDEX" val="15"/>
  <p:tag name="KSO_WM_UNIT_TEXT_FILL_TYPE" val="1"/>
  <p:tag name="KSO_WM_UNIT_USESOURCEFORMAT_APPLY" val="1"/>
</p:tagLst>
</file>

<file path=ppt/tags/tag2148.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2_1"/>
  <p:tag name="KSO_WM_UNIT_ID" val="diagram20181264_2*l_h_i*1_2_1"/>
  <p:tag name="KSO_WM_UNIT_LAYERLEVEL" val="1_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49.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2_2"/>
  <p:tag name="KSO_WM_UNIT_ID" val="diagram20181264_2*l_h_i*1_2_2"/>
  <p:tag name="KSO_WM_UNIT_LAYERLEVEL" val="1_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2"/>
  <p:tag name="KSO_WM_UNIT_COLOR_SCHEME_PARENT_PAGE" val="2_1"/>
</p:tagLst>
</file>

<file path=ppt/tags/tag2150.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2_3"/>
  <p:tag name="KSO_WM_UNIT_ID" val="diagram20181264_2*l_h_i*1_2_3"/>
  <p:tag name="KSO_WM_UNIT_LAYERLEVEL" val="1_1_1"/>
  <p:tag name="KSO_WM_DIAGRAM_GROUP_CODE" val="l1-1"/>
  <p:tag name="KSO_WM_UNIT_TEXT_FILL_FORE_SCHEMECOLOR_INDEX" val="1"/>
  <p:tag name="KSO_WM_UNIT_TEXT_FILL_TYPE" val="1"/>
  <p:tag name="KSO_WM_UNIT_USESOURCEFORMAT_APPLY" val="1"/>
</p:tagLst>
</file>

<file path=ppt/tags/tag2151.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f"/>
  <p:tag name="KSO_WM_UNIT_INDEX" val="1_2_1"/>
  <p:tag name="KSO_WM_UNIT_ID" val="diagram20181264_2*l_h_f*1_2_1"/>
  <p:tag name="KSO_WM_UNIT_LAYERLEVEL" val="1_1_1"/>
  <p:tag name="KSO_WM_UNIT_VALUE" val="26"/>
  <p:tag name="KSO_WM_UNIT_HIGHLIGHT" val="0"/>
  <p:tag name="KSO_WM_UNIT_COMPATIBLE" val="0"/>
  <p:tag name="KSO_WM_UNIT_CLEAR" val="0"/>
  <p:tag name="KSO_WM_DIAGRAM_GROUP_CODE" val="l1-1"/>
  <p:tag name="KSO_WM_UNIT_PRESET_TEXT" val="点击输入本栏的具体文字简明扼要地说明分项内容"/>
  <p:tag name="KSO_WM_UNIT_TEXT_FILL_FORE_SCHEMECOLOR_INDEX" val="15"/>
  <p:tag name="KSO_WM_UNIT_TEXT_FILL_TYPE" val="1"/>
  <p:tag name="KSO_WM_UNIT_USESOURCEFORMAT_APPLY" val="1"/>
</p:tagLst>
</file>

<file path=ppt/tags/tag2152.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3_1"/>
  <p:tag name="KSO_WM_UNIT_ID" val="diagram20181264_2*l_h_i*1_3_1"/>
  <p:tag name="KSO_WM_UNIT_LAYERLEVEL" val="1_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53.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3_2"/>
  <p:tag name="KSO_WM_UNIT_ID" val="diagram20181264_2*l_h_i*1_3_2"/>
  <p:tag name="KSO_WM_UNIT_LAYERLEVEL" val="1_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Lst>
</file>

<file path=ppt/tags/tag2154.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3_3"/>
  <p:tag name="KSO_WM_UNIT_ID" val="diagram20181264_2*l_h_i*1_3_3"/>
  <p:tag name="KSO_WM_UNIT_LAYERLEVEL" val="1_1_1"/>
  <p:tag name="KSO_WM_DIAGRAM_GROUP_CODE" val="l1-1"/>
  <p:tag name="KSO_WM_UNIT_TEXT_FILL_FORE_SCHEMECOLOR_INDEX" val="1"/>
  <p:tag name="KSO_WM_UNIT_TEXT_FILL_TYPE" val="1"/>
  <p:tag name="KSO_WM_UNIT_USESOURCEFORMAT_APPLY" val="1"/>
</p:tagLst>
</file>

<file path=ppt/tags/tag2155.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f"/>
  <p:tag name="KSO_WM_UNIT_INDEX" val="1_3_1"/>
  <p:tag name="KSO_WM_UNIT_ID" val="diagram20181264_2*l_h_f*1_3_1"/>
  <p:tag name="KSO_WM_UNIT_LAYERLEVEL" val="1_1_1"/>
  <p:tag name="KSO_WM_UNIT_VALUE" val="26"/>
  <p:tag name="KSO_WM_UNIT_HIGHLIGHT" val="0"/>
  <p:tag name="KSO_WM_UNIT_COMPATIBLE" val="0"/>
  <p:tag name="KSO_WM_UNIT_CLEAR" val="0"/>
  <p:tag name="KSO_WM_DIAGRAM_GROUP_CODE" val="l1-1"/>
  <p:tag name="KSO_WM_UNIT_PRESET_TEXT" val="点击输入本栏的具体文字简明扼要地说明分项内容"/>
  <p:tag name="KSO_WM_UNIT_TEXT_FILL_FORE_SCHEMECOLOR_INDEX" val="15"/>
  <p:tag name="KSO_WM_UNIT_TEXT_FILL_TYPE" val="1"/>
  <p:tag name="KSO_WM_UNIT_USESOURCEFORMAT_APPLY" val="1"/>
</p:tagLst>
</file>

<file path=ppt/tags/tag2156.xml><?xml version="1.0" encoding="utf-8"?>
<p:tagLst xmlns:p="http://schemas.openxmlformats.org/presentationml/2006/main">
  <p:tag name="KSO_WM_SLIDE_ID" val="custom20189749_6"/>
  <p:tag name="KSO_WM_SLIDE_INDEX" val="6"/>
  <p:tag name="KSO_WM_SLIDE_ITEM_CNT" val="3"/>
  <p:tag name="KSO_WM_SLIDE_LAYOUT" val="a_m"/>
  <p:tag name="KSO_WM_SLIDE_LAYOUT_CNT" val="1_1"/>
  <p:tag name="KSO_WM_SLIDE_TYPE" val="text"/>
  <p:tag name="KSO_WM_BEAUTIFY_FLAG" val="#wm#"/>
  <p:tag name="KSO_WM_SLIDE_POSITION" val="68.875*132.907"/>
  <p:tag name="KSO_WM_SLIDE_SIZE" val="822.25*326.827"/>
  <p:tag name="KSO_WM_TEMPLATE_CATEGORY" val="custom"/>
  <p:tag name="KSO_WM_TEMPLATE_INDEX" val="20189749"/>
  <p:tag name="KSO_WM_TAG_VERSION" val="1.0"/>
  <p:tag name="KSO_WM_DIAGRAM_GROUP_CODE" val="m1-3"/>
  <p:tag name="KSO_WM_SLIDE_SUBTYPE" val="diag"/>
  <p:tag name="KSO_WM_TEMPLATE_SUBCATEGORY" val="0"/>
  <p:tag name="KSO_WM_SLIDE_DIAGTYPE" val="m"/>
  <p:tag name="KSO_WM_SLIDE_COLORSCHEME_VERSION" val="3.2"/>
</p:tagLst>
</file>

<file path=ppt/tags/tag2157.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1"/>
  <p:tag name="KSO_WM_UNIT_ID" val="diagram20181264_2*l_h_i*1_1_1"/>
  <p:tag name="KSO_WM_UNIT_LAYERLEVEL" val="1_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58.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2"/>
  <p:tag name="KSO_WM_UNIT_ID" val="diagram20181264_2*l_h_i*1_1_2"/>
  <p:tag name="KSO_WM_UNIT_LAYERLEVEL" val="1_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Lst>
</file>

<file path=ppt/tags/tag2159.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3"/>
  <p:tag name="KSO_WM_UNIT_ID" val="diagram20181264_2*l_h_i*1_1_3"/>
  <p:tag name="KSO_WM_UNIT_LAYERLEVEL" val="1_1_1"/>
  <p:tag name="KSO_WM_DIAGRAM_GROUP_CODE" val="l1-1"/>
  <p:tag name="KSO_WM_UNIT_TEXT_FILL_FORE_SCHEMECOLOR_INDEX" val="1"/>
  <p:tag name="KSO_WM_UNIT_TEXT_FILL_TYPE" val="1"/>
  <p:tag name="KSO_WM_UNIT_USESOURCEFORMAT_APPLY"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3"/>
  <p:tag name="KSO_WM_UNIT_COLOR_SCHEME_PARENT_PAGE" val="2_1"/>
</p:tagLst>
</file>

<file path=ppt/tags/tag2160.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f"/>
  <p:tag name="KSO_WM_UNIT_INDEX" val="1_1_1"/>
  <p:tag name="KSO_WM_UNIT_ID" val="diagram20181264_2*l_h_f*1_1_1"/>
  <p:tag name="KSO_WM_UNIT_LAYERLEVEL" val="1_1_1"/>
  <p:tag name="KSO_WM_UNIT_VALUE" val="26"/>
  <p:tag name="KSO_WM_UNIT_HIGHLIGHT" val="0"/>
  <p:tag name="KSO_WM_UNIT_COMPATIBLE" val="0"/>
  <p:tag name="KSO_WM_UNIT_CLEAR" val="0"/>
  <p:tag name="KSO_WM_DIAGRAM_GROUP_CODE" val="l1-1"/>
  <p:tag name="KSO_WM_UNIT_PRESET_TEXT" val="点击输入本栏的具体文字简明扼要地说明分项内容"/>
  <p:tag name="KSO_WM_UNIT_TEXT_FILL_FORE_SCHEMECOLOR_INDEX" val="15"/>
  <p:tag name="KSO_WM_UNIT_TEXT_FILL_TYPE" val="1"/>
  <p:tag name="KSO_WM_UNIT_USESOURCEFORMAT_APPLY" val="1"/>
</p:tagLst>
</file>

<file path=ppt/tags/tag2161.xml><?xml version="1.0" encoding="utf-8"?>
<p:tagLst xmlns:p="http://schemas.openxmlformats.org/presentationml/2006/main">
  <p:tag name="KSO_WM_SLIDE_ID" val="custom20189749_6"/>
  <p:tag name="KSO_WM_SLIDE_INDEX" val="6"/>
  <p:tag name="KSO_WM_SLIDE_ITEM_CNT" val="3"/>
  <p:tag name="KSO_WM_SLIDE_LAYOUT" val="a_m"/>
  <p:tag name="KSO_WM_SLIDE_LAYOUT_CNT" val="1_1"/>
  <p:tag name="KSO_WM_SLIDE_TYPE" val="text"/>
  <p:tag name="KSO_WM_BEAUTIFY_FLAG" val="#wm#"/>
  <p:tag name="KSO_WM_SLIDE_POSITION" val="68.875*132.907"/>
  <p:tag name="KSO_WM_SLIDE_SIZE" val="822.25*326.827"/>
  <p:tag name="KSO_WM_TEMPLATE_CATEGORY" val="custom"/>
  <p:tag name="KSO_WM_TEMPLATE_INDEX" val="20189749"/>
  <p:tag name="KSO_WM_TAG_VERSION" val="1.0"/>
  <p:tag name="KSO_WM_DIAGRAM_GROUP_CODE" val="m1-3"/>
  <p:tag name="KSO_WM_SLIDE_SUBTYPE" val="diag"/>
  <p:tag name="KSO_WM_TEMPLATE_SUBCATEGORY" val="0"/>
  <p:tag name="KSO_WM_SLIDE_DIAGTYPE" val="m"/>
  <p:tag name="KSO_WM_SLIDE_COLORSCHEME_VERSION" val="3.2"/>
</p:tagLst>
</file>

<file path=ppt/tags/tag2162.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1"/>
  <p:tag name="KSO_WM_UNIT_ID" val="diagram20181264_2*l_h_i*1_1_1"/>
  <p:tag name="KSO_WM_UNIT_LAYERLEVEL" val="1_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63.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2"/>
  <p:tag name="KSO_WM_UNIT_ID" val="diagram20181264_2*l_h_i*1_1_2"/>
  <p:tag name="KSO_WM_UNIT_LAYERLEVEL" val="1_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Lst>
</file>

<file path=ppt/tags/tag2164.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i"/>
  <p:tag name="KSO_WM_UNIT_INDEX" val="1_1_3"/>
  <p:tag name="KSO_WM_UNIT_ID" val="diagram20181264_2*l_h_i*1_1_3"/>
  <p:tag name="KSO_WM_UNIT_LAYERLEVEL" val="1_1_1"/>
  <p:tag name="KSO_WM_DIAGRAM_GROUP_CODE" val="l1-1"/>
  <p:tag name="KSO_WM_UNIT_TEXT_FILL_FORE_SCHEMECOLOR_INDEX" val="1"/>
  <p:tag name="KSO_WM_UNIT_TEXT_FILL_TYPE" val="1"/>
  <p:tag name="KSO_WM_UNIT_USESOURCEFORMAT_APPLY" val="1"/>
</p:tagLst>
</file>

<file path=ppt/tags/tag2165.xml><?xml version="1.0" encoding="utf-8"?>
<p:tagLst xmlns:p="http://schemas.openxmlformats.org/presentationml/2006/main">
  <p:tag name="KSO_WM_TEMPLATE_CATEGORY" val="diagram"/>
  <p:tag name="KSO_WM_TEMPLATE_INDEX" val="20181264"/>
  <p:tag name="KSO_WM_TAG_VERSION" val="1.0"/>
  <p:tag name="KSO_WM_BEAUTIFY_FLAG" val="#wm#"/>
  <p:tag name="KSO_WM_UNIT_TYPE" val="l_h_f"/>
  <p:tag name="KSO_WM_UNIT_INDEX" val="1_1_1"/>
  <p:tag name="KSO_WM_UNIT_ID" val="diagram20181264_2*l_h_f*1_1_1"/>
  <p:tag name="KSO_WM_UNIT_LAYERLEVEL" val="1_1_1"/>
  <p:tag name="KSO_WM_UNIT_VALUE" val="26"/>
  <p:tag name="KSO_WM_UNIT_HIGHLIGHT" val="0"/>
  <p:tag name="KSO_WM_UNIT_COMPATIBLE" val="0"/>
  <p:tag name="KSO_WM_UNIT_CLEAR" val="0"/>
  <p:tag name="KSO_WM_DIAGRAM_GROUP_CODE" val="l1-1"/>
  <p:tag name="KSO_WM_UNIT_PRESET_TEXT" val="点击输入本栏的具体文字简明扼要地说明分项内容"/>
  <p:tag name="KSO_WM_UNIT_TEXT_FILL_FORE_SCHEMECOLOR_INDEX" val="15"/>
  <p:tag name="KSO_WM_UNIT_TEXT_FILL_TYPE" val="1"/>
  <p:tag name="KSO_WM_UNIT_USESOURCEFORMAT_APPLY" val="1"/>
</p:tagLst>
</file>

<file path=ppt/tags/tag2166.xml><?xml version="1.0" encoding="utf-8"?>
<p:tagLst xmlns:p="http://schemas.openxmlformats.org/presentationml/2006/main">
  <p:tag name="KSO_WM_SLIDE_ID" val="custom20189749_6"/>
  <p:tag name="KSO_WM_SLIDE_INDEX" val="6"/>
  <p:tag name="KSO_WM_SLIDE_ITEM_CNT" val="3"/>
  <p:tag name="KSO_WM_SLIDE_LAYOUT" val="a_m"/>
  <p:tag name="KSO_WM_SLIDE_LAYOUT_CNT" val="1_1"/>
  <p:tag name="KSO_WM_SLIDE_TYPE" val="text"/>
  <p:tag name="KSO_WM_BEAUTIFY_FLAG" val="#wm#"/>
  <p:tag name="KSO_WM_SLIDE_POSITION" val="68.875*132.907"/>
  <p:tag name="KSO_WM_SLIDE_SIZE" val="822.25*326.827"/>
  <p:tag name="KSO_WM_TEMPLATE_CATEGORY" val="custom"/>
  <p:tag name="KSO_WM_TEMPLATE_INDEX" val="20189749"/>
  <p:tag name="KSO_WM_TAG_VERSION" val="1.0"/>
  <p:tag name="KSO_WM_DIAGRAM_GROUP_CODE" val="m1-3"/>
  <p:tag name="KSO_WM_SLIDE_SUBTYPE" val="diag"/>
  <p:tag name="KSO_WM_TEMPLATE_SUBCATEGORY" val="0"/>
  <p:tag name="KSO_WM_SLIDE_DIAGTYPE" val="m"/>
  <p:tag name="KSO_WM_SLIDE_COLORSCHEME_VERSION" val="3.2"/>
</p:tagLst>
</file>

<file path=ppt/tags/tag2167.xml><?xml version="1.0" encoding="utf-8"?>
<p:tagLst xmlns:p="http://schemas.openxmlformats.org/presentationml/2006/main">
  <p:tag name="KSO_WM_UNIT_ISCONTENTSTITLE" val="0"/>
  <p:tag name="KSO_WM_UNIT_VALUE" val="4"/>
  <p:tag name="KSO_WM_UNIT_HIGHLIGHT" val="0"/>
  <p:tag name="KSO_WM_UNIT_COMPATIBLE" val="0"/>
  <p:tag name="KSO_WM_UNIT_TYPE" val="b"/>
  <p:tag name="KSO_WM_UNIT_INDEX" val="1"/>
  <p:tag name="KSO_WM_UNIT_ID" val="custom20189749_15*b*1"/>
  <p:tag name="KSO_WM_TEMPLATE_CATEGORY" val="custom"/>
  <p:tag name="KSO_WM_TEMPLATE_INDEX" val="20189749"/>
  <p:tag name="KSO_WM_UNIT_LAYERLEVEL" val="1"/>
  <p:tag name="KSO_WM_TAG_VERSION" val="1.0"/>
  <p:tag name="KSO_WM_BEAUTIFY_FLAG" val="#wm#"/>
  <p:tag name="KSO_WM_UNIT_PRESET_TEXT" val="THANKS"/>
  <p:tag name="KSO_WM_UNIT_NOCLEAR" val="0"/>
  <p:tag name="KSO_WM_UNIT_DIAGRAM_ISNUMVISUAL" val="0"/>
  <p:tag name="KSO_WM_UNIT_DIAGRAM_ISREFERUNIT" val="0"/>
  <p:tag name="KSO_WM_UNIT_COLOR_SCHEME_SHAPE_ID" val="5"/>
  <p:tag name="KSO_WM_UNIT_COLOR_SCHEME_PARENT_PAGE" val="0_15"/>
</p:tagLst>
</file>

<file path=ppt/tags/tag2168.xml><?xml version="1.0" encoding="utf-8"?>
<p:tagLst xmlns:p="http://schemas.openxmlformats.org/presentationml/2006/main">
  <p:tag name="KSO_WM_TEMPLATE_CATEGORY" val="custom"/>
  <p:tag name="KSO_WM_TEMPLATE_INDEX" val="20189749"/>
  <p:tag name="KSO_WM_TAG_VERSION" val="1.0"/>
  <p:tag name="KSO_WM_SLIDE_ID" val="custom20189749_15"/>
  <p:tag name="KSO_WM_SLIDE_INDEX" val="15"/>
  <p:tag name="KSO_WM_SLIDE_ITEM_CNT" val="0"/>
  <p:tag name="KSO_WM_SLIDE_LAYOUT" val="b"/>
  <p:tag name="KSO_WM_SLIDE_LAYOUT_CNT" val="1"/>
  <p:tag name="KSO_WM_SLIDE_TYPE" val="endPage"/>
  <p:tag name="KSO_WM_BEAUTIFY_FLAG" val="#wm#"/>
  <p:tag name="KSO_WM_SLIDE_SUBTYPE" val="pureTxt"/>
  <p:tag name="KSO_WM_TEMPLATE_SUBCATEGORY" val="0"/>
  <p:tag name="KSO_WM_SLIDE_COLORSCHEME_VERSION" val="3.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4"/>
  <p:tag name="KSO_WM_UNIT_COLOR_SCHEME_PARENT_PAGE" val="2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5"/>
  <p:tag name="KSO_WM_UNIT_COLOR_SCHEME_PARENT_PAGE" val="2_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6"/>
  <p:tag name="KSO_WM_UNIT_COLOR_SCHEME_PARENT_PAGE" val="2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89"/>
  <p:tag name="KSO_WM_UNIT_COLOR_SCHEME_PARENT_PAGE" val="2_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7"/>
  <p:tag name="KSO_WM_UNIT_COLOR_SCHEME_PARENT_PAGE" val="2_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8"/>
  <p:tag name="KSO_WM_UNIT_COLOR_SCHEME_PARENT_PAGE" val="2_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9"/>
  <p:tag name="KSO_WM_UNIT_COLOR_SCHEME_PARENT_PAGE" val="2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0"/>
  <p:tag name="KSO_WM_UNIT_COLOR_SCHEME_PARENT_PAGE" val="2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1"/>
  <p:tag name="KSO_WM_UNIT_COLOR_SCHEME_PARENT_PAGE" val="2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2"/>
  <p:tag name="KSO_WM_UNIT_COLOR_SCHEME_PARENT_PAGE" val="2_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3"/>
  <p:tag name="KSO_WM_UNIT_COLOR_SCHEME_PARENT_PAGE" val="2_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4"/>
  <p:tag name="KSO_WM_UNIT_COLOR_SCHEME_PARENT_PAGE" val="2_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5"/>
  <p:tag name="KSO_WM_UNIT_COLOR_SCHEME_PARENT_PAGE" val="2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6"/>
  <p:tag name="KSO_WM_UNIT_COLOR_SCHEME_PARENT_PAGE" val="2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0"/>
  <p:tag name="KSO_WM_UNIT_COLOR_SCHEME_PARENT_PAGE" val="2_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7"/>
  <p:tag name="KSO_WM_UNIT_COLOR_SCHEME_PARENT_PAGE" val="2_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8"/>
  <p:tag name="KSO_WM_UNIT_COLOR_SCHEME_PARENT_PAGE" val="2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9"/>
  <p:tag name="KSO_WM_UNIT_COLOR_SCHEME_PARENT_PAGE" val="2_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0"/>
  <p:tag name="KSO_WM_UNIT_COLOR_SCHEME_PARENT_PAGE" val="2_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1"/>
  <p:tag name="KSO_WM_UNIT_COLOR_SCHEME_PARENT_PAGE" val="2_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2"/>
  <p:tag name="KSO_WM_UNIT_COLOR_SCHEME_PARENT_PAGE" val="2_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3"/>
  <p:tag name="KSO_WM_UNIT_COLOR_SCHEME_PARENT_PAGE" val="2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4"/>
  <p:tag name="KSO_WM_UNIT_COLOR_SCHEME_PARENT_PAGE" val="2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5"/>
  <p:tag name="KSO_WM_UNIT_COLOR_SCHEME_PARENT_PAGE" val="2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6"/>
  <p:tag name="KSO_WM_UNIT_COLOR_SCHEME_PARENT_PAGE" val="2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1"/>
  <p:tag name="KSO_WM_UNIT_COLOR_SCHEME_PARENT_PAGE" val="2_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7"/>
  <p:tag name="KSO_WM_UNIT_COLOR_SCHEME_PARENT_PAGE" val="2_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8"/>
  <p:tag name="KSO_WM_UNIT_COLOR_SCHEME_PARENT_PAGE" val="2_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9"/>
  <p:tag name="KSO_WM_UNIT_COLOR_SCHEME_PARENT_PAGE" val="2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0"/>
  <p:tag name="KSO_WM_UNIT_COLOR_SCHEME_PARENT_PAGE" val="2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1"/>
  <p:tag name="KSO_WM_UNIT_COLOR_SCHEME_PARENT_PAGE" val="2_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2"/>
  <p:tag name="KSO_WM_UNIT_COLOR_SCHEME_PARENT_PAGE" val="2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3"/>
  <p:tag name="KSO_WM_UNIT_COLOR_SCHEME_PARENT_PAGE" val="2_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4"/>
  <p:tag name="KSO_WM_UNIT_COLOR_SCHEME_PARENT_PAGE" val="2_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5"/>
  <p:tag name="KSO_WM_UNIT_COLOR_SCHEME_PARENT_PAGE" val="2_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6"/>
  <p:tag name="KSO_WM_UNIT_COLOR_SCHEME_PARENT_PAGE" val="2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2"/>
  <p:tag name="KSO_WM_UNIT_COLOR_SCHEME_PARENT_PAGE" val="2_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7"/>
  <p:tag name="KSO_WM_UNIT_COLOR_SCHEME_PARENT_PAGE" val="2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8"/>
  <p:tag name="KSO_WM_UNIT_COLOR_SCHEME_PARENT_PAGE" val="2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9"/>
  <p:tag name="KSO_WM_UNIT_COLOR_SCHEME_PARENT_PAGE" val="2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0"/>
  <p:tag name="KSO_WM_UNIT_COLOR_SCHEME_PARENT_PAGE" val="2_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1"/>
  <p:tag name="KSO_WM_UNIT_COLOR_SCHEME_PARENT_PAGE" val="2_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2"/>
  <p:tag name="KSO_WM_UNIT_COLOR_SCHEME_PARENT_PAGE" val="2_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3"/>
  <p:tag name="KSO_WM_UNIT_COLOR_SCHEME_PARENT_PAGE" val="2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4"/>
  <p:tag name="KSO_WM_UNIT_COLOR_SCHEME_PARENT_PAGE" val="2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5"/>
  <p:tag name="KSO_WM_UNIT_COLOR_SCHEME_PARENT_PAGE" val="2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6"/>
  <p:tag name="KSO_WM_UNIT_COLOR_SCHEME_PARENT_PAGE" val="2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3"/>
  <p:tag name="KSO_WM_UNIT_COLOR_SCHEME_PARENT_PAGE" val="2_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7"/>
  <p:tag name="KSO_WM_UNIT_COLOR_SCHEME_PARENT_PAGE" val="2_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8"/>
  <p:tag name="KSO_WM_UNIT_COLOR_SCHEME_PARENT_PAGE" val="2_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9"/>
  <p:tag name="KSO_WM_UNIT_COLOR_SCHEME_PARENT_PAGE" val="2_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0"/>
  <p:tag name="KSO_WM_UNIT_COLOR_SCHEME_PARENT_PAGE" val="2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1"/>
  <p:tag name="KSO_WM_UNIT_COLOR_SCHEME_PARENT_PAGE" val="2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2"/>
  <p:tag name="KSO_WM_UNIT_COLOR_SCHEME_PARENT_PAGE" val="2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3"/>
  <p:tag name="KSO_WM_UNIT_COLOR_SCHEME_PARENT_PAGE" val="2_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4"/>
  <p:tag name="KSO_WM_UNIT_COLOR_SCHEME_PARENT_PAGE" val="2_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5"/>
  <p:tag name="KSO_WM_UNIT_COLOR_SCHEME_PARENT_PAGE" val="2_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6"/>
  <p:tag name="KSO_WM_UNIT_COLOR_SCHEME_PARENT_PAGE" val="2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4"/>
  <p:tag name="KSO_WM_UNIT_COLOR_SCHEME_PARENT_PAGE" val="2_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7"/>
  <p:tag name="KSO_WM_UNIT_COLOR_SCHEME_PARENT_PAGE" val="2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8"/>
  <p:tag name="KSO_WM_UNIT_COLOR_SCHEME_PARENT_PAGE" val="2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9"/>
  <p:tag name="KSO_WM_UNIT_COLOR_SCHEME_PARENT_PAGE" val="2_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0"/>
  <p:tag name="KSO_WM_UNIT_COLOR_SCHEME_PARENT_PAGE" val="2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1"/>
  <p:tag name="KSO_WM_UNIT_COLOR_SCHEME_PARENT_PAGE" val="2_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2"/>
  <p:tag name="KSO_WM_UNIT_COLOR_SCHEME_PARENT_PAGE" val="2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3"/>
  <p:tag name="KSO_WM_UNIT_COLOR_SCHEME_PARENT_PAGE" val="2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4"/>
  <p:tag name="KSO_WM_UNIT_COLOR_SCHEME_PARENT_PAGE" val="2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5"/>
  <p:tag name="KSO_WM_UNIT_COLOR_SCHEME_PARENT_PAGE" val="2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6"/>
  <p:tag name="KSO_WM_UNIT_COLOR_SCHEME_PARENT_PAGE" val="2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5"/>
  <p:tag name="KSO_WM_UNIT_COLOR_SCHEME_PARENT_PAGE" val="2_1"/>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7"/>
  <p:tag name="KSO_WM_UNIT_COLOR_SCHEME_PARENT_PAGE" val="2_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8"/>
  <p:tag name="KSO_WM_UNIT_COLOR_SCHEME_PARENT_PAGE" val="2_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9"/>
  <p:tag name="KSO_WM_UNIT_COLOR_SCHEME_PARENT_PAGE" val="2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0"/>
  <p:tag name="KSO_WM_UNIT_COLOR_SCHEME_PARENT_PAGE" val="2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1"/>
  <p:tag name="KSO_WM_UNIT_COLOR_SCHEME_PARENT_PAGE" val="2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2"/>
  <p:tag name="KSO_WM_UNIT_COLOR_SCHEME_PARENT_PAGE" val="2_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3"/>
  <p:tag name="KSO_WM_UNIT_COLOR_SCHEME_PARENT_PAGE" val="2_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4"/>
  <p:tag name="KSO_WM_UNIT_COLOR_SCHEME_PARENT_PAGE" val="2_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5"/>
  <p:tag name="KSO_WM_UNIT_COLOR_SCHEME_PARENT_PAGE" val="2_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6"/>
  <p:tag name="KSO_WM_UNIT_COLOR_SCHEME_PARENT_PAGE" val="2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6"/>
  <p:tag name="KSO_WM_UNIT_COLOR_SCHEME_PARENT_PAGE" val="2_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7"/>
  <p:tag name="KSO_WM_UNIT_COLOR_SCHEME_PARENT_PAGE" val="2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8"/>
  <p:tag name="KSO_WM_UNIT_COLOR_SCHEME_PARENT_PAGE" val="2_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9"/>
  <p:tag name="KSO_WM_UNIT_COLOR_SCHEME_PARENT_PAGE" val="2_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0"/>
  <p:tag name="KSO_WM_UNIT_COLOR_SCHEME_PARENT_PAGE" val="2_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1"/>
  <p:tag name="KSO_WM_UNIT_COLOR_SCHEME_PARENT_PAGE" val="2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2"/>
  <p:tag name="KSO_WM_UNIT_COLOR_SCHEME_PARENT_PAGE" val="2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3"/>
  <p:tag name="KSO_WM_UNIT_COLOR_SCHEME_PARENT_PAGE" val="2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4"/>
  <p:tag name="KSO_WM_UNIT_COLOR_SCHEME_PARENT_PAGE" val="2_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5"/>
  <p:tag name="KSO_WM_UNIT_COLOR_SCHEME_PARENT_PAGE" val="2_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6"/>
  <p:tag name="KSO_WM_UNIT_COLOR_SCHEME_PARENT_PAGE" val="2_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0"/>
  <p:tag name="KSO_WM_UNIT_COLOR_SCHEME_PARENT_PAGE" val="2_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7"/>
  <p:tag name="KSO_WM_UNIT_COLOR_SCHEME_PARENT_PAGE" val="2_1"/>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7"/>
  <p:tag name="KSO_WM_UNIT_COLOR_SCHEME_PARENT_PAGE" val="2_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8"/>
  <p:tag name="KSO_WM_UNIT_COLOR_SCHEME_PARENT_PAGE" val="2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69"/>
  <p:tag name="KSO_WM_UNIT_COLOR_SCHEME_PARENT_PAGE" val="2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0"/>
  <p:tag name="KSO_WM_UNIT_COLOR_SCHEME_PARENT_PAGE" val="2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1"/>
  <p:tag name="KSO_WM_UNIT_COLOR_SCHEME_PARENT_PAGE" val="2_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2"/>
  <p:tag name="KSO_WM_UNIT_COLOR_SCHEME_PARENT_PAGE" val="2_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3"/>
  <p:tag name="KSO_WM_UNIT_COLOR_SCHEME_PARENT_PAGE" val="2_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4"/>
  <p:tag name="KSO_WM_UNIT_COLOR_SCHEME_PARENT_PAGE" val="2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5"/>
  <p:tag name="KSO_WM_UNIT_COLOR_SCHEME_PARENT_PAGE" val="2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6"/>
  <p:tag name="KSO_WM_UNIT_COLOR_SCHEME_PARENT_PAGE" val="2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8"/>
  <p:tag name="KSO_WM_UNIT_COLOR_SCHEME_PARENT_PAGE" val="2_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7"/>
  <p:tag name="KSO_WM_UNIT_COLOR_SCHEME_PARENT_PAGE" val="2_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8"/>
  <p:tag name="KSO_WM_UNIT_COLOR_SCHEME_PARENT_PAGE" val="2_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79"/>
  <p:tag name="KSO_WM_UNIT_COLOR_SCHEME_PARENT_PAGE" val="2_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0"/>
  <p:tag name="KSO_WM_UNIT_COLOR_SCHEME_PARENT_PAGE" val="2_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1"/>
  <p:tag name="KSO_WM_UNIT_COLOR_SCHEME_PARENT_PAGE" val="2_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2"/>
  <p:tag name="KSO_WM_UNIT_COLOR_SCHEME_PARENT_PAGE" val="2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3"/>
  <p:tag name="KSO_WM_UNIT_COLOR_SCHEME_PARENT_PAGE" val="2_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4"/>
  <p:tag name="KSO_WM_UNIT_COLOR_SCHEME_PARENT_PAGE" val="2_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5"/>
  <p:tag name="KSO_WM_UNIT_COLOR_SCHEME_PARENT_PAGE" val="2_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6"/>
  <p:tag name="KSO_WM_UNIT_COLOR_SCHEME_PARENT_PAGE" val="2_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99"/>
  <p:tag name="KSO_WM_UNIT_COLOR_SCHEME_PARENT_PAGE" val="2_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7"/>
  <p:tag name="KSO_WM_UNIT_COLOR_SCHEME_PARENT_PAGE" val="2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8"/>
  <p:tag name="KSO_WM_UNIT_COLOR_SCHEME_PARENT_PAGE" val="2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89"/>
  <p:tag name="KSO_WM_UNIT_COLOR_SCHEME_PARENT_PAGE" val="2_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0"/>
  <p:tag name="KSO_WM_UNIT_COLOR_SCHEME_PARENT_PAGE" val="2_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1"/>
  <p:tag name="KSO_WM_UNIT_COLOR_SCHEME_PARENT_PAGE" val="2_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2"/>
  <p:tag name="KSO_WM_UNIT_COLOR_SCHEME_PARENT_PAGE" val="2_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3"/>
  <p:tag name="KSO_WM_UNIT_COLOR_SCHEME_PARENT_PAGE" val="2_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4"/>
  <p:tag name="KSO_WM_UNIT_COLOR_SCHEME_PARENT_PAGE" val="2_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5"/>
  <p:tag name="KSO_WM_UNIT_COLOR_SCHEME_PARENT_PAGE" val="2_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6"/>
  <p:tag name="KSO_WM_UNIT_COLOR_SCHEME_PARENT_PAGE" val="2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0"/>
  <p:tag name="KSO_WM_UNIT_COLOR_SCHEME_PARENT_PAGE" val="2_1"/>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7"/>
  <p:tag name="KSO_WM_UNIT_COLOR_SCHEME_PARENT_PAGE" val="2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8"/>
  <p:tag name="KSO_WM_UNIT_COLOR_SCHEME_PARENT_PAGE" val="2_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99"/>
  <p:tag name="KSO_WM_UNIT_COLOR_SCHEME_PARENT_PAGE" val="2_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0"/>
  <p:tag name="KSO_WM_UNIT_COLOR_SCHEME_PARENT_PAGE" val="2_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1"/>
  <p:tag name="KSO_WM_UNIT_COLOR_SCHEME_PARENT_PAGE" val="2_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2"/>
  <p:tag name="KSO_WM_UNIT_COLOR_SCHEME_PARENT_PAGE" val="2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3"/>
  <p:tag name="KSO_WM_UNIT_COLOR_SCHEME_PARENT_PAGE" val="2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4"/>
  <p:tag name="KSO_WM_UNIT_COLOR_SCHEME_PARENT_PAGE" val="2_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5"/>
  <p:tag name="KSO_WM_UNIT_COLOR_SCHEME_PARENT_PAGE" val="2_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6"/>
  <p:tag name="KSO_WM_UNIT_COLOR_SCHEME_PARENT_PAGE" val="2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1"/>
  <p:tag name="KSO_WM_UNIT_COLOR_SCHEME_PARENT_PAGE" val="2_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7"/>
  <p:tag name="KSO_WM_UNIT_COLOR_SCHEME_PARENT_PAGE" val="2_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8"/>
  <p:tag name="KSO_WM_UNIT_COLOR_SCHEME_PARENT_PAGE" val="2_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09"/>
  <p:tag name="KSO_WM_UNIT_COLOR_SCHEME_PARENT_PAGE" val="2_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0"/>
  <p:tag name="KSO_WM_UNIT_COLOR_SCHEME_PARENT_PAGE" val="2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1"/>
  <p:tag name="KSO_WM_UNIT_COLOR_SCHEME_PARENT_PAGE" val="2_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2"/>
  <p:tag name="KSO_WM_UNIT_COLOR_SCHEME_PARENT_PAGE" val="2_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3"/>
  <p:tag name="KSO_WM_UNIT_COLOR_SCHEME_PARENT_PAGE" val="2_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4"/>
  <p:tag name="KSO_WM_UNIT_COLOR_SCHEME_PARENT_PAGE" val="2_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5"/>
  <p:tag name="KSO_WM_UNIT_COLOR_SCHEME_PARENT_PAGE" val="2_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6"/>
  <p:tag name="KSO_WM_UNIT_COLOR_SCHEME_PARENT_PAGE" val="2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2"/>
  <p:tag name="KSO_WM_UNIT_COLOR_SCHEME_PARENT_PAGE" val="2_1"/>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7"/>
  <p:tag name="KSO_WM_UNIT_COLOR_SCHEME_PARENT_PAGE" val="2_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8"/>
  <p:tag name="KSO_WM_UNIT_COLOR_SCHEME_PARENT_PAGE" val="2_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19"/>
  <p:tag name="KSO_WM_UNIT_COLOR_SCHEME_PARENT_PAGE" val="2_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0"/>
  <p:tag name="KSO_WM_UNIT_COLOR_SCHEME_PARENT_PAGE" val="2_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1"/>
  <p:tag name="KSO_WM_UNIT_COLOR_SCHEME_PARENT_PAGE" val="2_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2"/>
  <p:tag name="KSO_WM_UNIT_COLOR_SCHEME_PARENT_PAGE" val="2_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3"/>
  <p:tag name="KSO_WM_UNIT_COLOR_SCHEME_PARENT_PAGE" val="2_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4"/>
  <p:tag name="KSO_WM_UNIT_COLOR_SCHEME_PARENT_PAGE" val="2_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5"/>
  <p:tag name="KSO_WM_UNIT_COLOR_SCHEME_PARENT_PAGE" val="2_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6"/>
  <p:tag name="KSO_WM_UNIT_COLOR_SCHEME_PARENT_PAGE" val="2_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3"/>
  <p:tag name="KSO_WM_UNIT_COLOR_SCHEME_PARENT_PAGE" val="2_1"/>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7"/>
  <p:tag name="KSO_WM_UNIT_COLOR_SCHEME_PARENT_PAGE" val="2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8"/>
  <p:tag name="KSO_WM_UNIT_COLOR_SCHEME_PARENT_PAGE" val="2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29"/>
  <p:tag name="KSO_WM_UNIT_COLOR_SCHEME_PARENT_PAGE" val="2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0"/>
  <p:tag name="KSO_WM_UNIT_COLOR_SCHEME_PARENT_PAGE" val="2_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1"/>
  <p:tag name="KSO_WM_UNIT_COLOR_SCHEME_PARENT_PAGE" val="2_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2"/>
  <p:tag name="KSO_WM_UNIT_COLOR_SCHEME_PARENT_PAGE" val="2_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3"/>
  <p:tag name="KSO_WM_UNIT_COLOR_SCHEME_PARENT_PAGE" val="2_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4"/>
  <p:tag name="KSO_WM_UNIT_COLOR_SCHEME_PARENT_PAGE" val="2_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5"/>
  <p:tag name="KSO_WM_UNIT_COLOR_SCHEME_PARENT_PAGE" val="2_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6"/>
  <p:tag name="KSO_WM_UNIT_COLOR_SCHEME_PARENT_PAGE" val="2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4"/>
  <p:tag name="KSO_WM_UNIT_COLOR_SCHEME_PARENT_PAGE" val="2_1"/>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7"/>
  <p:tag name="KSO_WM_UNIT_COLOR_SCHEME_PARENT_PAGE" val="2_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8"/>
  <p:tag name="KSO_WM_UNIT_COLOR_SCHEME_PARENT_PAGE" val="2_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39"/>
  <p:tag name="KSO_WM_UNIT_COLOR_SCHEME_PARENT_PAGE" val="2_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0"/>
  <p:tag name="KSO_WM_UNIT_COLOR_SCHEME_PARENT_PAGE" val="2_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1"/>
  <p:tag name="KSO_WM_UNIT_COLOR_SCHEME_PARENT_PAGE" val="2_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2"/>
  <p:tag name="KSO_WM_UNIT_COLOR_SCHEME_PARENT_PAGE" val="2_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3"/>
  <p:tag name="KSO_WM_UNIT_COLOR_SCHEME_PARENT_PAGE" val="2_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4"/>
  <p:tag name="KSO_WM_UNIT_COLOR_SCHEME_PARENT_PAGE" val="2_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5"/>
  <p:tag name="KSO_WM_UNIT_COLOR_SCHEME_PARENT_PAGE" val="2_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6"/>
  <p:tag name="KSO_WM_UNIT_COLOR_SCHEME_PARENT_PAGE" val="2_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5"/>
  <p:tag name="KSO_WM_UNIT_COLOR_SCHEME_PARENT_PAGE" val="2_1"/>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7"/>
  <p:tag name="KSO_WM_UNIT_COLOR_SCHEME_PARENT_PAGE" val="2_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8"/>
  <p:tag name="KSO_WM_UNIT_COLOR_SCHEME_PARENT_PAGE" val="2_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49"/>
  <p:tag name="KSO_WM_UNIT_COLOR_SCHEME_PARENT_PAGE" val="2_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0"/>
  <p:tag name="KSO_WM_UNIT_COLOR_SCHEME_PARENT_PAGE" val="2_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1"/>
  <p:tag name="KSO_WM_UNIT_COLOR_SCHEME_PARENT_PAGE" val="2_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2"/>
  <p:tag name="KSO_WM_UNIT_COLOR_SCHEME_PARENT_PAGE" val="2_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3"/>
  <p:tag name="KSO_WM_UNIT_COLOR_SCHEME_PARENT_PAGE" val="2_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4"/>
  <p:tag name="KSO_WM_UNIT_COLOR_SCHEME_PARENT_PAGE" val="2_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5"/>
  <p:tag name="KSO_WM_UNIT_COLOR_SCHEME_PARENT_PAGE" val="2_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6"/>
  <p:tag name="KSO_WM_UNIT_COLOR_SCHEME_PARENT_PAGE"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6"/>
  <p:tag name="KSO_WM_UNIT_COLOR_SCHEME_PARENT_PAGE" val="2_1"/>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7"/>
  <p:tag name="KSO_WM_UNIT_COLOR_SCHEME_PARENT_PAGE" val="2_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8"/>
  <p:tag name="KSO_WM_UNIT_COLOR_SCHEME_PARENT_PAGE" val="2_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59"/>
  <p:tag name="KSO_WM_UNIT_COLOR_SCHEME_PARENT_PAGE" val="2_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0"/>
  <p:tag name="KSO_WM_UNIT_COLOR_SCHEME_PARENT_PAGE" val="2_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1"/>
  <p:tag name="KSO_WM_UNIT_COLOR_SCHEME_PARENT_PAGE" val="2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2"/>
  <p:tag name="KSO_WM_UNIT_COLOR_SCHEME_PARENT_PAGE" val="2_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3"/>
  <p:tag name="KSO_WM_UNIT_COLOR_SCHEME_PARENT_PAGE" val="2_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4"/>
  <p:tag name="KSO_WM_UNIT_COLOR_SCHEME_PARENT_PAGE" val="2_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5"/>
  <p:tag name="KSO_WM_UNIT_COLOR_SCHEME_PARENT_PAGE" val="2_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6"/>
  <p:tag name="KSO_WM_UNIT_COLOR_SCHEME_PARENT_PAGE" val="2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1"/>
  <p:tag name="KSO_WM_UNIT_COLOR_SCHEME_PARENT_PAGE" val="2_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7"/>
  <p:tag name="KSO_WM_UNIT_COLOR_SCHEME_PARENT_PAGE" val="2_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7"/>
  <p:tag name="KSO_WM_UNIT_COLOR_SCHEME_PARENT_PAGE" val="2_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68"/>
  <p:tag name="KSO_WM_UNIT_COLOR_SCHEME_PARENT_PAGE" val="2_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8"/>
  <p:tag name="KSO_WM_UNIT_COLOR_SCHEME_PARENT_PAGE" val="2_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
  <p:tag name="KSO_WM_UNIT_COLOR_SCHEME_PARENT_PAGE" val="2_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
  <p:tag name="KSO_WM_UNIT_COLOR_SCHEME_PARENT_PAGE" val="2_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1"/>
  <p:tag name="KSO_WM_UNIT_COLOR_SCHEME_PARENT_PAGE" val="2_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
  <p:tag name="KSO_WM_UNIT_COLOR_SCHEME_PARENT_PAGE" val="2_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5"/>
  <p:tag name="KSO_WM_UNIT_COLOR_SCHEME_PARENT_PAGE" val="2_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6"/>
  <p:tag name="KSO_WM_UNIT_COLOR_SCHEME_PARENT_PAGE" val="2_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7"/>
  <p:tag name="KSO_WM_UNIT_COLOR_SCHEME_PARENT_PAGE" val="2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8"/>
  <p:tag name="KSO_WM_UNIT_COLOR_SCHEME_PARENT_PAGE" val="2_1"/>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8"/>
  <p:tag name="KSO_WM_UNIT_COLOR_SCHEME_PARENT_PAGE" val="2_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9"/>
  <p:tag name="KSO_WM_UNIT_COLOR_SCHEME_PARENT_PAGE" val="2_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0"/>
  <p:tag name="KSO_WM_UNIT_COLOR_SCHEME_PARENT_PAGE" val="2_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1"/>
  <p:tag name="KSO_WM_UNIT_COLOR_SCHEME_PARENT_PAGE" val="2_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2"/>
  <p:tag name="KSO_WM_UNIT_COLOR_SCHEME_PARENT_PAGE" val="2_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3"/>
  <p:tag name="KSO_WM_UNIT_COLOR_SCHEME_PARENT_PAGE" val="2_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4"/>
  <p:tag name="KSO_WM_UNIT_COLOR_SCHEME_PARENT_PAGE" val="2_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5"/>
  <p:tag name="KSO_WM_UNIT_COLOR_SCHEME_PARENT_PAGE" val="2_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6"/>
  <p:tag name="KSO_WM_UNIT_COLOR_SCHEME_PARENT_PAGE" val="2_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7"/>
  <p:tag name="KSO_WM_UNIT_COLOR_SCHEME_PARENT_PAGE" val="2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09"/>
  <p:tag name="KSO_WM_UNIT_COLOR_SCHEME_PARENT_PAGE" val="2_1"/>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8"/>
  <p:tag name="KSO_WM_UNIT_COLOR_SCHEME_PARENT_PAGE" val="2_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9"/>
  <p:tag name="KSO_WM_UNIT_COLOR_SCHEME_PARENT_PAGE" val="2_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0"/>
  <p:tag name="KSO_WM_UNIT_COLOR_SCHEME_PARENT_PAGE" val="2_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1"/>
  <p:tag name="KSO_WM_UNIT_COLOR_SCHEME_PARENT_PAGE" val="2_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2"/>
  <p:tag name="KSO_WM_UNIT_COLOR_SCHEME_PARENT_PAGE" val="2_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3"/>
  <p:tag name="KSO_WM_UNIT_COLOR_SCHEME_PARENT_PAGE" val="2_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4"/>
  <p:tag name="KSO_WM_UNIT_COLOR_SCHEME_PARENT_PAGE" val="2_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5"/>
  <p:tag name="KSO_WM_UNIT_COLOR_SCHEME_PARENT_PAGE" val="2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6"/>
  <p:tag name="KSO_WM_UNIT_COLOR_SCHEME_PARENT_PAGE" val="2_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7"/>
  <p:tag name="KSO_WM_UNIT_COLOR_SCHEME_PARENT_PAGE" val="2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0"/>
  <p:tag name="KSO_WM_UNIT_COLOR_SCHEME_PARENT_PAGE" val="2_1"/>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8"/>
  <p:tag name="KSO_WM_UNIT_COLOR_SCHEME_PARENT_PAGE" val="2_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9"/>
  <p:tag name="KSO_WM_UNIT_COLOR_SCHEME_PARENT_PAGE" val="2_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0"/>
  <p:tag name="KSO_WM_UNIT_COLOR_SCHEME_PARENT_PAGE" val="2_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3"/>
  <p:tag name="KSO_WM_UNIT_COLOR_SCHEME_PARENT_PAGE" val="2_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4"/>
  <p:tag name="KSO_WM_UNIT_COLOR_SCHEME_PARENT_PAGE" val="2_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5"/>
  <p:tag name="KSO_WM_UNIT_COLOR_SCHEME_PARENT_PAGE" val="2_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6"/>
  <p:tag name="KSO_WM_UNIT_COLOR_SCHEME_PARENT_PAGE" val="2_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7"/>
  <p:tag name="KSO_WM_UNIT_COLOR_SCHEME_PARENT_PAGE" val="2_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8"/>
  <p:tag name="KSO_WM_UNIT_COLOR_SCHEME_PARENT_PAGE" val="2_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9"/>
  <p:tag name="KSO_WM_UNIT_COLOR_SCHEME_PARENT_PAGE" val="2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1"/>
  <p:tag name="KSO_WM_UNIT_COLOR_SCHEME_PARENT_PAGE" val="2_1"/>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0"/>
  <p:tag name="KSO_WM_UNIT_COLOR_SCHEME_PARENT_PAGE" val="2_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1"/>
  <p:tag name="KSO_WM_UNIT_COLOR_SCHEME_PARENT_PAGE" val="2_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2"/>
  <p:tag name="KSO_WM_UNIT_COLOR_SCHEME_PARENT_PAGE" val="2_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3"/>
  <p:tag name="KSO_WM_UNIT_COLOR_SCHEME_PARENT_PAGE" val="2_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4"/>
  <p:tag name="KSO_WM_UNIT_COLOR_SCHEME_PARENT_PAGE" val="2_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5"/>
  <p:tag name="KSO_WM_UNIT_COLOR_SCHEME_PARENT_PAGE" val="2_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6"/>
  <p:tag name="KSO_WM_UNIT_COLOR_SCHEME_PARENT_PAGE" val="2_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7"/>
  <p:tag name="KSO_WM_UNIT_COLOR_SCHEME_PARENT_PAGE" val="2_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8"/>
  <p:tag name="KSO_WM_UNIT_COLOR_SCHEME_PARENT_PAGE" val="2_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9"/>
  <p:tag name="KSO_WM_UNIT_COLOR_SCHEME_PARENT_PAGE" val="2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2"/>
  <p:tag name="KSO_WM_UNIT_COLOR_SCHEME_PARENT_PAGE" val="2_1"/>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0"/>
  <p:tag name="KSO_WM_UNIT_COLOR_SCHEME_PARENT_PAGE" val="2_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1"/>
  <p:tag name="KSO_WM_UNIT_COLOR_SCHEME_PARENT_PAGE" val="2_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2"/>
  <p:tag name="KSO_WM_UNIT_COLOR_SCHEME_PARENT_PAGE" val="2_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3"/>
  <p:tag name="KSO_WM_UNIT_COLOR_SCHEME_PARENT_PAGE" val="2_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4"/>
  <p:tag name="KSO_WM_UNIT_COLOR_SCHEME_PARENT_PAGE" val="2_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5"/>
  <p:tag name="KSO_WM_UNIT_COLOR_SCHEME_PARENT_PAGE" val="2_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6"/>
  <p:tag name="KSO_WM_UNIT_COLOR_SCHEME_PARENT_PAGE" val="2_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7"/>
  <p:tag name="KSO_WM_UNIT_COLOR_SCHEME_PARENT_PAGE" val="2_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8"/>
  <p:tag name="KSO_WM_UNIT_COLOR_SCHEME_PARENT_PAGE" val="2_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9"/>
  <p:tag name="KSO_WM_UNIT_COLOR_SCHEME_PARENT_PAGE" val="2_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3"/>
  <p:tag name="KSO_WM_UNIT_COLOR_SCHEME_PARENT_PAGE" val="2_1"/>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0"/>
  <p:tag name="KSO_WM_UNIT_COLOR_SCHEME_PARENT_PAGE" val="2_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1"/>
  <p:tag name="KSO_WM_UNIT_COLOR_SCHEME_PARENT_PAGE" val="2_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2"/>
  <p:tag name="KSO_WM_UNIT_COLOR_SCHEME_PARENT_PAGE" val="2_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3"/>
  <p:tag name="KSO_WM_UNIT_COLOR_SCHEME_PARENT_PAGE" val="2_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4"/>
  <p:tag name="KSO_WM_UNIT_COLOR_SCHEME_PARENT_PAGE" val="2_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5"/>
  <p:tag name="KSO_WM_UNIT_COLOR_SCHEME_PARENT_PAGE" val="2_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6"/>
  <p:tag name="KSO_WM_UNIT_COLOR_SCHEME_PARENT_PAGE" val="2_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7"/>
  <p:tag name="KSO_WM_UNIT_COLOR_SCHEME_PARENT_PAGE" val="2_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8"/>
  <p:tag name="KSO_WM_UNIT_COLOR_SCHEME_PARENT_PAGE" val="2_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9"/>
  <p:tag name="KSO_WM_UNIT_COLOR_SCHEME_PARENT_PAGE" val="2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4"/>
  <p:tag name="KSO_WM_UNIT_COLOR_SCHEME_PARENT_PAGE" val="2_1"/>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0"/>
  <p:tag name="KSO_WM_UNIT_COLOR_SCHEME_PARENT_PAGE" val="2_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1"/>
  <p:tag name="KSO_WM_UNIT_COLOR_SCHEME_PARENT_PAGE" val="2_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2"/>
  <p:tag name="KSO_WM_UNIT_COLOR_SCHEME_PARENT_PAGE" val="2_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3"/>
  <p:tag name="KSO_WM_UNIT_COLOR_SCHEME_PARENT_PAGE" val="2_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4"/>
  <p:tag name="KSO_WM_UNIT_COLOR_SCHEME_PARENT_PAGE" val="2_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5"/>
  <p:tag name="KSO_WM_UNIT_COLOR_SCHEME_PARENT_PAGE" val="2_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6"/>
  <p:tag name="KSO_WM_UNIT_COLOR_SCHEME_PARENT_PAGE" val="2_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7"/>
  <p:tag name="KSO_WM_UNIT_COLOR_SCHEME_PARENT_PAGE" val="2_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8"/>
  <p:tag name="KSO_WM_UNIT_COLOR_SCHEME_PARENT_PAGE" val="2_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9"/>
  <p:tag name="KSO_WM_UNIT_COLOR_SCHEME_PARENT_PAGE" val="2_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5"/>
  <p:tag name="KSO_WM_UNIT_COLOR_SCHEME_PARENT_PAGE" val="2_1"/>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0"/>
  <p:tag name="KSO_WM_UNIT_COLOR_SCHEME_PARENT_PAGE" val="2_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1"/>
  <p:tag name="KSO_WM_UNIT_COLOR_SCHEME_PARENT_PAGE" val="2_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2"/>
  <p:tag name="KSO_WM_UNIT_COLOR_SCHEME_PARENT_PAGE" val="2_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3"/>
  <p:tag name="KSO_WM_UNIT_COLOR_SCHEME_PARENT_PAGE" val="2_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4"/>
  <p:tag name="KSO_WM_UNIT_COLOR_SCHEME_PARENT_PAGE" val="2_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5"/>
  <p:tag name="KSO_WM_UNIT_COLOR_SCHEME_PARENT_PAGE" val="2_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6"/>
  <p:tag name="KSO_WM_UNIT_COLOR_SCHEME_PARENT_PAGE" val="2_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7"/>
  <p:tag name="KSO_WM_UNIT_COLOR_SCHEME_PARENT_PAGE" val="2_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8"/>
  <p:tag name="KSO_WM_UNIT_COLOR_SCHEME_PARENT_PAGE" val="2_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9"/>
  <p:tag name="KSO_WM_UNIT_COLOR_SCHEME_PARENT_PAGE" val="2_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6"/>
  <p:tag name="KSO_WM_UNIT_COLOR_SCHEME_PARENT_PAGE" val="2_1"/>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0"/>
  <p:tag name="KSO_WM_UNIT_COLOR_SCHEME_PARENT_PAGE" val="2_1"/>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1"/>
  <p:tag name="KSO_WM_UNIT_COLOR_SCHEME_PARENT_PAGE" val="2_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2"/>
  <p:tag name="KSO_WM_UNIT_COLOR_SCHEME_PARENT_PAGE" val="2_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3"/>
  <p:tag name="KSO_WM_UNIT_COLOR_SCHEME_PARENT_PAGE" val="2_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4"/>
  <p:tag name="KSO_WM_UNIT_COLOR_SCHEME_PARENT_PAGE" val="2_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5"/>
  <p:tag name="KSO_WM_UNIT_COLOR_SCHEME_PARENT_PAGE" val="2_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6"/>
  <p:tag name="KSO_WM_UNIT_COLOR_SCHEME_PARENT_PAGE" val="2_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7"/>
  <p:tag name="KSO_WM_UNIT_COLOR_SCHEME_PARENT_PAGE" val="2_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8"/>
  <p:tag name="KSO_WM_UNIT_COLOR_SCHEME_PARENT_PAGE" val="2_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73"/>
  <p:tag name="KSO_WM_UNIT_COLOR_SCHEME_PARENT_PAGE" val="2_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2"/>
  <p:tag name="KSO_WM_UNIT_COLOR_SCHEME_PARENT_PAGE" val="2_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7"/>
  <p:tag name="KSO_WM_UNIT_COLOR_SCHEME_PARENT_PAGE" val="2_1"/>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74"/>
  <p:tag name="KSO_WM_UNIT_COLOR_SCHEME_PARENT_PAGE" val="2_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75"/>
  <p:tag name="KSO_WM_UNIT_COLOR_SCHEME_PARENT_PAGE" val="2_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76"/>
  <p:tag name="KSO_WM_UNIT_COLOR_SCHEME_PARENT_PAGE" val="2_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77"/>
  <p:tag name="KSO_WM_UNIT_COLOR_SCHEME_PARENT_PAGE" val="2_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78"/>
  <p:tag name="KSO_WM_UNIT_COLOR_SCHEME_PARENT_PAGE" val="2_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21"/>
  <p:tag name="KSO_WM_UNIT_COLOR_SCHEME_PARENT_PAGE" val="2_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22"/>
  <p:tag name="KSO_WM_UNIT_COLOR_SCHEME_PARENT_PAGE" val="2_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23"/>
  <p:tag name="KSO_WM_UNIT_COLOR_SCHEME_PARENT_PAGE" val="2_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24"/>
  <p:tag name="KSO_WM_UNIT_COLOR_SCHEME_PARENT_PAGE" val="2_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25"/>
  <p:tag name="KSO_WM_UNIT_COLOR_SCHEME_PARENT_PAGE" val="2_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8"/>
  <p:tag name="KSO_WM_UNIT_COLOR_SCHEME_PARENT_PAGE" val="2_1"/>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84"/>
  <p:tag name="KSO_WM_UNIT_COLOR_SCHEME_PARENT_PAGE" val="2_1"/>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85"/>
  <p:tag name="KSO_WM_UNIT_COLOR_SCHEME_PARENT_PAGE" val="2_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1"/>
  <p:tag name="KSO_WM_UNIT_COLOR_SCHEME_PARENT_PAGE" val="2_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
  <p:tag name="KSO_WM_UNIT_COLOR_SCHEME_PARENT_PAGE" val="2_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
  <p:tag name="KSO_WM_UNIT_COLOR_SCHEME_PARENT_PAGE" val="2_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
  <p:tag name="KSO_WM_UNIT_COLOR_SCHEME_PARENT_PAGE" val="2_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
  <p:tag name="KSO_WM_UNIT_COLOR_SCHEME_PARENT_PAGE" val="2_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7"/>
  <p:tag name="KSO_WM_UNIT_COLOR_SCHEME_PARENT_PAGE" val="2_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270"/>
  <p:tag name="KSO_WM_UNIT_COLOR_SCHEME_PARENT_PAGE" val="2_1"/>
</p:tagLst>
</file>

<file path=ppt/tags/tag519.xml><?xml version="1.0" encoding="utf-8"?>
<p:tagLst xmlns:p="http://schemas.openxmlformats.org/presentationml/2006/main">
  <p:tag name="KSO_WM_SLIDE_COLORSCHEME_VERSION" val="3.2"/>
  <p:tag name="KSO_WM_UNIT_COLOR_SCHEME_SHAPE_ID" val="6"/>
  <p:tag name="KSO_WM_UNIT_COLOR_SCHEME_PARENT_PAGE" val="2_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19"/>
  <p:tag name="KSO_WM_UNIT_COLOR_SCHEME_PARENT_PAGE" val="2_1"/>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
  <p:tag name="KSO_WM_UNIT_COLOR_SCHEME_PARENT_PAGE" val="2_2"/>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
  <p:tag name="KSO_WM_UNIT_COLOR_SCHEME_PARENT_PAGE" val="2_2"/>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
  <p:tag name="KSO_WM_UNIT_COLOR_SCHEME_PARENT_PAGE" val="2_2"/>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
  <p:tag name="KSO_WM_UNIT_COLOR_SCHEME_PARENT_PAGE" val="2_2"/>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
  <p:tag name="KSO_WM_UNIT_COLOR_SCHEME_PARENT_PAGE" val="2_2"/>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
  <p:tag name="KSO_WM_UNIT_COLOR_SCHEME_PARENT_PAGE" val="2_2"/>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
  <p:tag name="KSO_WM_UNIT_COLOR_SCHEME_PARENT_PAGE" val="2_2"/>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
  <p:tag name="KSO_WM_UNIT_COLOR_SCHEME_PARENT_PAGE" val="2_2"/>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
  <p:tag name="KSO_WM_UNIT_COLOR_SCHEME_PARENT_PAGE" val="2_2"/>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
  <p:tag name="KSO_WM_UNIT_COLOR_SCHEME_PARENT_PAGE" val="2_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0"/>
  <p:tag name="KSO_WM_UNIT_COLOR_SCHEME_PARENT_PAGE" val="2_1"/>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
  <p:tag name="KSO_WM_UNIT_COLOR_SCHEME_PARENT_PAGE" val="2_2"/>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
  <p:tag name="KSO_WM_UNIT_COLOR_SCHEME_PARENT_PAGE" val="2_2"/>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
  <p:tag name="KSO_WM_UNIT_COLOR_SCHEME_PARENT_PAGE" val="2_2"/>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
  <p:tag name="KSO_WM_UNIT_COLOR_SCHEME_PARENT_PAGE" val="2_2"/>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
  <p:tag name="KSO_WM_UNIT_COLOR_SCHEME_PARENT_PAGE" val="2_2"/>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
  <p:tag name="KSO_WM_UNIT_COLOR_SCHEME_PARENT_PAGE" val="2_2"/>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
  <p:tag name="KSO_WM_UNIT_COLOR_SCHEME_PARENT_PAGE" val="2_2"/>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
  <p:tag name="KSO_WM_UNIT_COLOR_SCHEME_PARENT_PAGE" val="2_2"/>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
  <p:tag name="KSO_WM_UNIT_COLOR_SCHEME_PARENT_PAGE" val="2_2"/>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
  <p:tag name="KSO_WM_UNIT_COLOR_SCHEME_PARENT_PAGE" val="2_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1"/>
  <p:tag name="KSO_WM_UNIT_COLOR_SCHEME_PARENT_PAGE" val="2_1"/>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
  <p:tag name="KSO_WM_UNIT_COLOR_SCHEME_PARENT_PAGE" val="2_2"/>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
  <p:tag name="KSO_WM_UNIT_COLOR_SCHEME_PARENT_PAGE" val="2_2"/>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
  <p:tag name="KSO_WM_UNIT_COLOR_SCHEME_PARENT_PAGE" val="2_2"/>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
  <p:tag name="KSO_WM_UNIT_COLOR_SCHEME_PARENT_PAGE" val="2_2"/>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
  <p:tag name="KSO_WM_UNIT_COLOR_SCHEME_PARENT_PAGE" val="2_2"/>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
  <p:tag name="KSO_WM_UNIT_COLOR_SCHEME_PARENT_PAGE" val="2_2"/>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
  <p:tag name="KSO_WM_UNIT_COLOR_SCHEME_PARENT_PAGE" val="2_2"/>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
  <p:tag name="KSO_WM_UNIT_COLOR_SCHEME_PARENT_PAGE" val="2_2"/>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
  <p:tag name="KSO_WM_UNIT_COLOR_SCHEME_PARENT_PAGE" val="2_2"/>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
  <p:tag name="KSO_WM_UNIT_COLOR_SCHEME_PARENT_PAGE" val="2_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2"/>
  <p:tag name="KSO_WM_UNIT_COLOR_SCHEME_PARENT_PAGE" val="2_1"/>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
  <p:tag name="KSO_WM_UNIT_COLOR_SCHEME_PARENT_PAGE" val="2_2"/>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
  <p:tag name="KSO_WM_UNIT_COLOR_SCHEME_PARENT_PAGE" val="2_2"/>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
  <p:tag name="KSO_WM_UNIT_COLOR_SCHEME_PARENT_PAGE" val="2_2"/>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
  <p:tag name="KSO_WM_UNIT_COLOR_SCHEME_PARENT_PAGE" val="2_2"/>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
  <p:tag name="KSO_WM_UNIT_COLOR_SCHEME_PARENT_PAGE" val="2_2"/>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
  <p:tag name="KSO_WM_UNIT_COLOR_SCHEME_PARENT_PAGE" val="2_2"/>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
  <p:tag name="KSO_WM_UNIT_COLOR_SCHEME_PARENT_PAGE" val="2_2"/>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
  <p:tag name="KSO_WM_UNIT_COLOR_SCHEME_PARENT_PAGE" val="2_2"/>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
  <p:tag name="KSO_WM_UNIT_COLOR_SCHEME_PARENT_PAGE" val="2_2"/>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
  <p:tag name="KSO_WM_UNIT_COLOR_SCHEME_PARENT_PAGE" val="2_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3"/>
  <p:tag name="KSO_WM_UNIT_COLOR_SCHEME_PARENT_PAGE" val="2_1"/>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
  <p:tag name="KSO_WM_UNIT_COLOR_SCHEME_PARENT_PAGE" val="2_2"/>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
  <p:tag name="KSO_WM_UNIT_COLOR_SCHEME_PARENT_PAGE" val="2_2"/>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9"/>
  <p:tag name="KSO_WM_UNIT_COLOR_SCHEME_PARENT_PAGE" val="2_2"/>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0"/>
  <p:tag name="KSO_WM_UNIT_COLOR_SCHEME_PARENT_PAGE" val="2_2"/>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1"/>
  <p:tag name="KSO_WM_UNIT_COLOR_SCHEME_PARENT_PAGE" val="2_2"/>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2"/>
  <p:tag name="KSO_WM_UNIT_COLOR_SCHEME_PARENT_PAGE" val="2_2"/>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3"/>
  <p:tag name="KSO_WM_UNIT_COLOR_SCHEME_PARENT_PAGE" val="2_2"/>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4"/>
  <p:tag name="KSO_WM_UNIT_COLOR_SCHEME_PARENT_PAGE" val="2_2"/>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5"/>
  <p:tag name="KSO_WM_UNIT_COLOR_SCHEME_PARENT_PAGE" val="2_2"/>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6"/>
  <p:tag name="KSO_WM_UNIT_COLOR_SCHEME_PARENT_PAGE" val="2_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4"/>
  <p:tag name="KSO_WM_UNIT_COLOR_SCHEME_PARENT_PAGE" val="2_1"/>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7"/>
  <p:tag name="KSO_WM_UNIT_COLOR_SCHEME_PARENT_PAGE" val="2_2"/>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8"/>
  <p:tag name="KSO_WM_UNIT_COLOR_SCHEME_PARENT_PAGE" val="2_2"/>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9"/>
  <p:tag name="KSO_WM_UNIT_COLOR_SCHEME_PARENT_PAGE" val="2_2"/>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0"/>
  <p:tag name="KSO_WM_UNIT_COLOR_SCHEME_PARENT_PAGE" val="2_2"/>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1"/>
  <p:tag name="KSO_WM_UNIT_COLOR_SCHEME_PARENT_PAGE" val="2_2"/>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2"/>
  <p:tag name="KSO_WM_UNIT_COLOR_SCHEME_PARENT_PAGE" val="2_2"/>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3"/>
  <p:tag name="KSO_WM_UNIT_COLOR_SCHEME_PARENT_PAGE" val="2_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4"/>
  <p:tag name="KSO_WM_UNIT_COLOR_SCHEME_PARENT_PAGE" val="2_2"/>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5"/>
  <p:tag name="KSO_WM_UNIT_COLOR_SCHEME_PARENT_PAGE" val="2_2"/>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6"/>
  <p:tag name="KSO_WM_UNIT_COLOR_SCHEME_PARENT_PAGE" val="2_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5"/>
  <p:tag name="KSO_WM_UNIT_COLOR_SCHEME_PARENT_PAGE" val="2_1"/>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7"/>
  <p:tag name="KSO_WM_UNIT_COLOR_SCHEME_PARENT_PAGE" val="2_2"/>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8"/>
  <p:tag name="KSO_WM_UNIT_COLOR_SCHEME_PARENT_PAGE" val="2_2"/>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9"/>
  <p:tag name="KSO_WM_UNIT_COLOR_SCHEME_PARENT_PAGE" val="2_2"/>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0"/>
  <p:tag name="KSO_WM_UNIT_COLOR_SCHEME_PARENT_PAGE" val="2_2"/>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1"/>
  <p:tag name="KSO_WM_UNIT_COLOR_SCHEME_PARENT_PAGE" val="2_2"/>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2"/>
  <p:tag name="KSO_WM_UNIT_COLOR_SCHEME_PARENT_PAGE" val="2_2"/>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3"/>
  <p:tag name="KSO_WM_UNIT_COLOR_SCHEME_PARENT_PAGE" val="2_2"/>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4"/>
  <p:tag name="KSO_WM_UNIT_COLOR_SCHEME_PARENT_PAGE" val="2_2"/>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5"/>
  <p:tag name="KSO_WM_UNIT_COLOR_SCHEME_PARENT_PAGE" val="2_2"/>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6"/>
  <p:tag name="KSO_WM_UNIT_COLOR_SCHEME_PARENT_PAGE" val="2_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6"/>
  <p:tag name="KSO_WM_UNIT_COLOR_SCHEME_PARENT_PAGE" val="2_1"/>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7"/>
  <p:tag name="KSO_WM_UNIT_COLOR_SCHEME_PARENT_PAGE" val="2_2"/>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8"/>
  <p:tag name="KSO_WM_UNIT_COLOR_SCHEME_PARENT_PAGE" val="2_2"/>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9"/>
  <p:tag name="KSO_WM_UNIT_COLOR_SCHEME_PARENT_PAGE" val="2_2"/>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0"/>
  <p:tag name="KSO_WM_UNIT_COLOR_SCHEME_PARENT_PAGE" val="2_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1"/>
  <p:tag name="KSO_WM_UNIT_COLOR_SCHEME_PARENT_PAGE" val="2_2"/>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2"/>
  <p:tag name="KSO_WM_UNIT_COLOR_SCHEME_PARENT_PAGE" val="2_2"/>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3"/>
  <p:tag name="KSO_WM_UNIT_COLOR_SCHEME_PARENT_PAGE" val="2_2"/>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4"/>
  <p:tag name="KSO_WM_UNIT_COLOR_SCHEME_PARENT_PAGE" val="2_2"/>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5"/>
  <p:tag name="KSO_WM_UNIT_COLOR_SCHEME_PARENT_PAGE" val="2_2"/>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6"/>
  <p:tag name="KSO_WM_UNIT_COLOR_SCHEME_PARENT_PAGE" val="2_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3"/>
  <p:tag name="KSO_WM_UNIT_COLOR_SCHEME_PARENT_PAGE" val="2_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7"/>
  <p:tag name="KSO_WM_UNIT_COLOR_SCHEME_PARENT_PAGE" val="2_1"/>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7"/>
  <p:tag name="KSO_WM_UNIT_COLOR_SCHEME_PARENT_PAGE" val="2_2"/>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8"/>
  <p:tag name="KSO_WM_UNIT_COLOR_SCHEME_PARENT_PAGE" val="2_2"/>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9"/>
  <p:tag name="KSO_WM_UNIT_COLOR_SCHEME_PARENT_PAGE" val="2_2"/>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0"/>
  <p:tag name="KSO_WM_UNIT_COLOR_SCHEME_PARENT_PAGE" val="2_2"/>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1"/>
  <p:tag name="KSO_WM_UNIT_COLOR_SCHEME_PARENT_PAGE" val="2_2"/>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2"/>
  <p:tag name="KSO_WM_UNIT_COLOR_SCHEME_PARENT_PAGE" val="2_2"/>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3"/>
  <p:tag name="KSO_WM_UNIT_COLOR_SCHEME_PARENT_PAGE" val="2_2"/>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4"/>
  <p:tag name="KSO_WM_UNIT_COLOR_SCHEME_PARENT_PAGE" val="2_2"/>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5"/>
  <p:tag name="KSO_WM_UNIT_COLOR_SCHEME_PARENT_PAGE" val="2_2"/>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6"/>
  <p:tag name="KSO_WM_UNIT_COLOR_SCHEME_PARENT_PAGE" val="2_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8"/>
  <p:tag name="KSO_WM_UNIT_COLOR_SCHEME_PARENT_PAGE" val="2_1"/>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7"/>
  <p:tag name="KSO_WM_UNIT_COLOR_SCHEME_PARENT_PAGE" val="2_2"/>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8"/>
  <p:tag name="KSO_WM_UNIT_COLOR_SCHEME_PARENT_PAGE" val="2_2"/>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9"/>
  <p:tag name="KSO_WM_UNIT_COLOR_SCHEME_PARENT_PAGE" val="2_2"/>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0"/>
  <p:tag name="KSO_WM_UNIT_COLOR_SCHEME_PARENT_PAGE" val="2_2"/>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1"/>
  <p:tag name="KSO_WM_UNIT_COLOR_SCHEME_PARENT_PAGE" val="2_2"/>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2"/>
  <p:tag name="KSO_WM_UNIT_COLOR_SCHEME_PARENT_PAGE" val="2_2"/>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3"/>
  <p:tag name="KSO_WM_UNIT_COLOR_SCHEME_PARENT_PAGE" val="2_2"/>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4"/>
  <p:tag name="KSO_WM_UNIT_COLOR_SCHEME_PARENT_PAGE" val="2_2"/>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5"/>
  <p:tag name="KSO_WM_UNIT_COLOR_SCHEME_PARENT_PAGE" val="2_2"/>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6"/>
  <p:tag name="KSO_WM_UNIT_COLOR_SCHEME_PARENT_PAGE" val="2_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29"/>
  <p:tag name="KSO_WM_UNIT_COLOR_SCHEME_PARENT_PAGE" val="2_1"/>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7"/>
  <p:tag name="KSO_WM_UNIT_COLOR_SCHEME_PARENT_PAGE" val="2_2"/>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8"/>
  <p:tag name="KSO_WM_UNIT_COLOR_SCHEME_PARENT_PAGE" val="2_2"/>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9"/>
  <p:tag name="KSO_WM_UNIT_COLOR_SCHEME_PARENT_PAGE" val="2_2"/>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0"/>
  <p:tag name="KSO_WM_UNIT_COLOR_SCHEME_PARENT_PAGE" val="2_2"/>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1"/>
  <p:tag name="KSO_WM_UNIT_COLOR_SCHEME_PARENT_PAGE" val="2_2"/>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2"/>
  <p:tag name="KSO_WM_UNIT_COLOR_SCHEME_PARENT_PAGE" val="2_2"/>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3"/>
  <p:tag name="KSO_WM_UNIT_COLOR_SCHEME_PARENT_PAGE" val="2_2"/>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4"/>
  <p:tag name="KSO_WM_UNIT_COLOR_SCHEME_PARENT_PAGE" val="2_2"/>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5"/>
  <p:tag name="KSO_WM_UNIT_COLOR_SCHEME_PARENT_PAGE" val="2_2"/>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6"/>
  <p:tag name="KSO_WM_UNIT_COLOR_SCHEME_PARENT_PAGE" val="2_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0"/>
  <p:tag name="KSO_WM_UNIT_COLOR_SCHEME_PARENT_PAGE" val="2_1"/>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7"/>
  <p:tag name="KSO_WM_UNIT_COLOR_SCHEME_PARENT_PAGE" val="2_2"/>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8"/>
  <p:tag name="KSO_WM_UNIT_COLOR_SCHEME_PARENT_PAGE" val="2_2"/>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9"/>
  <p:tag name="KSO_WM_UNIT_COLOR_SCHEME_PARENT_PAGE" val="2_2"/>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0"/>
  <p:tag name="KSO_WM_UNIT_COLOR_SCHEME_PARENT_PAGE" val="2_2"/>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1"/>
  <p:tag name="KSO_WM_UNIT_COLOR_SCHEME_PARENT_PAGE" val="2_2"/>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2"/>
  <p:tag name="KSO_WM_UNIT_COLOR_SCHEME_PARENT_PAGE" val="2_2"/>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3"/>
  <p:tag name="KSO_WM_UNIT_COLOR_SCHEME_PARENT_PAGE" val="2_2"/>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4"/>
  <p:tag name="KSO_WM_UNIT_COLOR_SCHEME_PARENT_PAGE" val="2_2"/>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5"/>
  <p:tag name="KSO_WM_UNIT_COLOR_SCHEME_PARENT_PAGE" val="2_2"/>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6"/>
  <p:tag name="KSO_WM_UNIT_COLOR_SCHEME_PARENT_PAGE" val="2_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1"/>
  <p:tag name="KSO_WM_UNIT_COLOR_SCHEME_PARENT_PAGE" val="2_1"/>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7"/>
  <p:tag name="KSO_WM_UNIT_COLOR_SCHEME_PARENT_PAGE" val="2_2"/>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8"/>
  <p:tag name="KSO_WM_UNIT_COLOR_SCHEME_PARENT_PAGE" val="2_2"/>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9"/>
  <p:tag name="KSO_WM_UNIT_COLOR_SCHEME_PARENT_PAGE" val="2_2"/>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0"/>
  <p:tag name="KSO_WM_UNIT_COLOR_SCHEME_PARENT_PAGE" val="2_2"/>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1"/>
  <p:tag name="KSO_WM_UNIT_COLOR_SCHEME_PARENT_PAGE" val="2_2"/>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2"/>
  <p:tag name="KSO_WM_UNIT_COLOR_SCHEME_PARENT_PAGE" val="2_2"/>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3"/>
  <p:tag name="KSO_WM_UNIT_COLOR_SCHEME_PARENT_PAGE" val="2_2"/>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4"/>
  <p:tag name="KSO_WM_UNIT_COLOR_SCHEME_PARENT_PAGE" val="2_2"/>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5"/>
  <p:tag name="KSO_WM_UNIT_COLOR_SCHEME_PARENT_PAGE" val="2_2"/>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6"/>
  <p:tag name="KSO_WM_UNIT_COLOR_SCHEME_PARENT_PAGE" val="2_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2"/>
  <p:tag name="KSO_WM_UNIT_COLOR_SCHEME_PARENT_PAGE" val="2_1"/>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7"/>
  <p:tag name="KSO_WM_UNIT_COLOR_SCHEME_PARENT_PAGE" val="2_2"/>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8"/>
  <p:tag name="KSO_WM_UNIT_COLOR_SCHEME_PARENT_PAGE" val="2_2"/>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9"/>
  <p:tag name="KSO_WM_UNIT_COLOR_SCHEME_PARENT_PAGE" val="2_2"/>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0"/>
  <p:tag name="KSO_WM_UNIT_COLOR_SCHEME_PARENT_PAGE" val="2_2"/>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1"/>
  <p:tag name="KSO_WM_UNIT_COLOR_SCHEME_PARENT_PAGE" val="2_2"/>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2"/>
  <p:tag name="KSO_WM_UNIT_COLOR_SCHEME_PARENT_PAGE" val="2_2"/>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3"/>
  <p:tag name="KSO_WM_UNIT_COLOR_SCHEME_PARENT_PAGE" val="2_2"/>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4"/>
  <p:tag name="KSO_WM_UNIT_COLOR_SCHEME_PARENT_PAGE" val="2_2"/>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5"/>
  <p:tag name="KSO_WM_UNIT_COLOR_SCHEME_PARENT_PAGE" val="2_2"/>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6"/>
  <p:tag name="KSO_WM_UNIT_COLOR_SCHEME_PARENT_PAGE" val="2_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3"/>
  <p:tag name="KSO_WM_UNIT_COLOR_SCHEME_PARENT_PAGE" val="2_1"/>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7"/>
  <p:tag name="KSO_WM_UNIT_COLOR_SCHEME_PARENT_PAGE" val="2_2"/>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8"/>
  <p:tag name="KSO_WM_UNIT_COLOR_SCHEME_PARENT_PAGE" val="2_2"/>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9"/>
  <p:tag name="KSO_WM_UNIT_COLOR_SCHEME_PARENT_PAGE" val="2_2"/>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0"/>
  <p:tag name="KSO_WM_UNIT_COLOR_SCHEME_PARENT_PAGE" val="2_2"/>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1"/>
  <p:tag name="KSO_WM_UNIT_COLOR_SCHEME_PARENT_PAGE" val="2_2"/>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2"/>
  <p:tag name="KSO_WM_UNIT_COLOR_SCHEME_PARENT_PAGE" val="2_2"/>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3"/>
  <p:tag name="KSO_WM_UNIT_COLOR_SCHEME_PARENT_PAGE" val="2_2"/>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4"/>
  <p:tag name="KSO_WM_UNIT_COLOR_SCHEME_PARENT_PAGE" val="2_2"/>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5"/>
  <p:tag name="KSO_WM_UNIT_COLOR_SCHEME_PARENT_PAGE" val="2_2"/>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6"/>
  <p:tag name="KSO_WM_UNIT_COLOR_SCHEME_PARENT_PAGE" val="2_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4"/>
  <p:tag name="KSO_WM_UNIT_COLOR_SCHEME_PARENT_PAGE" val="2_1"/>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7"/>
  <p:tag name="KSO_WM_UNIT_COLOR_SCHEME_PARENT_PAGE" val="2_2"/>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8"/>
  <p:tag name="KSO_WM_UNIT_COLOR_SCHEME_PARENT_PAGE" val="2_2"/>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9"/>
  <p:tag name="KSO_WM_UNIT_COLOR_SCHEME_PARENT_PAGE" val="2_2"/>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0"/>
  <p:tag name="KSO_WM_UNIT_COLOR_SCHEME_PARENT_PAGE" val="2_2"/>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1"/>
  <p:tag name="KSO_WM_UNIT_COLOR_SCHEME_PARENT_PAGE" val="2_2"/>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2"/>
  <p:tag name="KSO_WM_UNIT_COLOR_SCHEME_PARENT_PAGE" val="2_2"/>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3"/>
  <p:tag name="KSO_WM_UNIT_COLOR_SCHEME_PARENT_PAGE" val="2_2"/>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4"/>
  <p:tag name="KSO_WM_UNIT_COLOR_SCHEME_PARENT_PAGE" val="2_2"/>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5"/>
  <p:tag name="KSO_WM_UNIT_COLOR_SCHEME_PARENT_PAGE" val="2_2"/>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6"/>
  <p:tag name="KSO_WM_UNIT_COLOR_SCHEME_PARENT_PAGE" val="2_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5"/>
  <p:tag name="KSO_WM_UNIT_COLOR_SCHEME_PARENT_PAGE" val="2_1"/>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7"/>
  <p:tag name="KSO_WM_UNIT_COLOR_SCHEME_PARENT_PAGE" val="2_2"/>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8"/>
  <p:tag name="KSO_WM_UNIT_COLOR_SCHEME_PARENT_PAGE" val="2_2"/>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9"/>
  <p:tag name="KSO_WM_UNIT_COLOR_SCHEME_PARENT_PAGE" val="2_2"/>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0"/>
  <p:tag name="KSO_WM_UNIT_COLOR_SCHEME_PARENT_PAGE" val="2_2"/>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1"/>
  <p:tag name="KSO_WM_UNIT_COLOR_SCHEME_PARENT_PAGE" val="2_2"/>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2"/>
  <p:tag name="KSO_WM_UNIT_COLOR_SCHEME_PARENT_PAGE" val="2_2"/>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3"/>
  <p:tag name="KSO_WM_UNIT_COLOR_SCHEME_PARENT_PAGE" val="2_2"/>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4"/>
  <p:tag name="KSO_WM_UNIT_COLOR_SCHEME_PARENT_PAGE" val="2_2"/>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5"/>
  <p:tag name="KSO_WM_UNIT_COLOR_SCHEME_PARENT_PAGE" val="2_2"/>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6"/>
  <p:tag name="KSO_WM_UNIT_COLOR_SCHEME_PARENT_PAGE" val="2_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6"/>
  <p:tag name="KSO_WM_UNIT_COLOR_SCHEME_PARENT_PAGE" val="2_1"/>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7"/>
  <p:tag name="KSO_WM_UNIT_COLOR_SCHEME_PARENT_PAGE" val="2_2"/>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8"/>
  <p:tag name="KSO_WM_UNIT_COLOR_SCHEME_PARENT_PAGE" val="2_2"/>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9"/>
  <p:tag name="KSO_WM_UNIT_COLOR_SCHEME_PARENT_PAGE" val="2_2"/>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0"/>
  <p:tag name="KSO_WM_UNIT_COLOR_SCHEME_PARENT_PAGE" val="2_2"/>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1"/>
  <p:tag name="KSO_WM_UNIT_COLOR_SCHEME_PARENT_PAGE" val="2_2"/>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2"/>
  <p:tag name="KSO_WM_UNIT_COLOR_SCHEME_PARENT_PAGE" val="2_2"/>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3"/>
  <p:tag name="KSO_WM_UNIT_COLOR_SCHEME_PARENT_PAGE" val="2_2"/>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4"/>
  <p:tag name="KSO_WM_UNIT_COLOR_SCHEME_PARENT_PAGE" val="2_2"/>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5"/>
  <p:tag name="KSO_WM_UNIT_COLOR_SCHEME_PARENT_PAGE" val="2_2"/>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6"/>
  <p:tag name="KSO_WM_UNIT_COLOR_SCHEME_PARENT_PAGE" val="2_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4"/>
  <p:tag name="KSO_WM_UNIT_COLOR_SCHEME_PARENT_PAGE" val="2_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7"/>
  <p:tag name="KSO_WM_UNIT_COLOR_SCHEME_PARENT_PAGE" val="2_1"/>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7"/>
  <p:tag name="KSO_WM_UNIT_COLOR_SCHEME_PARENT_PAGE" val="2_2"/>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8"/>
  <p:tag name="KSO_WM_UNIT_COLOR_SCHEME_PARENT_PAGE" val="2_2"/>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9"/>
  <p:tag name="KSO_WM_UNIT_COLOR_SCHEME_PARENT_PAGE" val="2_2"/>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0"/>
  <p:tag name="KSO_WM_UNIT_COLOR_SCHEME_PARENT_PAGE" val="2_2"/>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1"/>
  <p:tag name="KSO_WM_UNIT_COLOR_SCHEME_PARENT_PAGE" val="2_2"/>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2"/>
  <p:tag name="KSO_WM_UNIT_COLOR_SCHEME_PARENT_PAGE" val="2_2"/>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3"/>
  <p:tag name="KSO_WM_UNIT_COLOR_SCHEME_PARENT_PAGE" val="2_2"/>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4"/>
  <p:tag name="KSO_WM_UNIT_COLOR_SCHEME_PARENT_PAGE" val="2_2"/>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5"/>
  <p:tag name="KSO_WM_UNIT_COLOR_SCHEME_PARENT_PAGE" val="2_2"/>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6"/>
  <p:tag name="KSO_WM_UNIT_COLOR_SCHEME_PARENT_PAGE" val="2_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8"/>
  <p:tag name="KSO_WM_UNIT_COLOR_SCHEME_PARENT_PAGE" val="2_1"/>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7"/>
  <p:tag name="KSO_WM_UNIT_COLOR_SCHEME_PARENT_PAGE" val="2_2"/>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8"/>
  <p:tag name="KSO_WM_UNIT_COLOR_SCHEME_PARENT_PAGE" val="2_2"/>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9"/>
  <p:tag name="KSO_WM_UNIT_COLOR_SCHEME_PARENT_PAGE" val="2_2"/>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0"/>
  <p:tag name="KSO_WM_UNIT_COLOR_SCHEME_PARENT_PAGE" val="2_2"/>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1"/>
  <p:tag name="KSO_WM_UNIT_COLOR_SCHEME_PARENT_PAGE" val="2_2"/>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2"/>
  <p:tag name="KSO_WM_UNIT_COLOR_SCHEME_PARENT_PAGE" val="2_2"/>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3"/>
  <p:tag name="KSO_WM_UNIT_COLOR_SCHEME_PARENT_PAGE" val="2_2"/>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4"/>
  <p:tag name="KSO_WM_UNIT_COLOR_SCHEME_PARENT_PAGE" val="2_2"/>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5"/>
  <p:tag name="KSO_WM_UNIT_COLOR_SCHEME_PARENT_PAGE" val="2_2"/>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6"/>
  <p:tag name="KSO_WM_UNIT_COLOR_SCHEME_PARENT_PAGE" val="2_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39"/>
  <p:tag name="KSO_WM_UNIT_COLOR_SCHEME_PARENT_PAGE" val="2_1"/>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7"/>
  <p:tag name="KSO_WM_UNIT_COLOR_SCHEME_PARENT_PAGE" val="2_2"/>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8"/>
  <p:tag name="KSO_WM_UNIT_COLOR_SCHEME_PARENT_PAGE" val="2_2"/>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9"/>
  <p:tag name="KSO_WM_UNIT_COLOR_SCHEME_PARENT_PAGE" val="2_2"/>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0"/>
  <p:tag name="KSO_WM_UNIT_COLOR_SCHEME_PARENT_PAGE" val="2_2"/>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1"/>
  <p:tag name="KSO_WM_UNIT_COLOR_SCHEME_PARENT_PAGE" val="2_2"/>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2"/>
  <p:tag name="KSO_WM_UNIT_COLOR_SCHEME_PARENT_PAGE" val="2_2"/>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3"/>
  <p:tag name="KSO_WM_UNIT_COLOR_SCHEME_PARENT_PAGE" val="2_2"/>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4"/>
  <p:tag name="KSO_WM_UNIT_COLOR_SCHEME_PARENT_PAGE" val="2_2"/>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5"/>
  <p:tag name="KSO_WM_UNIT_COLOR_SCHEME_PARENT_PAGE" val="2_2"/>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6"/>
  <p:tag name="KSO_WM_UNIT_COLOR_SCHEME_PARENT_PAGE" val="2_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0"/>
  <p:tag name="KSO_WM_UNIT_COLOR_SCHEME_PARENT_PAGE" val="2_1"/>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7"/>
  <p:tag name="KSO_WM_UNIT_COLOR_SCHEME_PARENT_PAGE" val="2_2"/>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8"/>
  <p:tag name="KSO_WM_UNIT_COLOR_SCHEME_PARENT_PAGE" val="2_2"/>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9"/>
  <p:tag name="KSO_WM_UNIT_COLOR_SCHEME_PARENT_PAGE" val="2_2"/>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0"/>
  <p:tag name="KSO_WM_UNIT_COLOR_SCHEME_PARENT_PAGE" val="2_2"/>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1"/>
  <p:tag name="KSO_WM_UNIT_COLOR_SCHEME_PARENT_PAGE" val="2_2"/>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2"/>
  <p:tag name="KSO_WM_UNIT_COLOR_SCHEME_PARENT_PAGE" val="2_2"/>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3"/>
  <p:tag name="KSO_WM_UNIT_COLOR_SCHEME_PARENT_PAGE" val="2_2"/>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4"/>
  <p:tag name="KSO_WM_UNIT_COLOR_SCHEME_PARENT_PAGE" val="2_2"/>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5"/>
  <p:tag name="KSO_WM_UNIT_COLOR_SCHEME_PARENT_PAGE" val="2_2"/>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6"/>
  <p:tag name="KSO_WM_UNIT_COLOR_SCHEME_PARENT_PAGE" val="2_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1"/>
  <p:tag name="KSO_WM_UNIT_COLOR_SCHEME_PARENT_PAGE" val="2_1"/>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7"/>
  <p:tag name="KSO_WM_UNIT_COLOR_SCHEME_PARENT_PAGE" val="2_2"/>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8"/>
  <p:tag name="KSO_WM_UNIT_COLOR_SCHEME_PARENT_PAGE" val="2_2"/>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9"/>
  <p:tag name="KSO_WM_UNIT_COLOR_SCHEME_PARENT_PAGE" val="2_2"/>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0"/>
  <p:tag name="KSO_WM_UNIT_COLOR_SCHEME_PARENT_PAGE" val="2_2"/>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1"/>
  <p:tag name="KSO_WM_UNIT_COLOR_SCHEME_PARENT_PAGE" val="2_2"/>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2"/>
  <p:tag name="KSO_WM_UNIT_COLOR_SCHEME_PARENT_PAGE" val="2_2"/>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3"/>
  <p:tag name="KSO_WM_UNIT_COLOR_SCHEME_PARENT_PAGE" val="2_2"/>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4"/>
  <p:tag name="KSO_WM_UNIT_COLOR_SCHEME_PARENT_PAGE" val="2_2"/>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5"/>
  <p:tag name="KSO_WM_UNIT_COLOR_SCHEME_PARENT_PAGE" val="2_2"/>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6"/>
  <p:tag name="KSO_WM_UNIT_COLOR_SCHEME_PARENT_PAGE" val="2_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2"/>
  <p:tag name="KSO_WM_UNIT_COLOR_SCHEME_PARENT_PAGE" val="2_1"/>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7"/>
  <p:tag name="KSO_WM_UNIT_COLOR_SCHEME_PARENT_PAGE" val="2_2"/>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8"/>
  <p:tag name="KSO_WM_UNIT_COLOR_SCHEME_PARENT_PAGE" val="2_2"/>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9"/>
  <p:tag name="KSO_WM_UNIT_COLOR_SCHEME_PARENT_PAGE" val="2_2"/>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0"/>
  <p:tag name="KSO_WM_UNIT_COLOR_SCHEME_PARENT_PAGE" val="2_2"/>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1"/>
  <p:tag name="KSO_WM_UNIT_COLOR_SCHEME_PARENT_PAGE" val="2_2"/>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2"/>
  <p:tag name="KSO_WM_UNIT_COLOR_SCHEME_PARENT_PAGE" val="2_2"/>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3"/>
  <p:tag name="KSO_WM_UNIT_COLOR_SCHEME_PARENT_PAGE" val="2_2"/>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4"/>
  <p:tag name="KSO_WM_UNIT_COLOR_SCHEME_PARENT_PAGE" val="2_2"/>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5"/>
  <p:tag name="KSO_WM_UNIT_COLOR_SCHEME_PARENT_PAGE" val="2_2"/>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6"/>
  <p:tag name="KSO_WM_UNIT_COLOR_SCHEME_PARENT_PAGE" val="2_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3"/>
  <p:tag name="KSO_WM_UNIT_COLOR_SCHEME_PARENT_PAGE" val="2_1"/>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7"/>
  <p:tag name="KSO_WM_UNIT_COLOR_SCHEME_PARENT_PAGE" val="2_2"/>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8"/>
  <p:tag name="KSO_WM_UNIT_COLOR_SCHEME_PARENT_PAGE" val="2_2"/>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9"/>
  <p:tag name="KSO_WM_UNIT_COLOR_SCHEME_PARENT_PAGE" val="2_2"/>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0"/>
  <p:tag name="KSO_WM_UNIT_COLOR_SCHEME_PARENT_PAGE" val="2_2"/>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1"/>
  <p:tag name="KSO_WM_UNIT_COLOR_SCHEME_PARENT_PAGE" val="2_2"/>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2"/>
  <p:tag name="KSO_WM_UNIT_COLOR_SCHEME_PARENT_PAGE" val="2_2"/>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3"/>
  <p:tag name="KSO_WM_UNIT_COLOR_SCHEME_PARENT_PAGE" val="2_2"/>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4"/>
  <p:tag name="KSO_WM_UNIT_COLOR_SCHEME_PARENT_PAGE" val="2_2"/>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5"/>
  <p:tag name="KSO_WM_UNIT_COLOR_SCHEME_PARENT_PAGE" val="2_2"/>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6"/>
  <p:tag name="KSO_WM_UNIT_COLOR_SCHEME_PARENT_PAGE" val="2_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4"/>
  <p:tag name="KSO_WM_UNIT_COLOR_SCHEME_PARENT_PAGE" val="2_1"/>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7"/>
  <p:tag name="KSO_WM_UNIT_COLOR_SCHEME_PARENT_PAGE" val="2_2"/>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8"/>
  <p:tag name="KSO_WM_UNIT_COLOR_SCHEME_PARENT_PAGE" val="2_2"/>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9"/>
  <p:tag name="KSO_WM_UNIT_COLOR_SCHEME_PARENT_PAGE" val="2_2"/>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0"/>
  <p:tag name="KSO_WM_UNIT_COLOR_SCHEME_PARENT_PAGE" val="2_2"/>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1"/>
  <p:tag name="KSO_WM_UNIT_COLOR_SCHEME_PARENT_PAGE" val="2_2"/>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2"/>
  <p:tag name="KSO_WM_UNIT_COLOR_SCHEME_PARENT_PAGE" val="2_2"/>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3"/>
  <p:tag name="KSO_WM_UNIT_COLOR_SCHEME_PARENT_PAGE" val="2_2"/>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4"/>
  <p:tag name="KSO_WM_UNIT_COLOR_SCHEME_PARENT_PAGE" val="2_2"/>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5"/>
  <p:tag name="KSO_WM_UNIT_COLOR_SCHEME_PARENT_PAGE" val="2_2"/>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6"/>
  <p:tag name="KSO_WM_UNIT_COLOR_SCHEME_PARENT_PAGE" val="2_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5"/>
  <p:tag name="KSO_WM_UNIT_COLOR_SCHEME_PARENT_PAGE" val="2_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7"/>
  <p:tag name="KSO_WM_UNIT_COLOR_SCHEME_PARENT_PAGE" val="2_2"/>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8"/>
  <p:tag name="KSO_WM_UNIT_COLOR_SCHEME_PARENT_PAGE" val="2_2"/>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9"/>
  <p:tag name="KSO_WM_UNIT_COLOR_SCHEME_PARENT_PAGE" val="2_2"/>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0"/>
  <p:tag name="KSO_WM_UNIT_COLOR_SCHEME_PARENT_PAGE" val="2_2"/>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1"/>
  <p:tag name="KSO_WM_UNIT_COLOR_SCHEME_PARENT_PAGE" val="2_2"/>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2"/>
  <p:tag name="KSO_WM_UNIT_COLOR_SCHEME_PARENT_PAGE" val="2_2"/>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3"/>
  <p:tag name="KSO_WM_UNIT_COLOR_SCHEME_PARENT_PAGE" val="2_2"/>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4"/>
  <p:tag name="KSO_WM_UNIT_COLOR_SCHEME_PARENT_PAGE" val="2_2"/>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5"/>
  <p:tag name="KSO_WM_UNIT_COLOR_SCHEME_PARENT_PAGE" val="2_2"/>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6"/>
  <p:tag name="KSO_WM_UNIT_COLOR_SCHEME_PARENT_PAGE" val="2_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6"/>
  <p:tag name="KSO_WM_UNIT_COLOR_SCHEME_PARENT_PAGE" val="2_1"/>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7"/>
  <p:tag name="KSO_WM_UNIT_COLOR_SCHEME_PARENT_PAGE" val="2_2"/>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8"/>
  <p:tag name="KSO_WM_UNIT_COLOR_SCHEME_PARENT_PAGE" val="2_2"/>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9"/>
  <p:tag name="KSO_WM_UNIT_COLOR_SCHEME_PARENT_PAGE" val="2_2"/>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0"/>
  <p:tag name="KSO_WM_UNIT_COLOR_SCHEME_PARENT_PAGE" val="2_2"/>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1"/>
  <p:tag name="KSO_WM_UNIT_COLOR_SCHEME_PARENT_PAGE" val="2_2"/>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2"/>
  <p:tag name="KSO_WM_UNIT_COLOR_SCHEME_PARENT_PAGE" val="2_2"/>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3"/>
  <p:tag name="KSO_WM_UNIT_COLOR_SCHEME_PARENT_PAGE" val="2_2"/>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4"/>
  <p:tag name="KSO_WM_UNIT_COLOR_SCHEME_PARENT_PAGE" val="2_2"/>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5"/>
  <p:tag name="KSO_WM_UNIT_COLOR_SCHEME_PARENT_PAGE" val="2_2"/>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6"/>
  <p:tag name="KSO_WM_UNIT_COLOR_SCHEME_PARENT_PAGE" val="2_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5"/>
  <p:tag name="KSO_WM_UNIT_COLOR_SCHEME_PARENT_PAGE" val="2_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7"/>
  <p:tag name="KSO_WM_UNIT_COLOR_SCHEME_PARENT_PAGE" val="2_1"/>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7"/>
  <p:tag name="KSO_WM_UNIT_COLOR_SCHEME_PARENT_PAGE" val="2_2"/>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8"/>
  <p:tag name="KSO_WM_UNIT_COLOR_SCHEME_PARENT_PAGE" val="2_2"/>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9"/>
  <p:tag name="KSO_WM_UNIT_COLOR_SCHEME_PARENT_PAGE" val="2_2"/>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0"/>
  <p:tag name="KSO_WM_UNIT_COLOR_SCHEME_PARENT_PAGE" val="2_2"/>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1"/>
  <p:tag name="KSO_WM_UNIT_COLOR_SCHEME_PARENT_PAGE" val="2_2"/>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2"/>
  <p:tag name="KSO_WM_UNIT_COLOR_SCHEME_PARENT_PAGE" val="2_2"/>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3"/>
  <p:tag name="KSO_WM_UNIT_COLOR_SCHEME_PARENT_PAGE" val="2_2"/>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4"/>
  <p:tag name="KSO_WM_UNIT_COLOR_SCHEME_PARENT_PAGE" val="2_2"/>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5"/>
  <p:tag name="KSO_WM_UNIT_COLOR_SCHEME_PARENT_PAGE" val="2_2"/>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6"/>
  <p:tag name="KSO_WM_UNIT_COLOR_SCHEME_PARENT_PAGE" val="2_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8"/>
  <p:tag name="KSO_WM_UNIT_COLOR_SCHEME_PARENT_PAGE" val="2_1"/>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7"/>
  <p:tag name="KSO_WM_UNIT_COLOR_SCHEME_PARENT_PAGE" val="2_2"/>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8"/>
  <p:tag name="KSO_WM_UNIT_COLOR_SCHEME_PARENT_PAGE" val="2_2"/>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9"/>
  <p:tag name="KSO_WM_UNIT_COLOR_SCHEME_PARENT_PAGE" val="2_2"/>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0"/>
  <p:tag name="KSO_WM_UNIT_COLOR_SCHEME_PARENT_PAGE" val="2_2"/>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1"/>
  <p:tag name="KSO_WM_UNIT_COLOR_SCHEME_PARENT_PAGE" val="2_2"/>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2"/>
  <p:tag name="KSO_WM_UNIT_COLOR_SCHEME_PARENT_PAGE" val="2_2"/>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3"/>
  <p:tag name="KSO_WM_UNIT_COLOR_SCHEME_PARENT_PAGE" val="2_2"/>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4"/>
  <p:tag name="KSO_WM_UNIT_COLOR_SCHEME_PARENT_PAGE" val="2_2"/>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5"/>
  <p:tag name="KSO_WM_UNIT_COLOR_SCHEME_PARENT_PAGE" val="2_2"/>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6"/>
  <p:tag name="KSO_WM_UNIT_COLOR_SCHEME_PARENT_PAGE" val="2_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49"/>
  <p:tag name="KSO_WM_UNIT_COLOR_SCHEME_PARENT_PAGE" val="2_1"/>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7"/>
  <p:tag name="KSO_WM_UNIT_COLOR_SCHEME_PARENT_PAGE" val="2_2"/>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8"/>
  <p:tag name="KSO_WM_UNIT_COLOR_SCHEME_PARENT_PAGE" val="2_2"/>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9"/>
  <p:tag name="KSO_WM_UNIT_COLOR_SCHEME_PARENT_PAGE" val="2_2"/>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0"/>
  <p:tag name="KSO_WM_UNIT_COLOR_SCHEME_PARENT_PAGE" val="2_2"/>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1"/>
  <p:tag name="KSO_WM_UNIT_COLOR_SCHEME_PARENT_PAGE" val="2_2"/>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2"/>
  <p:tag name="KSO_WM_UNIT_COLOR_SCHEME_PARENT_PAGE" val="2_2"/>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3"/>
  <p:tag name="KSO_WM_UNIT_COLOR_SCHEME_PARENT_PAGE" val="2_2"/>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4"/>
  <p:tag name="KSO_WM_UNIT_COLOR_SCHEME_PARENT_PAGE" val="2_2"/>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5"/>
  <p:tag name="KSO_WM_UNIT_COLOR_SCHEME_PARENT_PAGE" val="2_2"/>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6"/>
  <p:tag name="KSO_WM_UNIT_COLOR_SCHEME_PARENT_PAGE" val="2_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0"/>
  <p:tag name="KSO_WM_UNIT_COLOR_SCHEME_PARENT_PAGE" val="2_1"/>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7"/>
  <p:tag name="KSO_WM_UNIT_COLOR_SCHEME_PARENT_PAGE" val="2_2"/>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8"/>
  <p:tag name="KSO_WM_UNIT_COLOR_SCHEME_PARENT_PAGE" val="2_2"/>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9"/>
  <p:tag name="KSO_WM_UNIT_COLOR_SCHEME_PARENT_PAGE" val="2_2"/>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0"/>
  <p:tag name="KSO_WM_UNIT_COLOR_SCHEME_PARENT_PAGE" val="2_2"/>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1"/>
  <p:tag name="KSO_WM_UNIT_COLOR_SCHEME_PARENT_PAGE" val="2_2"/>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2"/>
  <p:tag name="KSO_WM_UNIT_COLOR_SCHEME_PARENT_PAGE" val="2_2"/>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3"/>
  <p:tag name="KSO_WM_UNIT_COLOR_SCHEME_PARENT_PAGE" val="2_2"/>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4"/>
  <p:tag name="KSO_WM_UNIT_COLOR_SCHEME_PARENT_PAGE" val="2_2"/>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5"/>
  <p:tag name="KSO_WM_UNIT_COLOR_SCHEME_PARENT_PAGE" val="2_2"/>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6"/>
  <p:tag name="KSO_WM_UNIT_COLOR_SCHEME_PARENT_PAGE" val="2_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1"/>
  <p:tag name="KSO_WM_UNIT_COLOR_SCHEME_PARENT_PAGE" val="2_1"/>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7"/>
  <p:tag name="KSO_WM_UNIT_COLOR_SCHEME_PARENT_PAGE" val="2_2"/>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8"/>
  <p:tag name="KSO_WM_UNIT_COLOR_SCHEME_PARENT_PAGE" val="2_2"/>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9"/>
  <p:tag name="KSO_WM_UNIT_COLOR_SCHEME_PARENT_PAGE" val="2_2"/>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0"/>
  <p:tag name="KSO_WM_UNIT_COLOR_SCHEME_PARENT_PAGE" val="2_2"/>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1"/>
  <p:tag name="KSO_WM_UNIT_COLOR_SCHEME_PARENT_PAGE" val="2_2"/>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2"/>
  <p:tag name="KSO_WM_UNIT_COLOR_SCHEME_PARENT_PAGE" val="2_2"/>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3"/>
  <p:tag name="KSO_WM_UNIT_COLOR_SCHEME_PARENT_PAGE" val="2_2"/>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4"/>
  <p:tag name="KSO_WM_UNIT_COLOR_SCHEME_PARENT_PAGE" val="2_2"/>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5"/>
  <p:tag name="KSO_WM_UNIT_COLOR_SCHEME_PARENT_PAGE" val="2_2"/>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6"/>
  <p:tag name="KSO_WM_UNIT_COLOR_SCHEME_PARENT_PAGE" val="2_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2"/>
  <p:tag name="KSO_WM_UNIT_COLOR_SCHEME_PARENT_PAGE" val="2_1"/>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7"/>
  <p:tag name="KSO_WM_UNIT_COLOR_SCHEME_PARENT_PAGE" val="2_2"/>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8"/>
  <p:tag name="KSO_WM_UNIT_COLOR_SCHEME_PARENT_PAGE" val="2_2"/>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9"/>
  <p:tag name="KSO_WM_UNIT_COLOR_SCHEME_PARENT_PAGE" val="2_2"/>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0"/>
  <p:tag name="KSO_WM_UNIT_COLOR_SCHEME_PARENT_PAGE" val="2_2"/>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1"/>
  <p:tag name="KSO_WM_UNIT_COLOR_SCHEME_PARENT_PAGE" val="2_2"/>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2"/>
  <p:tag name="KSO_WM_UNIT_COLOR_SCHEME_PARENT_PAGE" val="2_2"/>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3"/>
  <p:tag name="KSO_WM_UNIT_COLOR_SCHEME_PARENT_PAGE" val="2_2"/>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4"/>
  <p:tag name="KSO_WM_UNIT_COLOR_SCHEME_PARENT_PAGE" val="2_2"/>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5"/>
  <p:tag name="KSO_WM_UNIT_COLOR_SCHEME_PARENT_PAGE" val="2_2"/>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6"/>
  <p:tag name="KSO_WM_UNIT_COLOR_SCHEME_PARENT_PAGE" val="2_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3"/>
  <p:tag name="KSO_WM_UNIT_COLOR_SCHEME_PARENT_PAGE" val="2_1"/>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7"/>
  <p:tag name="KSO_WM_UNIT_COLOR_SCHEME_PARENT_PAGE" val="2_2"/>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8"/>
  <p:tag name="KSO_WM_UNIT_COLOR_SCHEME_PARENT_PAGE" val="2_2"/>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9"/>
  <p:tag name="KSO_WM_UNIT_COLOR_SCHEME_PARENT_PAGE" val="2_2"/>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0"/>
  <p:tag name="KSO_WM_UNIT_COLOR_SCHEME_PARENT_PAGE" val="2_2"/>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1"/>
  <p:tag name="KSO_WM_UNIT_COLOR_SCHEME_PARENT_PAGE" val="2_2"/>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2"/>
  <p:tag name="KSO_WM_UNIT_COLOR_SCHEME_PARENT_PAGE" val="2_2"/>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3"/>
  <p:tag name="KSO_WM_UNIT_COLOR_SCHEME_PARENT_PAGE" val="2_2"/>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4"/>
  <p:tag name="KSO_WM_UNIT_COLOR_SCHEME_PARENT_PAGE" val="2_2"/>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5"/>
  <p:tag name="KSO_WM_UNIT_COLOR_SCHEME_PARENT_PAGE" val="2_2"/>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6"/>
  <p:tag name="KSO_WM_UNIT_COLOR_SCHEME_PARENT_PAGE" val="2_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4"/>
  <p:tag name="KSO_WM_UNIT_COLOR_SCHEME_PARENT_PAGE" val="2_1"/>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7"/>
  <p:tag name="KSO_WM_UNIT_COLOR_SCHEME_PARENT_PAGE" val="2_2"/>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8"/>
  <p:tag name="KSO_WM_UNIT_COLOR_SCHEME_PARENT_PAGE" val="2_2"/>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9"/>
  <p:tag name="KSO_WM_UNIT_COLOR_SCHEME_PARENT_PAGE" val="2_2"/>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0"/>
  <p:tag name="KSO_WM_UNIT_COLOR_SCHEME_PARENT_PAGE" val="2_2"/>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1"/>
  <p:tag name="KSO_WM_UNIT_COLOR_SCHEME_PARENT_PAGE" val="2_2"/>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2"/>
  <p:tag name="KSO_WM_UNIT_COLOR_SCHEME_PARENT_PAGE" val="2_2"/>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3"/>
  <p:tag name="KSO_WM_UNIT_COLOR_SCHEME_PARENT_PAGE" val="2_2"/>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4"/>
  <p:tag name="KSO_WM_UNIT_COLOR_SCHEME_PARENT_PAGE" val="2_2"/>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5"/>
  <p:tag name="KSO_WM_UNIT_COLOR_SCHEME_PARENT_PAGE" val="2_2"/>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6"/>
  <p:tag name="KSO_WM_UNIT_COLOR_SCHEME_PARENT_PAGE" val="2_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5"/>
  <p:tag name="KSO_WM_UNIT_COLOR_SCHEME_PARENT_PAGE" val="2_1"/>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7"/>
  <p:tag name="KSO_WM_UNIT_COLOR_SCHEME_PARENT_PAGE" val="2_2"/>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8"/>
  <p:tag name="KSO_WM_UNIT_COLOR_SCHEME_PARENT_PAGE" val="2_2"/>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9"/>
  <p:tag name="KSO_WM_UNIT_COLOR_SCHEME_PARENT_PAGE" val="2_2"/>
</p:tagLst>
</file>

<file path=ppt/tags/tag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0"/>
  <p:tag name="KSO_WM_UNIT_COLOR_SCHEME_PARENT_PAGE" val="2_2"/>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1"/>
  <p:tag name="KSO_WM_UNIT_COLOR_SCHEME_PARENT_PAGE" val="2_2"/>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2"/>
  <p:tag name="KSO_WM_UNIT_COLOR_SCHEME_PARENT_PAGE" val="2_2"/>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3"/>
  <p:tag name="KSO_WM_UNIT_COLOR_SCHEME_PARENT_PAGE" val="2_2"/>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4"/>
  <p:tag name="KSO_WM_UNIT_COLOR_SCHEME_PARENT_PAGE" val="2_2"/>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5"/>
  <p:tag name="KSO_WM_UNIT_COLOR_SCHEME_PARENT_PAGE" val="2_2"/>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6"/>
  <p:tag name="KSO_WM_UNIT_COLOR_SCHEME_PARENT_PAGE" val="2_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6"/>
  <p:tag name="KSO_WM_UNIT_COLOR_SCHEME_PARENT_PAGE" val="2_1"/>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7"/>
  <p:tag name="KSO_WM_UNIT_COLOR_SCHEME_PARENT_PAGE" val="2_2"/>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8"/>
  <p:tag name="KSO_WM_UNIT_COLOR_SCHEME_PARENT_PAGE" val="2_2"/>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9"/>
  <p:tag name="KSO_WM_UNIT_COLOR_SCHEME_PARENT_PAGE" val="2_2"/>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0"/>
  <p:tag name="KSO_WM_UNIT_COLOR_SCHEME_PARENT_PAGE" val="2_2"/>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1"/>
  <p:tag name="KSO_WM_UNIT_COLOR_SCHEME_PARENT_PAGE" val="2_2"/>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2"/>
  <p:tag name="KSO_WM_UNIT_COLOR_SCHEME_PARENT_PAGE" val="2_2"/>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3"/>
  <p:tag name="KSO_WM_UNIT_COLOR_SCHEME_PARENT_PAGE" val="2_2"/>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4"/>
  <p:tag name="KSO_WM_UNIT_COLOR_SCHEME_PARENT_PAGE" val="2_2"/>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5"/>
  <p:tag name="KSO_WM_UNIT_COLOR_SCHEME_PARENT_PAGE" val="2_2"/>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6"/>
  <p:tag name="KSO_WM_UNIT_COLOR_SCHEME_PARENT_PAGE" val="2_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076"/>
  <p:tag name="KSO_WM_UNIT_COLOR_SCHEME_PARENT_PAGE" val="2_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7"/>
  <p:tag name="KSO_WM_UNIT_COLOR_SCHEME_PARENT_PAGE" val="2_1"/>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7"/>
  <p:tag name="KSO_WM_UNIT_COLOR_SCHEME_PARENT_PAGE" val="2_2"/>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8"/>
  <p:tag name="KSO_WM_UNIT_COLOR_SCHEME_PARENT_PAGE" val="2_2"/>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9"/>
  <p:tag name="KSO_WM_UNIT_COLOR_SCHEME_PARENT_PAGE" val="2_2"/>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0"/>
  <p:tag name="KSO_WM_UNIT_COLOR_SCHEME_PARENT_PAGE" val="2_2"/>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1"/>
  <p:tag name="KSO_WM_UNIT_COLOR_SCHEME_PARENT_PAGE" val="2_2"/>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2"/>
  <p:tag name="KSO_WM_UNIT_COLOR_SCHEME_PARENT_PAGE" val="2_2"/>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3"/>
  <p:tag name="KSO_WM_UNIT_COLOR_SCHEME_PARENT_PAGE" val="2_2"/>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4"/>
  <p:tag name="KSO_WM_UNIT_COLOR_SCHEME_PARENT_PAGE" val="2_2"/>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5"/>
  <p:tag name="KSO_WM_UNIT_COLOR_SCHEME_PARENT_PAGE" val="2_2"/>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6"/>
  <p:tag name="KSO_WM_UNIT_COLOR_SCHEME_PARENT_PAGE" val="2_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8"/>
  <p:tag name="KSO_WM_UNIT_COLOR_SCHEME_PARENT_PAGE" val="2_1"/>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7"/>
  <p:tag name="KSO_WM_UNIT_COLOR_SCHEME_PARENT_PAGE" val="2_2"/>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8"/>
  <p:tag name="KSO_WM_UNIT_COLOR_SCHEME_PARENT_PAGE" val="2_2"/>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9"/>
  <p:tag name="KSO_WM_UNIT_COLOR_SCHEME_PARENT_PAGE" val="2_2"/>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0"/>
  <p:tag name="KSO_WM_UNIT_COLOR_SCHEME_PARENT_PAGE" val="2_2"/>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1"/>
  <p:tag name="KSO_WM_UNIT_COLOR_SCHEME_PARENT_PAGE" val="2_2"/>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2"/>
  <p:tag name="KSO_WM_UNIT_COLOR_SCHEME_PARENT_PAGE" val="2_2"/>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3"/>
  <p:tag name="KSO_WM_UNIT_COLOR_SCHEME_PARENT_PAGE" val="2_2"/>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4"/>
  <p:tag name="KSO_WM_UNIT_COLOR_SCHEME_PARENT_PAGE" val="2_2"/>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5"/>
  <p:tag name="KSO_WM_UNIT_COLOR_SCHEME_PARENT_PAGE" val="2_2"/>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6"/>
  <p:tag name="KSO_WM_UNIT_COLOR_SCHEME_PARENT_PAGE" val="2_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59"/>
  <p:tag name="KSO_WM_UNIT_COLOR_SCHEME_PARENT_PAGE" val="2_1"/>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7"/>
  <p:tag name="KSO_WM_UNIT_COLOR_SCHEME_PARENT_PAGE" val="2_2"/>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8"/>
  <p:tag name="KSO_WM_UNIT_COLOR_SCHEME_PARENT_PAGE" val="2_2"/>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9"/>
  <p:tag name="KSO_WM_UNIT_COLOR_SCHEME_PARENT_PAGE" val="2_2"/>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0"/>
  <p:tag name="KSO_WM_UNIT_COLOR_SCHEME_PARENT_PAGE" val="2_2"/>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1"/>
  <p:tag name="KSO_WM_UNIT_COLOR_SCHEME_PARENT_PAGE" val="2_2"/>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2"/>
  <p:tag name="KSO_WM_UNIT_COLOR_SCHEME_PARENT_PAGE" val="2_2"/>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3"/>
  <p:tag name="KSO_WM_UNIT_COLOR_SCHEME_PARENT_PAGE" val="2_2"/>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4"/>
  <p:tag name="KSO_WM_UNIT_COLOR_SCHEME_PARENT_PAGE" val="2_2"/>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5"/>
  <p:tag name="KSO_WM_UNIT_COLOR_SCHEME_PARENT_PAGE" val="2_2"/>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6"/>
  <p:tag name="KSO_WM_UNIT_COLOR_SCHEME_PARENT_PAGE" val="2_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0"/>
  <p:tag name="KSO_WM_UNIT_COLOR_SCHEME_PARENT_PAGE" val="2_1"/>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7"/>
  <p:tag name="KSO_WM_UNIT_COLOR_SCHEME_PARENT_PAGE" val="2_2"/>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8"/>
  <p:tag name="KSO_WM_UNIT_COLOR_SCHEME_PARENT_PAGE" val="2_2"/>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9"/>
  <p:tag name="KSO_WM_UNIT_COLOR_SCHEME_PARENT_PAGE" val="2_2"/>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0"/>
  <p:tag name="KSO_WM_UNIT_COLOR_SCHEME_PARENT_PAGE" val="2_2"/>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1"/>
  <p:tag name="KSO_WM_UNIT_COLOR_SCHEME_PARENT_PAGE" val="2_2"/>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2"/>
  <p:tag name="KSO_WM_UNIT_COLOR_SCHEME_PARENT_PAGE" val="2_2"/>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3"/>
  <p:tag name="KSO_WM_UNIT_COLOR_SCHEME_PARENT_PAGE" val="2_2"/>
</p:tagLst>
</file>

<file path=ppt/tags/tag9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4"/>
  <p:tag name="KSO_WM_UNIT_COLOR_SCHEME_PARENT_PAGE" val="2_2"/>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5"/>
  <p:tag name="KSO_WM_UNIT_COLOR_SCHEME_PARENT_PAGE" val="2_2"/>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6"/>
  <p:tag name="KSO_WM_UNIT_COLOR_SCHEME_PARENT_PAGE" val="2_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1"/>
  <p:tag name="KSO_WM_UNIT_COLOR_SCHEME_PARENT_PAGE" val="2_1"/>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7"/>
  <p:tag name="KSO_WM_UNIT_COLOR_SCHEME_PARENT_PAGE" val="2_2"/>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8"/>
  <p:tag name="KSO_WM_UNIT_COLOR_SCHEME_PARENT_PAGE" val="2_2"/>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9"/>
  <p:tag name="KSO_WM_UNIT_COLOR_SCHEME_PARENT_PAGE" val="2_2"/>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0"/>
  <p:tag name="KSO_WM_UNIT_COLOR_SCHEME_PARENT_PAGE" val="2_2"/>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1"/>
  <p:tag name="KSO_WM_UNIT_COLOR_SCHEME_PARENT_PAGE" val="2_2"/>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2"/>
  <p:tag name="KSO_WM_UNIT_COLOR_SCHEME_PARENT_PAGE" val="2_2"/>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3"/>
  <p:tag name="KSO_WM_UNIT_COLOR_SCHEME_PARENT_PAGE" val="2_2"/>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4"/>
  <p:tag name="KSO_WM_UNIT_COLOR_SCHEME_PARENT_PAGE" val="2_2"/>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5"/>
  <p:tag name="KSO_WM_UNIT_COLOR_SCHEME_PARENT_PAGE" val="2_2"/>
</p:tagLst>
</file>

<file path=ppt/tags/tag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6"/>
  <p:tag name="KSO_WM_UNIT_COLOR_SCHEME_PARENT_PAGE" val="2_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2"/>
  <p:tag name="KSO_WM_UNIT_COLOR_SCHEME_PARENT_PAGE" val="2_1"/>
</p:tagLst>
</file>

<file path=ppt/tags/tag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7"/>
  <p:tag name="KSO_WM_UNIT_COLOR_SCHEME_PARENT_PAGE" val="2_2"/>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8"/>
  <p:tag name="KSO_WM_UNIT_COLOR_SCHEME_PARENT_PAGE" val="2_2"/>
</p:tagLst>
</file>

<file path=ppt/tags/tag9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9"/>
  <p:tag name="KSO_WM_UNIT_COLOR_SCHEME_PARENT_PAGE" val="2_2"/>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0"/>
  <p:tag name="KSO_WM_UNIT_COLOR_SCHEME_PARENT_PAGE" val="2_2"/>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1"/>
  <p:tag name="KSO_WM_UNIT_COLOR_SCHEME_PARENT_PAGE" val="2_2"/>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2"/>
  <p:tag name="KSO_WM_UNIT_COLOR_SCHEME_PARENT_PAGE" val="2_2"/>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3"/>
  <p:tag name="KSO_WM_UNIT_COLOR_SCHEME_PARENT_PAGE" val="2_2"/>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4"/>
  <p:tag name="KSO_WM_UNIT_COLOR_SCHEME_PARENT_PAGE" val="2_2"/>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5"/>
  <p:tag name="KSO_WM_UNIT_COLOR_SCHEME_PARENT_PAGE" val="2_2"/>
</p:tagLst>
</file>

<file path=ppt/tags/tag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6"/>
  <p:tag name="KSO_WM_UNIT_COLOR_SCHEME_PARENT_PAGE" val="2_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3"/>
  <p:tag name="KSO_WM_UNIT_COLOR_SCHEME_PARENT_PAGE" val="2_1"/>
</p:tagLst>
</file>

<file path=ppt/tags/tag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7"/>
  <p:tag name="KSO_WM_UNIT_COLOR_SCHEME_PARENT_PAGE" val="2_2"/>
</p:tagLst>
</file>

<file path=ppt/tags/tag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8"/>
  <p:tag name="KSO_WM_UNIT_COLOR_SCHEME_PARENT_PAGE" val="2_2"/>
</p:tagLst>
</file>

<file path=ppt/tags/tag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9"/>
  <p:tag name="KSO_WM_UNIT_COLOR_SCHEME_PARENT_PAGE" val="2_2"/>
</p:tagLst>
</file>

<file path=ppt/tags/tag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0"/>
  <p:tag name="KSO_WM_UNIT_COLOR_SCHEME_PARENT_PAGE" val="2_2"/>
</p:tagLst>
</file>

<file path=ppt/tags/tag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1"/>
  <p:tag name="KSO_WM_UNIT_COLOR_SCHEME_PARENT_PAGE" val="2_2"/>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2"/>
  <p:tag name="KSO_WM_UNIT_COLOR_SCHEME_PARENT_PAGE" val="2_2"/>
</p:tagLst>
</file>

<file path=ppt/tags/tag9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3"/>
  <p:tag name="KSO_WM_UNIT_COLOR_SCHEME_PARENT_PAGE" val="2_2"/>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4"/>
  <p:tag name="KSO_WM_UNIT_COLOR_SCHEME_PARENT_PAGE" val="2_2"/>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5"/>
  <p:tag name="KSO_WM_UNIT_COLOR_SCHEME_PARENT_PAGE" val="2_2"/>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6"/>
  <p:tag name="KSO_WM_UNIT_COLOR_SCHEME_PARENT_PAGE" val="2_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4"/>
  <p:tag name="KSO_WM_UNIT_COLOR_SCHEME_PARENT_PAGE" val="2_1"/>
</p:tagLst>
</file>

<file path=ppt/tags/tag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7"/>
  <p:tag name="KSO_WM_UNIT_COLOR_SCHEME_PARENT_PAGE" val="2_2"/>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8"/>
  <p:tag name="KSO_WM_UNIT_COLOR_SCHEME_PARENT_PAGE" val="2_2"/>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9"/>
  <p:tag name="KSO_WM_UNIT_COLOR_SCHEME_PARENT_PAGE" val="2_2"/>
</p:tagLst>
</file>

<file path=ppt/tags/tag9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0"/>
  <p:tag name="KSO_WM_UNIT_COLOR_SCHEME_PARENT_PAGE" val="2_2"/>
</p:tagLst>
</file>

<file path=ppt/tags/tag9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1"/>
  <p:tag name="KSO_WM_UNIT_COLOR_SCHEME_PARENT_PAGE" val="2_2"/>
</p:tagLst>
</file>

<file path=ppt/tags/tag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2"/>
  <p:tag name="KSO_WM_UNIT_COLOR_SCHEME_PARENT_PAGE" val="2_2"/>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3"/>
  <p:tag name="KSO_WM_UNIT_COLOR_SCHEME_PARENT_PAGE" val="2_2"/>
</p:tagLst>
</file>

<file path=ppt/tags/tag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4"/>
  <p:tag name="KSO_WM_UNIT_COLOR_SCHEME_PARENT_PAGE" val="2_2"/>
</p:tagLst>
</file>

<file path=ppt/tags/tag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5"/>
  <p:tag name="KSO_WM_UNIT_COLOR_SCHEME_PARENT_PAGE" val="2_2"/>
</p:tagLst>
</file>

<file path=ppt/tags/tag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6"/>
  <p:tag name="KSO_WM_UNIT_COLOR_SCHEME_PARENT_PAGE" val="2_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5"/>
  <p:tag name="KSO_WM_UNIT_COLOR_SCHEME_PARENT_PAGE" val="2_1"/>
</p:tagLst>
</file>

<file path=ppt/tags/tag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7"/>
  <p:tag name="KSO_WM_UNIT_COLOR_SCHEME_PARENT_PAGE" val="2_2"/>
</p:tagLst>
</file>

<file path=ppt/tags/tag9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8"/>
  <p:tag name="KSO_WM_UNIT_COLOR_SCHEME_PARENT_PAGE" val="2_2"/>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9"/>
  <p:tag name="KSO_WM_UNIT_COLOR_SCHEME_PARENT_PAGE" val="2_2"/>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0"/>
  <p:tag name="KSO_WM_UNIT_COLOR_SCHEME_PARENT_PAGE" val="2_2"/>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1"/>
  <p:tag name="KSO_WM_UNIT_COLOR_SCHEME_PARENT_PAGE" val="2_2"/>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2"/>
  <p:tag name="KSO_WM_UNIT_COLOR_SCHEME_PARENT_PAGE" val="2_2"/>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3"/>
  <p:tag name="KSO_WM_UNIT_COLOR_SCHEME_PARENT_PAGE" val="2_2"/>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4"/>
  <p:tag name="KSO_WM_UNIT_COLOR_SCHEME_PARENT_PAGE" val="2_2"/>
</p:tagLst>
</file>

<file path=ppt/tags/tag9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5"/>
  <p:tag name="KSO_WM_UNIT_COLOR_SCHEME_PARENT_PAGE" val="2_2"/>
</p:tagLst>
</file>

<file path=ppt/tags/tag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6"/>
  <p:tag name="KSO_WM_UNIT_COLOR_SCHEME_PARENT_PAGE" val="2_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166"/>
  <p:tag name="KSO_WM_UNIT_COLOR_SCHEME_PARENT_PAGE" val="2_1"/>
</p:tagLst>
</file>

<file path=ppt/tags/tag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7"/>
  <p:tag name="KSO_WM_UNIT_COLOR_SCHEME_PARENT_PAGE" val="2_2"/>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8"/>
  <p:tag name="KSO_WM_UNIT_COLOR_SCHEME_PARENT_PAGE" val="2_2"/>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9"/>
  <p:tag name="KSO_WM_UNIT_COLOR_SCHEME_PARENT_PAGE" val="2_2"/>
</p:tagLst>
</file>

<file path=ppt/tags/tag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0"/>
  <p:tag name="KSO_WM_UNIT_COLOR_SCHEME_PARENT_PAGE" val="2_2"/>
</p:tagLst>
</file>

<file path=ppt/tags/tag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1"/>
  <p:tag name="KSO_WM_UNIT_COLOR_SCHEME_PARENT_PAGE" val="2_2"/>
</p:tagLst>
</file>

<file path=ppt/tags/tag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2"/>
  <p:tag name="KSO_WM_UNIT_COLOR_SCHEME_PARENT_PAGE" val="2_2"/>
</p:tagLst>
</file>

<file path=ppt/tags/tag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3"/>
  <p:tag name="KSO_WM_UNIT_COLOR_SCHEME_PARENT_PAGE" val="2_2"/>
</p:tagLst>
</file>

<file path=ppt/tags/tag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4"/>
  <p:tag name="KSO_WM_UNIT_COLOR_SCHEME_PARENT_PAGE" val="2_2"/>
</p:tagLst>
</file>

<file path=ppt/tags/tag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5"/>
  <p:tag name="KSO_WM_UNIT_COLOR_SCHEME_PARENT_PAGE" val="2_2"/>
</p:tagLst>
</file>

<file path=ppt/tags/tag9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6"/>
  <p:tag name="KSO_WM_UNIT_COLOR_SCHEME_PARENT_PAGE" val="2_2"/>
</p:tagLst>
</file>

<file path=ppt/theme/theme1.xml><?xml version="1.0" encoding="utf-8"?>
<a:theme xmlns:a="http://schemas.openxmlformats.org/drawingml/2006/main" name="Office 主题​​">
  <a:themeElements>
    <a:clrScheme name="20189749">
      <a:dk1>
        <a:srgbClr val="000000"/>
      </a:dk1>
      <a:lt1>
        <a:srgbClr val="FFFFFF"/>
      </a:lt1>
      <a:dk2>
        <a:srgbClr val="2C75EB"/>
      </a:dk2>
      <a:lt2>
        <a:srgbClr val="F0F0F0"/>
      </a:lt2>
      <a:accent1>
        <a:srgbClr val="2C75EB"/>
      </a:accent1>
      <a:accent2>
        <a:srgbClr val="0A3A7F"/>
      </a:accent2>
      <a:accent3>
        <a:srgbClr val="FF8369"/>
      </a:accent3>
      <a:accent4>
        <a:srgbClr val="FFD159"/>
      </a:accent4>
      <a:accent5>
        <a:srgbClr val="76CACC"/>
      </a:accent5>
      <a:accent6>
        <a:srgbClr val="0A3A7F"/>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443">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xta1gxt1">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1882</Words>
  <Application>WPS 演示</Application>
  <PresentationFormat>宽屏</PresentationFormat>
  <Paragraphs>164</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vt:lpstr>
      <vt:lpstr>宋体</vt:lpstr>
      <vt:lpstr>Wingdings</vt:lpstr>
      <vt:lpstr>微软雅黑</vt:lpstr>
      <vt:lpstr>黑体</vt:lpstr>
      <vt:lpstr>Impact</vt:lpstr>
      <vt:lpstr>Calibri</vt:lpstr>
      <vt:lpstr>Arial Unicode MS</vt:lpstr>
      <vt:lpstr>Calibri Light</vt:lpstr>
      <vt:lpstr>等线</vt:lpstr>
      <vt:lpstr>Office 主题​​</vt:lpstr>
      <vt:lpstr>自定义设计方案</vt:lpstr>
      <vt:lpstr>Spatial Pyramid Pooling  in Deep Convolutional Networks  for Visual Recognition</vt:lpstr>
      <vt:lpstr>PowerPoint 演示文稿</vt:lpstr>
      <vt:lpstr>PowerPoint 演示文稿</vt:lpstr>
      <vt:lpstr>SPP提出背景</vt:lpstr>
      <vt:lpstr>PowerPoint 演示文稿</vt:lpstr>
      <vt:lpstr>PowerPoint 演示文稿</vt:lpstr>
      <vt:lpstr>PowerPoint 演示文稿</vt:lpstr>
      <vt:lpstr>背景</vt:lpstr>
      <vt:lpstr>PowerPoint 演示文稿</vt:lpstr>
      <vt:lpstr>PowerPoint 演示文稿</vt:lpstr>
      <vt:lpstr>背景</vt:lpstr>
      <vt:lpstr>PowerPoint 演示文稿</vt:lpstr>
      <vt:lpstr>PowerPoint 演示文稿</vt:lpstr>
      <vt:lpstr>意义</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void</dc:creator>
  <cp:lastModifiedBy>微软用户</cp:lastModifiedBy>
  <cp:revision>135</cp:revision>
  <dcterms:created xsi:type="dcterms:W3CDTF">2017-08-03T09:01:00Z</dcterms:created>
  <dcterms:modified xsi:type="dcterms:W3CDTF">2019-04-14T11:11:19Z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