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1" r:id="rId4"/>
    <p:sldId id="262" r:id="rId5"/>
    <p:sldId id="263" r:id="rId6"/>
    <p:sldId id="258" r:id="rId7"/>
    <p:sldId id="260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7" d="100"/>
          <a:sy n="77" d="100"/>
        </p:scale>
        <p:origin x="-648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6D677-B619-4507-A9DE-1F11AC22F4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41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0FB45-F6D9-47AF-BD0B-04E38FCC1A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12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5CA04-3333-4CCF-8DD2-BE9193A8BA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229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0448F-F391-427A-AE58-13710DA03F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17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147483647 w 2706"/>
              <a:gd name="T1" fmla="*/ 0 h 640"/>
              <a:gd name="T2" fmla="*/ 2147483647 w 2706"/>
              <a:gd name="T3" fmla="*/ 0 h 640"/>
              <a:gd name="T4" fmla="*/ 2147483647 w 2706"/>
              <a:gd name="T5" fmla="*/ 2147483647 h 640"/>
              <a:gd name="T6" fmla="*/ 2147483647 w 2706"/>
              <a:gd name="T7" fmla="*/ 2147483647 h 640"/>
              <a:gd name="T8" fmla="*/ 2147483647 w 2706"/>
              <a:gd name="T9" fmla="*/ 2147483647 h 640"/>
              <a:gd name="T10" fmla="*/ 2147483647 w 2706"/>
              <a:gd name="T11" fmla="*/ 2147483647 h 640"/>
              <a:gd name="T12" fmla="*/ 2147483647 w 2706"/>
              <a:gd name="T13" fmla="*/ 2147483647 h 640"/>
              <a:gd name="T14" fmla="*/ 2147483647 w 2706"/>
              <a:gd name="T15" fmla="*/ 2147483647 h 640"/>
              <a:gd name="T16" fmla="*/ 2147483647 w 2706"/>
              <a:gd name="T17" fmla="*/ 2147483647 h 640"/>
              <a:gd name="T18" fmla="*/ 2147483647 w 2706"/>
              <a:gd name="T19" fmla="*/ 2147483647 h 640"/>
              <a:gd name="T20" fmla="*/ 2147483647 w 2706"/>
              <a:gd name="T21" fmla="*/ 2147483647 h 640"/>
              <a:gd name="T22" fmla="*/ 2147483647 w 2706"/>
              <a:gd name="T23" fmla="*/ 2147483647 h 640"/>
              <a:gd name="T24" fmla="*/ 2147483647 w 2706"/>
              <a:gd name="T25" fmla="*/ 2147483647 h 640"/>
              <a:gd name="T26" fmla="*/ 2147483647 w 2706"/>
              <a:gd name="T27" fmla="*/ 2147483647 h 640"/>
              <a:gd name="T28" fmla="*/ 2147483647 w 2706"/>
              <a:gd name="T29" fmla="*/ 2147483647 h 640"/>
              <a:gd name="T30" fmla="*/ 2147483647 w 2706"/>
              <a:gd name="T31" fmla="*/ 2147483647 h 640"/>
              <a:gd name="T32" fmla="*/ 2147483647 w 2706"/>
              <a:gd name="T33" fmla="*/ 2147483647 h 640"/>
              <a:gd name="T34" fmla="*/ 2147483647 w 2706"/>
              <a:gd name="T35" fmla="*/ 2147483647 h 640"/>
              <a:gd name="T36" fmla="*/ 0 w 2706"/>
              <a:gd name="T37" fmla="*/ 2147483647 h 640"/>
              <a:gd name="T38" fmla="*/ 0 w 2706"/>
              <a:gd name="T39" fmla="*/ 2147483647 h 640"/>
              <a:gd name="T40" fmla="*/ 2147483647 w 2706"/>
              <a:gd name="T41" fmla="*/ 2147483647 h 640"/>
              <a:gd name="T42" fmla="*/ 2147483647 w 2706"/>
              <a:gd name="T43" fmla="*/ 2147483647 h 640"/>
              <a:gd name="T44" fmla="*/ 2147483647 w 2706"/>
              <a:gd name="T45" fmla="*/ 2147483647 h 640"/>
              <a:gd name="T46" fmla="*/ 2147483647 w 2706"/>
              <a:gd name="T47" fmla="*/ 2147483647 h 640"/>
              <a:gd name="T48" fmla="*/ 2147483647 w 2706"/>
              <a:gd name="T49" fmla="*/ 2147483647 h 640"/>
              <a:gd name="T50" fmla="*/ 2147483647 w 2706"/>
              <a:gd name="T51" fmla="*/ 2147483647 h 640"/>
              <a:gd name="T52" fmla="*/ 2147483647 w 2706"/>
              <a:gd name="T53" fmla="*/ 2147483647 h 640"/>
              <a:gd name="T54" fmla="*/ 2147483647 w 2706"/>
              <a:gd name="T55" fmla="*/ 2147483647 h 640"/>
              <a:gd name="T56" fmla="*/ 2147483647 w 2706"/>
              <a:gd name="T57" fmla="*/ 2147483647 h 640"/>
              <a:gd name="T58" fmla="*/ 2147483647 w 2706"/>
              <a:gd name="T59" fmla="*/ 2147483647 h 640"/>
              <a:gd name="T60" fmla="*/ 2147483647 w 2706"/>
              <a:gd name="T61" fmla="*/ 2147483647 h 640"/>
              <a:gd name="T62" fmla="*/ 2147483647 w 2706"/>
              <a:gd name="T63" fmla="*/ 2147483647 h 640"/>
              <a:gd name="T64" fmla="*/ 2147483647 w 2706"/>
              <a:gd name="T65" fmla="*/ 2147483647 h 640"/>
              <a:gd name="T66" fmla="*/ 2147483647 w 2706"/>
              <a:gd name="T67" fmla="*/ 2147483647 h 640"/>
              <a:gd name="T68" fmla="*/ 2147483647 w 2706"/>
              <a:gd name="T69" fmla="*/ 2147483647 h 640"/>
              <a:gd name="T70" fmla="*/ 2147483647 w 2706"/>
              <a:gd name="T71" fmla="*/ 2147483647 h 640"/>
              <a:gd name="T72" fmla="*/ 2147483647 w 2706"/>
              <a:gd name="T73" fmla="*/ 2147483647 h 640"/>
              <a:gd name="T74" fmla="*/ 2147483647 w 2706"/>
              <a:gd name="T75" fmla="*/ 2147483647 h 640"/>
              <a:gd name="T76" fmla="*/ 2147483647 w 2706"/>
              <a:gd name="T77" fmla="*/ 2147483647 h 640"/>
              <a:gd name="T78" fmla="*/ 2147483647 w 2706"/>
              <a:gd name="T79" fmla="*/ 2147483647 h 640"/>
              <a:gd name="T80" fmla="*/ 2147483647 w 2706"/>
              <a:gd name="T81" fmla="*/ 2147483647 h 640"/>
              <a:gd name="T82" fmla="*/ 2147483647 w 2706"/>
              <a:gd name="T83" fmla="*/ 2147483647 h 640"/>
              <a:gd name="T84" fmla="*/ 2147483647 w 2706"/>
              <a:gd name="T85" fmla="*/ 2147483647 h 640"/>
              <a:gd name="T86" fmla="*/ 2147483647 w 2706"/>
              <a:gd name="T87" fmla="*/ 2147483647 h 640"/>
              <a:gd name="T88" fmla="*/ 2147483647 w 2706"/>
              <a:gd name="T89" fmla="*/ 2147483647 h 640"/>
              <a:gd name="T90" fmla="*/ 2147483647 w 2706"/>
              <a:gd name="T91" fmla="*/ 2147483647 h 640"/>
              <a:gd name="T92" fmla="*/ 2147483647 w 2706"/>
              <a:gd name="T93" fmla="*/ 2147483647 h 640"/>
              <a:gd name="T94" fmla="*/ 2147483647 w 2706"/>
              <a:gd name="T95" fmla="*/ 2147483647 h 640"/>
              <a:gd name="T96" fmla="*/ 2147483647 w 2706"/>
              <a:gd name="T97" fmla="*/ 2147483647 h 640"/>
              <a:gd name="T98" fmla="*/ 2147483647 w 2706"/>
              <a:gd name="T99" fmla="*/ 2147483647 h 640"/>
              <a:gd name="T100" fmla="*/ 2147483647 w 2706"/>
              <a:gd name="T101" fmla="*/ 2147483647 h 640"/>
              <a:gd name="T102" fmla="*/ 2147483647 w 2706"/>
              <a:gd name="T103" fmla="*/ 2147483647 h 640"/>
              <a:gd name="T104" fmla="*/ 2147483647 w 2706"/>
              <a:gd name="T105" fmla="*/ 2147483647 h 640"/>
              <a:gd name="T106" fmla="*/ 2147483647 w 2706"/>
              <a:gd name="T107" fmla="*/ 0 h 640"/>
              <a:gd name="T108" fmla="*/ 2147483647 w 2706"/>
              <a:gd name="T109" fmla="*/ 0 h 640"/>
              <a:gd name="T110" fmla="*/ 2147483647 w 2706"/>
              <a:gd name="T111" fmla="*/ 0 h 640"/>
              <a:gd name="T112" fmla="*/ 2147483647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2147483647 w 5216"/>
              <a:gd name="T1" fmla="*/ 2147483647 h 762"/>
              <a:gd name="T2" fmla="*/ 2147483647 w 5216"/>
              <a:gd name="T3" fmla="*/ 2147483647 h 762"/>
              <a:gd name="T4" fmla="*/ 2147483647 w 5216"/>
              <a:gd name="T5" fmla="*/ 2147483647 h 762"/>
              <a:gd name="T6" fmla="*/ 2147483647 w 5216"/>
              <a:gd name="T7" fmla="*/ 2147483647 h 762"/>
              <a:gd name="T8" fmla="*/ 2147483647 w 5216"/>
              <a:gd name="T9" fmla="*/ 2147483647 h 762"/>
              <a:gd name="T10" fmla="*/ 2147483647 w 5216"/>
              <a:gd name="T11" fmla="*/ 2147483647 h 762"/>
              <a:gd name="T12" fmla="*/ 2147483647 w 5216"/>
              <a:gd name="T13" fmla="*/ 2147483647 h 762"/>
              <a:gd name="T14" fmla="*/ 2147483647 w 5216"/>
              <a:gd name="T15" fmla="*/ 2147483647 h 762"/>
              <a:gd name="T16" fmla="*/ 2147483647 w 5216"/>
              <a:gd name="T17" fmla="*/ 2147483647 h 762"/>
              <a:gd name="T18" fmla="*/ 2147483647 w 5216"/>
              <a:gd name="T19" fmla="*/ 2147483647 h 762"/>
              <a:gd name="T20" fmla="*/ 2147483647 w 5216"/>
              <a:gd name="T21" fmla="*/ 2147483647 h 762"/>
              <a:gd name="T22" fmla="*/ 2147483647 w 5216"/>
              <a:gd name="T23" fmla="*/ 2147483647 h 762"/>
              <a:gd name="T24" fmla="*/ 2147483647 w 5216"/>
              <a:gd name="T25" fmla="*/ 2147483647 h 762"/>
              <a:gd name="T26" fmla="*/ 2147483647 w 5216"/>
              <a:gd name="T27" fmla="*/ 0 h 762"/>
              <a:gd name="T28" fmla="*/ 2147483647 w 5216"/>
              <a:gd name="T29" fmla="*/ 2147483647 h 762"/>
              <a:gd name="T30" fmla="*/ 2147483647 w 5216"/>
              <a:gd name="T31" fmla="*/ 2147483647 h 762"/>
              <a:gd name="T32" fmla="*/ 0 w 5216"/>
              <a:gd name="T33" fmla="*/ 2147483647 h 762"/>
              <a:gd name="T34" fmla="*/ 2147483647 w 5216"/>
              <a:gd name="T35" fmla="*/ 2147483647 h 762"/>
              <a:gd name="T36" fmla="*/ 2147483647 w 5216"/>
              <a:gd name="T37" fmla="*/ 2147483647 h 762"/>
              <a:gd name="T38" fmla="*/ 2147483647 w 5216"/>
              <a:gd name="T39" fmla="*/ 2147483647 h 762"/>
              <a:gd name="T40" fmla="*/ 2147483647 w 5216"/>
              <a:gd name="T41" fmla="*/ 2147483647 h 762"/>
              <a:gd name="T42" fmla="*/ 2147483647 w 5216"/>
              <a:gd name="T43" fmla="*/ 2147483647 h 762"/>
              <a:gd name="T44" fmla="*/ 2147483647 w 5216"/>
              <a:gd name="T45" fmla="*/ 2147483647 h 762"/>
              <a:gd name="T46" fmla="*/ 2147483647 w 5216"/>
              <a:gd name="T47" fmla="*/ 2147483647 h 762"/>
              <a:gd name="T48" fmla="*/ 2147483647 w 5216"/>
              <a:gd name="T49" fmla="*/ 2147483647 h 762"/>
              <a:gd name="T50" fmla="*/ 2147483647 w 5216"/>
              <a:gd name="T51" fmla="*/ 2147483647 h 762"/>
              <a:gd name="T52" fmla="*/ 2147483647 w 5216"/>
              <a:gd name="T53" fmla="*/ 2147483647 h 762"/>
              <a:gd name="T54" fmla="*/ 2147483647 w 5216"/>
              <a:gd name="T55" fmla="*/ 2147483647 h 762"/>
              <a:gd name="T56" fmla="*/ 2147483647 w 5216"/>
              <a:gd name="T57" fmla="*/ 2147483647 h 762"/>
              <a:gd name="T58" fmla="*/ 2147483647 w 5216"/>
              <a:gd name="T59" fmla="*/ 2147483647 h 762"/>
              <a:gd name="T60" fmla="*/ 2147483647 w 5216"/>
              <a:gd name="T61" fmla="*/ 2147483647 h 762"/>
              <a:gd name="T62" fmla="*/ 2147483647 w 5216"/>
              <a:gd name="T63" fmla="*/ 2147483647 h 762"/>
              <a:gd name="T64" fmla="*/ 2147483647 w 5216"/>
              <a:gd name="T65" fmla="*/ 2147483647 h 762"/>
              <a:gd name="T66" fmla="*/ 2147483647 w 5216"/>
              <a:gd name="T67" fmla="*/ 2147483647 h 762"/>
              <a:gd name="T68" fmla="*/ 2147483647 w 5216"/>
              <a:gd name="T69" fmla="*/ 2147483647 h 762"/>
              <a:gd name="T70" fmla="*/ 2147483647 w 5216"/>
              <a:gd name="T71" fmla="*/ 2147483647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2147483647 h 694"/>
              <a:gd name="T2" fmla="*/ 0 w 5144"/>
              <a:gd name="T3" fmla="*/ 2147483647 h 694"/>
              <a:gd name="T4" fmla="*/ 2147483647 w 5144"/>
              <a:gd name="T5" fmla="*/ 2147483647 h 694"/>
              <a:gd name="T6" fmla="*/ 2147483647 w 5144"/>
              <a:gd name="T7" fmla="*/ 2147483647 h 694"/>
              <a:gd name="T8" fmla="*/ 2147483647 w 5144"/>
              <a:gd name="T9" fmla="*/ 2147483647 h 694"/>
              <a:gd name="T10" fmla="*/ 2147483647 w 5144"/>
              <a:gd name="T11" fmla="*/ 2147483647 h 694"/>
              <a:gd name="T12" fmla="*/ 2147483647 w 5144"/>
              <a:gd name="T13" fmla="*/ 2147483647 h 694"/>
              <a:gd name="T14" fmla="*/ 2147483647 w 5144"/>
              <a:gd name="T15" fmla="*/ 2147483647 h 694"/>
              <a:gd name="T16" fmla="*/ 2147483647 w 5144"/>
              <a:gd name="T17" fmla="*/ 2147483647 h 694"/>
              <a:gd name="T18" fmla="*/ 2147483647 w 5144"/>
              <a:gd name="T19" fmla="*/ 2147483647 h 694"/>
              <a:gd name="T20" fmla="*/ 2147483647 w 5144"/>
              <a:gd name="T21" fmla="*/ 2147483647 h 694"/>
              <a:gd name="T22" fmla="*/ 2147483647 w 5144"/>
              <a:gd name="T23" fmla="*/ 2147483647 h 694"/>
              <a:gd name="T24" fmla="*/ 2147483647 w 5144"/>
              <a:gd name="T25" fmla="*/ 0 h 694"/>
              <a:gd name="T26" fmla="*/ 2147483647 w 5144"/>
              <a:gd name="T27" fmla="*/ 2147483647 h 694"/>
              <a:gd name="T28" fmla="*/ 2147483647 w 5144"/>
              <a:gd name="T29" fmla="*/ 2147483647 h 694"/>
              <a:gd name="T30" fmla="*/ 2147483647 w 5144"/>
              <a:gd name="T31" fmla="*/ 2147483647 h 694"/>
              <a:gd name="T32" fmla="*/ 2147483647 w 5144"/>
              <a:gd name="T33" fmla="*/ 2147483647 h 694"/>
              <a:gd name="T34" fmla="*/ 2147483647 w 5144"/>
              <a:gd name="T35" fmla="*/ 2147483647 h 694"/>
              <a:gd name="T36" fmla="*/ 2147483647 w 5144"/>
              <a:gd name="T37" fmla="*/ 2147483647 h 694"/>
              <a:gd name="T38" fmla="*/ 2147483647 w 5144"/>
              <a:gd name="T39" fmla="*/ 2147483647 h 694"/>
              <a:gd name="T40" fmla="*/ 2147483647 w 5144"/>
              <a:gd name="T41" fmla="*/ 2147483647 h 694"/>
              <a:gd name="T42" fmla="*/ 2147483647 w 5144"/>
              <a:gd name="T43" fmla="*/ 2147483647 h 694"/>
              <a:gd name="T44" fmla="*/ 2147483647 w 5144"/>
              <a:gd name="T45" fmla="*/ 2147483647 h 694"/>
              <a:gd name="T46" fmla="*/ 2147483647 w 5144"/>
              <a:gd name="T47" fmla="*/ 2147483647 h 694"/>
              <a:gd name="T48" fmla="*/ 2147483647 w 5144"/>
              <a:gd name="T49" fmla="*/ 2147483647 h 694"/>
              <a:gd name="T50" fmla="*/ 2147483647 w 5144"/>
              <a:gd name="T51" fmla="*/ 2147483647 h 694"/>
              <a:gd name="T52" fmla="*/ 2147483647 w 5144"/>
              <a:gd name="T53" fmla="*/ 2147483647 h 694"/>
              <a:gd name="T54" fmla="*/ 2147483647 w 5144"/>
              <a:gd name="T55" fmla="*/ 2147483647 h 694"/>
              <a:gd name="T56" fmla="*/ 2147483647 w 5144"/>
              <a:gd name="T57" fmla="*/ 2147483647 h 694"/>
              <a:gd name="T58" fmla="*/ 2147483647 w 5144"/>
              <a:gd name="T59" fmla="*/ 2147483647 h 694"/>
              <a:gd name="T60" fmla="*/ 2147483647 w 5144"/>
              <a:gd name="T61" fmla="*/ 2147483647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2147483647 h 584"/>
              <a:gd name="T2" fmla="*/ 0 w 3112"/>
              <a:gd name="T3" fmla="*/ 2147483647 h 584"/>
              <a:gd name="T4" fmla="*/ 2147483647 w 3112"/>
              <a:gd name="T5" fmla="*/ 2147483647 h 584"/>
              <a:gd name="T6" fmla="*/ 2147483647 w 3112"/>
              <a:gd name="T7" fmla="*/ 2147483647 h 584"/>
              <a:gd name="T8" fmla="*/ 2147483647 w 3112"/>
              <a:gd name="T9" fmla="*/ 2147483647 h 584"/>
              <a:gd name="T10" fmla="*/ 2147483647 w 3112"/>
              <a:gd name="T11" fmla="*/ 2147483647 h 584"/>
              <a:gd name="T12" fmla="*/ 2147483647 w 3112"/>
              <a:gd name="T13" fmla="*/ 2147483647 h 584"/>
              <a:gd name="T14" fmla="*/ 2147483647 w 3112"/>
              <a:gd name="T15" fmla="*/ 2147483647 h 584"/>
              <a:gd name="T16" fmla="*/ 2147483647 w 3112"/>
              <a:gd name="T17" fmla="*/ 2147483647 h 584"/>
              <a:gd name="T18" fmla="*/ 2147483647 w 3112"/>
              <a:gd name="T19" fmla="*/ 2147483647 h 584"/>
              <a:gd name="T20" fmla="*/ 2147483647 w 3112"/>
              <a:gd name="T21" fmla="*/ 2147483647 h 584"/>
              <a:gd name="T22" fmla="*/ 2147483647 w 3112"/>
              <a:gd name="T23" fmla="*/ 2147483647 h 584"/>
              <a:gd name="T24" fmla="*/ 2147483647 w 3112"/>
              <a:gd name="T25" fmla="*/ 2147483647 h 584"/>
              <a:gd name="T26" fmla="*/ 2147483647 w 3112"/>
              <a:gd name="T27" fmla="*/ 2147483647 h 584"/>
              <a:gd name="T28" fmla="*/ 2147483647 w 3112"/>
              <a:gd name="T29" fmla="*/ 2147483647 h 584"/>
              <a:gd name="T30" fmla="*/ 2147483647 w 3112"/>
              <a:gd name="T31" fmla="*/ 2147483647 h 584"/>
              <a:gd name="T32" fmla="*/ 2147483647 w 3112"/>
              <a:gd name="T33" fmla="*/ 2147483647 h 584"/>
              <a:gd name="T34" fmla="*/ 2147483647 w 3112"/>
              <a:gd name="T35" fmla="*/ 2147483647 h 584"/>
              <a:gd name="T36" fmla="*/ 2147483647 w 3112"/>
              <a:gd name="T37" fmla="*/ 2147483647 h 584"/>
              <a:gd name="T38" fmla="*/ 2147483647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2147483647 w 8196"/>
              <a:gd name="T1" fmla="*/ 2147483647 h 1192"/>
              <a:gd name="T2" fmla="*/ 2147483647 w 8196"/>
              <a:gd name="T3" fmla="*/ 2147483647 h 1192"/>
              <a:gd name="T4" fmla="*/ 2147483647 w 8196"/>
              <a:gd name="T5" fmla="*/ 2147483647 h 1192"/>
              <a:gd name="T6" fmla="*/ 2147483647 w 8196"/>
              <a:gd name="T7" fmla="*/ 2147483647 h 1192"/>
              <a:gd name="T8" fmla="*/ 2147483647 w 8196"/>
              <a:gd name="T9" fmla="*/ 2147483647 h 1192"/>
              <a:gd name="T10" fmla="*/ 2147483647 w 8196"/>
              <a:gd name="T11" fmla="*/ 2147483647 h 1192"/>
              <a:gd name="T12" fmla="*/ 2147483647 w 8196"/>
              <a:gd name="T13" fmla="*/ 2147483647 h 1192"/>
              <a:gd name="T14" fmla="*/ 2147483647 w 8196"/>
              <a:gd name="T15" fmla="*/ 2147483647 h 1192"/>
              <a:gd name="T16" fmla="*/ 2147483647 w 8196"/>
              <a:gd name="T17" fmla="*/ 2147483647 h 1192"/>
              <a:gd name="T18" fmla="*/ 2147483647 w 8196"/>
              <a:gd name="T19" fmla="*/ 2147483647 h 1192"/>
              <a:gd name="T20" fmla="*/ 2147483647 w 8196"/>
              <a:gd name="T21" fmla="*/ 2147483647 h 1192"/>
              <a:gd name="T22" fmla="*/ 2147483647 w 8196"/>
              <a:gd name="T23" fmla="*/ 2147483647 h 1192"/>
              <a:gd name="T24" fmla="*/ 2147483647 w 8196"/>
              <a:gd name="T25" fmla="*/ 2147483647 h 1192"/>
              <a:gd name="T26" fmla="*/ 2147483647 w 8196"/>
              <a:gd name="T27" fmla="*/ 2147483647 h 1192"/>
              <a:gd name="T28" fmla="*/ 2147483647 w 8196"/>
              <a:gd name="T29" fmla="*/ 2147483647 h 1192"/>
              <a:gd name="T30" fmla="*/ 2147483647 w 8196"/>
              <a:gd name="T31" fmla="*/ 2147483647 h 1192"/>
              <a:gd name="T32" fmla="*/ 2147483647 w 8196"/>
              <a:gd name="T33" fmla="*/ 2147483647 h 1192"/>
              <a:gd name="T34" fmla="*/ 2147483647 w 8196"/>
              <a:gd name="T35" fmla="*/ 2147483647 h 1192"/>
              <a:gd name="T36" fmla="*/ 2147483647 w 8196"/>
              <a:gd name="T37" fmla="*/ 2147483647 h 1192"/>
              <a:gd name="T38" fmla="*/ 2147483647 w 8196"/>
              <a:gd name="T39" fmla="*/ 2147483647 h 1192"/>
              <a:gd name="T40" fmla="*/ 2147483647 w 8196"/>
              <a:gd name="T41" fmla="*/ 2147483647 h 1192"/>
              <a:gd name="T42" fmla="*/ 2147483647 w 8196"/>
              <a:gd name="T43" fmla="*/ 2147483647 h 1192"/>
              <a:gd name="T44" fmla="*/ 2147483647 w 8196"/>
              <a:gd name="T45" fmla="*/ 0 h 1192"/>
              <a:gd name="T46" fmla="*/ 2147483647 w 8196"/>
              <a:gd name="T47" fmla="*/ 2147483647 h 1192"/>
              <a:gd name="T48" fmla="*/ 2147483647 w 8196"/>
              <a:gd name="T49" fmla="*/ 2147483647 h 1192"/>
              <a:gd name="T50" fmla="*/ 2147483647 w 8196"/>
              <a:gd name="T51" fmla="*/ 2147483647 h 1192"/>
              <a:gd name="T52" fmla="*/ 2147483647 w 8196"/>
              <a:gd name="T53" fmla="*/ 2147483647 h 1192"/>
              <a:gd name="T54" fmla="*/ 2147483647 w 8196"/>
              <a:gd name="T55" fmla="*/ 2147483647 h 1192"/>
              <a:gd name="T56" fmla="*/ 2147483647 w 8196"/>
              <a:gd name="T57" fmla="*/ 2147483647 h 1192"/>
              <a:gd name="T58" fmla="*/ 2147483647 w 8196"/>
              <a:gd name="T59" fmla="*/ 2147483647 h 1192"/>
              <a:gd name="T60" fmla="*/ 2147483647 w 8196"/>
              <a:gd name="T61" fmla="*/ 2147483647 h 1192"/>
              <a:gd name="T62" fmla="*/ 0 w 8196"/>
              <a:gd name="T63" fmla="*/ 2147483647 h 1192"/>
              <a:gd name="T64" fmla="*/ 2147483647 w 8196"/>
              <a:gd name="T65" fmla="*/ 2147483647 h 1192"/>
              <a:gd name="T66" fmla="*/ 2147483647 w 8196"/>
              <a:gd name="T67" fmla="*/ 2147483647 h 1192"/>
              <a:gd name="T68" fmla="*/ 2147483647 w 8196"/>
              <a:gd name="T69" fmla="*/ 2147483647 h 1192"/>
              <a:gd name="T70" fmla="*/ 2147483647 w 8196"/>
              <a:gd name="T71" fmla="*/ 2147483647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98869-532C-41BF-A4CD-662440CA6D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21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FA1F2-312E-4FE2-9436-B5CCAB136C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91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EAE5A-00A6-4F94-BC3A-D82B1D96C7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6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BC48A-1736-4EB7-8BFC-403DE5012A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1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AEE90-BD14-4255-99DF-8C5BCF69CB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064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77163-F281-47F7-977F-EE74B713E9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59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EC08B-CDE7-413D-999D-8FA6BF536C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43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34EF494-F7E8-4FC3-BC9D-DAA89FA842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8" r:id="rId2"/>
    <p:sldLayoutId id="2147483844" r:id="rId3"/>
    <p:sldLayoutId id="2147483839" r:id="rId4"/>
    <p:sldLayoutId id="2147483840" r:id="rId5"/>
    <p:sldLayoutId id="2147483841" r:id="rId6"/>
    <p:sldLayoutId id="2147483845" r:id="rId7"/>
    <p:sldLayoutId id="2147483846" r:id="rId8"/>
    <p:sldLayoutId id="2147483847" r:id="rId9"/>
    <p:sldLayoutId id="2147483842" r:id="rId10"/>
    <p:sldLayoutId id="21474838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gliu@cad.zju.edu.cn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ad.zju.edu.cn/home/xgliu/C201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d.zju.edu.cn/home/xgliu/C201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hyperlink" Target="http://10.77.30.31/" TargetMode="Externa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9050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chemeClr val="tx1"/>
                </a:solidFill>
                <a:ea typeface="楷体_GB2312" pitchFamily="49" charset="-122"/>
              </a:rPr>
              <a:t>  C</a:t>
            </a:r>
            <a:r>
              <a:rPr lang="zh-CN" altLang="en-US" b="1" smtClean="0">
                <a:solidFill>
                  <a:schemeClr val="tx1"/>
                </a:solidFill>
                <a:ea typeface="楷体_GB2312" pitchFamily="49" charset="-122"/>
              </a:rPr>
              <a:t>程序设计基础与实验</a:t>
            </a:r>
            <a:endParaRPr lang="en-US" altLang="zh-CN" sz="3600" b="1" smtClean="0">
              <a:solidFill>
                <a:schemeClr val="tx1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565400"/>
            <a:ext cx="7902575" cy="3529013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主讲教师： 刘新国 </a:t>
            </a:r>
            <a:r>
              <a:rPr lang="zh-CN" altLang="en-US" sz="2800" b="1" dirty="0" smtClean="0">
                <a:latin typeface="Arial" charset="0"/>
                <a:ea typeface="楷体_GB2312" pitchFamily="49" charset="-122"/>
              </a:rPr>
              <a:t>       </a:t>
            </a:r>
            <a:endParaRPr lang="en-US" altLang="zh-CN" sz="2800" b="1" dirty="0" smtClean="0">
              <a:latin typeface="Arial" charset="0"/>
              <a:ea typeface="楷体_GB2312" pitchFamily="49" charset="-122"/>
            </a:endParaRPr>
          </a:p>
          <a:p>
            <a:pPr algn="l" eaLnBrk="1" hangingPunct="1"/>
            <a:r>
              <a:rPr lang="en-US" altLang="zh-CN" sz="2800" b="1" dirty="0" smtClean="0">
                <a:latin typeface="Arial" charset="0"/>
                <a:ea typeface="楷体_GB2312" pitchFamily="49" charset="-122"/>
              </a:rPr>
              <a:t>E-mail:  </a:t>
            </a:r>
            <a:r>
              <a:rPr lang="en-US" altLang="zh-CN" sz="2800" b="1" dirty="0" smtClean="0">
                <a:solidFill>
                  <a:schemeClr val="hlink"/>
                </a:solidFill>
                <a:latin typeface="Arial" charset="0"/>
                <a:ea typeface="楷体_GB2312" pitchFamily="49" charset="-122"/>
                <a:hlinkClick r:id="rId3"/>
              </a:rPr>
              <a:t>xgliu@cad.zju.edu.cn</a:t>
            </a:r>
            <a:endParaRPr lang="en-US" altLang="zh-CN" sz="2800" b="1" dirty="0" smtClean="0">
              <a:solidFill>
                <a:schemeClr val="hlink"/>
              </a:solidFill>
              <a:latin typeface="Arial" charset="0"/>
              <a:ea typeface="楷体_GB2312" pitchFamily="49" charset="-122"/>
            </a:endParaRPr>
          </a:p>
          <a:p>
            <a:pPr algn="l" eaLnBrk="1" hangingPunct="1"/>
            <a:r>
              <a:rPr lang="en-US" altLang="zh-CN" sz="2800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Phone: 138 5811 5132</a:t>
            </a:r>
          </a:p>
          <a:p>
            <a:pPr algn="l" eaLnBrk="1" hangingPunct="1"/>
            <a:r>
              <a:rPr lang="en-US" altLang="zh-CN" sz="2800" b="1" dirty="0" smtClean="0">
                <a:solidFill>
                  <a:srgbClr val="009900"/>
                </a:solidFill>
                <a:latin typeface="Arial" charset="0"/>
                <a:ea typeface="楷体_GB2312" pitchFamily="49" charset="-122"/>
              </a:rPr>
              <a:t>Office</a:t>
            </a:r>
            <a:r>
              <a:rPr lang="zh-CN" altLang="en-US" sz="2800" b="1" dirty="0" smtClean="0">
                <a:solidFill>
                  <a:srgbClr val="009900"/>
                </a:solidFill>
                <a:latin typeface="Arial" charset="0"/>
                <a:ea typeface="楷体_GB2312" pitchFamily="49" charset="-122"/>
              </a:rPr>
              <a:t>：</a:t>
            </a:r>
            <a:r>
              <a:rPr lang="zh-CN" altLang="en-US" sz="2800" b="1" dirty="0">
                <a:solidFill>
                  <a:srgbClr val="009900"/>
                </a:solidFill>
                <a:latin typeface="Arial" charset="0"/>
                <a:ea typeface="楷体_GB2312" pitchFamily="49" charset="-122"/>
              </a:rPr>
              <a:t>紫金</a:t>
            </a:r>
            <a:r>
              <a:rPr lang="zh-CN" altLang="en-US" sz="2800" b="1" dirty="0" smtClean="0">
                <a:solidFill>
                  <a:srgbClr val="009900"/>
                </a:solidFill>
                <a:latin typeface="Arial" charset="0"/>
                <a:ea typeface="楷体_GB2312" pitchFamily="49" charset="-122"/>
              </a:rPr>
              <a:t>港、蒙民伟楼</a:t>
            </a:r>
            <a:r>
              <a:rPr lang="en-US" altLang="zh-CN" sz="2800" b="1" dirty="0" smtClean="0">
                <a:solidFill>
                  <a:srgbClr val="009900"/>
                </a:solidFill>
                <a:latin typeface="Arial" charset="0"/>
                <a:ea typeface="楷体_GB2312" pitchFamily="49" charset="-122"/>
              </a:rPr>
              <a:t>524</a:t>
            </a:r>
          </a:p>
          <a:p>
            <a:pPr algn="l" eaLnBrk="1" hangingPunct="1"/>
            <a:r>
              <a:rPr lang="en-US" altLang="zh-CN" sz="2800" b="1" dirty="0" smtClean="0">
                <a:solidFill>
                  <a:srgbClr val="009900"/>
                </a:solidFill>
                <a:latin typeface="Arial" charset="0"/>
                <a:ea typeface="楷体_GB2312" pitchFamily="49" charset="-122"/>
              </a:rPr>
              <a:t>              CAD&amp;CG</a:t>
            </a:r>
            <a:r>
              <a:rPr lang="zh-CN" altLang="en-US" sz="2800" b="1" dirty="0" smtClean="0">
                <a:solidFill>
                  <a:srgbClr val="009900"/>
                </a:solidFill>
                <a:latin typeface="Arial" charset="0"/>
                <a:ea typeface="楷体_GB2312" pitchFamily="49" charset="-122"/>
              </a:rPr>
              <a:t>国家重点实验室</a:t>
            </a:r>
            <a:endParaRPr lang="en-US" altLang="zh-CN" sz="2800" b="1" dirty="0" smtClean="0">
              <a:solidFill>
                <a:srgbClr val="009900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2988" y="5302250"/>
            <a:ext cx="7489825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楷体_GB2312" pitchFamily="49" charset="-122"/>
              </a:rPr>
              <a:t>课程通知、主页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楷体_GB2312" pitchFamily="49" charset="-122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楷体_GB2312" pitchFamily="49" charset="-122"/>
                <a:hlinkClick r:id="rId4"/>
              </a:rPr>
              <a:t>http://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  <a:hlinkClick r:id="rId4"/>
              </a:rPr>
              <a:t>www.cad.zju.edu.cn/home/xgliu/C2014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 </a:t>
            </a:r>
          </a:p>
          <a:p>
            <a:pPr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QQ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群：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245543596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（问题答案：</a:t>
            </a:r>
            <a:r>
              <a:rPr lang="en-US" altLang="zh-CN" dirty="0" err="1" smtClean="0"/>
              <a:t>xinguoliu</a:t>
            </a:r>
            <a:r>
              <a:rPr lang="zh-CN" altLang="en-US" dirty="0" smtClean="0"/>
              <a:t>）</a:t>
            </a:r>
            <a:endParaRPr lang="en-US" altLang="zh-CN" b="1" dirty="0" smtClean="0">
              <a:solidFill>
                <a:srgbClr val="FF0000"/>
              </a:solidFill>
              <a:latin typeface="Arial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484784"/>
            <a:ext cx="8424936" cy="470898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楷体_GB2312" pitchFamily="49" charset="-122"/>
              </a:rPr>
              <a:t>课程通知、主页</a:t>
            </a:r>
            <a:r>
              <a:rPr lang="en-US" altLang="zh-CN" sz="6000" b="1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楷体_GB2312" pitchFamily="49" charset="-122"/>
              </a:rPr>
              <a:t>: </a:t>
            </a:r>
            <a:r>
              <a:rPr lang="en-US" altLang="zh-CN" sz="6000" b="1" dirty="0">
                <a:solidFill>
                  <a:srgbClr val="FF0000"/>
                </a:solidFill>
                <a:latin typeface="Arial" charset="0"/>
                <a:ea typeface="楷体_GB2312" pitchFamily="49" charset="-122"/>
                <a:hlinkClick r:id="rId2"/>
              </a:rPr>
              <a:t>http://</a:t>
            </a:r>
            <a:r>
              <a:rPr lang="en-US" altLang="zh-CN" sz="6000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  <a:hlinkClick r:id="rId2"/>
              </a:rPr>
              <a:t>www.cad.zju.edu.cn/home/xgliu/C2014</a:t>
            </a:r>
            <a:r>
              <a:rPr lang="en-US" altLang="zh-CN" sz="6000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 </a:t>
            </a:r>
          </a:p>
          <a:p>
            <a:pPr>
              <a:defRPr/>
            </a:pPr>
            <a:r>
              <a:rPr lang="en-US" altLang="zh-CN" sz="6000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QQ</a:t>
            </a:r>
            <a:r>
              <a:rPr lang="zh-CN" altLang="en-US" sz="6000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群：</a:t>
            </a:r>
            <a:r>
              <a:rPr lang="en-US" altLang="zh-CN" sz="6000" dirty="0" smtClean="0">
                <a:solidFill>
                  <a:schemeClr val="bg2">
                    <a:lumMod val="10000"/>
                  </a:schemeClr>
                </a:solidFill>
              </a:rPr>
              <a:t>245543596</a:t>
            </a:r>
            <a:r>
              <a:rPr lang="en-US" altLang="zh-CN" sz="6000" dirty="0" smtClean="0"/>
              <a:t> </a:t>
            </a:r>
            <a:r>
              <a:rPr lang="en-US" altLang="zh-CN" sz="6000" dirty="0" smtClean="0"/>
              <a:t>       </a:t>
            </a:r>
            <a:r>
              <a:rPr lang="zh-CN" altLang="en-US" sz="6000" dirty="0" smtClean="0"/>
              <a:t>问题</a:t>
            </a:r>
            <a:r>
              <a:rPr lang="zh-CN" altLang="en-US" sz="6000" dirty="0" smtClean="0"/>
              <a:t>答案：</a:t>
            </a:r>
            <a:r>
              <a:rPr lang="en-US" altLang="zh-CN" sz="6000" dirty="0" err="1" smtClean="0"/>
              <a:t>xinguoliu</a:t>
            </a:r>
            <a:endParaRPr lang="en-US" altLang="zh-CN" sz="6000" b="1" dirty="0" smtClean="0">
              <a:solidFill>
                <a:srgbClr val="FF0000"/>
              </a:solidFill>
              <a:latin typeface="Arial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5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课程介绍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1538" y="1988840"/>
            <a:ext cx="7408862" cy="4137323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latin typeface="+mn-ea"/>
              </a:rPr>
              <a:t>C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语言及其编程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技术</a:t>
            </a:r>
            <a:endParaRPr lang="en-US" altLang="zh-CN" sz="28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2800" b="1" dirty="0" smtClean="0">
                <a:solidFill>
                  <a:srgbClr val="009900"/>
                </a:solidFill>
                <a:latin typeface="+mn-ea"/>
              </a:rPr>
              <a:t>基本</a:t>
            </a:r>
            <a:r>
              <a:rPr lang="zh-CN" altLang="en-US" sz="2800" b="1" dirty="0">
                <a:solidFill>
                  <a:srgbClr val="009900"/>
                </a:solidFill>
                <a:latin typeface="+mn-ea"/>
              </a:rPr>
              <a:t>的问题求解</a:t>
            </a:r>
            <a:r>
              <a:rPr lang="zh-CN" altLang="en-US" sz="2800" b="1" dirty="0" smtClean="0">
                <a:solidFill>
                  <a:srgbClr val="009900"/>
                </a:solidFill>
                <a:latin typeface="+mn-ea"/>
              </a:rPr>
              <a:t>算法</a:t>
            </a:r>
            <a:endParaRPr lang="en-US" altLang="zh-CN" sz="2800" b="1" dirty="0" smtClean="0">
              <a:solidFill>
                <a:srgbClr val="009900"/>
              </a:solidFill>
              <a:latin typeface="+mn-ea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理解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高级程序设计语言的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结构</a:t>
            </a:r>
            <a:endParaRPr lang="en-US" altLang="zh-CN" sz="28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2800" b="1" dirty="0" smtClean="0">
                <a:solidFill>
                  <a:srgbClr val="009900"/>
                </a:solidFill>
                <a:latin typeface="+mn-ea"/>
              </a:rPr>
              <a:t>掌握</a:t>
            </a:r>
            <a:r>
              <a:rPr lang="zh-CN" altLang="en-US" sz="2800" b="1" dirty="0">
                <a:solidFill>
                  <a:srgbClr val="009900"/>
                </a:solidFill>
                <a:latin typeface="+mn-ea"/>
              </a:rPr>
              <a:t>基本的程序设计过程和</a:t>
            </a:r>
            <a:r>
              <a:rPr lang="zh-CN" altLang="en-US" sz="2800" b="1" dirty="0" smtClean="0">
                <a:solidFill>
                  <a:srgbClr val="009900"/>
                </a:solidFill>
                <a:latin typeface="+mn-ea"/>
              </a:rPr>
              <a:t>技巧</a:t>
            </a:r>
            <a:endParaRPr lang="en-US" altLang="zh-CN" sz="2800" b="1" dirty="0" smtClean="0">
              <a:solidFill>
                <a:srgbClr val="009900"/>
              </a:solidFill>
              <a:latin typeface="+mn-ea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具备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初步的高级语言程序设计能力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2800" b="1" dirty="0" smtClean="0">
              <a:solidFill>
                <a:schemeClr val="tx1"/>
              </a:solidFill>
              <a:latin typeface="+mn-ea"/>
            </a:endParaRPr>
          </a:p>
          <a:p>
            <a:endParaRPr lang="en-US" sz="28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09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课程介绍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1538" y="1988840"/>
            <a:ext cx="7408862" cy="4137323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课程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</a:rPr>
              <a:t>内容主要包括</a:t>
            </a: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：</a:t>
            </a:r>
            <a:endParaRPr lang="en-US" altLang="zh-CN" sz="3200" b="1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en-US" sz="2800" b="1" dirty="0" smtClean="0">
                <a:solidFill>
                  <a:srgbClr val="009900"/>
                </a:solidFill>
                <a:latin typeface="+mn-ea"/>
              </a:rPr>
              <a:t>数据</a:t>
            </a:r>
            <a:r>
              <a:rPr lang="zh-CN" altLang="en-US" sz="2800" b="1" dirty="0">
                <a:solidFill>
                  <a:srgbClr val="009900"/>
                </a:solidFill>
                <a:latin typeface="+mn-ea"/>
              </a:rPr>
              <a:t>基本类型与</a:t>
            </a:r>
            <a:r>
              <a:rPr lang="zh-CN" altLang="en-US" sz="2800" b="1" dirty="0" smtClean="0">
                <a:solidFill>
                  <a:srgbClr val="009900"/>
                </a:solidFill>
                <a:latin typeface="+mn-ea"/>
              </a:rPr>
              <a:t>表达</a:t>
            </a:r>
            <a:endParaRPr lang="en-US" altLang="zh-CN" sz="2800" b="1" dirty="0" smtClean="0">
              <a:solidFill>
                <a:srgbClr val="009900"/>
              </a:solidFill>
              <a:latin typeface="+mn-ea"/>
            </a:endParaRPr>
          </a:p>
          <a:p>
            <a:pPr lvl="1"/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程序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基本流程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控制</a:t>
            </a:r>
            <a:endParaRPr lang="en-US" altLang="zh-CN" sz="2800" b="1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en-US" sz="2800" b="1" dirty="0" smtClean="0">
                <a:solidFill>
                  <a:srgbClr val="009900"/>
                </a:solidFill>
                <a:latin typeface="+mn-ea"/>
              </a:rPr>
              <a:t>函数</a:t>
            </a:r>
            <a:r>
              <a:rPr lang="zh-CN" altLang="en-US" sz="2800" b="1" dirty="0">
                <a:solidFill>
                  <a:srgbClr val="009900"/>
                </a:solidFill>
                <a:latin typeface="+mn-ea"/>
              </a:rPr>
              <a:t>及程序模块化</a:t>
            </a:r>
            <a:r>
              <a:rPr lang="zh-CN" altLang="en-US" sz="2800" b="1" dirty="0" smtClean="0">
                <a:solidFill>
                  <a:srgbClr val="009900"/>
                </a:solidFill>
                <a:latin typeface="+mn-ea"/>
              </a:rPr>
              <a:t>控制</a:t>
            </a:r>
            <a:endParaRPr lang="en-US" altLang="zh-CN" sz="2800" b="1" dirty="0" smtClean="0">
              <a:solidFill>
                <a:srgbClr val="009900"/>
              </a:solidFill>
              <a:latin typeface="+mn-ea"/>
            </a:endParaRPr>
          </a:p>
          <a:p>
            <a:pPr lvl="1"/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数组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与文件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应用</a:t>
            </a:r>
            <a:endParaRPr lang="en-US" altLang="zh-CN" sz="2800" b="1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en-US" sz="2800" b="1" dirty="0" smtClean="0">
                <a:solidFill>
                  <a:srgbClr val="009900"/>
                </a:solidFill>
                <a:latin typeface="+mn-ea"/>
              </a:rPr>
              <a:t>算法</a:t>
            </a:r>
            <a:r>
              <a:rPr lang="zh-CN" altLang="en-US" sz="2800" b="1" dirty="0">
                <a:solidFill>
                  <a:srgbClr val="009900"/>
                </a:solidFill>
                <a:latin typeface="+mn-ea"/>
              </a:rPr>
              <a:t>基础</a:t>
            </a:r>
            <a:r>
              <a:rPr lang="zh-CN" altLang="en-US" sz="2800" b="1" dirty="0" smtClean="0">
                <a:solidFill>
                  <a:srgbClr val="009900"/>
                </a:solidFill>
                <a:latin typeface="+mn-ea"/>
              </a:rPr>
              <a:t>等</a:t>
            </a:r>
            <a:endParaRPr lang="en-US" sz="2800" b="1" dirty="0">
              <a:solidFill>
                <a:srgbClr val="009900"/>
              </a:solidFill>
              <a:latin typeface="+mn-ea"/>
            </a:endParaRPr>
          </a:p>
          <a:p>
            <a:endParaRPr lang="en-US" sz="32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60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课程介绍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1538" y="1988840"/>
            <a:ext cx="7408862" cy="4137323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  <a:latin typeface="+mn-ea"/>
              </a:rPr>
              <a:t>授课方式与要求</a:t>
            </a: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：</a:t>
            </a:r>
            <a:endParaRPr lang="en-US" altLang="zh-CN" sz="3200" b="1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en-US" sz="3000" b="1" dirty="0" smtClean="0">
                <a:solidFill>
                  <a:srgbClr val="009900"/>
                </a:solidFill>
                <a:latin typeface="+mn-ea"/>
              </a:rPr>
              <a:t>课堂</a:t>
            </a:r>
            <a:r>
              <a:rPr lang="zh-CN" altLang="en-US" sz="3000" b="1" dirty="0">
                <a:solidFill>
                  <a:srgbClr val="009900"/>
                </a:solidFill>
                <a:latin typeface="+mn-ea"/>
              </a:rPr>
              <a:t>讲授</a:t>
            </a:r>
            <a:r>
              <a:rPr lang="zh-CN" altLang="en-US" sz="3000" b="1" dirty="0" smtClean="0">
                <a:solidFill>
                  <a:srgbClr val="009900"/>
                </a:solidFill>
                <a:latin typeface="+mn-ea"/>
              </a:rPr>
              <a:t>为主</a:t>
            </a:r>
            <a:endParaRPr lang="en-US" altLang="zh-CN" sz="3000" b="1" dirty="0" smtClean="0">
              <a:solidFill>
                <a:srgbClr val="009900"/>
              </a:solidFill>
              <a:latin typeface="+mn-ea"/>
            </a:endParaRPr>
          </a:p>
          <a:p>
            <a:pPr lvl="1"/>
            <a:r>
              <a:rPr lang="en-US" altLang="zh-CN" sz="3000" b="1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</a:rPr>
              <a:t>次专题研讨课（利用上机实验时间</a:t>
            </a:r>
            <a:r>
              <a:rPr lang="zh-CN" altLang="en-US" sz="3000" b="1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3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3200" b="1" dirty="0" smtClean="0">
                <a:solidFill>
                  <a:srgbClr val="009900"/>
                </a:solidFill>
                <a:latin typeface="+mn-ea"/>
              </a:rPr>
              <a:t>课后作业</a:t>
            </a:r>
            <a:r>
              <a:rPr lang="zh-CN" altLang="en-US" sz="3200" b="1" dirty="0">
                <a:solidFill>
                  <a:srgbClr val="009900"/>
                </a:solidFill>
                <a:latin typeface="+mn-ea"/>
              </a:rPr>
              <a:t>、</a:t>
            </a:r>
            <a:r>
              <a:rPr lang="zh-CN" altLang="en-US" sz="3000" b="1" dirty="0" smtClean="0">
                <a:solidFill>
                  <a:srgbClr val="009900"/>
                </a:solidFill>
                <a:latin typeface="+mn-ea"/>
              </a:rPr>
              <a:t>上机实验</a:t>
            </a:r>
            <a:endParaRPr lang="en-US" altLang="zh-CN" sz="3000" b="1" dirty="0" smtClean="0">
              <a:solidFill>
                <a:srgbClr val="0099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70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82600" y="1974026"/>
            <a:ext cx="8305800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ea typeface="楷体_GB2312" pitchFamily="49" charset="-122"/>
                <a:sym typeface="Webdings" pitchFamily="18" charset="2"/>
              </a:rPr>
              <a:t>课程评分</a:t>
            </a:r>
            <a:r>
              <a:rPr lang="zh-CN" altLang="en-US" sz="2000" b="1" dirty="0" smtClean="0">
                <a:ea typeface="楷体_GB2312" pitchFamily="49" charset="-122"/>
                <a:sym typeface="Webdings" pitchFamily="18" charset="2"/>
              </a:rPr>
              <a:t>方法</a:t>
            </a:r>
            <a:endParaRPr lang="en-US" altLang="zh-CN" sz="2000" b="1" dirty="0" smtClean="0">
              <a:ea typeface="楷体_GB2312" pitchFamily="49" charset="-122"/>
              <a:sym typeface="Webdings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ea typeface="楷体_GB2312" pitchFamily="49" charset="-122"/>
                <a:sym typeface="Webdings" pitchFamily="18" charset="2"/>
              </a:rPr>
              <a:t>　</a:t>
            </a:r>
            <a:r>
              <a:rPr lang="zh-CN" altLang="en-US" sz="2000" b="1" dirty="0" smtClean="0">
                <a:ea typeface="楷体_GB2312" pitchFamily="49" charset="-122"/>
                <a:sym typeface="Webdings" pitchFamily="18" charset="2"/>
              </a:rPr>
              <a:t>　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ea typeface="楷体_GB2312" pitchFamily="49" charset="-122"/>
                <a:sym typeface="Webdings" pitchFamily="18" charset="2"/>
              </a:rPr>
              <a:t>１考试</a:t>
            </a:r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  <a:ea typeface="楷体_GB2312" pitchFamily="49" charset="-122"/>
                <a:sym typeface="Webdings" pitchFamily="18" charset="2"/>
              </a:rPr>
              <a:t>成绩 （</a:t>
            </a:r>
            <a:r>
              <a:rPr lang="en-US" altLang="zh-CN" sz="2000" b="1" dirty="0" smtClean="0">
                <a:solidFill>
                  <a:schemeClr val="bg2">
                    <a:lumMod val="25000"/>
                  </a:schemeClr>
                </a:solidFill>
                <a:ea typeface="楷体_GB2312" pitchFamily="49" charset="-122"/>
                <a:sym typeface="Webdings" pitchFamily="18" charset="2"/>
              </a:rPr>
              <a:t>70%</a:t>
            </a:r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  <a:ea typeface="楷体_GB2312" pitchFamily="49" charset="-122"/>
                <a:sym typeface="Webdings" pitchFamily="18" charset="2"/>
              </a:rPr>
              <a:t>）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  <a:ea typeface="楷体_GB2312" pitchFamily="49" charset="-122"/>
              <a:sym typeface="Webdings" pitchFamily="18" charset="2"/>
            </a:endParaRPr>
          </a:p>
          <a:p>
            <a:pPr lvl="3" eaLnBrk="1" hangingPunct="1">
              <a:spcBef>
                <a:spcPct val="50000"/>
              </a:spcBef>
            </a:pPr>
            <a:r>
              <a:rPr lang="zh-CN" altLang="en-US" sz="2000" b="1" dirty="0" smtClean="0">
                <a:ea typeface="楷体_GB2312" pitchFamily="49" charset="-122"/>
                <a:sym typeface="Webdings" pitchFamily="18" charset="2"/>
              </a:rPr>
              <a:t>期末</a:t>
            </a:r>
            <a:r>
              <a:rPr lang="zh-CN" altLang="en-US" sz="2000" b="1" dirty="0">
                <a:ea typeface="楷体_GB2312" pitchFamily="49" charset="-122"/>
                <a:sym typeface="Webdings" pitchFamily="18" charset="2"/>
              </a:rPr>
              <a:t>考试（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sym typeface="Webdings" pitchFamily="18" charset="2"/>
              </a:rPr>
              <a:t>50</a:t>
            </a:r>
            <a:r>
              <a:rPr lang="en-US" altLang="zh-CN" sz="2000" b="1" dirty="0">
                <a:ea typeface="楷体_GB2312" pitchFamily="49" charset="-122"/>
                <a:sym typeface="Webdings" pitchFamily="18" charset="2"/>
              </a:rPr>
              <a:t>%</a:t>
            </a:r>
            <a:r>
              <a:rPr lang="zh-CN" altLang="en-US" sz="2000" b="1" dirty="0">
                <a:ea typeface="楷体_GB2312" pitchFamily="49" charset="-122"/>
                <a:sym typeface="Webdings" pitchFamily="18" charset="2"/>
              </a:rPr>
              <a:t>）：低于最低及格线，总成绩不</a:t>
            </a:r>
            <a:r>
              <a:rPr lang="zh-CN" altLang="en-US" sz="2000" b="1" dirty="0" smtClean="0">
                <a:ea typeface="楷体_GB2312" pitchFamily="49" charset="-122"/>
                <a:sym typeface="Webdings" pitchFamily="18" charset="2"/>
              </a:rPr>
              <a:t>及格</a:t>
            </a:r>
            <a:endParaRPr lang="en-US" altLang="zh-CN" sz="2000" b="1" dirty="0" smtClean="0">
              <a:ea typeface="楷体_GB2312" pitchFamily="49" charset="-122"/>
              <a:sym typeface="Webdings" pitchFamily="18" charset="2"/>
            </a:endParaRPr>
          </a:p>
          <a:p>
            <a:pPr lvl="3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0B050"/>
                </a:solidFill>
                <a:ea typeface="楷体_GB2312" pitchFamily="49" charset="-122"/>
                <a:sym typeface="Webdings" pitchFamily="18" charset="2"/>
              </a:rPr>
              <a:t>上机考试（</a:t>
            </a:r>
            <a:r>
              <a:rPr lang="en-US" altLang="zh-CN" sz="2000" b="1" dirty="0">
                <a:solidFill>
                  <a:srgbClr val="00B050"/>
                </a:solidFill>
                <a:ea typeface="楷体_GB2312" pitchFamily="49" charset="-122"/>
                <a:sym typeface="Webdings" pitchFamily="18" charset="2"/>
              </a:rPr>
              <a:t>20%</a:t>
            </a:r>
            <a:r>
              <a:rPr lang="zh-CN" altLang="en-US" sz="2000" b="1" dirty="0">
                <a:solidFill>
                  <a:srgbClr val="00B050"/>
                </a:solidFill>
                <a:ea typeface="楷体_GB2312" pitchFamily="49" charset="-122"/>
                <a:sym typeface="Webdings" pitchFamily="18" charset="2"/>
              </a:rPr>
              <a:t>）：在线机考、</a:t>
            </a:r>
            <a:r>
              <a:rPr lang="zh-CN" altLang="en-US" sz="2000" b="1" dirty="0" smtClean="0">
                <a:solidFill>
                  <a:srgbClr val="00B050"/>
                </a:solidFill>
                <a:ea typeface="楷体_GB2312" pitchFamily="49" charset="-122"/>
                <a:sym typeface="Webdings" pitchFamily="18" charset="2"/>
              </a:rPr>
              <a:t>提交</a:t>
            </a:r>
            <a:endParaRPr lang="en-US" altLang="zh-CN" sz="2000" b="1" dirty="0" smtClean="0">
              <a:solidFill>
                <a:srgbClr val="00B050"/>
              </a:solidFill>
              <a:ea typeface="楷体_GB2312" pitchFamily="49" charset="-122"/>
              <a:sym typeface="Webdings" pitchFamily="18" charset="2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  <a:ea typeface="楷体_GB2312" pitchFamily="49" charset="-122"/>
                <a:sym typeface="Webdings" pitchFamily="18" charset="2"/>
              </a:rPr>
              <a:t>２平时成绩（</a:t>
            </a:r>
            <a:r>
              <a:rPr lang="en-US" altLang="zh-CN" sz="2000" b="1" dirty="0" smtClean="0">
                <a:solidFill>
                  <a:schemeClr val="bg2">
                    <a:lumMod val="25000"/>
                  </a:schemeClr>
                </a:solidFill>
                <a:ea typeface="楷体_GB2312" pitchFamily="49" charset="-122"/>
                <a:sym typeface="Webdings" pitchFamily="18" charset="2"/>
              </a:rPr>
              <a:t>30</a:t>
            </a:r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  <a:ea typeface="楷体_GB2312" pitchFamily="49" charset="-122"/>
                <a:sym typeface="Webdings" pitchFamily="18" charset="2"/>
              </a:rPr>
              <a:t>％）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  <a:ea typeface="楷体_GB2312" pitchFamily="49" charset="-122"/>
              <a:sym typeface="Webdings" pitchFamily="18" charset="2"/>
            </a:endParaRPr>
          </a:p>
          <a:p>
            <a:pPr lvl="3" eaLnBrk="1" hangingPunct="1">
              <a:spcBef>
                <a:spcPct val="50000"/>
              </a:spcBef>
            </a:pPr>
            <a:r>
              <a:rPr lang="zh-CN" altLang="en-US" sz="2000" b="1" dirty="0" smtClean="0">
                <a:ea typeface="楷体_GB2312" pitchFamily="49" charset="-122"/>
                <a:sym typeface="Webdings" pitchFamily="18" charset="2"/>
              </a:rPr>
              <a:t>作业练习（</a:t>
            </a:r>
            <a:r>
              <a:rPr lang="en-US" altLang="zh-CN" sz="2000" b="1" dirty="0" smtClean="0">
                <a:solidFill>
                  <a:srgbClr val="FF0000"/>
                </a:solidFill>
                <a:ea typeface="楷体_GB2312" pitchFamily="49" charset="-122"/>
                <a:sym typeface="Webdings" pitchFamily="18" charset="2"/>
              </a:rPr>
              <a:t>20</a:t>
            </a:r>
            <a:r>
              <a:rPr lang="en-US" altLang="zh-CN" sz="2000" b="1" dirty="0" smtClean="0">
                <a:ea typeface="楷体_GB2312" pitchFamily="49" charset="-122"/>
                <a:sym typeface="Webdings" pitchFamily="18" charset="2"/>
              </a:rPr>
              <a:t>%</a:t>
            </a:r>
            <a:r>
              <a:rPr lang="zh-CN" altLang="en-US" sz="2000" b="1" dirty="0" smtClean="0">
                <a:ea typeface="楷体_GB2312" pitchFamily="49" charset="-122"/>
                <a:sym typeface="Webdings" pitchFamily="18" charset="2"/>
              </a:rPr>
              <a:t>）：课后作业，在线</a:t>
            </a:r>
            <a:r>
              <a:rPr lang="zh-CN" altLang="en-US" sz="2000" b="1" dirty="0">
                <a:ea typeface="楷体_GB2312" pitchFamily="49" charset="-122"/>
                <a:sym typeface="Webdings" pitchFamily="18" charset="2"/>
              </a:rPr>
              <a:t>上机</a:t>
            </a:r>
            <a:r>
              <a:rPr lang="zh-CN" altLang="en-US" sz="2000" b="1" dirty="0" smtClean="0">
                <a:ea typeface="楷体_GB2312" pitchFamily="49" charset="-122"/>
                <a:sym typeface="Webdings" pitchFamily="18" charset="2"/>
              </a:rPr>
              <a:t>练习</a:t>
            </a:r>
          </a:p>
          <a:p>
            <a:pPr lvl="3" eaLnBrk="1" hangingPunct="1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B050"/>
                </a:solidFill>
                <a:ea typeface="楷体_GB2312" pitchFamily="49" charset="-122"/>
                <a:sym typeface="Webdings" pitchFamily="18" charset="2"/>
              </a:rPr>
              <a:t>课堂表现（</a:t>
            </a:r>
            <a:r>
              <a:rPr lang="en-US" altLang="zh-CN" sz="2000" b="1" dirty="0" smtClean="0">
                <a:solidFill>
                  <a:srgbClr val="00B050"/>
                </a:solidFill>
                <a:ea typeface="楷体_GB2312" pitchFamily="49" charset="-122"/>
                <a:sym typeface="Webdings" pitchFamily="18" charset="2"/>
              </a:rPr>
              <a:t>5%</a:t>
            </a:r>
            <a:r>
              <a:rPr lang="zh-CN" altLang="en-US" sz="2000" b="1" dirty="0" smtClean="0">
                <a:solidFill>
                  <a:srgbClr val="00B050"/>
                </a:solidFill>
                <a:ea typeface="楷体_GB2312" pitchFamily="49" charset="-122"/>
                <a:sym typeface="Webdings" pitchFamily="18" charset="2"/>
              </a:rPr>
              <a:t>）：考勤、随堂测试、提问、回答问题等</a:t>
            </a:r>
          </a:p>
          <a:p>
            <a:pPr lvl="3" eaLnBrk="1" hangingPunct="1">
              <a:spcBef>
                <a:spcPct val="50000"/>
              </a:spcBef>
            </a:pPr>
            <a:r>
              <a:rPr lang="zh-CN" altLang="en-US" sz="2000" b="1" dirty="0" smtClean="0">
                <a:ea typeface="楷体_GB2312" pitchFamily="49" charset="-122"/>
                <a:sym typeface="Webdings" pitchFamily="18" charset="2"/>
              </a:rPr>
              <a:t>期中考试（</a:t>
            </a:r>
            <a:r>
              <a:rPr lang="en-US" altLang="zh-CN" sz="2000" b="1" dirty="0" smtClean="0">
                <a:solidFill>
                  <a:srgbClr val="FF0000"/>
                </a:solidFill>
                <a:ea typeface="楷体_GB2312" pitchFamily="49" charset="-122"/>
                <a:sym typeface="Webdings" pitchFamily="18" charset="2"/>
              </a:rPr>
              <a:t>5</a:t>
            </a:r>
            <a:r>
              <a:rPr lang="en-US" altLang="zh-CN" sz="2000" b="1" dirty="0" smtClean="0">
                <a:ea typeface="楷体_GB2312" pitchFamily="49" charset="-122"/>
                <a:sym typeface="Webdings" pitchFamily="18" charset="2"/>
              </a:rPr>
              <a:t>%</a:t>
            </a:r>
            <a:r>
              <a:rPr lang="zh-CN" altLang="en-US" sz="2000" b="1" dirty="0" smtClean="0">
                <a:ea typeface="楷体_GB2312" pitchFamily="49" charset="-122"/>
                <a:sym typeface="Webdings" pitchFamily="18" charset="2"/>
              </a:rPr>
              <a:t>）：随堂考试</a:t>
            </a:r>
          </a:p>
          <a:p>
            <a:pPr lvl="3" eaLnBrk="1" hangingPunct="1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B050"/>
                </a:solidFill>
                <a:ea typeface="楷体_GB2312" pitchFamily="49" charset="-122"/>
                <a:sym typeface="Webdings" pitchFamily="18" charset="2"/>
              </a:rPr>
              <a:t>奖励加分：＜５％，且限制在平时成绩</a:t>
            </a:r>
            <a:r>
              <a:rPr lang="en-US" altLang="zh-CN" sz="2000" b="1" dirty="0" smtClean="0">
                <a:solidFill>
                  <a:srgbClr val="00B050"/>
                </a:solidFill>
                <a:ea typeface="楷体_GB2312" pitchFamily="49" charset="-122"/>
                <a:sym typeface="Webdings" pitchFamily="18" charset="2"/>
              </a:rPr>
              <a:t>30</a:t>
            </a:r>
            <a:r>
              <a:rPr lang="zh-CN" altLang="en-US" sz="2000" b="1" dirty="0" smtClean="0">
                <a:solidFill>
                  <a:srgbClr val="00B050"/>
                </a:solidFill>
                <a:ea typeface="楷体_GB2312" pitchFamily="49" charset="-122"/>
                <a:sym typeface="Webdings" pitchFamily="18" charset="2"/>
              </a:rPr>
              <a:t>分以内</a:t>
            </a:r>
            <a:endParaRPr lang="en-US" altLang="zh-CN" sz="2000" b="1" dirty="0" smtClean="0">
              <a:solidFill>
                <a:srgbClr val="00B050"/>
              </a:solidFill>
              <a:ea typeface="楷体_GB2312" pitchFamily="49" charset="-122"/>
              <a:sym typeface="Webdings" pitchFamily="18" charset="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000" b="1" dirty="0" smtClean="0">
              <a:ea typeface="楷体_GB2312" pitchFamily="49" charset="-122"/>
              <a:sym typeface="Webdings" pitchFamily="18" charset="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1800" b="1" dirty="0">
              <a:ea typeface="楷体_GB2312" pitchFamily="49" charset="-122"/>
              <a:sym typeface="Wingdings" pitchFamily="2" charset="2"/>
            </a:endParaRPr>
          </a:p>
        </p:txBody>
      </p:sp>
      <p:graphicFrame>
        <p:nvGraphicFramePr>
          <p:cNvPr id="92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357446"/>
              </p:ext>
            </p:extLst>
          </p:nvPr>
        </p:nvGraphicFramePr>
        <p:xfrm>
          <a:off x="1115616" y="816775"/>
          <a:ext cx="72866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剪辑" r:id="rId3" imgW="2522538" imgH="3603625" progId="MS_ClipArt_Gallery.2">
                  <p:embed/>
                </p:oleObj>
              </mc:Choice>
              <mc:Fallback>
                <p:oleObj name="剪辑" r:id="rId3" imgW="2522538" imgH="3603625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816775"/>
                        <a:ext cx="728663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845652"/>
              </p:ext>
            </p:extLst>
          </p:nvPr>
        </p:nvGraphicFramePr>
        <p:xfrm>
          <a:off x="762000" y="908720"/>
          <a:ext cx="12954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剪辑" r:id="rId3" imgW="4179206" imgH="3215507" progId="MS_ClipArt_Gallery.2">
                  <p:embed/>
                </p:oleObj>
              </mc:Choice>
              <mc:Fallback>
                <p:oleObj name="剪辑" r:id="rId3" imgW="4179206" imgH="3215507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08720"/>
                        <a:ext cx="12954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827584" y="1916832"/>
            <a:ext cx="78105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ebdings" pitchFamily="18" charset="2"/>
              <a:buChar char="Í"/>
              <a:defRPr/>
            </a:pPr>
            <a:r>
              <a:rPr lang="zh-CN" altLang="en-US" b="1" dirty="0" smtClean="0">
                <a:sym typeface="Webdings" pitchFamily="18" charset="2"/>
              </a:rPr>
              <a:t>平时在线上机</a:t>
            </a:r>
            <a:r>
              <a:rPr lang="zh-CN" altLang="en-US" b="1" dirty="0">
                <a:sym typeface="Webdings" pitchFamily="18" charset="2"/>
              </a:rPr>
              <a:t>实验（第</a:t>
            </a:r>
            <a:r>
              <a:rPr lang="en-US" altLang="zh-CN" b="1" dirty="0">
                <a:sym typeface="Webdings" pitchFamily="18" charset="2"/>
              </a:rPr>
              <a:t>2</a:t>
            </a:r>
            <a:r>
              <a:rPr lang="zh-CN" altLang="en-US" b="1" dirty="0">
                <a:sym typeface="Webdings" pitchFamily="18" charset="2"/>
              </a:rPr>
              <a:t>周开始</a:t>
            </a:r>
            <a:r>
              <a:rPr lang="zh-CN" altLang="en-US" b="1" dirty="0" smtClean="0">
                <a:sym typeface="Webdings" pitchFamily="18" charset="2"/>
              </a:rPr>
              <a:t>）</a:t>
            </a:r>
            <a:endParaRPr lang="en-US" altLang="zh-CN" b="1" dirty="0" smtClean="0">
              <a:sym typeface="Webdings" pitchFamily="18" charset="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 smtClean="0">
                <a:sym typeface="Webdings" pitchFamily="18" charset="2"/>
              </a:rPr>
              <a:t>      </a:t>
            </a:r>
            <a:r>
              <a:rPr lang="zh-CN" altLang="en-US" b="1" dirty="0" smtClean="0">
                <a:sym typeface="Webdings" pitchFamily="18" charset="2"/>
              </a:rPr>
              <a:t>网址：</a:t>
            </a:r>
            <a:r>
              <a:rPr lang="en-US" altLang="zh-CN" b="1" u="sng" dirty="0" smtClean="0">
                <a:solidFill>
                  <a:schemeClr val="hlink"/>
                </a:solidFill>
                <a:hlinkClick r:id="rId5"/>
              </a:rPr>
              <a:t>http://10.77.30.31</a:t>
            </a:r>
            <a:r>
              <a:rPr lang="en-US" altLang="zh-CN" b="1" u="sng" dirty="0" smtClean="0">
                <a:solidFill>
                  <a:schemeClr val="hlink"/>
                </a:solidFill>
              </a:rPr>
              <a:t>   </a:t>
            </a:r>
            <a:r>
              <a:rPr lang="en-US" altLang="zh-CN" b="1" dirty="0" smtClean="0">
                <a:sym typeface="Webdings" pitchFamily="18" charset="2"/>
              </a:rPr>
              <a:t> </a:t>
            </a:r>
            <a:r>
              <a:rPr lang="zh-CN" altLang="en-US" b="1" dirty="0" smtClean="0">
                <a:sym typeface="Webdings" pitchFamily="18" charset="2"/>
              </a:rPr>
              <a:t>（</a:t>
            </a:r>
            <a:r>
              <a:rPr lang="zh-CN" altLang="en-US" b="1" dirty="0" smtClean="0">
                <a:solidFill>
                  <a:srgbClr val="FF0000"/>
                </a:solidFill>
                <a:sym typeface="Webdings" pitchFamily="18" charset="2"/>
              </a:rPr>
              <a:t>待更新</a:t>
            </a:r>
            <a:r>
              <a:rPr lang="zh-CN" altLang="en-US" b="1" dirty="0" smtClean="0">
                <a:sym typeface="Webdings" pitchFamily="18" charset="2"/>
              </a:rPr>
              <a:t>）</a:t>
            </a:r>
            <a:endParaRPr lang="en-US" altLang="zh-CN" b="1" dirty="0" smtClean="0">
              <a:sym typeface="Webdings" pitchFamily="18" charset="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 smtClean="0">
                <a:sym typeface="Webdings" pitchFamily="18" charset="2"/>
              </a:rPr>
              <a:t>      </a:t>
            </a:r>
            <a:r>
              <a:rPr lang="zh-CN" altLang="en-US" b="1" dirty="0" smtClean="0">
                <a:sym typeface="Webdings" pitchFamily="18" charset="2"/>
              </a:rPr>
              <a:t>用户名</a:t>
            </a:r>
            <a:r>
              <a:rPr lang="en-US" altLang="zh-CN" b="1" dirty="0" smtClean="0">
                <a:sym typeface="Webdings" pitchFamily="18" charset="2"/>
              </a:rPr>
              <a:t>&amp;</a:t>
            </a:r>
            <a:r>
              <a:rPr lang="zh-CN" altLang="en-US" b="1" dirty="0" smtClean="0">
                <a:sym typeface="Webdings" pitchFamily="18" charset="2"/>
              </a:rPr>
              <a:t>口令：学号</a:t>
            </a:r>
            <a:endParaRPr lang="en-US" altLang="zh-CN" b="1" dirty="0" smtClean="0">
              <a:sym typeface="Webdings" pitchFamily="18" charset="2"/>
            </a:endParaRPr>
          </a:p>
          <a:p>
            <a:pPr eaLnBrk="1" hangingPunct="1">
              <a:spcBef>
                <a:spcPct val="50000"/>
              </a:spcBef>
              <a:buFont typeface="Webdings" pitchFamily="18" charset="2"/>
              <a:buChar char="Í"/>
              <a:defRPr/>
            </a:pPr>
            <a:r>
              <a:rPr lang="zh-CN" altLang="en-US" b="1" dirty="0" smtClean="0">
                <a:sym typeface="Webdings" pitchFamily="18" charset="2"/>
              </a:rPr>
              <a:t>每周大约</a:t>
            </a:r>
            <a:r>
              <a:rPr lang="en-US" altLang="zh-CN" b="1" dirty="0" smtClean="0">
                <a:solidFill>
                  <a:srgbClr val="FF0000"/>
                </a:solidFill>
                <a:sym typeface="Webdings" pitchFamily="18" charset="2"/>
              </a:rPr>
              <a:t>10 </a:t>
            </a:r>
            <a:r>
              <a:rPr lang="zh-CN" altLang="en-US" b="1" dirty="0" smtClean="0">
                <a:sym typeface="Webdings" pitchFamily="18" charset="2"/>
              </a:rPr>
              <a:t>题（第</a:t>
            </a:r>
            <a:r>
              <a:rPr lang="en-US" altLang="zh-CN" b="1" dirty="0" smtClean="0">
                <a:sym typeface="Webdings" pitchFamily="18" charset="2"/>
              </a:rPr>
              <a:t>2</a:t>
            </a:r>
            <a:r>
              <a:rPr lang="zh-CN" altLang="en-US" b="1" dirty="0" smtClean="0">
                <a:sym typeface="Webdings" pitchFamily="18" charset="2"/>
              </a:rPr>
              <a:t>周开始）</a:t>
            </a:r>
            <a:endParaRPr lang="en-US" altLang="zh-CN" b="1" dirty="0" smtClean="0">
              <a:sym typeface="Webdings" pitchFamily="18" charset="2"/>
            </a:endParaRPr>
          </a:p>
          <a:p>
            <a:pPr marL="0" indent="0" eaLnBrk="1" hangingPunct="1">
              <a:spcBef>
                <a:spcPct val="50000"/>
              </a:spcBef>
              <a:defRPr/>
            </a:pPr>
            <a:r>
              <a:rPr lang="en-US" altLang="zh-CN" b="1" dirty="0" smtClean="0">
                <a:sym typeface="Webdings" pitchFamily="18" charset="2"/>
              </a:rPr>
              <a:t>     5</a:t>
            </a:r>
            <a:r>
              <a:rPr lang="zh-CN" altLang="en-US" b="1" dirty="0" smtClean="0">
                <a:sym typeface="Webdings" pitchFamily="18" charset="2"/>
              </a:rPr>
              <a:t>题：实验课</a:t>
            </a:r>
            <a:r>
              <a:rPr lang="zh-CN" altLang="en-US" b="1" dirty="0" smtClean="0">
                <a:solidFill>
                  <a:srgbClr val="FF0000"/>
                </a:solidFill>
                <a:sym typeface="Webdings" pitchFamily="18" charset="2"/>
              </a:rPr>
              <a:t>当日</a:t>
            </a:r>
            <a:r>
              <a:rPr lang="zh-CN" altLang="zh-CN" b="1" dirty="0" smtClean="0">
                <a:sym typeface="Webdings" pitchFamily="18" charset="2"/>
              </a:rPr>
              <a:t>按时完成</a:t>
            </a:r>
            <a:endParaRPr lang="en-US" altLang="zh-CN" b="1" dirty="0" smtClean="0">
              <a:sym typeface="Webdings" pitchFamily="18" charset="2"/>
            </a:endParaRPr>
          </a:p>
          <a:p>
            <a:pPr marL="0" indent="0" eaLnBrk="1" hangingPunct="1">
              <a:spcBef>
                <a:spcPct val="50000"/>
              </a:spcBef>
              <a:defRPr/>
            </a:pPr>
            <a:r>
              <a:rPr lang="en-US" altLang="zh-CN" b="1" dirty="0" smtClean="0">
                <a:sym typeface="Webdings" pitchFamily="18" charset="2"/>
              </a:rPr>
              <a:t>     5</a:t>
            </a:r>
            <a:r>
              <a:rPr lang="zh-CN" altLang="en-US" b="1" dirty="0" smtClean="0">
                <a:sym typeface="Webdings" pitchFamily="18" charset="2"/>
              </a:rPr>
              <a:t>题：</a:t>
            </a:r>
            <a:r>
              <a:rPr lang="en-US" altLang="zh-CN" b="1" dirty="0" smtClean="0">
                <a:sym typeface="Webdings" pitchFamily="18" charset="2"/>
              </a:rPr>
              <a:t>5</a:t>
            </a:r>
            <a:r>
              <a:rPr lang="zh-CN" altLang="en-US" b="1" dirty="0" smtClean="0">
                <a:sym typeface="Webdings" pitchFamily="18" charset="2"/>
              </a:rPr>
              <a:t>天内完成</a:t>
            </a:r>
            <a:endParaRPr lang="en-US" altLang="zh-CN" b="1" dirty="0" smtClean="0">
              <a:sym typeface="Webdings" pitchFamily="18" charset="2"/>
            </a:endParaRPr>
          </a:p>
          <a:p>
            <a:pPr marL="0" indent="0" eaLnBrk="1" hangingPunct="1">
              <a:spcBef>
                <a:spcPct val="50000"/>
              </a:spcBef>
              <a:defRPr/>
            </a:pPr>
            <a:r>
              <a:rPr lang="en-US" altLang="zh-CN" b="1" dirty="0">
                <a:ea typeface="楷体_GB2312" pitchFamily="49" charset="-122"/>
                <a:sym typeface="Webdings" pitchFamily="18" charset="2"/>
              </a:rPr>
              <a:t> </a:t>
            </a:r>
            <a:r>
              <a:rPr lang="en-US" altLang="zh-CN" b="1" dirty="0" smtClean="0">
                <a:ea typeface="楷体_GB2312" pitchFamily="49" charset="-122"/>
                <a:sym typeface="Webdings" pitchFamily="18" charset="2"/>
              </a:rPr>
              <a:t>    </a:t>
            </a:r>
            <a:endParaRPr lang="zh-CN" altLang="en-US" b="1" dirty="0" smtClean="0">
              <a:ea typeface="楷体_GB2312" pitchFamily="49" charset="-122"/>
              <a:sym typeface="Webdings" pitchFamily="18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4048" y="4221088"/>
            <a:ext cx="38972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spcBef>
                <a:spcPct val="50000"/>
              </a:spcBef>
              <a:defRPr/>
            </a:pPr>
            <a:r>
              <a:rPr lang="zh-CN" altLang="en-US" sz="4800" b="1" dirty="0">
                <a:solidFill>
                  <a:srgbClr val="FF0000"/>
                </a:solidFill>
                <a:ea typeface="楷体_GB2312" pitchFamily="49" charset="-122"/>
                <a:sym typeface="Webdings" pitchFamily="18" charset="2"/>
              </a:rPr>
              <a:t>过期系统关闭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/>
      <a:bodyPr wrap="square">
        <a:spAutoFit/>
      </a:bodyPr>
      <a:lstStyle>
        <a:defPPr eaLnBrk="1" hangingPunct="1">
          <a:defRPr b="1" dirty="0" smtClean="0">
            <a:solidFill>
              <a:schemeClr val="accent5">
                <a:lumMod val="75000"/>
              </a:schemeClr>
            </a:solidFill>
            <a:latin typeface="Arial" charset="0"/>
            <a:ea typeface="楷体_GB2312" pitchFamily="49" charset="-122"/>
          </a:defRPr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1415</TotalTime>
  <Words>213</Words>
  <Application>Microsoft Office PowerPoint</Application>
  <PresentationFormat>全屏显示(4:3)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波形</vt:lpstr>
      <vt:lpstr>剪辑</vt:lpstr>
      <vt:lpstr>  C程序设计基础与实验</vt:lpstr>
      <vt:lpstr>PowerPoint 演示文稿</vt:lpstr>
      <vt:lpstr>课程介绍</vt:lpstr>
      <vt:lpstr>课程介绍</vt:lpstr>
      <vt:lpstr>课程介绍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 Data Structures and Algorithms</dc:title>
  <dc:creator>rz</dc:creator>
  <cp:lastModifiedBy>2012</cp:lastModifiedBy>
  <cp:revision>96</cp:revision>
  <dcterms:created xsi:type="dcterms:W3CDTF">2000-07-24T07:33:21Z</dcterms:created>
  <dcterms:modified xsi:type="dcterms:W3CDTF">2014-09-23T01:18:28Z</dcterms:modified>
</cp:coreProperties>
</file>