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33647586" val="982" revOS="4"/>
      <pr:smFileRevision xmlns:pr="smNativeData" dt="1633647586" val="101"/>
      <pr:guideOptions xmlns:pr="smNativeData" dt="1633647586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04" d="100"/>
          <a:sy n="104" d="100"/>
        </p:scale>
        <p:origin x="1626" y="212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104" d="100"/>
          <a:sy n="104" d="100"/>
        </p:scale>
        <p:origin x="1626" y="21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4nt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6A90F12-5CDB-FCF9-9511-AAAC415F63F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6A95C8B-C5DB-FCAA-9511-33FF125F6366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ntfY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6A91F21-6FDB-FCE9-9511-99BC515F63C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6A95DC6-88DB-FCAB-9511-7EFE135F632B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ntfY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ntfY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6A94242-0CDB-FCB4-9511-FAE10C5F63A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6A9739A-D4DB-FC85-9511-22D03D5F6377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nt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6A9630F-41DB-FC95-9511-B7C02D5F63E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6A93C18-56DB-FCCA-9511-A09F725F63F5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nt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ntf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6A968EE-A0DB-FC9E-9511-56CB265F630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MAL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IAZ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6A9084E-00DB-FCFE-9511-F6AB465F63A3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LbzA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4nt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K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4nt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lzA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cAU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6A92E9C-D2DB-FCD8-9511-248D605F6371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o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QAZ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6A92544-0ADB-FCD3-9511-FC866B5F63A9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AW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4ntf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v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4nt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4ntf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JU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4nt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34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6A9202F-61DB-FCD6-9511-97836E5F63C2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J+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6A932C9-87DB-FCC4-9511-71917C5F6324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MR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6A96B8C-C2DB-FC9D-9511-34C8255F6361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OY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6A9417C-32DB-FCB7-9511-C4E20F5F6391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a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6A93E23-6DDB-FCC8-9511-9B9D705F63CE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5d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3F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6A964B5-FBDB-FC92-9511-0DC72A5F6358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ntf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4nt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c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4nt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8t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+y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6A93F1B-55DB-FCC9-9511-A39C715F63F6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6A91ABB-F5DB-FCEC-9511-03B9545F6356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ntf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4nt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4nt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6A9256F-21DB-FCD3-9511-D7866B5F638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6A96F38-76DB-FC99-9511-80CC215F63D5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nt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6A94AB7-F9DB-FCBC-9511-0FE9045F635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6A92522-6CDB-FCD3-9511-9A866B5F63C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ntf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+/////////6gRAABqBAAAEAAAACYAAAAIAAAAAQAAAAAAAAA="/>
              </a:ext>
            </a:extLst>
          </p:cNvSpPr>
          <p:nvPr>
            <p:ph type="ctrTitle"/>
          </p:nvPr>
        </p:nvSpPr>
        <p:spPr>
          <a:xfrm>
            <a:off x="-1270" y="-635"/>
            <a:ext cx="2871470" cy="718185"/>
          </a:xfrm>
        </p:spPr>
        <p:txBody>
          <a:bodyPr/>
          <a:lstStyle/>
          <a:p>
            <a:pPr algn="l">
              <a:defRPr sz="2400"/>
            </a:pPr>
            <a:r>
              <a:t>Windmill Design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4ntf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p////agQAAL8UAAAwKgAAEAAAACYAAAAIAAAAAQAAAAAAAAA="/>
              </a:ext>
            </a:extLst>
          </p:cNvSpPr>
          <p:nvPr>
            <p:ph type="subTitle" idx="1"/>
          </p:nvPr>
        </p:nvSpPr>
        <p:spPr>
          <a:xfrm>
            <a:off x="-14605" y="717550"/>
            <a:ext cx="3387090" cy="6140450"/>
          </a:xfrm>
        </p:spPr>
        <p:txBody>
          <a:bodyPr/>
          <a:lstStyle/>
          <a:p>
            <a:pPr algn="l">
              <a:buFont typeface="Wingdings" pitchFamily="2" charset="2"/>
              <a:buChar char=""/>
              <a:defRPr sz="1800"/>
            </a:pPr>
            <a:r>
              <a:t>Expected Textures</a:t>
            </a:r>
          </a:p>
          <a:p>
            <a:pPr lvl="1" algn="l">
              <a:buFont typeface="Wingdings" pitchFamily="2" charset="2"/>
              <a:buChar char=""/>
              <a:defRPr sz="1800"/>
            </a:pPr>
            <a:r>
              <a:t>Wood, Stone brick base</a:t>
            </a:r>
          </a:p>
          <a:p>
            <a:pPr lvl="1" algn="l">
              <a:buFont typeface="Wingdings" pitchFamily="2" charset="2"/>
              <a:buChar char=""/>
              <a:defRPr sz="1800"/>
            </a:pPr>
            <a:r>
              <a:t>Wooden windmill blades</a:t>
            </a:r>
          </a:p>
          <a:p>
            <a:pPr algn="l">
              <a:buFont typeface="Wingdings" pitchFamily="2" charset="2"/>
              <a:buChar char=""/>
              <a:defRPr sz="1800"/>
            </a:pPr>
          </a:p>
          <a:p>
            <a:pPr algn="l">
              <a:buFont typeface="Wingdings" pitchFamily="2" charset="2"/>
              <a:buChar char=""/>
              <a:defRPr sz="1800"/>
            </a:pPr>
          </a:p>
          <a:p>
            <a:pPr algn="l">
              <a:buFont typeface="Wingdings" pitchFamily="2" charset="2"/>
              <a:buChar char=""/>
              <a:defRPr sz="1800"/>
            </a:pPr>
          </a:p>
          <a:p>
            <a:pPr algn="l">
              <a:buFont typeface="Wingdings" pitchFamily="2" charset="2"/>
              <a:buChar char=""/>
              <a:defRPr sz="1800"/>
            </a:pPr>
            <a:r>
              <a:t>Expected Language</a:t>
            </a:r>
          </a:p>
          <a:p>
            <a:pPr lvl="1" algn="l">
              <a:buFont typeface="Wingdings" pitchFamily="2" charset="2"/>
              <a:buChar char=""/>
              <a:defRPr sz="1800"/>
            </a:pPr>
            <a:r>
              <a:t>HTML and Javascript</a:t>
            </a:r>
          </a:p>
          <a:p>
            <a:pPr lvl="1" algn="l">
              <a:buFont typeface="Wingdings" pitchFamily="2" charset="2"/>
              <a:buChar char=""/>
              <a:defRPr sz="1800"/>
            </a:pPr>
            <a:r>
              <a:t>Includes Three.js</a:t>
            </a:r>
          </a:p>
          <a:p>
            <a:pPr lvl="1" algn="l">
              <a:buFont typeface="Wingdings" pitchFamily="2" charset="2"/>
              <a:buChar char=""/>
              <a:defRPr sz="1800"/>
            </a:pPr>
          </a:p>
          <a:p>
            <a:pPr algn="l">
              <a:buFont typeface="Wingdings" pitchFamily="2" charset="2"/>
              <a:buChar char=""/>
              <a:defRPr sz="1800"/>
            </a:pPr>
          </a:p>
          <a:p>
            <a:pPr algn="l">
              <a:buFont typeface="Wingdings" pitchFamily="2" charset="2"/>
              <a:buChar char=""/>
              <a:defRPr sz="1800"/>
            </a:pPr>
          </a:p>
          <a:p>
            <a:pPr algn="l">
              <a:buFont typeface="Wingdings" pitchFamily="2" charset="2"/>
              <a:buChar char=""/>
              <a:defRPr sz="1800"/>
            </a:pPr>
          </a:p>
          <a:p>
            <a:pPr algn="l">
              <a:buFont typeface="Wingdings" pitchFamily="2" charset="2"/>
              <a:buChar char=""/>
              <a:defRPr sz="1800"/>
            </a:pPr>
            <a:r>
              <a:t>Working on</a:t>
            </a:r>
          </a:p>
          <a:p>
            <a:pPr lvl="1" algn="l">
              <a:buFont typeface="Wingdings" pitchFamily="2" charset="2"/>
              <a:buChar char=""/>
              <a:defRPr sz="1800"/>
            </a:pPr>
            <a:r>
              <a:t>Inside of windmill</a:t>
            </a:r>
          </a:p>
          <a:p>
            <a:pPr lvl="1" algn="l">
              <a:buFont typeface="Wingdings" pitchFamily="2" charset="2"/>
              <a:buChar char=""/>
              <a:defRPr sz="1800"/>
            </a:pPr>
            <a:r>
              <a:t>Landscape</a:t>
            </a:r>
          </a:p>
        </p:txBody>
      </p:sp>
      <p:pic>
        <p:nvPicPr>
          <p:cNvPr id="4" name="Picture4"/>
          <p:cNvPicPr>
            <a:picLocks noChangeAspect="1"/>
            <a:extLst>
              <a:ext uri="smNativeData">
                <pr:smNativeData xmlns:pr="smNativeData" val="SMDATA_15_4ntfY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lDwAADAAAABAAAAAAAAAAAAAAAPSkNLTytNe/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RMAADMPAABdJgAABB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2470785"/>
            <a:ext cx="3007360" cy="24085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pr="smNativeData" val="SMDATA_15_4ntfY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n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CEAAN8dAABAOAAAMC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453380" y="4855845"/>
            <a:ext cx="3690620" cy="20021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3"/>
          <p:cNvPicPr>
            <a:picLocks noChangeAspect="1"/>
            <a:extLst>
              <a:ext uri="smNativeData">
                <pr:smNativeData xmlns:pr="smNativeData" val="SMDATA_15_4ntfY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KyYAAP////9iOAAABR4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204585" y="-635"/>
            <a:ext cx="2961005" cy="48806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1"/>
          <p:cNvPicPr>
            <a:picLocks noChangeAspect="1"/>
            <a:extLst>
              <a:ext uri="smNativeData">
                <pr:smNativeData xmlns:pr="smNativeData" val="SMDATA_15_4ntfY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9BYAADUCAAAnJgAA4wk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3731260" y="358775"/>
            <a:ext cx="2470785" cy="1248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obliv</cp:lastModifiedBy>
  <cp:revision>0</cp:revision>
  <dcterms:created xsi:type="dcterms:W3CDTF">2021-10-07T17:55:39Z</dcterms:created>
  <dcterms:modified xsi:type="dcterms:W3CDTF">2021-10-07T22:59:46Z</dcterms:modified>
</cp:coreProperties>
</file>