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237D-528E-4ED6-ABDD-5ADD740EC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9F042-B123-473B-B17F-78884D7F7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FAC4-5CE8-483A-80B9-63B7F8F2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44E2-C30C-4EEA-89F5-2E15E6AF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7B55-7A00-4ADD-AFC3-B06C882D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5EEE-827E-4A6D-853C-7D88502A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E5E0F-A423-41AE-8BB8-503E94D10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91B11-47E5-41B3-9E7A-C7D04C68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8FA0-5AFD-4E86-A13E-24F07024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B42F-F633-48B2-8D01-E84C2B8D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1DF0E-7D8F-4A12-8092-773A84FE3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C2B47-5CCB-4173-9037-2C40D1A00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9C89-74C2-46ED-B13F-C86064A6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CD15-D4C0-48D8-8ED3-D7A53996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8D3D-2206-4997-A667-D3F2582A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8B57-F32A-4640-9AFB-9627B2C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1A4A-6EE1-4E48-97CD-B37EF1C5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3494F-D5F2-4510-B836-CACCDDE4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F8D6-833F-4AD2-B0D5-885C4450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AF37-4B8B-4E2B-B36C-610A4978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0EC6-DBE9-4469-869D-C3E7CB58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05512-28B8-4BBC-B121-451CEFFD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6C9FC-39A4-403E-8EE1-893BBEE7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82A6B-5574-4339-98DD-DDC47012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8511-E1BB-4E5A-804F-1FA77B60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1A42-0E29-4C09-8B9D-3B6998A1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B036-7C0B-48B4-9A34-30D0F3BC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301DB-1D39-4A6D-AA83-8F6BBF08E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D7952-B26E-473D-9889-1BF56B91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3929D-5F43-4008-965B-8CDA8D14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2318B-EF4D-4B8A-8EA0-D6D5AEB7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9C3F-A76E-465D-8669-490F9042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0CF08-C507-4452-9A7A-AE5ED084E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59427-34AC-4B98-B1EF-47CD2E2CA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98691-9149-4783-93DF-54B89815C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80EB-2A90-4B56-A070-E90553C2A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58CFF-E5B6-4F15-A4A1-614DA552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7BE0C-A98B-445B-8099-BE0D0913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650C6-B97C-42F9-B459-4C6D61A8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59C7-D067-49D7-AD64-1EE1A20A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37291-C3C7-40D1-8640-D079B6FB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2ACC8-0AB0-4986-B864-B615615C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57E69-9ACB-47CC-BDB3-0830C83E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54292-E590-4670-8F62-657C0896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69F9F-6AC4-432A-BC8F-7C6D7ECA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C85A7-BDEB-41E6-A9A1-EA8EAC7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CDF8-FAC8-4026-890D-0ECF2C06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72C6-D389-47AE-B6BA-B253E6BB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3F339-3CC8-461B-9E75-7D8910FF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85A2-5F22-44F3-841B-D5F9F0E8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C58C-5431-4613-BA0A-F6C2D7FE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5A803-FB38-47D7-8E40-567D521A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5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9161-BFE2-4417-9536-E105D249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E12A9-066F-43E5-9E1F-78F148527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FEBB6-995E-4090-B883-63AFC996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062B9-1484-4D2D-8A20-CA2553DD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41CF9-FD93-480C-8AA5-E4CF0EBA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F4129-8155-4270-ABC4-692F8943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C5492-F915-47F6-8D6F-F5AB5FC7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0B84-404E-466D-929F-072A0264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B839-6B61-4A19-93D5-FFEE5948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55248-7DB6-460A-A6AF-C9F7E90FD62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90A7-2408-4BD3-9878-C0D9B61AC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85D3-A4B0-4FFC-8134-B0D02FA6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EC7A-8F0F-4A65-947A-13471390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6B6D-F596-4A89-8F68-BFF0BC184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25301" cy="1327868"/>
          </a:xfrm>
        </p:spPr>
        <p:txBody>
          <a:bodyPr/>
          <a:lstStyle/>
          <a:p>
            <a:r>
              <a:rPr lang="en-US" dirty="0"/>
              <a:t>Windmill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92FDB-8A9D-42EF-956F-C294D2BB8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07527"/>
            <a:ext cx="8171151" cy="2050473"/>
          </a:xfrm>
        </p:spPr>
        <p:txBody>
          <a:bodyPr/>
          <a:lstStyle/>
          <a:p>
            <a:r>
              <a:rPr lang="en-US" dirty="0"/>
              <a:t>Rotating Blades</a:t>
            </a:r>
          </a:p>
          <a:p>
            <a:r>
              <a:rPr lang="en-US" dirty="0"/>
              <a:t>Moving Camera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07F4C-EEFB-4593-ADCD-4614E4F8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151" y="1934511"/>
            <a:ext cx="4020849" cy="49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2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Windmill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Windmill</dc:title>
  <dc:creator>Devin Hardy</dc:creator>
  <cp:lastModifiedBy>Devin Hardy</cp:lastModifiedBy>
  <cp:revision>1</cp:revision>
  <dcterms:created xsi:type="dcterms:W3CDTF">2021-09-09T06:39:44Z</dcterms:created>
  <dcterms:modified xsi:type="dcterms:W3CDTF">2021-09-09T06:39:50Z</dcterms:modified>
</cp:coreProperties>
</file>