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FB6299-7FB1-47E7-BF4C-55B0A2143AF0}">
  <a:tblStyle styleId="{B9FB6299-7FB1-47E7-BF4C-55B0A2143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e31c9c5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e31c9c5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76c538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76c538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276c5384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276c5384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e31c9c5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e31c9c5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e31c9c5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e31c9c5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e31c9c5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e31c9c5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e31c9c5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e31c9c5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e31c9c5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e31c9c5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e31c9c5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e31c9c5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figma.com/file/g0b61hkbsCP8M9BsjUjNtO/AppDev02_Project?node-id=0%3A1" TargetMode="External"/><Relationship Id="rId5" Type="http://schemas.openxmlformats.org/officeDocument/2006/relationships/hyperlink" Target="https://drive.google.com/file/d/1x26KOyQ2szcX8FsPYrEAZa8vfLd3OzWf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GoEvent</a:t>
            </a:r>
            <a:br>
              <a:rPr lang="en"/>
            </a:br>
            <a:r>
              <a:rPr lang="en"/>
              <a:t>Event Planner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094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 Development 02 Project Proposal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Ashmitha Kanagiah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Awad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Andy-Tason Nguyen-Chao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278475"/>
            <a:ext cx="70389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Model</a:t>
            </a: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1297500" y="13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{B9FB6299-7FB1-47E7-BF4C-55B0A2143AF0}</a:tableStyleId>
              </a:tblPr>
              <a:tblGrid>
                <a:gridCol w="501200"/>
                <a:gridCol w="1661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dminID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sername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assword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22"/>
          <p:cNvGraphicFramePr/>
          <p:nvPr/>
        </p:nvGraphicFramePr>
        <p:xfrm>
          <a:off x="3735600" y="13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{B9FB6299-7FB1-47E7-BF4C-55B0A2143AF0}</a:tableStyleId>
              </a:tblPr>
              <a:tblGrid>
                <a:gridCol w="501200"/>
                <a:gridCol w="1661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sername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assword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email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firstName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lastName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phone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22"/>
          <p:cNvGraphicFramePr/>
          <p:nvPr/>
        </p:nvGraphicFramePr>
        <p:xfrm>
          <a:off x="6307625" y="13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{B9FB6299-7FB1-47E7-BF4C-55B0A2143AF0}</a:tableStyleId>
              </a:tblPr>
              <a:tblGrid>
                <a:gridCol w="501200"/>
                <a:gridCol w="1661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event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type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nbPlaces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image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2"/>
          <p:cNvSpPr txBox="1"/>
          <p:nvPr/>
        </p:nvSpPr>
        <p:spPr>
          <a:xfrm>
            <a:off x="1297500" y="8631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97500" y="976075"/>
            <a:ext cx="72048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Mobile Application that will allow for a company to post events of any types for users to attend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intended for people that want to participate to social events curated by the company without having to go through the process of searching online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Create, edit and remove events (Concert, Party, etc.) that will be displayed for users to participate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Events can have fixed amounts of places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View who will attend and how many people will participate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Profile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all the events in the form of a calendar or list with the number of people attending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for specific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 by what type of events they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Confirm their attendance to a event or remove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848700" y="189650"/>
            <a:ext cx="35295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Roles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95425" y="836750"/>
            <a:ext cx="703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Ashmitha (Team Leader): 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</a:t>
            </a:r>
            <a:r>
              <a:rPr lang="en" sz="1200"/>
              <a:t>ill  manage the </a:t>
            </a:r>
            <a:r>
              <a:rPr lang="en" sz="1200"/>
              <a:t>team, make sure the project is going smoothly according to the deadlines, communicate with the teacher, divide the length of the project to fit in the scheduling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part in the coding to build the application.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Andy: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part in the coding to build the application.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 the UI for the application.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Ibrahim: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 part in the coding to build the application.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 the UI for the application.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43975" y="347700"/>
            <a:ext cx="7038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Flow Overview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8" y="1385675"/>
            <a:ext cx="872923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084025" y="788700"/>
            <a:ext cx="76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https://www.figma.com/file/g0b61hkbsCP8M9BsjUjNtO/AppDev02_Project?node-id=0%3A1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https://drive.google.com/file/d/1x26KOyQ2szcX8FsPYrEAZa8vfLd3OzWf/view?usp=sharing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Interface Prototype (Admin)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863" y="1041138"/>
            <a:ext cx="1485800" cy="327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547" y="1033275"/>
            <a:ext cx="1418050" cy="389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413" y="985700"/>
            <a:ext cx="1474800" cy="3381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6">
            <a:alphaModFix/>
          </a:blip>
          <a:srcRect b="-745" l="0" r="-745" t="0"/>
          <a:stretch/>
        </p:blipFill>
        <p:spPr>
          <a:xfrm>
            <a:off x="1925275" y="1033263"/>
            <a:ext cx="1474800" cy="33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499" y="1033287"/>
            <a:ext cx="1474800" cy="32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(Admin Continued)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75" y="958663"/>
            <a:ext cx="1485800" cy="32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875" y="958676"/>
            <a:ext cx="1445188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425" y="929263"/>
            <a:ext cx="1474800" cy="32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612" y="927512"/>
            <a:ext cx="1474800" cy="3299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2075" y="932113"/>
            <a:ext cx="1474800" cy="329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763" y="913019"/>
            <a:ext cx="1474800" cy="332884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1549425" y="339600"/>
            <a:ext cx="48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UI Interface Prototype (User)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225" y="928205"/>
            <a:ext cx="1474800" cy="329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" y="688188"/>
            <a:ext cx="1706563" cy="37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475" y="670812"/>
            <a:ext cx="1668975" cy="38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150" y="688200"/>
            <a:ext cx="1534500" cy="41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>
            <p:ph idx="4294967295" type="title"/>
          </p:nvPr>
        </p:nvSpPr>
        <p:spPr>
          <a:xfrm>
            <a:off x="476800" y="103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(Customer Continued)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