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Dosis"/>
      <p:regular r:id="rId15"/>
      <p:bold r:id="rId16"/>
    </p:embeddedFont>
    <p:embeddedFont>
      <p:font typeface="Bevan"/>
      <p:regular r:id="rId17"/>
      <p:italic r:id="rId18"/>
    </p:embeddedFont>
    <p:embeddedFont>
      <p:font typeface="Dosis SemiBo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osis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Dosis-regular.fntdata"/><Relationship Id="rId14" Type="http://schemas.openxmlformats.org/officeDocument/2006/relationships/slide" Target="slides/slide10.xml"/><Relationship Id="rId17" Type="http://schemas.openxmlformats.org/officeDocument/2006/relationships/font" Target="fonts/Bevan-regular.fntdata"/><Relationship Id="rId16" Type="http://schemas.openxmlformats.org/officeDocument/2006/relationships/font" Target="fonts/Dosis-bold.fntdata"/><Relationship Id="rId19" Type="http://schemas.openxmlformats.org/officeDocument/2006/relationships/font" Target="fonts/DosisSemiBold-regular.fntdata"/><Relationship Id="rId18" Type="http://schemas.openxmlformats.org/officeDocument/2006/relationships/font" Target="fonts/Bevan-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e8bc3dedf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e8bc3dedf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e8bc3dedf_0_8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e8bc3dedf_0_8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b81c2d0a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b81c2d0a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e8bc3dedf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e8bc3dedf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8e8bc3dedf_0_8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e8bc3dedf_0_8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661939ed5_0_15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661939ed5_0_15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8661939ed5_0_16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8661939ed5_0_16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8661939ed5_0_15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8661939ed5_0_15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8e8bc3dedf_0_8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8e8bc3dedf_0_8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b81c2d0a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b81c2d0a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home" TargetMode="External"/><Relationship Id="rId4" Type="http://schemas.openxmlformats.org/officeDocument/2006/relationships/hyperlink" Target="https://www.freepik.com/home" TargetMode="External"/><Relationship Id="rId5" Type="http://schemas.openxmlformats.org/officeDocument/2006/relationships/hyperlink" Target="https://stories.freepik.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30" y="1485313"/>
            <a:ext cx="5866800" cy="167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Bevan"/>
              <a:buNone/>
              <a:defRPr sz="5200">
                <a:latin typeface="Bevan"/>
                <a:ea typeface="Bevan"/>
                <a:cs typeface="Bevan"/>
                <a:sym typeface="Bev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713225" y="3145788"/>
            <a:ext cx="5866800" cy="5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osis SemiBold"/>
              <a:buNone/>
              <a:defRPr sz="2000">
                <a:latin typeface="Dosis SemiBold"/>
                <a:ea typeface="Dosis SemiBold"/>
                <a:cs typeface="Dosis SemiBold"/>
                <a:sym typeface="Dosis Semi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flipH="1" rot="-5400000">
            <a:off x="1904625" y="-351370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5400000">
            <a:off x="2478508" y="-1650123"/>
            <a:ext cx="3818852" cy="987279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5400000">
            <a:off x="7748672" y="-2821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045061">
            <a:off x="103234" y="3594863"/>
            <a:ext cx="3054854" cy="3088124"/>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713225" y="1733350"/>
            <a:ext cx="7717500" cy="1345500"/>
          </a:xfrm>
          <a:prstGeom prst="rect">
            <a:avLst/>
          </a:prstGeom>
        </p:spPr>
        <p:txBody>
          <a:bodyPr anchorCtr="0" anchor="b" bIns="91425" lIns="91425" spcFirstLastPara="1" rIns="91425" wrap="square" tIns="91425">
            <a:noAutofit/>
          </a:bodyPr>
          <a:lstStyle>
            <a:lvl1pPr lvl="0" algn="ctr">
              <a:spcBef>
                <a:spcPts val="0"/>
              </a:spcBef>
              <a:spcAft>
                <a:spcPts val="0"/>
              </a:spcAft>
              <a:buSzPts val="7000"/>
              <a:buFont typeface="Bevan"/>
              <a:buNone/>
              <a:defRPr sz="7000">
                <a:latin typeface="Bevan"/>
                <a:ea typeface="Bevan"/>
                <a:cs typeface="Bevan"/>
                <a:sym typeface="Bevan"/>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subTitle"/>
          </p:nvPr>
        </p:nvSpPr>
        <p:spPr>
          <a:xfrm>
            <a:off x="713225" y="2944250"/>
            <a:ext cx="7717500" cy="46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Google Shape;56;p11"/>
          <p:cNvSpPr/>
          <p:nvPr/>
        </p:nvSpPr>
        <p:spPr>
          <a:xfrm rot="5400000">
            <a:off x="3007486" y="-3643281"/>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rot="5400000">
            <a:off x="3317621" y="-126167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1"/>
          <p:cNvGrpSpPr/>
          <p:nvPr/>
        </p:nvGrpSpPr>
        <p:grpSpPr>
          <a:xfrm rot="-1120833">
            <a:off x="4291544" y="191468"/>
            <a:ext cx="1611654" cy="1243155"/>
            <a:chOff x="7260752" y="1813727"/>
            <a:chExt cx="1883250" cy="1452651"/>
          </a:xfrm>
        </p:grpSpPr>
        <p:grpSp>
          <p:nvGrpSpPr>
            <p:cNvPr id="59" name="Google Shape;59;p11"/>
            <p:cNvGrpSpPr/>
            <p:nvPr/>
          </p:nvGrpSpPr>
          <p:grpSpPr>
            <a:xfrm flipH="1">
              <a:off x="7616906" y="1813727"/>
              <a:ext cx="1527096" cy="1452651"/>
              <a:chOff x="-5" y="1702995"/>
              <a:chExt cx="1474031" cy="1402173"/>
            </a:xfrm>
          </p:grpSpPr>
          <p:sp>
            <p:nvSpPr>
              <p:cNvPr id="60" name="Google Shape;60;p11"/>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1"/>
            <p:cNvSpPr/>
            <p:nvPr/>
          </p:nvSpPr>
          <p:spPr>
            <a:xfrm>
              <a:off x="72607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bg>
      <p:bgPr>
        <a:solidFill>
          <a:schemeClr val="lt2"/>
        </a:solidFill>
      </p:bgPr>
    </p:bg>
    <p:spTree>
      <p:nvGrpSpPr>
        <p:cNvPr id="66" name="Shape 66"/>
        <p:cNvGrpSpPr/>
        <p:nvPr/>
      </p:nvGrpSpPr>
      <p:grpSpPr>
        <a:xfrm>
          <a:off x="0" y="0"/>
          <a:ext cx="0" cy="0"/>
          <a:chOff x="0" y="0"/>
          <a:chExt cx="0" cy="0"/>
        </a:xfrm>
      </p:grpSpPr>
      <p:sp>
        <p:nvSpPr>
          <p:cNvPr id="67" name="Google Shape;67;p13"/>
          <p:cNvSpPr/>
          <p:nvPr/>
        </p:nvSpPr>
        <p:spPr>
          <a:xfrm flipH="1" rot="-5400000">
            <a:off x="2619979" y="-22217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ph hasCustomPrompt="1" type="title"/>
          </p:nvPr>
        </p:nvSpPr>
        <p:spPr>
          <a:xfrm>
            <a:off x="798200" y="2269951"/>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0" name="Google Shape;70;p13"/>
          <p:cNvSpPr txBox="1"/>
          <p:nvPr>
            <p:ph idx="1" type="subTitle"/>
          </p:nvPr>
        </p:nvSpPr>
        <p:spPr>
          <a:xfrm>
            <a:off x="1780700" y="2184875"/>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9pPr>
          </a:lstStyle>
          <a:p/>
        </p:txBody>
      </p:sp>
      <p:sp>
        <p:nvSpPr>
          <p:cNvPr id="71" name="Google Shape;71;p13"/>
          <p:cNvSpPr txBox="1"/>
          <p:nvPr>
            <p:ph hasCustomPrompt="1" idx="2" type="title"/>
          </p:nvPr>
        </p:nvSpPr>
        <p:spPr>
          <a:xfrm>
            <a:off x="798200" y="3160000"/>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2" name="Google Shape;72;p13"/>
          <p:cNvSpPr txBox="1"/>
          <p:nvPr>
            <p:ph idx="3" type="subTitle"/>
          </p:nvPr>
        </p:nvSpPr>
        <p:spPr>
          <a:xfrm>
            <a:off x="1780700" y="3077400"/>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3" name="Google Shape;73;p13"/>
          <p:cNvSpPr txBox="1"/>
          <p:nvPr>
            <p:ph hasCustomPrompt="1" idx="4" type="title"/>
          </p:nvPr>
        </p:nvSpPr>
        <p:spPr>
          <a:xfrm>
            <a:off x="798200" y="4044875"/>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4" name="Google Shape;74;p13"/>
          <p:cNvSpPr txBox="1"/>
          <p:nvPr>
            <p:ph idx="5" type="subTitle"/>
          </p:nvPr>
        </p:nvSpPr>
        <p:spPr>
          <a:xfrm>
            <a:off x="1780700" y="3969925"/>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5" name="Google Shape;75;p13"/>
          <p:cNvSpPr txBox="1"/>
          <p:nvPr>
            <p:ph hasCustomPrompt="1" idx="6" type="title"/>
          </p:nvPr>
        </p:nvSpPr>
        <p:spPr>
          <a:xfrm>
            <a:off x="798200" y="1367487"/>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6" name="Google Shape;76;p13"/>
          <p:cNvSpPr txBox="1"/>
          <p:nvPr>
            <p:ph idx="7" type="subTitle"/>
          </p:nvPr>
        </p:nvSpPr>
        <p:spPr>
          <a:xfrm>
            <a:off x="1780700" y="1292350"/>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7" name="Google Shape;77;p13"/>
          <p:cNvSpPr txBox="1"/>
          <p:nvPr>
            <p:ph idx="8"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8" name="Google Shape;78;p13"/>
          <p:cNvGrpSpPr/>
          <p:nvPr/>
        </p:nvGrpSpPr>
        <p:grpSpPr>
          <a:xfrm>
            <a:off x="6062262" y="1448996"/>
            <a:ext cx="1618599" cy="3098655"/>
            <a:chOff x="5706925" y="1649570"/>
            <a:chExt cx="1510309" cy="2891345"/>
          </a:xfrm>
        </p:grpSpPr>
        <p:sp>
          <p:nvSpPr>
            <p:cNvPr id="79" name="Google Shape;79;p13"/>
            <p:cNvSpPr/>
            <p:nvPr/>
          </p:nvSpPr>
          <p:spPr>
            <a:xfrm>
              <a:off x="5706925" y="3376315"/>
              <a:ext cx="248700" cy="1164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3"/>
            <p:cNvGrpSpPr/>
            <p:nvPr/>
          </p:nvGrpSpPr>
          <p:grpSpPr>
            <a:xfrm>
              <a:off x="5706935" y="1649570"/>
              <a:ext cx="1510299" cy="2348918"/>
              <a:chOff x="5706935" y="1649570"/>
              <a:chExt cx="1510299" cy="2348918"/>
            </a:xfrm>
          </p:grpSpPr>
          <p:grpSp>
            <p:nvGrpSpPr>
              <p:cNvPr id="81" name="Google Shape;81;p13"/>
              <p:cNvGrpSpPr/>
              <p:nvPr/>
            </p:nvGrpSpPr>
            <p:grpSpPr>
              <a:xfrm>
                <a:off x="5706935" y="1649570"/>
                <a:ext cx="1510299" cy="2348918"/>
                <a:chOff x="6986238" y="3112350"/>
                <a:chExt cx="346725" cy="539225"/>
              </a:xfrm>
            </p:grpSpPr>
            <p:sp>
              <p:nvSpPr>
                <p:cNvPr id="82" name="Google Shape;82;p13"/>
                <p:cNvSpPr/>
                <p:nvPr/>
              </p:nvSpPr>
              <p:spPr>
                <a:xfrm>
                  <a:off x="7041013" y="3112350"/>
                  <a:ext cx="268575" cy="264275"/>
                </a:xfrm>
                <a:custGeom>
                  <a:rect b="b" l="l" r="r" t="t"/>
                  <a:pathLst>
                    <a:path extrusionOk="0" h="10571" w="10743">
                      <a:moveTo>
                        <a:pt x="416" y="1"/>
                      </a:moveTo>
                      <a:lnTo>
                        <a:pt x="0" y="8148"/>
                      </a:lnTo>
                      <a:lnTo>
                        <a:pt x="10497" y="10570"/>
                      </a:lnTo>
                      <a:lnTo>
                        <a:pt x="10742" y="3817"/>
                      </a:lnTo>
                      <a:lnTo>
                        <a:pt x="4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7052638" y="3133150"/>
                  <a:ext cx="244075" cy="231225"/>
                </a:xfrm>
                <a:custGeom>
                  <a:rect b="b" l="l" r="r" t="t"/>
                  <a:pathLst>
                    <a:path extrusionOk="0" h="9249" w="9763">
                      <a:moveTo>
                        <a:pt x="514" y="0"/>
                      </a:moveTo>
                      <a:lnTo>
                        <a:pt x="0" y="6826"/>
                      </a:lnTo>
                      <a:lnTo>
                        <a:pt x="9543" y="9249"/>
                      </a:lnTo>
                      <a:lnTo>
                        <a:pt x="9763" y="3279"/>
                      </a:lnTo>
                      <a:lnTo>
                        <a:pt x="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174963" y="3303350"/>
                  <a:ext cx="41575" cy="41300"/>
                </a:xfrm>
                <a:custGeom>
                  <a:rect b="b" l="l" r="r" t="t"/>
                  <a:pathLst>
                    <a:path extrusionOk="0" h="1652" w="1663">
                      <a:moveTo>
                        <a:pt x="120" y="1"/>
                      </a:moveTo>
                      <a:lnTo>
                        <a:pt x="0" y="1386"/>
                      </a:lnTo>
                      <a:lnTo>
                        <a:pt x="1065" y="1651"/>
                      </a:lnTo>
                      <a:lnTo>
                        <a:pt x="1662" y="633"/>
                      </a:lnTo>
                      <a:lnTo>
                        <a:pt x="1607" y="304"/>
                      </a:lnTo>
                      <a:lnTo>
                        <a:pt x="1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141338" y="3220000"/>
                  <a:ext cx="91150" cy="105850"/>
                </a:xfrm>
                <a:custGeom>
                  <a:rect b="b" l="l" r="r" t="t"/>
                  <a:pathLst>
                    <a:path extrusionOk="0" h="4234" w="3646">
                      <a:moveTo>
                        <a:pt x="146" y="1"/>
                      </a:moveTo>
                      <a:lnTo>
                        <a:pt x="1" y="3402"/>
                      </a:lnTo>
                      <a:lnTo>
                        <a:pt x="3548" y="4234"/>
                      </a:lnTo>
                      <a:lnTo>
                        <a:pt x="3645" y="1102"/>
                      </a:lnTo>
                      <a:lnTo>
                        <a:pt x="1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151088" y="3232850"/>
                  <a:ext cx="73450" cy="78325"/>
                </a:xfrm>
                <a:custGeom>
                  <a:rect b="b" l="l" r="r" t="t"/>
                  <a:pathLst>
                    <a:path extrusionOk="0" h="3133" w="2938">
                      <a:moveTo>
                        <a:pt x="123" y="1"/>
                      </a:moveTo>
                      <a:lnTo>
                        <a:pt x="1" y="2521"/>
                      </a:lnTo>
                      <a:lnTo>
                        <a:pt x="2815" y="3133"/>
                      </a:lnTo>
                      <a:lnTo>
                        <a:pt x="2938" y="905"/>
                      </a:lnTo>
                      <a:lnTo>
                        <a:pt x="1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6986238" y="3271375"/>
                  <a:ext cx="215075" cy="380200"/>
                </a:xfrm>
                <a:custGeom>
                  <a:rect b="b" l="l" r="r" t="t"/>
                  <a:pathLst>
                    <a:path extrusionOk="0" h="15208" w="8603">
                      <a:moveTo>
                        <a:pt x="7452" y="1"/>
                      </a:moveTo>
                      <a:lnTo>
                        <a:pt x="7243" y="62"/>
                      </a:lnTo>
                      <a:lnTo>
                        <a:pt x="7243" y="429"/>
                      </a:lnTo>
                      <a:lnTo>
                        <a:pt x="344" y="4222"/>
                      </a:lnTo>
                      <a:lnTo>
                        <a:pt x="344" y="6204"/>
                      </a:lnTo>
                      <a:lnTo>
                        <a:pt x="344" y="8601"/>
                      </a:lnTo>
                      <a:lnTo>
                        <a:pt x="245" y="8601"/>
                      </a:lnTo>
                      <a:cubicBezTo>
                        <a:pt x="0" y="8601"/>
                        <a:pt x="25" y="9152"/>
                        <a:pt x="25" y="9152"/>
                      </a:cubicBezTo>
                      <a:lnTo>
                        <a:pt x="25" y="15207"/>
                      </a:lnTo>
                      <a:lnTo>
                        <a:pt x="2295" y="15207"/>
                      </a:lnTo>
                      <a:lnTo>
                        <a:pt x="2295" y="8926"/>
                      </a:lnTo>
                      <a:cubicBezTo>
                        <a:pt x="2295" y="8633"/>
                        <a:pt x="2108" y="8598"/>
                        <a:pt x="2019" y="8598"/>
                      </a:cubicBezTo>
                      <a:cubicBezTo>
                        <a:pt x="1990" y="8598"/>
                        <a:pt x="1971" y="8601"/>
                        <a:pt x="1971" y="8601"/>
                      </a:cubicBezTo>
                      <a:lnTo>
                        <a:pt x="2056" y="6204"/>
                      </a:lnTo>
                      <a:lnTo>
                        <a:pt x="2815" y="4504"/>
                      </a:lnTo>
                      <a:lnTo>
                        <a:pt x="8492" y="1603"/>
                      </a:lnTo>
                      <a:lnTo>
                        <a:pt x="8602" y="368"/>
                      </a:lnTo>
                      <a:lnTo>
                        <a:pt x="74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191238" y="3285450"/>
                  <a:ext cx="91100" cy="40175"/>
                </a:xfrm>
                <a:custGeom>
                  <a:rect b="b" l="l" r="r" t="t"/>
                  <a:pathLst>
                    <a:path extrusionOk="0" h="1607" w="3644">
                      <a:moveTo>
                        <a:pt x="1823" y="0"/>
                      </a:moveTo>
                      <a:cubicBezTo>
                        <a:pt x="816" y="0"/>
                        <a:pt x="0" y="360"/>
                        <a:pt x="0" y="804"/>
                      </a:cubicBezTo>
                      <a:cubicBezTo>
                        <a:pt x="0" y="1247"/>
                        <a:pt x="816" y="1607"/>
                        <a:pt x="1823" y="1607"/>
                      </a:cubicBezTo>
                      <a:cubicBezTo>
                        <a:pt x="2828" y="1607"/>
                        <a:pt x="3644" y="1247"/>
                        <a:pt x="3644" y="804"/>
                      </a:cubicBezTo>
                      <a:cubicBezTo>
                        <a:pt x="3644" y="360"/>
                        <a:pt x="2828" y="0"/>
                        <a:pt x="1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196588" y="3288200"/>
                  <a:ext cx="81150" cy="34275"/>
                </a:xfrm>
                <a:custGeom>
                  <a:rect b="b" l="l" r="r" t="t"/>
                  <a:pathLst>
                    <a:path extrusionOk="0" h="1371" w="3246">
                      <a:moveTo>
                        <a:pt x="1623" y="1"/>
                      </a:moveTo>
                      <a:cubicBezTo>
                        <a:pt x="727" y="1"/>
                        <a:pt x="0" y="307"/>
                        <a:pt x="0" y="686"/>
                      </a:cubicBezTo>
                      <a:cubicBezTo>
                        <a:pt x="0" y="1064"/>
                        <a:pt x="727" y="1370"/>
                        <a:pt x="1623" y="1370"/>
                      </a:cubicBezTo>
                      <a:cubicBezTo>
                        <a:pt x="2521" y="1370"/>
                        <a:pt x="3246" y="1064"/>
                        <a:pt x="3246" y="686"/>
                      </a:cubicBezTo>
                      <a:cubicBezTo>
                        <a:pt x="3246" y="307"/>
                        <a:pt x="2521" y="1"/>
                        <a:pt x="1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7232888" y="3287650"/>
                  <a:ext cx="16425" cy="36000"/>
                </a:xfrm>
                <a:custGeom>
                  <a:rect b="b" l="l" r="r" t="t"/>
                  <a:pathLst>
                    <a:path extrusionOk="0" h="1440" w="657">
                      <a:moveTo>
                        <a:pt x="428" y="0"/>
                      </a:moveTo>
                      <a:cubicBezTo>
                        <a:pt x="365" y="0"/>
                        <a:pt x="295" y="54"/>
                        <a:pt x="229" y="215"/>
                      </a:cubicBezTo>
                      <a:lnTo>
                        <a:pt x="1" y="1335"/>
                      </a:lnTo>
                      <a:cubicBezTo>
                        <a:pt x="1" y="1335"/>
                        <a:pt x="9" y="1424"/>
                        <a:pt x="32" y="1424"/>
                      </a:cubicBezTo>
                      <a:cubicBezTo>
                        <a:pt x="42" y="1424"/>
                        <a:pt x="54" y="1408"/>
                        <a:pt x="69" y="1362"/>
                      </a:cubicBezTo>
                      <a:cubicBezTo>
                        <a:pt x="120" y="1206"/>
                        <a:pt x="304" y="234"/>
                        <a:pt x="304" y="234"/>
                      </a:cubicBezTo>
                      <a:cubicBezTo>
                        <a:pt x="304" y="234"/>
                        <a:pt x="363" y="61"/>
                        <a:pt x="444" y="61"/>
                      </a:cubicBezTo>
                      <a:cubicBezTo>
                        <a:pt x="485" y="61"/>
                        <a:pt x="531" y="104"/>
                        <a:pt x="579" y="234"/>
                      </a:cubicBezTo>
                      <a:lnTo>
                        <a:pt x="551" y="1405"/>
                      </a:lnTo>
                      <a:cubicBezTo>
                        <a:pt x="551" y="1405"/>
                        <a:pt x="573" y="1440"/>
                        <a:pt x="599" y="1440"/>
                      </a:cubicBezTo>
                      <a:cubicBezTo>
                        <a:pt x="612" y="1440"/>
                        <a:pt x="626" y="1431"/>
                        <a:pt x="639" y="1405"/>
                      </a:cubicBezTo>
                      <a:lnTo>
                        <a:pt x="656" y="215"/>
                      </a:lnTo>
                      <a:cubicBezTo>
                        <a:pt x="656" y="215"/>
                        <a:pt x="555" y="0"/>
                        <a:pt x="4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7215188" y="3289100"/>
                  <a:ext cx="18525" cy="37125"/>
                </a:xfrm>
                <a:custGeom>
                  <a:rect b="b" l="l" r="r" t="t"/>
                  <a:pathLst>
                    <a:path extrusionOk="0" h="1485" w="741">
                      <a:moveTo>
                        <a:pt x="163" y="1"/>
                      </a:moveTo>
                      <a:cubicBezTo>
                        <a:pt x="87" y="1"/>
                        <a:pt x="19" y="63"/>
                        <a:pt x="1" y="269"/>
                      </a:cubicBezTo>
                      <a:lnTo>
                        <a:pt x="110" y="1409"/>
                      </a:lnTo>
                      <a:cubicBezTo>
                        <a:pt x="110" y="1409"/>
                        <a:pt x="142" y="1484"/>
                        <a:pt x="163" y="1484"/>
                      </a:cubicBezTo>
                      <a:cubicBezTo>
                        <a:pt x="174" y="1484"/>
                        <a:pt x="182" y="1466"/>
                        <a:pt x="183" y="1413"/>
                      </a:cubicBezTo>
                      <a:cubicBezTo>
                        <a:pt x="186" y="1250"/>
                        <a:pt x="77" y="266"/>
                        <a:pt x="77" y="266"/>
                      </a:cubicBezTo>
                      <a:cubicBezTo>
                        <a:pt x="77" y="266"/>
                        <a:pt x="83" y="58"/>
                        <a:pt x="178" y="58"/>
                      </a:cubicBezTo>
                      <a:cubicBezTo>
                        <a:pt x="216" y="58"/>
                        <a:pt x="268" y="92"/>
                        <a:pt x="340" y="186"/>
                      </a:cubicBezTo>
                      <a:lnTo>
                        <a:pt x="658" y="1314"/>
                      </a:lnTo>
                      <a:cubicBezTo>
                        <a:pt x="658" y="1314"/>
                        <a:pt x="681" y="1333"/>
                        <a:pt x="703" y="1333"/>
                      </a:cubicBezTo>
                      <a:cubicBezTo>
                        <a:pt x="719" y="1333"/>
                        <a:pt x="735" y="1323"/>
                        <a:pt x="741" y="1288"/>
                      </a:cubicBezTo>
                      <a:lnTo>
                        <a:pt x="409" y="144"/>
                      </a:lnTo>
                      <a:cubicBezTo>
                        <a:pt x="409" y="144"/>
                        <a:pt x="277" y="1"/>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198213" y="3295675"/>
                  <a:ext cx="21000" cy="33450"/>
                </a:xfrm>
                <a:custGeom>
                  <a:rect b="b" l="l" r="r" t="t"/>
                  <a:pathLst>
                    <a:path extrusionOk="0" h="1338" w="840">
                      <a:moveTo>
                        <a:pt x="124" y="0"/>
                      </a:moveTo>
                      <a:cubicBezTo>
                        <a:pt x="54" y="0"/>
                        <a:pt x="0" y="58"/>
                        <a:pt x="29" y="263"/>
                      </a:cubicBezTo>
                      <a:lnTo>
                        <a:pt x="345" y="1275"/>
                      </a:lnTo>
                      <a:cubicBezTo>
                        <a:pt x="345" y="1275"/>
                        <a:pt x="384" y="1337"/>
                        <a:pt x="402" y="1337"/>
                      </a:cubicBezTo>
                      <a:cubicBezTo>
                        <a:pt x="412" y="1337"/>
                        <a:pt x="416" y="1321"/>
                        <a:pt x="406" y="1271"/>
                      </a:cubicBezTo>
                      <a:cubicBezTo>
                        <a:pt x="375" y="1124"/>
                        <a:pt x="90" y="251"/>
                        <a:pt x="90" y="251"/>
                      </a:cubicBezTo>
                      <a:cubicBezTo>
                        <a:pt x="90" y="251"/>
                        <a:pt x="51" y="51"/>
                        <a:pt x="138" y="51"/>
                      </a:cubicBezTo>
                      <a:cubicBezTo>
                        <a:pt x="170" y="51"/>
                        <a:pt x="218" y="77"/>
                        <a:pt x="289" y="148"/>
                      </a:cubicBezTo>
                      <a:lnTo>
                        <a:pt x="774" y="1124"/>
                      </a:lnTo>
                      <a:cubicBezTo>
                        <a:pt x="774" y="1124"/>
                        <a:pt x="794" y="1137"/>
                        <a:pt x="811" y="1137"/>
                      </a:cubicBezTo>
                      <a:cubicBezTo>
                        <a:pt x="826" y="1137"/>
                        <a:pt x="840" y="1127"/>
                        <a:pt x="837" y="1090"/>
                      </a:cubicBezTo>
                      <a:lnTo>
                        <a:pt x="337" y="101"/>
                      </a:lnTo>
                      <a:cubicBezTo>
                        <a:pt x="337" y="101"/>
                        <a:pt x="217" y="0"/>
                        <a:pt x="1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7249013" y="3292075"/>
                  <a:ext cx="19050" cy="34225"/>
                </a:xfrm>
                <a:custGeom>
                  <a:rect b="b" l="l" r="r" t="t"/>
                  <a:pathLst>
                    <a:path extrusionOk="0" h="1369" w="762">
                      <a:moveTo>
                        <a:pt x="599" y="1"/>
                      </a:moveTo>
                      <a:cubicBezTo>
                        <a:pt x="549" y="1"/>
                        <a:pt x="488" y="45"/>
                        <a:pt x="412" y="169"/>
                      </a:cubicBezTo>
                      <a:lnTo>
                        <a:pt x="11" y="1172"/>
                      </a:lnTo>
                      <a:cubicBezTo>
                        <a:pt x="11" y="1172"/>
                        <a:pt x="1" y="1259"/>
                        <a:pt x="21" y="1259"/>
                      </a:cubicBezTo>
                      <a:cubicBezTo>
                        <a:pt x="29" y="1259"/>
                        <a:pt x="42" y="1245"/>
                        <a:pt x="62" y="1206"/>
                      </a:cubicBezTo>
                      <a:cubicBezTo>
                        <a:pt x="134" y="1071"/>
                        <a:pt x="469" y="200"/>
                        <a:pt x="469" y="200"/>
                      </a:cubicBezTo>
                      <a:cubicBezTo>
                        <a:pt x="469" y="200"/>
                        <a:pt x="543" y="63"/>
                        <a:pt x="608" y="63"/>
                      </a:cubicBezTo>
                      <a:cubicBezTo>
                        <a:pt x="645" y="63"/>
                        <a:pt x="679" y="107"/>
                        <a:pt x="694" y="247"/>
                      </a:cubicBezTo>
                      <a:lnTo>
                        <a:pt x="450" y="1329"/>
                      </a:lnTo>
                      <a:cubicBezTo>
                        <a:pt x="449" y="1329"/>
                        <a:pt x="462" y="1369"/>
                        <a:pt x="485" y="1369"/>
                      </a:cubicBezTo>
                      <a:cubicBezTo>
                        <a:pt x="495" y="1369"/>
                        <a:pt x="507" y="1362"/>
                        <a:pt x="520" y="1343"/>
                      </a:cubicBezTo>
                      <a:lnTo>
                        <a:pt x="761" y="241"/>
                      </a:lnTo>
                      <a:cubicBezTo>
                        <a:pt x="761" y="241"/>
                        <a:pt x="714" y="1"/>
                        <a:pt x="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7239188" y="3322525"/>
                  <a:ext cx="11000" cy="9700"/>
                </a:xfrm>
                <a:custGeom>
                  <a:rect b="b" l="l" r="r" t="t"/>
                  <a:pathLst>
                    <a:path extrusionOk="0" h="388" w="440">
                      <a:moveTo>
                        <a:pt x="397" y="0"/>
                      </a:moveTo>
                      <a:cubicBezTo>
                        <a:pt x="391" y="0"/>
                        <a:pt x="386" y="2"/>
                        <a:pt x="382" y="6"/>
                      </a:cubicBezTo>
                      <a:lnTo>
                        <a:pt x="11" y="329"/>
                      </a:lnTo>
                      <a:cubicBezTo>
                        <a:pt x="1" y="338"/>
                        <a:pt x="2" y="358"/>
                        <a:pt x="14" y="373"/>
                      </a:cubicBezTo>
                      <a:cubicBezTo>
                        <a:pt x="22" y="382"/>
                        <a:pt x="33" y="387"/>
                        <a:pt x="42" y="387"/>
                      </a:cubicBezTo>
                      <a:cubicBezTo>
                        <a:pt x="48" y="387"/>
                        <a:pt x="53" y="386"/>
                        <a:pt x="58" y="382"/>
                      </a:cubicBezTo>
                      <a:lnTo>
                        <a:pt x="429" y="58"/>
                      </a:lnTo>
                      <a:cubicBezTo>
                        <a:pt x="439" y="50"/>
                        <a:pt x="438" y="29"/>
                        <a:pt x="425" y="15"/>
                      </a:cubicBezTo>
                      <a:cubicBezTo>
                        <a:pt x="416" y="6"/>
                        <a:pt x="406" y="0"/>
                        <a:pt x="3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7250488" y="3325350"/>
                  <a:ext cx="11025" cy="9675"/>
                </a:xfrm>
                <a:custGeom>
                  <a:rect b="b" l="l" r="r" t="t"/>
                  <a:pathLst>
                    <a:path extrusionOk="0" h="387" w="441">
                      <a:moveTo>
                        <a:pt x="397" y="1"/>
                      </a:moveTo>
                      <a:cubicBezTo>
                        <a:pt x="392" y="1"/>
                        <a:pt x="387" y="2"/>
                        <a:pt x="383" y="5"/>
                      </a:cubicBezTo>
                      <a:lnTo>
                        <a:pt x="12" y="330"/>
                      </a:lnTo>
                      <a:cubicBezTo>
                        <a:pt x="0" y="339"/>
                        <a:pt x="2" y="358"/>
                        <a:pt x="15" y="372"/>
                      </a:cubicBezTo>
                      <a:cubicBezTo>
                        <a:pt x="23" y="382"/>
                        <a:pt x="35" y="387"/>
                        <a:pt x="44" y="387"/>
                      </a:cubicBezTo>
                      <a:cubicBezTo>
                        <a:pt x="49" y="387"/>
                        <a:pt x="54" y="385"/>
                        <a:pt x="57" y="382"/>
                      </a:cubicBezTo>
                      <a:lnTo>
                        <a:pt x="429" y="59"/>
                      </a:lnTo>
                      <a:cubicBezTo>
                        <a:pt x="440" y="49"/>
                        <a:pt x="439" y="30"/>
                        <a:pt x="426" y="15"/>
                      </a:cubicBezTo>
                      <a:cubicBezTo>
                        <a:pt x="417" y="6"/>
                        <a:pt x="406" y="1"/>
                        <a:pt x="3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7240688" y="3333525"/>
                  <a:ext cx="11025" cy="9700"/>
                </a:xfrm>
                <a:custGeom>
                  <a:rect b="b" l="l" r="r" t="t"/>
                  <a:pathLst>
                    <a:path extrusionOk="0" h="388" w="441">
                      <a:moveTo>
                        <a:pt x="398" y="1"/>
                      </a:moveTo>
                      <a:cubicBezTo>
                        <a:pt x="392" y="1"/>
                        <a:pt x="387" y="3"/>
                        <a:pt x="384" y="6"/>
                      </a:cubicBezTo>
                      <a:lnTo>
                        <a:pt x="12" y="329"/>
                      </a:lnTo>
                      <a:cubicBezTo>
                        <a:pt x="0" y="339"/>
                        <a:pt x="3" y="358"/>
                        <a:pt x="15" y="373"/>
                      </a:cubicBezTo>
                      <a:cubicBezTo>
                        <a:pt x="24" y="382"/>
                        <a:pt x="35" y="388"/>
                        <a:pt x="45" y="388"/>
                      </a:cubicBezTo>
                      <a:cubicBezTo>
                        <a:pt x="50" y="388"/>
                        <a:pt x="55" y="386"/>
                        <a:pt x="59" y="383"/>
                      </a:cubicBezTo>
                      <a:lnTo>
                        <a:pt x="429" y="58"/>
                      </a:lnTo>
                      <a:cubicBezTo>
                        <a:pt x="440" y="50"/>
                        <a:pt x="439" y="31"/>
                        <a:pt x="426" y="15"/>
                      </a:cubicBezTo>
                      <a:cubicBezTo>
                        <a:pt x="418" y="6"/>
                        <a:pt x="407" y="1"/>
                        <a:pt x="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7244513" y="3344350"/>
                  <a:ext cx="13650" cy="11975"/>
                </a:xfrm>
                <a:custGeom>
                  <a:rect b="b" l="l" r="r" t="t"/>
                  <a:pathLst>
                    <a:path extrusionOk="0" h="479" w="546">
                      <a:moveTo>
                        <a:pt x="506" y="1"/>
                      </a:moveTo>
                      <a:cubicBezTo>
                        <a:pt x="499" y="1"/>
                        <a:pt x="491" y="3"/>
                        <a:pt x="486" y="8"/>
                      </a:cubicBezTo>
                      <a:lnTo>
                        <a:pt x="15" y="418"/>
                      </a:lnTo>
                      <a:cubicBezTo>
                        <a:pt x="2" y="429"/>
                        <a:pt x="0" y="451"/>
                        <a:pt x="14" y="466"/>
                      </a:cubicBezTo>
                      <a:cubicBezTo>
                        <a:pt x="21" y="474"/>
                        <a:pt x="31" y="479"/>
                        <a:pt x="41" y="479"/>
                      </a:cubicBezTo>
                      <a:cubicBezTo>
                        <a:pt x="49" y="479"/>
                        <a:pt x="56" y="476"/>
                        <a:pt x="62" y="470"/>
                      </a:cubicBezTo>
                      <a:lnTo>
                        <a:pt x="531" y="62"/>
                      </a:lnTo>
                      <a:cubicBezTo>
                        <a:pt x="545" y="49"/>
                        <a:pt x="545" y="29"/>
                        <a:pt x="534" y="14"/>
                      </a:cubicBezTo>
                      <a:cubicBezTo>
                        <a:pt x="526" y="5"/>
                        <a:pt x="516" y="1"/>
                        <a:pt x="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243888" y="3351300"/>
                  <a:ext cx="13650" cy="11975"/>
                </a:xfrm>
                <a:custGeom>
                  <a:rect b="b" l="l" r="r" t="t"/>
                  <a:pathLst>
                    <a:path extrusionOk="0" h="479" w="546">
                      <a:moveTo>
                        <a:pt x="507" y="1"/>
                      </a:moveTo>
                      <a:cubicBezTo>
                        <a:pt x="499" y="1"/>
                        <a:pt x="491" y="3"/>
                        <a:pt x="484" y="9"/>
                      </a:cubicBezTo>
                      <a:lnTo>
                        <a:pt x="15" y="418"/>
                      </a:lnTo>
                      <a:cubicBezTo>
                        <a:pt x="2" y="430"/>
                        <a:pt x="1" y="451"/>
                        <a:pt x="14" y="466"/>
                      </a:cubicBezTo>
                      <a:cubicBezTo>
                        <a:pt x="21" y="474"/>
                        <a:pt x="31" y="478"/>
                        <a:pt x="40" y="478"/>
                      </a:cubicBezTo>
                      <a:cubicBezTo>
                        <a:pt x="48" y="478"/>
                        <a:pt x="55" y="476"/>
                        <a:pt x="62" y="470"/>
                      </a:cubicBezTo>
                      <a:lnTo>
                        <a:pt x="531" y="61"/>
                      </a:lnTo>
                      <a:cubicBezTo>
                        <a:pt x="545" y="49"/>
                        <a:pt x="545" y="28"/>
                        <a:pt x="532" y="13"/>
                      </a:cubicBezTo>
                      <a:cubicBezTo>
                        <a:pt x="526" y="5"/>
                        <a:pt x="516"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231913" y="3355250"/>
                  <a:ext cx="13650" cy="11975"/>
                </a:xfrm>
                <a:custGeom>
                  <a:rect b="b" l="l" r="r" t="t"/>
                  <a:pathLst>
                    <a:path extrusionOk="0" h="479" w="546">
                      <a:moveTo>
                        <a:pt x="504" y="1"/>
                      </a:moveTo>
                      <a:cubicBezTo>
                        <a:pt x="497" y="1"/>
                        <a:pt x="490" y="3"/>
                        <a:pt x="484" y="8"/>
                      </a:cubicBezTo>
                      <a:lnTo>
                        <a:pt x="15" y="417"/>
                      </a:lnTo>
                      <a:cubicBezTo>
                        <a:pt x="2" y="429"/>
                        <a:pt x="0" y="451"/>
                        <a:pt x="14" y="465"/>
                      </a:cubicBezTo>
                      <a:cubicBezTo>
                        <a:pt x="21" y="474"/>
                        <a:pt x="31" y="478"/>
                        <a:pt x="41" y="478"/>
                      </a:cubicBezTo>
                      <a:cubicBezTo>
                        <a:pt x="48" y="478"/>
                        <a:pt x="56" y="476"/>
                        <a:pt x="62" y="471"/>
                      </a:cubicBezTo>
                      <a:lnTo>
                        <a:pt x="531" y="62"/>
                      </a:lnTo>
                      <a:cubicBezTo>
                        <a:pt x="544" y="50"/>
                        <a:pt x="545" y="28"/>
                        <a:pt x="532" y="14"/>
                      </a:cubicBezTo>
                      <a:cubicBezTo>
                        <a:pt x="524" y="5"/>
                        <a:pt x="514" y="1"/>
                        <a:pt x="5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7223838" y="3353725"/>
                  <a:ext cx="13625" cy="11950"/>
                </a:xfrm>
                <a:custGeom>
                  <a:rect b="b" l="l" r="r" t="t"/>
                  <a:pathLst>
                    <a:path extrusionOk="0" h="478" w="545">
                      <a:moveTo>
                        <a:pt x="505" y="0"/>
                      </a:moveTo>
                      <a:cubicBezTo>
                        <a:pt x="498" y="0"/>
                        <a:pt x="490" y="3"/>
                        <a:pt x="484" y="8"/>
                      </a:cubicBezTo>
                      <a:lnTo>
                        <a:pt x="15" y="417"/>
                      </a:lnTo>
                      <a:cubicBezTo>
                        <a:pt x="1" y="429"/>
                        <a:pt x="0" y="451"/>
                        <a:pt x="13" y="465"/>
                      </a:cubicBezTo>
                      <a:cubicBezTo>
                        <a:pt x="20" y="473"/>
                        <a:pt x="30" y="477"/>
                        <a:pt x="39" y="477"/>
                      </a:cubicBezTo>
                      <a:cubicBezTo>
                        <a:pt x="47" y="477"/>
                        <a:pt x="55" y="475"/>
                        <a:pt x="61" y="470"/>
                      </a:cubicBezTo>
                      <a:lnTo>
                        <a:pt x="530" y="60"/>
                      </a:lnTo>
                      <a:cubicBezTo>
                        <a:pt x="543" y="49"/>
                        <a:pt x="545" y="27"/>
                        <a:pt x="532" y="12"/>
                      </a:cubicBezTo>
                      <a:cubicBezTo>
                        <a:pt x="524" y="4"/>
                        <a:pt x="515" y="0"/>
                        <a:pt x="5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231188" y="3341900"/>
                  <a:ext cx="11025" cy="9700"/>
                </a:xfrm>
                <a:custGeom>
                  <a:rect b="b" l="l" r="r" t="t"/>
                  <a:pathLst>
                    <a:path extrusionOk="0" h="388" w="441">
                      <a:moveTo>
                        <a:pt x="398" y="1"/>
                      </a:moveTo>
                      <a:cubicBezTo>
                        <a:pt x="392" y="1"/>
                        <a:pt x="387" y="3"/>
                        <a:pt x="383" y="6"/>
                      </a:cubicBezTo>
                      <a:lnTo>
                        <a:pt x="12" y="329"/>
                      </a:lnTo>
                      <a:cubicBezTo>
                        <a:pt x="0" y="339"/>
                        <a:pt x="2" y="358"/>
                        <a:pt x="15" y="373"/>
                      </a:cubicBezTo>
                      <a:cubicBezTo>
                        <a:pt x="23" y="382"/>
                        <a:pt x="34" y="387"/>
                        <a:pt x="43" y="387"/>
                      </a:cubicBezTo>
                      <a:cubicBezTo>
                        <a:pt x="48" y="387"/>
                        <a:pt x="53" y="386"/>
                        <a:pt x="57" y="382"/>
                      </a:cubicBezTo>
                      <a:lnTo>
                        <a:pt x="429" y="58"/>
                      </a:lnTo>
                      <a:cubicBezTo>
                        <a:pt x="440" y="50"/>
                        <a:pt x="439" y="31"/>
                        <a:pt x="426" y="15"/>
                      </a:cubicBezTo>
                      <a:cubicBezTo>
                        <a:pt x="417" y="6"/>
                        <a:pt x="407" y="1"/>
                        <a:pt x="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7221163" y="3350025"/>
                  <a:ext cx="11950" cy="8450"/>
                </a:xfrm>
                <a:custGeom>
                  <a:rect b="b" l="l" r="r" t="t"/>
                  <a:pathLst>
                    <a:path extrusionOk="0" h="338" w="478">
                      <a:moveTo>
                        <a:pt x="437" y="1"/>
                      </a:moveTo>
                      <a:cubicBezTo>
                        <a:pt x="433" y="1"/>
                        <a:pt x="428" y="2"/>
                        <a:pt x="425" y="4"/>
                      </a:cubicBezTo>
                      <a:lnTo>
                        <a:pt x="14" y="275"/>
                      </a:lnTo>
                      <a:cubicBezTo>
                        <a:pt x="2" y="283"/>
                        <a:pt x="1" y="303"/>
                        <a:pt x="12" y="319"/>
                      </a:cubicBezTo>
                      <a:cubicBezTo>
                        <a:pt x="20" y="330"/>
                        <a:pt x="31" y="337"/>
                        <a:pt x="41" y="337"/>
                      </a:cubicBezTo>
                      <a:cubicBezTo>
                        <a:pt x="46" y="337"/>
                        <a:pt x="50" y="336"/>
                        <a:pt x="53" y="334"/>
                      </a:cubicBezTo>
                      <a:lnTo>
                        <a:pt x="464" y="63"/>
                      </a:lnTo>
                      <a:cubicBezTo>
                        <a:pt x="476" y="54"/>
                        <a:pt x="477" y="35"/>
                        <a:pt x="465" y="19"/>
                      </a:cubicBezTo>
                      <a:cubicBezTo>
                        <a:pt x="458" y="8"/>
                        <a:pt x="447" y="1"/>
                        <a:pt x="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210363" y="3356600"/>
                  <a:ext cx="12750" cy="6900"/>
                </a:xfrm>
                <a:custGeom>
                  <a:rect b="b" l="l" r="r" t="t"/>
                  <a:pathLst>
                    <a:path extrusionOk="0" h="276" w="510">
                      <a:moveTo>
                        <a:pt x="471" y="0"/>
                      </a:moveTo>
                      <a:cubicBezTo>
                        <a:pt x="468" y="0"/>
                        <a:pt x="466" y="1"/>
                        <a:pt x="463" y="2"/>
                      </a:cubicBezTo>
                      <a:lnTo>
                        <a:pt x="18" y="210"/>
                      </a:lnTo>
                      <a:cubicBezTo>
                        <a:pt x="4" y="216"/>
                        <a:pt x="0" y="235"/>
                        <a:pt x="9" y="253"/>
                      </a:cubicBezTo>
                      <a:cubicBezTo>
                        <a:pt x="14" y="266"/>
                        <a:pt x="26" y="275"/>
                        <a:pt x="37" y="275"/>
                      </a:cubicBezTo>
                      <a:cubicBezTo>
                        <a:pt x="41" y="275"/>
                        <a:pt x="44" y="275"/>
                        <a:pt x="47" y="273"/>
                      </a:cubicBezTo>
                      <a:lnTo>
                        <a:pt x="494" y="66"/>
                      </a:lnTo>
                      <a:cubicBezTo>
                        <a:pt x="507" y="60"/>
                        <a:pt x="510" y="41"/>
                        <a:pt x="503" y="24"/>
                      </a:cubicBezTo>
                      <a:cubicBezTo>
                        <a:pt x="496" y="10"/>
                        <a:pt x="483" y="0"/>
                        <a:pt x="4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224763" y="3321325"/>
                  <a:ext cx="9250" cy="11350"/>
                </a:xfrm>
                <a:custGeom>
                  <a:rect b="b" l="l" r="r" t="t"/>
                  <a:pathLst>
                    <a:path extrusionOk="0" h="454" w="370">
                      <a:moveTo>
                        <a:pt x="323" y="0"/>
                      </a:moveTo>
                      <a:cubicBezTo>
                        <a:pt x="315" y="0"/>
                        <a:pt x="308" y="3"/>
                        <a:pt x="304" y="9"/>
                      </a:cubicBezTo>
                      <a:lnTo>
                        <a:pt x="10" y="404"/>
                      </a:lnTo>
                      <a:cubicBezTo>
                        <a:pt x="1" y="415"/>
                        <a:pt x="7" y="433"/>
                        <a:pt x="23" y="444"/>
                      </a:cubicBezTo>
                      <a:cubicBezTo>
                        <a:pt x="30" y="450"/>
                        <a:pt x="39" y="453"/>
                        <a:pt x="47" y="453"/>
                      </a:cubicBezTo>
                      <a:cubicBezTo>
                        <a:pt x="55" y="453"/>
                        <a:pt x="62" y="450"/>
                        <a:pt x="66" y="444"/>
                      </a:cubicBezTo>
                      <a:lnTo>
                        <a:pt x="361" y="50"/>
                      </a:lnTo>
                      <a:cubicBezTo>
                        <a:pt x="369" y="38"/>
                        <a:pt x="364" y="20"/>
                        <a:pt x="348" y="9"/>
                      </a:cubicBezTo>
                      <a:cubicBezTo>
                        <a:pt x="340" y="3"/>
                        <a:pt x="331" y="0"/>
                        <a:pt x="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232213" y="3321300"/>
                  <a:ext cx="9875" cy="11225"/>
                </a:xfrm>
                <a:custGeom>
                  <a:rect b="b" l="l" r="r" t="t"/>
                  <a:pathLst>
                    <a:path extrusionOk="0" h="449" w="395">
                      <a:moveTo>
                        <a:pt x="57" y="1"/>
                      </a:moveTo>
                      <a:cubicBezTo>
                        <a:pt x="47" y="1"/>
                        <a:pt x="35" y="5"/>
                        <a:pt x="25" y="14"/>
                      </a:cubicBezTo>
                      <a:cubicBezTo>
                        <a:pt x="7" y="29"/>
                        <a:pt x="0" y="49"/>
                        <a:pt x="9" y="61"/>
                      </a:cubicBezTo>
                      <a:lnTo>
                        <a:pt x="322" y="441"/>
                      </a:lnTo>
                      <a:cubicBezTo>
                        <a:pt x="326" y="446"/>
                        <a:pt x="332" y="448"/>
                        <a:pt x="339" y="448"/>
                      </a:cubicBezTo>
                      <a:cubicBezTo>
                        <a:pt x="348" y="448"/>
                        <a:pt x="360" y="444"/>
                        <a:pt x="370" y="435"/>
                      </a:cubicBezTo>
                      <a:cubicBezTo>
                        <a:pt x="388" y="421"/>
                        <a:pt x="395" y="399"/>
                        <a:pt x="386" y="389"/>
                      </a:cubicBezTo>
                      <a:lnTo>
                        <a:pt x="73" y="7"/>
                      </a:lnTo>
                      <a:cubicBezTo>
                        <a:pt x="69" y="3"/>
                        <a:pt x="64"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7239738" y="3330800"/>
                  <a:ext cx="7300" cy="12700"/>
                </a:xfrm>
                <a:custGeom>
                  <a:rect b="b" l="l" r="r" t="t"/>
                  <a:pathLst>
                    <a:path extrusionOk="0" h="508" w="292">
                      <a:moveTo>
                        <a:pt x="57" y="1"/>
                      </a:moveTo>
                      <a:cubicBezTo>
                        <a:pt x="50" y="1"/>
                        <a:pt x="42" y="2"/>
                        <a:pt x="34" y="6"/>
                      </a:cubicBezTo>
                      <a:cubicBezTo>
                        <a:pt x="14" y="16"/>
                        <a:pt x="1" y="33"/>
                        <a:pt x="8" y="46"/>
                      </a:cubicBezTo>
                      <a:lnTo>
                        <a:pt x="210" y="495"/>
                      </a:lnTo>
                      <a:cubicBezTo>
                        <a:pt x="214" y="503"/>
                        <a:pt x="224" y="507"/>
                        <a:pt x="235" y="507"/>
                      </a:cubicBezTo>
                      <a:cubicBezTo>
                        <a:pt x="243" y="507"/>
                        <a:pt x="251" y="506"/>
                        <a:pt x="258" y="502"/>
                      </a:cubicBezTo>
                      <a:cubicBezTo>
                        <a:pt x="280" y="492"/>
                        <a:pt x="292" y="475"/>
                        <a:pt x="286" y="462"/>
                      </a:cubicBezTo>
                      <a:lnTo>
                        <a:pt x="82" y="13"/>
                      </a:lnTo>
                      <a:cubicBezTo>
                        <a:pt x="79"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246188" y="3322600"/>
                  <a:ext cx="7275" cy="12700"/>
                </a:xfrm>
                <a:custGeom>
                  <a:rect b="b" l="l" r="r" t="t"/>
                  <a:pathLst>
                    <a:path extrusionOk="0" h="508" w="291">
                      <a:moveTo>
                        <a:pt x="57" y="1"/>
                      </a:moveTo>
                      <a:cubicBezTo>
                        <a:pt x="49" y="1"/>
                        <a:pt x="41" y="3"/>
                        <a:pt x="33" y="6"/>
                      </a:cubicBezTo>
                      <a:cubicBezTo>
                        <a:pt x="12" y="16"/>
                        <a:pt x="0" y="34"/>
                        <a:pt x="6" y="47"/>
                      </a:cubicBezTo>
                      <a:lnTo>
                        <a:pt x="209" y="495"/>
                      </a:lnTo>
                      <a:cubicBezTo>
                        <a:pt x="212" y="503"/>
                        <a:pt x="222" y="508"/>
                        <a:pt x="234" y="508"/>
                      </a:cubicBezTo>
                      <a:cubicBezTo>
                        <a:pt x="241" y="508"/>
                        <a:pt x="250" y="506"/>
                        <a:pt x="258" y="503"/>
                      </a:cubicBezTo>
                      <a:cubicBezTo>
                        <a:pt x="279" y="492"/>
                        <a:pt x="290" y="475"/>
                        <a:pt x="285" y="462"/>
                      </a:cubicBezTo>
                      <a:lnTo>
                        <a:pt x="82" y="13"/>
                      </a:lnTo>
                      <a:cubicBezTo>
                        <a:pt x="78"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250763" y="3333000"/>
                  <a:ext cx="7275" cy="12700"/>
                </a:xfrm>
                <a:custGeom>
                  <a:rect b="b" l="l" r="r" t="t"/>
                  <a:pathLst>
                    <a:path extrusionOk="0" h="508" w="291">
                      <a:moveTo>
                        <a:pt x="59" y="0"/>
                      </a:moveTo>
                      <a:cubicBezTo>
                        <a:pt x="51" y="0"/>
                        <a:pt x="42" y="2"/>
                        <a:pt x="33" y="6"/>
                      </a:cubicBezTo>
                      <a:cubicBezTo>
                        <a:pt x="13" y="15"/>
                        <a:pt x="1" y="34"/>
                        <a:pt x="7" y="47"/>
                      </a:cubicBezTo>
                      <a:lnTo>
                        <a:pt x="209" y="496"/>
                      </a:lnTo>
                      <a:cubicBezTo>
                        <a:pt x="213" y="504"/>
                        <a:pt x="222" y="508"/>
                        <a:pt x="233" y="508"/>
                      </a:cubicBezTo>
                      <a:cubicBezTo>
                        <a:pt x="241" y="508"/>
                        <a:pt x="250" y="506"/>
                        <a:pt x="259" y="502"/>
                      </a:cubicBezTo>
                      <a:cubicBezTo>
                        <a:pt x="279" y="493"/>
                        <a:pt x="291" y="474"/>
                        <a:pt x="285" y="462"/>
                      </a:cubicBezTo>
                      <a:lnTo>
                        <a:pt x="83" y="12"/>
                      </a:lnTo>
                      <a:cubicBezTo>
                        <a:pt x="79" y="5"/>
                        <a:pt x="70"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7245163" y="3342500"/>
                  <a:ext cx="7300" cy="12675"/>
                </a:xfrm>
                <a:custGeom>
                  <a:rect b="b" l="l" r="r" t="t"/>
                  <a:pathLst>
                    <a:path extrusionOk="0" h="507" w="292">
                      <a:moveTo>
                        <a:pt x="59" y="1"/>
                      </a:moveTo>
                      <a:cubicBezTo>
                        <a:pt x="52" y="1"/>
                        <a:pt x="43" y="3"/>
                        <a:pt x="34" y="7"/>
                      </a:cubicBezTo>
                      <a:cubicBezTo>
                        <a:pt x="14" y="15"/>
                        <a:pt x="1" y="34"/>
                        <a:pt x="8" y="46"/>
                      </a:cubicBezTo>
                      <a:lnTo>
                        <a:pt x="210" y="495"/>
                      </a:lnTo>
                      <a:cubicBezTo>
                        <a:pt x="214" y="503"/>
                        <a:pt x="224" y="507"/>
                        <a:pt x="235" y="507"/>
                      </a:cubicBezTo>
                      <a:cubicBezTo>
                        <a:pt x="243" y="507"/>
                        <a:pt x="251" y="505"/>
                        <a:pt x="259" y="502"/>
                      </a:cubicBezTo>
                      <a:cubicBezTo>
                        <a:pt x="280" y="492"/>
                        <a:pt x="292" y="474"/>
                        <a:pt x="286" y="461"/>
                      </a:cubicBezTo>
                      <a:lnTo>
                        <a:pt x="82" y="13"/>
                      </a:lnTo>
                      <a:cubicBezTo>
                        <a:pt x="79" y="5"/>
                        <a:pt x="70" y="1"/>
                        <a:pt x="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7250163" y="3353050"/>
                  <a:ext cx="7275" cy="12700"/>
                </a:xfrm>
                <a:custGeom>
                  <a:rect b="b" l="l" r="r" t="t"/>
                  <a:pathLst>
                    <a:path extrusionOk="0" h="508" w="291">
                      <a:moveTo>
                        <a:pt x="57" y="1"/>
                      </a:moveTo>
                      <a:cubicBezTo>
                        <a:pt x="49" y="1"/>
                        <a:pt x="41" y="2"/>
                        <a:pt x="32" y="6"/>
                      </a:cubicBezTo>
                      <a:cubicBezTo>
                        <a:pt x="12" y="16"/>
                        <a:pt x="0" y="33"/>
                        <a:pt x="6" y="46"/>
                      </a:cubicBezTo>
                      <a:lnTo>
                        <a:pt x="209" y="495"/>
                      </a:lnTo>
                      <a:cubicBezTo>
                        <a:pt x="212" y="503"/>
                        <a:pt x="222" y="507"/>
                        <a:pt x="234" y="507"/>
                      </a:cubicBezTo>
                      <a:cubicBezTo>
                        <a:pt x="241" y="507"/>
                        <a:pt x="250" y="506"/>
                        <a:pt x="258" y="502"/>
                      </a:cubicBezTo>
                      <a:cubicBezTo>
                        <a:pt x="278" y="492"/>
                        <a:pt x="290" y="475"/>
                        <a:pt x="284" y="462"/>
                      </a:cubicBezTo>
                      <a:lnTo>
                        <a:pt x="82" y="13"/>
                      </a:lnTo>
                      <a:cubicBezTo>
                        <a:pt x="78"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237188" y="3344375"/>
                  <a:ext cx="8450" cy="12150"/>
                </a:xfrm>
                <a:custGeom>
                  <a:rect b="b" l="l" r="r" t="t"/>
                  <a:pathLst>
                    <a:path extrusionOk="0" h="486" w="338">
                      <a:moveTo>
                        <a:pt x="59" y="0"/>
                      </a:moveTo>
                      <a:cubicBezTo>
                        <a:pt x="50" y="0"/>
                        <a:pt x="40" y="3"/>
                        <a:pt x="31" y="9"/>
                      </a:cubicBezTo>
                      <a:cubicBezTo>
                        <a:pt x="11" y="21"/>
                        <a:pt x="1" y="39"/>
                        <a:pt x="8" y="53"/>
                      </a:cubicBezTo>
                      <a:lnTo>
                        <a:pt x="258" y="476"/>
                      </a:lnTo>
                      <a:cubicBezTo>
                        <a:pt x="262" y="483"/>
                        <a:pt x="270" y="486"/>
                        <a:pt x="280" y="486"/>
                      </a:cubicBezTo>
                      <a:cubicBezTo>
                        <a:pt x="288" y="486"/>
                        <a:pt x="298" y="483"/>
                        <a:pt x="307" y="478"/>
                      </a:cubicBezTo>
                      <a:cubicBezTo>
                        <a:pt x="327" y="466"/>
                        <a:pt x="337" y="446"/>
                        <a:pt x="330" y="434"/>
                      </a:cubicBezTo>
                      <a:lnTo>
                        <a:pt x="79" y="10"/>
                      </a:lnTo>
                      <a:cubicBezTo>
                        <a:pt x="76" y="4"/>
                        <a:pt x="68"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7230413" y="3335200"/>
                  <a:ext cx="9725" cy="11325"/>
                </a:xfrm>
                <a:custGeom>
                  <a:rect b="b" l="l" r="r" t="t"/>
                  <a:pathLst>
                    <a:path extrusionOk="0" h="453" w="389">
                      <a:moveTo>
                        <a:pt x="58" y="0"/>
                      </a:moveTo>
                      <a:cubicBezTo>
                        <a:pt x="48" y="0"/>
                        <a:pt x="36" y="4"/>
                        <a:pt x="25" y="12"/>
                      </a:cubicBezTo>
                      <a:cubicBezTo>
                        <a:pt x="8" y="26"/>
                        <a:pt x="1" y="47"/>
                        <a:pt x="9" y="58"/>
                      </a:cubicBezTo>
                      <a:lnTo>
                        <a:pt x="314" y="446"/>
                      </a:lnTo>
                      <a:cubicBezTo>
                        <a:pt x="318" y="451"/>
                        <a:pt x="323" y="453"/>
                        <a:pt x="330" y="453"/>
                      </a:cubicBezTo>
                      <a:cubicBezTo>
                        <a:pt x="340" y="453"/>
                        <a:pt x="352" y="448"/>
                        <a:pt x="362" y="440"/>
                      </a:cubicBezTo>
                      <a:cubicBezTo>
                        <a:pt x="381" y="427"/>
                        <a:pt x="388" y="405"/>
                        <a:pt x="379" y="395"/>
                      </a:cubicBezTo>
                      <a:lnTo>
                        <a:pt x="75" y="7"/>
                      </a:lnTo>
                      <a:cubicBezTo>
                        <a:pt x="71" y="2"/>
                        <a:pt x="65" y="0"/>
                        <a:pt x="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7217488" y="3320200"/>
                  <a:ext cx="15000" cy="16200"/>
                </a:xfrm>
                <a:custGeom>
                  <a:rect b="b" l="l" r="r" t="t"/>
                  <a:pathLst>
                    <a:path extrusionOk="0" h="648" w="600">
                      <a:moveTo>
                        <a:pt x="48" y="1"/>
                      </a:moveTo>
                      <a:cubicBezTo>
                        <a:pt x="38" y="1"/>
                        <a:pt x="28" y="5"/>
                        <a:pt x="20" y="12"/>
                      </a:cubicBezTo>
                      <a:cubicBezTo>
                        <a:pt x="2" y="28"/>
                        <a:pt x="1" y="52"/>
                        <a:pt x="15" y="70"/>
                      </a:cubicBezTo>
                      <a:lnTo>
                        <a:pt x="524" y="635"/>
                      </a:lnTo>
                      <a:cubicBezTo>
                        <a:pt x="531" y="643"/>
                        <a:pt x="542" y="648"/>
                        <a:pt x="553" y="648"/>
                      </a:cubicBezTo>
                      <a:cubicBezTo>
                        <a:pt x="563" y="648"/>
                        <a:pt x="573" y="644"/>
                        <a:pt x="580" y="636"/>
                      </a:cubicBezTo>
                      <a:cubicBezTo>
                        <a:pt x="598" y="622"/>
                        <a:pt x="599" y="596"/>
                        <a:pt x="585" y="580"/>
                      </a:cubicBezTo>
                      <a:lnTo>
                        <a:pt x="76" y="14"/>
                      </a:lnTo>
                      <a:cubicBezTo>
                        <a:pt x="69" y="5"/>
                        <a:pt x="58" y="1"/>
                        <a:pt x="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7206313" y="3326700"/>
                  <a:ext cx="17750" cy="13175"/>
                </a:xfrm>
                <a:custGeom>
                  <a:rect b="b" l="l" r="r" t="t"/>
                  <a:pathLst>
                    <a:path extrusionOk="0" h="527" w="710">
                      <a:moveTo>
                        <a:pt x="47" y="0"/>
                      </a:moveTo>
                      <a:cubicBezTo>
                        <a:pt x="34" y="0"/>
                        <a:pt x="22" y="7"/>
                        <a:pt x="13" y="18"/>
                      </a:cubicBezTo>
                      <a:cubicBezTo>
                        <a:pt x="0" y="37"/>
                        <a:pt x="3" y="62"/>
                        <a:pt x="22" y="75"/>
                      </a:cubicBezTo>
                      <a:lnTo>
                        <a:pt x="638" y="519"/>
                      </a:lnTo>
                      <a:cubicBezTo>
                        <a:pt x="646" y="524"/>
                        <a:pt x="654" y="527"/>
                        <a:pt x="662" y="527"/>
                      </a:cubicBezTo>
                      <a:cubicBezTo>
                        <a:pt x="675" y="527"/>
                        <a:pt x="687" y="521"/>
                        <a:pt x="695" y="509"/>
                      </a:cubicBezTo>
                      <a:cubicBezTo>
                        <a:pt x="710" y="492"/>
                        <a:pt x="705" y="465"/>
                        <a:pt x="688" y="452"/>
                      </a:cubicBezTo>
                      <a:lnTo>
                        <a:pt x="70" y="8"/>
                      </a:lnTo>
                      <a:cubicBezTo>
                        <a:pt x="64" y="3"/>
                        <a:pt x="55" y="0"/>
                        <a:pt x="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7222263" y="3338250"/>
                  <a:ext cx="15250" cy="16025"/>
                </a:xfrm>
                <a:custGeom>
                  <a:rect b="b" l="l" r="r" t="t"/>
                  <a:pathLst>
                    <a:path extrusionOk="0" h="641" w="610">
                      <a:moveTo>
                        <a:pt x="48" y="0"/>
                      </a:moveTo>
                      <a:cubicBezTo>
                        <a:pt x="37" y="0"/>
                        <a:pt x="27" y="4"/>
                        <a:pt x="19" y="12"/>
                      </a:cubicBezTo>
                      <a:cubicBezTo>
                        <a:pt x="2" y="27"/>
                        <a:pt x="0" y="53"/>
                        <a:pt x="16" y="69"/>
                      </a:cubicBezTo>
                      <a:lnTo>
                        <a:pt x="532" y="628"/>
                      </a:lnTo>
                      <a:cubicBezTo>
                        <a:pt x="540" y="636"/>
                        <a:pt x="551" y="640"/>
                        <a:pt x="562" y="640"/>
                      </a:cubicBezTo>
                      <a:cubicBezTo>
                        <a:pt x="572" y="640"/>
                        <a:pt x="583" y="637"/>
                        <a:pt x="590" y="630"/>
                      </a:cubicBezTo>
                      <a:cubicBezTo>
                        <a:pt x="608" y="614"/>
                        <a:pt x="609" y="587"/>
                        <a:pt x="593" y="571"/>
                      </a:cubicBezTo>
                      <a:lnTo>
                        <a:pt x="76" y="14"/>
                      </a:lnTo>
                      <a:cubicBezTo>
                        <a:pt x="69" y="5"/>
                        <a:pt x="58" y="0"/>
                        <a:pt x="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7202563" y="3329325"/>
                  <a:ext cx="14950" cy="15800"/>
                </a:xfrm>
                <a:custGeom>
                  <a:rect b="b" l="l" r="r" t="t"/>
                  <a:pathLst>
                    <a:path extrusionOk="0" h="632" w="598">
                      <a:moveTo>
                        <a:pt x="33" y="1"/>
                      </a:moveTo>
                      <a:cubicBezTo>
                        <a:pt x="26" y="1"/>
                        <a:pt x="19" y="3"/>
                        <a:pt x="13" y="8"/>
                      </a:cubicBezTo>
                      <a:cubicBezTo>
                        <a:pt x="0" y="19"/>
                        <a:pt x="3" y="41"/>
                        <a:pt x="18" y="59"/>
                      </a:cubicBezTo>
                      <a:lnTo>
                        <a:pt x="535" y="617"/>
                      </a:lnTo>
                      <a:cubicBezTo>
                        <a:pt x="544" y="626"/>
                        <a:pt x="555" y="631"/>
                        <a:pt x="565" y="631"/>
                      </a:cubicBezTo>
                      <a:cubicBezTo>
                        <a:pt x="572" y="631"/>
                        <a:pt x="579" y="629"/>
                        <a:pt x="584" y="624"/>
                      </a:cubicBezTo>
                      <a:cubicBezTo>
                        <a:pt x="598" y="612"/>
                        <a:pt x="595" y="590"/>
                        <a:pt x="580" y="573"/>
                      </a:cubicBezTo>
                      <a:lnTo>
                        <a:pt x="63" y="15"/>
                      </a:lnTo>
                      <a:cubicBezTo>
                        <a:pt x="54" y="6"/>
                        <a:pt x="43" y="1"/>
                        <a:pt x="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7192038" y="3299375"/>
                  <a:ext cx="15925" cy="27800"/>
                </a:xfrm>
                <a:custGeom>
                  <a:rect b="b" l="l" r="r" t="t"/>
                  <a:pathLst>
                    <a:path extrusionOk="0" h="1112" w="637">
                      <a:moveTo>
                        <a:pt x="24" y="0"/>
                      </a:moveTo>
                      <a:cubicBezTo>
                        <a:pt x="21" y="0"/>
                        <a:pt x="18" y="1"/>
                        <a:pt x="15" y="3"/>
                      </a:cubicBezTo>
                      <a:cubicBezTo>
                        <a:pt x="0" y="11"/>
                        <a:pt x="0" y="42"/>
                        <a:pt x="16" y="71"/>
                      </a:cubicBezTo>
                      <a:lnTo>
                        <a:pt x="566" y="1072"/>
                      </a:lnTo>
                      <a:cubicBezTo>
                        <a:pt x="579" y="1096"/>
                        <a:pt x="599" y="1111"/>
                        <a:pt x="613" y="1111"/>
                      </a:cubicBezTo>
                      <a:cubicBezTo>
                        <a:pt x="616" y="1111"/>
                        <a:pt x="619" y="1111"/>
                        <a:pt x="621" y="1110"/>
                      </a:cubicBezTo>
                      <a:cubicBezTo>
                        <a:pt x="637" y="1101"/>
                        <a:pt x="635" y="1070"/>
                        <a:pt x="619" y="1041"/>
                      </a:cubicBezTo>
                      <a:lnTo>
                        <a:pt x="72" y="40"/>
                      </a:lnTo>
                      <a:cubicBezTo>
                        <a:pt x="58" y="16"/>
                        <a:pt x="39" y="0"/>
                        <a:pt x="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7190863" y="3301100"/>
                  <a:ext cx="12950" cy="29475"/>
                </a:xfrm>
                <a:custGeom>
                  <a:rect b="b" l="l" r="r" t="t"/>
                  <a:pathLst>
                    <a:path extrusionOk="0" h="1179" w="518">
                      <a:moveTo>
                        <a:pt x="26" y="1"/>
                      </a:moveTo>
                      <a:cubicBezTo>
                        <a:pt x="23" y="1"/>
                        <a:pt x="21" y="1"/>
                        <a:pt x="18" y="2"/>
                      </a:cubicBezTo>
                      <a:cubicBezTo>
                        <a:pt x="2" y="8"/>
                        <a:pt x="1" y="38"/>
                        <a:pt x="12" y="69"/>
                      </a:cubicBezTo>
                      <a:lnTo>
                        <a:pt x="448" y="1132"/>
                      </a:lnTo>
                      <a:cubicBezTo>
                        <a:pt x="459" y="1161"/>
                        <a:pt x="478" y="1179"/>
                        <a:pt x="494" y="1179"/>
                      </a:cubicBezTo>
                      <a:cubicBezTo>
                        <a:pt x="496" y="1179"/>
                        <a:pt x="498" y="1178"/>
                        <a:pt x="500" y="1178"/>
                      </a:cubicBezTo>
                      <a:cubicBezTo>
                        <a:pt x="515" y="1170"/>
                        <a:pt x="518" y="1140"/>
                        <a:pt x="506" y="1109"/>
                      </a:cubicBezTo>
                      <a:lnTo>
                        <a:pt x="71" y="46"/>
                      </a:lnTo>
                      <a:cubicBezTo>
                        <a:pt x="59" y="19"/>
                        <a:pt x="42"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7215663" y="3343850"/>
                  <a:ext cx="14925" cy="15825"/>
                </a:xfrm>
                <a:custGeom>
                  <a:rect b="b" l="l" r="r" t="t"/>
                  <a:pathLst>
                    <a:path extrusionOk="0" h="633" w="597">
                      <a:moveTo>
                        <a:pt x="32" y="1"/>
                      </a:moveTo>
                      <a:cubicBezTo>
                        <a:pt x="25" y="1"/>
                        <a:pt x="18" y="3"/>
                        <a:pt x="12" y="8"/>
                      </a:cubicBezTo>
                      <a:cubicBezTo>
                        <a:pt x="1" y="20"/>
                        <a:pt x="2" y="43"/>
                        <a:pt x="17" y="59"/>
                      </a:cubicBezTo>
                      <a:lnTo>
                        <a:pt x="534" y="617"/>
                      </a:lnTo>
                      <a:cubicBezTo>
                        <a:pt x="543" y="627"/>
                        <a:pt x="555" y="632"/>
                        <a:pt x="566" y="632"/>
                      </a:cubicBezTo>
                      <a:cubicBezTo>
                        <a:pt x="573" y="632"/>
                        <a:pt x="579" y="630"/>
                        <a:pt x="583" y="626"/>
                      </a:cubicBezTo>
                      <a:cubicBezTo>
                        <a:pt x="597" y="614"/>
                        <a:pt x="595" y="591"/>
                        <a:pt x="579" y="575"/>
                      </a:cubicBezTo>
                      <a:lnTo>
                        <a:pt x="63" y="15"/>
                      </a:lnTo>
                      <a:cubicBezTo>
                        <a:pt x="54" y="6"/>
                        <a:pt x="42" y="1"/>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7207413" y="3345975"/>
                  <a:ext cx="18375" cy="19450"/>
                </a:xfrm>
                <a:custGeom>
                  <a:rect b="b" l="l" r="r" t="t"/>
                  <a:pathLst>
                    <a:path extrusionOk="0" h="778" w="735">
                      <a:moveTo>
                        <a:pt x="28" y="0"/>
                      </a:moveTo>
                      <a:cubicBezTo>
                        <a:pt x="22" y="0"/>
                        <a:pt x="17" y="2"/>
                        <a:pt x="13" y="6"/>
                      </a:cubicBezTo>
                      <a:cubicBezTo>
                        <a:pt x="0" y="18"/>
                        <a:pt x="4" y="44"/>
                        <a:pt x="23" y="64"/>
                      </a:cubicBezTo>
                      <a:lnTo>
                        <a:pt x="664" y="756"/>
                      </a:lnTo>
                      <a:cubicBezTo>
                        <a:pt x="677" y="770"/>
                        <a:pt x="693" y="778"/>
                        <a:pt x="705" y="778"/>
                      </a:cubicBezTo>
                      <a:cubicBezTo>
                        <a:pt x="711" y="778"/>
                        <a:pt x="717" y="776"/>
                        <a:pt x="721" y="772"/>
                      </a:cubicBezTo>
                      <a:cubicBezTo>
                        <a:pt x="734" y="761"/>
                        <a:pt x="728" y="734"/>
                        <a:pt x="711" y="714"/>
                      </a:cubicBezTo>
                      <a:lnTo>
                        <a:pt x="70" y="22"/>
                      </a:lnTo>
                      <a:cubicBezTo>
                        <a:pt x="57" y="8"/>
                        <a:pt x="41" y="0"/>
                        <a:pt x="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7232938" y="3350200"/>
                  <a:ext cx="14900" cy="15825"/>
                </a:xfrm>
                <a:custGeom>
                  <a:rect b="b" l="l" r="r" t="t"/>
                  <a:pathLst>
                    <a:path extrusionOk="0" h="633" w="596">
                      <a:moveTo>
                        <a:pt x="31" y="1"/>
                      </a:moveTo>
                      <a:cubicBezTo>
                        <a:pt x="24" y="1"/>
                        <a:pt x="18" y="3"/>
                        <a:pt x="13" y="7"/>
                      </a:cubicBezTo>
                      <a:cubicBezTo>
                        <a:pt x="0" y="19"/>
                        <a:pt x="2" y="42"/>
                        <a:pt x="18" y="58"/>
                      </a:cubicBezTo>
                      <a:lnTo>
                        <a:pt x="533" y="616"/>
                      </a:lnTo>
                      <a:cubicBezTo>
                        <a:pt x="543" y="627"/>
                        <a:pt x="555" y="632"/>
                        <a:pt x="565" y="632"/>
                      </a:cubicBezTo>
                      <a:cubicBezTo>
                        <a:pt x="572" y="632"/>
                        <a:pt x="579" y="630"/>
                        <a:pt x="584" y="625"/>
                      </a:cubicBezTo>
                      <a:cubicBezTo>
                        <a:pt x="596" y="613"/>
                        <a:pt x="595" y="590"/>
                        <a:pt x="580" y="574"/>
                      </a:cubicBezTo>
                      <a:lnTo>
                        <a:pt x="63" y="16"/>
                      </a:lnTo>
                      <a:cubicBezTo>
                        <a:pt x="54" y="6"/>
                        <a:pt x="42"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7238988" y="3340850"/>
                  <a:ext cx="14700" cy="16000"/>
                </a:xfrm>
                <a:custGeom>
                  <a:rect b="b" l="l" r="r" t="t"/>
                  <a:pathLst>
                    <a:path extrusionOk="0" h="640" w="588">
                      <a:moveTo>
                        <a:pt x="555" y="0"/>
                      </a:moveTo>
                      <a:cubicBezTo>
                        <a:pt x="545" y="0"/>
                        <a:pt x="533" y="5"/>
                        <a:pt x="524" y="16"/>
                      </a:cubicBezTo>
                      <a:lnTo>
                        <a:pt x="16" y="583"/>
                      </a:lnTo>
                      <a:cubicBezTo>
                        <a:pt x="1" y="599"/>
                        <a:pt x="0" y="622"/>
                        <a:pt x="13" y="632"/>
                      </a:cubicBezTo>
                      <a:cubicBezTo>
                        <a:pt x="18" y="637"/>
                        <a:pt x="25" y="639"/>
                        <a:pt x="32" y="639"/>
                      </a:cubicBezTo>
                      <a:cubicBezTo>
                        <a:pt x="43" y="639"/>
                        <a:pt x="54" y="634"/>
                        <a:pt x="63" y="623"/>
                      </a:cubicBezTo>
                      <a:lnTo>
                        <a:pt x="571" y="57"/>
                      </a:lnTo>
                      <a:cubicBezTo>
                        <a:pt x="586" y="41"/>
                        <a:pt x="587" y="19"/>
                        <a:pt x="574" y="7"/>
                      </a:cubicBezTo>
                      <a:cubicBezTo>
                        <a:pt x="569" y="2"/>
                        <a:pt x="562" y="0"/>
                        <a:pt x="5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7251288" y="3327150"/>
                  <a:ext cx="14700" cy="16000"/>
                </a:xfrm>
                <a:custGeom>
                  <a:rect b="b" l="l" r="r" t="t"/>
                  <a:pathLst>
                    <a:path extrusionOk="0" h="640" w="588">
                      <a:moveTo>
                        <a:pt x="555" y="0"/>
                      </a:moveTo>
                      <a:cubicBezTo>
                        <a:pt x="545" y="0"/>
                        <a:pt x="534" y="6"/>
                        <a:pt x="525" y="16"/>
                      </a:cubicBezTo>
                      <a:lnTo>
                        <a:pt x="16" y="583"/>
                      </a:lnTo>
                      <a:cubicBezTo>
                        <a:pt x="2" y="599"/>
                        <a:pt x="0" y="622"/>
                        <a:pt x="14" y="634"/>
                      </a:cubicBezTo>
                      <a:cubicBezTo>
                        <a:pt x="18" y="638"/>
                        <a:pt x="25" y="640"/>
                        <a:pt x="31" y="640"/>
                      </a:cubicBezTo>
                      <a:cubicBezTo>
                        <a:pt x="42" y="640"/>
                        <a:pt x="54" y="634"/>
                        <a:pt x="63" y="624"/>
                      </a:cubicBezTo>
                      <a:lnTo>
                        <a:pt x="571" y="57"/>
                      </a:lnTo>
                      <a:cubicBezTo>
                        <a:pt x="586" y="41"/>
                        <a:pt x="587" y="19"/>
                        <a:pt x="574" y="7"/>
                      </a:cubicBezTo>
                      <a:cubicBezTo>
                        <a:pt x="569" y="3"/>
                        <a:pt x="562" y="0"/>
                        <a:pt x="5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7264763" y="3307350"/>
                  <a:ext cx="14700" cy="20925"/>
                </a:xfrm>
                <a:custGeom>
                  <a:rect b="b" l="l" r="r" t="t"/>
                  <a:pathLst>
                    <a:path extrusionOk="0" h="837" w="588">
                      <a:moveTo>
                        <a:pt x="560" y="1"/>
                      </a:moveTo>
                      <a:cubicBezTo>
                        <a:pt x="547" y="1"/>
                        <a:pt x="531" y="10"/>
                        <a:pt x="520" y="26"/>
                      </a:cubicBezTo>
                      <a:lnTo>
                        <a:pt x="15" y="776"/>
                      </a:lnTo>
                      <a:cubicBezTo>
                        <a:pt x="0" y="798"/>
                        <a:pt x="0" y="823"/>
                        <a:pt x="15" y="833"/>
                      </a:cubicBezTo>
                      <a:cubicBezTo>
                        <a:pt x="19" y="835"/>
                        <a:pt x="23" y="836"/>
                        <a:pt x="28" y="836"/>
                      </a:cubicBezTo>
                      <a:cubicBezTo>
                        <a:pt x="41" y="836"/>
                        <a:pt x="57" y="827"/>
                        <a:pt x="67" y="811"/>
                      </a:cubicBezTo>
                      <a:lnTo>
                        <a:pt x="571" y="61"/>
                      </a:lnTo>
                      <a:cubicBezTo>
                        <a:pt x="586" y="39"/>
                        <a:pt x="587" y="14"/>
                        <a:pt x="573" y="4"/>
                      </a:cubicBezTo>
                      <a:cubicBezTo>
                        <a:pt x="569" y="2"/>
                        <a:pt x="565" y="1"/>
                        <a:pt x="5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7277438" y="3298225"/>
                  <a:ext cx="1800" cy="9525"/>
                </a:xfrm>
                <a:custGeom>
                  <a:rect b="b" l="l" r="r" t="t"/>
                  <a:pathLst>
                    <a:path extrusionOk="0" h="381" w="72">
                      <a:moveTo>
                        <a:pt x="32" y="1"/>
                      </a:moveTo>
                      <a:cubicBezTo>
                        <a:pt x="15" y="1"/>
                        <a:pt x="0" y="9"/>
                        <a:pt x="2" y="19"/>
                      </a:cubicBezTo>
                      <a:lnTo>
                        <a:pt x="9" y="363"/>
                      </a:lnTo>
                      <a:cubicBezTo>
                        <a:pt x="9" y="373"/>
                        <a:pt x="22" y="381"/>
                        <a:pt x="37" y="381"/>
                      </a:cubicBezTo>
                      <a:cubicBezTo>
                        <a:pt x="39" y="381"/>
                        <a:pt x="40" y="381"/>
                        <a:pt x="41" y="381"/>
                      </a:cubicBezTo>
                      <a:cubicBezTo>
                        <a:pt x="59" y="381"/>
                        <a:pt x="72" y="372"/>
                        <a:pt x="72" y="362"/>
                      </a:cubicBezTo>
                      <a:lnTo>
                        <a:pt x="64" y="18"/>
                      </a:lnTo>
                      <a:cubicBezTo>
                        <a:pt x="63" y="8"/>
                        <a:pt x="50" y="1"/>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7260613" y="3298750"/>
                  <a:ext cx="19325" cy="27775"/>
                </a:xfrm>
                <a:custGeom>
                  <a:rect b="b" l="l" r="r" t="t"/>
                  <a:pathLst>
                    <a:path extrusionOk="0" h="1111" w="773">
                      <a:moveTo>
                        <a:pt x="749" y="0"/>
                      </a:moveTo>
                      <a:cubicBezTo>
                        <a:pt x="733" y="0"/>
                        <a:pt x="712" y="15"/>
                        <a:pt x="697" y="39"/>
                      </a:cubicBezTo>
                      <a:lnTo>
                        <a:pt x="24" y="1039"/>
                      </a:lnTo>
                      <a:cubicBezTo>
                        <a:pt x="5" y="1068"/>
                        <a:pt x="0" y="1098"/>
                        <a:pt x="15" y="1108"/>
                      </a:cubicBezTo>
                      <a:cubicBezTo>
                        <a:pt x="18" y="1110"/>
                        <a:pt x="21" y="1111"/>
                        <a:pt x="25" y="1111"/>
                      </a:cubicBezTo>
                      <a:cubicBezTo>
                        <a:pt x="40" y="1111"/>
                        <a:pt x="61" y="1097"/>
                        <a:pt x="76" y="1073"/>
                      </a:cubicBezTo>
                      <a:lnTo>
                        <a:pt x="749" y="74"/>
                      </a:lnTo>
                      <a:cubicBezTo>
                        <a:pt x="768" y="45"/>
                        <a:pt x="772" y="13"/>
                        <a:pt x="758" y="3"/>
                      </a:cubicBezTo>
                      <a:cubicBezTo>
                        <a:pt x="755" y="1"/>
                        <a:pt x="752" y="0"/>
                        <a:pt x="7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7212088" y="3324225"/>
                  <a:ext cx="7800" cy="12275"/>
                </a:xfrm>
                <a:custGeom>
                  <a:rect b="b" l="l" r="r" t="t"/>
                  <a:pathLst>
                    <a:path extrusionOk="0" h="491" w="312">
                      <a:moveTo>
                        <a:pt x="265" y="0"/>
                      </a:moveTo>
                      <a:cubicBezTo>
                        <a:pt x="256" y="0"/>
                        <a:pt x="247" y="4"/>
                        <a:pt x="243" y="12"/>
                      </a:cubicBezTo>
                      <a:lnTo>
                        <a:pt x="8" y="445"/>
                      </a:lnTo>
                      <a:cubicBezTo>
                        <a:pt x="1" y="458"/>
                        <a:pt x="10" y="475"/>
                        <a:pt x="27" y="484"/>
                      </a:cubicBezTo>
                      <a:cubicBezTo>
                        <a:pt x="34" y="488"/>
                        <a:pt x="41" y="490"/>
                        <a:pt x="48" y="490"/>
                      </a:cubicBezTo>
                      <a:cubicBezTo>
                        <a:pt x="57" y="490"/>
                        <a:pt x="66" y="486"/>
                        <a:pt x="69" y="478"/>
                      </a:cubicBezTo>
                      <a:lnTo>
                        <a:pt x="305" y="46"/>
                      </a:lnTo>
                      <a:cubicBezTo>
                        <a:pt x="311" y="33"/>
                        <a:pt x="304" y="15"/>
                        <a:pt x="286" y="6"/>
                      </a:cubicBezTo>
                      <a:cubicBezTo>
                        <a:pt x="279" y="2"/>
                        <a:pt x="272" y="0"/>
                        <a:pt x="2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7207988" y="3333975"/>
                  <a:ext cx="6550" cy="12825"/>
                </a:xfrm>
                <a:custGeom>
                  <a:rect b="b" l="l" r="r" t="t"/>
                  <a:pathLst>
                    <a:path extrusionOk="0" h="513" w="262">
                      <a:moveTo>
                        <a:pt x="215" y="0"/>
                      </a:moveTo>
                      <a:cubicBezTo>
                        <a:pt x="204" y="0"/>
                        <a:pt x="194" y="5"/>
                        <a:pt x="191" y="14"/>
                      </a:cubicBezTo>
                      <a:lnTo>
                        <a:pt x="6" y="471"/>
                      </a:lnTo>
                      <a:cubicBezTo>
                        <a:pt x="0" y="485"/>
                        <a:pt x="11" y="501"/>
                        <a:pt x="30" y="508"/>
                      </a:cubicBezTo>
                      <a:cubicBezTo>
                        <a:pt x="35" y="511"/>
                        <a:pt x="41" y="512"/>
                        <a:pt x="47" y="512"/>
                      </a:cubicBezTo>
                      <a:cubicBezTo>
                        <a:pt x="58" y="512"/>
                        <a:pt x="68" y="507"/>
                        <a:pt x="72" y="498"/>
                      </a:cubicBezTo>
                      <a:lnTo>
                        <a:pt x="255" y="40"/>
                      </a:lnTo>
                      <a:cubicBezTo>
                        <a:pt x="261" y="27"/>
                        <a:pt x="251" y="11"/>
                        <a:pt x="233" y="4"/>
                      </a:cubicBezTo>
                      <a:cubicBezTo>
                        <a:pt x="227" y="2"/>
                        <a:pt x="221" y="0"/>
                        <a:pt x="2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216613" y="3331275"/>
                  <a:ext cx="9775" cy="12175"/>
                </a:xfrm>
                <a:custGeom>
                  <a:rect b="b" l="l" r="r" t="t"/>
                  <a:pathLst>
                    <a:path extrusionOk="0" h="487" w="391">
                      <a:moveTo>
                        <a:pt x="347" y="0"/>
                      </a:moveTo>
                      <a:cubicBezTo>
                        <a:pt x="339" y="0"/>
                        <a:pt x="331" y="4"/>
                        <a:pt x="325" y="10"/>
                      </a:cubicBezTo>
                      <a:lnTo>
                        <a:pt x="9" y="435"/>
                      </a:lnTo>
                      <a:cubicBezTo>
                        <a:pt x="1" y="447"/>
                        <a:pt x="5" y="466"/>
                        <a:pt x="21" y="478"/>
                      </a:cubicBezTo>
                      <a:cubicBezTo>
                        <a:pt x="29" y="483"/>
                        <a:pt x="38" y="486"/>
                        <a:pt x="46" y="486"/>
                      </a:cubicBezTo>
                      <a:cubicBezTo>
                        <a:pt x="54" y="486"/>
                        <a:pt x="62" y="483"/>
                        <a:pt x="66" y="476"/>
                      </a:cubicBezTo>
                      <a:lnTo>
                        <a:pt x="382" y="52"/>
                      </a:lnTo>
                      <a:cubicBezTo>
                        <a:pt x="391" y="41"/>
                        <a:pt x="387" y="20"/>
                        <a:pt x="371" y="8"/>
                      </a:cubicBezTo>
                      <a:cubicBezTo>
                        <a:pt x="363" y="3"/>
                        <a:pt x="355"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7209813" y="3342475"/>
                  <a:ext cx="8250" cy="12000"/>
                </a:xfrm>
                <a:custGeom>
                  <a:rect b="b" l="l" r="r" t="t"/>
                  <a:pathLst>
                    <a:path extrusionOk="0" h="480" w="330">
                      <a:moveTo>
                        <a:pt x="284" y="1"/>
                      </a:moveTo>
                      <a:cubicBezTo>
                        <a:pt x="275" y="1"/>
                        <a:pt x="267" y="4"/>
                        <a:pt x="262" y="11"/>
                      </a:cubicBezTo>
                      <a:lnTo>
                        <a:pt x="7" y="433"/>
                      </a:lnTo>
                      <a:cubicBezTo>
                        <a:pt x="0" y="445"/>
                        <a:pt x="7" y="462"/>
                        <a:pt x="25" y="472"/>
                      </a:cubicBezTo>
                      <a:cubicBezTo>
                        <a:pt x="32" y="477"/>
                        <a:pt x="40" y="479"/>
                        <a:pt x="48" y="479"/>
                      </a:cubicBezTo>
                      <a:cubicBezTo>
                        <a:pt x="57" y="479"/>
                        <a:pt x="65" y="476"/>
                        <a:pt x="69" y="469"/>
                      </a:cubicBezTo>
                      <a:lnTo>
                        <a:pt x="322" y="47"/>
                      </a:lnTo>
                      <a:cubicBezTo>
                        <a:pt x="329" y="35"/>
                        <a:pt x="322" y="16"/>
                        <a:pt x="306" y="6"/>
                      </a:cubicBezTo>
                      <a:cubicBezTo>
                        <a:pt x="299" y="2"/>
                        <a:pt x="291" y="1"/>
                        <a:pt x="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7229388" y="3331175"/>
                  <a:ext cx="11000" cy="9675"/>
                </a:xfrm>
                <a:custGeom>
                  <a:rect b="b" l="l" r="r" t="t"/>
                  <a:pathLst>
                    <a:path extrusionOk="0" h="387" w="440">
                      <a:moveTo>
                        <a:pt x="398" y="0"/>
                      </a:moveTo>
                      <a:cubicBezTo>
                        <a:pt x="392" y="0"/>
                        <a:pt x="387" y="2"/>
                        <a:pt x="383" y="5"/>
                      </a:cubicBezTo>
                      <a:lnTo>
                        <a:pt x="11" y="329"/>
                      </a:lnTo>
                      <a:cubicBezTo>
                        <a:pt x="1" y="339"/>
                        <a:pt x="2" y="358"/>
                        <a:pt x="15" y="372"/>
                      </a:cubicBezTo>
                      <a:cubicBezTo>
                        <a:pt x="23" y="382"/>
                        <a:pt x="34" y="387"/>
                        <a:pt x="44" y="387"/>
                      </a:cubicBezTo>
                      <a:cubicBezTo>
                        <a:pt x="49" y="387"/>
                        <a:pt x="54" y="385"/>
                        <a:pt x="58" y="382"/>
                      </a:cubicBezTo>
                      <a:lnTo>
                        <a:pt x="429" y="58"/>
                      </a:lnTo>
                      <a:cubicBezTo>
                        <a:pt x="439" y="49"/>
                        <a:pt x="438" y="30"/>
                        <a:pt x="425" y="15"/>
                      </a:cubicBezTo>
                      <a:cubicBezTo>
                        <a:pt x="417" y="5"/>
                        <a:pt x="407" y="0"/>
                        <a:pt x="3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7220663" y="3339775"/>
                  <a:ext cx="10250" cy="10525"/>
                </a:xfrm>
                <a:custGeom>
                  <a:rect b="b" l="l" r="r" t="t"/>
                  <a:pathLst>
                    <a:path extrusionOk="0" h="421" w="410">
                      <a:moveTo>
                        <a:pt x="364" y="0"/>
                      </a:moveTo>
                      <a:cubicBezTo>
                        <a:pt x="358" y="0"/>
                        <a:pt x="353" y="2"/>
                        <a:pt x="348" y="6"/>
                      </a:cubicBezTo>
                      <a:lnTo>
                        <a:pt x="11" y="366"/>
                      </a:lnTo>
                      <a:cubicBezTo>
                        <a:pt x="0" y="376"/>
                        <a:pt x="5" y="395"/>
                        <a:pt x="19" y="408"/>
                      </a:cubicBezTo>
                      <a:cubicBezTo>
                        <a:pt x="27" y="416"/>
                        <a:pt x="37" y="420"/>
                        <a:pt x="46" y="420"/>
                      </a:cubicBezTo>
                      <a:cubicBezTo>
                        <a:pt x="52" y="420"/>
                        <a:pt x="58" y="418"/>
                        <a:pt x="61" y="414"/>
                      </a:cubicBezTo>
                      <a:lnTo>
                        <a:pt x="399" y="54"/>
                      </a:lnTo>
                      <a:cubicBezTo>
                        <a:pt x="410" y="44"/>
                        <a:pt x="405" y="25"/>
                        <a:pt x="392" y="12"/>
                      </a:cubicBezTo>
                      <a:cubicBezTo>
                        <a:pt x="384" y="4"/>
                        <a:pt x="373" y="0"/>
                        <a:pt x="3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7211888" y="3349025"/>
                  <a:ext cx="10225" cy="10525"/>
                </a:xfrm>
                <a:custGeom>
                  <a:rect b="b" l="l" r="r" t="t"/>
                  <a:pathLst>
                    <a:path extrusionOk="0" h="421" w="409">
                      <a:moveTo>
                        <a:pt x="363" y="0"/>
                      </a:moveTo>
                      <a:cubicBezTo>
                        <a:pt x="357" y="0"/>
                        <a:pt x="351" y="2"/>
                        <a:pt x="347" y="6"/>
                      </a:cubicBezTo>
                      <a:lnTo>
                        <a:pt x="10" y="366"/>
                      </a:lnTo>
                      <a:cubicBezTo>
                        <a:pt x="0" y="376"/>
                        <a:pt x="5" y="395"/>
                        <a:pt x="18" y="408"/>
                      </a:cubicBezTo>
                      <a:cubicBezTo>
                        <a:pt x="26" y="416"/>
                        <a:pt x="37" y="420"/>
                        <a:pt x="45" y="420"/>
                      </a:cubicBezTo>
                      <a:cubicBezTo>
                        <a:pt x="52" y="420"/>
                        <a:pt x="57" y="418"/>
                        <a:pt x="61" y="414"/>
                      </a:cubicBezTo>
                      <a:lnTo>
                        <a:pt x="399" y="54"/>
                      </a:lnTo>
                      <a:cubicBezTo>
                        <a:pt x="408" y="44"/>
                        <a:pt x="405" y="25"/>
                        <a:pt x="391" y="12"/>
                      </a:cubicBezTo>
                      <a:cubicBezTo>
                        <a:pt x="382" y="4"/>
                        <a:pt x="372"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7206488" y="3346125"/>
                  <a:ext cx="16600" cy="19425"/>
                </a:xfrm>
                <a:custGeom>
                  <a:rect b="b" l="l" r="r" t="t"/>
                  <a:pathLst>
                    <a:path extrusionOk="0" h="777" w="664">
                      <a:moveTo>
                        <a:pt x="50" y="0"/>
                      </a:moveTo>
                      <a:lnTo>
                        <a:pt x="50" y="0"/>
                      </a:lnTo>
                      <a:cubicBezTo>
                        <a:pt x="50" y="0"/>
                        <a:pt x="1" y="240"/>
                        <a:pt x="108" y="350"/>
                      </a:cubicBezTo>
                      <a:cubicBezTo>
                        <a:pt x="218" y="459"/>
                        <a:pt x="417" y="776"/>
                        <a:pt x="487" y="776"/>
                      </a:cubicBezTo>
                      <a:cubicBezTo>
                        <a:pt x="557" y="776"/>
                        <a:pt x="630" y="712"/>
                        <a:pt x="649" y="693"/>
                      </a:cubicBezTo>
                      <a:cubicBezTo>
                        <a:pt x="664" y="679"/>
                        <a:pt x="652" y="628"/>
                        <a:pt x="625" y="628"/>
                      </a:cubicBezTo>
                      <a:cubicBezTo>
                        <a:pt x="618" y="628"/>
                        <a:pt x="610" y="632"/>
                        <a:pt x="601" y="641"/>
                      </a:cubicBezTo>
                      <a:cubicBezTo>
                        <a:pt x="576" y="665"/>
                        <a:pt x="547" y="684"/>
                        <a:pt x="513" y="684"/>
                      </a:cubicBezTo>
                      <a:cubicBezTo>
                        <a:pt x="487" y="684"/>
                        <a:pt x="458" y="673"/>
                        <a:pt x="427" y="642"/>
                      </a:cubicBezTo>
                      <a:cubicBezTo>
                        <a:pt x="359" y="574"/>
                        <a:pt x="107" y="268"/>
                        <a:pt x="107" y="188"/>
                      </a:cubicBezTo>
                      <a:cubicBezTo>
                        <a:pt x="107" y="108"/>
                        <a:pt x="126" y="26"/>
                        <a:pt x="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7200838" y="3328250"/>
                  <a:ext cx="9025" cy="14175"/>
                </a:xfrm>
                <a:custGeom>
                  <a:rect b="b" l="l" r="r" t="t"/>
                  <a:pathLst>
                    <a:path extrusionOk="0" h="567" w="361">
                      <a:moveTo>
                        <a:pt x="45" y="1"/>
                      </a:moveTo>
                      <a:cubicBezTo>
                        <a:pt x="41" y="1"/>
                        <a:pt x="37" y="3"/>
                        <a:pt x="33" y="7"/>
                      </a:cubicBezTo>
                      <a:cubicBezTo>
                        <a:pt x="1" y="39"/>
                        <a:pt x="18" y="368"/>
                        <a:pt x="155" y="443"/>
                      </a:cubicBezTo>
                      <a:cubicBezTo>
                        <a:pt x="254" y="497"/>
                        <a:pt x="298" y="566"/>
                        <a:pt x="329" y="566"/>
                      </a:cubicBezTo>
                      <a:cubicBezTo>
                        <a:pt x="341" y="566"/>
                        <a:pt x="350" y="556"/>
                        <a:pt x="361" y="530"/>
                      </a:cubicBezTo>
                      <a:cubicBezTo>
                        <a:pt x="361" y="530"/>
                        <a:pt x="45" y="319"/>
                        <a:pt x="74" y="73"/>
                      </a:cubicBezTo>
                      <a:cubicBezTo>
                        <a:pt x="74" y="73"/>
                        <a:pt x="66" y="1"/>
                        <a:pt x="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7253938" y="3344300"/>
                  <a:ext cx="6575" cy="15325"/>
                </a:xfrm>
                <a:custGeom>
                  <a:rect b="b" l="l" r="r" t="t"/>
                  <a:pathLst>
                    <a:path extrusionOk="0" h="613" w="263">
                      <a:moveTo>
                        <a:pt x="56" y="1"/>
                      </a:moveTo>
                      <a:cubicBezTo>
                        <a:pt x="36" y="1"/>
                        <a:pt x="35" y="29"/>
                        <a:pt x="85" y="124"/>
                      </a:cubicBezTo>
                      <a:cubicBezTo>
                        <a:pt x="205" y="348"/>
                        <a:pt x="85" y="446"/>
                        <a:pt x="43" y="528"/>
                      </a:cubicBezTo>
                      <a:cubicBezTo>
                        <a:pt x="1" y="611"/>
                        <a:pt x="43" y="612"/>
                        <a:pt x="43" y="612"/>
                      </a:cubicBezTo>
                      <a:cubicBezTo>
                        <a:pt x="43" y="612"/>
                        <a:pt x="81" y="597"/>
                        <a:pt x="171" y="468"/>
                      </a:cubicBezTo>
                      <a:cubicBezTo>
                        <a:pt x="263" y="340"/>
                        <a:pt x="155" y="64"/>
                        <a:pt x="155" y="64"/>
                      </a:cubicBezTo>
                      <a:cubicBezTo>
                        <a:pt x="145" y="54"/>
                        <a:pt x="83" y="1"/>
                        <a:pt x="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7245863" y="3356700"/>
                  <a:ext cx="7775" cy="10125"/>
                </a:xfrm>
                <a:custGeom>
                  <a:rect b="b" l="l" r="r" t="t"/>
                  <a:pathLst>
                    <a:path extrusionOk="0" h="405" w="311">
                      <a:moveTo>
                        <a:pt x="283" y="0"/>
                      </a:moveTo>
                      <a:cubicBezTo>
                        <a:pt x="277" y="0"/>
                        <a:pt x="270" y="30"/>
                        <a:pt x="263" y="112"/>
                      </a:cubicBezTo>
                      <a:cubicBezTo>
                        <a:pt x="245" y="293"/>
                        <a:pt x="190" y="327"/>
                        <a:pt x="138" y="327"/>
                      </a:cubicBezTo>
                      <a:cubicBezTo>
                        <a:pt x="106" y="327"/>
                        <a:pt x="76" y="314"/>
                        <a:pt x="56" y="314"/>
                      </a:cubicBezTo>
                      <a:cubicBezTo>
                        <a:pt x="0" y="314"/>
                        <a:pt x="3" y="355"/>
                        <a:pt x="134" y="399"/>
                      </a:cubicBezTo>
                      <a:cubicBezTo>
                        <a:pt x="145" y="402"/>
                        <a:pt x="155" y="404"/>
                        <a:pt x="165" y="404"/>
                      </a:cubicBezTo>
                      <a:cubicBezTo>
                        <a:pt x="271" y="404"/>
                        <a:pt x="311" y="193"/>
                        <a:pt x="311" y="193"/>
                      </a:cubicBezTo>
                      <a:cubicBezTo>
                        <a:pt x="311" y="193"/>
                        <a:pt x="299" y="0"/>
                        <a:pt x="2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7237563" y="3362175"/>
                  <a:ext cx="6925" cy="5900"/>
                </a:xfrm>
                <a:custGeom>
                  <a:rect b="b" l="l" r="r" t="t"/>
                  <a:pathLst>
                    <a:path extrusionOk="0" h="236" w="277">
                      <a:moveTo>
                        <a:pt x="25" y="0"/>
                      </a:moveTo>
                      <a:cubicBezTo>
                        <a:pt x="4" y="0"/>
                        <a:pt x="0" y="50"/>
                        <a:pt x="0" y="50"/>
                      </a:cubicBezTo>
                      <a:cubicBezTo>
                        <a:pt x="0" y="50"/>
                        <a:pt x="48" y="167"/>
                        <a:pt x="162" y="226"/>
                      </a:cubicBezTo>
                      <a:cubicBezTo>
                        <a:pt x="174" y="233"/>
                        <a:pt x="185" y="235"/>
                        <a:pt x="195" y="235"/>
                      </a:cubicBezTo>
                      <a:cubicBezTo>
                        <a:pt x="277" y="235"/>
                        <a:pt x="277" y="33"/>
                        <a:pt x="277" y="33"/>
                      </a:cubicBezTo>
                      <a:cubicBezTo>
                        <a:pt x="269" y="24"/>
                        <a:pt x="260" y="20"/>
                        <a:pt x="252" y="20"/>
                      </a:cubicBezTo>
                      <a:cubicBezTo>
                        <a:pt x="215" y="20"/>
                        <a:pt x="181" y="92"/>
                        <a:pt x="181" y="148"/>
                      </a:cubicBezTo>
                      <a:cubicBezTo>
                        <a:pt x="181" y="159"/>
                        <a:pt x="178" y="164"/>
                        <a:pt x="173" y="164"/>
                      </a:cubicBezTo>
                      <a:cubicBezTo>
                        <a:pt x="150" y="164"/>
                        <a:pt x="77" y="43"/>
                        <a:pt x="44" y="11"/>
                      </a:cubicBezTo>
                      <a:cubicBezTo>
                        <a:pt x="36" y="3"/>
                        <a:pt x="30" y="0"/>
                        <a:pt x="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7225638" y="3361950"/>
                  <a:ext cx="10925" cy="3300"/>
                </a:xfrm>
                <a:custGeom>
                  <a:rect b="b" l="l" r="r" t="t"/>
                  <a:pathLst>
                    <a:path extrusionOk="0" h="132" w="437">
                      <a:moveTo>
                        <a:pt x="436" y="1"/>
                      </a:moveTo>
                      <a:lnTo>
                        <a:pt x="436" y="1"/>
                      </a:lnTo>
                      <a:cubicBezTo>
                        <a:pt x="374" y="43"/>
                        <a:pt x="317" y="57"/>
                        <a:pt x="270" y="57"/>
                      </a:cubicBezTo>
                      <a:cubicBezTo>
                        <a:pt x="178" y="57"/>
                        <a:pt x="120" y="4"/>
                        <a:pt x="120" y="4"/>
                      </a:cubicBezTo>
                      <a:lnTo>
                        <a:pt x="120" y="4"/>
                      </a:lnTo>
                      <a:cubicBezTo>
                        <a:pt x="1" y="84"/>
                        <a:pt x="53" y="85"/>
                        <a:pt x="200" y="125"/>
                      </a:cubicBezTo>
                      <a:cubicBezTo>
                        <a:pt x="217" y="129"/>
                        <a:pt x="232" y="131"/>
                        <a:pt x="247" y="131"/>
                      </a:cubicBezTo>
                      <a:cubicBezTo>
                        <a:pt x="366" y="131"/>
                        <a:pt x="436" y="1"/>
                        <a:pt x="4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7206613" y="3354000"/>
                  <a:ext cx="5100" cy="8375"/>
                </a:xfrm>
                <a:custGeom>
                  <a:rect b="b" l="l" r="r" t="t"/>
                  <a:pathLst>
                    <a:path extrusionOk="0" h="335" w="204">
                      <a:moveTo>
                        <a:pt x="99" y="0"/>
                      </a:moveTo>
                      <a:cubicBezTo>
                        <a:pt x="95" y="0"/>
                        <a:pt x="91" y="1"/>
                        <a:pt x="86" y="4"/>
                      </a:cubicBezTo>
                      <a:cubicBezTo>
                        <a:pt x="50" y="22"/>
                        <a:pt x="0" y="135"/>
                        <a:pt x="77" y="212"/>
                      </a:cubicBezTo>
                      <a:cubicBezTo>
                        <a:pt x="146" y="282"/>
                        <a:pt x="163" y="335"/>
                        <a:pt x="178" y="335"/>
                      </a:cubicBezTo>
                      <a:cubicBezTo>
                        <a:pt x="181" y="335"/>
                        <a:pt x="183" y="334"/>
                        <a:pt x="185" y="332"/>
                      </a:cubicBezTo>
                      <a:cubicBezTo>
                        <a:pt x="204" y="314"/>
                        <a:pt x="197" y="300"/>
                        <a:pt x="197" y="300"/>
                      </a:cubicBezTo>
                      <a:cubicBezTo>
                        <a:pt x="197" y="300"/>
                        <a:pt x="16" y="134"/>
                        <a:pt x="124" y="42"/>
                      </a:cubicBezTo>
                      <a:cubicBezTo>
                        <a:pt x="124" y="42"/>
                        <a:pt x="122" y="0"/>
                        <a:pt x="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7202513" y="3337750"/>
                  <a:ext cx="5675" cy="10250"/>
                </a:xfrm>
                <a:custGeom>
                  <a:rect b="b" l="l" r="r" t="t"/>
                  <a:pathLst>
                    <a:path extrusionOk="0" h="410" w="227">
                      <a:moveTo>
                        <a:pt x="47" y="1"/>
                      </a:moveTo>
                      <a:cubicBezTo>
                        <a:pt x="41" y="1"/>
                        <a:pt x="35" y="3"/>
                        <a:pt x="30" y="9"/>
                      </a:cubicBezTo>
                      <a:cubicBezTo>
                        <a:pt x="1" y="36"/>
                        <a:pt x="98" y="328"/>
                        <a:pt x="163" y="392"/>
                      </a:cubicBezTo>
                      <a:cubicBezTo>
                        <a:pt x="175" y="404"/>
                        <a:pt x="185" y="409"/>
                        <a:pt x="193" y="409"/>
                      </a:cubicBezTo>
                      <a:cubicBezTo>
                        <a:pt x="226" y="409"/>
                        <a:pt x="225" y="321"/>
                        <a:pt x="225" y="320"/>
                      </a:cubicBezTo>
                      <a:lnTo>
                        <a:pt x="225" y="320"/>
                      </a:lnTo>
                      <a:cubicBezTo>
                        <a:pt x="215" y="327"/>
                        <a:pt x="206" y="329"/>
                        <a:pt x="197" y="329"/>
                      </a:cubicBezTo>
                      <a:cubicBezTo>
                        <a:pt x="109" y="329"/>
                        <a:pt x="96" y="41"/>
                        <a:pt x="96" y="41"/>
                      </a:cubicBezTo>
                      <a:cubicBezTo>
                        <a:pt x="96" y="41"/>
                        <a:pt x="71" y="1"/>
                        <a:pt x="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7193938" y="3314800"/>
                  <a:ext cx="7800" cy="18000"/>
                </a:xfrm>
                <a:custGeom>
                  <a:rect b="b" l="l" r="r" t="t"/>
                  <a:pathLst>
                    <a:path extrusionOk="0" h="720" w="312">
                      <a:moveTo>
                        <a:pt x="106" y="0"/>
                      </a:moveTo>
                      <a:cubicBezTo>
                        <a:pt x="102" y="0"/>
                        <a:pt x="97" y="5"/>
                        <a:pt x="92" y="16"/>
                      </a:cubicBezTo>
                      <a:cubicBezTo>
                        <a:pt x="61" y="80"/>
                        <a:pt x="15" y="338"/>
                        <a:pt x="111" y="472"/>
                      </a:cubicBezTo>
                      <a:cubicBezTo>
                        <a:pt x="196" y="593"/>
                        <a:pt x="290" y="719"/>
                        <a:pt x="309" y="719"/>
                      </a:cubicBezTo>
                      <a:cubicBezTo>
                        <a:pt x="311" y="719"/>
                        <a:pt x="312" y="717"/>
                        <a:pt x="312" y="714"/>
                      </a:cubicBezTo>
                      <a:cubicBezTo>
                        <a:pt x="312" y="681"/>
                        <a:pt x="296" y="650"/>
                        <a:pt x="296" y="650"/>
                      </a:cubicBezTo>
                      <a:cubicBezTo>
                        <a:pt x="296" y="650"/>
                        <a:pt x="0" y="309"/>
                        <a:pt x="127" y="99"/>
                      </a:cubicBezTo>
                      <a:cubicBezTo>
                        <a:pt x="127" y="99"/>
                        <a:pt x="124" y="0"/>
                        <a:pt x="1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7203588" y="3327875"/>
                  <a:ext cx="4525" cy="5625"/>
                </a:xfrm>
                <a:custGeom>
                  <a:rect b="b" l="l" r="r" t="t"/>
                  <a:pathLst>
                    <a:path extrusionOk="0" h="225" w="181">
                      <a:moveTo>
                        <a:pt x="140" y="0"/>
                      </a:moveTo>
                      <a:lnTo>
                        <a:pt x="140" y="0"/>
                      </a:lnTo>
                      <a:cubicBezTo>
                        <a:pt x="0" y="187"/>
                        <a:pt x="162" y="225"/>
                        <a:pt x="162" y="225"/>
                      </a:cubicBezTo>
                      <a:cubicBezTo>
                        <a:pt x="89" y="114"/>
                        <a:pt x="181" y="41"/>
                        <a:pt x="181" y="41"/>
                      </a:cubicBezTo>
                      <a:lnTo>
                        <a:pt x="1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7243963" y="3356075"/>
                  <a:ext cx="3350" cy="4450"/>
                </a:xfrm>
                <a:custGeom>
                  <a:rect b="b" l="l" r="r" t="t"/>
                  <a:pathLst>
                    <a:path extrusionOk="0" h="178" w="134">
                      <a:moveTo>
                        <a:pt x="55" y="0"/>
                      </a:moveTo>
                      <a:cubicBezTo>
                        <a:pt x="26" y="0"/>
                        <a:pt x="1" y="71"/>
                        <a:pt x="1" y="71"/>
                      </a:cubicBezTo>
                      <a:cubicBezTo>
                        <a:pt x="1" y="153"/>
                        <a:pt x="22" y="178"/>
                        <a:pt x="48" y="178"/>
                      </a:cubicBezTo>
                      <a:cubicBezTo>
                        <a:pt x="86" y="178"/>
                        <a:pt x="133" y="122"/>
                        <a:pt x="133" y="122"/>
                      </a:cubicBezTo>
                      <a:lnTo>
                        <a:pt x="133" y="122"/>
                      </a:lnTo>
                      <a:cubicBezTo>
                        <a:pt x="121" y="128"/>
                        <a:pt x="110" y="130"/>
                        <a:pt x="102" y="130"/>
                      </a:cubicBezTo>
                      <a:cubicBezTo>
                        <a:pt x="42" y="130"/>
                        <a:pt x="72" y="8"/>
                        <a:pt x="72" y="8"/>
                      </a:cubicBezTo>
                      <a:cubicBezTo>
                        <a:pt x="66" y="3"/>
                        <a:pt x="61" y="0"/>
                        <a:pt x="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7256663" y="3331875"/>
                  <a:ext cx="5650" cy="14825"/>
                </a:xfrm>
                <a:custGeom>
                  <a:rect b="b" l="l" r="r" t="t"/>
                  <a:pathLst>
                    <a:path extrusionOk="0" h="593" w="226">
                      <a:moveTo>
                        <a:pt x="205" y="0"/>
                      </a:moveTo>
                      <a:cubicBezTo>
                        <a:pt x="205" y="0"/>
                        <a:pt x="192" y="35"/>
                        <a:pt x="192" y="53"/>
                      </a:cubicBezTo>
                      <a:cubicBezTo>
                        <a:pt x="192" y="53"/>
                        <a:pt x="197" y="509"/>
                        <a:pt x="63" y="509"/>
                      </a:cubicBezTo>
                      <a:cubicBezTo>
                        <a:pt x="58" y="509"/>
                        <a:pt x="54" y="508"/>
                        <a:pt x="49" y="507"/>
                      </a:cubicBezTo>
                      <a:cubicBezTo>
                        <a:pt x="49" y="507"/>
                        <a:pt x="1" y="576"/>
                        <a:pt x="46" y="590"/>
                      </a:cubicBezTo>
                      <a:cubicBezTo>
                        <a:pt x="50" y="592"/>
                        <a:pt x="54" y="592"/>
                        <a:pt x="59" y="592"/>
                      </a:cubicBezTo>
                      <a:cubicBezTo>
                        <a:pt x="111" y="592"/>
                        <a:pt x="225" y="516"/>
                        <a:pt x="225" y="309"/>
                      </a:cubicBezTo>
                      <a:cubicBezTo>
                        <a:pt x="225" y="84"/>
                        <a:pt x="205" y="0"/>
                        <a:pt x="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7261738" y="3319850"/>
                  <a:ext cx="5850" cy="9825"/>
                </a:xfrm>
                <a:custGeom>
                  <a:rect b="b" l="l" r="r" t="t"/>
                  <a:pathLst>
                    <a:path extrusionOk="0" h="393" w="234">
                      <a:moveTo>
                        <a:pt x="164" y="1"/>
                      </a:moveTo>
                      <a:cubicBezTo>
                        <a:pt x="164" y="1"/>
                        <a:pt x="136" y="43"/>
                        <a:pt x="136" y="72"/>
                      </a:cubicBezTo>
                      <a:cubicBezTo>
                        <a:pt x="136" y="101"/>
                        <a:pt x="121" y="241"/>
                        <a:pt x="62" y="302"/>
                      </a:cubicBezTo>
                      <a:cubicBezTo>
                        <a:pt x="0" y="364"/>
                        <a:pt x="0" y="393"/>
                        <a:pt x="30" y="393"/>
                      </a:cubicBezTo>
                      <a:cubicBezTo>
                        <a:pt x="60" y="393"/>
                        <a:pt x="86" y="329"/>
                        <a:pt x="86" y="329"/>
                      </a:cubicBezTo>
                      <a:cubicBezTo>
                        <a:pt x="86" y="329"/>
                        <a:pt x="234" y="262"/>
                        <a:pt x="1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7232813" y="3357325"/>
                  <a:ext cx="5125" cy="4725"/>
                </a:xfrm>
                <a:custGeom>
                  <a:rect b="b" l="l" r="r" t="t"/>
                  <a:pathLst>
                    <a:path extrusionOk="0" h="189" w="205">
                      <a:moveTo>
                        <a:pt x="74" y="1"/>
                      </a:moveTo>
                      <a:cubicBezTo>
                        <a:pt x="74" y="1"/>
                        <a:pt x="1" y="42"/>
                        <a:pt x="40" y="98"/>
                      </a:cubicBezTo>
                      <a:cubicBezTo>
                        <a:pt x="74" y="149"/>
                        <a:pt x="125" y="189"/>
                        <a:pt x="159" y="189"/>
                      </a:cubicBezTo>
                      <a:cubicBezTo>
                        <a:pt x="165" y="189"/>
                        <a:pt x="170" y="188"/>
                        <a:pt x="174" y="186"/>
                      </a:cubicBezTo>
                      <a:cubicBezTo>
                        <a:pt x="205" y="170"/>
                        <a:pt x="192" y="149"/>
                        <a:pt x="192" y="149"/>
                      </a:cubicBezTo>
                      <a:cubicBezTo>
                        <a:pt x="192" y="149"/>
                        <a:pt x="17" y="111"/>
                        <a:pt x="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7118363" y="3253650"/>
                  <a:ext cx="214600" cy="370350"/>
                </a:xfrm>
                <a:custGeom>
                  <a:rect b="b" l="l" r="r" t="t"/>
                  <a:pathLst>
                    <a:path extrusionOk="0" h="14814" w="8584">
                      <a:moveTo>
                        <a:pt x="7054" y="1317"/>
                      </a:moveTo>
                      <a:cubicBezTo>
                        <a:pt x="7064" y="1425"/>
                        <a:pt x="7064" y="1548"/>
                        <a:pt x="7064" y="1548"/>
                      </a:cubicBezTo>
                      <a:cubicBezTo>
                        <a:pt x="7060" y="1521"/>
                        <a:pt x="7051" y="1438"/>
                        <a:pt x="7022" y="1358"/>
                      </a:cubicBezTo>
                      <a:cubicBezTo>
                        <a:pt x="7033" y="1345"/>
                        <a:pt x="7044" y="1332"/>
                        <a:pt x="7054" y="1317"/>
                      </a:cubicBezTo>
                      <a:close/>
                      <a:moveTo>
                        <a:pt x="6917" y="1463"/>
                      </a:moveTo>
                      <a:cubicBezTo>
                        <a:pt x="6955" y="1569"/>
                        <a:pt x="6939" y="1676"/>
                        <a:pt x="6939" y="1676"/>
                      </a:cubicBezTo>
                      <a:cubicBezTo>
                        <a:pt x="6914" y="1607"/>
                        <a:pt x="6880" y="1556"/>
                        <a:pt x="6843" y="1518"/>
                      </a:cubicBezTo>
                      <a:cubicBezTo>
                        <a:pt x="6869" y="1501"/>
                        <a:pt x="6894" y="1483"/>
                        <a:pt x="6917" y="1463"/>
                      </a:cubicBezTo>
                      <a:close/>
                      <a:moveTo>
                        <a:pt x="6388" y="1"/>
                      </a:moveTo>
                      <a:cubicBezTo>
                        <a:pt x="5931" y="1"/>
                        <a:pt x="5561" y="372"/>
                        <a:pt x="5561" y="828"/>
                      </a:cubicBezTo>
                      <a:cubicBezTo>
                        <a:pt x="5561" y="1285"/>
                        <a:pt x="5931" y="1657"/>
                        <a:pt x="6388" y="1657"/>
                      </a:cubicBezTo>
                      <a:cubicBezTo>
                        <a:pt x="6494" y="1657"/>
                        <a:pt x="6595" y="1635"/>
                        <a:pt x="6690" y="1599"/>
                      </a:cubicBezTo>
                      <a:cubicBezTo>
                        <a:pt x="6733" y="1671"/>
                        <a:pt x="6780" y="1767"/>
                        <a:pt x="6805" y="1834"/>
                      </a:cubicBezTo>
                      <a:cubicBezTo>
                        <a:pt x="6843" y="1935"/>
                        <a:pt x="6781" y="2044"/>
                        <a:pt x="6781" y="2044"/>
                      </a:cubicBezTo>
                      <a:cubicBezTo>
                        <a:pt x="6781" y="2007"/>
                        <a:pt x="6736" y="1981"/>
                        <a:pt x="6696" y="1981"/>
                      </a:cubicBezTo>
                      <a:cubicBezTo>
                        <a:pt x="6674" y="1981"/>
                        <a:pt x="6653" y="1989"/>
                        <a:pt x="6642" y="2006"/>
                      </a:cubicBezTo>
                      <a:cubicBezTo>
                        <a:pt x="6608" y="2056"/>
                        <a:pt x="6658" y="2226"/>
                        <a:pt x="6704" y="2355"/>
                      </a:cubicBezTo>
                      <a:cubicBezTo>
                        <a:pt x="6749" y="2481"/>
                        <a:pt x="6553" y="2612"/>
                        <a:pt x="6414" y="2751"/>
                      </a:cubicBezTo>
                      <a:cubicBezTo>
                        <a:pt x="6276" y="2889"/>
                        <a:pt x="5759" y="3609"/>
                        <a:pt x="5692" y="3741"/>
                      </a:cubicBezTo>
                      <a:cubicBezTo>
                        <a:pt x="5626" y="3872"/>
                        <a:pt x="5523" y="4005"/>
                        <a:pt x="5523" y="4005"/>
                      </a:cubicBezTo>
                      <a:cubicBezTo>
                        <a:pt x="5483" y="4005"/>
                        <a:pt x="5456" y="4020"/>
                        <a:pt x="5438" y="4040"/>
                      </a:cubicBezTo>
                      <a:cubicBezTo>
                        <a:pt x="5412" y="4063"/>
                        <a:pt x="5396" y="4100"/>
                        <a:pt x="5402" y="4132"/>
                      </a:cubicBezTo>
                      <a:cubicBezTo>
                        <a:pt x="5395" y="4184"/>
                        <a:pt x="5403" y="4232"/>
                        <a:pt x="5403" y="4232"/>
                      </a:cubicBezTo>
                      <a:cubicBezTo>
                        <a:pt x="5300" y="4336"/>
                        <a:pt x="5011" y="5153"/>
                        <a:pt x="4928" y="5285"/>
                      </a:cubicBezTo>
                      <a:cubicBezTo>
                        <a:pt x="4847" y="5416"/>
                        <a:pt x="4775" y="5431"/>
                        <a:pt x="4775" y="5431"/>
                      </a:cubicBezTo>
                      <a:cubicBezTo>
                        <a:pt x="4775" y="5431"/>
                        <a:pt x="4694" y="5237"/>
                        <a:pt x="4602" y="5122"/>
                      </a:cubicBezTo>
                      <a:cubicBezTo>
                        <a:pt x="4538" y="5040"/>
                        <a:pt x="4343" y="5008"/>
                        <a:pt x="4188" y="5008"/>
                      </a:cubicBezTo>
                      <a:cubicBezTo>
                        <a:pt x="4123" y="5008"/>
                        <a:pt x="4066" y="5014"/>
                        <a:pt x="4027" y="5023"/>
                      </a:cubicBezTo>
                      <a:cubicBezTo>
                        <a:pt x="3894" y="5054"/>
                        <a:pt x="3853" y="5188"/>
                        <a:pt x="3773" y="5306"/>
                      </a:cubicBezTo>
                      <a:cubicBezTo>
                        <a:pt x="3693" y="5424"/>
                        <a:pt x="3665" y="5708"/>
                        <a:pt x="3683" y="5766"/>
                      </a:cubicBezTo>
                      <a:cubicBezTo>
                        <a:pt x="3699" y="5823"/>
                        <a:pt x="3665" y="5840"/>
                        <a:pt x="3665" y="5955"/>
                      </a:cubicBezTo>
                      <a:cubicBezTo>
                        <a:pt x="3665" y="6072"/>
                        <a:pt x="3779" y="6218"/>
                        <a:pt x="3779" y="6218"/>
                      </a:cubicBezTo>
                      <a:cubicBezTo>
                        <a:pt x="3753" y="6218"/>
                        <a:pt x="3695" y="6229"/>
                        <a:pt x="3668" y="6235"/>
                      </a:cubicBezTo>
                      <a:cubicBezTo>
                        <a:pt x="3664" y="6237"/>
                        <a:pt x="3660" y="6237"/>
                        <a:pt x="3655" y="6238"/>
                      </a:cubicBezTo>
                      <a:cubicBezTo>
                        <a:pt x="3621" y="6225"/>
                        <a:pt x="3584" y="6220"/>
                        <a:pt x="3547" y="6220"/>
                      </a:cubicBezTo>
                      <a:cubicBezTo>
                        <a:pt x="3366" y="6220"/>
                        <a:pt x="3172" y="6351"/>
                        <a:pt x="3127" y="6395"/>
                      </a:cubicBezTo>
                      <a:cubicBezTo>
                        <a:pt x="3073" y="6451"/>
                        <a:pt x="2915" y="6623"/>
                        <a:pt x="2848" y="6662"/>
                      </a:cubicBezTo>
                      <a:cubicBezTo>
                        <a:pt x="2783" y="6701"/>
                        <a:pt x="2698" y="6682"/>
                        <a:pt x="2483" y="6752"/>
                      </a:cubicBezTo>
                      <a:cubicBezTo>
                        <a:pt x="2269" y="6822"/>
                        <a:pt x="2100" y="7023"/>
                        <a:pt x="2100" y="7023"/>
                      </a:cubicBezTo>
                      <a:cubicBezTo>
                        <a:pt x="2086" y="6990"/>
                        <a:pt x="2066" y="6978"/>
                        <a:pt x="2046" y="6977"/>
                      </a:cubicBezTo>
                      <a:cubicBezTo>
                        <a:pt x="2032" y="6963"/>
                        <a:pt x="2015" y="6952"/>
                        <a:pt x="1998" y="6952"/>
                      </a:cubicBezTo>
                      <a:cubicBezTo>
                        <a:pt x="1994" y="6952"/>
                        <a:pt x="1991" y="6952"/>
                        <a:pt x="1987" y="6953"/>
                      </a:cubicBezTo>
                      <a:cubicBezTo>
                        <a:pt x="1977" y="6956"/>
                        <a:pt x="1968" y="6964"/>
                        <a:pt x="1963" y="6974"/>
                      </a:cubicBezTo>
                      <a:cubicBezTo>
                        <a:pt x="1912" y="6870"/>
                        <a:pt x="1661" y="6669"/>
                        <a:pt x="1562" y="6596"/>
                      </a:cubicBezTo>
                      <a:cubicBezTo>
                        <a:pt x="1456" y="6515"/>
                        <a:pt x="1381" y="6387"/>
                        <a:pt x="1346" y="6311"/>
                      </a:cubicBezTo>
                      <a:cubicBezTo>
                        <a:pt x="1311" y="6234"/>
                        <a:pt x="1180" y="6098"/>
                        <a:pt x="1126" y="6020"/>
                      </a:cubicBezTo>
                      <a:cubicBezTo>
                        <a:pt x="1074" y="5941"/>
                        <a:pt x="1035" y="5845"/>
                        <a:pt x="1035" y="5772"/>
                      </a:cubicBezTo>
                      <a:cubicBezTo>
                        <a:pt x="1035" y="5701"/>
                        <a:pt x="975" y="5562"/>
                        <a:pt x="975" y="5508"/>
                      </a:cubicBezTo>
                      <a:cubicBezTo>
                        <a:pt x="975" y="5454"/>
                        <a:pt x="1033" y="5380"/>
                        <a:pt x="1058" y="5355"/>
                      </a:cubicBezTo>
                      <a:cubicBezTo>
                        <a:pt x="1083" y="5331"/>
                        <a:pt x="1058" y="5285"/>
                        <a:pt x="1035" y="5262"/>
                      </a:cubicBezTo>
                      <a:cubicBezTo>
                        <a:pt x="1028" y="5256"/>
                        <a:pt x="1016" y="5253"/>
                        <a:pt x="1001" y="5253"/>
                      </a:cubicBezTo>
                      <a:cubicBezTo>
                        <a:pt x="961" y="5253"/>
                        <a:pt x="899" y="5274"/>
                        <a:pt x="867" y="5306"/>
                      </a:cubicBezTo>
                      <a:cubicBezTo>
                        <a:pt x="823" y="5349"/>
                        <a:pt x="818" y="5435"/>
                        <a:pt x="818" y="5475"/>
                      </a:cubicBezTo>
                      <a:cubicBezTo>
                        <a:pt x="818" y="5497"/>
                        <a:pt x="818" y="5513"/>
                        <a:pt x="802" y="5513"/>
                      </a:cubicBezTo>
                      <a:cubicBezTo>
                        <a:pt x="789" y="5513"/>
                        <a:pt x="766" y="5503"/>
                        <a:pt x="724" y="5475"/>
                      </a:cubicBezTo>
                      <a:cubicBezTo>
                        <a:pt x="631" y="5414"/>
                        <a:pt x="490" y="5097"/>
                        <a:pt x="465" y="5038"/>
                      </a:cubicBezTo>
                      <a:cubicBezTo>
                        <a:pt x="446" y="4992"/>
                        <a:pt x="405" y="4965"/>
                        <a:pt x="376" y="4965"/>
                      </a:cubicBezTo>
                      <a:cubicBezTo>
                        <a:pt x="368" y="4965"/>
                        <a:pt x="361" y="4967"/>
                        <a:pt x="356" y="4972"/>
                      </a:cubicBezTo>
                      <a:cubicBezTo>
                        <a:pt x="334" y="4994"/>
                        <a:pt x="346" y="5028"/>
                        <a:pt x="351" y="5054"/>
                      </a:cubicBezTo>
                      <a:cubicBezTo>
                        <a:pt x="362" y="5093"/>
                        <a:pt x="394" y="5199"/>
                        <a:pt x="477" y="5339"/>
                      </a:cubicBezTo>
                      <a:cubicBezTo>
                        <a:pt x="490" y="5361"/>
                        <a:pt x="488" y="5370"/>
                        <a:pt x="478" y="5370"/>
                      </a:cubicBezTo>
                      <a:cubicBezTo>
                        <a:pt x="461" y="5370"/>
                        <a:pt x="420" y="5341"/>
                        <a:pt x="398" y="5309"/>
                      </a:cubicBezTo>
                      <a:cubicBezTo>
                        <a:pt x="366" y="5256"/>
                        <a:pt x="264" y="5128"/>
                        <a:pt x="228" y="5099"/>
                      </a:cubicBezTo>
                      <a:cubicBezTo>
                        <a:pt x="219" y="5091"/>
                        <a:pt x="197" y="5076"/>
                        <a:pt x="178" y="5076"/>
                      </a:cubicBezTo>
                      <a:cubicBezTo>
                        <a:pt x="167" y="5076"/>
                        <a:pt x="157" y="5081"/>
                        <a:pt x="152" y="5096"/>
                      </a:cubicBezTo>
                      <a:cubicBezTo>
                        <a:pt x="146" y="5114"/>
                        <a:pt x="223" y="5268"/>
                        <a:pt x="273" y="5339"/>
                      </a:cubicBezTo>
                      <a:cubicBezTo>
                        <a:pt x="304" y="5383"/>
                        <a:pt x="358" y="5469"/>
                        <a:pt x="339" y="5469"/>
                      </a:cubicBezTo>
                      <a:cubicBezTo>
                        <a:pt x="328" y="5469"/>
                        <a:pt x="291" y="5438"/>
                        <a:pt x="207" y="5349"/>
                      </a:cubicBezTo>
                      <a:cubicBezTo>
                        <a:pt x="154" y="5293"/>
                        <a:pt x="98" y="5237"/>
                        <a:pt x="58" y="5237"/>
                      </a:cubicBezTo>
                      <a:cubicBezTo>
                        <a:pt x="51" y="5237"/>
                        <a:pt x="45" y="5239"/>
                        <a:pt x="40" y="5242"/>
                      </a:cubicBezTo>
                      <a:cubicBezTo>
                        <a:pt x="0" y="5264"/>
                        <a:pt x="57" y="5325"/>
                        <a:pt x="57" y="5325"/>
                      </a:cubicBezTo>
                      <a:lnTo>
                        <a:pt x="271" y="5612"/>
                      </a:lnTo>
                      <a:cubicBezTo>
                        <a:pt x="227" y="5590"/>
                        <a:pt x="70" y="5472"/>
                        <a:pt x="38" y="5472"/>
                      </a:cubicBezTo>
                      <a:cubicBezTo>
                        <a:pt x="36" y="5472"/>
                        <a:pt x="35" y="5472"/>
                        <a:pt x="34" y="5473"/>
                      </a:cubicBezTo>
                      <a:cubicBezTo>
                        <a:pt x="18" y="5489"/>
                        <a:pt x="5" y="5497"/>
                        <a:pt x="25" y="5530"/>
                      </a:cubicBezTo>
                      <a:cubicBezTo>
                        <a:pt x="35" y="5546"/>
                        <a:pt x="155" y="5667"/>
                        <a:pt x="228" y="5740"/>
                      </a:cubicBezTo>
                      <a:cubicBezTo>
                        <a:pt x="301" y="5811"/>
                        <a:pt x="303" y="5865"/>
                        <a:pt x="368" y="5929"/>
                      </a:cubicBezTo>
                      <a:cubicBezTo>
                        <a:pt x="432" y="5993"/>
                        <a:pt x="583" y="6119"/>
                        <a:pt x="678" y="6152"/>
                      </a:cubicBezTo>
                      <a:cubicBezTo>
                        <a:pt x="772" y="6186"/>
                        <a:pt x="781" y="6272"/>
                        <a:pt x="925" y="6524"/>
                      </a:cubicBezTo>
                      <a:cubicBezTo>
                        <a:pt x="1070" y="6776"/>
                        <a:pt x="1454" y="7320"/>
                        <a:pt x="1598" y="7502"/>
                      </a:cubicBezTo>
                      <a:cubicBezTo>
                        <a:pt x="1692" y="7619"/>
                        <a:pt x="1787" y="7640"/>
                        <a:pt x="1842" y="7640"/>
                      </a:cubicBezTo>
                      <a:cubicBezTo>
                        <a:pt x="1873" y="7640"/>
                        <a:pt x="1891" y="7634"/>
                        <a:pt x="1891" y="7634"/>
                      </a:cubicBezTo>
                      <a:cubicBezTo>
                        <a:pt x="1907" y="7682"/>
                        <a:pt x="1946" y="7698"/>
                        <a:pt x="1986" y="7698"/>
                      </a:cubicBezTo>
                      <a:cubicBezTo>
                        <a:pt x="2032" y="7698"/>
                        <a:pt x="2079" y="7677"/>
                        <a:pt x="2094" y="7663"/>
                      </a:cubicBezTo>
                      <a:cubicBezTo>
                        <a:pt x="2120" y="7636"/>
                        <a:pt x="2110" y="7602"/>
                        <a:pt x="2110" y="7602"/>
                      </a:cubicBezTo>
                      <a:cubicBezTo>
                        <a:pt x="2110" y="7602"/>
                        <a:pt x="2655" y="7519"/>
                        <a:pt x="2832" y="7494"/>
                      </a:cubicBezTo>
                      <a:cubicBezTo>
                        <a:pt x="3010" y="7469"/>
                        <a:pt x="3253" y="7250"/>
                        <a:pt x="3253" y="7250"/>
                      </a:cubicBezTo>
                      <a:cubicBezTo>
                        <a:pt x="3253" y="7250"/>
                        <a:pt x="3265" y="7299"/>
                        <a:pt x="3282" y="7364"/>
                      </a:cubicBezTo>
                      <a:cubicBezTo>
                        <a:pt x="3301" y="7476"/>
                        <a:pt x="3325" y="7587"/>
                        <a:pt x="3355" y="7689"/>
                      </a:cubicBezTo>
                      <a:cubicBezTo>
                        <a:pt x="3380" y="7771"/>
                        <a:pt x="3406" y="7854"/>
                        <a:pt x="3428" y="7929"/>
                      </a:cubicBezTo>
                      <a:cubicBezTo>
                        <a:pt x="3476" y="8124"/>
                        <a:pt x="3521" y="8328"/>
                        <a:pt x="3517" y="8384"/>
                      </a:cubicBezTo>
                      <a:cubicBezTo>
                        <a:pt x="3499" y="8385"/>
                        <a:pt x="3483" y="8386"/>
                        <a:pt x="3469" y="8386"/>
                      </a:cubicBezTo>
                      <a:cubicBezTo>
                        <a:pt x="3463" y="8386"/>
                        <a:pt x="3458" y="8386"/>
                        <a:pt x="3453" y="8385"/>
                      </a:cubicBezTo>
                      <a:cubicBezTo>
                        <a:pt x="3445" y="8385"/>
                        <a:pt x="3438" y="8384"/>
                        <a:pt x="3429" y="8384"/>
                      </a:cubicBezTo>
                      <a:cubicBezTo>
                        <a:pt x="3352" y="8384"/>
                        <a:pt x="3244" y="8414"/>
                        <a:pt x="3182" y="8452"/>
                      </a:cubicBezTo>
                      <a:cubicBezTo>
                        <a:pt x="3157" y="8455"/>
                        <a:pt x="3131" y="8457"/>
                        <a:pt x="3105" y="8460"/>
                      </a:cubicBezTo>
                      <a:cubicBezTo>
                        <a:pt x="3038" y="8467"/>
                        <a:pt x="2995" y="8471"/>
                        <a:pt x="2966" y="8476"/>
                      </a:cubicBezTo>
                      <a:cubicBezTo>
                        <a:pt x="2953" y="8471"/>
                        <a:pt x="2940" y="8467"/>
                        <a:pt x="2930" y="8461"/>
                      </a:cubicBezTo>
                      <a:cubicBezTo>
                        <a:pt x="2912" y="8451"/>
                        <a:pt x="2894" y="8447"/>
                        <a:pt x="2877" y="8447"/>
                      </a:cubicBezTo>
                      <a:cubicBezTo>
                        <a:pt x="2838" y="8447"/>
                        <a:pt x="2800" y="8470"/>
                        <a:pt x="2767" y="8508"/>
                      </a:cubicBezTo>
                      <a:cubicBezTo>
                        <a:pt x="2753" y="8524"/>
                        <a:pt x="2733" y="8531"/>
                        <a:pt x="2709" y="8531"/>
                      </a:cubicBezTo>
                      <a:cubicBezTo>
                        <a:pt x="2690" y="8531"/>
                        <a:pt x="2668" y="8527"/>
                        <a:pt x="2646" y="8521"/>
                      </a:cubicBezTo>
                      <a:cubicBezTo>
                        <a:pt x="2602" y="8499"/>
                        <a:pt x="2557" y="8477"/>
                        <a:pt x="2510" y="8468"/>
                      </a:cubicBezTo>
                      <a:cubicBezTo>
                        <a:pt x="2496" y="8466"/>
                        <a:pt x="2485" y="8464"/>
                        <a:pt x="2474" y="8464"/>
                      </a:cubicBezTo>
                      <a:cubicBezTo>
                        <a:pt x="2450" y="8464"/>
                        <a:pt x="2435" y="8471"/>
                        <a:pt x="2427" y="8481"/>
                      </a:cubicBezTo>
                      <a:cubicBezTo>
                        <a:pt x="2421" y="8486"/>
                        <a:pt x="2417" y="8490"/>
                        <a:pt x="2417" y="8493"/>
                      </a:cubicBezTo>
                      <a:cubicBezTo>
                        <a:pt x="2417" y="8494"/>
                        <a:pt x="2419" y="8494"/>
                        <a:pt x="2419" y="8494"/>
                      </a:cubicBezTo>
                      <a:cubicBezTo>
                        <a:pt x="2411" y="8516"/>
                        <a:pt x="2416" y="8547"/>
                        <a:pt x="2416" y="8576"/>
                      </a:cubicBezTo>
                      <a:cubicBezTo>
                        <a:pt x="2416" y="8637"/>
                        <a:pt x="2378" y="8696"/>
                        <a:pt x="2378" y="8696"/>
                      </a:cubicBezTo>
                      <a:cubicBezTo>
                        <a:pt x="2378" y="8696"/>
                        <a:pt x="1995" y="8831"/>
                        <a:pt x="1871" y="8864"/>
                      </a:cubicBezTo>
                      <a:cubicBezTo>
                        <a:pt x="1747" y="8898"/>
                        <a:pt x="1644" y="9000"/>
                        <a:pt x="1585" y="9198"/>
                      </a:cubicBezTo>
                      <a:cubicBezTo>
                        <a:pt x="1529" y="9396"/>
                        <a:pt x="1743" y="9583"/>
                        <a:pt x="1887" y="9583"/>
                      </a:cubicBezTo>
                      <a:cubicBezTo>
                        <a:pt x="2031" y="9583"/>
                        <a:pt x="2117" y="9597"/>
                        <a:pt x="2200" y="9682"/>
                      </a:cubicBezTo>
                      <a:cubicBezTo>
                        <a:pt x="2286" y="9766"/>
                        <a:pt x="2646" y="9846"/>
                        <a:pt x="2918" y="9846"/>
                      </a:cubicBezTo>
                      <a:cubicBezTo>
                        <a:pt x="3191" y="9846"/>
                        <a:pt x="3635" y="9992"/>
                        <a:pt x="3635" y="9992"/>
                      </a:cubicBezTo>
                      <a:lnTo>
                        <a:pt x="3635" y="10611"/>
                      </a:lnTo>
                      <a:cubicBezTo>
                        <a:pt x="3635" y="10999"/>
                        <a:pt x="3821" y="11908"/>
                        <a:pt x="3821" y="11908"/>
                      </a:cubicBezTo>
                      <a:lnTo>
                        <a:pt x="3770" y="11989"/>
                      </a:lnTo>
                      <a:cubicBezTo>
                        <a:pt x="3770" y="12707"/>
                        <a:pt x="4266" y="13096"/>
                        <a:pt x="4471" y="13227"/>
                      </a:cubicBezTo>
                      <a:cubicBezTo>
                        <a:pt x="4569" y="13290"/>
                        <a:pt x="4727" y="13306"/>
                        <a:pt x="4867" y="13306"/>
                      </a:cubicBezTo>
                      <a:cubicBezTo>
                        <a:pt x="5023" y="13306"/>
                        <a:pt x="5157" y="13286"/>
                        <a:pt x="5157" y="13286"/>
                      </a:cubicBezTo>
                      <a:cubicBezTo>
                        <a:pt x="5338" y="13468"/>
                        <a:pt x="6452" y="13677"/>
                        <a:pt x="6452" y="13677"/>
                      </a:cubicBezTo>
                      <a:cubicBezTo>
                        <a:pt x="6427" y="13702"/>
                        <a:pt x="6486" y="13736"/>
                        <a:pt x="6486" y="13736"/>
                      </a:cubicBezTo>
                      <a:cubicBezTo>
                        <a:pt x="6556" y="13736"/>
                        <a:pt x="7014" y="13868"/>
                        <a:pt x="7014" y="13868"/>
                      </a:cubicBezTo>
                      <a:cubicBezTo>
                        <a:pt x="7014" y="13868"/>
                        <a:pt x="7065" y="13915"/>
                        <a:pt x="7157" y="13944"/>
                      </a:cubicBezTo>
                      <a:cubicBezTo>
                        <a:pt x="7248" y="13973"/>
                        <a:pt x="7125" y="13975"/>
                        <a:pt x="7125" y="14044"/>
                      </a:cubicBezTo>
                      <a:cubicBezTo>
                        <a:pt x="7125" y="14072"/>
                        <a:pt x="7154" y="14078"/>
                        <a:pt x="7189" y="14078"/>
                      </a:cubicBezTo>
                      <a:cubicBezTo>
                        <a:pt x="7218" y="14078"/>
                        <a:pt x="7251" y="14074"/>
                        <a:pt x="7277" y="14074"/>
                      </a:cubicBezTo>
                      <a:cubicBezTo>
                        <a:pt x="7300" y="14074"/>
                        <a:pt x="7316" y="14078"/>
                        <a:pt x="7316" y="14091"/>
                      </a:cubicBezTo>
                      <a:cubicBezTo>
                        <a:pt x="7316" y="14136"/>
                        <a:pt x="7400" y="14369"/>
                        <a:pt x="7467" y="14438"/>
                      </a:cubicBezTo>
                      <a:cubicBezTo>
                        <a:pt x="7532" y="14501"/>
                        <a:pt x="7587" y="14759"/>
                        <a:pt x="7626" y="14759"/>
                      </a:cubicBezTo>
                      <a:cubicBezTo>
                        <a:pt x="7629" y="14759"/>
                        <a:pt x="7631" y="14758"/>
                        <a:pt x="7634" y="14755"/>
                      </a:cubicBezTo>
                      <a:cubicBezTo>
                        <a:pt x="7673" y="14716"/>
                        <a:pt x="7530" y="14334"/>
                        <a:pt x="7530" y="14334"/>
                      </a:cubicBezTo>
                      <a:lnTo>
                        <a:pt x="7530" y="14334"/>
                      </a:lnTo>
                      <a:cubicBezTo>
                        <a:pt x="7530" y="14334"/>
                        <a:pt x="7625" y="14375"/>
                        <a:pt x="7719" y="14425"/>
                      </a:cubicBezTo>
                      <a:cubicBezTo>
                        <a:pt x="7729" y="14430"/>
                        <a:pt x="7737" y="14432"/>
                        <a:pt x="7743" y="14432"/>
                      </a:cubicBezTo>
                      <a:cubicBezTo>
                        <a:pt x="7788" y="14432"/>
                        <a:pt x="7729" y="14299"/>
                        <a:pt x="7747" y="14299"/>
                      </a:cubicBezTo>
                      <a:cubicBezTo>
                        <a:pt x="7750" y="14299"/>
                        <a:pt x="7755" y="14302"/>
                        <a:pt x="7762" y="14310"/>
                      </a:cubicBezTo>
                      <a:cubicBezTo>
                        <a:pt x="7821" y="14369"/>
                        <a:pt x="8066" y="14562"/>
                        <a:pt x="8129" y="14656"/>
                      </a:cubicBezTo>
                      <a:cubicBezTo>
                        <a:pt x="8190" y="14751"/>
                        <a:pt x="8352" y="14814"/>
                        <a:pt x="8467" y="14814"/>
                      </a:cubicBezTo>
                      <a:cubicBezTo>
                        <a:pt x="8583" y="14814"/>
                        <a:pt x="8583" y="14544"/>
                        <a:pt x="8583" y="14326"/>
                      </a:cubicBezTo>
                      <a:cubicBezTo>
                        <a:pt x="8582" y="14106"/>
                        <a:pt x="8430" y="13864"/>
                        <a:pt x="8337" y="13771"/>
                      </a:cubicBezTo>
                      <a:cubicBezTo>
                        <a:pt x="8245" y="13677"/>
                        <a:pt x="8235" y="13581"/>
                        <a:pt x="8189" y="13453"/>
                      </a:cubicBezTo>
                      <a:cubicBezTo>
                        <a:pt x="8143" y="13325"/>
                        <a:pt x="8017" y="13111"/>
                        <a:pt x="7880" y="13032"/>
                      </a:cubicBezTo>
                      <a:cubicBezTo>
                        <a:pt x="7855" y="13018"/>
                        <a:pt x="7829" y="13012"/>
                        <a:pt x="7800" y="13012"/>
                      </a:cubicBezTo>
                      <a:cubicBezTo>
                        <a:pt x="7671" y="13012"/>
                        <a:pt x="7516" y="13137"/>
                        <a:pt x="7456" y="13166"/>
                      </a:cubicBezTo>
                      <a:cubicBezTo>
                        <a:pt x="7384" y="13201"/>
                        <a:pt x="7384" y="13239"/>
                        <a:pt x="7301" y="13239"/>
                      </a:cubicBezTo>
                      <a:cubicBezTo>
                        <a:pt x="7218" y="13239"/>
                        <a:pt x="7162" y="13304"/>
                        <a:pt x="7162" y="13304"/>
                      </a:cubicBezTo>
                      <a:cubicBezTo>
                        <a:pt x="7099" y="13304"/>
                        <a:pt x="6653" y="13156"/>
                        <a:pt x="6604" y="13118"/>
                      </a:cubicBezTo>
                      <a:cubicBezTo>
                        <a:pt x="6594" y="13111"/>
                        <a:pt x="6588" y="13108"/>
                        <a:pt x="6585" y="13108"/>
                      </a:cubicBezTo>
                      <a:cubicBezTo>
                        <a:pt x="6575" y="13108"/>
                        <a:pt x="6593" y="13139"/>
                        <a:pt x="6601" y="13152"/>
                      </a:cubicBezTo>
                      <a:lnTo>
                        <a:pt x="6595" y="13152"/>
                      </a:lnTo>
                      <a:cubicBezTo>
                        <a:pt x="6525" y="13125"/>
                        <a:pt x="6078" y="12946"/>
                        <a:pt x="5960" y="12908"/>
                      </a:cubicBezTo>
                      <a:cubicBezTo>
                        <a:pt x="5832" y="12867"/>
                        <a:pt x="5763" y="12723"/>
                        <a:pt x="5664" y="12656"/>
                      </a:cubicBezTo>
                      <a:cubicBezTo>
                        <a:pt x="5632" y="12635"/>
                        <a:pt x="5580" y="12628"/>
                        <a:pt x="5524" y="12628"/>
                      </a:cubicBezTo>
                      <a:cubicBezTo>
                        <a:pt x="5404" y="12628"/>
                        <a:pt x="5265" y="12661"/>
                        <a:pt x="5265" y="12661"/>
                      </a:cubicBezTo>
                      <a:lnTo>
                        <a:pt x="5265" y="12620"/>
                      </a:lnTo>
                      <a:cubicBezTo>
                        <a:pt x="5265" y="12582"/>
                        <a:pt x="4930" y="12458"/>
                        <a:pt x="4843" y="12458"/>
                      </a:cubicBezTo>
                      <a:cubicBezTo>
                        <a:pt x="4757" y="12458"/>
                        <a:pt x="4774" y="12008"/>
                        <a:pt x="4774" y="12008"/>
                      </a:cubicBezTo>
                      <a:lnTo>
                        <a:pt x="4810" y="11988"/>
                      </a:lnTo>
                      <a:cubicBezTo>
                        <a:pt x="4810" y="11988"/>
                        <a:pt x="4716" y="11988"/>
                        <a:pt x="4808" y="11852"/>
                      </a:cubicBezTo>
                      <a:cubicBezTo>
                        <a:pt x="4898" y="11715"/>
                        <a:pt x="4940" y="10865"/>
                        <a:pt x="4940" y="10865"/>
                      </a:cubicBezTo>
                      <a:cubicBezTo>
                        <a:pt x="4940" y="10865"/>
                        <a:pt x="4946" y="10937"/>
                        <a:pt x="5006" y="10997"/>
                      </a:cubicBezTo>
                      <a:cubicBezTo>
                        <a:pt x="5057" y="11047"/>
                        <a:pt x="5214" y="11118"/>
                        <a:pt x="5309" y="11118"/>
                      </a:cubicBezTo>
                      <a:cubicBezTo>
                        <a:pt x="5328" y="11118"/>
                        <a:pt x="5344" y="11115"/>
                        <a:pt x="5357" y="11109"/>
                      </a:cubicBezTo>
                      <a:cubicBezTo>
                        <a:pt x="5435" y="11071"/>
                        <a:pt x="5510" y="10889"/>
                        <a:pt x="5510" y="10812"/>
                      </a:cubicBezTo>
                      <a:cubicBezTo>
                        <a:pt x="5510" y="10733"/>
                        <a:pt x="5597" y="10556"/>
                        <a:pt x="5680" y="10428"/>
                      </a:cubicBezTo>
                      <a:cubicBezTo>
                        <a:pt x="5762" y="10299"/>
                        <a:pt x="5766" y="10168"/>
                        <a:pt x="5766" y="10076"/>
                      </a:cubicBezTo>
                      <a:cubicBezTo>
                        <a:pt x="5766" y="10010"/>
                        <a:pt x="5694" y="10001"/>
                        <a:pt x="5656" y="10001"/>
                      </a:cubicBezTo>
                      <a:cubicBezTo>
                        <a:pt x="5643" y="10001"/>
                        <a:pt x="5633" y="10002"/>
                        <a:pt x="5633" y="10002"/>
                      </a:cubicBezTo>
                      <a:cubicBezTo>
                        <a:pt x="5534" y="9937"/>
                        <a:pt x="5304" y="9932"/>
                        <a:pt x="5304" y="9932"/>
                      </a:cubicBezTo>
                      <a:cubicBezTo>
                        <a:pt x="5543" y="9478"/>
                        <a:pt x="5287" y="8669"/>
                        <a:pt x="5287" y="8669"/>
                      </a:cubicBezTo>
                      <a:cubicBezTo>
                        <a:pt x="5287" y="8669"/>
                        <a:pt x="5291" y="8467"/>
                        <a:pt x="5196" y="8372"/>
                      </a:cubicBezTo>
                      <a:cubicBezTo>
                        <a:pt x="5102" y="8277"/>
                        <a:pt x="5280" y="7985"/>
                        <a:pt x="5387" y="7769"/>
                      </a:cubicBezTo>
                      <a:cubicBezTo>
                        <a:pt x="5494" y="7555"/>
                        <a:pt x="5453" y="7175"/>
                        <a:pt x="5453" y="7175"/>
                      </a:cubicBezTo>
                      <a:cubicBezTo>
                        <a:pt x="5708" y="7175"/>
                        <a:pt x="5329" y="6621"/>
                        <a:pt x="5329" y="6621"/>
                      </a:cubicBezTo>
                      <a:cubicBezTo>
                        <a:pt x="5329" y="6621"/>
                        <a:pt x="5345" y="6411"/>
                        <a:pt x="5345" y="6317"/>
                      </a:cubicBezTo>
                      <a:cubicBezTo>
                        <a:pt x="5345" y="6222"/>
                        <a:pt x="5514" y="5921"/>
                        <a:pt x="5543" y="5833"/>
                      </a:cubicBezTo>
                      <a:cubicBezTo>
                        <a:pt x="5572" y="5747"/>
                        <a:pt x="5597" y="5631"/>
                        <a:pt x="5667" y="5507"/>
                      </a:cubicBezTo>
                      <a:cubicBezTo>
                        <a:pt x="5737" y="5383"/>
                        <a:pt x="5977" y="4505"/>
                        <a:pt x="5977" y="4505"/>
                      </a:cubicBezTo>
                      <a:cubicBezTo>
                        <a:pt x="6111" y="4411"/>
                        <a:pt x="6034" y="4299"/>
                        <a:pt x="6034" y="4299"/>
                      </a:cubicBezTo>
                      <a:cubicBezTo>
                        <a:pt x="6034" y="4299"/>
                        <a:pt x="6092" y="4239"/>
                        <a:pt x="6239" y="4044"/>
                      </a:cubicBezTo>
                      <a:cubicBezTo>
                        <a:pt x="6385" y="3848"/>
                        <a:pt x="6455" y="3664"/>
                        <a:pt x="6518" y="3569"/>
                      </a:cubicBezTo>
                      <a:cubicBezTo>
                        <a:pt x="6579" y="3475"/>
                        <a:pt x="6662" y="3380"/>
                        <a:pt x="6691" y="3258"/>
                      </a:cubicBezTo>
                      <a:cubicBezTo>
                        <a:pt x="6720" y="3135"/>
                        <a:pt x="6864" y="2789"/>
                        <a:pt x="6905" y="2692"/>
                      </a:cubicBezTo>
                      <a:cubicBezTo>
                        <a:pt x="6947" y="2595"/>
                        <a:pt x="7014" y="2496"/>
                        <a:pt x="7014" y="2432"/>
                      </a:cubicBezTo>
                      <a:cubicBezTo>
                        <a:pt x="7014" y="2368"/>
                        <a:pt x="7083" y="2244"/>
                        <a:pt x="7122" y="2162"/>
                      </a:cubicBezTo>
                      <a:cubicBezTo>
                        <a:pt x="7162" y="2079"/>
                        <a:pt x="7179" y="1954"/>
                        <a:pt x="7179" y="1869"/>
                      </a:cubicBezTo>
                      <a:cubicBezTo>
                        <a:pt x="7179" y="1791"/>
                        <a:pt x="7176" y="1696"/>
                        <a:pt x="7210" y="1491"/>
                      </a:cubicBezTo>
                      <a:cubicBezTo>
                        <a:pt x="7239" y="1312"/>
                        <a:pt x="7157" y="1277"/>
                        <a:pt x="7157" y="1277"/>
                      </a:cubicBezTo>
                      <a:cubicBezTo>
                        <a:pt x="7162" y="1236"/>
                        <a:pt x="7153" y="1201"/>
                        <a:pt x="7140" y="1175"/>
                      </a:cubicBezTo>
                      <a:cubicBezTo>
                        <a:pt x="7188" y="1068"/>
                        <a:pt x="7215" y="952"/>
                        <a:pt x="7215" y="828"/>
                      </a:cubicBezTo>
                      <a:cubicBezTo>
                        <a:pt x="7215" y="372"/>
                        <a:pt x="6845" y="1"/>
                        <a:pt x="63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3"/>
              <p:cNvSpPr/>
              <p:nvPr/>
            </p:nvSpPr>
            <p:spPr>
              <a:xfrm>
                <a:off x="6879865" y="2259847"/>
                <a:ext cx="183000" cy="183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 name="Google Shape;150;p13"/>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txBox="1"/>
          <p:nvPr>
            <p:ph idx="9" type="subTitle"/>
          </p:nvPr>
        </p:nvSpPr>
        <p:spPr>
          <a:xfrm>
            <a:off x="1780700" y="2428575"/>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2" name="Google Shape;152;p13"/>
          <p:cNvSpPr txBox="1"/>
          <p:nvPr>
            <p:ph idx="13" type="subTitle"/>
          </p:nvPr>
        </p:nvSpPr>
        <p:spPr>
          <a:xfrm>
            <a:off x="1780700" y="3321100"/>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3" name="Google Shape;153;p13"/>
          <p:cNvSpPr txBox="1"/>
          <p:nvPr>
            <p:ph idx="14" type="subTitle"/>
          </p:nvPr>
        </p:nvSpPr>
        <p:spPr>
          <a:xfrm>
            <a:off x="1780700" y="4213625"/>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4" name="Google Shape;154;p13"/>
          <p:cNvSpPr txBox="1"/>
          <p:nvPr>
            <p:ph idx="15" type="subTitle"/>
          </p:nvPr>
        </p:nvSpPr>
        <p:spPr>
          <a:xfrm>
            <a:off x="1780700" y="1536050"/>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
    <p:bg>
      <p:bgPr>
        <a:solidFill>
          <a:schemeClr val="lt2"/>
        </a:solidFill>
      </p:bgPr>
    </p:bg>
    <p:spTree>
      <p:nvGrpSpPr>
        <p:cNvPr id="155" name="Shape 155"/>
        <p:cNvGrpSpPr/>
        <p:nvPr/>
      </p:nvGrpSpPr>
      <p:grpSpPr>
        <a:xfrm>
          <a:off x="0" y="0"/>
          <a:ext cx="0" cy="0"/>
          <a:chOff x="0" y="0"/>
          <a:chExt cx="0" cy="0"/>
        </a:xfrm>
      </p:grpSpPr>
      <p:sp>
        <p:nvSpPr>
          <p:cNvPr id="156" name="Google Shape;156;p1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57" name="Google Shape;157;p14"/>
          <p:cNvSpPr txBox="1"/>
          <p:nvPr>
            <p:ph idx="1" type="subTitle"/>
          </p:nvPr>
        </p:nvSpPr>
        <p:spPr>
          <a:xfrm>
            <a:off x="2069700" y="170535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58" name="Google Shape;158;p14"/>
          <p:cNvSpPr txBox="1"/>
          <p:nvPr>
            <p:ph idx="2" type="subTitle"/>
          </p:nvPr>
        </p:nvSpPr>
        <p:spPr>
          <a:xfrm>
            <a:off x="2069700" y="194905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9" name="Google Shape;159;p14"/>
          <p:cNvSpPr txBox="1"/>
          <p:nvPr>
            <p:ph idx="3" type="subTitle"/>
          </p:nvPr>
        </p:nvSpPr>
        <p:spPr>
          <a:xfrm>
            <a:off x="2069700" y="319510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0" name="Google Shape;160;p14"/>
          <p:cNvSpPr txBox="1"/>
          <p:nvPr>
            <p:ph idx="4" type="subTitle"/>
          </p:nvPr>
        </p:nvSpPr>
        <p:spPr>
          <a:xfrm>
            <a:off x="2069700" y="343880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1" name="Google Shape;161;p14"/>
          <p:cNvSpPr txBox="1"/>
          <p:nvPr>
            <p:ph idx="5" type="subTitle"/>
          </p:nvPr>
        </p:nvSpPr>
        <p:spPr>
          <a:xfrm>
            <a:off x="5554400" y="170535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2" name="Google Shape;162;p14"/>
          <p:cNvSpPr txBox="1"/>
          <p:nvPr>
            <p:ph idx="6" type="subTitle"/>
          </p:nvPr>
        </p:nvSpPr>
        <p:spPr>
          <a:xfrm>
            <a:off x="5554400" y="194905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3" name="Google Shape;163;p14"/>
          <p:cNvSpPr txBox="1"/>
          <p:nvPr>
            <p:ph idx="7" type="subTitle"/>
          </p:nvPr>
        </p:nvSpPr>
        <p:spPr>
          <a:xfrm>
            <a:off x="5554400" y="319510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4" name="Google Shape;164;p14"/>
          <p:cNvSpPr txBox="1"/>
          <p:nvPr>
            <p:ph idx="8" type="subTitle"/>
          </p:nvPr>
        </p:nvSpPr>
        <p:spPr>
          <a:xfrm>
            <a:off x="5554400" y="343880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5" name="Google Shape;165;p14"/>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rot="-5400000">
            <a:off x="7360700" y="33397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130637" y="33397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rot="10800000">
            <a:off x="7539475" y="-1413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647332" y="4475725"/>
            <a:ext cx="2762297" cy="1447420"/>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numbers">
  <p:cSld name="BIG_NUMBER_2">
    <p:bg>
      <p:bgPr>
        <a:solidFill>
          <a:schemeClr val="lt2"/>
        </a:solidFill>
      </p:bgPr>
    </p:bg>
    <p:spTree>
      <p:nvGrpSpPr>
        <p:cNvPr id="170" name="Shape 170"/>
        <p:cNvGrpSpPr/>
        <p:nvPr/>
      </p:nvGrpSpPr>
      <p:grpSpPr>
        <a:xfrm>
          <a:off x="0" y="0"/>
          <a:ext cx="0" cy="0"/>
          <a:chOff x="0" y="0"/>
          <a:chExt cx="0" cy="0"/>
        </a:xfrm>
      </p:grpSpPr>
      <p:sp>
        <p:nvSpPr>
          <p:cNvPr id="171" name="Google Shape;171;p15"/>
          <p:cNvSpPr txBox="1"/>
          <p:nvPr>
            <p:ph hasCustomPrompt="1" type="title"/>
          </p:nvPr>
        </p:nvSpPr>
        <p:spPr>
          <a:xfrm>
            <a:off x="4572000" y="82622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2" name="Google Shape;172;p15"/>
          <p:cNvSpPr txBox="1"/>
          <p:nvPr>
            <p:ph idx="1" type="subTitle"/>
          </p:nvPr>
        </p:nvSpPr>
        <p:spPr>
          <a:xfrm>
            <a:off x="4572000" y="132217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3" name="Google Shape;173;p15"/>
          <p:cNvSpPr txBox="1"/>
          <p:nvPr>
            <p:ph hasCustomPrompt="1" idx="2" type="title"/>
          </p:nvPr>
        </p:nvSpPr>
        <p:spPr>
          <a:xfrm>
            <a:off x="4572000" y="332252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4" name="Google Shape;174;p15"/>
          <p:cNvSpPr txBox="1"/>
          <p:nvPr>
            <p:ph idx="3" type="subTitle"/>
          </p:nvPr>
        </p:nvSpPr>
        <p:spPr>
          <a:xfrm>
            <a:off x="4572000" y="381837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15"/>
          <p:cNvSpPr txBox="1"/>
          <p:nvPr>
            <p:ph hasCustomPrompt="1" idx="4" type="title"/>
          </p:nvPr>
        </p:nvSpPr>
        <p:spPr>
          <a:xfrm>
            <a:off x="4572000" y="214017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6" name="Google Shape;176;p15"/>
          <p:cNvSpPr txBox="1"/>
          <p:nvPr>
            <p:ph idx="5" type="subTitle"/>
          </p:nvPr>
        </p:nvSpPr>
        <p:spPr>
          <a:xfrm>
            <a:off x="4572000" y="263612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15"/>
          <p:cNvSpPr/>
          <p:nvPr/>
        </p:nvSpPr>
        <p:spPr>
          <a:xfrm rot="5400000">
            <a:off x="2696179" y="-22217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MAIN_POINT_1">
    <p:bg>
      <p:bgPr>
        <a:solidFill>
          <a:schemeClr val="lt2"/>
        </a:solidFill>
      </p:bgPr>
    </p:bg>
    <p:spTree>
      <p:nvGrpSpPr>
        <p:cNvPr id="180" name="Shape 180"/>
        <p:cNvGrpSpPr/>
        <p:nvPr/>
      </p:nvGrpSpPr>
      <p:grpSpPr>
        <a:xfrm>
          <a:off x="0" y="0"/>
          <a:ext cx="0" cy="0"/>
          <a:chOff x="0" y="0"/>
          <a:chExt cx="0" cy="0"/>
        </a:xfrm>
      </p:grpSpPr>
      <p:sp>
        <p:nvSpPr>
          <p:cNvPr id="181" name="Google Shape;181;p16"/>
          <p:cNvSpPr txBox="1"/>
          <p:nvPr>
            <p:ph type="ctrTitle"/>
          </p:nvPr>
        </p:nvSpPr>
        <p:spPr>
          <a:xfrm>
            <a:off x="1638600" y="926249"/>
            <a:ext cx="5866800" cy="93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Font typeface="Bevan"/>
              <a:buNone/>
              <a:defRPr sz="5200">
                <a:latin typeface="Bevan"/>
                <a:ea typeface="Bevan"/>
                <a:cs typeface="Bevan"/>
                <a:sym typeface="Bev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2" name="Google Shape;182;p16"/>
          <p:cNvSpPr/>
          <p:nvPr/>
        </p:nvSpPr>
        <p:spPr>
          <a:xfrm rot="5400000">
            <a:off x="3228736" y="-36517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rot="5400000">
            <a:off x="3026975" y="-1615998"/>
            <a:ext cx="3818852" cy="987279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rot="5400000">
            <a:off x="-474944" y="276634"/>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txBox="1"/>
          <p:nvPr/>
        </p:nvSpPr>
        <p:spPr>
          <a:xfrm>
            <a:off x="1215750" y="2864063"/>
            <a:ext cx="67125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Dosis"/>
                <a:ea typeface="Dosis"/>
                <a:cs typeface="Dosis"/>
                <a:sym typeface="Dosis"/>
              </a:rPr>
              <a:t>CREDITS: This presentation template was created by </a:t>
            </a:r>
            <a:r>
              <a:rPr lang="en" sz="1600">
                <a:solidFill>
                  <a:schemeClr val="dk2"/>
                </a:solidFill>
                <a:uFill>
                  <a:noFill/>
                </a:uFill>
                <a:latin typeface="Dosis"/>
                <a:ea typeface="Dosis"/>
                <a:cs typeface="Dosis"/>
                <a:sym typeface="Dosis"/>
                <a:hlinkClick r:id="rId2">
                  <a:extLst>
                    <a:ext uri="{A12FA001-AC4F-418D-AE19-62706E023703}">
                      <ahyp:hlinkClr val="tx"/>
                    </a:ext>
                  </a:extLst>
                </a:hlinkClick>
              </a:rPr>
              <a:t>Slidesgo</a:t>
            </a:r>
            <a:r>
              <a:rPr lang="en" sz="1600">
                <a:solidFill>
                  <a:schemeClr val="dk2"/>
                </a:solidFill>
                <a:latin typeface="Dosis"/>
                <a:ea typeface="Dosis"/>
                <a:cs typeface="Dosis"/>
                <a:sym typeface="Dosis"/>
              </a:rPr>
              <a:t>, including icons from </a:t>
            </a:r>
            <a:r>
              <a:rPr lang="en" sz="1600">
                <a:solidFill>
                  <a:schemeClr val="dk2"/>
                </a:solidFill>
                <a:uFill>
                  <a:noFill/>
                </a:uFill>
                <a:latin typeface="Dosis"/>
                <a:ea typeface="Dosis"/>
                <a:cs typeface="Dosis"/>
                <a:sym typeface="Dosis"/>
                <a:hlinkClick r:id="rId3">
                  <a:extLst>
                    <a:ext uri="{A12FA001-AC4F-418D-AE19-62706E023703}">
                      <ahyp:hlinkClr val="tx"/>
                    </a:ext>
                  </a:extLst>
                </a:hlinkClick>
              </a:rPr>
              <a:t>Flaticon</a:t>
            </a:r>
            <a:r>
              <a:rPr lang="en" sz="1600">
                <a:solidFill>
                  <a:schemeClr val="dk2"/>
                </a:solidFill>
                <a:latin typeface="Dosis"/>
                <a:ea typeface="Dosis"/>
                <a:cs typeface="Dosis"/>
                <a:sym typeface="Dosis"/>
              </a:rPr>
              <a:t>, infographics &amp; images by </a:t>
            </a:r>
            <a:r>
              <a:rPr lang="en" sz="1600">
                <a:solidFill>
                  <a:schemeClr val="dk2"/>
                </a:solidFill>
                <a:uFill>
                  <a:noFill/>
                </a:uFill>
                <a:latin typeface="Dosis"/>
                <a:ea typeface="Dosis"/>
                <a:cs typeface="Dosis"/>
                <a:sym typeface="Dosis"/>
                <a:hlinkClick r:id="rId4">
                  <a:extLst>
                    <a:ext uri="{A12FA001-AC4F-418D-AE19-62706E023703}">
                      <ahyp:hlinkClr val="tx"/>
                    </a:ext>
                  </a:extLst>
                </a:hlinkClick>
              </a:rPr>
              <a:t>Freepik</a:t>
            </a:r>
            <a:r>
              <a:rPr lang="en" sz="1600">
                <a:solidFill>
                  <a:schemeClr val="dk2"/>
                </a:solidFill>
                <a:latin typeface="Dosis"/>
                <a:ea typeface="Dosis"/>
                <a:cs typeface="Dosis"/>
                <a:sym typeface="Dosis"/>
              </a:rPr>
              <a:t> and illustrations by </a:t>
            </a:r>
            <a:r>
              <a:rPr lang="en" sz="1600">
                <a:solidFill>
                  <a:schemeClr val="dk2"/>
                </a:solidFill>
                <a:uFill>
                  <a:noFill/>
                </a:uFill>
                <a:latin typeface="Dosis"/>
                <a:ea typeface="Dosis"/>
                <a:cs typeface="Dosis"/>
                <a:sym typeface="Dosis"/>
                <a:hlinkClick r:id="rId5">
                  <a:extLst>
                    <a:ext uri="{A12FA001-AC4F-418D-AE19-62706E023703}">
                      <ahyp:hlinkClr val="tx"/>
                    </a:ext>
                  </a:extLst>
                </a:hlinkClick>
              </a:rPr>
              <a:t>Stories.</a:t>
            </a:r>
            <a:endParaRPr sz="1600">
              <a:solidFill>
                <a:schemeClr val="dk2"/>
              </a:solidFill>
              <a:latin typeface="Dosis"/>
              <a:ea typeface="Dosis"/>
              <a:cs typeface="Dosis"/>
              <a:sym typeface="Dosis"/>
            </a:endParaRPr>
          </a:p>
        </p:txBody>
      </p:sp>
      <p:sp>
        <p:nvSpPr>
          <p:cNvPr id="186" name="Google Shape;186;p16"/>
          <p:cNvSpPr txBox="1"/>
          <p:nvPr>
            <p:ph idx="1" type="subTitle"/>
          </p:nvPr>
        </p:nvSpPr>
        <p:spPr>
          <a:xfrm>
            <a:off x="1215750" y="2462513"/>
            <a:ext cx="6712500" cy="4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Dosis"/>
              <a:buNone/>
              <a:defRPr sz="1600">
                <a:solidFill>
                  <a:schemeClr val="lt1"/>
                </a:solidFill>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7" name="Google Shape;187;p16"/>
          <p:cNvSpPr txBox="1"/>
          <p:nvPr>
            <p:ph idx="2" type="subTitle"/>
          </p:nvPr>
        </p:nvSpPr>
        <p:spPr>
          <a:xfrm>
            <a:off x="1215750" y="3562813"/>
            <a:ext cx="6712500" cy="4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8" name="Google Shape;188;p16"/>
          <p:cNvSpPr/>
          <p:nvPr/>
        </p:nvSpPr>
        <p:spPr>
          <a:xfrm rot="-5400000">
            <a:off x="5234856" y="1493709"/>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photo">
  <p:cSld name="MAIN_POINT_1_1">
    <p:bg>
      <p:bgPr>
        <a:solidFill>
          <a:schemeClr val="lt2"/>
        </a:solidFill>
      </p:bgPr>
    </p:bg>
    <p:spTree>
      <p:nvGrpSpPr>
        <p:cNvPr id="189" name="Shape 189"/>
        <p:cNvGrpSpPr/>
        <p:nvPr/>
      </p:nvGrpSpPr>
      <p:grpSpPr>
        <a:xfrm>
          <a:off x="0" y="0"/>
          <a:ext cx="0" cy="0"/>
          <a:chOff x="0" y="0"/>
          <a:chExt cx="0" cy="0"/>
        </a:xfrm>
      </p:grpSpPr>
      <p:sp>
        <p:nvSpPr>
          <p:cNvPr id="190" name="Google Shape;190;p17"/>
          <p:cNvSpPr/>
          <p:nvPr/>
        </p:nvSpPr>
        <p:spPr>
          <a:xfrm rot="5400000">
            <a:off x="3199288" y="-1259210"/>
            <a:ext cx="3818852" cy="10260423"/>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rot="5400000">
            <a:off x="-1049044" y="143559"/>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txBox="1"/>
          <p:nvPr>
            <p:ph idx="1" type="subTitle"/>
          </p:nvPr>
        </p:nvSpPr>
        <p:spPr>
          <a:xfrm>
            <a:off x="1152425" y="2438150"/>
            <a:ext cx="3565800" cy="109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93" name="Google Shape;193;p17"/>
          <p:cNvSpPr txBox="1"/>
          <p:nvPr>
            <p:ph type="title"/>
          </p:nvPr>
        </p:nvSpPr>
        <p:spPr>
          <a:xfrm>
            <a:off x="1152425" y="1509850"/>
            <a:ext cx="3565800" cy="831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1_1">
    <p:bg>
      <p:bgPr>
        <a:solidFill>
          <a:schemeClr val="lt2"/>
        </a:solidFill>
      </p:bgPr>
    </p:bg>
    <p:spTree>
      <p:nvGrpSpPr>
        <p:cNvPr id="194" name="Shape 194"/>
        <p:cNvGrpSpPr/>
        <p:nvPr/>
      </p:nvGrpSpPr>
      <p:grpSpPr>
        <a:xfrm>
          <a:off x="0" y="0"/>
          <a:ext cx="0" cy="0"/>
          <a:chOff x="0" y="0"/>
          <a:chExt cx="0" cy="0"/>
        </a:xfrm>
      </p:grpSpPr>
      <p:sp>
        <p:nvSpPr>
          <p:cNvPr id="195" name="Google Shape;195;p1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96" name="Google Shape;196;p18"/>
          <p:cNvSpPr txBox="1"/>
          <p:nvPr>
            <p:ph idx="1" type="subTitle"/>
          </p:nvPr>
        </p:nvSpPr>
        <p:spPr>
          <a:xfrm>
            <a:off x="7132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97" name="Google Shape;197;p18"/>
          <p:cNvSpPr txBox="1"/>
          <p:nvPr>
            <p:ph idx="2" type="subTitle"/>
          </p:nvPr>
        </p:nvSpPr>
        <p:spPr>
          <a:xfrm>
            <a:off x="7132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98" name="Google Shape;198;p18"/>
          <p:cNvSpPr/>
          <p:nvPr/>
        </p:nvSpPr>
        <p:spPr>
          <a:xfrm rot="-2700000">
            <a:off x="5766410" y="4351305"/>
            <a:ext cx="4618733" cy="2420177"/>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txBox="1"/>
          <p:nvPr>
            <p:ph idx="3" type="subTitle"/>
          </p:nvPr>
        </p:nvSpPr>
        <p:spPr>
          <a:xfrm>
            <a:off x="61360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00" name="Google Shape;200;p18"/>
          <p:cNvSpPr txBox="1"/>
          <p:nvPr>
            <p:ph idx="4" type="subTitle"/>
          </p:nvPr>
        </p:nvSpPr>
        <p:spPr>
          <a:xfrm>
            <a:off x="61360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1" name="Google Shape;201;p18"/>
          <p:cNvSpPr txBox="1"/>
          <p:nvPr>
            <p:ph idx="5" type="subTitle"/>
          </p:nvPr>
        </p:nvSpPr>
        <p:spPr>
          <a:xfrm>
            <a:off x="34246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02" name="Google Shape;202;p18"/>
          <p:cNvSpPr txBox="1"/>
          <p:nvPr>
            <p:ph idx="6" type="subTitle"/>
          </p:nvPr>
        </p:nvSpPr>
        <p:spPr>
          <a:xfrm>
            <a:off x="34246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3" name="Google Shape;203;p18"/>
          <p:cNvSpPr/>
          <p:nvPr/>
        </p:nvSpPr>
        <p:spPr>
          <a:xfrm rot="10800000">
            <a:off x="7416337" y="-125262"/>
            <a:ext cx="1782588" cy="186551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rot="-4330770">
            <a:off x="-1867549" y="-1418823"/>
            <a:ext cx="4618721" cy="2420171"/>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57538" y="3371588"/>
            <a:ext cx="1782588" cy="186551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2">
    <p:bg>
      <p:bgPr>
        <a:solidFill>
          <a:schemeClr val="lt2"/>
        </a:solidFill>
      </p:bgPr>
    </p:bg>
    <p:spTree>
      <p:nvGrpSpPr>
        <p:cNvPr id="206" name="Shape 206"/>
        <p:cNvGrpSpPr/>
        <p:nvPr/>
      </p:nvGrpSpPr>
      <p:grpSpPr>
        <a:xfrm>
          <a:off x="0" y="0"/>
          <a:ext cx="0" cy="0"/>
          <a:chOff x="0" y="0"/>
          <a:chExt cx="0" cy="0"/>
        </a:xfrm>
      </p:grpSpPr>
      <p:sp>
        <p:nvSpPr>
          <p:cNvPr id="207" name="Google Shape;207;p19"/>
          <p:cNvSpPr txBox="1"/>
          <p:nvPr>
            <p:ph idx="1" type="subTitle"/>
          </p:nvPr>
        </p:nvSpPr>
        <p:spPr>
          <a:xfrm>
            <a:off x="5793000" y="1568450"/>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8" name="Google Shape;208;p19"/>
          <p:cNvSpPr txBox="1"/>
          <p:nvPr>
            <p:ph idx="2" type="subTitle"/>
          </p:nvPr>
        </p:nvSpPr>
        <p:spPr>
          <a:xfrm>
            <a:off x="5793000" y="2648975"/>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9" name="Google Shape;209;p19"/>
          <p:cNvSpPr txBox="1"/>
          <p:nvPr>
            <p:ph idx="3" type="subTitle"/>
          </p:nvPr>
        </p:nvSpPr>
        <p:spPr>
          <a:xfrm>
            <a:off x="5793000" y="3729500"/>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10" name="Google Shape;210;p1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1" name="Google Shape;211;p19"/>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703414" y="-12214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ONLY_3">
    <p:bg>
      <p:bgPr>
        <a:solidFill>
          <a:schemeClr val="lt2"/>
        </a:solidFill>
      </p:bgPr>
    </p:bg>
    <p:spTree>
      <p:nvGrpSpPr>
        <p:cNvPr id="213" name="Shape 213"/>
        <p:cNvGrpSpPr/>
        <p:nvPr/>
      </p:nvGrpSpPr>
      <p:grpSpPr>
        <a:xfrm>
          <a:off x="0" y="0"/>
          <a:ext cx="0" cy="0"/>
          <a:chOff x="0" y="0"/>
          <a:chExt cx="0" cy="0"/>
        </a:xfrm>
      </p:grpSpPr>
      <p:sp>
        <p:nvSpPr>
          <p:cNvPr id="214" name="Google Shape;214;p2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5" name="Google Shape;215;p20"/>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rot="5400000">
            <a:off x="-28000" y="-990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28000" y="32480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flipH="1" rot="-5400000">
            <a:off x="7369175" y="-990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txBox="1"/>
          <p:nvPr>
            <p:ph idx="1" type="subTitle"/>
          </p:nvPr>
        </p:nvSpPr>
        <p:spPr>
          <a:xfrm>
            <a:off x="713225" y="2322425"/>
            <a:ext cx="2149800" cy="385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20" name="Google Shape;220;p20"/>
          <p:cNvSpPr txBox="1"/>
          <p:nvPr>
            <p:ph idx="2" type="subTitle"/>
          </p:nvPr>
        </p:nvSpPr>
        <p:spPr>
          <a:xfrm>
            <a:off x="713225" y="2544200"/>
            <a:ext cx="2149800" cy="70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1400"/>
              <a:buFont typeface="Dosis"/>
              <a:buNone/>
              <a:defRPr>
                <a:latin typeface="Dosis"/>
                <a:ea typeface="Dosis"/>
                <a:cs typeface="Dosis"/>
                <a:sym typeface="Dosis"/>
              </a:defRPr>
            </a:lvl2pPr>
            <a:lvl3pPr lvl="2" rtl="0" algn="r">
              <a:lnSpc>
                <a:spcPct val="100000"/>
              </a:lnSpc>
              <a:spcBef>
                <a:spcPts val="0"/>
              </a:spcBef>
              <a:spcAft>
                <a:spcPts val="0"/>
              </a:spcAft>
              <a:buSzPts val="1400"/>
              <a:buFont typeface="Dosis"/>
              <a:buNone/>
              <a:defRPr>
                <a:latin typeface="Dosis"/>
                <a:ea typeface="Dosis"/>
                <a:cs typeface="Dosis"/>
                <a:sym typeface="Dosis"/>
              </a:defRPr>
            </a:lvl3pPr>
            <a:lvl4pPr lvl="3" rtl="0" algn="r">
              <a:lnSpc>
                <a:spcPct val="100000"/>
              </a:lnSpc>
              <a:spcBef>
                <a:spcPts val="0"/>
              </a:spcBef>
              <a:spcAft>
                <a:spcPts val="0"/>
              </a:spcAft>
              <a:buSzPts val="1400"/>
              <a:buFont typeface="Dosis"/>
              <a:buNone/>
              <a:defRPr>
                <a:latin typeface="Dosis"/>
                <a:ea typeface="Dosis"/>
                <a:cs typeface="Dosis"/>
                <a:sym typeface="Dosis"/>
              </a:defRPr>
            </a:lvl4pPr>
            <a:lvl5pPr lvl="4" rtl="0" algn="r">
              <a:lnSpc>
                <a:spcPct val="100000"/>
              </a:lnSpc>
              <a:spcBef>
                <a:spcPts val="0"/>
              </a:spcBef>
              <a:spcAft>
                <a:spcPts val="0"/>
              </a:spcAft>
              <a:buSzPts val="1400"/>
              <a:buFont typeface="Dosis"/>
              <a:buNone/>
              <a:defRPr>
                <a:latin typeface="Dosis"/>
                <a:ea typeface="Dosis"/>
                <a:cs typeface="Dosis"/>
                <a:sym typeface="Dosis"/>
              </a:defRPr>
            </a:lvl5pPr>
            <a:lvl6pPr lvl="5" rtl="0" algn="r">
              <a:lnSpc>
                <a:spcPct val="100000"/>
              </a:lnSpc>
              <a:spcBef>
                <a:spcPts val="0"/>
              </a:spcBef>
              <a:spcAft>
                <a:spcPts val="0"/>
              </a:spcAft>
              <a:buSzPts val="1400"/>
              <a:buFont typeface="Dosis"/>
              <a:buNone/>
              <a:defRPr>
                <a:latin typeface="Dosis"/>
                <a:ea typeface="Dosis"/>
                <a:cs typeface="Dosis"/>
                <a:sym typeface="Dosis"/>
              </a:defRPr>
            </a:lvl6pPr>
            <a:lvl7pPr lvl="6" rtl="0" algn="r">
              <a:lnSpc>
                <a:spcPct val="100000"/>
              </a:lnSpc>
              <a:spcBef>
                <a:spcPts val="0"/>
              </a:spcBef>
              <a:spcAft>
                <a:spcPts val="0"/>
              </a:spcAft>
              <a:buSzPts val="1400"/>
              <a:buFont typeface="Dosis"/>
              <a:buNone/>
              <a:defRPr>
                <a:latin typeface="Dosis"/>
                <a:ea typeface="Dosis"/>
                <a:cs typeface="Dosis"/>
                <a:sym typeface="Dosis"/>
              </a:defRPr>
            </a:lvl7pPr>
            <a:lvl8pPr lvl="7" rtl="0" algn="r">
              <a:lnSpc>
                <a:spcPct val="100000"/>
              </a:lnSpc>
              <a:spcBef>
                <a:spcPts val="0"/>
              </a:spcBef>
              <a:spcAft>
                <a:spcPts val="0"/>
              </a:spcAft>
              <a:buSzPts val="1400"/>
              <a:buFont typeface="Dosis"/>
              <a:buNone/>
              <a:defRPr>
                <a:latin typeface="Dosis"/>
                <a:ea typeface="Dosis"/>
                <a:cs typeface="Dosis"/>
                <a:sym typeface="Dosis"/>
              </a:defRPr>
            </a:lvl8pPr>
            <a:lvl9pPr lvl="8" rtl="0" algn="r">
              <a:lnSpc>
                <a:spcPct val="100000"/>
              </a:lnSpc>
              <a:spcBef>
                <a:spcPts val="0"/>
              </a:spcBef>
              <a:spcAft>
                <a:spcPts val="0"/>
              </a:spcAft>
              <a:buSzPts val="1400"/>
              <a:buFont typeface="Dosis"/>
              <a:buNone/>
              <a:defRPr>
                <a:latin typeface="Dosis"/>
                <a:ea typeface="Dosis"/>
                <a:cs typeface="Dosis"/>
                <a:sym typeface="Dosis"/>
              </a:defRPr>
            </a:lvl9pPr>
          </a:lstStyle>
          <a:p/>
        </p:txBody>
      </p:sp>
      <p:sp>
        <p:nvSpPr>
          <p:cNvPr id="221" name="Google Shape;221;p20"/>
          <p:cNvSpPr txBox="1"/>
          <p:nvPr>
            <p:ph idx="3" type="subTitle"/>
          </p:nvPr>
        </p:nvSpPr>
        <p:spPr>
          <a:xfrm>
            <a:off x="6280925" y="2322425"/>
            <a:ext cx="21498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22" name="Google Shape;222;p20"/>
          <p:cNvSpPr txBox="1"/>
          <p:nvPr>
            <p:ph idx="4" type="subTitle"/>
          </p:nvPr>
        </p:nvSpPr>
        <p:spPr>
          <a:xfrm>
            <a:off x="6280925" y="2544200"/>
            <a:ext cx="21498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400"/>
              <a:buFont typeface="Dosis"/>
              <a:buNone/>
              <a:defRPr>
                <a:latin typeface="Dosis"/>
                <a:ea typeface="Dosis"/>
                <a:cs typeface="Dosis"/>
                <a:sym typeface="Dosis"/>
              </a:defRPr>
            </a:lvl2pPr>
            <a:lvl3pPr lvl="2" rtl="0">
              <a:lnSpc>
                <a:spcPct val="100000"/>
              </a:lnSpc>
              <a:spcBef>
                <a:spcPts val="0"/>
              </a:spcBef>
              <a:spcAft>
                <a:spcPts val="0"/>
              </a:spcAft>
              <a:buSzPts val="1400"/>
              <a:buFont typeface="Dosis"/>
              <a:buNone/>
              <a:defRPr>
                <a:latin typeface="Dosis"/>
                <a:ea typeface="Dosis"/>
                <a:cs typeface="Dosis"/>
                <a:sym typeface="Dosis"/>
              </a:defRPr>
            </a:lvl3pPr>
            <a:lvl4pPr lvl="3" rtl="0">
              <a:lnSpc>
                <a:spcPct val="100000"/>
              </a:lnSpc>
              <a:spcBef>
                <a:spcPts val="0"/>
              </a:spcBef>
              <a:spcAft>
                <a:spcPts val="0"/>
              </a:spcAft>
              <a:buSzPts val="1400"/>
              <a:buFont typeface="Dosis"/>
              <a:buNone/>
              <a:defRPr>
                <a:latin typeface="Dosis"/>
                <a:ea typeface="Dosis"/>
                <a:cs typeface="Dosis"/>
                <a:sym typeface="Dosis"/>
              </a:defRPr>
            </a:lvl4pPr>
            <a:lvl5pPr lvl="4" rtl="0">
              <a:lnSpc>
                <a:spcPct val="100000"/>
              </a:lnSpc>
              <a:spcBef>
                <a:spcPts val="0"/>
              </a:spcBef>
              <a:spcAft>
                <a:spcPts val="0"/>
              </a:spcAft>
              <a:buSzPts val="1400"/>
              <a:buFont typeface="Dosis"/>
              <a:buNone/>
              <a:defRPr>
                <a:latin typeface="Dosis"/>
                <a:ea typeface="Dosis"/>
                <a:cs typeface="Dosis"/>
                <a:sym typeface="Dosis"/>
              </a:defRPr>
            </a:lvl5pPr>
            <a:lvl6pPr lvl="5" rtl="0">
              <a:lnSpc>
                <a:spcPct val="100000"/>
              </a:lnSpc>
              <a:spcBef>
                <a:spcPts val="0"/>
              </a:spcBef>
              <a:spcAft>
                <a:spcPts val="0"/>
              </a:spcAft>
              <a:buSzPts val="1400"/>
              <a:buFont typeface="Dosis"/>
              <a:buNone/>
              <a:defRPr>
                <a:latin typeface="Dosis"/>
                <a:ea typeface="Dosis"/>
                <a:cs typeface="Dosis"/>
                <a:sym typeface="Dosis"/>
              </a:defRPr>
            </a:lvl6pPr>
            <a:lvl7pPr lvl="6" rtl="0">
              <a:lnSpc>
                <a:spcPct val="100000"/>
              </a:lnSpc>
              <a:spcBef>
                <a:spcPts val="0"/>
              </a:spcBef>
              <a:spcAft>
                <a:spcPts val="0"/>
              </a:spcAft>
              <a:buSzPts val="1400"/>
              <a:buFont typeface="Dosis"/>
              <a:buNone/>
              <a:defRPr>
                <a:latin typeface="Dosis"/>
                <a:ea typeface="Dosis"/>
                <a:cs typeface="Dosis"/>
                <a:sym typeface="Dosis"/>
              </a:defRPr>
            </a:lvl7pPr>
            <a:lvl8pPr lvl="7" rtl="0">
              <a:lnSpc>
                <a:spcPct val="100000"/>
              </a:lnSpc>
              <a:spcBef>
                <a:spcPts val="0"/>
              </a:spcBef>
              <a:spcAft>
                <a:spcPts val="0"/>
              </a:spcAft>
              <a:buSzPts val="1400"/>
              <a:buFont typeface="Dosis"/>
              <a:buNone/>
              <a:defRPr>
                <a:latin typeface="Dosis"/>
                <a:ea typeface="Dosis"/>
                <a:cs typeface="Dosis"/>
                <a:sym typeface="Dosis"/>
              </a:defRPr>
            </a:lvl8pPr>
            <a:lvl9pPr lvl="8" rtl="0">
              <a:lnSpc>
                <a:spcPct val="100000"/>
              </a:lnSpc>
              <a:spcBef>
                <a:spcPts val="0"/>
              </a:spcBef>
              <a:spcAft>
                <a:spcPts val="0"/>
              </a:spcAft>
              <a:buSzPts val="1400"/>
              <a:buFont typeface="Dosis"/>
              <a:buNone/>
              <a:defRPr>
                <a:latin typeface="Dosis"/>
                <a:ea typeface="Dosis"/>
                <a:cs typeface="Dosis"/>
                <a:sym typeface="Dosi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5" name="Shape 15"/>
        <p:cNvGrpSpPr/>
        <p:nvPr/>
      </p:nvGrpSpPr>
      <p:grpSpPr>
        <a:xfrm>
          <a:off x="0" y="0"/>
          <a:ext cx="0" cy="0"/>
          <a:chOff x="0" y="0"/>
          <a:chExt cx="0" cy="0"/>
        </a:xfrm>
      </p:grpSpPr>
      <p:sp>
        <p:nvSpPr>
          <p:cNvPr id="16" name="Google Shape;16;p3"/>
          <p:cNvSpPr txBox="1"/>
          <p:nvPr>
            <p:ph type="ctrTitle"/>
          </p:nvPr>
        </p:nvSpPr>
        <p:spPr>
          <a:xfrm>
            <a:off x="3798216" y="1361525"/>
            <a:ext cx="4152600" cy="1674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200"/>
              <a:buFont typeface="Bevan"/>
              <a:buNone/>
              <a:defRPr sz="5200">
                <a:latin typeface="Bevan"/>
                <a:ea typeface="Bevan"/>
                <a:cs typeface="Bevan"/>
                <a:sym typeface="Bevan"/>
              </a:defRPr>
            </a:lvl1pPr>
            <a:lvl2pPr lvl="1" rtl="0" algn="l">
              <a:spcBef>
                <a:spcPts val="0"/>
              </a:spcBef>
              <a:spcAft>
                <a:spcPts val="0"/>
              </a:spcAft>
              <a:buSzPts val="5200"/>
              <a:buNone/>
              <a:defRPr sz="5200"/>
            </a:lvl2pPr>
            <a:lvl3pPr lvl="2" rtl="0" algn="l">
              <a:spcBef>
                <a:spcPts val="0"/>
              </a:spcBef>
              <a:spcAft>
                <a:spcPts val="0"/>
              </a:spcAft>
              <a:buSzPts val="5200"/>
              <a:buNone/>
              <a:defRPr sz="5200"/>
            </a:lvl3pPr>
            <a:lvl4pPr lvl="3" rtl="0" algn="l">
              <a:spcBef>
                <a:spcPts val="0"/>
              </a:spcBef>
              <a:spcAft>
                <a:spcPts val="0"/>
              </a:spcAft>
              <a:buSzPts val="5200"/>
              <a:buNone/>
              <a:defRPr sz="5200"/>
            </a:lvl4pPr>
            <a:lvl5pPr lvl="4" rtl="0" algn="l">
              <a:spcBef>
                <a:spcPts val="0"/>
              </a:spcBef>
              <a:spcAft>
                <a:spcPts val="0"/>
              </a:spcAft>
              <a:buSzPts val="5200"/>
              <a:buNone/>
              <a:defRPr sz="5200"/>
            </a:lvl5pPr>
            <a:lvl6pPr lvl="5" rtl="0" algn="l">
              <a:spcBef>
                <a:spcPts val="0"/>
              </a:spcBef>
              <a:spcAft>
                <a:spcPts val="0"/>
              </a:spcAft>
              <a:buSzPts val="5200"/>
              <a:buNone/>
              <a:defRPr sz="5200"/>
            </a:lvl6pPr>
            <a:lvl7pPr lvl="6" rtl="0" algn="l">
              <a:spcBef>
                <a:spcPts val="0"/>
              </a:spcBef>
              <a:spcAft>
                <a:spcPts val="0"/>
              </a:spcAft>
              <a:buSzPts val="5200"/>
              <a:buNone/>
              <a:defRPr sz="5200"/>
            </a:lvl7pPr>
            <a:lvl8pPr lvl="7" rtl="0" algn="l">
              <a:spcBef>
                <a:spcPts val="0"/>
              </a:spcBef>
              <a:spcAft>
                <a:spcPts val="0"/>
              </a:spcAft>
              <a:buSzPts val="5200"/>
              <a:buNone/>
              <a:defRPr sz="5200"/>
            </a:lvl8pPr>
            <a:lvl9pPr lvl="8" rtl="0" algn="l">
              <a:spcBef>
                <a:spcPts val="0"/>
              </a:spcBef>
              <a:spcAft>
                <a:spcPts val="0"/>
              </a:spcAft>
              <a:buSzPts val="5200"/>
              <a:buNone/>
              <a:defRPr sz="5200"/>
            </a:lvl9pPr>
          </a:lstStyle>
          <a:p/>
        </p:txBody>
      </p:sp>
      <p:sp>
        <p:nvSpPr>
          <p:cNvPr id="17" name="Google Shape;17;p3"/>
          <p:cNvSpPr txBox="1"/>
          <p:nvPr>
            <p:ph idx="1" type="subTitle"/>
          </p:nvPr>
        </p:nvSpPr>
        <p:spPr>
          <a:xfrm>
            <a:off x="3798213" y="2820225"/>
            <a:ext cx="4152600" cy="69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Dosis SemiBold"/>
              <a:buNone/>
              <a:defRPr sz="2000">
                <a:latin typeface="Dosis SemiBold"/>
                <a:ea typeface="Dosis SemiBold"/>
                <a:cs typeface="Dosis SemiBold"/>
                <a:sym typeface="Dosis SemiBol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8" name="Google Shape;18;p3"/>
          <p:cNvSpPr txBox="1"/>
          <p:nvPr>
            <p:ph hasCustomPrompt="1" idx="2" type="title"/>
          </p:nvPr>
        </p:nvSpPr>
        <p:spPr>
          <a:xfrm>
            <a:off x="1660988" y="2091225"/>
            <a:ext cx="1850700" cy="13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Font typeface="Bevan"/>
              <a:buNone/>
              <a:defRPr sz="7000">
                <a:latin typeface="Bevan"/>
                <a:ea typeface="Bevan"/>
                <a:cs typeface="Bevan"/>
                <a:sym typeface="Bevan"/>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 name="Google Shape;19;p3"/>
          <p:cNvSpPr/>
          <p:nvPr/>
        </p:nvSpPr>
        <p:spPr>
          <a:xfrm flipH="1" rot="-5400000">
            <a:off x="1493225" y="-337800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rot="-5400000">
            <a:off x="1703212" y="-1487838"/>
            <a:ext cx="3818852" cy="1106272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rot="-5400000">
            <a:off x="7337272" y="-1464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8981331">
            <a:off x="349083" y="3776489"/>
            <a:ext cx="3278070" cy="3285888"/>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lt2"/>
        </a:solidFill>
      </p:bgPr>
    </p:bg>
    <p:spTree>
      <p:nvGrpSpPr>
        <p:cNvPr id="223" name="Shape 223"/>
        <p:cNvGrpSpPr/>
        <p:nvPr/>
      </p:nvGrpSpPr>
      <p:grpSpPr>
        <a:xfrm>
          <a:off x="0" y="0"/>
          <a:ext cx="0" cy="0"/>
          <a:chOff x="0" y="0"/>
          <a:chExt cx="0" cy="0"/>
        </a:xfrm>
      </p:grpSpPr>
      <p:sp>
        <p:nvSpPr>
          <p:cNvPr id="224" name="Google Shape;224;p21"/>
          <p:cNvSpPr txBox="1"/>
          <p:nvPr>
            <p:ph type="title"/>
          </p:nvPr>
        </p:nvSpPr>
        <p:spPr>
          <a:xfrm>
            <a:off x="5596675" y="1667850"/>
            <a:ext cx="2834100" cy="47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Font typeface="Bevan"/>
              <a:buNone/>
              <a:defRPr>
                <a:latin typeface="Bevan"/>
                <a:ea typeface="Bevan"/>
                <a:cs typeface="Bevan"/>
                <a:sym typeface="Bevan"/>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25" name="Google Shape;225;p21"/>
          <p:cNvSpPr txBox="1"/>
          <p:nvPr>
            <p:ph idx="1" type="subTitle"/>
          </p:nvPr>
        </p:nvSpPr>
        <p:spPr>
          <a:xfrm>
            <a:off x="5596675" y="2146050"/>
            <a:ext cx="2834100" cy="132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2">
    <p:bg>
      <p:bgPr>
        <a:solidFill>
          <a:schemeClr val="lt2"/>
        </a:solidFill>
      </p:bgPr>
    </p:bg>
    <p:spTree>
      <p:nvGrpSpPr>
        <p:cNvPr id="226" name="Shape 226"/>
        <p:cNvGrpSpPr/>
        <p:nvPr/>
      </p:nvGrpSpPr>
      <p:grpSpPr>
        <a:xfrm>
          <a:off x="0" y="0"/>
          <a:ext cx="0" cy="0"/>
          <a:chOff x="0" y="0"/>
          <a:chExt cx="0" cy="0"/>
        </a:xfrm>
      </p:grpSpPr>
      <p:sp>
        <p:nvSpPr>
          <p:cNvPr id="227" name="Google Shape;227;p22"/>
          <p:cNvSpPr txBox="1"/>
          <p:nvPr>
            <p:ph type="title"/>
          </p:nvPr>
        </p:nvSpPr>
        <p:spPr>
          <a:xfrm>
            <a:off x="713225" y="1862400"/>
            <a:ext cx="3653400" cy="47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28" name="Google Shape;228;p22"/>
          <p:cNvSpPr txBox="1"/>
          <p:nvPr>
            <p:ph idx="1" type="subTitle"/>
          </p:nvPr>
        </p:nvSpPr>
        <p:spPr>
          <a:xfrm>
            <a:off x="713225" y="2340600"/>
            <a:ext cx="36534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9" name="Google Shape;229;p22"/>
          <p:cNvSpPr/>
          <p:nvPr/>
        </p:nvSpPr>
        <p:spPr>
          <a:xfrm rot="5400000">
            <a:off x="3919061" y="-3726081"/>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rot="-5400000">
            <a:off x="5500356" y="2385834"/>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1_1">
    <p:bg>
      <p:bgPr>
        <a:solidFill>
          <a:schemeClr val="lt2"/>
        </a:solidFill>
      </p:bgPr>
    </p:bg>
    <p:spTree>
      <p:nvGrpSpPr>
        <p:cNvPr id="231" name="Shape 231"/>
        <p:cNvGrpSpPr/>
        <p:nvPr/>
      </p:nvGrpSpPr>
      <p:grpSpPr>
        <a:xfrm>
          <a:off x="0" y="0"/>
          <a:ext cx="0" cy="0"/>
          <a:chOff x="0" y="0"/>
          <a:chExt cx="0" cy="0"/>
        </a:xfrm>
      </p:grpSpPr>
      <p:sp>
        <p:nvSpPr>
          <p:cNvPr id="232" name="Google Shape;232;p2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233" name="Google Shape;233;p23"/>
          <p:cNvSpPr txBox="1"/>
          <p:nvPr>
            <p:ph idx="1" type="subTitle"/>
          </p:nvPr>
        </p:nvSpPr>
        <p:spPr>
          <a:xfrm>
            <a:off x="7132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4" name="Google Shape;234;p23"/>
          <p:cNvSpPr txBox="1"/>
          <p:nvPr>
            <p:ph idx="2" type="subTitle"/>
          </p:nvPr>
        </p:nvSpPr>
        <p:spPr>
          <a:xfrm>
            <a:off x="7132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5" name="Google Shape;235;p23"/>
          <p:cNvSpPr txBox="1"/>
          <p:nvPr>
            <p:ph idx="3" type="subTitle"/>
          </p:nvPr>
        </p:nvSpPr>
        <p:spPr>
          <a:xfrm>
            <a:off x="61360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6" name="Google Shape;236;p23"/>
          <p:cNvSpPr txBox="1"/>
          <p:nvPr>
            <p:ph idx="4" type="subTitle"/>
          </p:nvPr>
        </p:nvSpPr>
        <p:spPr>
          <a:xfrm>
            <a:off x="61360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7" name="Google Shape;237;p23"/>
          <p:cNvSpPr txBox="1"/>
          <p:nvPr>
            <p:ph idx="5" type="subTitle"/>
          </p:nvPr>
        </p:nvSpPr>
        <p:spPr>
          <a:xfrm>
            <a:off x="34246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8" name="Google Shape;238;p23"/>
          <p:cNvSpPr txBox="1"/>
          <p:nvPr>
            <p:ph idx="6" type="subTitle"/>
          </p:nvPr>
        </p:nvSpPr>
        <p:spPr>
          <a:xfrm>
            <a:off x="34246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9" name="Google Shape;239;p23"/>
          <p:cNvSpPr/>
          <p:nvPr/>
        </p:nvSpPr>
        <p:spPr>
          <a:xfrm rot="5400000">
            <a:off x="3292433" y="-805665"/>
            <a:ext cx="3818852" cy="10403733"/>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rot="-5400000">
            <a:off x="6096543" y="2439679"/>
            <a:ext cx="3638952" cy="311394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txBox="1"/>
          <p:nvPr>
            <p:ph idx="7" type="subTitle"/>
          </p:nvPr>
        </p:nvSpPr>
        <p:spPr>
          <a:xfrm>
            <a:off x="7132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2" name="Google Shape;242;p23"/>
          <p:cNvSpPr txBox="1"/>
          <p:nvPr>
            <p:ph idx="8" type="subTitle"/>
          </p:nvPr>
        </p:nvSpPr>
        <p:spPr>
          <a:xfrm>
            <a:off x="7132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43" name="Google Shape;243;p23"/>
          <p:cNvSpPr txBox="1"/>
          <p:nvPr>
            <p:ph idx="9" type="subTitle"/>
          </p:nvPr>
        </p:nvSpPr>
        <p:spPr>
          <a:xfrm>
            <a:off x="61360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4" name="Google Shape;244;p23"/>
          <p:cNvSpPr txBox="1"/>
          <p:nvPr>
            <p:ph idx="13" type="subTitle"/>
          </p:nvPr>
        </p:nvSpPr>
        <p:spPr>
          <a:xfrm>
            <a:off x="61360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45" name="Google Shape;245;p23"/>
          <p:cNvSpPr txBox="1"/>
          <p:nvPr>
            <p:ph idx="14" type="subTitle"/>
          </p:nvPr>
        </p:nvSpPr>
        <p:spPr>
          <a:xfrm>
            <a:off x="34246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6" name="Google Shape;246;p23"/>
          <p:cNvSpPr txBox="1"/>
          <p:nvPr>
            <p:ph idx="15" type="subTitle"/>
          </p:nvPr>
        </p:nvSpPr>
        <p:spPr>
          <a:xfrm>
            <a:off x="34246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4">
    <p:bg>
      <p:bgPr>
        <a:solidFill>
          <a:schemeClr val="lt2"/>
        </a:solidFill>
      </p:bgPr>
    </p:bg>
    <p:spTree>
      <p:nvGrpSpPr>
        <p:cNvPr id="247" name="Shape 247"/>
        <p:cNvGrpSpPr/>
        <p:nvPr/>
      </p:nvGrpSpPr>
      <p:grpSpPr>
        <a:xfrm>
          <a:off x="0" y="0"/>
          <a:ext cx="0" cy="0"/>
          <a:chOff x="0" y="0"/>
          <a:chExt cx="0" cy="0"/>
        </a:xfrm>
      </p:grpSpPr>
      <p:sp>
        <p:nvSpPr>
          <p:cNvPr id="248" name="Google Shape;248;p2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24"/>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rot="5400000">
            <a:off x="-1779999" y="1780555"/>
            <a:ext cx="5142401" cy="1582390"/>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rot="5400000">
            <a:off x="4919756" y="-2531446"/>
            <a:ext cx="2895385" cy="669280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5">
    <p:bg>
      <p:bgPr>
        <a:solidFill>
          <a:schemeClr val="lt2"/>
        </a:solidFill>
      </p:bgPr>
    </p:bg>
    <p:spTree>
      <p:nvGrpSpPr>
        <p:cNvPr id="252" name="Shape 252"/>
        <p:cNvGrpSpPr/>
        <p:nvPr/>
      </p:nvGrpSpPr>
      <p:grpSpPr>
        <a:xfrm>
          <a:off x="0" y="0"/>
          <a:ext cx="0" cy="0"/>
          <a:chOff x="0" y="0"/>
          <a:chExt cx="0" cy="0"/>
        </a:xfrm>
      </p:grpSpPr>
      <p:sp>
        <p:nvSpPr>
          <p:cNvPr id="253" name="Google Shape;253;p2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5"/>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rot="-7620047">
            <a:off x="2654407" y="3821768"/>
            <a:ext cx="1770655" cy="2170849"/>
          </a:xfrm>
          <a:custGeom>
            <a:rect b="b" l="l" r="r" t="t"/>
            <a:pathLst>
              <a:path extrusionOk="0" h="8370" w="6827">
                <a:moveTo>
                  <a:pt x="4843" y="0"/>
                </a:moveTo>
                <a:cubicBezTo>
                  <a:pt x="4755" y="0"/>
                  <a:pt x="4660" y="45"/>
                  <a:pt x="4589" y="82"/>
                </a:cubicBezTo>
                <a:cubicBezTo>
                  <a:pt x="4440" y="159"/>
                  <a:pt x="4308" y="269"/>
                  <a:pt x="4181" y="375"/>
                </a:cubicBezTo>
                <a:cubicBezTo>
                  <a:pt x="3954" y="569"/>
                  <a:pt x="3747" y="783"/>
                  <a:pt x="3538" y="995"/>
                </a:cubicBezTo>
                <a:cubicBezTo>
                  <a:pt x="3442" y="1093"/>
                  <a:pt x="3371" y="1218"/>
                  <a:pt x="3276" y="1319"/>
                </a:cubicBezTo>
                <a:cubicBezTo>
                  <a:pt x="3221" y="1377"/>
                  <a:pt x="3165" y="1435"/>
                  <a:pt x="3103" y="1483"/>
                </a:cubicBezTo>
                <a:cubicBezTo>
                  <a:pt x="3080" y="1501"/>
                  <a:pt x="3058" y="1518"/>
                  <a:pt x="3036" y="1534"/>
                </a:cubicBezTo>
                <a:cubicBezTo>
                  <a:pt x="3026" y="1543"/>
                  <a:pt x="3015" y="1550"/>
                  <a:pt x="3004" y="1558"/>
                </a:cubicBezTo>
                <a:lnTo>
                  <a:pt x="3002" y="1558"/>
                </a:lnTo>
                <a:cubicBezTo>
                  <a:pt x="2903" y="1413"/>
                  <a:pt x="2922" y="1249"/>
                  <a:pt x="2924" y="1081"/>
                </a:cubicBezTo>
                <a:cubicBezTo>
                  <a:pt x="2925" y="939"/>
                  <a:pt x="2927" y="745"/>
                  <a:pt x="2806" y="644"/>
                </a:cubicBezTo>
                <a:cubicBezTo>
                  <a:pt x="2761" y="607"/>
                  <a:pt x="2711" y="591"/>
                  <a:pt x="2661" y="591"/>
                </a:cubicBezTo>
                <a:cubicBezTo>
                  <a:pt x="2554" y="591"/>
                  <a:pt x="2446" y="665"/>
                  <a:pt x="2380" y="749"/>
                </a:cubicBezTo>
                <a:cubicBezTo>
                  <a:pt x="2239" y="931"/>
                  <a:pt x="2172" y="1172"/>
                  <a:pt x="2114" y="1390"/>
                </a:cubicBezTo>
                <a:cubicBezTo>
                  <a:pt x="2029" y="1700"/>
                  <a:pt x="1904" y="1992"/>
                  <a:pt x="1785" y="2290"/>
                </a:cubicBezTo>
                <a:cubicBezTo>
                  <a:pt x="1642" y="2647"/>
                  <a:pt x="1519" y="3013"/>
                  <a:pt x="1365" y="3367"/>
                </a:cubicBezTo>
                <a:cubicBezTo>
                  <a:pt x="1209" y="3722"/>
                  <a:pt x="1011" y="4056"/>
                  <a:pt x="854" y="4410"/>
                </a:cubicBezTo>
                <a:cubicBezTo>
                  <a:pt x="701" y="4754"/>
                  <a:pt x="551" y="5099"/>
                  <a:pt x="414" y="5449"/>
                </a:cubicBezTo>
                <a:cubicBezTo>
                  <a:pt x="347" y="5619"/>
                  <a:pt x="302" y="5808"/>
                  <a:pt x="220" y="5973"/>
                </a:cubicBezTo>
                <a:cubicBezTo>
                  <a:pt x="159" y="6097"/>
                  <a:pt x="102" y="6223"/>
                  <a:pt x="66" y="6359"/>
                </a:cubicBezTo>
                <a:cubicBezTo>
                  <a:pt x="0" y="6607"/>
                  <a:pt x="63" y="6847"/>
                  <a:pt x="232" y="7022"/>
                </a:cubicBezTo>
                <a:cubicBezTo>
                  <a:pt x="224" y="7054"/>
                  <a:pt x="217" y="7087"/>
                  <a:pt x="211" y="7121"/>
                </a:cubicBezTo>
                <a:cubicBezTo>
                  <a:pt x="143" y="7465"/>
                  <a:pt x="133" y="7776"/>
                  <a:pt x="259" y="8108"/>
                </a:cubicBezTo>
                <a:cubicBezTo>
                  <a:pt x="316" y="8258"/>
                  <a:pt x="435" y="8370"/>
                  <a:pt x="592" y="8370"/>
                </a:cubicBezTo>
                <a:cubicBezTo>
                  <a:pt x="611" y="8370"/>
                  <a:pt x="631" y="8368"/>
                  <a:pt x="651" y="8365"/>
                </a:cubicBezTo>
                <a:cubicBezTo>
                  <a:pt x="855" y="8331"/>
                  <a:pt x="1029" y="8189"/>
                  <a:pt x="1180" y="8057"/>
                </a:cubicBezTo>
                <a:cubicBezTo>
                  <a:pt x="1391" y="7875"/>
                  <a:pt x="1567" y="7666"/>
                  <a:pt x="1750" y="7456"/>
                </a:cubicBezTo>
                <a:cubicBezTo>
                  <a:pt x="1988" y="7183"/>
                  <a:pt x="2236" y="6915"/>
                  <a:pt x="2503" y="6669"/>
                </a:cubicBezTo>
                <a:cubicBezTo>
                  <a:pt x="2577" y="6599"/>
                  <a:pt x="2653" y="6540"/>
                  <a:pt x="2712" y="6458"/>
                </a:cubicBezTo>
                <a:cubicBezTo>
                  <a:pt x="2759" y="6394"/>
                  <a:pt x="2810" y="6333"/>
                  <a:pt x="2861" y="6272"/>
                </a:cubicBezTo>
                <a:cubicBezTo>
                  <a:pt x="2997" y="6107"/>
                  <a:pt x="3139" y="5950"/>
                  <a:pt x="3292" y="5802"/>
                </a:cubicBezTo>
                <a:cubicBezTo>
                  <a:pt x="3376" y="5723"/>
                  <a:pt x="3654" y="5456"/>
                  <a:pt x="3837" y="5456"/>
                </a:cubicBezTo>
                <a:cubicBezTo>
                  <a:pt x="3905" y="5456"/>
                  <a:pt x="3960" y="5492"/>
                  <a:pt x="3987" y="5588"/>
                </a:cubicBezTo>
                <a:cubicBezTo>
                  <a:pt x="4023" y="5718"/>
                  <a:pt x="3975" y="5872"/>
                  <a:pt x="3938" y="5995"/>
                </a:cubicBezTo>
                <a:cubicBezTo>
                  <a:pt x="3881" y="6180"/>
                  <a:pt x="3801" y="6357"/>
                  <a:pt x="3716" y="6531"/>
                </a:cubicBezTo>
                <a:cubicBezTo>
                  <a:pt x="3553" y="6869"/>
                  <a:pt x="3362" y="7192"/>
                  <a:pt x="3189" y="7524"/>
                </a:cubicBezTo>
                <a:cubicBezTo>
                  <a:pt x="3147" y="7604"/>
                  <a:pt x="3101" y="7737"/>
                  <a:pt x="3066" y="7791"/>
                </a:cubicBezTo>
                <a:cubicBezTo>
                  <a:pt x="2980" y="7921"/>
                  <a:pt x="2903" y="8244"/>
                  <a:pt x="3078" y="8331"/>
                </a:cubicBezTo>
                <a:cubicBezTo>
                  <a:pt x="3104" y="8344"/>
                  <a:pt x="3130" y="8350"/>
                  <a:pt x="3155" y="8350"/>
                </a:cubicBezTo>
                <a:cubicBezTo>
                  <a:pt x="3284" y="8350"/>
                  <a:pt x="3405" y="8205"/>
                  <a:pt x="3471" y="8117"/>
                </a:cubicBezTo>
                <a:cubicBezTo>
                  <a:pt x="3531" y="8039"/>
                  <a:pt x="3584" y="7957"/>
                  <a:pt x="3633" y="7872"/>
                </a:cubicBezTo>
                <a:cubicBezTo>
                  <a:pt x="3693" y="7769"/>
                  <a:pt x="3761" y="7676"/>
                  <a:pt x="3828" y="7578"/>
                </a:cubicBezTo>
                <a:cubicBezTo>
                  <a:pt x="4213" y="7023"/>
                  <a:pt x="4474" y="6394"/>
                  <a:pt x="4734" y="5776"/>
                </a:cubicBezTo>
                <a:cubicBezTo>
                  <a:pt x="4873" y="5447"/>
                  <a:pt x="5011" y="5116"/>
                  <a:pt x="5170" y="4797"/>
                </a:cubicBezTo>
                <a:cubicBezTo>
                  <a:pt x="5329" y="4481"/>
                  <a:pt x="5512" y="4178"/>
                  <a:pt x="5696" y="3877"/>
                </a:cubicBezTo>
                <a:cubicBezTo>
                  <a:pt x="5993" y="3389"/>
                  <a:pt x="6267" y="2892"/>
                  <a:pt x="6509" y="2375"/>
                </a:cubicBezTo>
                <a:cubicBezTo>
                  <a:pt x="6606" y="2167"/>
                  <a:pt x="6694" y="1952"/>
                  <a:pt x="6752" y="1730"/>
                </a:cubicBezTo>
                <a:cubicBezTo>
                  <a:pt x="6797" y="1555"/>
                  <a:pt x="6826" y="1357"/>
                  <a:pt x="6748" y="1189"/>
                </a:cubicBezTo>
                <a:cubicBezTo>
                  <a:pt x="6695" y="1078"/>
                  <a:pt x="6578" y="1041"/>
                  <a:pt x="6459" y="1041"/>
                </a:cubicBezTo>
                <a:cubicBezTo>
                  <a:pt x="6373" y="1041"/>
                  <a:pt x="6286" y="1060"/>
                  <a:pt x="6219" y="1084"/>
                </a:cubicBezTo>
                <a:cubicBezTo>
                  <a:pt x="6006" y="1161"/>
                  <a:pt x="5820" y="1314"/>
                  <a:pt x="5658" y="1469"/>
                </a:cubicBezTo>
                <a:cubicBezTo>
                  <a:pt x="5447" y="1667"/>
                  <a:pt x="5292" y="1878"/>
                  <a:pt x="5152" y="2132"/>
                </a:cubicBezTo>
                <a:cubicBezTo>
                  <a:pt x="5013" y="2384"/>
                  <a:pt x="4881" y="2627"/>
                  <a:pt x="4673" y="2829"/>
                </a:cubicBezTo>
                <a:cubicBezTo>
                  <a:pt x="4586" y="2914"/>
                  <a:pt x="4495" y="2997"/>
                  <a:pt x="4396" y="3068"/>
                </a:cubicBezTo>
                <a:cubicBezTo>
                  <a:pt x="4348" y="3104"/>
                  <a:pt x="4302" y="3128"/>
                  <a:pt x="4255" y="3128"/>
                </a:cubicBezTo>
                <a:cubicBezTo>
                  <a:pt x="4216" y="3128"/>
                  <a:pt x="4177" y="3111"/>
                  <a:pt x="4136" y="3070"/>
                </a:cubicBezTo>
                <a:cubicBezTo>
                  <a:pt x="4005" y="2939"/>
                  <a:pt x="4082" y="2658"/>
                  <a:pt x="4121" y="2505"/>
                </a:cubicBezTo>
                <a:cubicBezTo>
                  <a:pt x="4264" y="1960"/>
                  <a:pt x="4641" y="1524"/>
                  <a:pt x="4890" y="1027"/>
                </a:cubicBezTo>
                <a:cubicBezTo>
                  <a:pt x="5005" y="802"/>
                  <a:pt x="5101" y="544"/>
                  <a:pt x="5083" y="286"/>
                </a:cubicBezTo>
                <a:cubicBezTo>
                  <a:pt x="5075" y="171"/>
                  <a:pt x="5034" y="57"/>
                  <a:pt x="4919" y="14"/>
                </a:cubicBezTo>
                <a:cubicBezTo>
                  <a:pt x="4895" y="4"/>
                  <a:pt x="4869" y="0"/>
                  <a:pt x="4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320825" y="-374325"/>
            <a:ext cx="2254819" cy="5579085"/>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numbers 2">
  <p:cSld name="BIG_NUMBER_2_1">
    <p:bg>
      <p:bgPr>
        <a:solidFill>
          <a:schemeClr val="lt2"/>
        </a:solidFill>
      </p:bgPr>
    </p:bg>
    <p:spTree>
      <p:nvGrpSpPr>
        <p:cNvPr id="257" name="Shape 257"/>
        <p:cNvGrpSpPr/>
        <p:nvPr/>
      </p:nvGrpSpPr>
      <p:grpSpPr>
        <a:xfrm>
          <a:off x="0" y="0"/>
          <a:ext cx="0" cy="0"/>
          <a:chOff x="0" y="0"/>
          <a:chExt cx="0" cy="0"/>
        </a:xfrm>
      </p:grpSpPr>
      <p:sp>
        <p:nvSpPr>
          <p:cNvPr id="258" name="Google Shape;258;p26"/>
          <p:cNvSpPr txBox="1"/>
          <p:nvPr>
            <p:ph hasCustomPrompt="1" type="title"/>
          </p:nvPr>
        </p:nvSpPr>
        <p:spPr>
          <a:xfrm>
            <a:off x="2642700" y="703700"/>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59" name="Google Shape;259;p26"/>
          <p:cNvSpPr txBox="1"/>
          <p:nvPr>
            <p:ph idx="1" type="subTitle"/>
          </p:nvPr>
        </p:nvSpPr>
        <p:spPr>
          <a:xfrm>
            <a:off x="2642700" y="1355950"/>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0" name="Google Shape;260;p26"/>
          <p:cNvSpPr txBox="1"/>
          <p:nvPr>
            <p:ph hasCustomPrompt="1" idx="2" type="title"/>
          </p:nvPr>
        </p:nvSpPr>
        <p:spPr>
          <a:xfrm>
            <a:off x="2642700" y="3338150"/>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61" name="Google Shape;261;p26"/>
          <p:cNvSpPr txBox="1"/>
          <p:nvPr>
            <p:ph idx="3" type="subTitle"/>
          </p:nvPr>
        </p:nvSpPr>
        <p:spPr>
          <a:xfrm>
            <a:off x="2642700" y="3990400"/>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2" name="Google Shape;262;p26"/>
          <p:cNvSpPr txBox="1"/>
          <p:nvPr>
            <p:ph hasCustomPrompt="1" idx="4" type="title"/>
          </p:nvPr>
        </p:nvSpPr>
        <p:spPr>
          <a:xfrm>
            <a:off x="2642700" y="2020913"/>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63" name="Google Shape;263;p26"/>
          <p:cNvSpPr txBox="1"/>
          <p:nvPr>
            <p:ph idx="5" type="subTitle"/>
          </p:nvPr>
        </p:nvSpPr>
        <p:spPr>
          <a:xfrm>
            <a:off x="2642700" y="2673163"/>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4" name="Google Shape;264;p26"/>
          <p:cNvSpPr/>
          <p:nvPr/>
        </p:nvSpPr>
        <p:spPr>
          <a:xfrm rot="5400000">
            <a:off x="2767929" y="-13360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APTION_ONLY_1">
    <p:bg>
      <p:bgPr>
        <a:solidFill>
          <a:schemeClr val="lt2"/>
        </a:solidFill>
      </p:bgPr>
    </p:bg>
    <p:spTree>
      <p:nvGrpSpPr>
        <p:cNvPr id="267" name="Shape 267"/>
        <p:cNvGrpSpPr/>
        <p:nvPr/>
      </p:nvGrpSpPr>
      <p:grpSpPr>
        <a:xfrm>
          <a:off x="0" y="0"/>
          <a:ext cx="0" cy="0"/>
          <a:chOff x="0" y="0"/>
          <a:chExt cx="0" cy="0"/>
        </a:xfrm>
      </p:grpSpPr>
      <p:sp>
        <p:nvSpPr>
          <p:cNvPr id="268" name="Google Shape;268;p27"/>
          <p:cNvSpPr txBox="1"/>
          <p:nvPr>
            <p:ph type="title"/>
          </p:nvPr>
        </p:nvSpPr>
        <p:spPr>
          <a:xfrm>
            <a:off x="2642550" y="3621575"/>
            <a:ext cx="38589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Bevan"/>
              <a:buNone/>
              <a:defRPr sz="1800">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9" name="Google Shape;269;p27"/>
          <p:cNvSpPr txBox="1"/>
          <p:nvPr>
            <p:ph idx="1" type="subTitle"/>
          </p:nvPr>
        </p:nvSpPr>
        <p:spPr>
          <a:xfrm>
            <a:off x="2642550" y="2739859"/>
            <a:ext cx="3858900" cy="92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70" name="Google Shape;270;p27"/>
          <p:cNvSpPr/>
          <p:nvPr/>
        </p:nvSpPr>
        <p:spPr>
          <a:xfrm rot="5400000">
            <a:off x="3042236" y="-40742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rot="5400000">
            <a:off x="3349221" y="-134597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27"/>
          <p:cNvGrpSpPr/>
          <p:nvPr/>
        </p:nvGrpSpPr>
        <p:grpSpPr>
          <a:xfrm>
            <a:off x="0" y="1813727"/>
            <a:ext cx="1527096" cy="1452651"/>
            <a:chOff x="-5" y="1702995"/>
            <a:chExt cx="1474031" cy="1402173"/>
          </a:xfrm>
        </p:grpSpPr>
        <p:sp>
          <p:nvSpPr>
            <p:cNvPr id="274" name="Google Shape;274;p27"/>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7"/>
          <p:cNvGrpSpPr/>
          <p:nvPr/>
        </p:nvGrpSpPr>
        <p:grpSpPr>
          <a:xfrm>
            <a:off x="1527171" y="2708959"/>
            <a:ext cx="356080" cy="356061"/>
            <a:chOff x="1382013" y="1580125"/>
            <a:chExt cx="195950" cy="195950"/>
          </a:xfrm>
        </p:grpSpPr>
        <p:sp>
          <p:nvSpPr>
            <p:cNvPr id="279" name="Google Shape;279;p27"/>
            <p:cNvSpPr/>
            <p:nvPr/>
          </p:nvSpPr>
          <p:spPr>
            <a:xfrm>
              <a:off x="1472538" y="1622800"/>
              <a:ext cx="105425" cy="95300"/>
            </a:xfrm>
            <a:custGeom>
              <a:rect b="b" l="l" r="r" t="t"/>
              <a:pathLst>
                <a:path extrusionOk="0" h="3812" w="4217">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1382988" y="1660325"/>
              <a:ext cx="68125" cy="98300"/>
            </a:xfrm>
            <a:custGeom>
              <a:rect b="b" l="l" r="r" t="t"/>
              <a:pathLst>
                <a:path extrusionOk="0" h="3932" w="2725">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1458813" y="1643450"/>
              <a:ext cx="107600" cy="128250"/>
            </a:xfrm>
            <a:custGeom>
              <a:rect b="b" l="l" r="r" t="t"/>
              <a:pathLst>
                <a:path extrusionOk="0" h="5130" w="4304">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1429463" y="1665700"/>
              <a:ext cx="74125" cy="110375"/>
            </a:xfrm>
            <a:custGeom>
              <a:rect b="b" l="l" r="r" t="t"/>
              <a:pathLst>
                <a:path extrusionOk="0" h="4415" w="2965">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1403263" y="1584825"/>
              <a:ext cx="75900" cy="51675"/>
            </a:xfrm>
            <a:custGeom>
              <a:rect b="b" l="l" r="r" t="t"/>
              <a:pathLst>
                <a:path extrusionOk="0" h="2067" w="3036">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1455788" y="1580125"/>
              <a:ext cx="56900" cy="35750"/>
            </a:xfrm>
            <a:custGeom>
              <a:rect b="b" l="l" r="r" t="t"/>
              <a:pathLst>
                <a:path extrusionOk="0" h="1430" w="2276">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1487838" y="1588075"/>
              <a:ext cx="79450" cy="45625"/>
            </a:xfrm>
            <a:custGeom>
              <a:rect b="b" l="l" r="r" t="t"/>
              <a:pathLst>
                <a:path extrusionOk="0" h="1825" w="3178">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1382013" y="1622075"/>
              <a:ext cx="82200" cy="62450"/>
            </a:xfrm>
            <a:custGeom>
              <a:rect b="b" l="l" r="r" t="t"/>
              <a:pathLst>
                <a:path extrusionOk="0" h="2498" w="3288">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7"/>
          <p:cNvGrpSpPr/>
          <p:nvPr/>
        </p:nvGrpSpPr>
        <p:grpSpPr>
          <a:xfrm flipH="1">
            <a:off x="7616906" y="1813727"/>
            <a:ext cx="1527096" cy="1452651"/>
            <a:chOff x="-5" y="1702995"/>
            <a:chExt cx="1474031" cy="1402173"/>
          </a:xfrm>
        </p:grpSpPr>
        <p:sp>
          <p:nvSpPr>
            <p:cNvPr id="288" name="Google Shape;288;p27"/>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27"/>
          <p:cNvGrpSpPr/>
          <p:nvPr/>
        </p:nvGrpSpPr>
        <p:grpSpPr>
          <a:xfrm flipH="1">
            <a:off x="7260750" y="2708959"/>
            <a:ext cx="356080" cy="356061"/>
            <a:chOff x="1382013" y="1580125"/>
            <a:chExt cx="195950" cy="195950"/>
          </a:xfrm>
        </p:grpSpPr>
        <p:sp>
          <p:nvSpPr>
            <p:cNvPr id="293" name="Google Shape;293;p27"/>
            <p:cNvSpPr/>
            <p:nvPr/>
          </p:nvSpPr>
          <p:spPr>
            <a:xfrm>
              <a:off x="1472538" y="1622800"/>
              <a:ext cx="105425" cy="95300"/>
            </a:xfrm>
            <a:custGeom>
              <a:rect b="b" l="l" r="r" t="t"/>
              <a:pathLst>
                <a:path extrusionOk="0" h="3812" w="4217">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1382988" y="1660325"/>
              <a:ext cx="68125" cy="98300"/>
            </a:xfrm>
            <a:custGeom>
              <a:rect b="b" l="l" r="r" t="t"/>
              <a:pathLst>
                <a:path extrusionOk="0" h="3932" w="2725">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1458813" y="1643450"/>
              <a:ext cx="107600" cy="128250"/>
            </a:xfrm>
            <a:custGeom>
              <a:rect b="b" l="l" r="r" t="t"/>
              <a:pathLst>
                <a:path extrusionOk="0" h="5130" w="4304">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1429463" y="1665700"/>
              <a:ext cx="74125" cy="110375"/>
            </a:xfrm>
            <a:custGeom>
              <a:rect b="b" l="l" r="r" t="t"/>
              <a:pathLst>
                <a:path extrusionOk="0" h="4415" w="2965">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1403263" y="1584825"/>
              <a:ext cx="75900" cy="51675"/>
            </a:xfrm>
            <a:custGeom>
              <a:rect b="b" l="l" r="r" t="t"/>
              <a:pathLst>
                <a:path extrusionOk="0" h="2067" w="3036">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1455788" y="1580125"/>
              <a:ext cx="56900" cy="35750"/>
            </a:xfrm>
            <a:custGeom>
              <a:rect b="b" l="l" r="r" t="t"/>
              <a:pathLst>
                <a:path extrusionOk="0" h="1430" w="2276">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1487838" y="1588075"/>
              <a:ext cx="79450" cy="45625"/>
            </a:xfrm>
            <a:custGeom>
              <a:rect b="b" l="l" r="r" t="t"/>
              <a:pathLst>
                <a:path extrusionOk="0" h="1825" w="3178">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1382013" y="1622075"/>
              <a:ext cx="82200" cy="62450"/>
            </a:xfrm>
            <a:custGeom>
              <a:rect b="b" l="l" r="r" t="t"/>
              <a:pathLst>
                <a:path extrusionOk="0" h="2498" w="3288">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27"/>
          <p:cNvSpPr/>
          <p:nvPr/>
        </p:nvSpPr>
        <p:spPr>
          <a:xfrm>
            <a:off x="15271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72607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
    <p:bg>
      <p:bgPr>
        <a:solidFill>
          <a:schemeClr val="lt2"/>
        </a:solidFill>
      </p:bgPr>
    </p:bg>
    <p:spTree>
      <p:nvGrpSpPr>
        <p:cNvPr id="303" name="Shape 30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2">
    <p:bg>
      <p:bgPr>
        <a:solidFill>
          <a:schemeClr val="dk2"/>
        </a:solidFill>
      </p:bgPr>
    </p:bg>
    <p:spTree>
      <p:nvGrpSpPr>
        <p:cNvPr id="304" name="Shape 30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2_1">
    <p:bg>
      <p:bgPr>
        <a:solidFill>
          <a:schemeClr val="accent4"/>
        </a:solidFill>
      </p:bgPr>
    </p:bg>
    <p:spTree>
      <p:nvGrpSpPr>
        <p:cNvPr id="305" name="Shape 30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Bevan"/>
              <a:buNone/>
              <a:defRPr>
                <a:latin typeface="Bevan"/>
                <a:ea typeface="Bevan"/>
                <a:cs typeface="Bevan"/>
                <a:sym typeface="Bev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subTitle"/>
          </p:nvPr>
        </p:nvSpPr>
        <p:spPr>
          <a:xfrm>
            <a:off x="713225" y="1148225"/>
            <a:ext cx="7717500" cy="345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Dosis"/>
              <a:buNone/>
              <a:defRPr sz="12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6" name="Google Shape;26;p4"/>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flipH="1" rot="-5400000">
            <a:off x="7468500"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8" name="Shape 28"/>
        <p:cNvGrpSpPr/>
        <p:nvPr/>
      </p:nvGrpSpPr>
      <p:grpSpPr>
        <a:xfrm>
          <a:off x="0" y="0"/>
          <a:ext cx="0" cy="0"/>
          <a:chOff x="0" y="0"/>
          <a:chExt cx="0" cy="0"/>
        </a:xfrm>
      </p:grpSpPr>
      <p:sp>
        <p:nvSpPr>
          <p:cNvPr id="29" name="Google Shape;29;p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5"/>
          <p:cNvSpPr txBox="1"/>
          <p:nvPr>
            <p:ph idx="1" type="subTitle"/>
          </p:nvPr>
        </p:nvSpPr>
        <p:spPr>
          <a:xfrm>
            <a:off x="713225" y="1289075"/>
            <a:ext cx="3700200" cy="33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Dosis"/>
              <a:buNone/>
              <a:defRPr sz="1300">
                <a:latin typeface="Dosis"/>
                <a:ea typeface="Dosis"/>
                <a:cs typeface="Dosis"/>
                <a:sym typeface="Dosis"/>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1" name="Google Shape;31;p5"/>
          <p:cNvSpPr txBox="1"/>
          <p:nvPr>
            <p:ph idx="2" type="subTitle"/>
          </p:nvPr>
        </p:nvSpPr>
        <p:spPr>
          <a:xfrm>
            <a:off x="4730525" y="1289075"/>
            <a:ext cx="3700200" cy="33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Dosis"/>
              <a:buNone/>
              <a:defRPr sz="1300">
                <a:latin typeface="Dosis"/>
                <a:ea typeface="Dosis"/>
                <a:cs typeface="Dosis"/>
                <a:sym typeface="Dosis"/>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2" name="Google Shape;32;p5"/>
          <p:cNvSpPr/>
          <p:nvPr/>
        </p:nvSpPr>
        <p:spPr>
          <a:xfrm flipH="1" rot="-5400000">
            <a:off x="7468500"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rot="5400000">
            <a:off x="3286571" y="-1147652"/>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4" name="Shape 34"/>
        <p:cNvGrpSpPr/>
        <p:nvPr/>
      </p:nvGrpSpPr>
      <p:grpSpPr>
        <a:xfrm>
          <a:off x="0" y="0"/>
          <a:ext cx="0" cy="0"/>
          <a:chOff x="0" y="0"/>
          <a:chExt cx="0" cy="0"/>
        </a:xfrm>
      </p:grpSpPr>
      <p:sp>
        <p:nvSpPr>
          <p:cNvPr id="35" name="Google Shape;35;p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6"/>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37" name="Shape 37"/>
        <p:cNvGrpSpPr/>
        <p:nvPr/>
      </p:nvGrpSpPr>
      <p:grpSpPr>
        <a:xfrm>
          <a:off x="0" y="0"/>
          <a:ext cx="0" cy="0"/>
          <a:chOff x="0" y="0"/>
          <a:chExt cx="0" cy="0"/>
        </a:xfrm>
      </p:grpSpPr>
      <p:sp>
        <p:nvSpPr>
          <p:cNvPr id="38" name="Google Shape;38;p7"/>
          <p:cNvSpPr txBox="1"/>
          <p:nvPr>
            <p:ph type="title"/>
          </p:nvPr>
        </p:nvSpPr>
        <p:spPr>
          <a:xfrm>
            <a:off x="4572000" y="1479550"/>
            <a:ext cx="3858900" cy="47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Font typeface="Bevan"/>
              <a:buNone/>
              <a:defRPr>
                <a:latin typeface="Bevan"/>
                <a:ea typeface="Bevan"/>
                <a:cs typeface="Bevan"/>
                <a:sym typeface="Bevan"/>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39" name="Google Shape;39;p7"/>
          <p:cNvSpPr txBox="1"/>
          <p:nvPr>
            <p:ph idx="1" type="subTitle"/>
          </p:nvPr>
        </p:nvSpPr>
        <p:spPr>
          <a:xfrm>
            <a:off x="4572000" y="1957750"/>
            <a:ext cx="3858900" cy="861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40" name="Google Shape;40;p7"/>
          <p:cNvSpPr/>
          <p:nvPr/>
        </p:nvSpPr>
        <p:spPr>
          <a:xfrm rot="3377950">
            <a:off x="4887814" y="-1238852"/>
            <a:ext cx="2966427" cy="2973492"/>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rot="-5400000">
            <a:off x="2196116" y="-1289368"/>
            <a:ext cx="4018751" cy="987703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713225" y="743900"/>
            <a:ext cx="4958100" cy="859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idx="1" type="subTitle"/>
          </p:nvPr>
        </p:nvSpPr>
        <p:spPr>
          <a:xfrm>
            <a:off x="4926575" y="1289075"/>
            <a:ext cx="3504300" cy="199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7" name="Google Shape;47;p9"/>
          <p:cNvSpPr txBox="1"/>
          <p:nvPr>
            <p:ph type="title"/>
          </p:nvPr>
        </p:nvSpPr>
        <p:spPr>
          <a:xfrm>
            <a:off x="713225" y="1862400"/>
            <a:ext cx="3653400" cy="47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48" name="Google Shape;48;p9"/>
          <p:cNvSpPr txBox="1"/>
          <p:nvPr>
            <p:ph idx="2" type="subTitle"/>
          </p:nvPr>
        </p:nvSpPr>
        <p:spPr>
          <a:xfrm>
            <a:off x="713225" y="2340600"/>
            <a:ext cx="36534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9" name="Google Shape;49;p9"/>
          <p:cNvSpPr/>
          <p:nvPr/>
        </p:nvSpPr>
        <p:spPr>
          <a:xfrm flipH="1" rot="5400000">
            <a:off x="2875291" y="-1310893"/>
            <a:ext cx="4018751" cy="987703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0" name="Shape 50"/>
        <p:cNvGrpSpPr/>
        <p:nvPr/>
      </p:nvGrpSpPr>
      <p:grpSpPr>
        <a:xfrm>
          <a:off x="0" y="0"/>
          <a:ext cx="0" cy="0"/>
          <a:chOff x="0" y="0"/>
          <a:chExt cx="0" cy="0"/>
        </a:xfrm>
      </p:grpSpPr>
      <p:sp>
        <p:nvSpPr>
          <p:cNvPr id="51" name="Google Shape;51;p10"/>
          <p:cNvSpPr/>
          <p:nvPr/>
        </p:nvSpPr>
        <p:spPr>
          <a:xfrm>
            <a:off x="-320825" y="-374325"/>
            <a:ext cx="2254819" cy="5579085"/>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2800"/>
              <a:buFont typeface="Bevan"/>
              <a:buNone/>
              <a:defRPr sz="2800">
                <a:solidFill>
                  <a:schemeClr val="dk2"/>
                </a:solidFill>
                <a:latin typeface="Bevan"/>
                <a:ea typeface="Bevan"/>
                <a:cs typeface="Bevan"/>
                <a:sym typeface="Bevan"/>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50" y="118302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indent="-317500" lvl="1" marL="9144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a:lnSpc>
                <a:spcPct val="115000"/>
              </a:lnSpc>
              <a:spcBef>
                <a:spcPts val="1600"/>
              </a:spcBef>
              <a:spcAft>
                <a:spcPts val="1600"/>
              </a:spcAft>
              <a:buClr>
                <a:schemeClr val="lt1"/>
              </a:buClr>
              <a:buSzPts val="1400"/>
              <a:buFont typeface="Dosis"/>
              <a:buChar char="■"/>
              <a:defRPr>
                <a:solidFill>
                  <a:schemeClr val="lt1"/>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p:nvPr/>
        </p:nvSpPr>
        <p:spPr>
          <a:xfrm>
            <a:off x="2415075" y="1226825"/>
            <a:ext cx="3900255" cy="742252"/>
          </a:xfrm>
          <a:custGeom>
            <a:rect b="b" l="l" r="r" t="t"/>
            <a:pathLst>
              <a:path extrusionOk="0" h="2907" w="12767">
                <a:moveTo>
                  <a:pt x="0" y="1"/>
                </a:moveTo>
                <a:lnTo>
                  <a:pt x="739" y="1454"/>
                </a:lnTo>
                <a:lnTo>
                  <a:pt x="0" y="2907"/>
                </a:lnTo>
                <a:lnTo>
                  <a:pt x="12767" y="2907"/>
                </a:lnTo>
                <a:lnTo>
                  <a:pt x="12030" y="1454"/>
                </a:lnTo>
                <a:lnTo>
                  <a:pt x="12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txBox="1"/>
          <p:nvPr>
            <p:ph type="ctrTitle"/>
          </p:nvPr>
        </p:nvSpPr>
        <p:spPr>
          <a:xfrm>
            <a:off x="1309900" y="1099495"/>
            <a:ext cx="5844000" cy="9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 EVENT</a:t>
            </a:r>
            <a:endParaRPr/>
          </a:p>
        </p:txBody>
      </p:sp>
      <p:grpSp>
        <p:nvGrpSpPr>
          <p:cNvPr id="312" name="Google Shape;312;p31"/>
          <p:cNvGrpSpPr/>
          <p:nvPr/>
        </p:nvGrpSpPr>
        <p:grpSpPr>
          <a:xfrm>
            <a:off x="7043965" y="1429772"/>
            <a:ext cx="1896272" cy="1892729"/>
            <a:chOff x="1368338" y="859363"/>
            <a:chExt cx="562375" cy="562425"/>
          </a:xfrm>
        </p:grpSpPr>
        <p:sp>
          <p:nvSpPr>
            <p:cNvPr id="313" name="Google Shape;313;p31"/>
            <p:cNvSpPr/>
            <p:nvPr/>
          </p:nvSpPr>
          <p:spPr>
            <a:xfrm>
              <a:off x="1458338" y="862238"/>
              <a:ext cx="151225" cy="201825"/>
            </a:xfrm>
            <a:custGeom>
              <a:rect b="b" l="l" r="r" t="t"/>
              <a:pathLst>
                <a:path extrusionOk="0" h="8073" w="6049">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1663313" y="896313"/>
              <a:ext cx="267100" cy="228900"/>
            </a:xfrm>
            <a:custGeom>
              <a:rect b="b" l="l" r="r" t="t"/>
              <a:pathLst>
                <a:path extrusionOk="0" h="9156" w="10684">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1573913" y="859363"/>
              <a:ext cx="193950" cy="202275"/>
            </a:xfrm>
            <a:custGeom>
              <a:rect b="b" l="l" r="r" t="t"/>
              <a:pathLst>
                <a:path extrusionOk="0" h="8091" w="7758">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1374413" y="949163"/>
              <a:ext cx="103650" cy="133500"/>
            </a:xfrm>
            <a:custGeom>
              <a:rect b="b" l="l" r="r" t="t"/>
              <a:pathLst>
                <a:path extrusionOk="0" h="5340" w="4146">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1410088" y="1081038"/>
              <a:ext cx="185125" cy="335475"/>
            </a:xfrm>
            <a:custGeom>
              <a:rect b="b" l="l" r="r" t="t"/>
              <a:pathLst>
                <a:path extrusionOk="0" h="13419" w="7405">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1659638" y="1082713"/>
              <a:ext cx="271075" cy="250650"/>
            </a:xfrm>
            <a:custGeom>
              <a:rect b="b" l="l" r="r" t="t"/>
              <a:pathLst>
                <a:path extrusionOk="0" h="10026" w="10843">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1368338" y="1086063"/>
              <a:ext cx="110575" cy="184225"/>
            </a:xfrm>
            <a:custGeom>
              <a:rect b="b" l="l" r="r" t="t"/>
              <a:pathLst>
                <a:path extrusionOk="0" h="7369" w="4423">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1569238" y="1080313"/>
              <a:ext cx="268900" cy="341475"/>
            </a:xfrm>
            <a:custGeom>
              <a:rect b="b" l="l" r="r" t="t"/>
              <a:pathLst>
                <a:path extrusionOk="0" h="13659" w="10756">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31"/>
          <p:cNvSpPr txBox="1"/>
          <p:nvPr>
            <p:ph idx="1" type="subTitle"/>
          </p:nvPr>
        </p:nvSpPr>
        <p:spPr>
          <a:xfrm>
            <a:off x="2294925" y="4286249"/>
            <a:ext cx="7283100" cy="4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Ashmitha Kanagiah, Andy-Tason Nguyen Chao, Ibrahim Awad</a:t>
            </a:r>
            <a:endParaRPr sz="1200" u="sng">
              <a:solidFill>
                <a:schemeClr val="hlink"/>
              </a:solidFill>
              <a:highlight>
                <a:srgbClr val="0D1117"/>
              </a:highlight>
              <a:latin typeface="Arial"/>
              <a:ea typeface="Arial"/>
              <a:cs typeface="Arial"/>
              <a:sym typeface="Aria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22" name="Google Shape;322;p31"/>
          <p:cNvSpPr txBox="1"/>
          <p:nvPr/>
        </p:nvSpPr>
        <p:spPr>
          <a:xfrm>
            <a:off x="2294925" y="2278550"/>
            <a:ext cx="44667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latin typeface="Dosis"/>
                <a:ea typeface="Dosis"/>
                <a:cs typeface="Dosis"/>
                <a:sym typeface="Dosis"/>
              </a:rPr>
              <a:t>Final Project</a:t>
            </a:r>
            <a:endParaRPr sz="2000">
              <a:solidFill>
                <a:schemeClr val="lt1"/>
              </a:solidFill>
              <a:latin typeface="Dosis"/>
              <a:ea typeface="Dosis"/>
              <a:cs typeface="Dosis"/>
              <a:sym typeface="Dosis"/>
            </a:endParaRPr>
          </a:p>
          <a:p>
            <a:pPr indent="0" lvl="0" marL="0" rtl="0" algn="ctr">
              <a:spcBef>
                <a:spcPts val="0"/>
              </a:spcBef>
              <a:spcAft>
                <a:spcPts val="0"/>
              </a:spcAft>
              <a:buNone/>
            </a:pPr>
            <a:r>
              <a:rPr lang="en" sz="2000">
                <a:solidFill>
                  <a:schemeClr val="lt1"/>
                </a:solidFill>
                <a:latin typeface="Dosis"/>
                <a:ea typeface="Dosis"/>
                <a:cs typeface="Dosis"/>
                <a:sym typeface="Dosis"/>
              </a:rPr>
              <a:t>Application Developpment </a:t>
            </a:r>
            <a:endParaRPr sz="2000">
              <a:solidFill>
                <a:schemeClr val="lt1"/>
              </a:solidFill>
              <a:latin typeface="Dosis"/>
              <a:ea typeface="Dosis"/>
              <a:cs typeface="Dosis"/>
              <a:sym typeface="Dosis"/>
            </a:endParaRPr>
          </a:p>
          <a:p>
            <a:pPr indent="0" lvl="0" marL="0" rtl="0" algn="ctr">
              <a:spcBef>
                <a:spcPts val="0"/>
              </a:spcBef>
              <a:spcAft>
                <a:spcPts val="0"/>
              </a:spcAft>
              <a:buNone/>
            </a:pPr>
            <a:r>
              <a:rPr lang="en" sz="2000">
                <a:solidFill>
                  <a:schemeClr val="lt1"/>
                </a:solidFill>
                <a:latin typeface="Dosis"/>
                <a:ea typeface="Dosis"/>
                <a:cs typeface="Dosis"/>
                <a:sym typeface="Dosis"/>
              </a:rPr>
              <a:t>420-431-VA</a:t>
            </a:r>
            <a:endParaRPr sz="2000">
              <a:solidFill>
                <a:schemeClr val="lt1"/>
              </a:solidFill>
              <a:latin typeface="Dosis"/>
              <a:ea typeface="Dosis"/>
              <a:cs typeface="Dosis"/>
              <a:sym typeface="Dosis"/>
            </a:endParaRPr>
          </a:p>
        </p:txBody>
      </p:sp>
      <p:grpSp>
        <p:nvGrpSpPr>
          <p:cNvPr id="323" name="Google Shape;323;p31"/>
          <p:cNvGrpSpPr/>
          <p:nvPr/>
        </p:nvGrpSpPr>
        <p:grpSpPr>
          <a:xfrm>
            <a:off x="10" y="767500"/>
            <a:ext cx="2526888" cy="3608488"/>
            <a:chOff x="4007242" y="834775"/>
            <a:chExt cx="1096264" cy="1565369"/>
          </a:xfrm>
        </p:grpSpPr>
        <p:sp>
          <p:nvSpPr>
            <p:cNvPr id="324" name="Google Shape;324;p31"/>
            <p:cNvSpPr/>
            <p:nvPr/>
          </p:nvSpPr>
          <p:spPr>
            <a:xfrm>
              <a:off x="4040503" y="834775"/>
              <a:ext cx="1063003" cy="1565369"/>
            </a:xfrm>
            <a:custGeom>
              <a:rect b="b" l="l" r="r" t="t"/>
              <a:pathLst>
                <a:path extrusionOk="0" h="8650" w="5874">
                  <a:moveTo>
                    <a:pt x="2115" y="2027"/>
                  </a:moveTo>
                  <a:cubicBezTo>
                    <a:pt x="2115" y="2027"/>
                    <a:pt x="2115" y="2027"/>
                    <a:pt x="2115" y="2027"/>
                  </a:cubicBezTo>
                  <a:cubicBezTo>
                    <a:pt x="2115" y="2042"/>
                    <a:pt x="2037" y="2250"/>
                    <a:pt x="2024" y="2371"/>
                  </a:cubicBezTo>
                  <a:cubicBezTo>
                    <a:pt x="2009" y="2507"/>
                    <a:pt x="2057" y="2979"/>
                    <a:pt x="2108" y="3056"/>
                  </a:cubicBezTo>
                  <a:cubicBezTo>
                    <a:pt x="2161" y="3133"/>
                    <a:pt x="2196" y="3319"/>
                    <a:pt x="2161" y="3365"/>
                  </a:cubicBezTo>
                  <a:cubicBezTo>
                    <a:pt x="2123" y="3408"/>
                    <a:pt x="2075" y="3544"/>
                    <a:pt x="2075" y="3583"/>
                  </a:cubicBezTo>
                  <a:cubicBezTo>
                    <a:pt x="2075" y="3624"/>
                    <a:pt x="2067" y="3634"/>
                    <a:pt x="2067" y="3634"/>
                  </a:cubicBezTo>
                  <a:cubicBezTo>
                    <a:pt x="2067" y="3634"/>
                    <a:pt x="2040" y="3639"/>
                    <a:pt x="1990" y="3639"/>
                  </a:cubicBezTo>
                  <a:cubicBezTo>
                    <a:pt x="1965" y="3639"/>
                    <a:pt x="1935" y="3638"/>
                    <a:pt x="1900" y="3634"/>
                  </a:cubicBezTo>
                  <a:cubicBezTo>
                    <a:pt x="1794" y="3624"/>
                    <a:pt x="1584" y="3614"/>
                    <a:pt x="1547" y="3602"/>
                  </a:cubicBezTo>
                  <a:cubicBezTo>
                    <a:pt x="1511" y="3590"/>
                    <a:pt x="1445" y="3537"/>
                    <a:pt x="1378" y="3537"/>
                  </a:cubicBezTo>
                  <a:cubicBezTo>
                    <a:pt x="1314" y="3537"/>
                    <a:pt x="1244" y="3510"/>
                    <a:pt x="1223" y="3458"/>
                  </a:cubicBezTo>
                  <a:cubicBezTo>
                    <a:pt x="1199" y="3408"/>
                    <a:pt x="1017" y="3162"/>
                    <a:pt x="936" y="3159"/>
                  </a:cubicBezTo>
                  <a:cubicBezTo>
                    <a:pt x="936" y="3159"/>
                    <a:pt x="851" y="3082"/>
                    <a:pt x="914" y="2979"/>
                  </a:cubicBezTo>
                  <a:cubicBezTo>
                    <a:pt x="976" y="2877"/>
                    <a:pt x="1182" y="2785"/>
                    <a:pt x="1300" y="2716"/>
                  </a:cubicBezTo>
                  <a:cubicBezTo>
                    <a:pt x="1416" y="2647"/>
                    <a:pt x="1716" y="2463"/>
                    <a:pt x="1823" y="2339"/>
                  </a:cubicBezTo>
                  <a:cubicBezTo>
                    <a:pt x="1929" y="2214"/>
                    <a:pt x="2086" y="2075"/>
                    <a:pt x="2111" y="2030"/>
                  </a:cubicBezTo>
                  <a:cubicBezTo>
                    <a:pt x="2113" y="2028"/>
                    <a:pt x="2115" y="2027"/>
                    <a:pt x="2115" y="2027"/>
                  </a:cubicBezTo>
                  <a:close/>
                  <a:moveTo>
                    <a:pt x="3107" y="1"/>
                  </a:moveTo>
                  <a:cubicBezTo>
                    <a:pt x="2990" y="1"/>
                    <a:pt x="2892" y="95"/>
                    <a:pt x="2810" y="198"/>
                  </a:cubicBezTo>
                  <a:cubicBezTo>
                    <a:pt x="2720" y="310"/>
                    <a:pt x="2704" y="454"/>
                    <a:pt x="2701" y="495"/>
                  </a:cubicBezTo>
                  <a:cubicBezTo>
                    <a:pt x="2698" y="537"/>
                    <a:pt x="2701" y="536"/>
                    <a:pt x="2701" y="547"/>
                  </a:cubicBezTo>
                  <a:cubicBezTo>
                    <a:pt x="2701" y="554"/>
                    <a:pt x="2699" y="555"/>
                    <a:pt x="2694" y="555"/>
                  </a:cubicBezTo>
                  <a:cubicBezTo>
                    <a:pt x="2691" y="555"/>
                    <a:pt x="2688" y="555"/>
                    <a:pt x="2684" y="555"/>
                  </a:cubicBezTo>
                  <a:cubicBezTo>
                    <a:pt x="2681" y="555"/>
                    <a:pt x="2677" y="555"/>
                    <a:pt x="2672" y="556"/>
                  </a:cubicBezTo>
                  <a:cubicBezTo>
                    <a:pt x="2653" y="561"/>
                    <a:pt x="2643" y="709"/>
                    <a:pt x="2650" y="756"/>
                  </a:cubicBezTo>
                  <a:cubicBezTo>
                    <a:pt x="2657" y="804"/>
                    <a:pt x="2662" y="845"/>
                    <a:pt x="2662" y="880"/>
                  </a:cubicBezTo>
                  <a:cubicBezTo>
                    <a:pt x="2662" y="914"/>
                    <a:pt x="2714" y="932"/>
                    <a:pt x="2714" y="932"/>
                  </a:cubicBezTo>
                  <a:cubicBezTo>
                    <a:pt x="2714" y="932"/>
                    <a:pt x="2714" y="960"/>
                    <a:pt x="2713" y="973"/>
                  </a:cubicBezTo>
                  <a:cubicBezTo>
                    <a:pt x="2712" y="976"/>
                    <a:pt x="2710" y="977"/>
                    <a:pt x="2706" y="977"/>
                  </a:cubicBezTo>
                  <a:cubicBezTo>
                    <a:pt x="2692" y="977"/>
                    <a:pt x="2661" y="959"/>
                    <a:pt x="2636" y="948"/>
                  </a:cubicBezTo>
                  <a:cubicBezTo>
                    <a:pt x="2631" y="946"/>
                    <a:pt x="2623" y="945"/>
                    <a:pt x="2615" y="945"/>
                  </a:cubicBezTo>
                  <a:cubicBezTo>
                    <a:pt x="2569" y="945"/>
                    <a:pt x="2479" y="973"/>
                    <a:pt x="2437" y="989"/>
                  </a:cubicBezTo>
                  <a:cubicBezTo>
                    <a:pt x="2388" y="1008"/>
                    <a:pt x="2343" y="1069"/>
                    <a:pt x="2343" y="1069"/>
                  </a:cubicBezTo>
                  <a:cubicBezTo>
                    <a:pt x="2343" y="1069"/>
                    <a:pt x="2249" y="1126"/>
                    <a:pt x="2169" y="1204"/>
                  </a:cubicBezTo>
                  <a:cubicBezTo>
                    <a:pt x="2091" y="1284"/>
                    <a:pt x="1990" y="1459"/>
                    <a:pt x="1979" y="1488"/>
                  </a:cubicBezTo>
                  <a:cubicBezTo>
                    <a:pt x="1967" y="1519"/>
                    <a:pt x="1894" y="1611"/>
                    <a:pt x="1843" y="1650"/>
                  </a:cubicBezTo>
                  <a:cubicBezTo>
                    <a:pt x="1794" y="1689"/>
                    <a:pt x="1658" y="1860"/>
                    <a:pt x="1585" y="1933"/>
                  </a:cubicBezTo>
                  <a:cubicBezTo>
                    <a:pt x="1512" y="2006"/>
                    <a:pt x="1432" y="2068"/>
                    <a:pt x="1311" y="2137"/>
                  </a:cubicBezTo>
                  <a:cubicBezTo>
                    <a:pt x="1192" y="2205"/>
                    <a:pt x="1086" y="2377"/>
                    <a:pt x="1013" y="2464"/>
                  </a:cubicBezTo>
                  <a:cubicBezTo>
                    <a:pt x="937" y="2552"/>
                    <a:pt x="794" y="2730"/>
                    <a:pt x="735" y="2797"/>
                  </a:cubicBezTo>
                  <a:cubicBezTo>
                    <a:pt x="673" y="2864"/>
                    <a:pt x="526" y="2933"/>
                    <a:pt x="488" y="2944"/>
                  </a:cubicBezTo>
                  <a:cubicBezTo>
                    <a:pt x="449" y="2952"/>
                    <a:pt x="429" y="2954"/>
                    <a:pt x="383" y="2998"/>
                  </a:cubicBezTo>
                  <a:cubicBezTo>
                    <a:pt x="337" y="3040"/>
                    <a:pt x="207" y="3180"/>
                    <a:pt x="156" y="3270"/>
                  </a:cubicBezTo>
                  <a:cubicBezTo>
                    <a:pt x="126" y="3324"/>
                    <a:pt x="124" y="3387"/>
                    <a:pt x="129" y="3427"/>
                  </a:cubicBezTo>
                  <a:cubicBezTo>
                    <a:pt x="50" y="3529"/>
                    <a:pt x="0" y="3659"/>
                    <a:pt x="0" y="3802"/>
                  </a:cubicBezTo>
                  <a:cubicBezTo>
                    <a:pt x="0" y="4127"/>
                    <a:pt x="254" y="4390"/>
                    <a:pt x="567" y="4390"/>
                  </a:cubicBezTo>
                  <a:cubicBezTo>
                    <a:pt x="678" y="4390"/>
                    <a:pt x="780" y="4358"/>
                    <a:pt x="866" y="4301"/>
                  </a:cubicBezTo>
                  <a:cubicBezTo>
                    <a:pt x="867" y="4309"/>
                    <a:pt x="869" y="4312"/>
                    <a:pt x="869" y="4312"/>
                  </a:cubicBezTo>
                  <a:cubicBezTo>
                    <a:pt x="880" y="4312"/>
                    <a:pt x="976" y="4285"/>
                    <a:pt x="1035" y="4285"/>
                  </a:cubicBezTo>
                  <a:cubicBezTo>
                    <a:pt x="1091" y="4285"/>
                    <a:pt x="1153" y="4223"/>
                    <a:pt x="1177" y="4208"/>
                  </a:cubicBezTo>
                  <a:cubicBezTo>
                    <a:pt x="1201" y="4194"/>
                    <a:pt x="1287" y="4113"/>
                    <a:pt x="1355" y="4043"/>
                  </a:cubicBezTo>
                  <a:cubicBezTo>
                    <a:pt x="1424" y="3974"/>
                    <a:pt x="1546" y="3940"/>
                    <a:pt x="1594" y="3914"/>
                  </a:cubicBezTo>
                  <a:cubicBezTo>
                    <a:pt x="1628" y="3897"/>
                    <a:pt x="1684" y="3894"/>
                    <a:pt x="1734" y="3894"/>
                  </a:cubicBezTo>
                  <a:cubicBezTo>
                    <a:pt x="1758" y="3894"/>
                    <a:pt x="1780" y="3894"/>
                    <a:pt x="1798" y="3895"/>
                  </a:cubicBezTo>
                  <a:cubicBezTo>
                    <a:pt x="1853" y="3898"/>
                    <a:pt x="2008" y="3943"/>
                    <a:pt x="2008" y="3943"/>
                  </a:cubicBezTo>
                  <a:cubicBezTo>
                    <a:pt x="2008" y="3943"/>
                    <a:pt x="2024" y="3960"/>
                    <a:pt x="1989" y="4014"/>
                  </a:cubicBezTo>
                  <a:cubicBezTo>
                    <a:pt x="1954" y="4068"/>
                    <a:pt x="1932" y="4143"/>
                    <a:pt x="1935" y="4202"/>
                  </a:cubicBezTo>
                  <a:cubicBezTo>
                    <a:pt x="1938" y="4261"/>
                    <a:pt x="1884" y="4380"/>
                    <a:pt x="1881" y="4462"/>
                  </a:cubicBezTo>
                  <a:cubicBezTo>
                    <a:pt x="1878" y="4545"/>
                    <a:pt x="1780" y="4877"/>
                    <a:pt x="1748" y="4916"/>
                  </a:cubicBezTo>
                  <a:cubicBezTo>
                    <a:pt x="1715" y="4957"/>
                    <a:pt x="1861" y="4976"/>
                    <a:pt x="1861" y="4976"/>
                  </a:cubicBezTo>
                  <a:cubicBezTo>
                    <a:pt x="1861" y="4976"/>
                    <a:pt x="1834" y="5038"/>
                    <a:pt x="1808" y="5116"/>
                  </a:cubicBezTo>
                  <a:cubicBezTo>
                    <a:pt x="1780" y="5199"/>
                    <a:pt x="1728" y="5282"/>
                    <a:pt x="1686" y="5439"/>
                  </a:cubicBezTo>
                  <a:cubicBezTo>
                    <a:pt x="1652" y="5564"/>
                    <a:pt x="1600" y="5781"/>
                    <a:pt x="1426" y="5982"/>
                  </a:cubicBezTo>
                  <a:cubicBezTo>
                    <a:pt x="1252" y="6185"/>
                    <a:pt x="1131" y="6454"/>
                    <a:pt x="1077" y="6623"/>
                  </a:cubicBezTo>
                  <a:cubicBezTo>
                    <a:pt x="1023" y="6791"/>
                    <a:pt x="1014" y="7053"/>
                    <a:pt x="987" y="7178"/>
                  </a:cubicBezTo>
                  <a:cubicBezTo>
                    <a:pt x="960" y="7304"/>
                    <a:pt x="899" y="7471"/>
                    <a:pt x="899" y="7471"/>
                  </a:cubicBezTo>
                  <a:cubicBezTo>
                    <a:pt x="899" y="7471"/>
                    <a:pt x="899" y="7471"/>
                    <a:pt x="898" y="7471"/>
                  </a:cubicBezTo>
                  <a:cubicBezTo>
                    <a:pt x="894" y="7471"/>
                    <a:pt x="884" y="7470"/>
                    <a:pt x="855" y="7457"/>
                  </a:cubicBezTo>
                  <a:cubicBezTo>
                    <a:pt x="842" y="7450"/>
                    <a:pt x="835" y="7448"/>
                    <a:pt x="829" y="7448"/>
                  </a:cubicBezTo>
                  <a:cubicBezTo>
                    <a:pt x="819" y="7448"/>
                    <a:pt x="815" y="7456"/>
                    <a:pt x="791" y="7464"/>
                  </a:cubicBezTo>
                  <a:cubicBezTo>
                    <a:pt x="756" y="7477"/>
                    <a:pt x="736" y="7650"/>
                    <a:pt x="714" y="7690"/>
                  </a:cubicBezTo>
                  <a:cubicBezTo>
                    <a:pt x="691" y="7730"/>
                    <a:pt x="666" y="7773"/>
                    <a:pt x="647" y="7810"/>
                  </a:cubicBezTo>
                  <a:cubicBezTo>
                    <a:pt x="628" y="7848"/>
                    <a:pt x="605" y="7968"/>
                    <a:pt x="583" y="8013"/>
                  </a:cubicBezTo>
                  <a:cubicBezTo>
                    <a:pt x="560" y="8060"/>
                    <a:pt x="577" y="8195"/>
                    <a:pt x="595" y="8240"/>
                  </a:cubicBezTo>
                  <a:cubicBezTo>
                    <a:pt x="612" y="8287"/>
                    <a:pt x="577" y="8277"/>
                    <a:pt x="571" y="8314"/>
                  </a:cubicBezTo>
                  <a:cubicBezTo>
                    <a:pt x="566" y="8351"/>
                    <a:pt x="665" y="8447"/>
                    <a:pt x="765" y="8523"/>
                  </a:cubicBezTo>
                  <a:cubicBezTo>
                    <a:pt x="851" y="8587"/>
                    <a:pt x="956" y="8611"/>
                    <a:pt x="1077" y="8611"/>
                  </a:cubicBezTo>
                  <a:cubicBezTo>
                    <a:pt x="1098" y="8611"/>
                    <a:pt x="1119" y="8610"/>
                    <a:pt x="1141" y="8609"/>
                  </a:cubicBezTo>
                  <a:cubicBezTo>
                    <a:pt x="1291" y="8601"/>
                    <a:pt x="1269" y="8478"/>
                    <a:pt x="1275" y="8466"/>
                  </a:cubicBezTo>
                  <a:cubicBezTo>
                    <a:pt x="1279" y="8454"/>
                    <a:pt x="1244" y="8345"/>
                    <a:pt x="1247" y="8310"/>
                  </a:cubicBezTo>
                  <a:cubicBezTo>
                    <a:pt x="1250" y="8275"/>
                    <a:pt x="1196" y="8204"/>
                    <a:pt x="1196" y="8188"/>
                  </a:cubicBezTo>
                  <a:cubicBezTo>
                    <a:pt x="1196" y="8172"/>
                    <a:pt x="1201" y="8111"/>
                    <a:pt x="1189" y="8106"/>
                  </a:cubicBezTo>
                  <a:cubicBezTo>
                    <a:pt x="1177" y="8100"/>
                    <a:pt x="1174" y="8054"/>
                    <a:pt x="1182" y="8028"/>
                  </a:cubicBezTo>
                  <a:cubicBezTo>
                    <a:pt x="1188" y="8003"/>
                    <a:pt x="1182" y="7968"/>
                    <a:pt x="1177" y="7962"/>
                  </a:cubicBezTo>
                  <a:cubicBezTo>
                    <a:pt x="1174" y="7958"/>
                    <a:pt x="1174" y="7902"/>
                    <a:pt x="1183" y="7888"/>
                  </a:cubicBezTo>
                  <a:cubicBezTo>
                    <a:pt x="1195" y="7870"/>
                    <a:pt x="1196" y="7845"/>
                    <a:pt x="1195" y="7831"/>
                  </a:cubicBezTo>
                  <a:cubicBezTo>
                    <a:pt x="1193" y="7816"/>
                    <a:pt x="1193" y="7776"/>
                    <a:pt x="1215" y="7768"/>
                  </a:cubicBezTo>
                  <a:cubicBezTo>
                    <a:pt x="1239" y="7759"/>
                    <a:pt x="1253" y="7711"/>
                    <a:pt x="1253" y="7698"/>
                  </a:cubicBezTo>
                  <a:cubicBezTo>
                    <a:pt x="1253" y="7685"/>
                    <a:pt x="1268" y="7548"/>
                    <a:pt x="1260" y="7529"/>
                  </a:cubicBezTo>
                  <a:cubicBezTo>
                    <a:pt x="1253" y="7510"/>
                    <a:pt x="1240" y="7506"/>
                    <a:pt x="1259" y="7467"/>
                  </a:cubicBezTo>
                  <a:cubicBezTo>
                    <a:pt x="1278" y="7426"/>
                    <a:pt x="1447" y="7165"/>
                    <a:pt x="1488" y="7113"/>
                  </a:cubicBezTo>
                  <a:cubicBezTo>
                    <a:pt x="1527" y="7060"/>
                    <a:pt x="1627" y="6849"/>
                    <a:pt x="1696" y="6744"/>
                  </a:cubicBezTo>
                  <a:cubicBezTo>
                    <a:pt x="1763" y="6639"/>
                    <a:pt x="1833" y="6380"/>
                    <a:pt x="1855" y="6358"/>
                  </a:cubicBezTo>
                  <a:cubicBezTo>
                    <a:pt x="1874" y="6338"/>
                    <a:pt x="1945" y="6167"/>
                    <a:pt x="1981" y="6099"/>
                  </a:cubicBezTo>
                  <a:cubicBezTo>
                    <a:pt x="2018" y="6030"/>
                    <a:pt x="2161" y="5844"/>
                    <a:pt x="2193" y="5783"/>
                  </a:cubicBezTo>
                  <a:cubicBezTo>
                    <a:pt x="2225" y="5720"/>
                    <a:pt x="2426" y="5491"/>
                    <a:pt x="2469" y="5419"/>
                  </a:cubicBezTo>
                  <a:cubicBezTo>
                    <a:pt x="2515" y="5346"/>
                    <a:pt x="2656" y="5091"/>
                    <a:pt x="2656" y="5091"/>
                  </a:cubicBezTo>
                  <a:cubicBezTo>
                    <a:pt x="2656" y="5091"/>
                    <a:pt x="2688" y="5084"/>
                    <a:pt x="2705" y="5079"/>
                  </a:cubicBezTo>
                  <a:cubicBezTo>
                    <a:pt x="2723" y="5075"/>
                    <a:pt x="2749" y="5017"/>
                    <a:pt x="2765" y="4966"/>
                  </a:cubicBezTo>
                  <a:cubicBezTo>
                    <a:pt x="2781" y="4915"/>
                    <a:pt x="2915" y="4767"/>
                    <a:pt x="2943" y="4734"/>
                  </a:cubicBezTo>
                  <a:cubicBezTo>
                    <a:pt x="2972" y="4700"/>
                    <a:pt x="3116" y="4510"/>
                    <a:pt x="3116" y="4510"/>
                  </a:cubicBezTo>
                  <a:cubicBezTo>
                    <a:pt x="3116" y="4510"/>
                    <a:pt x="3145" y="4527"/>
                    <a:pt x="3145" y="4558"/>
                  </a:cubicBezTo>
                  <a:cubicBezTo>
                    <a:pt x="3145" y="4587"/>
                    <a:pt x="3205" y="4722"/>
                    <a:pt x="3230" y="4766"/>
                  </a:cubicBezTo>
                  <a:cubicBezTo>
                    <a:pt x="3253" y="4808"/>
                    <a:pt x="3304" y="4987"/>
                    <a:pt x="3304" y="5052"/>
                  </a:cubicBezTo>
                  <a:cubicBezTo>
                    <a:pt x="3304" y="5114"/>
                    <a:pt x="3325" y="5245"/>
                    <a:pt x="3327" y="5295"/>
                  </a:cubicBezTo>
                  <a:cubicBezTo>
                    <a:pt x="3330" y="5346"/>
                    <a:pt x="3585" y="5395"/>
                    <a:pt x="3658" y="5436"/>
                  </a:cubicBezTo>
                  <a:cubicBezTo>
                    <a:pt x="3731" y="5475"/>
                    <a:pt x="3926" y="5491"/>
                    <a:pt x="3926" y="5491"/>
                  </a:cubicBezTo>
                  <a:cubicBezTo>
                    <a:pt x="3926" y="5491"/>
                    <a:pt x="3939" y="5512"/>
                    <a:pt x="3951" y="5564"/>
                  </a:cubicBezTo>
                  <a:cubicBezTo>
                    <a:pt x="3964" y="5617"/>
                    <a:pt x="4008" y="5755"/>
                    <a:pt x="4072" y="5885"/>
                  </a:cubicBezTo>
                  <a:cubicBezTo>
                    <a:pt x="4136" y="6013"/>
                    <a:pt x="4257" y="6201"/>
                    <a:pt x="4311" y="6277"/>
                  </a:cubicBezTo>
                  <a:cubicBezTo>
                    <a:pt x="4368" y="6352"/>
                    <a:pt x="4504" y="6475"/>
                    <a:pt x="4522" y="6495"/>
                  </a:cubicBezTo>
                  <a:cubicBezTo>
                    <a:pt x="4539" y="6514"/>
                    <a:pt x="4569" y="6568"/>
                    <a:pt x="4612" y="6647"/>
                  </a:cubicBezTo>
                  <a:cubicBezTo>
                    <a:pt x="4655" y="6727"/>
                    <a:pt x="4711" y="6804"/>
                    <a:pt x="4762" y="6869"/>
                  </a:cubicBezTo>
                  <a:cubicBezTo>
                    <a:pt x="4813" y="6935"/>
                    <a:pt x="5039" y="7170"/>
                    <a:pt x="5076" y="7213"/>
                  </a:cubicBezTo>
                  <a:cubicBezTo>
                    <a:pt x="5112" y="7258"/>
                    <a:pt x="5191" y="7382"/>
                    <a:pt x="5191" y="7382"/>
                  </a:cubicBezTo>
                  <a:cubicBezTo>
                    <a:pt x="5191" y="7382"/>
                    <a:pt x="5177" y="7385"/>
                    <a:pt x="5172" y="7416"/>
                  </a:cubicBezTo>
                  <a:cubicBezTo>
                    <a:pt x="5167" y="7446"/>
                    <a:pt x="5196" y="7528"/>
                    <a:pt x="5186" y="7561"/>
                  </a:cubicBezTo>
                  <a:cubicBezTo>
                    <a:pt x="5185" y="7567"/>
                    <a:pt x="5183" y="7573"/>
                    <a:pt x="5182" y="7577"/>
                  </a:cubicBezTo>
                  <a:lnTo>
                    <a:pt x="5177" y="7577"/>
                  </a:lnTo>
                  <a:cubicBezTo>
                    <a:pt x="5177" y="7577"/>
                    <a:pt x="5154" y="7637"/>
                    <a:pt x="5166" y="7700"/>
                  </a:cubicBezTo>
                  <a:cubicBezTo>
                    <a:pt x="5177" y="7762"/>
                    <a:pt x="5186" y="7850"/>
                    <a:pt x="5212" y="7864"/>
                  </a:cubicBezTo>
                  <a:cubicBezTo>
                    <a:pt x="5240" y="7882"/>
                    <a:pt x="5240" y="7912"/>
                    <a:pt x="5240" y="7928"/>
                  </a:cubicBezTo>
                  <a:cubicBezTo>
                    <a:pt x="5240" y="7944"/>
                    <a:pt x="5253" y="8013"/>
                    <a:pt x="5246" y="8046"/>
                  </a:cubicBezTo>
                  <a:cubicBezTo>
                    <a:pt x="5240" y="8079"/>
                    <a:pt x="5249" y="8118"/>
                    <a:pt x="5249" y="8150"/>
                  </a:cubicBezTo>
                  <a:cubicBezTo>
                    <a:pt x="5249" y="8180"/>
                    <a:pt x="5228" y="8217"/>
                    <a:pt x="5226" y="8259"/>
                  </a:cubicBezTo>
                  <a:cubicBezTo>
                    <a:pt x="5221" y="8303"/>
                    <a:pt x="5131" y="8483"/>
                    <a:pt x="5141" y="8539"/>
                  </a:cubicBezTo>
                  <a:cubicBezTo>
                    <a:pt x="5154" y="8594"/>
                    <a:pt x="5237" y="8650"/>
                    <a:pt x="5539" y="8650"/>
                  </a:cubicBezTo>
                  <a:cubicBezTo>
                    <a:pt x="5632" y="8650"/>
                    <a:pt x="5874" y="8481"/>
                    <a:pt x="5859" y="8414"/>
                  </a:cubicBezTo>
                  <a:cubicBezTo>
                    <a:pt x="5843" y="8348"/>
                    <a:pt x="5839" y="8261"/>
                    <a:pt x="5848" y="8229"/>
                  </a:cubicBezTo>
                  <a:cubicBezTo>
                    <a:pt x="5855" y="8197"/>
                    <a:pt x="5874" y="8115"/>
                    <a:pt x="5839" y="8039"/>
                  </a:cubicBezTo>
                  <a:cubicBezTo>
                    <a:pt x="5804" y="7965"/>
                    <a:pt x="5709" y="7796"/>
                    <a:pt x="5700" y="7722"/>
                  </a:cubicBezTo>
                  <a:cubicBezTo>
                    <a:pt x="5693" y="7649"/>
                    <a:pt x="5672" y="7531"/>
                    <a:pt x="5597" y="7531"/>
                  </a:cubicBezTo>
                  <a:cubicBezTo>
                    <a:pt x="5594" y="7531"/>
                    <a:pt x="5590" y="7532"/>
                    <a:pt x="5587" y="7532"/>
                  </a:cubicBezTo>
                  <a:lnTo>
                    <a:pt x="5581" y="7532"/>
                  </a:lnTo>
                  <a:lnTo>
                    <a:pt x="5530" y="7334"/>
                  </a:lnTo>
                  <a:cubicBezTo>
                    <a:pt x="5530" y="7334"/>
                    <a:pt x="5526" y="7254"/>
                    <a:pt x="5494" y="7155"/>
                  </a:cubicBezTo>
                  <a:cubicBezTo>
                    <a:pt x="5462" y="7054"/>
                    <a:pt x="5351" y="6746"/>
                    <a:pt x="5287" y="6542"/>
                  </a:cubicBezTo>
                  <a:cubicBezTo>
                    <a:pt x="5223" y="6336"/>
                    <a:pt x="5042" y="6230"/>
                    <a:pt x="4990" y="6164"/>
                  </a:cubicBezTo>
                  <a:cubicBezTo>
                    <a:pt x="4937" y="6099"/>
                    <a:pt x="4758" y="5975"/>
                    <a:pt x="4719" y="5911"/>
                  </a:cubicBezTo>
                  <a:cubicBezTo>
                    <a:pt x="4678" y="5848"/>
                    <a:pt x="4692" y="5602"/>
                    <a:pt x="4668" y="5459"/>
                  </a:cubicBezTo>
                  <a:cubicBezTo>
                    <a:pt x="4644" y="5317"/>
                    <a:pt x="4638" y="5274"/>
                    <a:pt x="4638" y="5274"/>
                  </a:cubicBezTo>
                  <a:cubicBezTo>
                    <a:pt x="4638" y="5274"/>
                    <a:pt x="4719" y="5267"/>
                    <a:pt x="4727" y="5267"/>
                  </a:cubicBezTo>
                  <a:cubicBezTo>
                    <a:pt x="4738" y="5267"/>
                    <a:pt x="4749" y="5244"/>
                    <a:pt x="4746" y="5222"/>
                  </a:cubicBezTo>
                  <a:cubicBezTo>
                    <a:pt x="4743" y="5202"/>
                    <a:pt x="4708" y="5108"/>
                    <a:pt x="4708" y="5078"/>
                  </a:cubicBezTo>
                  <a:cubicBezTo>
                    <a:pt x="4708" y="5049"/>
                    <a:pt x="4673" y="4853"/>
                    <a:pt x="4660" y="4827"/>
                  </a:cubicBezTo>
                  <a:cubicBezTo>
                    <a:pt x="4647" y="4802"/>
                    <a:pt x="4620" y="4722"/>
                    <a:pt x="4622" y="4682"/>
                  </a:cubicBezTo>
                  <a:cubicBezTo>
                    <a:pt x="4625" y="4639"/>
                    <a:pt x="4614" y="4510"/>
                    <a:pt x="4595" y="4467"/>
                  </a:cubicBezTo>
                  <a:cubicBezTo>
                    <a:pt x="4577" y="4424"/>
                    <a:pt x="4561" y="4246"/>
                    <a:pt x="4561" y="4198"/>
                  </a:cubicBezTo>
                  <a:cubicBezTo>
                    <a:pt x="4561" y="4151"/>
                    <a:pt x="4529" y="4042"/>
                    <a:pt x="4513" y="4019"/>
                  </a:cubicBezTo>
                  <a:cubicBezTo>
                    <a:pt x="4496" y="3995"/>
                    <a:pt x="4449" y="3944"/>
                    <a:pt x="4475" y="3911"/>
                  </a:cubicBezTo>
                  <a:cubicBezTo>
                    <a:pt x="4500" y="3877"/>
                    <a:pt x="4478" y="3838"/>
                    <a:pt x="4465" y="3821"/>
                  </a:cubicBezTo>
                  <a:cubicBezTo>
                    <a:pt x="4452" y="3803"/>
                    <a:pt x="4496" y="3733"/>
                    <a:pt x="4519" y="3698"/>
                  </a:cubicBezTo>
                  <a:cubicBezTo>
                    <a:pt x="4542" y="3663"/>
                    <a:pt x="4478" y="3585"/>
                    <a:pt x="4477" y="3555"/>
                  </a:cubicBezTo>
                  <a:cubicBezTo>
                    <a:pt x="4472" y="3526"/>
                    <a:pt x="4401" y="3484"/>
                    <a:pt x="4404" y="3437"/>
                  </a:cubicBezTo>
                  <a:cubicBezTo>
                    <a:pt x="4404" y="3391"/>
                    <a:pt x="4349" y="3245"/>
                    <a:pt x="4324" y="3218"/>
                  </a:cubicBezTo>
                  <a:cubicBezTo>
                    <a:pt x="4299" y="3188"/>
                    <a:pt x="4232" y="3065"/>
                    <a:pt x="4228" y="3038"/>
                  </a:cubicBezTo>
                  <a:cubicBezTo>
                    <a:pt x="4222" y="3011"/>
                    <a:pt x="4193" y="2936"/>
                    <a:pt x="4174" y="2923"/>
                  </a:cubicBezTo>
                  <a:cubicBezTo>
                    <a:pt x="4156" y="2910"/>
                    <a:pt x="4146" y="2852"/>
                    <a:pt x="4146" y="2795"/>
                  </a:cubicBezTo>
                  <a:cubicBezTo>
                    <a:pt x="4146" y="2738"/>
                    <a:pt x="4065" y="2680"/>
                    <a:pt x="4056" y="2651"/>
                  </a:cubicBezTo>
                  <a:cubicBezTo>
                    <a:pt x="4046" y="2620"/>
                    <a:pt x="3996" y="2572"/>
                    <a:pt x="3987" y="2562"/>
                  </a:cubicBezTo>
                  <a:cubicBezTo>
                    <a:pt x="3979" y="2550"/>
                    <a:pt x="3993" y="2416"/>
                    <a:pt x="4012" y="2376"/>
                  </a:cubicBezTo>
                  <a:cubicBezTo>
                    <a:pt x="4031" y="2335"/>
                    <a:pt x="4006" y="2227"/>
                    <a:pt x="4021" y="2183"/>
                  </a:cubicBezTo>
                  <a:cubicBezTo>
                    <a:pt x="4035" y="2141"/>
                    <a:pt x="4027" y="2020"/>
                    <a:pt x="3990" y="1915"/>
                  </a:cubicBezTo>
                  <a:cubicBezTo>
                    <a:pt x="3954" y="1810"/>
                    <a:pt x="3866" y="1739"/>
                    <a:pt x="3837" y="1701"/>
                  </a:cubicBezTo>
                  <a:cubicBezTo>
                    <a:pt x="3807" y="1662"/>
                    <a:pt x="3703" y="1542"/>
                    <a:pt x="3696" y="1542"/>
                  </a:cubicBezTo>
                  <a:cubicBezTo>
                    <a:pt x="3690" y="1542"/>
                    <a:pt x="3649" y="1510"/>
                    <a:pt x="3638" y="1484"/>
                  </a:cubicBezTo>
                  <a:cubicBezTo>
                    <a:pt x="3628" y="1456"/>
                    <a:pt x="3584" y="1400"/>
                    <a:pt x="3584" y="1400"/>
                  </a:cubicBezTo>
                  <a:cubicBezTo>
                    <a:pt x="3584" y="1400"/>
                    <a:pt x="3412" y="1241"/>
                    <a:pt x="3392" y="1197"/>
                  </a:cubicBezTo>
                  <a:cubicBezTo>
                    <a:pt x="3371" y="1155"/>
                    <a:pt x="3406" y="1085"/>
                    <a:pt x="3437" y="1067"/>
                  </a:cubicBezTo>
                  <a:cubicBezTo>
                    <a:pt x="3466" y="1050"/>
                    <a:pt x="3521" y="907"/>
                    <a:pt x="3536" y="868"/>
                  </a:cubicBezTo>
                  <a:cubicBezTo>
                    <a:pt x="3600" y="699"/>
                    <a:pt x="3609" y="651"/>
                    <a:pt x="3609" y="609"/>
                  </a:cubicBezTo>
                  <a:cubicBezTo>
                    <a:pt x="3609" y="588"/>
                    <a:pt x="3623" y="531"/>
                    <a:pt x="3636" y="437"/>
                  </a:cubicBezTo>
                  <a:cubicBezTo>
                    <a:pt x="3649" y="343"/>
                    <a:pt x="3577" y="225"/>
                    <a:pt x="3527" y="137"/>
                  </a:cubicBezTo>
                  <a:cubicBezTo>
                    <a:pt x="3476" y="48"/>
                    <a:pt x="3281" y="26"/>
                    <a:pt x="3145" y="4"/>
                  </a:cubicBezTo>
                  <a:cubicBezTo>
                    <a:pt x="3132" y="2"/>
                    <a:pt x="3120" y="1"/>
                    <a:pt x="3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4007242" y="1411751"/>
              <a:ext cx="246900" cy="246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grpSp>
        <p:nvGrpSpPr>
          <p:cNvPr id="475" name="Google Shape;475;p40"/>
          <p:cNvGrpSpPr/>
          <p:nvPr/>
        </p:nvGrpSpPr>
        <p:grpSpPr>
          <a:xfrm>
            <a:off x="3681904" y="2222945"/>
            <a:ext cx="1780191" cy="1595663"/>
            <a:chOff x="5433013" y="2720863"/>
            <a:chExt cx="562675" cy="504350"/>
          </a:xfrm>
        </p:grpSpPr>
        <p:sp>
          <p:nvSpPr>
            <p:cNvPr id="476" name="Google Shape;476;p40"/>
            <p:cNvSpPr/>
            <p:nvPr/>
          </p:nvSpPr>
          <p:spPr>
            <a:xfrm>
              <a:off x="5579588" y="2876038"/>
              <a:ext cx="122225" cy="101000"/>
            </a:xfrm>
            <a:custGeom>
              <a:rect b="b" l="l" r="r" t="t"/>
              <a:pathLst>
                <a:path extrusionOk="0" h="4040" w="4889">
                  <a:moveTo>
                    <a:pt x="2610" y="0"/>
                  </a:moveTo>
                  <a:cubicBezTo>
                    <a:pt x="1159" y="868"/>
                    <a:pt x="195" y="2360"/>
                    <a:pt x="0" y="4040"/>
                  </a:cubicBezTo>
                  <a:cubicBezTo>
                    <a:pt x="1252" y="3516"/>
                    <a:pt x="2574" y="3175"/>
                    <a:pt x="3925" y="3026"/>
                  </a:cubicBezTo>
                  <a:cubicBezTo>
                    <a:pt x="4239" y="2987"/>
                    <a:pt x="4564" y="2961"/>
                    <a:pt x="4888" y="2937"/>
                  </a:cubicBezTo>
                  <a:cubicBezTo>
                    <a:pt x="4552" y="1692"/>
                    <a:pt x="3732" y="635"/>
                    <a:pt x="261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0"/>
            <p:cNvSpPr/>
            <p:nvPr/>
          </p:nvSpPr>
          <p:spPr>
            <a:xfrm>
              <a:off x="5665138" y="2856638"/>
              <a:ext cx="81900" cy="91700"/>
            </a:xfrm>
            <a:custGeom>
              <a:rect b="b" l="l" r="r" t="t"/>
              <a:pathLst>
                <a:path extrusionOk="0" h="3668" w="3276">
                  <a:moveTo>
                    <a:pt x="1971" y="0"/>
                  </a:moveTo>
                  <a:cubicBezTo>
                    <a:pt x="1295" y="3"/>
                    <a:pt x="627" y="130"/>
                    <a:pt x="0" y="375"/>
                  </a:cubicBezTo>
                  <a:cubicBezTo>
                    <a:pt x="1142" y="1149"/>
                    <a:pt x="1944" y="2324"/>
                    <a:pt x="2247" y="3667"/>
                  </a:cubicBezTo>
                  <a:cubicBezTo>
                    <a:pt x="2543" y="3655"/>
                    <a:pt x="2833" y="3641"/>
                    <a:pt x="3131" y="3638"/>
                  </a:cubicBezTo>
                  <a:lnTo>
                    <a:pt x="3175" y="3638"/>
                  </a:lnTo>
                  <a:cubicBezTo>
                    <a:pt x="3208" y="3638"/>
                    <a:pt x="3242" y="3643"/>
                    <a:pt x="3276" y="3643"/>
                  </a:cubicBezTo>
                  <a:cubicBezTo>
                    <a:pt x="3088" y="2007"/>
                    <a:pt x="2670" y="649"/>
                    <a:pt x="2146" y="10"/>
                  </a:cubicBezTo>
                  <a:cubicBezTo>
                    <a:pt x="2086" y="10"/>
                    <a:pt x="2028" y="0"/>
                    <a:pt x="19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0"/>
            <p:cNvSpPr/>
            <p:nvPr/>
          </p:nvSpPr>
          <p:spPr>
            <a:xfrm>
              <a:off x="5578938" y="2968663"/>
              <a:ext cx="125800" cy="114525"/>
            </a:xfrm>
            <a:custGeom>
              <a:rect b="b" l="l" r="r" t="t"/>
              <a:pathLst>
                <a:path extrusionOk="0" h="4581" w="5032">
                  <a:moveTo>
                    <a:pt x="5022" y="1"/>
                  </a:moveTo>
                  <a:cubicBezTo>
                    <a:pt x="4695" y="25"/>
                    <a:pt x="4366" y="51"/>
                    <a:pt x="4047" y="92"/>
                  </a:cubicBezTo>
                  <a:cubicBezTo>
                    <a:pt x="2646" y="239"/>
                    <a:pt x="1278" y="616"/>
                    <a:pt x="0" y="1207"/>
                  </a:cubicBezTo>
                  <a:cubicBezTo>
                    <a:pt x="60" y="2459"/>
                    <a:pt x="553" y="3651"/>
                    <a:pt x="1394" y="4581"/>
                  </a:cubicBezTo>
                  <a:cubicBezTo>
                    <a:pt x="3578" y="3829"/>
                    <a:pt x="5032" y="2075"/>
                    <a:pt x="5032" y="147"/>
                  </a:cubicBezTo>
                  <a:cubicBezTo>
                    <a:pt x="5032" y="99"/>
                    <a:pt x="5025" y="49"/>
                    <a:pt x="5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0"/>
            <p:cNvSpPr/>
            <p:nvPr/>
          </p:nvSpPr>
          <p:spPr>
            <a:xfrm>
              <a:off x="5743588" y="2859888"/>
              <a:ext cx="60225" cy="89475"/>
            </a:xfrm>
            <a:custGeom>
              <a:rect b="b" l="l" r="r" t="t"/>
              <a:pathLst>
                <a:path extrusionOk="0" h="3579" w="2409">
                  <a:moveTo>
                    <a:pt x="1" y="0"/>
                  </a:moveTo>
                  <a:cubicBezTo>
                    <a:pt x="510" y="1115"/>
                    <a:pt x="822" y="2312"/>
                    <a:pt x="921" y="3535"/>
                  </a:cubicBezTo>
                  <a:cubicBezTo>
                    <a:pt x="1178" y="3544"/>
                    <a:pt x="1433" y="3559"/>
                    <a:pt x="1687" y="3578"/>
                  </a:cubicBezTo>
                  <a:cubicBezTo>
                    <a:pt x="1752" y="2749"/>
                    <a:pt x="1997" y="1946"/>
                    <a:pt x="2408" y="1223"/>
                  </a:cubicBezTo>
                  <a:cubicBezTo>
                    <a:pt x="1721" y="620"/>
                    <a:pt x="892" y="197"/>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0"/>
            <p:cNvSpPr/>
            <p:nvPr/>
          </p:nvSpPr>
          <p:spPr>
            <a:xfrm>
              <a:off x="5805038" y="2904863"/>
              <a:ext cx="40400" cy="52650"/>
            </a:xfrm>
            <a:custGeom>
              <a:rect b="b" l="l" r="r" t="t"/>
              <a:pathLst>
                <a:path extrusionOk="0" h="2106" w="1616">
                  <a:moveTo>
                    <a:pt x="520" y="1"/>
                  </a:moveTo>
                  <a:cubicBezTo>
                    <a:pt x="231" y="578"/>
                    <a:pt x="56" y="1205"/>
                    <a:pt x="1" y="1846"/>
                  </a:cubicBezTo>
                  <a:cubicBezTo>
                    <a:pt x="39" y="1851"/>
                    <a:pt x="82" y="1854"/>
                    <a:pt x="121" y="1858"/>
                  </a:cubicBezTo>
                  <a:cubicBezTo>
                    <a:pt x="640" y="1918"/>
                    <a:pt x="1135" y="2007"/>
                    <a:pt x="1616" y="2106"/>
                  </a:cubicBezTo>
                  <a:cubicBezTo>
                    <a:pt x="1411" y="1332"/>
                    <a:pt x="1036" y="614"/>
                    <a:pt x="5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0"/>
            <p:cNvSpPr/>
            <p:nvPr/>
          </p:nvSpPr>
          <p:spPr>
            <a:xfrm>
              <a:off x="5804513" y="2970413"/>
              <a:ext cx="45675" cy="79850"/>
            </a:xfrm>
            <a:custGeom>
              <a:rect b="b" l="l" r="r" t="t"/>
              <a:pathLst>
                <a:path extrusionOk="0" h="3194" w="1827">
                  <a:moveTo>
                    <a:pt x="0" y="0"/>
                  </a:moveTo>
                  <a:lnTo>
                    <a:pt x="0" y="0"/>
                  </a:lnTo>
                  <a:cubicBezTo>
                    <a:pt x="43" y="1394"/>
                    <a:pt x="553" y="2624"/>
                    <a:pt x="1303" y="3194"/>
                  </a:cubicBezTo>
                  <a:cubicBezTo>
                    <a:pt x="1646" y="2471"/>
                    <a:pt x="1826" y="1680"/>
                    <a:pt x="1826" y="880"/>
                  </a:cubicBezTo>
                  <a:cubicBezTo>
                    <a:pt x="1826" y="690"/>
                    <a:pt x="1817" y="500"/>
                    <a:pt x="1795" y="310"/>
                  </a:cubicBezTo>
                  <a:cubicBezTo>
                    <a:pt x="1221" y="178"/>
                    <a:pt x="637" y="75"/>
                    <a:pt x="51" y="5"/>
                  </a:cubicBezTo>
                  <a:cubicBezTo>
                    <a:pt x="34" y="3"/>
                    <a:pt x="15" y="3"/>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0"/>
            <p:cNvSpPr/>
            <p:nvPr/>
          </p:nvSpPr>
          <p:spPr>
            <a:xfrm>
              <a:off x="5629388" y="2966988"/>
              <a:ext cx="120425" cy="161200"/>
            </a:xfrm>
            <a:custGeom>
              <a:rect b="b" l="l" r="r" t="t"/>
              <a:pathLst>
                <a:path extrusionOk="0" h="6448" w="4817">
                  <a:moveTo>
                    <a:pt x="4561" y="0"/>
                  </a:moveTo>
                  <a:cubicBezTo>
                    <a:pt x="4297" y="0"/>
                    <a:pt x="4038" y="15"/>
                    <a:pt x="3778" y="27"/>
                  </a:cubicBezTo>
                  <a:cubicBezTo>
                    <a:pt x="3780" y="89"/>
                    <a:pt x="3788" y="152"/>
                    <a:pt x="3788" y="214"/>
                  </a:cubicBezTo>
                  <a:cubicBezTo>
                    <a:pt x="3790" y="2360"/>
                    <a:pt x="2291" y="4314"/>
                    <a:pt x="1" y="5246"/>
                  </a:cubicBezTo>
                  <a:cubicBezTo>
                    <a:pt x="959" y="6023"/>
                    <a:pt x="2156" y="6448"/>
                    <a:pt x="3390" y="6448"/>
                  </a:cubicBezTo>
                  <a:cubicBezTo>
                    <a:pt x="3394" y="6448"/>
                    <a:pt x="3397" y="6448"/>
                    <a:pt x="3401" y="6448"/>
                  </a:cubicBezTo>
                  <a:cubicBezTo>
                    <a:pt x="3562" y="6448"/>
                    <a:pt x="3720" y="6438"/>
                    <a:pt x="3877" y="6424"/>
                  </a:cubicBezTo>
                  <a:cubicBezTo>
                    <a:pt x="3905" y="6371"/>
                    <a:pt x="3937" y="6320"/>
                    <a:pt x="3963" y="6263"/>
                  </a:cubicBezTo>
                  <a:cubicBezTo>
                    <a:pt x="4499" y="5112"/>
                    <a:pt x="4816" y="3240"/>
                    <a:pt x="4816" y="1252"/>
                  </a:cubicBezTo>
                  <a:cubicBezTo>
                    <a:pt x="4816" y="825"/>
                    <a:pt x="4799" y="409"/>
                    <a:pt x="4770" y="5"/>
                  </a:cubicBezTo>
                  <a:cubicBezTo>
                    <a:pt x="4715" y="5"/>
                    <a:pt x="4660" y="0"/>
                    <a:pt x="46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0"/>
            <p:cNvSpPr/>
            <p:nvPr/>
          </p:nvSpPr>
          <p:spPr>
            <a:xfrm>
              <a:off x="5433013" y="2720863"/>
              <a:ext cx="562675" cy="504350"/>
            </a:xfrm>
            <a:custGeom>
              <a:rect b="b" l="l" r="r" t="t"/>
              <a:pathLst>
                <a:path extrusionOk="0" h="20174" w="22507">
                  <a:moveTo>
                    <a:pt x="5628" y="1164"/>
                  </a:moveTo>
                  <a:cubicBezTo>
                    <a:pt x="5842" y="1164"/>
                    <a:pt x="6015" y="1339"/>
                    <a:pt x="6015" y="1553"/>
                  </a:cubicBezTo>
                  <a:cubicBezTo>
                    <a:pt x="6015" y="1767"/>
                    <a:pt x="5842" y="1940"/>
                    <a:pt x="5628" y="1940"/>
                  </a:cubicBezTo>
                  <a:cubicBezTo>
                    <a:pt x="5617" y="1940"/>
                    <a:pt x="5606" y="1940"/>
                    <a:pt x="5595" y="1940"/>
                  </a:cubicBezTo>
                  <a:cubicBezTo>
                    <a:pt x="5431" y="1940"/>
                    <a:pt x="5269" y="1956"/>
                    <a:pt x="5107" y="1983"/>
                  </a:cubicBezTo>
                  <a:cubicBezTo>
                    <a:pt x="5085" y="1988"/>
                    <a:pt x="5061" y="1990"/>
                    <a:pt x="5037" y="1990"/>
                  </a:cubicBezTo>
                  <a:cubicBezTo>
                    <a:pt x="4850" y="1990"/>
                    <a:pt x="4690" y="1857"/>
                    <a:pt x="4655" y="1675"/>
                  </a:cubicBezTo>
                  <a:lnTo>
                    <a:pt x="4657" y="1675"/>
                  </a:lnTo>
                  <a:cubicBezTo>
                    <a:pt x="4616" y="1464"/>
                    <a:pt x="4756" y="1262"/>
                    <a:pt x="4967" y="1224"/>
                  </a:cubicBezTo>
                  <a:cubicBezTo>
                    <a:pt x="5183" y="1183"/>
                    <a:pt x="5405" y="1164"/>
                    <a:pt x="5628" y="1164"/>
                  </a:cubicBezTo>
                  <a:close/>
                  <a:moveTo>
                    <a:pt x="3571" y="1816"/>
                  </a:moveTo>
                  <a:cubicBezTo>
                    <a:pt x="3693" y="1816"/>
                    <a:pt x="3813" y="1873"/>
                    <a:pt x="3888" y="1981"/>
                  </a:cubicBezTo>
                  <a:cubicBezTo>
                    <a:pt x="4013" y="2156"/>
                    <a:pt x="3970" y="2399"/>
                    <a:pt x="3797" y="2521"/>
                  </a:cubicBezTo>
                  <a:cubicBezTo>
                    <a:pt x="2668" y="3321"/>
                    <a:pt x="1937" y="4972"/>
                    <a:pt x="1937" y="6724"/>
                  </a:cubicBezTo>
                  <a:cubicBezTo>
                    <a:pt x="1937" y="6938"/>
                    <a:pt x="1764" y="7111"/>
                    <a:pt x="1550" y="7111"/>
                  </a:cubicBezTo>
                  <a:cubicBezTo>
                    <a:pt x="1336" y="7111"/>
                    <a:pt x="1163" y="6938"/>
                    <a:pt x="1163" y="6724"/>
                  </a:cubicBezTo>
                  <a:cubicBezTo>
                    <a:pt x="1163" y="4698"/>
                    <a:pt x="2000" y="2843"/>
                    <a:pt x="3348" y="1887"/>
                  </a:cubicBezTo>
                  <a:cubicBezTo>
                    <a:pt x="3416" y="1839"/>
                    <a:pt x="3494" y="1816"/>
                    <a:pt x="3571" y="1816"/>
                  </a:cubicBezTo>
                  <a:close/>
                  <a:moveTo>
                    <a:pt x="11256" y="4655"/>
                  </a:moveTo>
                  <a:cubicBezTo>
                    <a:pt x="14685" y="4655"/>
                    <a:pt x="17463" y="7435"/>
                    <a:pt x="17463" y="10862"/>
                  </a:cubicBezTo>
                  <a:cubicBezTo>
                    <a:pt x="17458" y="14289"/>
                    <a:pt x="14682" y="17066"/>
                    <a:pt x="11256" y="17069"/>
                  </a:cubicBezTo>
                  <a:cubicBezTo>
                    <a:pt x="7829" y="17069"/>
                    <a:pt x="5049" y="14291"/>
                    <a:pt x="5049" y="10862"/>
                  </a:cubicBezTo>
                  <a:cubicBezTo>
                    <a:pt x="5049" y="7435"/>
                    <a:pt x="7829" y="4655"/>
                    <a:pt x="11256" y="4655"/>
                  </a:cubicBezTo>
                  <a:close/>
                  <a:moveTo>
                    <a:pt x="5626" y="1"/>
                  </a:moveTo>
                  <a:cubicBezTo>
                    <a:pt x="2295" y="1"/>
                    <a:pt x="0" y="3108"/>
                    <a:pt x="0" y="6724"/>
                  </a:cubicBezTo>
                  <a:cubicBezTo>
                    <a:pt x="0" y="10912"/>
                    <a:pt x="3129" y="15867"/>
                    <a:pt x="11253" y="20173"/>
                  </a:cubicBezTo>
                  <a:cubicBezTo>
                    <a:pt x="19375" y="15867"/>
                    <a:pt x="22506" y="10912"/>
                    <a:pt x="22506" y="6724"/>
                  </a:cubicBezTo>
                  <a:cubicBezTo>
                    <a:pt x="22506" y="3108"/>
                    <a:pt x="20209" y="1"/>
                    <a:pt x="16881" y="1"/>
                  </a:cubicBezTo>
                  <a:cubicBezTo>
                    <a:pt x="13144" y="1"/>
                    <a:pt x="11256" y="3026"/>
                    <a:pt x="11256" y="3026"/>
                  </a:cubicBezTo>
                  <a:cubicBezTo>
                    <a:pt x="11256" y="3026"/>
                    <a:pt x="9362" y="1"/>
                    <a:pt x="56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0"/>
            <p:cNvSpPr/>
            <p:nvPr/>
          </p:nvSpPr>
          <p:spPr>
            <a:xfrm>
              <a:off x="5749488" y="2967713"/>
              <a:ext cx="78100" cy="155675"/>
            </a:xfrm>
            <a:custGeom>
              <a:rect b="b" l="l" r="r" t="t"/>
              <a:pathLst>
                <a:path extrusionOk="0" h="6227" w="3124">
                  <a:moveTo>
                    <a:pt x="752" y="0"/>
                  </a:moveTo>
                  <a:lnTo>
                    <a:pt x="752" y="0"/>
                  </a:lnTo>
                  <a:cubicBezTo>
                    <a:pt x="776" y="387"/>
                    <a:pt x="791" y="801"/>
                    <a:pt x="791" y="1223"/>
                  </a:cubicBezTo>
                  <a:cubicBezTo>
                    <a:pt x="829" y="2925"/>
                    <a:pt x="560" y="4621"/>
                    <a:pt x="0" y="6226"/>
                  </a:cubicBezTo>
                  <a:cubicBezTo>
                    <a:pt x="1278" y="5883"/>
                    <a:pt x="2389" y="5085"/>
                    <a:pt x="3124" y="3982"/>
                  </a:cubicBezTo>
                  <a:cubicBezTo>
                    <a:pt x="2115" y="3278"/>
                    <a:pt x="1454" y="1769"/>
                    <a:pt x="1423" y="41"/>
                  </a:cubicBezTo>
                  <a:cubicBezTo>
                    <a:pt x="1199" y="24"/>
                    <a:pt x="978" y="10"/>
                    <a:pt x="7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40"/>
          <p:cNvSpPr/>
          <p:nvPr/>
        </p:nvSpPr>
        <p:spPr>
          <a:xfrm>
            <a:off x="2439013" y="988775"/>
            <a:ext cx="4265965" cy="811852"/>
          </a:xfrm>
          <a:custGeom>
            <a:rect b="b" l="l" r="r" t="t"/>
            <a:pathLst>
              <a:path extrusionOk="0" h="2907" w="12767">
                <a:moveTo>
                  <a:pt x="0" y="1"/>
                </a:moveTo>
                <a:lnTo>
                  <a:pt x="739" y="1454"/>
                </a:lnTo>
                <a:lnTo>
                  <a:pt x="0" y="2907"/>
                </a:lnTo>
                <a:lnTo>
                  <a:pt x="12767" y="2907"/>
                </a:lnTo>
                <a:lnTo>
                  <a:pt x="12030" y="1454"/>
                </a:lnTo>
                <a:lnTo>
                  <a:pt x="12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txBox="1"/>
          <p:nvPr>
            <p:ph idx="4294967295" type="ctrTitle"/>
          </p:nvPr>
        </p:nvSpPr>
        <p:spPr>
          <a:xfrm>
            <a:off x="1638600" y="988774"/>
            <a:ext cx="5866800" cy="93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3327300" y="926350"/>
            <a:ext cx="5300100" cy="478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Description of project</a:t>
            </a:r>
            <a:endParaRPr/>
          </a:p>
        </p:txBody>
      </p:sp>
      <p:sp>
        <p:nvSpPr>
          <p:cNvPr id="331" name="Google Shape;331;p32"/>
          <p:cNvSpPr txBox="1"/>
          <p:nvPr>
            <p:ph idx="1" type="subTitle"/>
          </p:nvPr>
        </p:nvSpPr>
        <p:spPr>
          <a:xfrm>
            <a:off x="4642600" y="1404550"/>
            <a:ext cx="4055400" cy="282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Our project is an application where a user can attend listed events as well as browse through posted events. They can register to create an account as well as create a user profile. They have various ways where they can view events through filters and through a </a:t>
            </a:r>
            <a:r>
              <a:rPr lang="en"/>
              <a:t>calendar</a:t>
            </a:r>
            <a:r>
              <a:rPr lang="en"/>
              <a:t>.</a:t>
            </a:r>
            <a:endParaRPr/>
          </a:p>
          <a:p>
            <a:pPr indent="0" lvl="0" marL="0" rtl="0" algn="r">
              <a:spcBef>
                <a:spcPts val="0"/>
              </a:spcBef>
              <a:spcAft>
                <a:spcPts val="0"/>
              </a:spcAft>
              <a:buNone/>
            </a:pPr>
            <a:r>
              <a:rPr lang="en"/>
              <a:t> There is also an admin that can create events, manage events as well as manage users.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we decided which features to implement.</a:t>
            </a:r>
            <a:endParaRPr/>
          </a:p>
        </p:txBody>
      </p:sp>
      <p:sp>
        <p:nvSpPr>
          <p:cNvPr id="337" name="Google Shape;337;p33"/>
          <p:cNvSpPr txBox="1"/>
          <p:nvPr>
            <p:ph idx="1" type="subTitle"/>
          </p:nvPr>
        </p:nvSpPr>
        <p:spPr>
          <a:xfrm>
            <a:off x="713225" y="1158425"/>
            <a:ext cx="7420500" cy="34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p>
          <a:p>
            <a:pPr indent="-330200" lvl="0" marL="914400" rtl="0" algn="l">
              <a:spcBef>
                <a:spcPts val="1600"/>
              </a:spcBef>
              <a:spcAft>
                <a:spcPts val="0"/>
              </a:spcAft>
              <a:buClr>
                <a:schemeClr val="dk2"/>
              </a:buClr>
              <a:buSzPts val="1600"/>
              <a:buChar char="●"/>
            </a:pPr>
            <a:r>
              <a:rPr lang="en" sz="1600"/>
              <a:t>We did our research by looking at similar event buying apps and web applications to get an idea of what are the main features that we find amongst those platforms.</a:t>
            </a:r>
            <a:endParaRPr sz="1600"/>
          </a:p>
          <a:p>
            <a:pPr indent="-431800" lvl="0" marL="914400" rtl="0" algn="l">
              <a:spcBef>
                <a:spcPts val="0"/>
              </a:spcBef>
              <a:spcAft>
                <a:spcPts val="0"/>
              </a:spcAft>
              <a:buClr>
                <a:srgbClr val="24598B"/>
              </a:buClr>
              <a:buSzPts val="3200"/>
              <a:buChar char="●"/>
            </a:pPr>
            <a:r>
              <a:rPr lang="en" sz="1600"/>
              <a:t>Example: A calendar, List of attendees, event listing by filters.</a:t>
            </a:r>
            <a:endParaRPr sz="1600"/>
          </a:p>
          <a:p>
            <a:pPr indent="0" lvl="0" marL="914400" rtl="0" algn="l">
              <a:spcBef>
                <a:spcPts val="0"/>
              </a:spcBef>
              <a:spcAft>
                <a:spcPts val="0"/>
              </a:spcAft>
              <a:buNone/>
            </a:pPr>
            <a:r>
              <a:t/>
            </a:r>
            <a:endParaRPr sz="1600"/>
          </a:p>
          <a:p>
            <a:pPr indent="-330200" lvl="0" marL="914400" rtl="0" algn="l">
              <a:spcBef>
                <a:spcPts val="0"/>
              </a:spcBef>
              <a:spcAft>
                <a:spcPts val="0"/>
              </a:spcAft>
              <a:buClr>
                <a:schemeClr val="dk2"/>
              </a:buClr>
              <a:buSzPts val="1600"/>
              <a:buChar char="●"/>
            </a:pPr>
            <a:r>
              <a:rPr lang="en" sz="1600"/>
              <a:t>We put in the position of a user’s perspective and an admin’s perspective to find what are the roles that are exclusive to them to then decide proper features to implement. </a:t>
            </a:r>
            <a:endParaRPr sz="1600"/>
          </a:p>
          <a:p>
            <a:pPr indent="-431800" lvl="0" marL="914400" rtl="0" algn="l">
              <a:spcBef>
                <a:spcPts val="0"/>
              </a:spcBef>
              <a:spcAft>
                <a:spcPts val="0"/>
              </a:spcAft>
              <a:buClr>
                <a:srgbClr val="24598B"/>
              </a:buClr>
              <a:buSzPts val="3200"/>
              <a:buChar char="●"/>
            </a:pPr>
            <a:r>
              <a:rPr lang="en" sz="1600"/>
              <a:t>Example: User registration, log in, log out, admin login, admin being to manage the application</a:t>
            </a:r>
            <a:endParaRPr sz="1600"/>
          </a:p>
          <a:p>
            <a:pPr indent="0" lvl="0" marL="914400" rtl="0" algn="l">
              <a:spcBef>
                <a:spcPts val="0"/>
              </a:spcBef>
              <a:spcAft>
                <a:spcPts val="0"/>
              </a:spcAft>
              <a:buNone/>
            </a:pPr>
            <a:r>
              <a:t/>
            </a:r>
            <a:endParaRPr sz="1600"/>
          </a:p>
          <a:p>
            <a:pPr indent="-304800" lvl="0" marL="914400" rtl="0" algn="l">
              <a:spcBef>
                <a:spcPts val="0"/>
              </a:spcBef>
              <a:spcAft>
                <a:spcPts val="0"/>
              </a:spcAft>
              <a:buClr>
                <a:schemeClr val="dk2"/>
              </a:buClr>
              <a:buSzPts val="1200"/>
              <a:buChar char="●"/>
            </a:pPr>
            <a:r>
              <a:t/>
            </a:r>
            <a:endParaRPr sz="1200"/>
          </a:p>
          <a:p>
            <a:pPr indent="-304800" lvl="0" marL="914400" rtl="0" algn="l">
              <a:spcBef>
                <a:spcPts val="0"/>
              </a:spcBef>
              <a:spcAft>
                <a:spcPts val="0"/>
              </a:spcAft>
              <a:buClr>
                <a:schemeClr val="dk2"/>
              </a:buClr>
              <a:buSzPts val="1200"/>
              <a:buChar char="●"/>
            </a:pPr>
            <a:r>
              <a:t/>
            </a:r>
            <a:endParaRPr sz="1200"/>
          </a:p>
          <a:p>
            <a:pPr indent="0" lvl="0" marL="45720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grpSp>
        <p:nvGrpSpPr>
          <p:cNvPr id="338" name="Google Shape;338;p33"/>
          <p:cNvGrpSpPr/>
          <p:nvPr/>
        </p:nvGrpSpPr>
        <p:grpSpPr>
          <a:xfrm>
            <a:off x="8011261" y="3704566"/>
            <a:ext cx="836311" cy="1207067"/>
            <a:chOff x="1423345" y="1562785"/>
            <a:chExt cx="420743" cy="669626"/>
          </a:xfrm>
        </p:grpSpPr>
        <p:sp>
          <p:nvSpPr>
            <p:cNvPr id="339" name="Google Shape;339;p33"/>
            <p:cNvSpPr/>
            <p:nvPr/>
          </p:nvSpPr>
          <p:spPr>
            <a:xfrm>
              <a:off x="1423345" y="1606359"/>
              <a:ext cx="420743" cy="626052"/>
            </a:xfrm>
            <a:custGeom>
              <a:rect b="b" l="l" r="r" t="t"/>
              <a:pathLst>
                <a:path extrusionOk="0" h="8224" w="5527">
                  <a:moveTo>
                    <a:pt x="851" y="1091"/>
                  </a:moveTo>
                  <a:cubicBezTo>
                    <a:pt x="871" y="1091"/>
                    <a:pt x="920" y="1101"/>
                    <a:pt x="941" y="1101"/>
                  </a:cubicBezTo>
                  <a:cubicBezTo>
                    <a:pt x="944" y="1101"/>
                    <a:pt x="946" y="1101"/>
                    <a:pt x="948" y="1101"/>
                  </a:cubicBezTo>
                  <a:cubicBezTo>
                    <a:pt x="949" y="1100"/>
                    <a:pt x="949" y="1100"/>
                    <a:pt x="950" y="1100"/>
                  </a:cubicBezTo>
                  <a:cubicBezTo>
                    <a:pt x="955" y="1100"/>
                    <a:pt x="881" y="1134"/>
                    <a:pt x="857" y="1136"/>
                  </a:cubicBezTo>
                  <a:cubicBezTo>
                    <a:pt x="831" y="1137"/>
                    <a:pt x="815" y="1140"/>
                    <a:pt x="801" y="1144"/>
                  </a:cubicBezTo>
                  <a:cubicBezTo>
                    <a:pt x="800" y="1145"/>
                    <a:pt x="799" y="1145"/>
                    <a:pt x="798" y="1145"/>
                  </a:cubicBezTo>
                  <a:cubicBezTo>
                    <a:pt x="785" y="1145"/>
                    <a:pt x="781" y="1119"/>
                    <a:pt x="766" y="1118"/>
                  </a:cubicBezTo>
                  <a:cubicBezTo>
                    <a:pt x="766" y="1118"/>
                    <a:pt x="831" y="1098"/>
                    <a:pt x="843" y="1092"/>
                  </a:cubicBezTo>
                  <a:cubicBezTo>
                    <a:pt x="844" y="1091"/>
                    <a:pt x="847" y="1091"/>
                    <a:pt x="851" y="1091"/>
                  </a:cubicBezTo>
                  <a:close/>
                  <a:moveTo>
                    <a:pt x="1081" y="1187"/>
                  </a:moveTo>
                  <a:cubicBezTo>
                    <a:pt x="1089" y="1187"/>
                    <a:pt x="1096" y="1187"/>
                    <a:pt x="1101" y="1188"/>
                  </a:cubicBezTo>
                  <a:cubicBezTo>
                    <a:pt x="1128" y="1195"/>
                    <a:pt x="1236" y="1262"/>
                    <a:pt x="1271" y="1264"/>
                  </a:cubicBezTo>
                  <a:cubicBezTo>
                    <a:pt x="1303" y="1265"/>
                    <a:pt x="1407" y="1301"/>
                    <a:pt x="1445" y="1301"/>
                  </a:cubicBezTo>
                  <a:cubicBezTo>
                    <a:pt x="1449" y="1301"/>
                    <a:pt x="1452" y="1301"/>
                    <a:pt x="1455" y="1300"/>
                  </a:cubicBezTo>
                  <a:cubicBezTo>
                    <a:pt x="1461" y="1299"/>
                    <a:pt x="1468" y="1298"/>
                    <a:pt x="1476" y="1298"/>
                  </a:cubicBezTo>
                  <a:cubicBezTo>
                    <a:pt x="1501" y="1298"/>
                    <a:pt x="1531" y="1306"/>
                    <a:pt x="1539" y="1316"/>
                  </a:cubicBezTo>
                  <a:cubicBezTo>
                    <a:pt x="1539" y="1316"/>
                    <a:pt x="1798" y="1507"/>
                    <a:pt x="1844" y="1532"/>
                  </a:cubicBezTo>
                  <a:cubicBezTo>
                    <a:pt x="1888" y="1556"/>
                    <a:pt x="1955" y="1630"/>
                    <a:pt x="1964" y="1630"/>
                  </a:cubicBezTo>
                  <a:cubicBezTo>
                    <a:pt x="1964" y="1630"/>
                    <a:pt x="1964" y="1629"/>
                    <a:pt x="1964" y="1629"/>
                  </a:cubicBezTo>
                  <a:lnTo>
                    <a:pt x="1964" y="1629"/>
                  </a:lnTo>
                  <a:cubicBezTo>
                    <a:pt x="1957" y="1632"/>
                    <a:pt x="1879" y="1663"/>
                    <a:pt x="1825" y="1678"/>
                  </a:cubicBezTo>
                  <a:cubicBezTo>
                    <a:pt x="1812" y="1681"/>
                    <a:pt x="1799" y="1682"/>
                    <a:pt x="1786" y="1682"/>
                  </a:cubicBezTo>
                  <a:cubicBezTo>
                    <a:pt x="1737" y="1682"/>
                    <a:pt x="1686" y="1661"/>
                    <a:pt x="1648" y="1632"/>
                  </a:cubicBezTo>
                  <a:cubicBezTo>
                    <a:pt x="1600" y="1594"/>
                    <a:pt x="1407" y="1504"/>
                    <a:pt x="1353" y="1485"/>
                  </a:cubicBezTo>
                  <a:cubicBezTo>
                    <a:pt x="1300" y="1468"/>
                    <a:pt x="1090" y="1350"/>
                    <a:pt x="1040" y="1326"/>
                  </a:cubicBezTo>
                  <a:cubicBezTo>
                    <a:pt x="989" y="1303"/>
                    <a:pt x="884" y="1223"/>
                    <a:pt x="865" y="1213"/>
                  </a:cubicBezTo>
                  <a:cubicBezTo>
                    <a:pt x="847" y="1204"/>
                    <a:pt x="936" y="1208"/>
                    <a:pt x="956" y="1203"/>
                  </a:cubicBezTo>
                  <a:cubicBezTo>
                    <a:pt x="976" y="1197"/>
                    <a:pt x="1042" y="1187"/>
                    <a:pt x="1081" y="1187"/>
                  </a:cubicBezTo>
                  <a:close/>
                  <a:moveTo>
                    <a:pt x="574" y="1"/>
                  </a:moveTo>
                  <a:cubicBezTo>
                    <a:pt x="441" y="1"/>
                    <a:pt x="313" y="43"/>
                    <a:pt x="225" y="120"/>
                  </a:cubicBezTo>
                  <a:cubicBezTo>
                    <a:pt x="26" y="299"/>
                    <a:pt x="1" y="483"/>
                    <a:pt x="15" y="658"/>
                  </a:cubicBezTo>
                  <a:cubicBezTo>
                    <a:pt x="33" y="830"/>
                    <a:pt x="157" y="954"/>
                    <a:pt x="157" y="961"/>
                  </a:cubicBezTo>
                  <a:cubicBezTo>
                    <a:pt x="152" y="965"/>
                    <a:pt x="158" y="980"/>
                    <a:pt x="183" y="1010"/>
                  </a:cubicBezTo>
                  <a:cubicBezTo>
                    <a:pt x="209" y="1039"/>
                    <a:pt x="284" y="1077"/>
                    <a:pt x="301" y="1077"/>
                  </a:cubicBezTo>
                  <a:cubicBezTo>
                    <a:pt x="302" y="1077"/>
                    <a:pt x="302" y="1077"/>
                    <a:pt x="302" y="1077"/>
                  </a:cubicBezTo>
                  <a:cubicBezTo>
                    <a:pt x="320" y="1077"/>
                    <a:pt x="381" y="1128"/>
                    <a:pt x="406" y="1156"/>
                  </a:cubicBezTo>
                  <a:cubicBezTo>
                    <a:pt x="431" y="1182"/>
                    <a:pt x="489" y="1224"/>
                    <a:pt x="518" y="1249"/>
                  </a:cubicBezTo>
                  <a:cubicBezTo>
                    <a:pt x="549" y="1274"/>
                    <a:pt x="661" y="1357"/>
                    <a:pt x="693" y="1375"/>
                  </a:cubicBezTo>
                  <a:cubicBezTo>
                    <a:pt x="723" y="1393"/>
                    <a:pt x="809" y="1474"/>
                    <a:pt x="853" y="1520"/>
                  </a:cubicBezTo>
                  <a:cubicBezTo>
                    <a:pt x="898" y="1567"/>
                    <a:pt x="1076" y="1702"/>
                    <a:pt x="1143" y="1761"/>
                  </a:cubicBezTo>
                  <a:cubicBezTo>
                    <a:pt x="1211" y="1817"/>
                    <a:pt x="1450" y="1973"/>
                    <a:pt x="1536" y="2023"/>
                  </a:cubicBezTo>
                  <a:cubicBezTo>
                    <a:pt x="1591" y="2055"/>
                    <a:pt x="1630" y="2059"/>
                    <a:pt x="1662" y="2059"/>
                  </a:cubicBezTo>
                  <a:cubicBezTo>
                    <a:pt x="1674" y="2059"/>
                    <a:pt x="1685" y="2059"/>
                    <a:pt x="1697" y="2059"/>
                  </a:cubicBezTo>
                  <a:cubicBezTo>
                    <a:pt x="1701" y="2059"/>
                    <a:pt x="1705" y="2059"/>
                    <a:pt x="1710" y="2059"/>
                  </a:cubicBezTo>
                  <a:cubicBezTo>
                    <a:pt x="1752" y="2062"/>
                    <a:pt x="2039" y="2062"/>
                    <a:pt x="2166" y="2065"/>
                  </a:cubicBezTo>
                  <a:cubicBezTo>
                    <a:pt x="2173" y="2065"/>
                    <a:pt x="2182" y="2065"/>
                    <a:pt x="2190" y="2065"/>
                  </a:cubicBezTo>
                  <a:cubicBezTo>
                    <a:pt x="2326" y="2065"/>
                    <a:pt x="2576" y="2045"/>
                    <a:pt x="2616" y="2031"/>
                  </a:cubicBezTo>
                  <a:cubicBezTo>
                    <a:pt x="2647" y="2022"/>
                    <a:pt x="2721" y="2003"/>
                    <a:pt x="2760" y="2003"/>
                  </a:cubicBezTo>
                  <a:cubicBezTo>
                    <a:pt x="2773" y="2003"/>
                    <a:pt x="2783" y="2005"/>
                    <a:pt x="2785" y="2011"/>
                  </a:cubicBezTo>
                  <a:cubicBezTo>
                    <a:pt x="2790" y="2031"/>
                    <a:pt x="2798" y="2036"/>
                    <a:pt x="2811" y="2052"/>
                  </a:cubicBezTo>
                  <a:cubicBezTo>
                    <a:pt x="2824" y="2069"/>
                    <a:pt x="2840" y="2115"/>
                    <a:pt x="2862" y="2173"/>
                  </a:cubicBezTo>
                  <a:cubicBezTo>
                    <a:pt x="2884" y="2230"/>
                    <a:pt x="2986" y="2554"/>
                    <a:pt x="2997" y="2591"/>
                  </a:cubicBezTo>
                  <a:cubicBezTo>
                    <a:pt x="3008" y="2627"/>
                    <a:pt x="3041" y="2924"/>
                    <a:pt x="3034" y="2943"/>
                  </a:cubicBezTo>
                  <a:cubicBezTo>
                    <a:pt x="3025" y="2962"/>
                    <a:pt x="3044" y="2967"/>
                    <a:pt x="3059" y="3015"/>
                  </a:cubicBezTo>
                  <a:cubicBezTo>
                    <a:pt x="3073" y="3063"/>
                    <a:pt x="3041" y="3292"/>
                    <a:pt x="3012" y="3357"/>
                  </a:cubicBezTo>
                  <a:cubicBezTo>
                    <a:pt x="2984" y="3421"/>
                    <a:pt x="3063" y="3493"/>
                    <a:pt x="3105" y="3522"/>
                  </a:cubicBezTo>
                  <a:cubicBezTo>
                    <a:pt x="3136" y="3545"/>
                    <a:pt x="3113" y="3568"/>
                    <a:pt x="3077" y="3568"/>
                  </a:cubicBezTo>
                  <a:cubicBezTo>
                    <a:pt x="3065" y="3568"/>
                    <a:pt x="3051" y="3565"/>
                    <a:pt x="3038" y="3560"/>
                  </a:cubicBezTo>
                  <a:cubicBezTo>
                    <a:pt x="3036" y="3559"/>
                    <a:pt x="3033" y="3558"/>
                    <a:pt x="3031" y="3558"/>
                  </a:cubicBezTo>
                  <a:cubicBezTo>
                    <a:pt x="2978" y="3558"/>
                    <a:pt x="2943" y="3786"/>
                    <a:pt x="2933" y="3820"/>
                  </a:cubicBezTo>
                  <a:cubicBezTo>
                    <a:pt x="2923" y="3858"/>
                    <a:pt x="2772" y="3877"/>
                    <a:pt x="2715" y="3895"/>
                  </a:cubicBezTo>
                  <a:cubicBezTo>
                    <a:pt x="2658" y="3911"/>
                    <a:pt x="2474" y="4099"/>
                    <a:pt x="2460" y="4133"/>
                  </a:cubicBezTo>
                  <a:cubicBezTo>
                    <a:pt x="2444" y="4168"/>
                    <a:pt x="2335" y="4291"/>
                    <a:pt x="2286" y="4321"/>
                  </a:cubicBezTo>
                  <a:cubicBezTo>
                    <a:pt x="2238" y="4353"/>
                    <a:pt x="2279" y="4394"/>
                    <a:pt x="2279" y="4394"/>
                  </a:cubicBezTo>
                  <a:cubicBezTo>
                    <a:pt x="2279" y="4394"/>
                    <a:pt x="2155" y="4553"/>
                    <a:pt x="2103" y="4632"/>
                  </a:cubicBezTo>
                  <a:cubicBezTo>
                    <a:pt x="2050" y="4710"/>
                    <a:pt x="1973" y="4933"/>
                    <a:pt x="1975" y="4999"/>
                  </a:cubicBezTo>
                  <a:cubicBezTo>
                    <a:pt x="1978" y="5064"/>
                    <a:pt x="2072" y="5236"/>
                    <a:pt x="2109" y="5350"/>
                  </a:cubicBezTo>
                  <a:cubicBezTo>
                    <a:pt x="2144" y="5463"/>
                    <a:pt x="2253" y="5632"/>
                    <a:pt x="2291" y="5685"/>
                  </a:cubicBezTo>
                  <a:cubicBezTo>
                    <a:pt x="2326" y="5739"/>
                    <a:pt x="2504" y="5915"/>
                    <a:pt x="2550" y="5966"/>
                  </a:cubicBezTo>
                  <a:cubicBezTo>
                    <a:pt x="2597" y="6018"/>
                    <a:pt x="2689" y="6173"/>
                    <a:pt x="2700" y="6193"/>
                  </a:cubicBezTo>
                  <a:cubicBezTo>
                    <a:pt x="2713" y="6214"/>
                    <a:pt x="2707" y="6215"/>
                    <a:pt x="2691" y="6230"/>
                  </a:cubicBezTo>
                  <a:cubicBezTo>
                    <a:pt x="2675" y="6244"/>
                    <a:pt x="2683" y="6266"/>
                    <a:pt x="2672" y="6278"/>
                  </a:cubicBezTo>
                  <a:cubicBezTo>
                    <a:pt x="2661" y="6289"/>
                    <a:pt x="2638" y="6327"/>
                    <a:pt x="2635" y="6352"/>
                  </a:cubicBezTo>
                  <a:cubicBezTo>
                    <a:pt x="2632" y="6377"/>
                    <a:pt x="2493" y="6562"/>
                    <a:pt x="2483" y="6608"/>
                  </a:cubicBezTo>
                  <a:cubicBezTo>
                    <a:pt x="2473" y="6654"/>
                    <a:pt x="2444" y="6723"/>
                    <a:pt x="2358" y="6786"/>
                  </a:cubicBezTo>
                  <a:cubicBezTo>
                    <a:pt x="2269" y="6849"/>
                    <a:pt x="2164" y="7048"/>
                    <a:pt x="2164" y="7104"/>
                  </a:cubicBezTo>
                  <a:cubicBezTo>
                    <a:pt x="2163" y="7160"/>
                    <a:pt x="2240" y="7193"/>
                    <a:pt x="2361" y="7200"/>
                  </a:cubicBezTo>
                  <a:cubicBezTo>
                    <a:pt x="2366" y="7200"/>
                    <a:pt x="2372" y="7200"/>
                    <a:pt x="2378" y="7200"/>
                  </a:cubicBezTo>
                  <a:cubicBezTo>
                    <a:pt x="2499" y="7200"/>
                    <a:pt x="2676" y="7119"/>
                    <a:pt x="2779" y="7044"/>
                  </a:cubicBezTo>
                  <a:cubicBezTo>
                    <a:pt x="2885" y="6964"/>
                    <a:pt x="2967" y="6807"/>
                    <a:pt x="3000" y="6782"/>
                  </a:cubicBezTo>
                  <a:cubicBezTo>
                    <a:pt x="3035" y="6757"/>
                    <a:pt x="3182" y="6740"/>
                    <a:pt x="3274" y="6686"/>
                  </a:cubicBezTo>
                  <a:cubicBezTo>
                    <a:pt x="3366" y="6630"/>
                    <a:pt x="3401" y="6528"/>
                    <a:pt x="3391" y="6455"/>
                  </a:cubicBezTo>
                  <a:cubicBezTo>
                    <a:pt x="3379" y="6383"/>
                    <a:pt x="3227" y="6168"/>
                    <a:pt x="3198" y="6134"/>
                  </a:cubicBezTo>
                  <a:cubicBezTo>
                    <a:pt x="3169" y="6099"/>
                    <a:pt x="3080" y="6072"/>
                    <a:pt x="3061" y="6069"/>
                  </a:cubicBezTo>
                  <a:cubicBezTo>
                    <a:pt x="3042" y="6068"/>
                    <a:pt x="2968" y="5924"/>
                    <a:pt x="2948" y="5882"/>
                  </a:cubicBezTo>
                  <a:cubicBezTo>
                    <a:pt x="2927" y="5839"/>
                    <a:pt x="2871" y="5708"/>
                    <a:pt x="2868" y="5675"/>
                  </a:cubicBezTo>
                  <a:cubicBezTo>
                    <a:pt x="2866" y="5643"/>
                    <a:pt x="2857" y="5554"/>
                    <a:pt x="2828" y="5449"/>
                  </a:cubicBezTo>
                  <a:cubicBezTo>
                    <a:pt x="2798" y="5344"/>
                    <a:pt x="2689" y="5210"/>
                    <a:pt x="2658" y="5172"/>
                  </a:cubicBezTo>
                  <a:cubicBezTo>
                    <a:pt x="2627" y="5133"/>
                    <a:pt x="2581" y="5077"/>
                    <a:pt x="2610" y="5067"/>
                  </a:cubicBezTo>
                  <a:cubicBezTo>
                    <a:pt x="2639" y="5058"/>
                    <a:pt x="2709" y="4991"/>
                    <a:pt x="2737" y="4983"/>
                  </a:cubicBezTo>
                  <a:cubicBezTo>
                    <a:pt x="2742" y="4981"/>
                    <a:pt x="2746" y="4980"/>
                    <a:pt x="2750" y="4980"/>
                  </a:cubicBezTo>
                  <a:cubicBezTo>
                    <a:pt x="2766" y="4980"/>
                    <a:pt x="2772" y="4993"/>
                    <a:pt x="2788" y="4997"/>
                  </a:cubicBezTo>
                  <a:cubicBezTo>
                    <a:pt x="2805" y="5005"/>
                    <a:pt x="2825" y="5038"/>
                    <a:pt x="2872" y="5063"/>
                  </a:cubicBezTo>
                  <a:cubicBezTo>
                    <a:pt x="2888" y="5072"/>
                    <a:pt x="2911" y="5076"/>
                    <a:pt x="2936" y="5076"/>
                  </a:cubicBezTo>
                  <a:cubicBezTo>
                    <a:pt x="2984" y="5076"/>
                    <a:pt x="3039" y="5064"/>
                    <a:pt x="3070" y="5054"/>
                  </a:cubicBezTo>
                  <a:cubicBezTo>
                    <a:pt x="3118" y="5040"/>
                    <a:pt x="3261" y="4939"/>
                    <a:pt x="3316" y="4920"/>
                  </a:cubicBezTo>
                  <a:cubicBezTo>
                    <a:pt x="3325" y="4917"/>
                    <a:pt x="3333" y="4916"/>
                    <a:pt x="3340" y="4916"/>
                  </a:cubicBezTo>
                  <a:cubicBezTo>
                    <a:pt x="3377" y="4916"/>
                    <a:pt x="3386" y="4957"/>
                    <a:pt x="3402" y="4986"/>
                  </a:cubicBezTo>
                  <a:cubicBezTo>
                    <a:pt x="3421" y="5021"/>
                    <a:pt x="3421" y="5050"/>
                    <a:pt x="3424" y="5114"/>
                  </a:cubicBezTo>
                  <a:cubicBezTo>
                    <a:pt x="3426" y="5178"/>
                    <a:pt x="3622" y="5341"/>
                    <a:pt x="3646" y="5395"/>
                  </a:cubicBezTo>
                  <a:cubicBezTo>
                    <a:pt x="3667" y="5447"/>
                    <a:pt x="3654" y="5469"/>
                    <a:pt x="3637" y="5510"/>
                  </a:cubicBezTo>
                  <a:cubicBezTo>
                    <a:pt x="3619" y="5551"/>
                    <a:pt x="3657" y="5576"/>
                    <a:pt x="3673" y="5590"/>
                  </a:cubicBezTo>
                  <a:cubicBezTo>
                    <a:pt x="3691" y="5606"/>
                    <a:pt x="3739" y="5816"/>
                    <a:pt x="3755" y="5890"/>
                  </a:cubicBezTo>
                  <a:cubicBezTo>
                    <a:pt x="3769" y="5963"/>
                    <a:pt x="3871" y="6005"/>
                    <a:pt x="3889" y="6049"/>
                  </a:cubicBezTo>
                  <a:cubicBezTo>
                    <a:pt x="3906" y="6091"/>
                    <a:pt x="3992" y="6252"/>
                    <a:pt x="4032" y="6346"/>
                  </a:cubicBezTo>
                  <a:cubicBezTo>
                    <a:pt x="4071" y="6441"/>
                    <a:pt x="4268" y="6575"/>
                    <a:pt x="4297" y="6598"/>
                  </a:cubicBezTo>
                  <a:cubicBezTo>
                    <a:pt x="4326" y="6620"/>
                    <a:pt x="4547" y="6922"/>
                    <a:pt x="4608" y="6996"/>
                  </a:cubicBezTo>
                  <a:cubicBezTo>
                    <a:pt x="4668" y="7070"/>
                    <a:pt x="4791" y="7219"/>
                    <a:pt x="4804" y="7245"/>
                  </a:cubicBezTo>
                  <a:cubicBezTo>
                    <a:pt x="4815" y="7271"/>
                    <a:pt x="4823" y="7297"/>
                    <a:pt x="4808" y="7308"/>
                  </a:cubicBezTo>
                  <a:cubicBezTo>
                    <a:pt x="4792" y="7319"/>
                    <a:pt x="4812" y="7344"/>
                    <a:pt x="4815" y="7356"/>
                  </a:cubicBezTo>
                  <a:cubicBezTo>
                    <a:pt x="4820" y="7366"/>
                    <a:pt x="4796" y="7424"/>
                    <a:pt x="4776" y="7456"/>
                  </a:cubicBezTo>
                  <a:cubicBezTo>
                    <a:pt x="4757" y="7488"/>
                    <a:pt x="4775" y="7522"/>
                    <a:pt x="4814" y="7551"/>
                  </a:cubicBezTo>
                  <a:cubicBezTo>
                    <a:pt x="4853" y="7579"/>
                    <a:pt x="4856" y="7596"/>
                    <a:pt x="4875" y="7670"/>
                  </a:cubicBezTo>
                  <a:cubicBezTo>
                    <a:pt x="4894" y="7745"/>
                    <a:pt x="4868" y="7970"/>
                    <a:pt x="4897" y="8104"/>
                  </a:cubicBezTo>
                  <a:cubicBezTo>
                    <a:pt x="4915" y="8187"/>
                    <a:pt x="4970" y="8224"/>
                    <a:pt x="5044" y="8224"/>
                  </a:cubicBezTo>
                  <a:cubicBezTo>
                    <a:pt x="5090" y="8224"/>
                    <a:pt x="5143" y="8209"/>
                    <a:pt x="5200" y="8183"/>
                  </a:cubicBezTo>
                  <a:cubicBezTo>
                    <a:pt x="5347" y="8115"/>
                    <a:pt x="5408" y="7912"/>
                    <a:pt x="5434" y="7791"/>
                  </a:cubicBezTo>
                  <a:cubicBezTo>
                    <a:pt x="5462" y="7670"/>
                    <a:pt x="5421" y="7501"/>
                    <a:pt x="5421" y="7485"/>
                  </a:cubicBezTo>
                  <a:cubicBezTo>
                    <a:pt x="5420" y="7471"/>
                    <a:pt x="5456" y="7380"/>
                    <a:pt x="5480" y="7345"/>
                  </a:cubicBezTo>
                  <a:cubicBezTo>
                    <a:pt x="5503" y="7311"/>
                    <a:pt x="5517" y="7254"/>
                    <a:pt x="5522" y="7155"/>
                  </a:cubicBezTo>
                  <a:cubicBezTo>
                    <a:pt x="5526" y="7059"/>
                    <a:pt x="5430" y="7016"/>
                    <a:pt x="5328" y="6993"/>
                  </a:cubicBezTo>
                  <a:cubicBezTo>
                    <a:pt x="5276" y="6981"/>
                    <a:pt x="5210" y="6975"/>
                    <a:pt x="5164" y="6975"/>
                  </a:cubicBezTo>
                  <a:cubicBezTo>
                    <a:pt x="5135" y="6975"/>
                    <a:pt x="5114" y="6977"/>
                    <a:pt x="5110" y="6981"/>
                  </a:cubicBezTo>
                  <a:cubicBezTo>
                    <a:pt x="5105" y="6987"/>
                    <a:pt x="5092" y="6992"/>
                    <a:pt x="5079" y="6992"/>
                  </a:cubicBezTo>
                  <a:cubicBezTo>
                    <a:pt x="5066" y="6992"/>
                    <a:pt x="5051" y="6987"/>
                    <a:pt x="5044" y="6970"/>
                  </a:cubicBezTo>
                  <a:cubicBezTo>
                    <a:pt x="5029" y="6936"/>
                    <a:pt x="4948" y="6662"/>
                    <a:pt x="4916" y="6568"/>
                  </a:cubicBezTo>
                  <a:cubicBezTo>
                    <a:pt x="4884" y="6473"/>
                    <a:pt x="4792" y="6355"/>
                    <a:pt x="4731" y="6310"/>
                  </a:cubicBezTo>
                  <a:cubicBezTo>
                    <a:pt x="4671" y="6263"/>
                    <a:pt x="4552" y="6142"/>
                    <a:pt x="4530" y="6116"/>
                  </a:cubicBezTo>
                  <a:cubicBezTo>
                    <a:pt x="4511" y="6090"/>
                    <a:pt x="4493" y="6016"/>
                    <a:pt x="4489" y="5988"/>
                  </a:cubicBezTo>
                  <a:cubicBezTo>
                    <a:pt x="4485" y="5962"/>
                    <a:pt x="4489" y="5908"/>
                    <a:pt x="4495" y="5908"/>
                  </a:cubicBezTo>
                  <a:cubicBezTo>
                    <a:pt x="4501" y="5908"/>
                    <a:pt x="4511" y="5898"/>
                    <a:pt x="4506" y="5874"/>
                  </a:cubicBezTo>
                  <a:cubicBezTo>
                    <a:pt x="4501" y="5852"/>
                    <a:pt x="4512" y="5549"/>
                    <a:pt x="4527" y="5487"/>
                  </a:cubicBezTo>
                  <a:cubicBezTo>
                    <a:pt x="4541" y="5424"/>
                    <a:pt x="4543" y="5038"/>
                    <a:pt x="4568" y="4933"/>
                  </a:cubicBezTo>
                  <a:cubicBezTo>
                    <a:pt x="4591" y="4827"/>
                    <a:pt x="4544" y="4677"/>
                    <a:pt x="4533" y="4629"/>
                  </a:cubicBezTo>
                  <a:cubicBezTo>
                    <a:pt x="4522" y="4581"/>
                    <a:pt x="4563" y="4358"/>
                    <a:pt x="4573" y="4291"/>
                  </a:cubicBezTo>
                  <a:cubicBezTo>
                    <a:pt x="4582" y="4224"/>
                    <a:pt x="4537" y="4061"/>
                    <a:pt x="4530" y="4042"/>
                  </a:cubicBezTo>
                  <a:cubicBezTo>
                    <a:pt x="4525" y="4024"/>
                    <a:pt x="4541" y="4036"/>
                    <a:pt x="4608" y="4023"/>
                  </a:cubicBezTo>
                  <a:cubicBezTo>
                    <a:pt x="4677" y="4010"/>
                    <a:pt x="4744" y="3957"/>
                    <a:pt x="4770" y="3880"/>
                  </a:cubicBezTo>
                  <a:cubicBezTo>
                    <a:pt x="4796" y="3804"/>
                    <a:pt x="4712" y="3682"/>
                    <a:pt x="4700" y="3629"/>
                  </a:cubicBezTo>
                  <a:cubicBezTo>
                    <a:pt x="4690" y="3580"/>
                    <a:pt x="4522" y="3286"/>
                    <a:pt x="4492" y="3251"/>
                  </a:cubicBezTo>
                  <a:cubicBezTo>
                    <a:pt x="4463" y="3216"/>
                    <a:pt x="4437" y="3153"/>
                    <a:pt x="4447" y="3133"/>
                  </a:cubicBezTo>
                  <a:cubicBezTo>
                    <a:pt x="4455" y="3111"/>
                    <a:pt x="4458" y="2971"/>
                    <a:pt x="4451" y="2946"/>
                  </a:cubicBezTo>
                  <a:cubicBezTo>
                    <a:pt x="4444" y="2923"/>
                    <a:pt x="4450" y="2782"/>
                    <a:pt x="4461" y="2757"/>
                  </a:cubicBezTo>
                  <a:cubicBezTo>
                    <a:pt x="4472" y="2731"/>
                    <a:pt x="4480" y="2605"/>
                    <a:pt x="4479" y="2530"/>
                  </a:cubicBezTo>
                  <a:cubicBezTo>
                    <a:pt x="4477" y="2454"/>
                    <a:pt x="4352" y="2154"/>
                    <a:pt x="4343" y="2090"/>
                  </a:cubicBezTo>
                  <a:cubicBezTo>
                    <a:pt x="4333" y="2024"/>
                    <a:pt x="4259" y="1819"/>
                    <a:pt x="4189" y="1663"/>
                  </a:cubicBezTo>
                  <a:cubicBezTo>
                    <a:pt x="4119" y="1507"/>
                    <a:pt x="3915" y="1393"/>
                    <a:pt x="3915" y="1393"/>
                  </a:cubicBezTo>
                  <a:cubicBezTo>
                    <a:pt x="3914" y="1394"/>
                    <a:pt x="3913" y="1394"/>
                    <a:pt x="3912" y="1394"/>
                  </a:cubicBezTo>
                  <a:cubicBezTo>
                    <a:pt x="3901" y="1394"/>
                    <a:pt x="3880" y="1369"/>
                    <a:pt x="3895" y="1369"/>
                  </a:cubicBezTo>
                  <a:cubicBezTo>
                    <a:pt x="3911" y="1367"/>
                    <a:pt x="3918" y="1326"/>
                    <a:pt x="3922" y="1267"/>
                  </a:cubicBezTo>
                  <a:cubicBezTo>
                    <a:pt x="3925" y="1207"/>
                    <a:pt x="3966" y="1136"/>
                    <a:pt x="4049" y="914"/>
                  </a:cubicBezTo>
                  <a:cubicBezTo>
                    <a:pt x="4131" y="694"/>
                    <a:pt x="3863" y="502"/>
                    <a:pt x="3720" y="450"/>
                  </a:cubicBezTo>
                  <a:cubicBezTo>
                    <a:pt x="3686" y="437"/>
                    <a:pt x="3643" y="432"/>
                    <a:pt x="3598" y="432"/>
                  </a:cubicBezTo>
                  <a:cubicBezTo>
                    <a:pt x="3453" y="432"/>
                    <a:pt x="3278" y="481"/>
                    <a:pt x="3229" y="487"/>
                  </a:cubicBezTo>
                  <a:cubicBezTo>
                    <a:pt x="3165" y="495"/>
                    <a:pt x="3146" y="589"/>
                    <a:pt x="3152" y="616"/>
                  </a:cubicBezTo>
                  <a:cubicBezTo>
                    <a:pt x="3158" y="642"/>
                    <a:pt x="3117" y="712"/>
                    <a:pt x="3091" y="755"/>
                  </a:cubicBezTo>
                  <a:cubicBezTo>
                    <a:pt x="3063" y="798"/>
                    <a:pt x="3089" y="834"/>
                    <a:pt x="3095" y="856"/>
                  </a:cubicBezTo>
                  <a:cubicBezTo>
                    <a:pt x="3102" y="878"/>
                    <a:pt x="3072" y="903"/>
                    <a:pt x="3000" y="958"/>
                  </a:cubicBezTo>
                  <a:cubicBezTo>
                    <a:pt x="2929" y="1012"/>
                    <a:pt x="2962" y="1044"/>
                    <a:pt x="2981" y="1057"/>
                  </a:cubicBezTo>
                  <a:cubicBezTo>
                    <a:pt x="3000" y="1072"/>
                    <a:pt x="3000" y="1108"/>
                    <a:pt x="2981" y="1139"/>
                  </a:cubicBezTo>
                  <a:cubicBezTo>
                    <a:pt x="2962" y="1168"/>
                    <a:pt x="2970" y="1198"/>
                    <a:pt x="2986" y="1223"/>
                  </a:cubicBezTo>
                  <a:cubicBezTo>
                    <a:pt x="3002" y="1246"/>
                    <a:pt x="2978" y="1258"/>
                    <a:pt x="2954" y="1275"/>
                  </a:cubicBezTo>
                  <a:cubicBezTo>
                    <a:pt x="2929" y="1293"/>
                    <a:pt x="2955" y="1331"/>
                    <a:pt x="2977" y="1356"/>
                  </a:cubicBezTo>
                  <a:cubicBezTo>
                    <a:pt x="2999" y="1382"/>
                    <a:pt x="2965" y="1431"/>
                    <a:pt x="2965" y="1431"/>
                  </a:cubicBezTo>
                  <a:cubicBezTo>
                    <a:pt x="2965" y="1431"/>
                    <a:pt x="2917" y="1431"/>
                    <a:pt x="2833" y="1436"/>
                  </a:cubicBezTo>
                  <a:cubicBezTo>
                    <a:pt x="2747" y="1440"/>
                    <a:pt x="2571" y="1494"/>
                    <a:pt x="2559" y="1498"/>
                  </a:cubicBezTo>
                  <a:cubicBezTo>
                    <a:pt x="2558" y="1498"/>
                    <a:pt x="2557" y="1499"/>
                    <a:pt x="2556" y="1499"/>
                  </a:cubicBezTo>
                  <a:cubicBezTo>
                    <a:pt x="2539" y="1499"/>
                    <a:pt x="2478" y="1475"/>
                    <a:pt x="2435" y="1446"/>
                  </a:cubicBezTo>
                  <a:cubicBezTo>
                    <a:pt x="2388" y="1414"/>
                    <a:pt x="2228" y="1375"/>
                    <a:pt x="2168" y="1348"/>
                  </a:cubicBezTo>
                  <a:cubicBezTo>
                    <a:pt x="2109" y="1324"/>
                    <a:pt x="1729" y="1141"/>
                    <a:pt x="1688" y="1124"/>
                  </a:cubicBezTo>
                  <a:cubicBezTo>
                    <a:pt x="1646" y="1106"/>
                    <a:pt x="1544" y="1088"/>
                    <a:pt x="1526" y="1069"/>
                  </a:cubicBezTo>
                  <a:cubicBezTo>
                    <a:pt x="1509" y="1050"/>
                    <a:pt x="1315" y="939"/>
                    <a:pt x="1306" y="938"/>
                  </a:cubicBezTo>
                  <a:cubicBezTo>
                    <a:pt x="1297" y="936"/>
                    <a:pt x="1312" y="916"/>
                    <a:pt x="1290" y="894"/>
                  </a:cubicBezTo>
                  <a:cubicBezTo>
                    <a:pt x="1285" y="888"/>
                    <a:pt x="1278" y="887"/>
                    <a:pt x="1271" y="887"/>
                  </a:cubicBezTo>
                  <a:cubicBezTo>
                    <a:pt x="1256" y="887"/>
                    <a:pt x="1237" y="896"/>
                    <a:pt x="1220" y="896"/>
                  </a:cubicBezTo>
                  <a:cubicBezTo>
                    <a:pt x="1216" y="896"/>
                    <a:pt x="1211" y="895"/>
                    <a:pt x="1207" y="894"/>
                  </a:cubicBezTo>
                  <a:cubicBezTo>
                    <a:pt x="1179" y="884"/>
                    <a:pt x="1101" y="841"/>
                    <a:pt x="1101" y="841"/>
                  </a:cubicBezTo>
                  <a:cubicBezTo>
                    <a:pt x="1101" y="841"/>
                    <a:pt x="1105" y="820"/>
                    <a:pt x="1123" y="771"/>
                  </a:cubicBezTo>
                  <a:cubicBezTo>
                    <a:pt x="1140" y="725"/>
                    <a:pt x="1219" y="505"/>
                    <a:pt x="1031" y="228"/>
                  </a:cubicBezTo>
                  <a:cubicBezTo>
                    <a:pt x="925" y="72"/>
                    <a:pt x="746" y="1"/>
                    <a:pt x="5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
            <p:cNvSpPr/>
            <p:nvPr/>
          </p:nvSpPr>
          <p:spPr>
            <a:xfrm>
              <a:off x="1423360" y="1562785"/>
              <a:ext cx="98810" cy="103149"/>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33"/>
          <p:cNvGrpSpPr/>
          <p:nvPr/>
        </p:nvGrpSpPr>
        <p:grpSpPr>
          <a:xfrm>
            <a:off x="274511" y="1910573"/>
            <a:ext cx="766451" cy="1207049"/>
            <a:chOff x="3065592" y="1598975"/>
            <a:chExt cx="367303" cy="640820"/>
          </a:xfrm>
        </p:grpSpPr>
        <p:sp>
          <p:nvSpPr>
            <p:cNvPr id="342" name="Google Shape;342;p33"/>
            <p:cNvSpPr/>
            <p:nvPr/>
          </p:nvSpPr>
          <p:spPr>
            <a:xfrm>
              <a:off x="3065592" y="1598975"/>
              <a:ext cx="367303" cy="640820"/>
            </a:xfrm>
            <a:custGeom>
              <a:rect b="b" l="l" r="r" t="t"/>
              <a:pathLst>
                <a:path extrusionOk="0" h="8418" w="4825">
                  <a:moveTo>
                    <a:pt x="763" y="3204"/>
                  </a:moveTo>
                  <a:cubicBezTo>
                    <a:pt x="766" y="3204"/>
                    <a:pt x="768" y="3207"/>
                    <a:pt x="768" y="3215"/>
                  </a:cubicBezTo>
                  <a:cubicBezTo>
                    <a:pt x="768" y="3250"/>
                    <a:pt x="758" y="3331"/>
                    <a:pt x="758" y="3404"/>
                  </a:cubicBezTo>
                  <a:cubicBezTo>
                    <a:pt x="758" y="3477"/>
                    <a:pt x="851" y="3570"/>
                    <a:pt x="854" y="3649"/>
                  </a:cubicBezTo>
                  <a:cubicBezTo>
                    <a:pt x="859" y="3727"/>
                    <a:pt x="810" y="3869"/>
                    <a:pt x="810" y="3869"/>
                  </a:cubicBezTo>
                  <a:cubicBezTo>
                    <a:pt x="809" y="3869"/>
                    <a:pt x="808" y="3870"/>
                    <a:pt x="807" y="3870"/>
                  </a:cubicBezTo>
                  <a:cubicBezTo>
                    <a:pt x="785" y="3870"/>
                    <a:pt x="741" y="3779"/>
                    <a:pt x="724" y="3710"/>
                  </a:cubicBezTo>
                  <a:cubicBezTo>
                    <a:pt x="706" y="3639"/>
                    <a:pt x="583" y="3422"/>
                    <a:pt x="576" y="3376"/>
                  </a:cubicBezTo>
                  <a:cubicBezTo>
                    <a:pt x="569" y="3331"/>
                    <a:pt x="627" y="3304"/>
                    <a:pt x="679" y="3270"/>
                  </a:cubicBezTo>
                  <a:cubicBezTo>
                    <a:pt x="719" y="3243"/>
                    <a:pt x="751" y="3204"/>
                    <a:pt x="763" y="3204"/>
                  </a:cubicBezTo>
                  <a:close/>
                  <a:moveTo>
                    <a:pt x="1844" y="1"/>
                  </a:moveTo>
                  <a:cubicBezTo>
                    <a:pt x="1808" y="1"/>
                    <a:pt x="1775" y="5"/>
                    <a:pt x="1746" y="13"/>
                  </a:cubicBezTo>
                  <a:cubicBezTo>
                    <a:pt x="1558" y="64"/>
                    <a:pt x="1440" y="282"/>
                    <a:pt x="1424" y="383"/>
                  </a:cubicBezTo>
                  <a:cubicBezTo>
                    <a:pt x="1409" y="483"/>
                    <a:pt x="1422" y="655"/>
                    <a:pt x="1430" y="702"/>
                  </a:cubicBezTo>
                  <a:cubicBezTo>
                    <a:pt x="1435" y="749"/>
                    <a:pt x="1428" y="826"/>
                    <a:pt x="1440" y="901"/>
                  </a:cubicBezTo>
                  <a:cubicBezTo>
                    <a:pt x="1451" y="980"/>
                    <a:pt x="1492" y="1041"/>
                    <a:pt x="1488" y="1065"/>
                  </a:cubicBezTo>
                  <a:cubicBezTo>
                    <a:pt x="1482" y="1088"/>
                    <a:pt x="1368" y="1086"/>
                    <a:pt x="1328" y="1092"/>
                  </a:cubicBezTo>
                  <a:cubicBezTo>
                    <a:pt x="1285" y="1100"/>
                    <a:pt x="1234" y="1177"/>
                    <a:pt x="1226" y="1204"/>
                  </a:cubicBezTo>
                  <a:cubicBezTo>
                    <a:pt x="1215" y="1231"/>
                    <a:pt x="1099" y="1267"/>
                    <a:pt x="1049" y="1292"/>
                  </a:cubicBezTo>
                  <a:cubicBezTo>
                    <a:pt x="1001" y="1317"/>
                    <a:pt x="918" y="1458"/>
                    <a:pt x="870" y="1526"/>
                  </a:cubicBezTo>
                  <a:cubicBezTo>
                    <a:pt x="824" y="1595"/>
                    <a:pt x="611" y="1650"/>
                    <a:pt x="519" y="1679"/>
                  </a:cubicBezTo>
                  <a:cubicBezTo>
                    <a:pt x="427" y="1707"/>
                    <a:pt x="516" y="2080"/>
                    <a:pt x="541" y="2132"/>
                  </a:cubicBezTo>
                  <a:cubicBezTo>
                    <a:pt x="567" y="2183"/>
                    <a:pt x="563" y="2229"/>
                    <a:pt x="547" y="2253"/>
                  </a:cubicBezTo>
                  <a:cubicBezTo>
                    <a:pt x="529" y="2275"/>
                    <a:pt x="502" y="2330"/>
                    <a:pt x="467" y="2392"/>
                  </a:cubicBezTo>
                  <a:cubicBezTo>
                    <a:pt x="429" y="2451"/>
                    <a:pt x="226" y="2816"/>
                    <a:pt x="152" y="2954"/>
                  </a:cubicBezTo>
                  <a:cubicBezTo>
                    <a:pt x="76" y="3094"/>
                    <a:pt x="44" y="3292"/>
                    <a:pt x="22" y="3407"/>
                  </a:cubicBezTo>
                  <a:cubicBezTo>
                    <a:pt x="1" y="3522"/>
                    <a:pt x="76" y="3630"/>
                    <a:pt x="100" y="3672"/>
                  </a:cubicBezTo>
                  <a:cubicBezTo>
                    <a:pt x="123" y="3714"/>
                    <a:pt x="210" y="3808"/>
                    <a:pt x="244" y="3859"/>
                  </a:cubicBezTo>
                  <a:cubicBezTo>
                    <a:pt x="277" y="3908"/>
                    <a:pt x="314" y="3943"/>
                    <a:pt x="350" y="3998"/>
                  </a:cubicBezTo>
                  <a:cubicBezTo>
                    <a:pt x="387" y="4054"/>
                    <a:pt x="491" y="4140"/>
                    <a:pt x="515" y="4164"/>
                  </a:cubicBezTo>
                  <a:cubicBezTo>
                    <a:pt x="538" y="4189"/>
                    <a:pt x="614" y="4261"/>
                    <a:pt x="636" y="4304"/>
                  </a:cubicBezTo>
                  <a:cubicBezTo>
                    <a:pt x="660" y="4348"/>
                    <a:pt x="743" y="4434"/>
                    <a:pt x="768" y="4462"/>
                  </a:cubicBezTo>
                  <a:cubicBezTo>
                    <a:pt x="793" y="4491"/>
                    <a:pt x="863" y="4587"/>
                    <a:pt x="873" y="4606"/>
                  </a:cubicBezTo>
                  <a:cubicBezTo>
                    <a:pt x="883" y="4625"/>
                    <a:pt x="892" y="4626"/>
                    <a:pt x="891" y="4648"/>
                  </a:cubicBezTo>
                  <a:cubicBezTo>
                    <a:pt x="889" y="4668"/>
                    <a:pt x="924" y="4692"/>
                    <a:pt x="937" y="4702"/>
                  </a:cubicBezTo>
                  <a:cubicBezTo>
                    <a:pt x="950" y="4715"/>
                    <a:pt x="956" y="4749"/>
                    <a:pt x="969" y="4808"/>
                  </a:cubicBezTo>
                  <a:cubicBezTo>
                    <a:pt x="982" y="4868"/>
                    <a:pt x="1030" y="4935"/>
                    <a:pt x="1041" y="4969"/>
                  </a:cubicBezTo>
                  <a:cubicBezTo>
                    <a:pt x="1054" y="5002"/>
                    <a:pt x="1083" y="5069"/>
                    <a:pt x="1092" y="5092"/>
                  </a:cubicBezTo>
                  <a:cubicBezTo>
                    <a:pt x="1100" y="5116"/>
                    <a:pt x="1122" y="5159"/>
                    <a:pt x="1127" y="5203"/>
                  </a:cubicBezTo>
                  <a:cubicBezTo>
                    <a:pt x="1132" y="5247"/>
                    <a:pt x="1166" y="5263"/>
                    <a:pt x="1179" y="5292"/>
                  </a:cubicBezTo>
                  <a:cubicBezTo>
                    <a:pt x="1192" y="5320"/>
                    <a:pt x="1199" y="5362"/>
                    <a:pt x="1215" y="5390"/>
                  </a:cubicBezTo>
                  <a:cubicBezTo>
                    <a:pt x="1231" y="5419"/>
                    <a:pt x="1239" y="5429"/>
                    <a:pt x="1265" y="5429"/>
                  </a:cubicBezTo>
                  <a:cubicBezTo>
                    <a:pt x="1291" y="5429"/>
                    <a:pt x="1291" y="5416"/>
                    <a:pt x="1290" y="5382"/>
                  </a:cubicBezTo>
                  <a:cubicBezTo>
                    <a:pt x="1287" y="5349"/>
                    <a:pt x="1208" y="5221"/>
                    <a:pt x="1205" y="5194"/>
                  </a:cubicBezTo>
                  <a:cubicBezTo>
                    <a:pt x="1203" y="5173"/>
                    <a:pt x="1213" y="5151"/>
                    <a:pt x="1217" y="5151"/>
                  </a:cubicBezTo>
                  <a:cubicBezTo>
                    <a:pt x="1218" y="5151"/>
                    <a:pt x="1218" y="5152"/>
                    <a:pt x="1218" y="5154"/>
                  </a:cubicBezTo>
                  <a:cubicBezTo>
                    <a:pt x="1218" y="5167"/>
                    <a:pt x="1240" y="5200"/>
                    <a:pt x="1258" y="5238"/>
                  </a:cubicBezTo>
                  <a:cubicBezTo>
                    <a:pt x="1274" y="5276"/>
                    <a:pt x="1320" y="5321"/>
                    <a:pt x="1339" y="5343"/>
                  </a:cubicBezTo>
                  <a:cubicBezTo>
                    <a:pt x="1357" y="5365"/>
                    <a:pt x="1371" y="5388"/>
                    <a:pt x="1384" y="5407"/>
                  </a:cubicBezTo>
                  <a:cubicBezTo>
                    <a:pt x="1397" y="5425"/>
                    <a:pt x="1415" y="5467"/>
                    <a:pt x="1431" y="5490"/>
                  </a:cubicBezTo>
                  <a:cubicBezTo>
                    <a:pt x="1438" y="5501"/>
                    <a:pt x="1450" y="5506"/>
                    <a:pt x="1463" y="5506"/>
                  </a:cubicBezTo>
                  <a:cubicBezTo>
                    <a:pt x="1478" y="5506"/>
                    <a:pt x="1495" y="5498"/>
                    <a:pt x="1502" y="5486"/>
                  </a:cubicBezTo>
                  <a:cubicBezTo>
                    <a:pt x="1515" y="5464"/>
                    <a:pt x="1492" y="5420"/>
                    <a:pt x="1482" y="5398"/>
                  </a:cubicBezTo>
                  <a:cubicBezTo>
                    <a:pt x="1469" y="5376"/>
                    <a:pt x="1422" y="5299"/>
                    <a:pt x="1397" y="5274"/>
                  </a:cubicBezTo>
                  <a:cubicBezTo>
                    <a:pt x="1374" y="5251"/>
                    <a:pt x="1339" y="5180"/>
                    <a:pt x="1336" y="5171"/>
                  </a:cubicBezTo>
                  <a:lnTo>
                    <a:pt x="1336" y="5171"/>
                  </a:lnTo>
                  <a:cubicBezTo>
                    <a:pt x="1342" y="5175"/>
                    <a:pt x="1361" y="5194"/>
                    <a:pt x="1371" y="5209"/>
                  </a:cubicBezTo>
                  <a:cubicBezTo>
                    <a:pt x="1383" y="5226"/>
                    <a:pt x="1403" y="5263"/>
                    <a:pt x="1418" y="5282"/>
                  </a:cubicBezTo>
                  <a:cubicBezTo>
                    <a:pt x="1432" y="5299"/>
                    <a:pt x="1472" y="5339"/>
                    <a:pt x="1476" y="5357"/>
                  </a:cubicBezTo>
                  <a:cubicBezTo>
                    <a:pt x="1482" y="5375"/>
                    <a:pt x="1510" y="5414"/>
                    <a:pt x="1529" y="5462"/>
                  </a:cubicBezTo>
                  <a:cubicBezTo>
                    <a:pt x="1543" y="5503"/>
                    <a:pt x="1571" y="5506"/>
                    <a:pt x="1588" y="5506"/>
                  </a:cubicBezTo>
                  <a:cubicBezTo>
                    <a:pt x="1592" y="5506"/>
                    <a:pt x="1595" y="5506"/>
                    <a:pt x="1597" y="5506"/>
                  </a:cubicBezTo>
                  <a:cubicBezTo>
                    <a:pt x="1613" y="5506"/>
                    <a:pt x="1616" y="5464"/>
                    <a:pt x="1607" y="5417"/>
                  </a:cubicBezTo>
                  <a:cubicBezTo>
                    <a:pt x="1597" y="5371"/>
                    <a:pt x="1529" y="5264"/>
                    <a:pt x="1501" y="5223"/>
                  </a:cubicBezTo>
                  <a:cubicBezTo>
                    <a:pt x="1475" y="5181"/>
                    <a:pt x="1397" y="5066"/>
                    <a:pt x="1396" y="5056"/>
                  </a:cubicBezTo>
                  <a:cubicBezTo>
                    <a:pt x="1395" y="5047"/>
                    <a:pt x="1396" y="5029"/>
                    <a:pt x="1405" y="5029"/>
                  </a:cubicBezTo>
                  <a:cubicBezTo>
                    <a:pt x="1406" y="5029"/>
                    <a:pt x="1408" y="5030"/>
                    <a:pt x="1411" y="5031"/>
                  </a:cubicBezTo>
                  <a:cubicBezTo>
                    <a:pt x="1425" y="5040"/>
                    <a:pt x="1457" y="5057"/>
                    <a:pt x="1472" y="5088"/>
                  </a:cubicBezTo>
                  <a:cubicBezTo>
                    <a:pt x="1485" y="5117"/>
                    <a:pt x="1495" y="5135"/>
                    <a:pt x="1508" y="5152"/>
                  </a:cubicBezTo>
                  <a:cubicBezTo>
                    <a:pt x="1521" y="5171"/>
                    <a:pt x="1542" y="5186"/>
                    <a:pt x="1575" y="5263"/>
                  </a:cubicBezTo>
                  <a:cubicBezTo>
                    <a:pt x="1607" y="5340"/>
                    <a:pt x="1647" y="5344"/>
                    <a:pt x="1647" y="5344"/>
                  </a:cubicBezTo>
                  <a:cubicBezTo>
                    <a:pt x="1647" y="5344"/>
                    <a:pt x="1677" y="5371"/>
                    <a:pt x="1696" y="5391"/>
                  </a:cubicBezTo>
                  <a:cubicBezTo>
                    <a:pt x="1714" y="5414"/>
                    <a:pt x="1781" y="5592"/>
                    <a:pt x="1801" y="5634"/>
                  </a:cubicBezTo>
                  <a:cubicBezTo>
                    <a:pt x="1821" y="5675"/>
                    <a:pt x="1909" y="5859"/>
                    <a:pt x="1925" y="5923"/>
                  </a:cubicBezTo>
                  <a:cubicBezTo>
                    <a:pt x="1939" y="5985"/>
                    <a:pt x="2081" y="6192"/>
                    <a:pt x="2119" y="6245"/>
                  </a:cubicBezTo>
                  <a:cubicBezTo>
                    <a:pt x="2156" y="6297"/>
                    <a:pt x="2397" y="6412"/>
                    <a:pt x="2455" y="6435"/>
                  </a:cubicBezTo>
                  <a:cubicBezTo>
                    <a:pt x="2469" y="6441"/>
                    <a:pt x="2484" y="6443"/>
                    <a:pt x="2497" y="6443"/>
                  </a:cubicBezTo>
                  <a:cubicBezTo>
                    <a:pt x="2532" y="6443"/>
                    <a:pt x="2564" y="6430"/>
                    <a:pt x="2581" y="6430"/>
                  </a:cubicBezTo>
                  <a:cubicBezTo>
                    <a:pt x="2584" y="6430"/>
                    <a:pt x="2587" y="6430"/>
                    <a:pt x="2589" y="6431"/>
                  </a:cubicBezTo>
                  <a:cubicBezTo>
                    <a:pt x="2605" y="6440"/>
                    <a:pt x="2711" y="6480"/>
                    <a:pt x="2800" y="6480"/>
                  </a:cubicBezTo>
                  <a:cubicBezTo>
                    <a:pt x="2811" y="6480"/>
                    <a:pt x="2821" y="6479"/>
                    <a:pt x="2831" y="6478"/>
                  </a:cubicBezTo>
                  <a:cubicBezTo>
                    <a:pt x="2924" y="6466"/>
                    <a:pt x="2981" y="6278"/>
                    <a:pt x="2995" y="6249"/>
                  </a:cubicBezTo>
                  <a:cubicBezTo>
                    <a:pt x="3012" y="6221"/>
                    <a:pt x="3028" y="6124"/>
                    <a:pt x="3028" y="6038"/>
                  </a:cubicBezTo>
                  <a:cubicBezTo>
                    <a:pt x="3028" y="5950"/>
                    <a:pt x="2943" y="5748"/>
                    <a:pt x="2937" y="5748"/>
                  </a:cubicBezTo>
                  <a:cubicBezTo>
                    <a:pt x="2930" y="5748"/>
                    <a:pt x="2928" y="5727"/>
                    <a:pt x="2930" y="5716"/>
                  </a:cubicBezTo>
                  <a:cubicBezTo>
                    <a:pt x="2931" y="5704"/>
                    <a:pt x="2927" y="5660"/>
                    <a:pt x="2921" y="5627"/>
                  </a:cubicBezTo>
                  <a:cubicBezTo>
                    <a:pt x="2917" y="5593"/>
                    <a:pt x="2907" y="5510"/>
                    <a:pt x="2870" y="5432"/>
                  </a:cubicBezTo>
                  <a:cubicBezTo>
                    <a:pt x="2832" y="5353"/>
                    <a:pt x="2745" y="5190"/>
                    <a:pt x="2741" y="5177"/>
                  </a:cubicBezTo>
                  <a:cubicBezTo>
                    <a:pt x="2739" y="5171"/>
                    <a:pt x="2739" y="5169"/>
                    <a:pt x="2747" y="5169"/>
                  </a:cubicBezTo>
                  <a:cubicBezTo>
                    <a:pt x="2753" y="5169"/>
                    <a:pt x="2764" y="5171"/>
                    <a:pt x="2784" y="5174"/>
                  </a:cubicBezTo>
                  <a:cubicBezTo>
                    <a:pt x="2828" y="5183"/>
                    <a:pt x="2853" y="5228"/>
                    <a:pt x="2883" y="5253"/>
                  </a:cubicBezTo>
                  <a:cubicBezTo>
                    <a:pt x="2912" y="5277"/>
                    <a:pt x="2990" y="5331"/>
                    <a:pt x="3025" y="5366"/>
                  </a:cubicBezTo>
                  <a:cubicBezTo>
                    <a:pt x="3042" y="5383"/>
                    <a:pt x="3058" y="5384"/>
                    <a:pt x="3073" y="5384"/>
                  </a:cubicBezTo>
                  <a:cubicBezTo>
                    <a:pt x="3077" y="5384"/>
                    <a:pt x="3080" y="5384"/>
                    <a:pt x="3084" y="5384"/>
                  </a:cubicBezTo>
                  <a:cubicBezTo>
                    <a:pt x="3096" y="5384"/>
                    <a:pt x="3107" y="5385"/>
                    <a:pt x="3115" y="5397"/>
                  </a:cubicBezTo>
                  <a:cubicBezTo>
                    <a:pt x="3137" y="5423"/>
                    <a:pt x="3274" y="5608"/>
                    <a:pt x="3288" y="5618"/>
                  </a:cubicBezTo>
                  <a:cubicBezTo>
                    <a:pt x="3304" y="5631"/>
                    <a:pt x="3320" y="5644"/>
                    <a:pt x="3336" y="5698"/>
                  </a:cubicBezTo>
                  <a:cubicBezTo>
                    <a:pt x="3351" y="5751"/>
                    <a:pt x="3414" y="5870"/>
                    <a:pt x="3428" y="5899"/>
                  </a:cubicBezTo>
                  <a:cubicBezTo>
                    <a:pt x="3441" y="5930"/>
                    <a:pt x="3460" y="6007"/>
                    <a:pt x="3460" y="6041"/>
                  </a:cubicBezTo>
                  <a:cubicBezTo>
                    <a:pt x="3460" y="6074"/>
                    <a:pt x="3489" y="6218"/>
                    <a:pt x="3504" y="6306"/>
                  </a:cubicBezTo>
                  <a:cubicBezTo>
                    <a:pt x="3520" y="6396"/>
                    <a:pt x="3537" y="6498"/>
                    <a:pt x="3567" y="6564"/>
                  </a:cubicBezTo>
                  <a:cubicBezTo>
                    <a:pt x="3597" y="6629"/>
                    <a:pt x="3692" y="6785"/>
                    <a:pt x="3708" y="6807"/>
                  </a:cubicBezTo>
                  <a:cubicBezTo>
                    <a:pt x="3722" y="6829"/>
                    <a:pt x="3753" y="6897"/>
                    <a:pt x="3744" y="6903"/>
                  </a:cubicBezTo>
                  <a:cubicBezTo>
                    <a:pt x="3735" y="6907"/>
                    <a:pt x="3734" y="6912"/>
                    <a:pt x="3734" y="6938"/>
                  </a:cubicBezTo>
                  <a:cubicBezTo>
                    <a:pt x="3734" y="6963"/>
                    <a:pt x="3813" y="7140"/>
                    <a:pt x="3820" y="7158"/>
                  </a:cubicBezTo>
                  <a:cubicBezTo>
                    <a:pt x="3829" y="7174"/>
                    <a:pt x="3842" y="7224"/>
                    <a:pt x="3865" y="7264"/>
                  </a:cubicBezTo>
                  <a:cubicBezTo>
                    <a:pt x="3887" y="7307"/>
                    <a:pt x="3896" y="7406"/>
                    <a:pt x="3893" y="7451"/>
                  </a:cubicBezTo>
                  <a:cubicBezTo>
                    <a:pt x="3890" y="7496"/>
                    <a:pt x="3904" y="7522"/>
                    <a:pt x="3883" y="7557"/>
                  </a:cubicBezTo>
                  <a:cubicBezTo>
                    <a:pt x="3861" y="7594"/>
                    <a:pt x="3896" y="7623"/>
                    <a:pt x="3904" y="7672"/>
                  </a:cubicBezTo>
                  <a:cubicBezTo>
                    <a:pt x="3913" y="7723"/>
                    <a:pt x="3944" y="7862"/>
                    <a:pt x="3950" y="7910"/>
                  </a:cubicBezTo>
                  <a:cubicBezTo>
                    <a:pt x="3957" y="7955"/>
                    <a:pt x="3970" y="7988"/>
                    <a:pt x="3963" y="8013"/>
                  </a:cubicBezTo>
                  <a:cubicBezTo>
                    <a:pt x="3957" y="8036"/>
                    <a:pt x="3967" y="8119"/>
                    <a:pt x="3967" y="8149"/>
                  </a:cubicBezTo>
                  <a:cubicBezTo>
                    <a:pt x="3967" y="8178"/>
                    <a:pt x="3983" y="8223"/>
                    <a:pt x="4015" y="8246"/>
                  </a:cubicBezTo>
                  <a:cubicBezTo>
                    <a:pt x="4047" y="8271"/>
                    <a:pt x="4052" y="8328"/>
                    <a:pt x="4053" y="8373"/>
                  </a:cubicBezTo>
                  <a:cubicBezTo>
                    <a:pt x="4055" y="8418"/>
                    <a:pt x="4461" y="8409"/>
                    <a:pt x="4608" y="8417"/>
                  </a:cubicBezTo>
                  <a:cubicBezTo>
                    <a:pt x="4616" y="8417"/>
                    <a:pt x="4624" y="8417"/>
                    <a:pt x="4632" y="8417"/>
                  </a:cubicBezTo>
                  <a:cubicBezTo>
                    <a:pt x="4760" y="8417"/>
                    <a:pt x="4825" y="8371"/>
                    <a:pt x="4821" y="8285"/>
                  </a:cubicBezTo>
                  <a:cubicBezTo>
                    <a:pt x="4818" y="8195"/>
                    <a:pt x="4653" y="7988"/>
                    <a:pt x="4636" y="7974"/>
                  </a:cubicBezTo>
                  <a:cubicBezTo>
                    <a:pt x="4617" y="7958"/>
                    <a:pt x="4554" y="7883"/>
                    <a:pt x="4556" y="7838"/>
                  </a:cubicBezTo>
                  <a:cubicBezTo>
                    <a:pt x="4559" y="7793"/>
                    <a:pt x="4483" y="7554"/>
                    <a:pt x="4474" y="7519"/>
                  </a:cubicBezTo>
                  <a:cubicBezTo>
                    <a:pt x="4467" y="7483"/>
                    <a:pt x="4436" y="7423"/>
                    <a:pt x="4414" y="7423"/>
                  </a:cubicBezTo>
                  <a:cubicBezTo>
                    <a:pt x="4392" y="7423"/>
                    <a:pt x="4360" y="7385"/>
                    <a:pt x="4363" y="7362"/>
                  </a:cubicBezTo>
                  <a:cubicBezTo>
                    <a:pt x="4368" y="7339"/>
                    <a:pt x="4349" y="7295"/>
                    <a:pt x="4344" y="7253"/>
                  </a:cubicBezTo>
                  <a:cubicBezTo>
                    <a:pt x="4339" y="7210"/>
                    <a:pt x="4308" y="7136"/>
                    <a:pt x="4318" y="7095"/>
                  </a:cubicBezTo>
                  <a:cubicBezTo>
                    <a:pt x="4328" y="7056"/>
                    <a:pt x="4288" y="6830"/>
                    <a:pt x="4289" y="6808"/>
                  </a:cubicBezTo>
                  <a:cubicBezTo>
                    <a:pt x="4290" y="6787"/>
                    <a:pt x="4254" y="6778"/>
                    <a:pt x="4254" y="6706"/>
                  </a:cubicBezTo>
                  <a:cubicBezTo>
                    <a:pt x="4254" y="6634"/>
                    <a:pt x="4216" y="6383"/>
                    <a:pt x="4180" y="6211"/>
                  </a:cubicBezTo>
                  <a:cubicBezTo>
                    <a:pt x="4145" y="6039"/>
                    <a:pt x="4046" y="5853"/>
                    <a:pt x="4031" y="5819"/>
                  </a:cubicBezTo>
                  <a:cubicBezTo>
                    <a:pt x="4017" y="5786"/>
                    <a:pt x="3960" y="5682"/>
                    <a:pt x="3942" y="5633"/>
                  </a:cubicBezTo>
                  <a:cubicBezTo>
                    <a:pt x="3926" y="5582"/>
                    <a:pt x="3816" y="5320"/>
                    <a:pt x="3782" y="5242"/>
                  </a:cubicBezTo>
                  <a:cubicBezTo>
                    <a:pt x="3749" y="5167"/>
                    <a:pt x="3711" y="4992"/>
                    <a:pt x="3706" y="4960"/>
                  </a:cubicBezTo>
                  <a:cubicBezTo>
                    <a:pt x="3703" y="4928"/>
                    <a:pt x="3701" y="4899"/>
                    <a:pt x="3712" y="4894"/>
                  </a:cubicBezTo>
                  <a:cubicBezTo>
                    <a:pt x="3724" y="4891"/>
                    <a:pt x="3754" y="4839"/>
                    <a:pt x="3772" y="4801"/>
                  </a:cubicBezTo>
                  <a:cubicBezTo>
                    <a:pt x="3788" y="4762"/>
                    <a:pt x="3759" y="4670"/>
                    <a:pt x="3749" y="4651"/>
                  </a:cubicBezTo>
                  <a:cubicBezTo>
                    <a:pt x="3738" y="4631"/>
                    <a:pt x="3645" y="4485"/>
                    <a:pt x="3635" y="4472"/>
                  </a:cubicBezTo>
                  <a:cubicBezTo>
                    <a:pt x="3625" y="4459"/>
                    <a:pt x="3638" y="4431"/>
                    <a:pt x="3635" y="4389"/>
                  </a:cubicBezTo>
                  <a:cubicBezTo>
                    <a:pt x="3632" y="4347"/>
                    <a:pt x="3450" y="4122"/>
                    <a:pt x="3428" y="4087"/>
                  </a:cubicBezTo>
                  <a:cubicBezTo>
                    <a:pt x="3406" y="4052"/>
                    <a:pt x="3365" y="3987"/>
                    <a:pt x="3357" y="3977"/>
                  </a:cubicBezTo>
                  <a:cubicBezTo>
                    <a:pt x="3349" y="3966"/>
                    <a:pt x="3278" y="3905"/>
                    <a:pt x="3281" y="3891"/>
                  </a:cubicBezTo>
                  <a:cubicBezTo>
                    <a:pt x="3284" y="3878"/>
                    <a:pt x="3188" y="3693"/>
                    <a:pt x="3166" y="3659"/>
                  </a:cubicBezTo>
                  <a:cubicBezTo>
                    <a:pt x="3146" y="3625"/>
                    <a:pt x="3062" y="3497"/>
                    <a:pt x="3074" y="3459"/>
                  </a:cubicBezTo>
                  <a:cubicBezTo>
                    <a:pt x="3087" y="3422"/>
                    <a:pt x="2975" y="3353"/>
                    <a:pt x="2956" y="3353"/>
                  </a:cubicBezTo>
                  <a:cubicBezTo>
                    <a:pt x="2955" y="3353"/>
                    <a:pt x="2955" y="3353"/>
                    <a:pt x="2955" y="3353"/>
                  </a:cubicBezTo>
                  <a:cubicBezTo>
                    <a:pt x="2950" y="3353"/>
                    <a:pt x="2945" y="3354"/>
                    <a:pt x="2941" y="3354"/>
                  </a:cubicBezTo>
                  <a:cubicBezTo>
                    <a:pt x="2929" y="3354"/>
                    <a:pt x="2918" y="3351"/>
                    <a:pt x="2902" y="3333"/>
                  </a:cubicBezTo>
                  <a:cubicBezTo>
                    <a:pt x="2880" y="3306"/>
                    <a:pt x="2889" y="3107"/>
                    <a:pt x="2886" y="3030"/>
                  </a:cubicBezTo>
                  <a:cubicBezTo>
                    <a:pt x="2882" y="2953"/>
                    <a:pt x="2722" y="2909"/>
                    <a:pt x="2722" y="2909"/>
                  </a:cubicBezTo>
                  <a:cubicBezTo>
                    <a:pt x="2722" y="2909"/>
                    <a:pt x="2720" y="2823"/>
                    <a:pt x="2732" y="2775"/>
                  </a:cubicBezTo>
                  <a:cubicBezTo>
                    <a:pt x="2743" y="2730"/>
                    <a:pt x="2829" y="2419"/>
                    <a:pt x="2831" y="2408"/>
                  </a:cubicBezTo>
                  <a:cubicBezTo>
                    <a:pt x="2832" y="2399"/>
                    <a:pt x="2822" y="2325"/>
                    <a:pt x="2846" y="2325"/>
                  </a:cubicBezTo>
                  <a:cubicBezTo>
                    <a:pt x="2854" y="2325"/>
                    <a:pt x="2865" y="2333"/>
                    <a:pt x="2880" y="2351"/>
                  </a:cubicBezTo>
                  <a:cubicBezTo>
                    <a:pt x="2946" y="2428"/>
                    <a:pt x="3215" y="2470"/>
                    <a:pt x="3309" y="2475"/>
                  </a:cubicBezTo>
                  <a:cubicBezTo>
                    <a:pt x="3312" y="2475"/>
                    <a:pt x="3316" y="2475"/>
                    <a:pt x="3319" y="2475"/>
                  </a:cubicBezTo>
                  <a:cubicBezTo>
                    <a:pt x="3402" y="2475"/>
                    <a:pt x="3516" y="2435"/>
                    <a:pt x="3555" y="2435"/>
                  </a:cubicBezTo>
                  <a:cubicBezTo>
                    <a:pt x="3561" y="2435"/>
                    <a:pt x="3565" y="2436"/>
                    <a:pt x="3567" y="2438"/>
                  </a:cubicBezTo>
                  <a:cubicBezTo>
                    <a:pt x="3584" y="2453"/>
                    <a:pt x="3721" y="2562"/>
                    <a:pt x="3791" y="2591"/>
                  </a:cubicBezTo>
                  <a:cubicBezTo>
                    <a:pt x="3822" y="2605"/>
                    <a:pt x="3863" y="2609"/>
                    <a:pt x="3904" y="2609"/>
                  </a:cubicBezTo>
                  <a:cubicBezTo>
                    <a:pt x="3956" y="2609"/>
                    <a:pt x="4008" y="2602"/>
                    <a:pt x="4037" y="2601"/>
                  </a:cubicBezTo>
                  <a:cubicBezTo>
                    <a:pt x="4088" y="2600"/>
                    <a:pt x="4158" y="2415"/>
                    <a:pt x="4164" y="2370"/>
                  </a:cubicBezTo>
                  <a:cubicBezTo>
                    <a:pt x="4171" y="2322"/>
                    <a:pt x="4127" y="2058"/>
                    <a:pt x="4122" y="2045"/>
                  </a:cubicBezTo>
                  <a:cubicBezTo>
                    <a:pt x="4117" y="2032"/>
                    <a:pt x="4104" y="1921"/>
                    <a:pt x="4107" y="1898"/>
                  </a:cubicBezTo>
                  <a:cubicBezTo>
                    <a:pt x="4111" y="1875"/>
                    <a:pt x="4082" y="1825"/>
                    <a:pt x="4082" y="1825"/>
                  </a:cubicBezTo>
                  <a:cubicBezTo>
                    <a:pt x="4082" y="1825"/>
                    <a:pt x="4046" y="1765"/>
                    <a:pt x="4068" y="1749"/>
                  </a:cubicBezTo>
                  <a:cubicBezTo>
                    <a:pt x="4088" y="1735"/>
                    <a:pt x="4100" y="1691"/>
                    <a:pt x="4105" y="1666"/>
                  </a:cubicBezTo>
                  <a:cubicBezTo>
                    <a:pt x="4111" y="1641"/>
                    <a:pt x="4047" y="1593"/>
                    <a:pt x="4034" y="1586"/>
                  </a:cubicBezTo>
                  <a:cubicBezTo>
                    <a:pt x="4020" y="1580"/>
                    <a:pt x="4009" y="1557"/>
                    <a:pt x="4015" y="1532"/>
                  </a:cubicBezTo>
                  <a:cubicBezTo>
                    <a:pt x="4021" y="1509"/>
                    <a:pt x="3985" y="1446"/>
                    <a:pt x="3967" y="1442"/>
                  </a:cubicBezTo>
                  <a:cubicBezTo>
                    <a:pt x="3948" y="1439"/>
                    <a:pt x="3883" y="1448"/>
                    <a:pt x="3861" y="1417"/>
                  </a:cubicBezTo>
                  <a:cubicBezTo>
                    <a:pt x="3839" y="1388"/>
                    <a:pt x="3741" y="1269"/>
                    <a:pt x="3735" y="1269"/>
                  </a:cubicBezTo>
                  <a:cubicBezTo>
                    <a:pt x="3730" y="1269"/>
                    <a:pt x="3728" y="1269"/>
                    <a:pt x="3724" y="1267"/>
                  </a:cubicBezTo>
                  <a:cubicBezTo>
                    <a:pt x="3719" y="1266"/>
                    <a:pt x="3685" y="1199"/>
                    <a:pt x="3667" y="1178"/>
                  </a:cubicBezTo>
                  <a:cubicBezTo>
                    <a:pt x="3659" y="1168"/>
                    <a:pt x="3638" y="1166"/>
                    <a:pt x="3620" y="1166"/>
                  </a:cubicBezTo>
                  <a:cubicBezTo>
                    <a:pt x="3601" y="1166"/>
                    <a:pt x="3584" y="1168"/>
                    <a:pt x="3584" y="1168"/>
                  </a:cubicBezTo>
                  <a:cubicBezTo>
                    <a:pt x="3584" y="1168"/>
                    <a:pt x="3439" y="1132"/>
                    <a:pt x="3269" y="1132"/>
                  </a:cubicBezTo>
                  <a:cubicBezTo>
                    <a:pt x="3218" y="1132"/>
                    <a:pt x="3165" y="1135"/>
                    <a:pt x="3113" y="1143"/>
                  </a:cubicBezTo>
                  <a:cubicBezTo>
                    <a:pt x="2889" y="1180"/>
                    <a:pt x="2736" y="1403"/>
                    <a:pt x="2720" y="1403"/>
                  </a:cubicBezTo>
                  <a:cubicBezTo>
                    <a:pt x="2707" y="1401"/>
                    <a:pt x="2602" y="1218"/>
                    <a:pt x="2588" y="1174"/>
                  </a:cubicBezTo>
                  <a:cubicBezTo>
                    <a:pt x="2572" y="1127"/>
                    <a:pt x="2432" y="939"/>
                    <a:pt x="2410" y="926"/>
                  </a:cubicBezTo>
                  <a:cubicBezTo>
                    <a:pt x="2388" y="912"/>
                    <a:pt x="2325" y="875"/>
                    <a:pt x="2325" y="875"/>
                  </a:cubicBezTo>
                  <a:cubicBezTo>
                    <a:pt x="2325" y="875"/>
                    <a:pt x="2353" y="853"/>
                    <a:pt x="2355" y="837"/>
                  </a:cubicBezTo>
                  <a:cubicBezTo>
                    <a:pt x="2356" y="820"/>
                    <a:pt x="2378" y="801"/>
                    <a:pt x="2391" y="766"/>
                  </a:cubicBezTo>
                  <a:cubicBezTo>
                    <a:pt x="2404" y="730"/>
                    <a:pt x="2376" y="658"/>
                    <a:pt x="2372" y="644"/>
                  </a:cubicBezTo>
                  <a:cubicBezTo>
                    <a:pt x="2369" y="632"/>
                    <a:pt x="2343" y="617"/>
                    <a:pt x="2357" y="601"/>
                  </a:cubicBezTo>
                  <a:cubicBezTo>
                    <a:pt x="2372" y="584"/>
                    <a:pt x="2369" y="443"/>
                    <a:pt x="2328" y="263"/>
                  </a:cubicBezTo>
                  <a:cubicBezTo>
                    <a:pt x="2293" y="112"/>
                    <a:pt x="2036" y="1"/>
                    <a:pt x="1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3238285" y="1665935"/>
              <a:ext cx="98810" cy="103149"/>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33"/>
          <p:cNvGrpSpPr/>
          <p:nvPr/>
        </p:nvGrpSpPr>
        <p:grpSpPr>
          <a:xfrm>
            <a:off x="7935198" y="336082"/>
            <a:ext cx="836336" cy="1574481"/>
            <a:chOff x="8016390" y="1553798"/>
            <a:chExt cx="304576" cy="725735"/>
          </a:xfrm>
        </p:grpSpPr>
        <p:sp>
          <p:nvSpPr>
            <p:cNvPr id="345" name="Google Shape;345;p33"/>
            <p:cNvSpPr/>
            <p:nvPr/>
          </p:nvSpPr>
          <p:spPr>
            <a:xfrm>
              <a:off x="8016390" y="1559237"/>
              <a:ext cx="304576" cy="720295"/>
            </a:xfrm>
            <a:custGeom>
              <a:rect b="b" l="l" r="r" t="t"/>
              <a:pathLst>
                <a:path extrusionOk="0" h="9462" w="4001">
                  <a:moveTo>
                    <a:pt x="2309" y="648"/>
                  </a:moveTo>
                  <a:cubicBezTo>
                    <a:pt x="2323" y="674"/>
                    <a:pt x="2342" y="707"/>
                    <a:pt x="2348" y="722"/>
                  </a:cubicBezTo>
                  <a:cubicBezTo>
                    <a:pt x="2356" y="741"/>
                    <a:pt x="2369" y="767"/>
                    <a:pt x="2372" y="791"/>
                  </a:cubicBezTo>
                  <a:cubicBezTo>
                    <a:pt x="2374" y="814"/>
                    <a:pt x="2382" y="882"/>
                    <a:pt x="2385" y="917"/>
                  </a:cubicBezTo>
                  <a:cubicBezTo>
                    <a:pt x="2373" y="894"/>
                    <a:pt x="2348" y="844"/>
                    <a:pt x="2328" y="824"/>
                  </a:cubicBezTo>
                  <a:cubicBezTo>
                    <a:pt x="2316" y="811"/>
                    <a:pt x="2300" y="789"/>
                    <a:pt x="2284" y="770"/>
                  </a:cubicBezTo>
                  <a:cubicBezTo>
                    <a:pt x="2296" y="734"/>
                    <a:pt x="2303" y="697"/>
                    <a:pt x="2307" y="659"/>
                  </a:cubicBezTo>
                  <a:cubicBezTo>
                    <a:pt x="2307" y="655"/>
                    <a:pt x="2307" y="651"/>
                    <a:pt x="2309" y="648"/>
                  </a:cubicBezTo>
                  <a:close/>
                  <a:moveTo>
                    <a:pt x="2246" y="865"/>
                  </a:moveTo>
                  <a:cubicBezTo>
                    <a:pt x="2267" y="897"/>
                    <a:pt x="2296" y="941"/>
                    <a:pt x="2296" y="943"/>
                  </a:cubicBezTo>
                  <a:cubicBezTo>
                    <a:pt x="2297" y="946"/>
                    <a:pt x="2312" y="976"/>
                    <a:pt x="2297" y="978"/>
                  </a:cubicBezTo>
                  <a:cubicBezTo>
                    <a:pt x="2295" y="979"/>
                    <a:pt x="2293" y="979"/>
                    <a:pt x="2291" y="979"/>
                  </a:cubicBezTo>
                  <a:cubicBezTo>
                    <a:pt x="2277" y="979"/>
                    <a:pt x="2263" y="971"/>
                    <a:pt x="2256" y="964"/>
                  </a:cubicBezTo>
                  <a:cubicBezTo>
                    <a:pt x="2249" y="957"/>
                    <a:pt x="2222" y="938"/>
                    <a:pt x="2207" y="929"/>
                  </a:cubicBezTo>
                  <a:cubicBezTo>
                    <a:pt x="2222" y="908"/>
                    <a:pt x="2235" y="887"/>
                    <a:pt x="2246" y="865"/>
                  </a:cubicBezTo>
                  <a:close/>
                  <a:moveTo>
                    <a:pt x="1658" y="2285"/>
                  </a:moveTo>
                  <a:cubicBezTo>
                    <a:pt x="1658" y="2285"/>
                    <a:pt x="1658" y="2286"/>
                    <a:pt x="1658" y="2286"/>
                  </a:cubicBezTo>
                  <a:lnTo>
                    <a:pt x="1658" y="2286"/>
                  </a:lnTo>
                  <a:cubicBezTo>
                    <a:pt x="1658" y="2286"/>
                    <a:pt x="1658" y="2285"/>
                    <a:pt x="1658" y="2285"/>
                  </a:cubicBezTo>
                  <a:close/>
                  <a:moveTo>
                    <a:pt x="1693" y="2288"/>
                  </a:moveTo>
                  <a:lnTo>
                    <a:pt x="1693" y="2288"/>
                  </a:lnTo>
                  <a:cubicBezTo>
                    <a:pt x="1693" y="2288"/>
                    <a:pt x="1693" y="2288"/>
                    <a:pt x="1693" y="2289"/>
                  </a:cubicBezTo>
                  <a:lnTo>
                    <a:pt x="1693" y="2289"/>
                  </a:lnTo>
                  <a:cubicBezTo>
                    <a:pt x="1693" y="2288"/>
                    <a:pt x="1693" y="2288"/>
                    <a:pt x="1693" y="2288"/>
                  </a:cubicBezTo>
                  <a:close/>
                  <a:moveTo>
                    <a:pt x="1653" y="2291"/>
                  </a:moveTo>
                  <a:cubicBezTo>
                    <a:pt x="1653" y="2295"/>
                    <a:pt x="1653" y="2298"/>
                    <a:pt x="1653" y="2303"/>
                  </a:cubicBezTo>
                  <a:cubicBezTo>
                    <a:pt x="1654" y="2304"/>
                    <a:pt x="1654" y="2305"/>
                    <a:pt x="1654" y="2305"/>
                  </a:cubicBezTo>
                  <a:lnTo>
                    <a:pt x="1654" y="2305"/>
                  </a:lnTo>
                  <a:cubicBezTo>
                    <a:pt x="1654" y="2301"/>
                    <a:pt x="1653" y="2296"/>
                    <a:pt x="1653" y="2291"/>
                  </a:cubicBezTo>
                  <a:close/>
                  <a:moveTo>
                    <a:pt x="1755" y="2306"/>
                  </a:moveTo>
                  <a:cubicBezTo>
                    <a:pt x="1755" y="2306"/>
                    <a:pt x="1755" y="2307"/>
                    <a:pt x="1755" y="2308"/>
                  </a:cubicBezTo>
                  <a:lnTo>
                    <a:pt x="1755" y="2308"/>
                  </a:lnTo>
                  <a:cubicBezTo>
                    <a:pt x="1755" y="2307"/>
                    <a:pt x="1755" y="2306"/>
                    <a:pt x="1755" y="2306"/>
                  </a:cubicBezTo>
                  <a:close/>
                  <a:moveTo>
                    <a:pt x="1758" y="2313"/>
                  </a:moveTo>
                  <a:cubicBezTo>
                    <a:pt x="1758" y="2315"/>
                    <a:pt x="1758" y="2319"/>
                    <a:pt x="1759" y="2321"/>
                  </a:cubicBezTo>
                  <a:lnTo>
                    <a:pt x="1759" y="2321"/>
                  </a:lnTo>
                  <a:cubicBezTo>
                    <a:pt x="1759" y="2318"/>
                    <a:pt x="1758" y="2316"/>
                    <a:pt x="1758" y="2313"/>
                  </a:cubicBezTo>
                  <a:close/>
                  <a:moveTo>
                    <a:pt x="1605" y="2321"/>
                  </a:moveTo>
                  <a:cubicBezTo>
                    <a:pt x="1605" y="2322"/>
                    <a:pt x="1605" y="2322"/>
                    <a:pt x="1605" y="2322"/>
                  </a:cubicBezTo>
                  <a:lnTo>
                    <a:pt x="1605" y="2322"/>
                  </a:lnTo>
                  <a:cubicBezTo>
                    <a:pt x="1605" y="2322"/>
                    <a:pt x="1605" y="2322"/>
                    <a:pt x="1605" y="2321"/>
                  </a:cubicBezTo>
                  <a:close/>
                  <a:moveTo>
                    <a:pt x="1846" y="2330"/>
                  </a:moveTo>
                  <a:cubicBezTo>
                    <a:pt x="1846" y="2331"/>
                    <a:pt x="1846" y="2332"/>
                    <a:pt x="1846" y="2333"/>
                  </a:cubicBezTo>
                  <a:lnTo>
                    <a:pt x="1846" y="2333"/>
                  </a:lnTo>
                  <a:cubicBezTo>
                    <a:pt x="1846" y="2332"/>
                    <a:pt x="1846" y="2331"/>
                    <a:pt x="1846" y="2330"/>
                  </a:cubicBezTo>
                  <a:close/>
                  <a:moveTo>
                    <a:pt x="1828" y="2329"/>
                  </a:moveTo>
                  <a:cubicBezTo>
                    <a:pt x="1827" y="2332"/>
                    <a:pt x="1827" y="2335"/>
                    <a:pt x="1828" y="2339"/>
                  </a:cubicBezTo>
                  <a:lnTo>
                    <a:pt x="1828" y="2339"/>
                  </a:lnTo>
                  <a:cubicBezTo>
                    <a:pt x="1828" y="2336"/>
                    <a:pt x="1829" y="2332"/>
                    <a:pt x="1828" y="2329"/>
                  </a:cubicBezTo>
                  <a:close/>
                  <a:moveTo>
                    <a:pt x="1854" y="2330"/>
                  </a:moveTo>
                  <a:lnTo>
                    <a:pt x="1854" y="2330"/>
                  </a:lnTo>
                  <a:cubicBezTo>
                    <a:pt x="1854" y="2334"/>
                    <a:pt x="1853" y="2338"/>
                    <a:pt x="1854" y="2341"/>
                  </a:cubicBezTo>
                  <a:lnTo>
                    <a:pt x="1854" y="2341"/>
                  </a:lnTo>
                  <a:cubicBezTo>
                    <a:pt x="1855" y="2338"/>
                    <a:pt x="1855" y="2334"/>
                    <a:pt x="1854" y="2330"/>
                  </a:cubicBezTo>
                  <a:close/>
                  <a:moveTo>
                    <a:pt x="1524" y="2376"/>
                  </a:moveTo>
                  <a:lnTo>
                    <a:pt x="1524" y="2376"/>
                  </a:lnTo>
                  <a:cubicBezTo>
                    <a:pt x="1524" y="2376"/>
                    <a:pt x="1524" y="2376"/>
                    <a:pt x="1524" y="2377"/>
                  </a:cubicBezTo>
                  <a:lnTo>
                    <a:pt x="1524" y="2377"/>
                  </a:lnTo>
                  <a:cubicBezTo>
                    <a:pt x="1524" y="2377"/>
                    <a:pt x="1524" y="2377"/>
                    <a:pt x="1524" y="2377"/>
                  </a:cubicBezTo>
                  <a:lnTo>
                    <a:pt x="1524" y="2377"/>
                  </a:lnTo>
                  <a:cubicBezTo>
                    <a:pt x="1524" y="2377"/>
                    <a:pt x="1524" y="2378"/>
                    <a:pt x="1523" y="2378"/>
                  </a:cubicBezTo>
                  <a:lnTo>
                    <a:pt x="1523" y="2378"/>
                  </a:lnTo>
                  <a:cubicBezTo>
                    <a:pt x="1523" y="2378"/>
                    <a:pt x="1523" y="2377"/>
                    <a:pt x="1522" y="2376"/>
                  </a:cubicBezTo>
                  <a:lnTo>
                    <a:pt x="1522" y="2376"/>
                  </a:lnTo>
                  <a:cubicBezTo>
                    <a:pt x="1523" y="2377"/>
                    <a:pt x="1523" y="2377"/>
                    <a:pt x="1524" y="2377"/>
                  </a:cubicBezTo>
                  <a:lnTo>
                    <a:pt x="1524" y="2377"/>
                  </a:lnTo>
                  <a:cubicBezTo>
                    <a:pt x="1524" y="2376"/>
                    <a:pt x="1524" y="2376"/>
                    <a:pt x="1524" y="2376"/>
                  </a:cubicBezTo>
                  <a:close/>
                  <a:moveTo>
                    <a:pt x="1904" y="2371"/>
                  </a:moveTo>
                  <a:cubicBezTo>
                    <a:pt x="1904" y="2372"/>
                    <a:pt x="1904" y="2376"/>
                    <a:pt x="1905" y="2380"/>
                  </a:cubicBezTo>
                  <a:lnTo>
                    <a:pt x="1905" y="2380"/>
                  </a:lnTo>
                  <a:cubicBezTo>
                    <a:pt x="1905" y="2376"/>
                    <a:pt x="1905" y="2372"/>
                    <a:pt x="1904" y="2371"/>
                  </a:cubicBezTo>
                  <a:close/>
                  <a:moveTo>
                    <a:pt x="1524" y="2377"/>
                  </a:moveTo>
                  <a:cubicBezTo>
                    <a:pt x="1546" y="2378"/>
                    <a:pt x="1537" y="2381"/>
                    <a:pt x="1528" y="2383"/>
                  </a:cubicBezTo>
                  <a:lnTo>
                    <a:pt x="1528" y="2383"/>
                  </a:lnTo>
                  <a:cubicBezTo>
                    <a:pt x="1527" y="2381"/>
                    <a:pt x="1525" y="2378"/>
                    <a:pt x="1524" y="2377"/>
                  </a:cubicBezTo>
                  <a:close/>
                  <a:moveTo>
                    <a:pt x="1518" y="2387"/>
                  </a:moveTo>
                  <a:cubicBezTo>
                    <a:pt x="1518" y="2387"/>
                    <a:pt x="1518" y="2387"/>
                    <a:pt x="1518" y="2387"/>
                  </a:cubicBezTo>
                  <a:cubicBezTo>
                    <a:pt x="1518" y="2387"/>
                    <a:pt x="1518" y="2387"/>
                    <a:pt x="1518" y="2387"/>
                  </a:cubicBezTo>
                  <a:close/>
                  <a:moveTo>
                    <a:pt x="1961" y="2418"/>
                  </a:moveTo>
                  <a:cubicBezTo>
                    <a:pt x="1960" y="2419"/>
                    <a:pt x="1960" y="2420"/>
                    <a:pt x="1960" y="2422"/>
                  </a:cubicBezTo>
                  <a:lnTo>
                    <a:pt x="1960" y="2422"/>
                  </a:lnTo>
                  <a:cubicBezTo>
                    <a:pt x="1960" y="2420"/>
                    <a:pt x="1961" y="2418"/>
                    <a:pt x="1961" y="2418"/>
                  </a:cubicBezTo>
                  <a:close/>
                  <a:moveTo>
                    <a:pt x="1984" y="2444"/>
                  </a:moveTo>
                  <a:lnTo>
                    <a:pt x="1984" y="2444"/>
                  </a:lnTo>
                  <a:cubicBezTo>
                    <a:pt x="1984" y="2447"/>
                    <a:pt x="1983" y="2449"/>
                    <a:pt x="1983" y="2452"/>
                  </a:cubicBezTo>
                  <a:lnTo>
                    <a:pt x="1983" y="2452"/>
                  </a:lnTo>
                  <a:cubicBezTo>
                    <a:pt x="1984" y="2450"/>
                    <a:pt x="1984" y="2447"/>
                    <a:pt x="1984" y="2444"/>
                  </a:cubicBezTo>
                  <a:close/>
                  <a:moveTo>
                    <a:pt x="1999" y="2466"/>
                  </a:moveTo>
                  <a:cubicBezTo>
                    <a:pt x="1999" y="2470"/>
                    <a:pt x="1999" y="2473"/>
                    <a:pt x="1999" y="2476"/>
                  </a:cubicBezTo>
                  <a:lnTo>
                    <a:pt x="1999" y="2476"/>
                  </a:lnTo>
                  <a:cubicBezTo>
                    <a:pt x="2000" y="2473"/>
                    <a:pt x="1999" y="2469"/>
                    <a:pt x="1999" y="2466"/>
                  </a:cubicBezTo>
                  <a:close/>
                  <a:moveTo>
                    <a:pt x="2010" y="2474"/>
                  </a:moveTo>
                  <a:lnTo>
                    <a:pt x="2010" y="2474"/>
                  </a:lnTo>
                  <a:cubicBezTo>
                    <a:pt x="2010" y="2476"/>
                    <a:pt x="2010" y="2477"/>
                    <a:pt x="2010" y="2479"/>
                  </a:cubicBezTo>
                  <a:lnTo>
                    <a:pt x="2010" y="2479"/>
                  </a:lnTo>
                  <a:cubicBezTo>
                    <a:pt x="2010" y="2477"/>
                    <a:pt x="2010" y="2476"/>
                    <a:pt x="2010" y="2474"/>
                  </a:cubicBezTo>
                  <a:close/>
                  <a:moveTo>
                    <a:pt x="1414" y="2512"/>
                  </a:moveTo>
                  <a:cubicBezTo>
                    <a:pt x="1413" y="2512"/>
                    <a:pt x="1412" y="2512"/>
                    <a:pt x="1412" y="2512"/>
                  </a:cubicBezTo>
                  <a:lnTo>
                    <a:pt x="1416" y="2512"/>
                  </a:lnTo>
                  <a:cubicBezTo>
                    <a:pt x="1415" y="2512"/>
                    <a:pt x="1414" y="2512"/>
                    <a:pt x="1414" y="2512"/>
                  </a:cubicBezTo>
                  <a:close/>
                  <a:moveTo>
                    <a:pt x="1601" y="3443"/>
                  </a:moveTo>
                  <a:cubicBezTo>
                    <a:pt x="1602" y="3444"/>
                    <a:pt x="1602" y="3445"/>
                    <a:pt x="1602" y="3446"/>
                  </a:cubicBezTo>
                  <a:cubicBezTo>
                    <a:pt x="1602" y="3446"/>
                    <a:pt x="1602" y="3447"/>
                    <a:pt x="1602" y="3447"/>
                  </a:cubicBezTo>
                  <a:cubicBezTo>
                    <a:pt x="1602" y="3447"/>
                    <a:pt x="1602" y="3445"/>
                    <a:pt x="1601" y="3443"/>
                  </a:cubicBezTo>
                  <a:close/>
                  <a:moveTo>
                    <a:pt x="2272" y="6021"/>
                  </a:moveTo>
                  <a:lnTo>
                    <a:pt x="2272" y="6021"/>
                  </a:lnTo>
                  <a:cubicBezTo>
                    <a:pt x="2256" y="6029"/>
                    <a:pt x="2239" y="6035"/>
                    <a:pt x="2220" y="6040"/>
                  </a:cubicBezTo>
                  <a:cubicBezTo>
                    <a:pt x="2238" y="6033"/>
                    <a:pt x="2256" y="6027"/>
                    <a:pt x="2272" y="6021"/>
                  </a:cubicBezTo>
                  <a:close/>
                  <a:moveTo>
                    <a:pt x="2520" y="6342"/>
                  </a:moveTo>
                  <a:lnTo>
                    <a:pt x="2520" y="6342"/>
                  </a:lnTo>
                  <a:cubicBezTo>
                    <a:pt x="2519" y="6346"/>
                    <a:pt x="2517" y="6351"/>
                    <a:pt x="2516" y="6354"/>
                  </a:cubicBezTo>
                  <a:lnTo>
                    <a:pt x="2508" y="6384"/>
                  </a:lnTo>
                  <a:cubicBezTo>
                    <a:pt x="2504" y="6381"/>
                    <a:pt x="2514" y="6357"/>
                    <a:pt x="2520" y="6342"/>
                  </a:cubicBezTo>
                  <a:close/>
                  <a:moveTo>
                    <a:pt x="2717" y="6881"/>
                  </a:moveTo>
                  <a:cubicBezTo>
                    <a:pt x="2715" y="6882"/>
                    <a:pt x="2715" y="6882"/>
                    <a:pt x="2714" y="6884"/>
                  </a:cubicBezTo>
                  <a:lnTo>
                    <a:pt x="2712" y="6881"/>
                  </a:lnTo>
                  <a:close/>
                  <a:moveTo>
                    <a:pt x="1905" y="7611"/>
                  </a:moveTo>
                  <a:cubicBezTo>
                    <a:pt x="1900" y="7617"/>
                    <a:pt x="1894" y="7623"/>
                    <a:pt x="1889" y="7623"/>
                  </a:cubicBezTo>
                  <a:cubicBezTo>
                    <a:pt x="1889" y="7623"/>
                    <a:pt x="1888" y="7623"/>
                    <a:pt x="1888" y="7622"/>
                  </a:cubicBezTo>
                  <a:cubicBezTo>
                    <a:pt x="1894" y="7618"/>
                    <a:pt x="1900" y="7615"/>
                    <a:pt x="1905" y="7611"/>
                  </a:cubicBezTo>
                  <a:close/>
                  <a:moveTo>
                    <a:pt x="1719" y="0"/>
                  </a:moveTo>
                  <a:cubicBezTo>
                    <a:pt x="1419" y="0"/>
                    <a:pt x="1162" y="225"/>
                    <a:pt x="1128" y="530"/>
                  </a:cubicBezTo>
                  <a:cubicBezTo>
                    <a:pt x="1093" y="856"/>
                    <a:pt x="1327" y="1149"/>
                    <a:pt x="1653" y="1185"/>
                  </a:cubicBezTo>
                  <a:cubicBezTo>
                    <a:pt x="1675" y="1188"/>
                    <a:pt x="1697" y="1189"/>
                    <a:pt x="1718" y="1189"/>
                  </a:cubicBezTo>
                  <a:cubicBezTo>
                    <a:pt x="1884" y="1189"/>
                    <a:pt x="2036" y="1120"/>
                    <a:pt x="2146" y="1006"/>
                  </a:cubicBezTo>
                  <a:cubicBezTo>
                    <a:pt x="2163" y="1016"/>
                    <a:pt x="2176" y="1024"/>
                    <a:pt x="2178" y="1024"/>
                  </a:cubicBezTo>
                  <a:lnTo>
                    <a:pt x="2245" y="1070"/>
                  </a:lnTo>
                  <a:cubicBezTo>
                    <a:pt x="2254" y="1105"/>
                    <a:pt x="2270" y="1175"/>
                    <a:pt x="2277" y="1206"/>
                  </a:cubicBezTo>
                  <a:cubicBezTo>
                    <a:pt x="2284" y="1238"/>
                    <a:pt x="2313" y="1332"/>
                    <a:pt x="2345" y="1376"/>
                  </a:cubicBezTo>
                  <a:cubicBezTo>
                    <a:pt x="2376" y="1418"/>
                    <a:pt x="2393" y="1433"/>
                    <a:pt x="2393" y="1434"/>
                  </a:cubicBezTo>
                  <a:cubicBezTo>
                    <a:pt x="2408" y="1528"/>
                    <a:pt x="2434" y="1713"/>
                    <a:pt x="2437" y="1750"/>
                  </a:cubicBezTo>
                  <a:cubicBezTo>
                    <a:pt x="2439" y="1787"/>
                    <a:pt x="2409" y="2035"/>
                    <a:pt x="2427" y="2120"/>
                  </a:cubicBezTo>
                  <a:cubicBezTo>
                    <a:pt x="2446" y="2206"/>
                    <a:pt x="2476" y="2365"/>
                    <a:pt x="2481" y="2415"/>
                  </a:cubicBezTo>
                  <a:cubicBezTo>
                    <a:pt x="2484" y="2464"/>
                    <a:pt x="2463" y="2518"/>
                    <a:pt x="2450" y="2536"/>
                  </a:cubicBezTo>
                  <a:cubicBezTo>
                    <a:pt x="2439" y="2553"/>
                    <a:pt x="2360" y="2642"/>
                    <a:pt x="2342" y="2726"/>
                  </a:cubicBezTo>
                  <a:cubicBezTo>
                    <a:pt x="2323" y="2809"/>
                    <a:pt x="2303" y="2876"/>
                    <a:pt x="2293" y="2898"/>
                  </a:cubicBezTo>
                  <a:cubicBezTo>
                    <a:pt x="2283" y="2922"/>
                    <a:pt x="2249" y="2945"/>
                    <a:pt x="2216" y="2970"/>
                  </a:cubicBezTo>
                  <a:cubicBezTo>
                    <a:pt x="2182" y="2994"/>
                    <a:pt x="2141" y="3035"/>
                    <a:pt x="2124" y="3072"/>
                  </a:cubicBezTo>
                  <a:cubicBezTo>
                    <a:pt x="2117" y="3080"/>
                    <a:pt x="2112" y="3089"/>
                    <a:pt x="2106" y="3098"/>
                  </a:cubicBezTo>
                  <a:cubicBezTo>
                    <a:pt x="2105" y="3099"/>
                    <a:pt x="2104" y="3099"/>
                    <a:pt x="2102" y="3101"/>
                  </a:cubicBezTo>
                  <a:cubicBezTo>
                    <a:pt x="2086" y="3130"/>
                    <a:pt x="2063" y="3155"/>
                    <a:pt x="2055" y="3185"/>
                  </a:cubicBezTo>
                  <a:cubicBezTo>
                    <a:pt x="2054" y="3194"/>
                    <a:pt x="2051" y="3201"/>
                    <a:pt x="2045" y="3207"/>
                  </a:cubicBezTo>
                  <a:cubicBezTo>
                    <a:pt x="2044" y="3210"/>
                    <a:pt x="2042" y="3213"/>
                    <a:pt x="2039" y="3216"/>
                  </a:cubicBezTo>
                  <a:lnTo>
                    <a:pt x="2015" y="2999"/>
                  </a:lnTo>
                  <a:cubicBezTo>
                    <a:pt x="2015" y="2994"/>
                    <a:pt x="2013" y="2987"/>
                    <a:pt x="2019" y="2973"/>
                  </a:cubicBezTo>
                  <a:cubicBezTo>
                    <a:pt x="2025" y="2957"/>
                    <a:pt x="2032" y="2955"/>
                    <a:pt x="2035" y="2955"/>
                  </a:cubicBezTo>
                  <a:cubicBezTo>
                    <a:pt x="2036" y="2955"/>
                    <a:pt x="2038" y="2955"/>
                    <a:pt x="2040" y="2955"/>
                  </a:cubicBezTo>
                  <a:cubicBezTo>
                    <a:pt x="2058" y="2955"/>
                    <a:pt x="2087" y="2954"/>
                    <a:pt x="2099" y="2923"/>
                  </a:cubicBezTo>
                  <a:cubicBezTo>
                    <a:pt x="2111" y="2888"/>
                    <a:pt x="2121" y="2840"/>
                    <a:pt x="2115" y="2826"/>
                  </a:cubicBezTo>
                  <a:cubicBezTo>
                    <a:pt x="2109" y="2809"/>
                    <a:pt x="2095" y="2793"/>
                    <a:pt x="2093" y="2792"/>
                  </a:cubicBezTo>
                  <a:cubicBezTo>
                    <a:pt x="2089" y="2788"/>
                    <a:pt x="2083" y="2779"/>
                    <a:pt x="2083" y="2776"/>
                  </a:cubicBezTo>
                  <a:cubicBezTo>
                    <a:pt x="2083" y="2773"/>
                    <a:pt x="2086" y="2747"/>
                    <a:pt x="2083" y="2728"/>
                  </a:cubicBezTo>
                  <a:cubicBezTo>
                    <a:pt x="2080" y="2710"/>
                    <a:pt x="2070" y="2662"/>
                    <a:pt x="2057" y="2630"/>
                  </a:cubicBezTo>
                  <a:cubicBezTo>
                    <a:pt x="2044" y="2598"/>
                    <a:pt x="2038" y="2565"/>
                    <a:pt x="2022" y="2544"/>
                  </a:cubicBezTo>
                  <a:cubicBezTo>
                    <a:pt x="2023" y="2539"/>
                    <a:pt x="2026" y="2534"/>
                    <a:pt x="2029" y="2530"/>
                  </a:cubicBezTo>
                  <a:cubicBezTo>
                    <a:pt x="2029" y="2528"/>
                    <a:pt x="2034" y="2524"/>
                    <a:pt x="2032" y="2524"/>
                  </a:cubicBezTo>
                  <a:lnTo>
                    <a:pt x="2032" y="2524"/>
                  </a:lnTo>
                  <a:cubicBezTo>
                    <a:pt x="2028" y="2524"/>
                    <a:pt x="2020" y="2530"/>
                    <a:pt x="2019" y="2531"/>
                  </a:cubicBezTo>
                  <a:cubicBezTo>
                    <a:pt x="2018" y="2517"/>
                    <a:pt x="2026" y="2505"/>
                    <a:pt x="2025" y="2492"/>
                  </a:cubicBezTo>
                  <a:lnTo>
                    <a:pt x="2025" y="2492"/>
                  </a:lnTo>
                  <a:cubicBezTo>
                    <a:pt x="2020" y="2495"/>
                    <a:pt x="2010" y="2504"/>
                    <a:pt x="2007" y="2509"/>
                  </a:cubicBezTo>
                  <a:cubicBezTo>
                    <a:pt x="2007" y="2510"/>
                    <a:pt x="2007" y="2511"/>
                    <a:pt x="2007" y="2511"/>
                  </a:cubicBezTo>
                  <a:cubicBezTo>
                    <a:pt x="2006" y="2511"/>
                    <a:pt x="2006" y="2505"/>
                    <a:pt x="2006" y="2504"/>
                  </a:cubicBezTo>
                  <a:cubicBezTo>
                    <a:pt x="2007" y="2495"/>
                    <a:pt x="2010" y="2487"/>
                    <a:pt x="2010" y="2479"/>
                  </a:cubicBezTo>
                  <a:lnTo>
                    <a:pt x="2010" y="2479"/>
                  </a:lnTo>
                  <a:cubicBezTo>
                    <a:pt x="2010" y="2480"/>
                    <a:pt x="2010" y="2482"/>
                    <a:pt x="2009" y="2483"/>
                  </a:cubicBezTo>
                  <a:cubicBezTo>
                    <a:pt x="2009" y="2485"/>
                    <a:pt x="2005" y="2489"/>
                    <a:pt x="2003" y="2489"/>
                  </a:cubicBezTo>
                  <a:cubicBezTo>
                    <a:pt x="2002" y="2489"/>
                    <a:pt x="2001" y="2488"/>
                    <a:pt x="2000" y="2486"/>
                  </a:cubicBezTo>
                  <a:cubicBezTo>
                    <a:pt x="1999" y="2483"/>
                    <a:pt x="1999" y="2480"/>
                    <a:pt x="1999" y="2476"/>
                  </a:cubicBezTo>
                  <a:lnTo>
                    <a:pt x="1999" y="2476"/>
                  </a:lnTo>
                  <a:cubicBezTo>
                    <a:pt x="1999" y="2480"/>
                    <a:pt x="1998" y="2484"/>
                    <a:pt x="1996" y="2486"/>
                  </a:cubicBezTo>
                  <a:cubicBezTo>
                    <a:pt x="1995" y="2486"/>
                    <a:pt x="1995" y="2486"/>
                    <a:pt x="1995" y="2486"/>
                  </a:cubicBezTo>
                  <a:cubicBezTo>
                    <a:pt x="1992" y="2486"/>
                    <a:pt x="1991" y="2481"/>
                    <a:pt x="1990" y="2476"/>
                  </a:cubicBezTo>
                  <a:cubicBezTo>
                    <a:pt x="1990" y="2479"/>
                    <a:pt x="1988" y="2483"/>
                    <a:pt x="1987" y="2483"/>
                  </a:cubicBezTo>
                  <a:cubicBezTo>
                    <a:pt x="1984" y="2483"/>
                    <a:pt x="1984" y="2473"/>
                    <a:pt x="1984" y="2472"/>
                  </a:cubicBezTo>
                  <a:cubicBezTo>
                    <a:pt x="1984" y="2464"/>
                    <a:pt x="1983" y="2458"/>
                    <a:pt x="1983" y="2452"/>
                  </a:cubicBezTo>
                  <a:lnTo>
                    <a:pt x="1983" y="2452"/>
                  </a:lnTo>
                  <a:cubicBezTo>
                    <a:pt x="1983" y="2453"/>
                    <a:pt x="1983" y="2453"/>
                    <a:pt x="1983" y="2454"/>
                  </a:cubicBezTo>
                  <a:cubicBezTo>
                    <a:pt x="1981" y="2458"/>
                    <a:pt x="1981" y="2465"/>
                    <a:pt x="1979" y="2465"/>
                  </a:cubicBezTo>
                  <a:cubicBezTo>
                    <a:pt x="1979" y="2465"/>
                    <a:pt x="1979" y="2465"/>
                    <a:pt x="1978" y="2464"/>
                  </a:cubicBezTo>
                  <a:cubicBezTo>
                    <a:pt x="1975" y="2458"/>
                    <a:pt x="1977" y="2447"/>
                    <a:pt x="1975" y="2441"/>
                  </a:cubicBezTo>
                  <a:cubicBezTo>
                    <a:pt x="1975" y="2449"/>
                    <a:pt x="1972" y="2454"/>
                    <a:pt x="1971" y="2454"/>
                  </a:cubicBezTo>
                  <a:cubicBezTo>
                    <a:pt x="1969" y="2454"/>
                    <a:pt x="1968" y="2451"/>
                    <a:pt x="1968" y="2442"/>
                  </a:cubicBezTo>
                  <a:cubicBezTo>
                    <a:pt x="1967" y="2437"/>
                    <a:pt x="1969" y="2429"/>
                    <a:pt x="1968" y="2423"/>
                  </a:cubicBezTo>
                  <a:lnTo>
                    <a:pt x="1968" y="2423"/>
                  </a:lnTo>
                  <a:cubicBezTo>
                    <a:pt x="1969" y="2429"/>
                    <a:pt x="1962" y="2447"/>
                    <a:pt x="1962" y="2447"/>
                  </a:cubicBezTo>
                  <a:cubicBezTo>
                    <a:pt x="1957" y="2441"/>
                    <a:pt x="1959" y="2429"/>
                    <a:pt x="1960" y="2422"/>
                  </a:cubicBezTo>
                  <a:lnTo>
                    <a:pt x="1960" y="2422"/>
                  </a:lnTo>
                  <a:cubicBezTo>
                    <a:pt x="1958" y="2427"/>
                    <a:pt x="1956" y="2435"/>
                    <a:pt x="1954" y="2435"/>
                  </a:cubicBezTo>
                  <a:cubicBezTo>
                    <a:pt x="1954" y="2435"/>
                    <a:pt x="1954" y="2435"/>
                    <a:pt x="1953" y="2435"/>
                  </a:cubicBezTo>
                  <a:cubicBezTo>
                    <a:pt x="1951" y="2434"/>
                    <a:pt x="1951" y="2421"/>
                    <a:pt x="1951" y="2418"/>
                  </a:cubicBezTo>
                  <a:cubicBezTo>
                    <a:pt x="1948" y="2422"/>
                    <a:pt x="1940" y="2432"/>
                    <a:pt x="1940" y="2438"/>
                  </a:cubicBezTo>
                  <a:cubicBezTo>
                    <a:pt x="1940" y="2438"/>
                    <a:pt x="1940" y="2437"/>
                    <a:pt x="1940" y="2437"/>
                  </a:cubicBezTo>
                  <a:cubicBezTo>
                    <a:pt x="1942" y="2423"/>
                    <a:pt x="1943" y="2403"/>
                    <a:pt x="1936" y="2393"/>
                  </a:cubicBezTo>
                  <a:cubicBezTo>
                    <a:pt x="1935" y="2400"/>
                    <a:pt x="1933" y="2407"/>
                    <a:pt x="1932" y="2415"/>
                  </a:cubicBezTo>
                  <a:cubicBezTo>
                    <a:pt x="1930" y="2417"/>
                    <a:pt x="1931" y="2422"/>
                    <a:pt x="1930" y="2422"/>
                  </a:cubicBezTo>
                  <a:cubicBezTo>
                    <a:pt x="1929" y="2422"/>
                    <a:pt x="1929" y="2422"/>
                    <a:pt x="1929" y="2422"/>
                  </a:cubicBezTo>
                  <a:cubicBezTo>
                    <a:pt x="1923" y="2421"/>
                    <a:pt x="1924" y="2402"/>
                    <a:pt x="1924" y="2397"/>
                  </a:cubicBezTo>
                  <a:lnTo>
                    <a:pt x="1924" y="2397"/>
                  </a:lnTo>
                  <a:cubicBezTo>
                    <a:pt x="1923" y="2405"/>
                    <a:pt x="1921" y="2408"/>
                    <a:pt x="1920" y="2408"/>
                  </a:cubicBezTo>
                  <a:cubicBezTo>
                    <a:pt x="1917" y="2408"/>
                    <a:pt x="1917" y="2379"/>
                    <a:pt x="1916" y="2371"/>
                  </a:cubicBezTo>
                  <a:cubicBezTo>
                    <a:pt x="1916" y="2377"/>
                    <a:pt x="1914" y="2391"/>
                    <a:pt x="1910" y="2394"/>
                  </a:cubicBezTo>
                  <a:cubicBezTo>
                    <a:pt x="1910" y="2394"/>
                    <a:pt x="1910" y="2394"/>
                    <a:pt x="1909" y="2394"/>
                  </a:cubicBezTo>
                  <a:cubicBezTo>
                    <a:pt x="1907" y="2394"/>
                    <a:pt x="1905" y="2387"/>
                    <a:pt x="1905" y="2380"/>
                  </a:cubicBezTo>
                  <a:lnTo>
                    <a:pt x="1905" y="2380"/>
                  </a:lnTo>
                  <a:cubicBezTo>
                    <a:pt x="1904" y="2384"/>
                    <a:pt x="1903" y="2388"/>
                    <a:pt x="1901" y="2388"/>
                  </a:cubicBezTo>
                  <a:cubicBezTo>
                    <a:pt x="1898" y="2388"/>
                    <a:pt x="1897" y="2361"/>
                    <a:pt x="1897" y="2358"/>
                  </a:cubicBezTo>
                  <a:cubicBezTo>
                    <a:pt x="1896" y="2371"/>
                    <a:pt x="1895" y="2376"/>
                    <a:pt x="1893" y="2376"/>
                  </a:cubicBezTo>
                  <a:cubicBezTo>
                    <a:pt x="1890" y="2376"/>
                    <a:pt x="1885" y="2356"/>
                    <a:pt x="1884" y="2343"/>
                  </a:cubicBezTo>
                  <a:cubicBezTo>
                    <a:pt x="1884" y="2351"/>
                    <a:pt x="1881" y="2367"/>
                    <a:pt x="1876" y="2372"/>
                  </a:cubicBezTo>
                  <a:cubicBezTo>
                    <a:pt x="1876" y="2373"/>
                    <a:pt x="1876" y="2373"/>
                    <a:pt x="1876" y="2373"/>
                  </a:cubicBezTo>
                  <a:cubicBezTo>
                    <a:pt x="1875" y="2373"/>
                    <a:pt x="1875" y="2370"/>
                    <a:pt x="1875" y="2370"/>
                  </a:cubicBezTo>
                  <a:cubicBezTo>
                    <a:pt x="1875" y="2367"/>
                    <a:pt x="1875" y="2362"/>
                    <a:pt x="1873" y="2359"/>
                  </a:cubicBezTo>
                  <a:cubicBezTo>
                    <a:pt x="1873" y="2355"/>
                    <a:pt x="1873" y="2351"/>
                    <a:pt x="1873" y="2346"/>
                  </a:cubicBezTo>
                  <a:cubicBezTo>
                    <a:pt x="1873" y="2352"/>
                    <a:pt x="1872" y="2361"/>
                    <a:pt x="1869" y="2365"/>
                  </a:cubicBezTo>
                  <a:cubicBezTo>
                    <a:pt x="1869" y="2365"/>
                    <a:pt x="1868" y="2355"/>
                    <a:pt x="1866" y="2354"/>
                  </a:cubicBezTo>
                  <a:cubicBezTo>
                    <a:pt x="1866" y="2348"/>
                    <a:pt x="1865" y="2342"/>
                    <a:pt x="1865" y="2336"/>
                  </a:cubicBezTo>
                  <a:cubicBezTo>
                    <a:pt x="1864" y="2350"/>
                    <a:pt x="1861" y="2355"/>
                    <a:pt x="1859" y="2355"/>
                  </a:cubicBezTo>
                  <a:cubicBezTo>
                    <a:pt x="1856" y="2355"/>
                    <a:pt x="1854" y="2350"/>
                    <a:pt x="1854" y="2341"/>
                  </a:cubicBezTo>
                  <a:lnTo>
                    <a:pt x="1854" y="2341"/>
                  </a:lnTo>
                  <a:cubicBezTo>
                    <a:pt x="1852" y="2345"/>
                    <a:pt x="1851" y="2349"/>
                    <a:pt x="1850" y="2354"/>
                  </a:cubicBezTo>
                  <a:cubicBezTo>
                    <a:pt x="1847" y="2348"/>
                    <a:pt x="1847" y="2340"/>
                    <a:pt x="1846" y="2333"/>
                  </a:cubicBezTo>
                  <a:lnTo>
                    <a:pt x="1846" y="2333"/>
                  </a:lnTo>
                  <a:cubicBezTo>
                    <a:pt x="1847" y="2338"/>
                    <a:pt x="1845" y="2345"/>
                    <a:pt x="1843" y="2349"/>
                  </a:cubicBezTo>
                  <a:cubicBezTo>
                    <a:pt x="1840" y="2345"/>
                    <a:pt x="1838" y="2340"/>
                    <a:pt x="1837" y="2336"/>
                  </a:cubicBezTo>
                  <a:cubicBezTo>
                    <a:pt x="1837" y="2342"/>
                    <a:pt x="1835" y="2349"/>
                    <a:pt x="1833" y="2355"/>
                  </a:cubicBezTo>
                  <a:cubicBezTo>
                    <a:pt x="1831" y="2351"/>
                    <a:pt x="1828" y="2345"/>
                    <a:pt x="1828" y="2339"/>
                  </a:cubicBezTo>
                  <a:lnTo>
                    <a:pt x="1828" y="2339"/>
                  </a:lnTo>
                  <a:cubicBezTo>
                    <a:pt x="1826" y="2343"/>
                    <a:pt x="1824" y="2347"/>
                    <a:pt x="1822" y="2351"/>
                  </a:cubicBezTo>
                  <a:cubicBezTo>
                    <a:pt x="1821" y="2349"/>
                    <a:pt x="1820" y="2348"/>
                    <a:pt x="1819" y="2348"/>
                  </a:cubicBezTo>
                  <a:cubicBezTo>
                    <a:pt x="1816" y="2348"/>
                    <a:pt x="1817" y="2358"/>
                    <a:pt x="1814" y="2362"/>
                  </a:cubicBezTo>
                  <a:cubicBezTo>
                    <a:pt x="1812" y="2352"/>
                    <a:pt x="1809" y="2339"/>
                    <a:pt x="1803" y="2332"/>
                  </a:cubicBezTo>
                  <a:cubicBezTo>
                    <a:pt x="1803" y="2332"/>
                    <a:pt x="1803" y="2331"/>
                    <a:pt x="1803" y="2331"/>
                  </a:cubicBezTo>
                  <a:cubicBezTo>
                    <a:pt x="1801" y="2331"/>
                    <a:pt x="1800" y="2345"/>
                    <a:pt x="1796" y="2345"/>
                  </a:cubicBezTo>
                  <a:cubicBezTo>
                    <a:pt x="1795" y="2345"/>
                    <a:pt x="1793" y="2344"/>
                    <a:pt x="1792" y="2340"/>
                  </a:cubicBezTo>
                  <a:cubicBezTo>
                    <a:pt x="1790" y="2339"/>
                    <a:pt x="1790" y="2338"/>
                    <a:pt x="1790" y="2336"/>
                  </a:cubicBezTo>
                  <a:cubicBezTo>
                    <a:pt x="1790" y="2338"/>
                    <a:pt x="1789" y="2338"/>
                    <a:pt x="1788" y="2338"/>
                  </a:cubicBezTo>
                  <a:cubicBezTo>
                    <a:pt x="1788" y="2338"/>
                    <a:pt x="1787" y="2338"/>
                    <a:pt x="1787" y="2336"/>
                  </a:cubicBezTo>
                  <a:cubicBezTo>
                    <a:pt x="1786" y="2338"/>
                    <a:pt x="1786" y="2339"/>
                    <a:pt x="1784" y="2340"/>
                  </a:cubicBezTo>
                  <a:cubicBezTo>
                    <a:pt x="1783" y="2338"/>
                    <a:pt x="1782" y="2333"/>
                    <a:pt x="1780" y="2330"/>
                  </a:cubicBezTo>
                  <a:cubicBezTo>
                    <a:pt x="1778" y="2334"/>
                    <a:pt x="1776" y="2336"/>
                    <a:pt x="1775" y="2336"/>
                  </a:cubicBezTo>
                  <a:cubicBezTo>
                    <a:pt x="1774" y="2336"/>
                    <a:pt x="1773" y="2334"/>
                    <a:pt x="1773" y="2327"/>
                  </a:cubicBezTo>
                  <a:cubicBezTo>
                    <a:pt x="1771" y="2329"/>
                    <a:pt x="1771" y="2330"/>
                    <a:pt x="1771" y="2332"/>
                  </a:cubicBezTo>
                  <a:cubicBezTo>
                    <a:pt x="1767" y="2327"/>
                    <a:pt x="1766" y="2320"/>
                    <a:pt x="1764" y="2314"/>
                  </a:cubicBezTo>
                  <a:cubicBezTo>
                    <a:pt x="1764" y="2319"/>
                    <a:pt x="1763" y="2321"/>
                    <a:pt x="1761" y="2326"/>
                  </a:cubicBezTo>
                  <a:cubicBezTo>
                    <a:pt x="1760" y="2325"/>
                    <a:pt x="1759" y="2323"/>
                    <a:pt x="1759" y="2321"/>
                  </a:cubicBezTo>
                  <a:lnTo>
                    <a:pt x="1759" y="2321"/>
                  </a:lnTo>
                  <a:cubicBezTo>
                    <a:pt x="1759" y="2323"/>
                    <a:pt x="1759" y="2324"/>
                    <a:pt x="1758" y="2326"/>
                  </a:cubicBezTo>
                  <a:cubicBezTo>
                    <a:pt x="1754" y="2322"/>
                    <a:pt x="1755" y="2314"/>
                    <a:pt x="1755" y="2308"/>
                  </a:cubicBezTo>
                  <a:lnTo>
                    <a:pt x="1755" y="2308"/>
                  </a:lnTo>
                  <a:cubicBezTo>
                    <a:pt x="1755" y="2314"/>
                    <a:pt x="1754" y="2318"/>
                    <a:pt x="1752" y="2323"/>
                  </a:cubicBezTo>
                  <a:cubicBezTo>
                    <a:pt x="1750" y="2314"/>
                    <a:pt x="1748" y="2303"/>
                    <a:pt x="1748" y="2294"/>
                  </a:cubicBezTo>
                  <a:cubicBezTo>
                    <a:pt x="1747" y="2297"/>
                    <a:pt x="1745" y="2313"/>
                    <a:pt x="1744" y="2313"/>
                  </a:cubicBezTo>
                  <a:cubicBezTo>
                    <a:pt x="1744" y="2313"/>
                    <a:pt x="1744" y="2313"/>
                    <a:pt x="1744" y="2313"/>
                  </a:cubicBezTo>
                  <a:cubicBezTo>
                    <a:pt x="1738" y="2305"/>
                    <a:pt x="1736" y="2295"/>
                    <a:pt x="1731" y="2288"/>
                  </a:cubicBezTo>
                  <a:cubicBezTo>
                    <a:pt x="1731" y="2291"/>
                    <a:pt x="1726" y="2313"/>
                    <a:pt x="1725" y="2313"/>
                  </a:cubicBezTo>
                  <a:cubicBezTo>
                    <a:pt x="1725" y="2313"/>
                    <a:pt x="1725" y="2313"/>
                    <a:pt x="1725" y="2313"/>
                  </a:cubicBezTo>
                  <a:cubicBezTo>
                    <a:pt x="1719" y="2305"/>
                    <a:pt x="1717" y="2294"/>
                    <a:pt x="1713" y="2285"/>
                  </a:cubicBezTo>
                  <a:lnTo>
                    <a:pt x="1713" y="2285"/>
                  </a:lnTo>
                  <a:cubicBezTo>
                    <a:pt x="1715" y="2289"/>
                    <a:pt x="1715" y="2295"/>
                    <a:pt x="1713" y="2300"/>
                  </a:cubicBezTo>
                  <a:cubicBezTo>
                    <a:pt x="1713" y="2305"/>
                    <a:pt x="1712" y="2307"/>
                    <a:pt x="1711" y="2307"/>
                  </a:cubicBezTo>
                  <a:cubicBezTo>
                    <a:pt x="1708" y="2307"/>
                    <a:pt x="1703" y="2282"/>
                    <a:pt x="1701" y="2281"/>
                  </a:cubicBezTo>
                  <a:lnTo>
                    <a:pt x="1701" y="2281"/>
                  </a:lnTo>
                  <a:cubicBezTo>
                    <a:pt x="1701" y="2288"/>
                    <a:pt x="1703" y="2298"/>
                    <a:pt x="1699" y="2304"/>
                  </a:cubicBezTo>
                  <a:cubicBezTo>
                    <a:pt x="1696" y="2300"/>
                    <a:pt x="1694" y="2294"/>
                    <a:pt x="1693" y="2289"/>
                  </a:cubicBezTo>
                  <a:lnTo>
                    <a:pt x="1693" y="2289"/>
                  </a:lnTo>
                  <a:cubicBezTo>
                    <a:pt x="1694" y="2294"/>
                    <a:pt x="1693" y="2309"/>
                    <a:pt x="1691" y="2309"/>
                  </a:cubicBezTo>
                  <a:cubicBezTo>
                    <a:pt x="1691" y="2309"/>
                    <a:pt x="1690" y="2309"/>
                    <a:pt x="1690" y="2307"/>
                  </a:cubicBezTo>
                  <a:cubicBezTo>
                    <a:pt x="1688" y="2302"/>
                    <a:pt x="1683" y="2281"/>
                    <a:pt x="1680" y="2281"/>
                  </a:cubicBezTo>
                  <a:cubicBezTo>
                    <a:pt x="1680" y="2281"/>
                    <a:pt x="1680" y="2282"/>
                    <a:pt x="1680" y="2282"/>
                  </a:cubicBezTo>
                  <a:cubicBezTo>
                    <a:pt x="1680" y="2289"/>
                    <a:pt x="1678" y="2297"/>
                    <a:pt x="1678" y="2304"/>
                  </a:cubicBezTo>
                  <a:cubicBezTo>
                    <a:pt x="1678" y="2305"/>
                    <a:pt x="1678" y="2310"/>
                    <a:pt x="1677" y="2310"/>
                  </a:cubicBezTo>
                  <a:cubicBezTo>
                    <a:pt x="1677" y="2310"/>
                    <a:pt x="1677" y="2310"/>
                    <a:pt x="1677" y="2310"/>
                  </a:cubicBezTo>
                  <a:cubicBezTo>
                    <a:pt x="1673" y="2307"/>
                    <a:pt x="1668" y="2291"/>
                    <a:pt x="1666" y="2291"/>
                  </a:cubicBezTo>
                  <a:lnTo>
                    <a:pt x="1666" y="2291"/>
                  </a:lnTo>
                  <a:cubicBezTo>
                    <a:pt x="1666" y="2291"/>
                    <a:pt x="1666" y="2292"/>
                    <a:pt x="1666" y="2294"/>
                  </a:cubicBezTo>
                  <a:cubicBezTo>
                    <a:pt x="1668" y="2305"/>
                    <a:pt x="1667" y="2310"/>
                    <a:pt x="1666" y="2310"/>
                  </a:cubicBezTo>
                  <a:cubicBezTo>
                    <a:pt x="1663" y="2310"/>
                    <a:pt x="1659" y="2296"/>
                    <a:pt x="1658" y="2286"/>
                  </a:cubicBezTo>
                  <a:lnTo>
                    <a:pt x="1658" y="2286"/>
                  </a:lnTo>
                  <a:cubicBezTo>
                    <a:pt x="1659" y="2295"/>
                    <a:pt x="1657" y="2312"/>
                    <a:pt x="1656" y="2312"/>
                  </a:cubicBezTo>
                  <a:cubicBezTo>
                    <a:pt x="1655" y="2312"/>
                    <a:pt x="1654" y="2310"/>
                    <a:pt x="1654" y="2305"/>
                  </a:cubicBezTo>
                  <a:lnTo>
                    <a:pt x="1654" y="2305"/>
                  </a:lnTo>
                  <a:cubicBezTo>
                    <a:pt x="1654" y="2310"/>
                    <a:pt x="1653" y="2314"/>
                    <a:pt x="1652" y="2319"/>
                  </a:cubicBezTo>
                  <a:cubicBezTo>
                    <a:pt x="1648" y="2310"/>
                    <a:pt x="1648" y="2298"/>
                    <a:pt x="1646" y="2288"/>
                  </a:cubicBezTo>
                  <a:lnTo>
                    <a:pt x="1646" y="2288"/>
                  </a:lnTo>
                  <a:cubicBezTo>
                    <a:pt x="1648" y="2300"/>
                    <a:pt x="1646" y="2308"/>
                    <a:pt x="1645" y="2319"/>
                  </a:cubicBezTo>
                  <a:cubicBezTo>
                    <a:pt x="1639" y="2311"/>
                    <a:pt x="1639" y="2300"/>
                    <a:pt x="1636" y="2291"/>
                  </a:cubicBezTo>
                  <a:lnTo>
                    <a:pt x="1636" y="2291"/>
                  </a:lnTo>
                  <a:cubicBezTo>
                    <a:pt x="1636" y="2301"/>
                    <a:pt x="1639" y="2323"/>
                    <a:pt x="1637" y="2323"/>
                  </a:cubicBezTo>
                  <a:cubicBezTo>
                    <a:pt x="1636" y="2323"/>
                    <a:pt x="1635" y="2321"/>
                    <a:pt x="1633" y="2314"/>
                  </a:cubicBezTo>
                  <a:cubicBezTo>
                    <a:pt x="1632" y="2310"/>
                    <a:pt x="1630" y="2308"/>
                    <a:pt x="1630" y="2304"/>
                  </a:cubicBezTo>
                  <a:lnTo>
                    <a:pt x="1630" y="2304"/>
                  </a:lnTo>
                  <a:cubicBezTo>
                    <a:pt x="1630" y="2309"/>
                    <a:pt x="1632" y="2314"/>
                    <a:pt x="1632" y="2319"/>
                  </a:cubicBezTo>
                  <a:cubicBezTo>
                    <a:pt x="1632" y="2323"/>
                    <a:pt x="1633" y="2327"/>
                    <a:pt x="1633" y="2332"/>
                  </a:cubicBezTo>
                  <a:cubicBezTo>
                    <a:pt x="1633" y="2333"/>
                    <a:pt x="1633" y="2336"/>
                    <a:pt x="1633" y="2336"/>
                  </a:cubicBezTo>
                  <a:cubicBezTo>
                    <a:pt x="1629" y="2330"/>
                    <a:pt x="1623" y="2316"/>
                    <a:pt x="1621" y="2310"/>
                  </a:cubicBezTo>
                  <a:lnTo>
                    <a:pt x="1621" y="2310"/>
                  </a:lnTo>
                  <a:cubicBezTo>
                    <a:pt x="1623" y="2317"/>
                    <a:pt x="1626" y="2327"/>
                    <a:pt x="1624" y="2335"/>
                  </a:cubicBezTo>
                  <a:cubicBezTo>
                    <a:pt x="1618" y="2327"/>
                    <a:pt x="1614" y="2317"/>
                    <a:pt x="1611" y="2307"/>
                  </a:cubicBezTo>
                  <a:lnTo>
                    <a:pt x="1611" y="2307"/>
                  </a:lnTo>
                  <a:cubicBezTo>
                    <a:pt x="1611" y="2313"/>
                    <a:pt x="1617" y="2335"/>
                    <a:pt x="1614" y="2338"/>
                  </a:cubicBezTo>
                  <a:cubicBezTo>
                    <a:pt x="1614" y="2338"/>
                    <a:pt x="1614" y="2338"/>
                    <a:pt x="1614" y="2338"/>
                  </a:cubicBezTo>
                  <a:cubicBezTo>
                    <a:pt x="1612" y="2338"/>
                    <a:pt x="1606" y="2323"/>
                    <a:pt x="1605" y="2322"/>
                  </a:cubicBezTo>
                  <a:lnTo>
                    <a:pt x="1605" y="2322"/>
                  </a:lnTo>
                  <a:cubicBezTo>
                    <a:pt x="1606" y="2334"/>
                    <a:pt x="1605" y="2343"/>
                    <a:pt x="1602" y="2343"/>
                  </a:cubicBezTo>
                  <a:cubicBezTo>
                    <a:pt x="1599" y="2343"/>
                    <a:pt x="1597" y="2338"/>
                    <a:pt x="1594" y="2329"/>
                  </a:cubicBezTo>
                  <a:lnTo>
                    <a:pt x="1594" y="2329"/>
                  </a:lnTo>
                  <a:cubicBezTo>
                    <a:pt x="1594" y="2332"/>
                    <a:pt x="1597" y="2354"/>
                    <a:pt x="1595" y="2354"/>
                  </a:cubicBezTo>
                  <a:cubicBezTo>
                    <a:pt x="1591" y="2354"/>
                    <a:pt x="1583" y="2332"/>
                    <a:pt x="1582" y="2329"/>
                  </a:cubicBezTo>
                  <a:lnTo>
                    <a:pt x="1582" y="2329"/>
                  </a:lnTo>
                  <a:cubicBezTo>
                    <a:pt x="1583" y="2336"/>
                    <a:pt x="1585" y="2349"/>
                    <a:pt x="1581" y="2355"/>
                  </a:cubicBezTo>
                  <a:cubicBezTo>
                    <a:pt x="1581" y="2355"/>
                    <a:pt x="1581" y="2355"/>
                    <a:pt x="1580" y="2355"/>
                  </a:cubicBezTo>
                  <a:cubicBezTo>
                    <a:pt x="1580" y="2355"/>
                    <a:pt x="1569" y="2340"/>
                    <a:pt x="1566" y="2339"/>
                  </a:cubicBezTo>
                  <a:lnTo>
                    <a:pt x="1566" y="2339"/>
                  </a:lnTo>
                  <a:cubicBezTo>
                    <a:pt x="1565" y="2349"/>
                    <a:pt x="1567" y="2362"/>
                    <a:pt x="1566" y="2362"/>
                  </a:cubicBezTo>
                  <a:cubicBezTo>
                    <a:pt x="1566" y="2362"/>
                    <a:pt x="1565" y="2359"/>
                    <a:pt x="1562" y="2349"/>
                  </a:cubicBezTo>
                  <a:cubicBezTo>
                    <a:pt x="1560" y="2346"/>
                    <a:pt x="1559" y="2342"/>
                    <a:pt x="1557" y="2339"/>
                  </a:cubicBezTo>
                  <a:lnTo>
                    <a:pt x="1557" y="2339"/>
                  </a:lnTo>
                  <a:cubicBezTo>
                    <a:pt x="1559" y="2345"/>
                    <a:pt x="1563" y="2355"/>
                    <a:pt x="1560" y="2362"/>
                  </a:cubicBezTo>
                  <a:cubicBezTo>
                    <a:pt x="1560" y="2362"/>
                    <a:pt x="1557" y="2358"/>
                    <a:pt x="1557" y="2358"/>
                  </a:cubicBezTo>
                  <a:cubicBezTo>
                    <a:pt x="1556" y="2357"/>
                    <a:pt x="1549" y="2343"/>
                    <a:pt x="1549" y="2343"/>
                  </a:cubicBezTo>
                  <a:cubicBezTo>
                    <a:pt x="1549" y="2343"/>
                    <a:pt x="1549" y="2343"/>
                    <a:pt x="1549" y="2343"/>
                  </a:cubicBezTo>
                  <a:cubicBezTo>
                    <a:pt x="1549" y="2346"/>
                    <a:pt x="1553" y="2362"/>
                    <a:pt x="1551" y="2364"/>
                  </a:cubicBezTo>
                  <a:cubicBezTo>
                    <a:pt x="1549" y="2364"/>
                    <a:pt x="1538" y="2352"/>
                    <a:pt x="1537" y="2352"/>
                  </a:cubicBezTo>
                  <a:lnTo>
                    <a:pt x="1537" y="2352"/>
                  </a:lnTo>
                  <a:cubicBezTo>
                    <a:pt x="1538" y="2357"/>
                    <a:pt x="1541" y="2365"/>
                    <a:pt x="1541" y="2365"/>
                  </a:cubicBezTo>
                  <a:cubicBezTo>
                    <a:pt x="1541" y="2365"/>
                    <a:pt x="1540" y="2364"/>
                    <a:pt x="1540" y="2364"/>
                  </a:cubicBezTo>
                  <a:cubicBezTo>
                    <a:pt x="1537" y="2359"/>
                    <a:pt x="1534" y="2355"/>
                    <a:pt x="1531" y="2351"/>
                  </a:cubicBezTo>
                  <a:cubicBezTo>
                    <a:pt x="1530" y="2349"/>
                    <a:pt x="1529" y="2347"/>
                    <a:pt x="1528" y="2347"/>
                  </a:cubicBezTo>
                  <a:cubicBezTo>
                    <a:pt x="1528" y="2347"/>
                    <a:pt x="1528" y="2347"/>
                    <a:pt x="1528" y="2348"/>
                  </a:cubicBezTo>
                  <a:cubicBezTo>
                    <a:pt x="1530" y="2355"/>
                    <a:pt x="1532" y="2362"/>
                    <a:pt x="1535" y="2368"/>
                  </a:cubicBezTo>
                  <a:cubicBezTo>
                    <a:pt x="1532" y="2364"/>
                    <a:pt x="1509" y="2361"/>
                    <a:pt x="1506" y="2358"/>
                  </a:cubicBezTo>
                  <a:lnTo>
                    <a:pt x="1506" y="2358"/>
                  </a:lnTo>
                  <a:cubicBezTo>
                    <a:pt x="1508" y="2364"/>
                    <a:pt x="1492" y="2370"/>
                    <a:pt x="1492" y="2375"/>
                  </a:cubicBezTo>
                  <a:cubicBezTo>
                    <a:pt x="1505" y="2376"/>
                    <a:pt x="1515" y="2376"/>
                    <a:pt x="1522" y="2376"/>
                  </a:cubicBezTo>
                  <a:lnTo>
                    <a:pt x="1522" y="2376"/>
                  </a:lnTo>
                  <a:cubicBezTo>
                    <a:pt x="1522" y="2377"/>
                    <a:pt x="1522" y="2378"/>
                    <a:pt x="1523" y="2379"/>
                  </a:cubicBezTo>
                  <a:lnTo>
                    <a:pt x="1523" y="2379"/>
                  </a:lnTo>
                  <a:cubicBezTo>
                    <a:pt x="1523" y="2379"/>
                    <a:pt x="1523" y="2379"/>
                    <a:pt x="1523" y="2378"/>
                  </a:cubicBezTo>
                  <a:lnTo>
                    <a:pt x="1523" y="2378"/>
                  </a:lnTo>
                  <a:cubicBezTo>
                    <a:pt x="1524" y="2380"/>
                    <a:pt x="1525" y="2382"/>
                    <a:pt x="1526" y="2384"/>
                  </a:cubicBezTo>
                  <a:lnTo>
                    <a:pt x="1526" y="2384"/>
                  </a:lnTo>
                  <a:cubicBezTo>
                    <a:pt x="1526" y="2384"/>
                    <a:pt x="1527" y="2384"/>
                    <a:pt x="1528" y="2383"/>
                  </a:cubicBezTo>
                  <a:lnTo>
                    <a:pt x="1528" y="2383"/>
                  </a:lnTo>
                  <a:cubicBezTo>
                    <a:pt x="1530" y="2387"/>
                    <a:pt x="1533" y="2391"/>
                    <a:pt x="1531" y="2391"/>
                  </a:cubicBezTo>
                  <a:cubicBezTo>
                    <a:pt x="1531" y="2391"/>
                    <a:pt x="1531" y="2391"/>
                    <a:pt x="1531" y="2391"/>
                  </a:cubicBezTo>
                  <a:cubicBezTo>
                    <a:pt x="1529" y="2391"/>
                    <a:pt x="1527" y="2388"/>
                    <a:pt x="1526" y="2384"/>
                  </a:cubicBezTo>
                  <a:lnTo>
                    <a:pt x="1526" y="2384"/>
                  </a:lnTo>
                  <a:cubicBezTo>
                    <a:pt x="1525" y="2384"/>
                    <a:pt x="1524" y="2384"/>
                    <a:pt x="1524" y="2385"/>
                  </a:cubicBezTo>
                  <a:lnTo>
                    <a:pt x="1524" y="2385"/>
                  </a:lnTo>
                  <a:cubicBezTo>
                    <a:pt x="1523" y="2383"/>
                    <a:pt x="1523" y="2381"/>
                    <a:pt x="1523" y="2379"/>
                  </a:cubicBezTo>
                  <a:lnTo>
                    <a:pt x="1523" y="2379"/>
                  </a:lnTo>
                  <a:cubicBezTo>
                    <a:pt x="1520" y="2382"/>
                    <a:pt x="1517" y="2384"/>
                    <a:pt x="1518" y="2387"/>
                  </a:cubicBezTo>
                  <a:lnTo>
                    <a:pt x="1518" y="2387"/>
                  </a:lnTo>
                  <a:cubicBezTo>
                    <a:pt x="1518" y="2386"/>
                    <a:pt x="1520" y="2385"/>
                    <a:pt x="1524" y="2385"/>
                  </a:cubicBezTo>
                  <a:lnTo>
                    <a:pt x="1524" y="2385"/>
                  </a:lnTo>
                  <a:cubicBezTo>
                    <a:pt x="1526" y="2393"/>
                    <a:pt x="1529" y="2402"/>
                    <a:pt x="1531" y="2413"/>
                  </a:cubicBezTo>
                  <a:cubicBezTo>
                    <a:pt x="1518" y="2386"/>
                    <a:pt x="1495" y="2377"/>
                    <a:pt x="1470" y="2368"/>
                  </a:cubicBezTo>
                  <a:lnTo>
                    <a:pt x="1470" y="2368"/>
                  </a:lnTo>
                  <a:cubicBezTo>
                    <a:pt x="1481" y="2374"/>
                    <a:pt x="1506" y="2390"/>
                    <a:pt x="1508" y="2406"/>
                  </a:cubicBezTo>
                  <a:cubicBezTo>
                    <a:pt x="1500" y="2394"/>
                    <a:pt x="1492" y="2393"/>
                    <a:pt x="1479" y="2390"/>
                  </a:cubicBezTo>
                  <a:lnTo>
                    <a:pt x="1479" y="2390"/>
                  </a:lnTo>
                  <a:cubicBezTo>
                    <a:pt x="1492" y="2393"/>
                    <a:pt x="1499" y="2406"/>
                    <a:pt x="1506" y="2416"/>
                  </a:cubicBezTo>
                  <a:cubicBezTo>
                    <a:pt x="1496" y="2409"/>
                    <a:pt x="1489" y="2405"/>
                    <a:pt x="1474" y="2402"/>
                  </a:cubicBezTo>
                  <a:lnTo>
                    <a:pt x="1474" y="2402"/>
                  </a:lnTo>
                  <a:cubicBezTo>
                    <a:pt x="1478" y="2405"/>
                    <a:pt x="1483" y="2410"/>
                    <a:pt x="1487" y="2414"/>
                  </a:cubicBezTo>
                  <a:lnTo>
                    <a:pt x="1487" y="2414"/>
                  </a:lnTo>
                  <a:cubicBezTo>
                    <a:pt x="1484" y="2412"/>
                    <a:pt x="1480" y="2411"/>
                    <a:pt x="1477" y="2410"/>
                  </a:cubicBezTo>
                  <a:lnTo>
                    <a:pt x="1477" y="2410"/>
                  </a:lnTo>
                  <a:cubicBezTo>
                    <a:pt x="1480" y="2413"/>
                    <a:pt x="1483" y="2418"/>
                    <a:pt x="1486" y="2421"/>
                  </a:cubicBezTo>
                  <a:cubicBezTo>
                    <a:pt x="1492" y="2427"/>
                    <a:pt x="1493" y="2430"/>
                    <a:pt x="1493" y="2430"/>
                  </a:cubicBezTo>
                  <a:cubicBezTo>
                    <a:pt x="1491" y="2430"/>
                    <a:pt x="1477" y="2418"/>
                    <a:pt x="1470" y="2415"/>
                  </a:cubicBezTo>
                  <a:lnTo>
                    <a:pt x="1470" y="2415"/>
                  </a:lnTo>
                  <a:cubicBezTo>
                    <a:pt x="1474" y="2420"/>
                    <a:pt x="1478" y="2427"/>
                    <a:pt x="1483" y="2432"/>
                  </a:cubicBezTo>
                  <a:lnTo>
                    <a:pt x="1483" y="2432"/>
                  </a:lnTo>
                  <a:cubicBezTo>
                    <a:pt x="1478" y="2428"/>
                    <a:pt x="1472" y="2423"/>
                    <a:pt x="1468" y="2423"/>
                  </a:cubicBezTo>
                  <a:cubicBezTo>
                    <a:pt x="1468" y="2423"/>
                    <a:pt x="1467" y="2423"/>
                    <a:pt x="1467" y="2423"/>
                  </a:cubicBezTo>
                  <a:cubicBezTo>
                    <a:pt x="1465" y="2423"/>
                    <a:pt x="1477" y="2439"/>
                    <a:pt x="1479" y="2441"/>
                  </a:cubicBezTo>
                  <a:cubicBezTo>
                    <a:pt x="1474" y="2437"/>
                    <a:pt x="1468" y="2432"/>
                    <a:pt x="1463" y="2431"/>
                  </a:cubicBezTo>
                  <a:lnTo>
                    <a:pt x="1463" y="2431"/>
                  </a:lnTo>
                  <a:cubicBezTo>
                    <a:pt x="1464" y="2432"/>
                    <a:pt x="1476" y="2451"/>
                    <a:pt x="1474" y="2451"/>
                  </a:cubicBezTo>
                  <a:cubicBezTo>
                    <a:pt x="1474" y="2451"/>
                    <a:pt x="1474" y="2451"/>
                    <a:pt x="1474" y="2451"/>
                  </a:cubicBezTo>
                  <a:cubicBezTo>
                    <a:pt x="1473" y="2451"/>
                    <a:pt x="1470" y="2448"/>
                    <a:pt x="1468" y="2448"/>
                  </a:cubicBezTo>
                  <a:cubicBezTo>
                    <a:pt x="1463" y="2444"/>
                    <a:pt x="1457" y="2442"/>
                    <a:pt x="1448" y="2441"/>
                  </a:cubicBezTo>
                  <a:lnTo>
                    <a:pt x="1448" y="2441"/>
                  </a:lnTo>
                  <a:cubicBezTo>
                    <a:pt x="1454" y="2444"/>
                    <a:pt x="1465" y="2456"/>
                    <a:pt x="1468" y="2461"/>
                  </a:cubicBezTo>
                  <a:cubicBezTo>
                    <a:pt x="1470" y="2464"/>
                    <a:pt x="1471" y="2470"/>
                    <a:pt x="1472" y="2471"/>
                  </a:cubicBezTo>
                  <a:lnTo>
                    <a:pt x="1472" y="2471"/>
                  </a:lnTo>
                  <a:cubicBezTo>
                    <a:pt x="1458" y="2463"/>
                    <a:pt x="1443" y="2463"/>
                    <a:pt x="1428" y="2458"/>
                  </a:cubicBezTo>
                  <a:lnTo>
                    <a:pt x="1428" y="2458"/>
                  </a:lnTo>
                  <a:cubicBezTo>
                    <a:pt x="1435" y="2464"/>
                    <a:pt x="1448" y="2470"/>
                    <a:pt x="1454" y="2477"/>
                  </a:cubicBezTo>
                  <a:cubicBezTo>
                    <a:pt x="1446" y="2476"/>
                    <a:pt x="1440" y="2473"/>
                    <a:pt x="1432" y="2473"/>
                  </a:cubicBezTo>
                  <a:cubicBezTo>
                    <a:pt x="1430" y="2473"/>
                    <a:pt x="1429" y="2473"/>
                    <a:pt x="1428" y="2473"/>
                  </a:cubicBezTo>
                  <a:cubicBezTo>
                    <a:pt x="1435" y="2477"/>
                    <a:pt x="1441" y="2482"/>
                    <a:pt x="1448" y="2486"/>
                  </a:cubicBezTo>
                  <a:cubicBezTo>
                    <a:pt x="1440" y="2485"/>
                    <a:pt x="1433" y="2481"/>
                    <a:pt x="1425" y="2481"/>
                  </a:cubicBezTo>
                  <a:cubicBezTo>
                    <a:pt x="1423" y="2481"/>
                    <a:pt x="1422" y="2482"/>
                    <a:pt x="1420" y="2482"/>
                  </a:cubicBezTo>
                  <a:cubicBezTo>
                    <a:pt x="1428" y="2484"/>
                    <a:pt x="1439" y="2494"/>
                    <a:pt x="1449" y="2494"/>
                  </a:cubicBezTo>
                  <a:cubicBezTo>
                    <a:pt x="1449" y="2494"/>
                    <a:pt x="1449" y="2494"/>
                    <a:pt x="1450" y="2493"/>
                  </a:cubicBezTo>
                  <a:lnTo>
                    <a:pt x="1450" y="2493"/>
                  </a:lnTo>
                  <a:cubicBezTo>
                    <a:pt x="1447" y="2494"/>
                    <a:pt x="1445" y="2494"/>
                    <a:pt x="1442" y="2494"/>
                  </a:cubicBezTo>
                  <a:cubicBezTo>
                    <a:pt x="1434" y="2494"/>
                    <a:pt x="1425" y="2493"/>
                    <a:pt x="1417" y="2493"/>
                  </a:cubicBezTo>
                  <a:cubicBezTo>
                    <a:pt x="1413" y="2493"/>
                    <a:pt x="1410" y="2493"/>
                    <a:pt x="1407" y="2493"/>
                  </a:cubicBezTo>
                  <a:cubicBezTo>
                    <a:pt x="1415" y="2496"/>
                    <a:pt x="1426" y="2499"/>
                    <a:pt x="1436" y="2499"/>
                  </a:cubicBezTo>
                  <a:cubicBezTo>
                    <a:pt x="1437" y="2499"/>
                    <a:pt x="1439" y="2499"/>
                    <a:pt x="1441" y="2499"/>
                  </a:cubicBezTo>
                  <a:lnTo>
                    <a:pt x="1441" y="2499"/>
                  </a:lnTo>
                  <a:cubicBezTo>
                    <a:pt x="1431" y="2501"/>
                    <a:pt x="1419" y="2499"/>
                    <a:pt x="1409" y="2504"/>
                  </a:cubicBezTo>
                  <a:cubicBezTo>
                    <a:pt x="1419" y="2505"/>
                    <a:pt x="1447" y="2513"/>
                    <a:pt x="1432" y="2513"/>
                  </a:cubicBezTo>
                  <a:cubicBezTo>
                    <a:pt x="1430" y="2513"/>
                    <a:pt x="1427" y="2513"/>
                    <a:pt x="1423" y="2512"/>
                  </a:cubicBezTo>
                  <a:lnTo>
                    <a:pt x="1416" y="2512"/>
                  </a:lnTo>
                  <a:cubicBezTo>
                    <a:pt x="1422" y="2513"/>
                    <a:pt x="1429" y="2517"/>
                    <a:pt x="1433" y="2518"/>
                  </a:cubicBezTo>
                  <a:cubicBezTo>
                    <a:pt x="1430" y="2518"/>
                    <a:pt x="1427" y="2517"/>
                    <a:pt x="1423" y="2517"/>
                  </a:cubicBezTo>
                  <a:cubicBezTo>
                    <a:pt x="1418" y="2517"/>
                    <a:pt x="1412" y="2518"/>
                    <a:pt x="1406" y="2520"/>
                  </a:cubicBezTo>
                  <a:cubicBezTo>
                    <a:pt x="1414" y="2521"/>
                    <a:pt x="1423" y="2523"/>
                    <a:pt x="1432" y="2524"/>
                  </a:cubicBezTo>
                  <a:cubicBezTo>
                    <a:pt x="1426" y="2525"/>
                    <a:pt x="1419" y="2525"/>
                    <a:pt x="1413" y="2527"/>
                  </a:cubicBezTo>
                  <a:cubicBezTo>
                    <a:pt x="1419" y="2528"/>
                    <a:pt x="1425" y="2528"/>
                    <a:pt x="1429" y="2531"/>
                  </a:cubicBezTo>
                  <a:cubicBezTo>
                    <a:pt x="1425" y="2531"/>
                    <a:pt x="1419" y="2531"/>
                    <a:pt x="1414" y="2533"/>
                  </a:cubicBezTo>
                  <a:cubicBezTo>
                    <a:pt x="1423" y="2540"/>
                    <a:pt x="1428" y="2539"/>
                    <a:pt x="1410" y="2540"/>
                  </a:cubicBezTo>
                  <a:cubicBezTo>
                    <a:pt x="1416" y="2543"/>
                    <a:pt x="1420" y="2543"/>
                    <a:pt x="1425" y="2546"/>
                  </a:cubicBezTo>
                  <a:cubicBezTo>
                    <a:pt x="1410" y="2547"/>
                    <a:pt x="1406" y="2547"/>
                    <a:pt x="1422" y="2552"/>
                  </a:cubicBezTo>
                  <a:cubicBezTo>
                    <a:pt x="1431" y="2553"/>
                    <a:pt x="1413" y="2555"/>
                    <a:pt x="1410" y="2556"/>
                  </a:cubicBezTo>
                  <a:cubicBezTo>
                    <a:pt x="1420" y="2560"/>
                    <a:pt x="1425" y="2562"/>
                    <a:pt x="1410" y="2566"/>
                  </a:cubicBezTo>
                  <a:cubicBezTo>
                    <a:pt x="1414" y="2568"/>
                    <a:pt x="1419" y="2568"/>
                    <a:pt x="1420" y="2569"/>
                  </a:cubicBezTo>
                  <a:cubicBezTo>
                    <a:pt x="1417" y="2571"/>
                    <a:pt x="1414" y="2571"/>
                    <a:pt x="1410" y="2571"/>
                  </a:cubicBezTo>
                  <a:cubicBezTo>
                    <a:pt x="1413" y="2572"/>
                    <a:pt x="1420" y="2573"/>
                    <a:pt x="1422" y="2576"/>
                  </a:cubicBezTo>
                  <a:cubicBezTo>
                    <a:pt x="1423" y="2579"/>
                    <a:pt x="1407" y="2578"/>
                    <a:pt x="1417" y="2582"/>
                  </a:cubicBezTo>
                  <a:lnTo>
                    <a:pt x="1412" y="2582"/>
                  </a:lnTo>
                  <a:cubicBezTo>
                    <a:pt x="1413" y="2584"/>
                    <a:pt x="1417" y="2588"/>
                    <a:pt x="1416" y="2588"/>
                  </a:cubicBezTo>
                  <a:cubicBezTo>
                    <a:pt x="1412" y="2591"/>
                    <a:pt x="1406" y="2592"/>
                    <a:pt x="1409" y="2598"/>
                  </a:cubicBezTo>
                  <a:cubicBezTo>
                    <a:pt x="1410" y="2600"/>
                    <a:pt x="1413" y="2603"/>
                    <a:pt x="1412" y="2604"/>
                  </a:cubicBezTo>
                  <a:cubicBezTo>
                    <a:pt x="1412" y="2607"/>
                    <a:pt x="1404" y="2604"/>
                    <a:pt x="1410" y="2608"/>
                  </a:cubicBezTo>
                  <a:cubicBezTo>
                    <a:pt x="1407" y="2613"/>
                    <a:pt x="1404" y="2611"/>
                    <a:pt x="1409" y="2617"/>
                  </a:cubicBezTo>
                  <a:cubicBezTo>
                    <a:pt x="1401" y="2649"/>
                    <a:pt x="1382" y="2740"/>
                    <a:pt x="1387" y="2777"/>
                  </a:cubicBezTo>
                  <a:cubicBezTo>
                    <a:pt x="1391" y="2815"/>
                    <a:pt x="1410" y="2871"/>
                    <a:pt x="1413" y="2871"/>
                  </a:cubicBezTo>
                  <a:cubicBezTo>
                    <a:pt x="1416" y="2871"/>
                    <a:pt x="1403" y="2882"/>
                    <a:pt x="1397" y="2888"/>
                  </a:cubicBezTo>
                  <a:cubicBezTo>
                    <a:pt x="1381" y="2898"/>
                    <a:pt x="1349" y="2920"/>
                    <a:pt x="1374" y="2974"/>
                  </a:cubicBezTo>
                  <a:cubicBezTo>
                    <a:pt x="1398" y="3028"/>
                    <a:pt x="1410" y="3037"/>
                    <a:pt x="1420" y="3044"/>
                  </a:cubicBezTo>
                  <a:cubicBezTo>
                    <a:pt x="1425" y="3048"/>
                    <a:pt x="1432" y="3049"/>
                    <a:pt x="1437" y="3049"/>
                  </a:cubicBezTo>
                  <a:cubicBezTo>
                    <a:pt x="1442" y="3049"/>
                    <a:pt x="1446" y="3048"/>
                    <a:pt x="1447" y="3048"/>
                  </a:cubicBezTo>
                  <a:cubicBezTo>
                    <a:pt x="1452" y="3047"/>
                    <a:pt x="1464" y="3045"/>
                    <a:pt x="1467" y="3045"/>
                  </a:cubicBezTo>
                  <a:cubicBezTo>
                    <a:pt x="1470" y="3044"/>
                    <a:pt x="1476" y="3044"/>
                    <a:pt x="1479" y="3044"/>
                  </a:cubicBezTo>
                  <a:cubicBezTo>
                    <a:pt x="1481" y="3051"/>
                    <a:pt x="1486" y="3066"/>
                    <a:pt x="1492" y="3078"/>
                  </a:cubicBezTo>
                  <a:cubicBezTo>
                    <a:pt x="1496" y="3088"/>
                    <a:pt x="1502" y="3096"/>
                    <a:pt x="1505" y="3101"/>
                  </a:cubicBezTo>
                  <a:cubicBezTo>
                    <a:pt x="1511" y="3124"/>
                    <a:pt x="1522" y="3172"/>
                    <a:pt x="1531" y="3214"/>
                  </a:cubicBezTo>
                  <a:cubicBezTo>
                    <a:pt x="1541" y="3255"/>
                    <a:pt x="1567" y="3350"/>
                    <a:pt x="1579" y="3389"/>
                  </a:cubicBezTo>
                  <a:cubicBezTo>
                    <a:pt x="1588" y="3420"/>
                    <a:pt x="1595" y="3431"/>
                    <a:pt x="1599" y="3439"/>
                  </a:cubicBezTo>
                  <a:lnTo>
                    <a:pt x="1599" y="3439"/>
                  </a:lnTo>
                  <a:lnTo>
                    <a:pt x="1598" y="3449"/>
                  </a:lnTo>
                  <a:cubicBezTo>
                    <a:pt x="1586" y="3455"/>
                    <a:pt x="1562" y="3472"/>
                    <a:pt x="1553" y="3484"/>
                  </a:cubicBezTo>
                  <a:cubicBezTo>
                    <a:pt x="1544" y="3497"/>
                    <a:pt x="1538" y="3529"/>
                    <a:pt x="1522" y="3539"/>
                  </a:cubicBezTo>
                  <a:cubicBezTo>
                    <a:pt x="1505" y="3549"/>
                    <a:pt x="1486" y="3554"/>
                    <a:pt x="1471" y="3555"/>
                  </a:cubicBezTo>
                  <a:cubicBezTo>
                    <a:pt x="1457" y="3557"/>
                    <a:pt x="1454" y="3564"/>
                    <a:pt x="1433" y="3577"/>
                  </a:cubicBezTo>
                  <a:cubicBezTo>
                    <a:pt x="1412" y="3592"/>
                    <a:pt x="1355" y="3580"/>
                    <a:pt x="1327" y="3600"/>
                  </a:cubicBezTo>
                  <a:cubicBezTo>
                    <a:pt x="1298" y="3621"/>
                    <a:pt x="1304" y="3622"/>
                    <a:pt x="1273" y="3624"/>
                  </a:cubicBezTo>
                  <a:cubicBezTo>
                    <a:pt x="1243" y="3624"/>
                    <a:pt x="1228" y="3627"/>
                    <a:pt x="1221" y="3627"/>
                  </a:cubicBezTo>
                  <a:cubicBezTo>
                    <a:pt x="1219" y="3631"/>
                    <a:pt x="1218" y="3635"/>
                    <a:pt x="1216" y="3640"/>
                  </a:cubicBezTo>
                  <a:cubicBezTo>
                    <a:pt x="1211" y="3638"/>
                    <a:pt x="1204" y="3638"/>
                    <a:pt x="1197" y="3638"/>
                  </a:cubicBezTo>
                  <a:cubicBezTo>
                    <a:pt x="1182" y="3638"/>
                    <a:pt x="1164" y="3641"/>
                    <a:pt x="1142" y="3646"/>
                  </a:cubicBezTo>
                  <a:cubicBezTo>
                    <a:pt x="1114" y="3660"/>
                    <a:pt x="1059" y="3688"/>
                    <a:pt x="1021" y="3737"/>
                  </a:cubicBezTo>
                  <a:cubicBezTo>
                    <a:pt x="983" y="3785"/>
                    <a:pt x="916" y="3876"/>
                    <a:pt x="894" y="3914"/>
                  </a:cubicBezTo>
                  <a:cubicBezTo>
                    <a:pt x="873" y="3953"/>
                    <a:pt x="829" y="3988"/>
                    <a:pt x="763" y="4042"/>
                  </a:cubicBezTo>
                  <a:cubicBezTo>
                    <a:pt x="696" y="4097"/>
                    <a:pt x="606" y="4161"/>
                    <a:pt x="593" y="4173"/>
                  </a:cubicBezTo>
                  <a:cubicBezTo>
                    <a:pt x="580" y="4185"/>
                    <a:pt x="514" y="4224"/>
                    <a:pt x="506" y="4227"/>
                  </a:cubicBezTo>
                  <a:cubicBezTo>
                    <a:pt x="500" y="4230"/>
                    <a:pt x="476" y="4246"/>
                    <a:pt x="457" y="4260"/>
                  </a:cubicBezTo>
                  <a:cubicBezTo>
                    <a:pt x="469" y="4233"/>
                    <a:pt x="478" y="4206"/>
                    <a:pt x="479" y="4192"/>
                  </a:cubicBezTo>
                  <a:cubicBezTo>
                    <a:pt x="484" y="4167"/>
                    <a:pt x="500" y="4126"/>
                    <a:pt x="508" y="4115"/>
                  </a:cubicBezTo>
                  <a:cubicBezTo>
                    <a:pt x="517" y="4103"/>
                    <a:pt x="516" y="4087"/>
                    <a:pt x="514" y="4087"/>
                  </a:cubicBezTo>
                  <a:lnTo>
                    <a:pt x="497" y="4075"/>
                  </a:lnTo>
                  <a:lnTo>
                    <a:pt x="476" y="4077"/>
                  </a:lnTo>
                  <a:cubicBezTo>
                    <a:pt x="459" y="4091"/>
                    <a:pt x="452" y="4078"/>
                    <a:pt x="425" y="4122"/>
                  </a:cubicBezTo>
                  <a:cubicBezTo>
                    <a:pt x="399" y="4166"/>
                    <a:pt x="385" y="4188"/>
                    <a:pt x="379" y="4198"/>
                  </a:cubicBezTo>
                  <a:cubicBezTo>
                    <a:pt x="373" y="4190"/>
                    <a:pt x="361" y="4177"/>
                    <a:pt x="351" y="4158"/>
                  </a:cubicBezTo>
                  <a:cubicBezTo>
                    <a:pt x="341" y="4138"/>
                    <a:pt x="334" y="4106"/>
                    <a:pt x="339" y="4097"/>
                  </a:cubicBezTo>
                  <a:cubicBezTo>
                    <a:pt x="344" y="4088"/>
                    <a:pt x="360" y="4061"/>
                    <a:pt x="364" y="4049"/>
                  </a:cubicBezTo>
                  <a:cubicBezTo>
                    <a:pt x="370" y="4039"/>
                    <a:pt x="415" y="4000"/>
                    <a:pt x="399" y="3992"/>
                  </a:cubicBezTo>
                  <a:cubicBezTo>
                    <a:pt x="390" y="3989"/>
                    <a:pt x="387" y="3983"/>
                    <a:pt x="379" y="3983"/>
                  </a:cubicBezTo>
                  <a:cubicBezTo>
                    <a:pt x="373" y="3983"/>
                    <a:pt x="365" y="3986"/>
                    <a:pt x="351" y="3994"/>
                  </a:cubicBezTo>
                  <a:cubicBezTo>
                    <a:pt x="316" y="4014"/>
                    <a:pt x="280" y="4035"/>
                    <a:pt x="272" y="4059"/>
                  </a:cubicBezTo>
                  <a:cubicBezTo>
                    <a:pt x="264" y="4086"/>
                    <a:pt x="252" y="4094"/>
                    <a:pt x="245" y="4099"/>
                  </a:cubicBezTo>
                  <a:cubicBezTo>
                    <a:pt x="243" y="4090"/>
                    <a:pt x="237" y="4070"/>
                    <a:pt x="249" y="4049"/>
                  </a:cubicBezTo>
                  <a:cubicBezTo>
                    <a:pt x="258" y="4030"/>
                    <a:pt x="267" y="4021"/>
                    <a:pt x="265" y="4020"/>
                  </a:cubicBezTo>
                  <a:cubicBezTo>
                    <a:pt x="265" y="4010"/>
                    <a:pt x="265" y="3992"/>
                    <a:pt x="252" y="3992"/>
                  </a:cubicBezTo>
                  <a:cubicBezTo>
                    <a:pt x="252" y="3992"/>
                    <a:pt x="251" y="3992"/>
                    <a:pt x="251" y="3992"/>
                  </a:cubicBezTo>
                  <a:cubicBezTo>
                    <a:pt x="236" y="3994"/>
                    <a:pt x="205" y="4005"/>
                    <a:pt x="203" y="4007"/>
                  </a:cubicBezTo>
                  <a:cubicBezTo>
                    <a:pt x="197" y="4007"/>
                    <a:pt x="185" y="4007"/>
                    <a:pt x="178" y="4014"/>
                  </a:cubicBezTo>
                  <a:cubicBezTo>
                    <a:pt x="169" y="4021"/>
                    <a:pt x="152" y="4048"/>
                    <a:pt x="150" y="4052"/>
                  </a:cubicBezTo>
                  <a:cubicBezTo>
                    <a:pt x="149" y="4056"/>
                    <a:pt x="128" y="4061"/>
                    <a:pt x="127" y="4061"/>
                  </a:cubicBezTo>
                  <a:cubicBezTo>
                    <a:pt x="115" y="4062"/>
                    <a:pt x="90" y="4067"/>
                    <a:pt x="87" y="4080"/>
                  </a:cubicBezTo>
                  <a:cubicBezTo>
                    <a:pt x="86" y="4091"/>
                    <a:pt x="101" y="4134"/>
                    <a:pt x="89" y="4163"/>
                  </a:cubicBezTo>
                  <a:cubicBezTo>
                    <a:pt x="77" y="4193"/>
                    <a:pt x="71" y="4209"/>
                    <a:pt x="54" y="4228"/>
                  </a:cubicBezTo>
                  <a:cubicBezTo>
                    <a:pt x="38" y="4246"/>
                    <a:pt x="20" y="4269"/>
                    <a:pt x="15" y="4288"/>
                  </a:cubicBezTo>
                  <a:cubicBezTo>
                    <a:pt x="7" y="4307"/>
                    <a:pt x="0" y="4332"/>
                    <a:pt x="13" y="4343"/>
                  </a:cubicBezTo>
                  <a:cubicBezTo>
                    <a:pt x="28" y="4354"/>
                    <a:pt x="29" y="4352"/>
                    <a:pt x="39" y="4373"/>
                  </a:cubicBezTo>
                  <a:cubicBezTo>
                    <a:pt x="50" y="4394"/>
                    <a:pt x="41" y="4426"/>
                    <a:pt x="63" y="4444"/>
                  </a:cubicBezTo>
                  <a:cubicBezTo>
                    <a:pt x="82" y="4459"/>
                    <a:pt x="78" y="4481"/>
                    <a:pt x="102" y="4481"/>
                  </a:cubicBezTo>
                  <a:cubicBezTo>
                    <a:pt x="106" y="4481"/>
                    <a:pt x="111" y="4480"/>
                    <a:pt x="117" y="4479"/>
                  </a:cubicBezTo>
                  <a:cubicBezTo>
                    <a:pt x="165" y="4536"/>
                    <a:pt x="236" y="4608"/>
                    <a:pt x="300" y="4617"/>
                  </a:cubicBezTo>
                  <a:cubicBezTo>
                    <a:pt x="346" y="4623"/>
                    <a:pt x="417" y="4630"/>
                    <a:pt x="478" y="4630"/>
                  </a:cubicBezTo>
                  <a:cubicBezTo>
                    <a:pt x="520" y="4630"/>
                    <a:pt x="557" y="4627"/>
                    <a:pt x="577" y="4617"/>
                  </a:cubicBezTo>
                  <a:cubicBezTo>
                    <a:pt x="625" y="4592"/>
                    <a:pt x="628" y="4565"/>
                    <a:pt x="676" y="4549"/>
                  </a:cubicBezTo>
                  <a:cubicBezTo>
                    <a:pt x="724" y="4534"/>
                    <a:pt x="819" y="4464"/>
                    <a:pt x="910" y="4409"/>
                  </a:cubicBezTo>
                  <a:cubicBezTo>
                    <a:pt x="1004" y="4355"/>
                    <a:pt x="1079" y="4256"/>
                    <a:pt x="1106" y="4225"/>
                  </a:cubicBezTo>
                  <a:cubicBezTo>
                    <a:pt x="1133" y="4193"/>
                    <a:pt x="1171" y="4167"/>
                    <a:pt x="1177" y="4160"/>
                  </a:cubicBezTo>
                  <a:cubicBezTo>
                    <a:pt x="1183" y="4154"/>
                    <a:pt x="1215" y="4134"/>
                    <a:pt x="1231" y="4123"/>
                  </a:cubicBezTo>
                  <a:lnTo>
                    <a:pt x="1240" y="4118"/>
                  </a:lnTo>
                  <a:cubicBezTo>
                    <a:pt x="1286" y="4186"/>
                    <a:pt x="1266" y="4176"/>
                    <a:pt x="1288" y="4212"/>
                  </a:cubicBezTo>
                  <a:cubicBezTo>
                    <a:pt x="1311" y="4252"/>
                    <a:pt x="1308" y="4275"/>
                    <a:pt x="1305" y="4294"/>
                  </a:cubicBezTo>
                  <a:cubicBezTo>
                    <a:pt x="1304" y="4314"/>
                    <a:pt x="1305" y="4365"/>
                    <a:pt x="1323" y="4407"/>
                  </a:cubicBezTo>
                  <a:cubicBezTo>
                    <a:pt x="1340" y="4448"/>
                    <a:pt x="1343" y="4457"/>
                    <a:pt x="1350" y="4508"/>
                  </a:cubicBezTo>
                  <a:cubicBezTo>
                    <a:pt x="1359" y="4559"/>
                    <a:pt x="1365" y="4582"/>
                    <a:pt x="1384" y="4625"/>
                  </a:cubicBezTo>
                  <a:cubicBezTo>
                    <a:pt x="1403" y="4665"/>
                    <a:pt x="1413" y="4696"/>
                    <a:pt x="1414" y="4718"/>
                  </a:cubicBezTo>
                  <a:cubicBezTo>
                    <a:pt x="1417" y="4740"/>
                    <a:pt x="1404" y="4802"/>
                    <a:pt x="1412" y="4898"/>
                  </a:cubicBezTo>
                  <a:cubicBezTo>
                    <a:pt x="1420" y="4995"/>
                    <a:pt x="1426" y="5142"/>
                    <a:pt x="1423" y="5194"/>
                  </a:cubicBezTo>
                  <a:cubicBezTo>
                    <a:pt x="1420" y="5248"/>
                    <a:pt x="1406" y="5292"/>
                    <a:pt x="1428" y="5359"/>
                  </a:cubicBezTo>
                  <a:cubicBezTo>
                    <a:pt x="1449" y="5427"/>
                    <a:pt x="1473" y="5433"/>
                    <a:pt x="1493" y="5475"/>
                  </a:cubicBezTo>
                  <a:cubicBezTo>
                    <a:pt x="1498" y="5487"/>
                    <a:pt x="1503" y="5497"/>
                    <a:pt x="1508" y="5506"/>
                  </a:cubicBezTo>
                  <a:cubicBezTo>
                    <a:pt x="1519" y="5532"/>
                    <a:pt x="1530" y="5554"/>
                    <a:pt x="1549" y="5558"/>
                  </a:cubicBezTo>
                  <a:cubicBezTo>
                    <a:pt x="1573" y="5566"/>
                    <a:pt x="1597" y="5557"/>
                    <a:pt x="1597" y="5573"/>
                  </a:cubicBezTo>
                  <a:cubicBezTo>
                    <a:pt x="1595" y="5589"/>
                    <a:pt x="1616" y="5596"/>
                    <a:pt x="1639" y="5599"/>
                  </a:cubicBezTo>
                  <a:cubicBezTo>
                    <a:pt x="1664" y="5601"/>
                    <a:pt x="1569" y="5638"/>
                    <a:pt x="1642" y="5640"/>
                  </a:cubicBezTo>
                  <a:cubicBezTo>
                    <a:pt x="1645" y="5640"/>
                    <a:pt x="1649" y="5640"/>
                    <a:pt x="1653" y="5640"/>
                  </a:cubicBezTo>
                  <a:cubicBezTo>
                    <a:pt x="1682" y="5640"/>
                    <a:pt x="1701" y="5635"/>
                    <a:pt x="1710" y="5635"/>
                  </a:cubicBezTo>
                  <a:cubicBezTo>
                    <a:pt x="1720" y="5635"/>
                    <a:pt x="1716" y="5642"/>
                    <a:pt x="1697" y="5669"/>
                  </a:cubicBezTo>
                  <a:cubicBezTo>
                    <a:pt x="1661" y="5723"/>
                    <a:pt x="1646" y="5768"/>
                    <a:pt x="1643" y="5783"/>
                  </a:cubicBezTo>
                  <a:cubicBezTo>
                    <a:pt x="1639" y="5796"/>
                    <a:pt x="1594" y="5826"/>
                    <a:pt x="1605" y="5895"/>
                  </a:cubicBezTo>
                  <a:cubicBezTo>
                    <a:pt x="1617" y="5962"/>
                    <a:pt x="1610" y="6008"/>
                    <a:pt x="1626" y="6081"/>
                  </a:cubicBezTo>
                  <a:cubicBezTo>
                    <a:pt x="1643" y="6153"/>
                    <a:pt x="1645" y="6231"/>
                    <a:pt x="1643" y="6236"/>
                  </a:cubicBezTo>
                  <a:cubicBezTo>
                    <a:pt x="1643" y="6241"/>
                    <a:pt x="1639" y="6403"/>
                    <a:pt x="1636" y="6428"/>
                  </a:cubicBezTo>
                  <a:cubicBezTo>
                    <a:pt x="1633" y="6453"/>
                    <a:pt x="1632" y="6463"/>
                    <a:pt x="1632" y="6467"/>
                  </a:cubicBezTo>
                  <a:cubicBezTo>
                    <a:pt x="1633" y="6464"/>
                    <a:pt x="1634" y="6461"/>
                    <a:pt x="1636" y="6458"/>
                  </a:cubicBezTo>
                  <a:lnTo>
                    <a:pt x="1636" y="6458"/>
                  </a:lnTo>
                  <a:cubicBezTo>
                    <a:pt x="1627" y="6502"/>
                    <a:pt x="1621" y="6547"/>
                    <a:pt x="1607" y="6587"/>
                  </a:cubicBezTo>
                  <a:cubicBezTo>
                    <a:pt x="1601" y="6600"/>
                    <a:pt x="1602" y="6616"/>
                    <a:pt x="1608" y="6632"/>
                  </a:cubicBezTo>
                  <a:cubicBezTo>
                    <a:pt x="1604" y="6708"/>
                    <a:pt x="1597" y="6845"/>
                    <a:pt x="1607" y="6964"/>
                  </a:cubicBezTo>
                  <a:cubicBezTo>
                    <a:pt x="1610" y="6996"/>
                    <a:pt x="1614" y="7028"/>
                    <a:pt x="1617" y="7059"/>
                  </a:cubicBezTo>
                  <a:cubicBezTo>
                    <a:pt x="1621" y="7094"/>
                    <a:pt x="1626" y="7127"/>
                    <a:pt x="1629" y="7159"/>
                  </a:cubicBezTo>
                  <a:cubicBezTo>
                    <a:pt x="1636" y="7207"/>
                    <a:pt x="1642" y="7251"/>
                    <a:pt x="1643" y="7283"/>
                  </a:cubicBezTo>
                  <a:cubicBezTo>
                    <a:pt x="1648" y="7351"/>
                    <a:pt x="1664" y="7494"/>
                    <a:pt x="1678" y="7545"/>
                  </a:cubicBezTo>
                  <a:cubicBezTo>
                    <a:pt x="1694" y="7596"/>
                    <a:pt x="1712" y="7665"/>
                    <a:pt x="1715" y="7697"/>
                  </a:cubicBezTo>
                  <a:cubicBezTo>
                    <a:pt x="1716" y="7704"/>
                    <a:pt x="1716" y="7711"/>
                    <a:pt x="1717" y="7717"/>
                  </a:cubicBezTo>
                  <a:cubicBezTo>
                    <a:pt x="1719" y="7733"/>
                    <a:pt x="1722" y="7740"/>
                    <a:pt x="1722" y="7745"/>
                  </a:cubicBezTo>
                  <a:cubicBezTo>
                    <a:pt x="1726" y="7742"/>
                    <a:pt x="1731" y="7739"/>
                    <a:pt x="1734" y="7736"/>
                  </a:cubicBezTo>
                  <a:lnTo>
                    <a:pt x="1734" y="7736"/>
                  </a:lnTo>
                  <a:cubicBezTo>
                    <a:pt x="1732" y="7758"/>
                    <a:pt x="1742" y="7793"/>
                    <a:pt x="1744" y="7810"/>
                  </a:cubicBezTo>
                  <a:cubicBezTo>
                    <a:pt x="1751" y="7877"/>
                    <a:pt x="1751" y="7943"/>
                    <a:pt x="1793" y="7989"/>
                  </a:cubicBezTo>
                  <a:cubicBezTo>
                    <a:pt x="1847" y="8046"/>
                    <a:pt x="1939" y="8080"/>
                    <a:pt x="2015" y="8119"/>
                  </a:cubicBezTo>
                  <a:cubicBezTo>
                    <a:pt x="2130" y="8180"/>
                    <a:pt x="2232" y="8243"/>
                    <a:pt x="2339" y="8316"/>
                  </a:cubicBezTo>
                  <a:cubicBezTo>
                    <a:pt x="2389" y="8348"/>
                    <a:pt x="2452" y="8357"/>
                    <a:pt x="2506" y="8386"/>
                  </a:cubicBezTo>
                  <a:cubicBezTo>
                    <a:pt x="2586" y="8432"/>
                    <a:pt x="2691" y="8435"/>
                    <a:pt x="2777" y="8476"/>
                  </a:cubicBezTo>
                  <a:cubicBezTo>
                    <a:pt x="2827" y="8501"/>
                    <a:pt x="2876" y="8528"/>
                    <a:pt x="2924" y="8559"/>
                  </a:cubicBezTo>
                  <a:cubicBezTo>
                    <a:pt x="2962" y="8581"/>
                    <a:pt x="3017" y="8598"/>
                    <a:pt x="3040" y="8632"/>
                  </a:cubicBezTo>
                  <a:cubicBezTo>
                    <a:pt x="3056" y="8654"/>
                    <a:pt x="3074" y="8674"/>
                    <a:pt x="3096" y="8692"/>
                  </a:cubicBezTo>
                  <a:cubicBezTo>
                    <a:pt x="3107" y="8703"/>
                    <a:pt x="3113" y="8721"/>
                    <a:pt x="3120" y="8738"/>
                  </a:cubicBezTo>
                  <a:cubicBezTo>
                    <a:pt x="3113" y="8735"/>
                    <a:pt x="3107" y="8731"/>
                    <a:pt x="3103" y="8729"/>
                  </a:cubicBezTo>
                  <a:lnTo>
                    <a:pt x="3059" y="8792"/>
                  </a:lnTo>
                  <a:cubicBezTo>
                    <a:pt x="3049" y="8801"/>
                    <a:pt x="3030" y="8820"/>
                    <a:pt x="3069" y="8846"/>
                  </a:cubicBezTo>
                  <a:cubicBezTo>
                    <a:pt x="3101" y="8869"/>
                    <a:pt x="3103" y="8878"/>
                    <a:pt x="3133" y="8878"/>
                  </a:cubicBezTo>
                  <a:cubicBezTo>
                    <a:pt x="3140" y="8878"/>
                    <a:pt x="3147" y="8877"/>
                    <a:pt x="3157" y="8877"/>
                  </a:cubicBezTo>
                  <a:cubicBezTo>
                    <a:pt x="3163" y="8876"/>
                    <a:pt x="3170" y="8876"/>
                    <a:pt x="3176" y="8876"/>
                  </a:cubicBezTo>
                  <a:cubicBezTo>
                    <a:pt x="3218" y="8876"/>
                    <a:pt x="3255" y="8883"/>
                    <a:pt x="3265" y="8883"/>
                  </a:cubicBezTo>
                  <a:cubicBezTo>
                    <a:pt x="3266" y="8883"/>
                    <a:pt x="3267" y="8883"/>
                    <a:pt x="3267" y="8882"/>
                  </a:cubicBezTo>
                  <a:cubicBezTo>
                    <a:pt x="3273" y="8882"/>
                    <a:pt x="3339" y="8965"/>
                    <a:pt x="3375" y="9009"/>
                  </a:cubicBezTo>
                  <a:cubicBezTo>
                    <a:pt x="3404" y="9041"/>
                    <a:pt x="3470" y="9107"/>
                    <a:pt x="3509" y="9153"/>
                  </a:cubicBezTo>
                  <a:cubicBezTo>
                    <a:pt x="3508" y="9155"/>
                    <a:pt x="3505" y="9156"/>
                    <a:pt x="3505" y="9159"/>
                  </a:cubicBezTo>
                  <a:cubicBezTo>
                    <a:pt x="3500" y="9171"/>
                    <a:pt x="3511" y="9172"/>
                    <a:pt x="3525" y="9172"/>
                  </a:cubicBezTo>
                  <a:cubicBezTo>
                    <a:pt x="3530" y="9178"/>
                    <a:pt x="3534" y="9184"/>
                    <a:pt x="3537" y="9188"/>
                  </a:cubicBezTo>
                  <a:cubicBezTo>
                    <a:pt x="3560" y="9226"/>
                    <a:pt x="3715" y="9404"/>
                    <a:pt x="3748" y="9436"/>
                  </a:cubicBezTo>
                  <a:cubicBezTo>
                    <a:pt x="3766" y="9453"/>
                    <a:pt x="3786" y="9461"/>
                    <a:pt x="3807" y="9461"/>
                  </a:cubicBezTo>
                  <a:cubicBezTo>
                    <a:pt x="3826" y="9461"/>
                    <a:pt x="3846" y="9454"/>
                    <a:pt x="3869" y="9440"/>
                  </a:cubicBezTo>
                  <a:cubicBezTo>
                    <a:pt x="3916" y="9411"/>
                    <a:pt x="4000" y="9302"/>
                    <a:pt x="3942" y="9136"/>
                  </a:cubicBezTo>
                  <a:cubicBezTo>
                    <a:pt x="3885" y="8970"/>
                    <a:pt x="3889" y="8914"/>
                    <a:pt x="3834" y="8855"/>
                  </a:cubicBezTo>
                  <a:cubicBezTo>
                    <a:pt x="3780" y="8798"/>
                    <a:pt x="3745" y="8766"/>
                    <a:pt x="3722" y="8737"/>
                  </a:cubicBezTo>
                  <a:cubicBezTo>
                    <a:pt x="3700" y="8708"/>
                    <a:pt x="3694" y="8689"/>
                    <a:pt x="3693" y="8678"/>
                  </a:cubicBezTo>
                  <a:cubicBezTo>
                    <a:pt x="3691" y="8671"/>
                    <a:pt x="3668" y="8437"/>
                    <a:pt x="3632" y="8361"/>
                  </a:cubicBezTo>
                  <a:cubicBezTo>
                    <a:pt x="3595" y="8285"/>
                    <a:pt x="3533" y="8211"/>
                    <a:pt x="3474" y="8208"/>
                  </a:cubicBezTo>
                  <a:cubicBezTo>
                    <a:pt x="3473" y="8208"/>
                    <a:pt x="3472" y="8208"/>
                    <a:pt x="3471" y="8208"/>
                  </a:cubicBezTo>
                  <a:cubicBezTo>
                    <a:pt x="3411" y="8208"/>
                    <a:pt x="3299" y="8277"/>
                    <a:pt x="3266" y="8311"/>
                  </a:cubicBezTo>
                  <a:cubicBezTo>
                    <a:pt x="3241" y="8338"/>
                    <a:pt x="3228" y="8351"/>
                    <a:pt x="3219" y="8351"/>
                  </a:cubicBezTo>
                  <a:cubicBezTo>
                    <a:pt x="3215" y="8345"/>
                    <a:pt x="3211" y="8342"/>
                    <a:pt x="3206" y="8341"/>
                  </a:cubicBezTo>
                  <a:cubicBezTo>
                    <a:pt x="3204" y="8338"/>
                    <a:pt x="3201" y="8336"/>
                    <a:pt x="3198" y="8336"/>
                  </a:cubicBezTo>
                  <a:cubicBezTo>
                    <a:pt x="3192" y="8336"/>
                    <a:pt x="3186" y="8341"/>
                    <a:pt x="3177" y="8354"/>
                  </a:cubicBezTo>
                  <a:cubicBezTo>
                    <a:pt x="3171" y="8364"/>
                    <a:pt x="3170" y="8365"/>
                    <a:pt x="3174" y="8367"/>
                  </a:cubicBezTo>
                  <a:cubicBezTo>
                    <a:pt x="3168" y="8370"/>
                    <a:pt x="3163" y="8373"/>
                    <a:pt x="3157" y="8377"/>
                  </a:cubicBezTo>
                  <a:cubicBezTo>
                    <a:pt x="3119" y="8345"/>
                    <a:pt x="3069" y="8313"/>
                    <a:pt x="3046" y="8304"/>
                  </a:cubicBezTo>
                  <a:cubicBezTo>
                    <a:pt x="3004" y="8282"/>
                    <a:pt x="2967" y="8236"/>
                    <a:pt x="2937" y="8205"/>
                  </a:cubicBezTo>
                  <a:cubicBezTo>
                    <a:pt x="2846" y="8113"/>
                    <a:pt x="2759" y="8010"/>
                    <a:pt x="2675" y="7909"/>
                  </a:cubicBezTo>
                  <a:cubicBezTo>
                    <a:pt x="2596" y="7816"/>
                    <a:pt x="2497" y="7787"/>
                    <a:pt x="2376" y="7759"/>
                  </a:cubicBezTo>
                  <a:cubicBezTo>
                    <a:pt x="2341" y="7751"/>
                    <a:pt x="2331" y="7727"/>
                    <a:pt x="2302" y="7710"/>
                  </a:cubicBezTo>
                  <a:cubicBezTo>
                    <a:pt x="2271" y="7691"/>
                    <a:pt x="2270" y="7628"/>
                    <a:pt x="2267" y="7580"/>
                  </a:cubicBezTo>
                  <a:cubicBezTo>
                    <a:pt x="2373" y="7518"/>
                    <a:pt x="2565" y="7404"/>
                    <a:pt x="2632" y="7330"/>
                  </a:cubicBezTo>
                  <a:cubicBezTo>
                    <a:pt x="2701" y="7252"/>
                    <a:pt x="2784" y="7139"/>
                    <a:pt x="2798" y="7127"/>
                  </a:cubicBezTo>
                  <a:cubicBezTo>
                    <a:pt x="2798" y="7126"/>
                    <a:pt x="2800" y="7124"/>
                    <a:pt x="2801" y="7124"/>
                  </a:cubicBezTo>
                  <a:cubicBezTo>
                    <a:pt x="2809" y="7118"/>
                    <a:pt x="2827" y="7094"/>
                    <a:pt x="2842" y="7075"/>
                  </a:cubicBezTo>
                  <a:cubicBezTo>
                    <a:pt x="2861" y="7114"/>
                    <a:pt x="2881" y="7162"/>
                    <a:pt x="2886" y="7190"/>
                  </a:cubicBezTo>
                  <a:cubicBezTo>
                    <a:pt x="2892" y="7229"/>
                    <a:pt x="2909" y="7318"/>
                    <a:pt x="2909" y="7319"/>
                  </a:cubicBezTo>
                  <a:cubicBezTo>
                    <a:pt x="2938" y="7416"/>
                    <a:pt x="3010" y="7605"/>
                    <a:pt x="3020" y="7653"/>
                  </a:cubicBezTo>
                  <a:cubicBezTo>
                    <a:pt x="3021" y="7660"/>
                    <a:pt x="3037" y="7668"/>
                    <a:pt x="3037" y="7676"/>
                  </a:cubicBezTo>
                  <a:cubicBezTo>
                    <a:pt x="3037" y="7719"/>
                    <a:pt x="3066" y="7771"/>
                    <a:pt x="3130" y="7771"/>
                  </a:cubicBezTo>
                  <a:cubicBezTo>
                    <a:pt x="3136" y="7771"/>
                    <a:pt x="3143" y="7771"/>
                    <a:pt x="3149" y="7770"/>
                  </a:cubicBezTo>
                  <a:cubicBezTo>
                    <a:pt x="3241" y="7755"/>
                    <a:pt x="3365" y="7660"/>
                    <a:pt x="3393" y="7551"/>
                  </a:cubicBezTo>
                  <a:cubicBezTo>
                    <a:pt x="3422" y="7442"/>
                    <a:pt x="3454" y="7343"/>
                    <a:pt x="3445" y="7260"/>
                  </a:cubicBezTo>
                  <a:cubicBezTo>
                    <a:pt x="3436" y="7175"/>
                    <a:pt x="3416" y="7121"/>
                    <a:pt x="3406" y="7095"/>
                  </a:cubicBezTo>
                  <a:lnTo>
                    <a:pt x="3375" y="7081"/>
                  </a:lnTo>
                  <a:lnTo>
                    <a:pt x="3313" y="6930"/>
                  </a:lnTo>
                  <a:cubicBezTo>
                    <a:pt x="3314" y="6878"/>
                    <a:pt x="3315" y="6772"/>
                    <a:pt x="3301" y="6703"/>
                  </a:cubicBezTo>
                  <a:cubicBezTo>
                    <a:pt x="3288" y="6633"/>
                    <a:pt x="3257" y="6531"/>
                    <a:pt x="3174" y="6499"/>
                  </a:cubicBezTo>
                  <a:cubicBezTo>
                    <a:pt x="3091" y="6469"/>
                    <a:pt x="3056" y="6466"/>
                    <a:pt x="3039" y="6466"/>
                  </a:cubicBezTo>
                  <a:lnTo>
                    <a:pt x="2951" y="6488"/>
                  </a:lnTo>
                  <a:lnTo>
                    <a:pt x="2873" y="6517"/>
                  </a:lnTo>
                  <a:lnTo>
                    <a:pt x="2855" y="6523"/>
                  </a:lnTo>
                  <a:lnTo>
                    <a:pt x="2811" y="6531"/>
                  </a:lnTo>
                  <a:lnTo>
                    <a:pt x="2760" y="6550"/>
                  </a:lnTo>
                  <a:lnTo>
                    <a:pt x="2762" y="6552"/>
                  </a:lnTo>
                  <a:cubicBezTo>
                    <a:pt x="2744" y="6547"/>
                    <a:pt x="2728" y="6542"/>
                    <a:pt x="2715" y="6533"/>
                  </a:cubicBezTo>
                  <a:cubicBezTo>
                    <a:pt x="2701" y="6524"/>
                    <a:pt x="2686" y="6512"/>
                    <a:pt x="2670" y="6501"/>
                  </a:cubicBezTo>
                  <a:cubicBezTo>
                    <a:pt x="2672" y="6477"/>
                    <a:pt x="2675" y="6435"/>
                    <a:pt x="2692" y="6400"/>
                  </a:cubicBezTo>
                  <a:cubicBezTo>
                    <a:pt x="2709" y="6364"/>
                    <a:pt x="2794" y="6310"/>
                    <a:pt x="2860" y="6279"/>
                  </a:cubicBezTo>
                  <a:cubicBezTo>
                    <a:pt x="2924" y="6247"/>
                    <a:pt x="2932" y="6279"/>
                    <a:pt x="2976" y="6144"/>
                  </a:cubicBezTo>
                  <a:cubicBezTo>
                    <a:pt x="3021" y="6008"/>
                    <a:pt x="2978" y="5985"/>
                    <a:pt x="3023" y="5915"/>
                  </a:cubicBezTo>
                  <a:cubicBezTo>
                    <a:pt x="3068" y="5845"/>
                    <a:pt x="3123" y="5829"/>
                    <a:pt x="3113" y="5749"/>
                  </a:cubicBezTo>
                  <a:cubicBezTo>
                    <a:pt x="3104" y="5668"/>
                    <a:pt x="3123" y="5615"/>
                    <a:pt x="3094" y="5564"/>
                  </a:cubicBezTo>
                  <a:cubicBezTo>
                    <a:pt x="3065" y="5513"/>
                    <a:pt x="3036" y="5480"/>
                    <a:pt x="2994" y="5448"/>
                  </a:cubicBezTo>
                  <a:cubicBezTo>
                    <a:pt x="2962" y="5424"/>
                    <a:pt x="2951" y="5413"/>
                    <a:pt x="2951" y="5389"/>
                  </a:cubicBezTo>
                  <a:cubicBezTo>
                    <a:pt x="2951" y="5382"/>
                    <a:pt x="2951" y="5372"/>
                    <a:pt x="2954" y="5362"/>
                  </a:cubicBezTo>
                  <a:cubicBezTo>
                    <a:pt x="2963" y="5315"/>
                    <a:pt x="2979" y="5283"/>
                    <a:pt x="2963" y="5223"/>
                  </a:cubicBezTo>
                  <a:cubicBezTo>
                    <a:pt x="2947" y="5163"/>
                    <a:pt x="2927" y="5130"/>
                    <a:pt x="2903" y="5063"/>
                  </a:cubicBezTo>
                  <a:cubicBezTo>
                    <a:pt x="2880" y="4996"/>
                    <a:pt x="2836" y="4847"/>
                    <a:pt x="2829" y="4782"/>
                  </a:cubicBezTo>
                  <a:cubicBezTo>
                    <a:pt x="2822" y="4716"/>
                    <a:pt x="2804" y="4633"/>
                    <a:pt x="2774" y="4540"/>
                  </a:cubicBezTo>
                  <a:cubicBezTo>
                    <a:pt x="2743" y="4447"/>
                    <a:pt x="2727" y="4375"/>
                    <a:pt x="2714" y="4335"/>
                  </a:cubicBezTo>
                  <a:cubicBezTo>
                    <a:pt x="2701" y="4292"/>
                    <a:pt x="2676" y="4135"/>
                    <a:pt x="2675" y="4058"/>
                  </a:cubicBezTo>
                  <a:cubicBezTo>
                    <a:pt x="2673" y="3982"/>
                    <a:pt x="2682" y="3936"/>
                    <a:pt x="2698" y="3867"/>
                  </a:cubicBezTo>
                  <a:cubicBezTo>
                    <a:pt x="2715" y="3799"/>
                    <a:pt x="2711" y="3727"/>
                    <a:pt x="2676" y="3628"/>
                  </a:cubicBezTo>
                  <a:cubicBezTo>
                    <a:pt x="2640" y="3528"/>
                    <a:pt x="2624" y="3490"/>
                    <a:pt x="2610" y="3464"/>
                  </a:cubicBezTo>
                  <a:cubicBezTo>
                    <a:pt x="2600" y="3446"/>
                    <a:pt x="2589" y="3420"/>
                    <a:pt x="2577" y="3391"/>
                  </a:cubicBezTo>
                  <a:cubicBezTo>
                    <a:pt x="2578" y="3385"/>
                    <a:pt x="2580" y="3379"/>
                    <a:pt x="2583" y="3372"/>
                  </a:cubicBezTo>
                  <a:cubicBezTo>
                    <a:pt x="2583" y="3372"/>
                    <a:pt x="2701" y="3032"/>
                    <a:pt x="2726" y="2917"/>
                  </a:cubicBezTo>
                  <a:cubicBezTo>
                    <a:pt x="2752" y="2802"/>
                    <a:pt x="2798" y="2587"/>
                    <a:pt x="2809" y="2521"/>
                  </a:cubicBezTo>
                  <a:cubicBezTo>
                    <a:pt x="2820" y="2456"/>
                    <a:pt x="2807" y="2405"/>
                    <a:pt x="2810" y="2368"/>
                  </a:cubicBezTo>
                  <a:cubicBezTo>
                    <a:pt x="2814" y="2333"/>
                    <a:pt x="2829" y="2240"/>
                    <a:pt x="2827" y="2222"/>
                  </a:cubicBezTo>
                  <a:cubicBezTo>
                    <a:pt x="2826" y="2205"/>
                    <a:pt x="2835" y="2061"/>
                    <a:pt x="2762" y="1861"/>
                  </a:cubicBezTo>
                  <a:cubicBezTo>
                    <a:pt x="2689" y="1662"/>
                    <a:pt x="2632" y="1466"/>
                    <a:pt x="2626" y="1411"/>
                  </a:cubicBezTo>
                  <a:cubicBezTo>
                    <a:pt x="2621" y="1357"/>
                    <a:pt x="2594" y="1265"/>
                    <a:pt x="2594" y="1264"/>
                  </a:cubicBezTo>
                  <a:lnTo>
                    <a:pt x="2589" y="1235"/>
                  </a:lnTo>
                  <a:cubicBezTo>
                    <a:pt x="2589" y="1233"/>
                    <a:pt x="2573" y="935"/>
                    <a:pt x="2546" y="805"/>
                  </a:cubicBezTo>
                  <a:cubicBezTo>
                    <a:pt x="2520" y="677"/>
                    <a:pt x="2524" y="658"/>
                    <a:pt x="2491" y="601"/>
                  </a:cubicBezTo>
                  <a:cubicBezTo>
                    <a:pt x="2459" y="544"/>
                    <a:pt x="2433" y="509"/>
                    <a:pt x="2420" y="493"/>
                  </a:cubicBezTo>
                  <a:cubicBezTo>
                    <a:pt x="2405" y="493"/>
                    <a:pt x="2376" y="493"/>
                    <a:pt x="2380" y="515"/>
                  </a:cubicBezTo>
                  <a:cubicBezTo>
                    <a:pt x="2385" y="536"/>
                    <a:pt x="2405" y="587"/>
                    <a:pt x="2415" y="613"/>
                  </a:cubicBezTo>
                  <a:lnTo>
                    <a:pt x="2428" y="648"/>
                  </a:lnTo>
                  <a:lnTo>
                    <a:pt x="2439" y="686"/>
                  </a:lnTo>
                  <a:cubicBezTo>
                    <a:pt x="2417" y="655"/>
                    <a:pt x="2374" y="594"/>
                    <a:pt x="2373" y="591"/>
                  </a:cubicBezTo>
                  <a:cubicBezTo>
                    <a:pt x="2370" y="587"/>
                    <a:pt x="2319" y="527"/>
                    <a:pt x="2312" y="521"/>
                  </a:cubicBezTo>
                  <a:cubicBezTo>
                    <a:pt x="2310" y="520"/>
                    <a:pt x="2307" y="518"/>
                    <a:pt x="2306" y="517"/>
                  </a:cubicBezTo>
                  <a:cubicBezTo>
                    <a:pt x="2271" y="252"/>
                    <a:pt x="2061" y="34"/>
                    <a:pt x="1783" y="4"/>
                  </a:cubicBezTo>
                  <a:cubicBezTo>
                    <a:pt x="1761" y="2"/>
                    <a:pt x="1740" y="0"/>
                    <a:pt x="17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a:off x="8119285" y="1553798"/>
              <a:ext cx="98810" cy="103149"/>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4"/>
          <p:cNvSpPr txBox="1"/>
          <p:nvPr>
            <p:ph type="title"/>
          </p:nvPr>
        </p:nvSpPr>
        <p:spPr>
          <a:xfrm>
            <a:off x="529525" y="335400"/>
            <a:ext cx="7717500" cy="63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did we choose which technologies to use</a:t>
            </a:r>
            <a:endParaRPr/>
          </a:p>
        </p:txBody>
      </p:sp>
      <p:grpSp>
        <p:nvGrpSpPr>
          <p:cNvPr id="352" name="Google Shape;352;p34"/>
          <p:cNvGrpSpPr/>
          <p:nvPr/>
        </p:nvGrpSpPr>
        <p:grpSpPr>
          <a:xfrm>
            <a:off x="937764" y="3243330"/>
            <a:ext cx="972431" cy="1376282"/>
            <a:chOff x="713213" y="3721957"/>
            <a:chExt cx="627011" cy="887408"/>
          </a:xfrm>
        </p:grpSpPr>
        <p:sp>
          <p:nvSpPr>
            <p:cNvPr id="353" name="Google Shape;353;p34"/>
            <p:cNvSpPr/>
            <p:nvPr/>
          </p:nvSpPr>
          <p:spPr>
            <a:xfrm flipH="1">
              <a:off x="713213" y="3721957"/>
              <a:ext cx="522491" cy="887408"/>
            </a:xfrm>
            <a:custGeom>
              <a:rect b="b" l="l" r="r" t="t"/>
              <a:pathLst>
                <a:path extrusionOk="0" h="7480" w="4404">
                  <a:moveTo>
                    <a:pt x="2655" y="1"/>
                  </a:moveTo>
                  <a:cubicBezTo>
                    <a:pt x="2558" y="1"/>
                    <a:pt x="2458" y="45"/>
                    <a:pt x="2374" y="120"/>
                  </a:cubicBezTo>
                  <a:cubicBezTo>
                    <a:pt x="2244" y="238"/>
                    <a:pt x="2233" y="496"/>
                    <a:pt x="2234" y="519"/>
                  </a:cubicBezTo>
                  <a:cubicBezTo>
                    <a:pt x="2236" y="539"/>
                    <a:pt x="2233" y="544"/>
                    <a:pt x="2223" y="544"/>
                  </a:cubicBezTo>
                  <a:cubicBezTo>
                    <a:pt x="2220" y="544"/>
                    <a:pt x="2216" y="543"/>
                    <a:pt x="2212" y="543"/>
                  </a:cubicBezTo>
                  <a:cubicBezTo>
                    <a:pt x="2209" y="542"/>
                    <a:pt x="2205" y="541"/>
                    <a:pt x="2201" y="541"/>
                  </a:cubicBezTo>
                  <a:cubicBezTo>
                    <a:pt x="2186" y="541"/>
                    <a:pt x="2168" y="550"/>
                    <a:pt x="2160" y="578"/>
                  </a:cubicBezTo>
                  <a:cubicBezTo>
                    <a:pt x="2151" y="613"/>
                    <a:pt x="2167" y="658"/>
                    <a:pt x="2182" y="678"/>
                  </a:cubicBezTo>
                  <a:cubicBezTo>
                    <a:pt x="2198" y="699"/>
                    <a:pt x="2204" y="787"/>
                    <a:pt x="2231" y="820"/>
                  </a:cubicBezTo>
                  <a:cubicBezTo>
                    <a:pt x="2248" y="839"/>
                    <a:pt x="2262" y="846"/>
                    <a:pt x="2273" y="846"/>
                  </a:cubicBezTo>
                  <a:cubicBezTo>
                    <a:pt x="2281" y="846"/>
                    <a:pt x="2288" y="843"/>
                    <a:pt x="2294" y="838"/>
                  </a:cubicBezTo>
                  <a:cubicBezTo>
                    <a:pt x="2300" y="834"/>
                    <a:pt x="2304" y="832"/>
                    <a:pt x="2306" y="832"/>
                  </a:cubicBezTo>
                  <a:cubicBezTo>
                    <a:pt x="2310" y="832"/>
                    <a:pt x="2309" y="838"/>
                    <a:pt x="2307" y="847"/>
                  </a:cubicBezTo>
                  <a:cubicBezTo>
                    <a:pt x="2306" y="863"/>
                    <a:pt x="2314" y="894"/>
                    <a:pt x="2317" y="962"/>
                  </a:cubicBezTo>
                  <a:cubicBezTo>
                    <a:pt x="2319" y="1029"/>
                    <a:pt x="2330" y="1053"/>
                    <a:pt x="2320" y="1057"/>
                  </a:cubicBezTo>
                  <a:cubicBezTo>
                    <a:pt x="2311" y="1060"/>
                    <a:pt x="2276" y="1072"/>
                    <a:pt x="2246" y="1086"/>
                  </a:cubicBezTo>
                  <a:cubicBezTo>
                    <a:pt x="2217" y="1101"/>
                    <a:pt x="2097" y="1140"/>
                    <a:pt x="2058" y="1144"/>
                  </a:cubicBezTo>
                  <a:cubicBezTo>
                    <a:pt x="2019" y="1147"/>
                    <a:pt x="1987" y="1184"/>
                    <a:pt x="1987" y="1198"/>
                  </a:cubicBezTo>
                  <a:cubicBezTo>
                    <a:pt x="1987" y="1213"/>
                    <a:pt x="1972" y="1217"/>
                    <a:pt x="1944" y="1232"/>
                  </a:cubicBezTo>
                  <a:cubicBezTo>
                    <a:pt x="1917" y="1246"/>
                    <a:pt x="1895" y="1265"/>
                    <a:pt x="1889" y="1278"/>
                  </a:cubicBezTo>
                  <a:cubicBezTo>
                    <a:pt x="1885" y="1291"/>
                    <a:pt x="1845" y="1312"/>
                    <a:pt x="1704" y="1379"/>
                  </a:cubicBezTo>
                  <a:cubicBezTo>
                    <a:pt x="1561" y="1446"/>
                    <a:pt x="1462" y="1624"/>
                    <a:pt x="1440" y="1679"/>
                  </a:cubicBezTo>
                  <a:cubicBezTo>
                    <a:pt x="1418" y="1736"/>
                    <a:pt x="1356" y="2010"/>
                    <a:pt x="1356" y="2031"/>
                  </a:cubicBezTo>
                  <a:cubicBezTo>
                    <a:pt x="1356" y="2055"/>
                    <a:pt x="1351" y="2077"/>
                    <a:pt x="1328" y="2109"/>
                  </a:cubicBezTo>
                  <a:cubicBezTo>
                    <a:pt x="1306" y="2141"/>
                    <a:pt x="1239" y="2237"/>
                    <a:pt x="1201" y="2308"/>
                  </a:cubicBezTo>
                  <a:cubicBezTo>
                    <a:pt x="1164" y="2378"/>
                    <a:pt x="1057" y="2729"/>
                    <a:pt x="1057" y="2754"/>
                  </a:cubicBezTo>
                  <a:cubicBezTo>
                    <a:pt x="1057" y="2777"/>
                    <a:pt x="1022" y="2853"/>
                    <a:pt x="964" y="2907"/>
                  </a:cubicBezTo>
                  <a:cubicBezTo>
                    <a:pt x="907" y="2961"/>
                    <a:pt x="796" y="3176"/>
                    <a:pt x="757" y="3251"/>
                  </a:cubicBezTo>
                  <a:cubicBezTo>
                    <a:pt x="718" y="3326"/>
                    <a:pt x="601" y="3616"/>
                    <a:pt x="569" y="3692"/>
                  </a:cubicBezTo>
                  <a:cubicBezTo>
                    <a:pt x="537" y="3766"/>
                    <a:pt x="311" y="4351"/>
                    <a:pt x="301" y="4410"/>
                  </a:cubicBezTo>
                  <a:cubicBezTo>
                    <a:pt x="290" y="4469"/>
                    <a:pt x="244" y="4597"/>
                    <a:pt x="220" y="4658"/>
                  </a:cubicBezTo>
                  <a:cubicBezTo>
                    <a:pt x="196" y="4719"/>
                    <a:pt x="163" y="4868"/>
                    <a:pt x="160" y="4900"/>
                  </a:cubicBezTo>
                  <a:cubicBezTo>
                    <a:pt x="158" y="4932"/>
                    <a:pt x="131" y="5018"/>
                    <a:pt x="106" y="5057"/>
                  </a:cubicBezTo>
                  <a:cubicBezTo>
                    <a:pt x="83" y="5096"/>
                    <a:pt x="84" y="5153"/>
                    <a:pt x="74" y="5176"/>
                  </a:cubicBezTo>
                  <a:cubicBezTo>
                    <a:pt x="65" y="5198"/>
                    <a:pt x="43" y="5292"/>
                    <a:pt x="43" y="5316"/>
                  </a:cubicBezTo>
                  <a:cubicBezTo>
                    <a:pt x="43" y="5340"/>
                    <a:pt x="5" y="5377"/>
                    <a:pt x="1" y="5404"/>
                  </a:cubicBezTo>
                  <a:cubicBezTo>
                    <a:pt x="0" y="5413"/>
                    <a:pt x="8" y="5416"/>
                    <a:pt x="20" y="5416"/>
                  </a:cubicBezTo>
                  <a:cubicBezTo>
                    <a:pt x="42" y="5416"/>
                    <a:pt x="77" y="5403"/>
                    <a:pt x="84" y="5389"/>
                  </a:cubicBezTo>
                  <a:cubicBezTo>
                    <a:pt x="94" y="5370"/>
                    <a:pt x="119" y="5342"/>
                    <a:pt x="129" y="5342"/>
                  </a:cubicBezTo>
                  <a:cubicBezTo>
                    <a:pt x="130" y="5342"/>
                    <a:pt x="132" y="5343"/>
                    <a:pt x="132" y="5345"/>
                  </a:cubicBezTo>
                  <a:cubicBezTo>
                    <a:pt x="136" y="5356"/>
                    <a:pt x="136" y="5362"/>
                    <a:pt x="152" y="5362"/>
                  </a:cubicBezTo>
                  <a:cubicBezTo>
                    <a:pt x="157" y="5362"/>
                    <a:pt x="163" y="5361"/>
                    <a:pt x="172" y="5360"/>
                  </a:cubicBezTo>
                  <a:cubicBezTo>
                    <a:pt x="207" y="5357"/>
                    <a:pt x="257" y="5219"/>
                    <a:pt x="257" y="5200"/>
                  </a:cubicBezTo>
                  <a:cubicBezTo>
                    <a:pt x="257" y="5181"/>
                    <a:pt x="271" y="5187"/>
                    <a:pt x="285" y="5179"/>
                  </a:cubicBezTo>
                  <a:cubicBezTo>
                    <a:pt x="300" y="5172"/>
                    <a:pt x="317" y="5109"/>
                    <a:pt x="316" y="5067"/>
                  </a:cubicBezTo>
                  <a:cubicBezTo>
                    <a:pt x="314" y="5026"/>
                    <a:pt x="329" y="4981"/>
                    <a:pt x="343" y="4961"/>
                  </a:cubicBezTo>
                  <a:cubicBezTo>
                    <a:pt x="358" y="4940"/>
                    <a:pt x="368" y="4908"/>
                    <a:pt x="375" y="4892"/>
                  </a:cubicBezTo>
                  <a:cubicBezTo>
                    <a:pt x="383" y="4875"/>
                    <a:pt x="384" y="4866"/>
                    <a:pt x="419" y="4863"/>
                  </a:cubicBezTo>
                  <a:cubicBezTo>
                    <a:pt x="449" y="4860"/>
                    <a:pt x="468" y="4850"/>
                    <a:pt x="485" y="4850"/>
                  </a:cubicBezTo>
                  <a:cubicBezTo>
                    <a:pt x="488" y="4850"/>
                    <a:pt x="492" y="4851"/>
                    <a:pt x="495" y="4852"/>
                  </a:cubicBezTo>
                  <a:cubicBezTo>
                    <a:pt x="512" y="4857"/>
                    <a:pt x="504" y="4885"/>
                    <a:pt x="523" y="4927"/>
                  </a:cubicBezTo>
                  <a:cubicBezTo>
                    <a:pt x="542" y="4971"/>
                    <a:pt x="537" y="4981"/>
                    <a:pt x="565" y="5007"/>
                  </a:cubicBezTo>
                  <a:cubicBezTo>
                    <a:pt x="580" y="5021"/>
                    <a:pt x="598" y="5026"/>
                    <a:pt x="615" y="5026"/>
                  </a:cubicBezTo>
                  <a:cubicBezTo>
                    <a:pt x="633" y="5026"/>
                    <a:pt x="650" y="5021"/>
                    <a:pt x="664" y="5016"/>
                  </a:cubicBezTo>
                  <a:cubicBezTo>
                    <a:pt x="695" y="5005"/>
                    <a:pt x="657" y="4946"/>
                    <a:pt x="648" y="4930"/>
                  </a:cubicBezTo>
                  <a:cubicBezTo>
                    <a:pt x="638" y="4913"/>
                    <a:pt x="611" y="4827"/>
                    <a:pt x="611" y="4806"/>
                  </a:cubicBezTo>
                  <a:cubicBezTo>
                    <a:pt x="611" y="4786"/>
                    <a:pt x="614" y="4745"/>
                    <a:pt x="614" y="4726"/>
                  </a:cubicBezTo>
                  <a:cubicBezTo>
                    <a:pt x="614" y="4707"/>
                    <a:pt x="610" y="4624"/>
                    <a:pt x="588" y="4578"/>
                  </a:cubicBezTo>
                  <a:cubicBezTo>
                    <a:pt x="566" y="4531"/>
                    <a:pt x="540" y="4471"/>
                    <a:pt x="537" y="4458"/>
                  </a:cubicBezTo>
                  <a:cubicBezTo>
                    <a:pt x="536" y="4445"/>
                    <a:pt x="582" y="4385"/>
                    <a:pt x="635" y="4307"/>
                  </a:cubicBezTo>
                  <a:cubicBezTo>
                    <a:pt x="687" y="4228"/>
                    <a:pt x="728" y="4141"/>
                    <a:pt x="829" y="3986"/>
                  </a:cubicBezTo>
                  <a:cubicBezTo>
                    <a:pt x="929" y="3832"/>
                    <a:pt x="996" y="3746"/>
                    <a:pt x="1107" y="3632"/>
                  </a:cubicBezTo>
                  <a:cubicBezTo>
                    <a:pt x="1216" y="3519"/>
                    <a:pt x="1299" y="3335"/>
                    <a:pt x="1335" y="3262"/>
                  </a:cubicBezTo>
                  <a:cubicBezTo>
                    <a:pt x="1373" y="3190"/>
                    <a:pt x="1392" y="3067"/>
                    <a:pt x="1392" y="3041"/>
                  </a:cubicBezTo>
                  <a:cubicBezTo>
                    <a:pt x="1392" y="3015"/>
                    <a:pt x="1435" y="2942"/>
                    <a:pt x="1469" y="2907"/>
                  </a:cubicBezTo>
                  <a:cubicBezTo>
                    <a:pt x="1506" y="2871"/>
                    <a:pt x="1574" y="2675"/>
                    <a:pt x="1621" y="2569"/>
                  </a:cubicBezTo>
                  <a:cubicBezTo>
                    <a:pt x="1668" y="2463"/>
                    <a:pt x="1748" y="2285"/>
                    <a:pt x="1767" y="2235"/>
                  </a:cubicBezTo>
                  <a:cubicBezTo>
                    <a:pt x="1785" y="2187"/>
                    <a:pt x="1863" y="2098"/>
                    <a:pt x="1871" y="2098"/>
                  </a:cubicBezTo>
                  <a:cubicBezTo>
                    <a:pt x="1871" y="2098"/>
                    <a:pt x="1872" y="2098"/>
                    <a:pt x="1872" y="2098"/>
                  </a:cubicBezTo>
                  <a:cubicBezTo>
                    <a:pt x="1872" y="2110"/>
                    <a:pt x="1861" y="2149"/>
                    <a:pt x="1854" y="2176"/>
                  </a:cubicBezTo>
                  <a:cubicBezTo>
                    <a:pt x="1847" y="2202"/>
                    <a:pt x="1815" y="2260"/>
                    <a:pt x="1788" y="2337"/>
                  </a:cubicBezTo>
                  <a:cubicBezTo>
                    <a:pt x="1764" y="2413"/>
                    <a:pt x="1787" y="2509"/>
                    <a:pt x="1812" y="2610"/>
                  </a:cubicBezTo>
                  <a:cubicBezTo>
                    <a:pt x="1835" y="2710"/>
                    <a:pt x="2004" y="2766"/>
                    <a:pt x="2052" y="2795"/>
                  </a:cubicBezTo>
                  <a:cubicBezTo>
                    <a:pt x="2100" y="2822"/>
                    <a:pt x="2191" y="2808"/>
                    <a:pt x="2224" y="2818"/>
                  </a:cubicBezTo>
                  <a:cubicBezTo>
                    <a:pt x="2258" y="2830"/>
                    <a:pt x="2386" y="2898"/>
                    <a:pt x="2386" y="2898"/>
                  </a:cubicBezTo>
                  <a:cubicBezTo>
                    <a:pt x="2386" y="2898"/>
                    <a:pt x="2392" y="2914"/>
                    <a:pt x="2358" y="2938"/>
                  </a:cubicBezTo>
                  <a:cubicBezTo>
                    <a:pt x="2325" y="2962"/>
                    <a:pt x="2227" y="3016"/>
                    <a:pt x="2173" y="3031"/>
                  </a:cubicBezTo>
                  <a:cubicBezTo>
                    <a:pt x="2119" y="3047"/>
                    <a:pt x="2093" y="3169"/>
                    <a:pt x="2090" y="3194"/>
                  </a:cubicBezTo>
                  <a:cubicBezTo>
                    <a:pt x="2086" y="3217"/>
                    <a:pt x="2020" y="3290"/>
                    <a:pt x="1968" y="3297"/>
                  </a:cubicBezTo>
                  <a:cubicBezTo>
                    <a:pt x="1915" y="3305"/>
                    <a:pt x="1853" y="3437"/>
                    <a:pt x="1848" y="3462"/>
                  </a:cubicBezTo>
                  <a:cubicBezTo>
                    <a:pt x="1845" y="3487"/>
                    <a:pt x="1638" y="3557"/>
                    <a:pt x="1606" y="3560"/>
                  </a:cubicBezTo>
                  <a:cubicBezTo>
                    <a:pt x="1574" y="3561"/>
                    <a:pt x="1528" y="3662"/>
                    <a:pt x="1516" y="3688"/>
                  </a:cubicBezTo>
                  <a:cubicBezTo>
                    <a:pt x="1506" y="3714"/>
                    <a:pt x="1362" y="3753"/>
                    <a:pt x="1362" y="3753"/>
                  </a:cubicBezTo>
                  <a:cubicBezTo>
                    <a:pt x="1318" y="3759"/>
                    <a:pt x="1363" y="3911"/>
                    <a:pt x="1365" y="3938"/>
                  </a:cubicBezTo>
                  <a:cubicBezTo>
                    <a:pt x="1367" y="3966"/>
                    <a:pt x="1373" y="4021"/>
                    <a:pt x="1384" y="4036"/>
                  </a:cubicBezTo>
                  <a:cubicBezTo>
                    <a:pt x="1395" y="4049"/>
                    <a:pt x="1437" y="4173"/>
                    <a:pt x="1437" y="4209"/>
                  </a:cubicBezTo>
                  <a:cubicBezTo>
                    <a:pt x="1439" y="4244"/>
                    <a:pt x="1547" y="4342"/>
                    <a:pt x="1548" y="4367"/>
                  </a:cubicBezTo>
                  <a:cubicBezTo>
                    <a:pt x="1550" y="4391"/>
                    <a:pt x="1525" y="4438"/>
                    <a:pt x="1506" y="4457"/>
                  </a:cubicBezTo>
                  <a:cubicBezTo>
                    <a:pt x="1487" y="4476"/>
                    <a:pt x="1478" y="4541"/>
                    <a:pt x="1478" y="4557"/>
                  </a:cubicBezTo>
                  <a:cubicBezTo>
                    <a:pt x="1478" y="4573"/>
                    <a:pt x="1449" y="4619"/>
                    <a:pt x="1413" y="4667"/>
                  </a:cubicBezTo>
                  <a:cubicBezTo>
                    <a:pt x="1375" y="4713"/>
                    <a:pt x="1346" y="4779"/>
                    <a:pt x="1325" y="4834"/>
                  </a:cubicBezTo>
                  <a:cubicBezTo>
                    <a:pt x="1305" y="4889"/>
                    <a:pt x="1321" y="4962"/>
                    <a:pt x="1328" y="5019"/>
                  </a:cubicBezTo>
                  <a:cubicBezTo>
                    <a:pt x="1335" y="5074"/>
                    <a:pt x="1379" y="5192"/>
                    <a:pt x="1389" y="5209"/>
                  </a:cubicBezTo>
                  <a:cubicBezTo>
                    <a:pt x="1400" y="5225"/>
                    <a:pt x="1420" y="5284"/>
                    <a:pt x="1426" y="5322"/>
                  </a:cubicBezTo>
                  <a:cubicBezTo>
                    <a:pt x="1432" y="5360"/>
                    <a:pt x="1477" y="5474"/>
                    <a:pt x="1500" y="5548"/>
                  </a:cubicBezTo>
                  <a:cubicBezTo>
                    <a:pt x="1522" y="5622"/>
                    <a:pt x="1640" y="5822"/>
                    <a:pt x="1670" y="5864"/>
                  </a:cubicBezTo>
                  <a:cubicBezTo>
                    <a:pt x="1700" y="5908"/>
                    <a:pt x="1765" y="5999"/>
                    <a:pt x="1771" y="6018"/>
                  </a:cubicBezTo>
                  <a:cubicBezTo>
                    <a:pt x="1778" y="6039"/>
                    <a:pt x="1774" y="6039"/>
                    <a:pt x="1767" y="6058"/>
                  </a:cubicBezTo>
                  <a:cubicBezTo>
                    <a:pt x="1759" y="6077"/>
                    <a:pt x="1855" y="6174"/>
                    <a:pt x="1869" y="6192"/>
                  </a:cubicBezTo>
                  <a:cubicBezTo>
                    <a:pt x="1882" y="6208"/>
                    <a:pt x="1904" y="6234"/>
                    <a:pt x="1920" y="6262"/>
                  </a:cubicBezTo>
                  <a:cubicBezTo>
                    <a:pt x="1937" y="6289"/>
                    <a:pt x="2052" y="6483"/>
                    <a:pt x="2073" y="6527"/>
                  </a:cubicBezTo>
                  <a:cubicBezTo>
                    <a:pt x="2093" y="6569"/>
                    <a:pt x="2121" y="6632"/>
                    <a:pt x="2118" y="6645"/>
                  </a:cubicBezTo>
                  <a:cubicBezTo>
                    <a:pt x="2113" y="6656"/>
                    <a:pt x="2113" y="6686"/>
                    <a:pt x="2129" y="6713"/>
                  </a:cubicBezTo>
                  <a:cubicBezTo>
                    <a:pt x="2144" y="6741"/>
                    <a:pt x="2119" y="6753"/>
                    <a:pt x="2106" y="6764"/>
                  </a:cubicBezTo>
                  <a:cubicBezTo>
                    <a:pt x="2093" y="6776"/>
                    <a:pt x="2106" y="6809"/>
                    <a:pt x="2103" y="6837"/>
                  </a:cubicBezTo>
                  <a:cubicBezTo>
                    <a:pt x="2102" y="6865"/>
                    <a:pt x="2081" y="6892"/>
                    <a:pt x="2058" y="6901"/>
                  </a:cubicBezTo>
                  <a:cubicBezTo>
                    <a:pt x="2035" y="6911"/>
                    <a:pt x="2026" y="6935"/>
                    <a:pt x="2020" y="6955"/>
                  </a:cubicBezTo>
                  <a:cubicBezTo>
                    <a:pt x="2014" y="6975"/>
                    <a:pt x="1972" y="7022"/>
                    <a:pt x="1953" y="7031"/>
                  </a:cubicBezTo>
                  <a:cubicBezTo>
                    <a:pt x="1933" y="7040"/>
                    <a:pt x="1851" y="7137"/>
                    <a:pt x="1832" y="7160"/>
                  </a:cubicBezTo>
                  <a:cubicBezTo>
                    <a:pt x="1812" y="7184"/>
                    <a:pt x="1720" y="7222"/>
                    <a:pt x="1691" y="7226"/>
                  </a:cubicBezTo>
                  <a:cubicBezTo>
                    <a:pt x="1660" y="7230"/>
                    <a:pt x="1608" y="7264"/>
                    <a:pt x="1603" y="7274"/>
                  </a:cubicBezTo>
                  <a:cubicBezTo>
                    <a:pt x="1598" y="7283"/>
                    <a:pt x="1567" y="7306"/>
                    <a:pt x="1545" y="7313"/>
                  </a:cubicBezTo>
                  <a:cubicBezTo>
                    <a:pt x="1522" y="7321"/>
                    <a:pt x="1528" y="7389"/>
                    <a:pt x="1539" y="7440"/>
                  </a:cubicBezTo>
                  <a:cubicBezTo>
                    <a:pt x="1547" y="7474"/>
                    <a:pt x="1700" y="7479"/>
                    <a:pt x="1824" y="7479"/>
                  </a:cubicBezTo>
                  <a:cubicBezTo>
                    <a:pt x="1884" y="7479"/>
                    <a:pt x="1938" y="7478"/>
                    <a:pt x="1964" y="7478"/>
                  </a:cubicBezTo>
                  <a:cubicBezTo>
                    <a:pt x="1968" y="7478"/>
                    <a:pt x="1971" y="7478"/>
                    <a:pt x="1973" y="7478"/>
                  </a:cubicBezTo>
                  <a:cubicBezTo>
                    <a:pt x="1974" y="7478"/>
                    <a:pt x="1975" y="7478"/>
                    <a:pt x="1976" y="7478"/>
                  </a:cubicBezTo>
                  <a:cubicBezTo>
                    <a:pt x="2039" y="7478"/>
                    <a:pt x="2334" y="7386"/>
                    <a:pt x="2392" y="7369"/>
                  </a:cubicBezTo>
                  <a:cubicBezTo>
                    <a:pt x="2448" y="7350"/>
                    <a:pt x="2700" y="7254"/>
                    <a:pt x="2839" y="7191"/>
                  </a:cubicBezTo>
                  <a:cubicBezTo>
                    <a:pt x="2977" y="7127"/>
                    <a:pt x="3054" y="7005"/>
                    <a:pt x="3066" y="6975"/>
                  </a:cubicBezTo>
                  <a:cubicBezTo>
                    <a:pt x="3078" y="6946"/>
                    <a:pt x="3022" y="6926"/>
                    <a:pt x="3022" y="6916"/>
                  </a:cubicBezTo>
                  <a:cubicBezTo>
                    <a:pt x="3022" y="6906"/>
                    <a:pt x="2989" y="6821"/>
                    <a:pt x="2973" y="6817"/>
                  </a:cubicBezTo>
                  <a:cubicBezTo>
                    <a:pt x="2955" y="6812"/>
                    <a:pt x="2947" y="6801"/>
                    <a:pt x="2941" y="6774"/>
                  </a:cubicBezTo>
                  <a:cubicBezTo>
                    <a:pt x="2935" y="6748"/>
                    <a:pt x="2872" y="6707"/>
                    <a:pt x="2869" y="6697"/>
                  </a:cubicBezTo>
                  <a:cubicBezTo>
                    <a:pt x="2866" y="6689"/>
                    <a:pt x="2836" y="6646"/>
                    <a:pt x="2820" y="6646"/>
                  </a:cubicBezTo>
                  <a:cubicBezTo>
                    <a:pt x="2805" y="6646"/>
                    <a:pt x="2748" y="6540"/>
                    <a:pt x="2753" y="6515"/>
                  </a:cubicBezTo>
                  <a:cubicBezTo>
                    <a:pt x="2756" y="6491"/>
                    <a:pt x="2732" y="6451"/>
                    <a:pt x="2717" y="6451"/>
                  </a:cubicBezTo>
                  <a:cubicBezTo>
                    <a:pt x="2717" y="6451"/>
                    <a:pt x="2717" y="6451"/>
                    <a:pt x="2716" y="6451"/>
                  </a:cubicBezTo>
                  <a:cubicBezTo>
                    <a:pt x="2700" y="6453"/>
                    <a:pt x="2676" y="6502"/>
                    <a:pt x="2665" y="6506"/>
                  </a:cubicBezTo>
                  <a:cubicBezTo>
                    <a:pt x="2664" y="6507"/>
                    <a:pt x="2663" y="6507"/>
                    <a:pt x="2662" y="6507"/>
                  </a:cubicBezTo>
                  <a:cubicBezTo>
                    <a:pt x="2648" y="6507"/>
                    <a:pt x="2618" y="6493"/>
                    <a:pt x="2609" y="6474"/>
                  </a:cubicBezTo>
                  <a:cubicBezTo>
                    <a:pt x="2597" y="6455"/>
                    <a:pt x="2575" y="6428"/>
                    <a:pt x="2559" y="6403"/>
                  </a:cubicBezTo>
                  <a:cubicBezTo>
                    <a:pt x="2542" y="6377"/>
                    <a:pt x="2451" y="6227"/>
                    <a:pt x="2447" y="6184"/>
                  </a:cubicBezTo>
                  <a:cubicBezTo>
                    <a:pt x="2443" y="6142"/>
                    <a:pt x="2320" y="5912"/>
                    <a:pt x="2309" y="5882"/>
                  </a:cubicBezTo>
                  <a:cubicBezTo>
                    <a:pt x="2297" y="5849"/>
                    <a:pt x="2271" y="5784"/>
                    <a:pt x="2271" y="5784"/>
                  </a:cubicBezTo>
                  <a:cubicBezTo>
                    <a:pt x="2271" y="5784"/>
                    <a:pt x="2260" y="5710"/>
                    <a:pt x="2256" y="5643"/>
                  </a:cubicBezTo>
                  <a:cubicBezTo>
                    <a:pt x="2253" y="5576"/>
                    <a:pt x="2170" y="5382"/>
                    <a:pt x="2170" y="5382"/>
                  </a:cubicBezTo>
                  <a:cubicBezTo>
                    <a:pt x="2170" y="5382"/>
                    <a:pt x="2170" y="5380"/>
                    <a:pt x="2171" y="5380"/>
                  </a:cubicBezTo>
                  <a:cubicBezTo>
                    <a:pt x="2173" y="5380"/>
                    <a:pt x="2177" y="5382"/>
                    <a:pt x="2185" y="5391"/>
                  </a:cubicBezTo>
                  <a:cubicBezTo>
                    <a:pt x="2199" y="5408"/>
                    <a:pt x="2256" y="5444"/>
                    <a:pt x="2322" y="5498"/>
                  </a:cubicBezTo>
                  <a:cubicBezTo>
                    <a:pt x="2360" y="5530"/>
                    <a:pt x="2393" y="5537"/>
                    <a:pt x="2419" y="5537"/>
                  </a:cubicBezTo>
                  <a:cubicBezTo>
                    <a:pt x="2436" y="5537"/>
                    <a:pt x="2451" y="5534"/>
                    <a:pt x="2463" y="5533"/>
                  </a:cubicBezTo>
                  <a:cubicBezTo>
                    <a:pt x="2491" y="5531"/>
                    <a:pt x="2492" y="5498"/>
                    <a:pt x="2508" y="5498"/>
                  </a:cubicBezTo>
                  <a:cubicBezTo>
                    <a:pt x="2509" y="5498"/>
                    <a:pt x="2509" y="5498"/>
                    <a:pt x="2510" y="5498"/>
                  </a:cubicBezTo>
                  <a:cubicBezTo>
                    <a:pt x="2526" y="5500"/>
                    <a:pt x="2673" y="5546"/>
                    <a:pt x="2703" y="5554"/>
                  </a:cubicBezTo>
                  <a:cubicBezTo>
                    <a:pt x="2735" y="5562"/>
                    <a:pt x="2772" y="5571"/>
                    <a:pt x="2775" y="5584"/>
                  </a:cubicBezTo>
                  <a:cubicBezTo>
                    <a:pt x="2776" y="5595"/>
                    <a:pt x="2779" y="5596"/>
                    <a:pt x="2787" y="5596"/>
                  </a:cubicBezTo>
                  <a:cubicBezTo>
                    <a:pt x="2790" y="5596"/>
                    <a:pt x="2794" y="5596"/>
                    <a:pt x="2799" y="5596"/>
                  </a:cubicBezTo>
                  <a:cubicBezTo>
                    <a:pt x="2817" y="5596"/>
                    <a:pt x="2901" y="5606"/>
                    <a:pt x="2948" y="5608"/>
                  </a:cubicBezTo>
                  <a:cubicBezTo>
                    <a:pt x="2996" y="5611"/>
                    <a:pt x="3072" y="5656"/>
                    <a:pt x="3101" y="5662"/>
                  </a:cubicBezTo>
                  <a:cubicBezTo>
                    <a:pt x="3132" y="5669"/>
                    <a:pt x="3158" y="5697"/>
                    <a:pt x="3158" y="5708"/>
                  </a:cubicBezTo>
                  <a:cubicBezTo>
                    <a:pt x="3158" y="5720"/>
                    <a:pt x="3184" y="5747"/>
                    <a:pt x="3194" y="5762"/>
                  </a:cubicBezTo>
                  <a:cubicBezTo>
                    <a:pt x="3206" y="5778"/>
                    <a:pt x="3201" y="5790"/>
                    <a:pt x="3190" y="5807"/>
                  </a:cubicBezTo>
                  <a:cubicBezTo>
                    <a:pt x="3180" y="5825"/>
                    <a:pt x="3239" y="5880"/>
                    <a:pt x="3263" y="5912"/>
                  </a:cubicBezTo>
                  <a:cubicBezTo>
                    <a:pt x="3286" y="5944"/>
                    <a:pt x="3296" y="5983"/>
                    <a:pt x="3292" y="5998"/>
                  </a:cubicBezTo>
                  <a:cubicBezTo>
                    <a:pt x="3287" y="6014"/>
                    <a:pt x="3290" y="6027"/>
                    <a:pt x="3292" y="6052"/>
                  </a:cubicBezTo>
                  <a:cubicBezTo>
                    <a:pt x="3293" y="6077"/>
                    <a:pt x="3312" y="6148"/>
                    <a:pt x="3306" y="6182"/>
                  </a:cubicBezTo>
                  <a:cubicBezTo>
                    <a:pt x="3302" y="6215"/>
                    <a:pt x="3306" y="6321"/>
                    <a:pt x="3306" y="6351"/>
                  </a:cubicBezTo>
                  <a:cubicBezTo>
                    <a:pt x="3306" y="6380"/>
                    <a:pt x="3308" y="6410"/>
                    <a:pt x="3295" y="6431"/>
                  </a:cubicBezTo>
                  <a:cubicBezTo>
                    <a:pt x="3282" y="6451"/>
                    <a:pt x="3247" y="6533"/>
                    <a:pt x="3255" y="6656"/>
                  </a:cubicBezTo>
                  <a:cubicBezTo>
                    <a:pt x="3262" y="6755"/>
                    <a:pt x="3347" y="6793"/>
                    <a:pt x="3454" y="6793"/>
                  </a:cubicBezTo>
                  <a:cubicBezTo>
                    <a:pt x="3482" y="6793"/>
                    <a:pt x="3511" y="6791"/>
                    <a:pt x="3541" y="6786"/>
                  </a:cubicBezTo>
                  <a:cubicBezTo>
                    <a:pt x="3687" y="6761"/>
                    <a:pt x="3860" y="6547"/>
                    <a:pt x="3925" y="6422"/>
                  </a:cubicBezTo>
                  <a:cubicBezTo>
                    <a:pt x="3991" y="6297"/>
                    <a:pt x="3998" y="6152"/>
                    <a:pt x="3991" y="6115"/>
                  </a:cubicBezTo>
                  <a:cubicBezTo>
                    <a:pt x="3985" y="6075"/>
                    <a:pt x="3982" y="5986"/>
                    <a:pt x="3990" y="5935"/>
                  </a:cubicBezTo>
                  <a:cubicBezTo>
                    <a:pt x="3998" y="5884"/>
                    <a:pt x="4041" y="5790"/>
                    <a:pt x="4073" y="5726"/>
                  </a:cubicBezTo>
                  <a:cubicBezTo>
                    <a:pt x="4103" y="5660"/>
                    <a:pt x="4126" y="5522"/>
                    <a:pt x="4115" y="5439"/>
                  </a:cubicBezTo>
                  <a:cubicBezTo>
                    <a:pt x="4102" y="5356"/>
                    <a:pt x="4022" y="5309"/>
                    <a:pt x="3952" y="5281"/>
                  </a:cubicBezTo>
                  <a:cubicBezTo>
                    <a:pt x="3913" y="5265"/>
                    <a:pt x="3854" y="5261"/>
                    <a:pt x="3806" y="5261"/>
                  </a:cubicBezTo>
                  <a:cubicBezTo>
                    <a:pt x="3768" y="5261"/>
                    <a:pt x="3737" y="5263"/>
                    <a:pt x="3729" y="5265"/>
                  </a:cubicBezTo>
                  <a:cubicBezTo>
                    <a:pt x="3727" y="5266"/>
                    <a:pt x="3726" y="5266"/>
                    <a:pt x="3724" y="5266"/>
                  </a:cubicBezTo>
                  <a:cubicBezTo>
                    <a:pt x="3705" y="5266"/>
                    <a:pt x="3684" y="5242"/>
                    <a:pt x="3665" y="5219"/>
                  </a:cubicBezTo>
                  <a:cubicBezTo>
                    <a:pt x="3644" y="5194"/>
                    <a:pt x="3608" y="5174"/>
                    <a:pt x="3574" y="5169"/>
                  </a:cubicBezTo>
                  <a:cubicBezTo>
                    <a:pt x="3574" y="5169"/>
                    <a:pt x="3573" y="5169"/>
                    <a:pt x="3572" y="5169"/>
                  </a:cubicBezTo>
                  <a:cubicBezTo>
                    <a:pt x="3541" y="5169"/>
                    <a:pt x="3525" y="5244"/>
                    <a:pt x="3526" y="5249"/>
                  </a:cubicBezTo>
                  <a:cubicBezTo>
                    <a:pt x="3528" y="5255"/>
                    <a:pt x="3490" y="5252"/>
                    <a:pt x="3461" y="5254"/>
                  </a:cubicBezTo>
                  <a:cubicBezTo>
                    <a:pt x="3460" y="5254"/>
                    <a:pt x="3460" y="5254"/>
                    <a:pt x="3460" y="5254"/>
                  </a:cubicBezTo>
                  <a:cubicBezTo>
                    <a:pt x="3428" y="5254"/>
                    <a:pt x="3289" y="5194"/>
                    <a:pt x="3257" y="5174"/>
                  </a:cubicBezTo>
                  <a:cubicBezTo>
                    <a:pt x="3233" y="5158"/>
                    <a:pt x="3195" y="5156"/>
                    <a:pt x="3174" y="5156"/>
                  </a:cubicBezTo>
                  <a:cubicBezTo>
                    <a:pt x="3168" y="5156"/>
                    <a:pt x="3163" y="5156"/>
                    <a:pt x="3161" y="5156"/>
                  </a:cubicBezTo>
                  <a:cubicBezTo>
                    <a:pt x="3148" y="5156"/>
                    <a:pt x="3056" y="5093"/>
                    <a:pt x="3035" y="5079"/>
                  </a:cubicBezTo>
                  <a:cubicBezTo>
                    <a:pt x="3015" y="5064"/>
                    <a:pt x="2976" y="5074"/>
                    <a:pt x="2957" y="5066"/>
                  </a:cubicBezTo>
                  <a:cubicBezTo>
                    <a:pt x="2936" y="5057"/>
                    <a:pt x="2922" y="5032"/>
                    <a:pt x="2936" y="5024"/>
                  </a:cubicBezTo>
                  <a:cubicBezTo>
                    <a:pt x="2952" y="5016"/>
                    <a:pt x="3126" y="4818"/>
                    <a:pt x="3164" y="4786"/>
                  </a:cubicBezTo>
                  <a:cubicBezTo>
                    <a:pt x="3203" y="4754"/>
                    <a:pt x="3317" y="4630"/>
                    <a:pt x="3338" y="4603"/>
                  </a:cubicBezTo>
                  <a:cubicBezTo>
                    <a:pt x="3362" y="4576"/>
                    <a:pt x="3525" y="4429"/>
                    <a:pt x="3579" y="4383"/>
                  </a:cubicBezTo>
                  <a:cubicBezTo>
                    <a:pt x="3634" y="4336"/>
                    <a:pt x="3762" y="4145"/>
                    <a:pt x="3783" y="4113"/>
                  </a:cubicBezTo>
                  <a:cubicBezTo>
                    <a:pt x="3803" y="4082"/>
                    <a:pt x="3888" y="3997"/>
                    <a:pt x="3928" y="3954"/>
                  </a:cubicBezTo>
                  <a:cubicBezTo>
                    <a:pt x="3968" y="3914"/>
                    <a:pt x="4055" y="3768"/>
                    <a:pt x="4092" y="3667"/>
                  </a:cubicBezTo>
                  <a:cubicBezTo>
                    <a:pt x="4128" y="3565"/>
                    <a:pt x="4154" y="3357"/>
                    <a:pt x="4154" y="3342"/>
                  </a:cubicBezTo>
                  <a:cubicBezTo>
                    <a:pt x="4154" y="3329"/>
                    <a:pt x="4157" y="3316"/>
                    <a:pt x="4191" y="3308"/>
                  </a:cubicBezTo>
                  <a:cubicBezTo>
                    <a:pt x="4226" y="3299"/>
                    <a:pt x="4250" y="3278"/>
                    <a:pt x="4326" y="3217"/>
                  </a:cubicBezTo>
                  <a:cubicBezTo>
                    <a:pt x="4403" y="3156"/>
                    <a:pt x="4395" y="2978"/>
                    <a:pt x="4386" y="2892"/>
                  </a:cubicBezTo>
                  <a:cubicBezTo>
                    <a:pt x="4377" y="2806"/>
                    <a:pt x="4323" y="2651"/>
                    <a:pt x="4316" y="2624"/>
                  </a:cubicBezTo>
                  <a:cubicBezTo>
                    <a:pt x="4310" y="2597"/>
                    <a:pt x="4268" y="2457"/>
                    <a:pt x="4247" y="2365"/>
                  </a:cubicBezTo>
                  <a:cubicBezTo>
                    <a:pt x="4227" y="2273"/>
                    <a:pt x="4110" y="2011"/>
                    <a:pt x="4084" y="1980"/>
                  </a:cubicBezTo>
                  <a:cubicBezTo>
                    <a:pt x="4058" y="1948"/>
                    <a:pt x="4033" y="1852"/>
                    <a:pt x="4030" y="1812"/>
                  </a:cubicBezTo>
                  <a:cubicBezTo>
                    <a:pt x="4027" y="1769"/>
                    <a:pt x="3995" y="1682"/>
                    <a:pt x="3944" y="1551"/>
                  </a:cubicBezTo>
                  <a:cubicBezTo>
                    <a:pt x="3893" y="1421"/>
                    <a:pt x="3829" y="1376"/>
                    <a:pt x="3829" y="1376"/>
                  </a:cubicBezTo>
                  <a:cubicBezTo>
                    <a:pt x="3829" y="1376"/>
                    <a:pt x="3834" y="1363"/>
                    <a:pt x="3819" y="1340"/>
                  </a:cubicBezTo>
                  <a:cubicBezTo>
                    <a:pt x="3805" y="1318"/>
                    <a:pt x="3569" y="1178"/>
                    <a:pt x="3553" y="1178"/>
                  </a:cubicBezTo>
                  <a:cubicBezTo>
                    <a:pt x="3538" y="1178"/>
                    <a:pt x="3515" y="1156"/>
                    <a:pt x="3472" y="1122"/>
                  </a:cubicBezTo>
                  <a:cubicBezTo>
                    <a:pt x="3432" y="1089"/>
                    <a:pt x="3187" y="1003"/>
                    <a:pt x="3165" y="1003"/>
                  </a:cubicBezTo>
                  <a:cubicBezTo>
                    <a:pt x="3142" y="1003"/>
                    <a:pt x="3088" y="984"/>
                    <a:pt x="3069" y="962"/>
                  </a:cubicBezTo>
                  <a:cubicBezTo>
                    <a:pt x="3050" y="939"/>
                    <a:pt x="3006" y="887"/>
                    <a:pt x="3006" y="887"/>
                  </a:cubicBezTo>
                  <a:cubicBezTo>
                    <a:pt x="3006" y="887"/>
                    <a:pt x="3009" y="860"/>
                    <a:pt x="3025" y="854"/>
                  </a:cubicBezTo>
                  <a:cubicBezTo>
                    <a:pt x="3043" y="846"/>
                    <a:pt x="3041" y="815"/>
                    <a:pt x="3041" y="815"/>
                  </a:cubicBezTo>
                  <a:cubicBezTo>
                    <a:pt x="3041" y="815"/>
                    <a:pt x="3051" y="729"/>
                    <a:pt x="3062" y="712"/>
                  </a:cubicBezTo>
                  <a:cubicBezTo>
                    <a:pt x="3070" y="696"/>
                    <a:pt x="3079" y="637"/>
                    <a:pt x="3091" y="616"/>
                  </a:cubicBezTo>
                  <a:cubicBezTo>
                    <a:pt x="3102" y="592"/>
                    <a:pt x="3069" y="570"/>
                    <a:pt x="3069" y="570"/>
                  </a:cubicBezTo>
                  <a:cubicBezTo>
                    <a:pt x="3069" y="570"/>
                    <a:pt x="3066" y="551"/>
                    <a:pt x="3085" y="436"/>
                  </a:cubicBezTo>
                  <a:cubicBezTo>
                    <a:pt x="3104" y="320"/>
                    <a:pt x="2949" y="128"/>
                    <a:pt x="2811" y="45"/>
                  </a:cubicBezTo>
                  <a:cubicBezTo>
                    <a:pt x="2762" y="14"/>
                    <a:pt x="2709" y="1"/>
                    <a:pt x="2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p:nvPr/>
          </p:nvSpPr>
          <p:spPr>
            <a:xfrm flipH="1">
              <a:off x="1196669" y="4424999"/>
              <a:ext cx="143554" cy="143551"/>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34"/>
          <p:cNvSpPr txBox="1"/>
          <p:nvPr/>
        </p:nvSpPr>
        <p:spPr>
          <a:xfrm>
            <a:off x="2025050" y="3451325"/>
            <a:ext cx="21498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Dosis SemiBold"/>
                <a:ea typeface="Dosis SemiBold"/>
                <a:cs typeface="Dosis SemiBold"/>
                <a:sym typeface="Dosis SemiBold"/>
              </a:rPr>
              <a:t>Figma</a:t>
            </a:r>
            <a:endParaRPr sz="2000">
              <a:solidFill>
                <a:schemeClr val="dk2"/>
              </a:solidFill>
              <a:latin typeface="Dosis SemiBold"/>
              <a:ea typeface="Dosis SemiBold"/>
              <a:cs typeface="Dosis SemiBold"/>
              <a:sym typeface="Dosis SemiBold"/>
            </a:endParaRPr>
          </a:p>
        </p:txBody>
      </p:sp>
      <p:sp>
        <p:nvSpPr>
          <p:cNvPr id="356" name="Google Shape;356;p34"/>
          <p:cNvSpPr txBox="1"/>
          <p:nvPr/>
        </p:nvSpPr>
        <p:spPr>
          <a:xfrm>
            <a:off x="2025050" y="3695025"/>
            <a:ext cx="21498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Dosis"/>
                <a:ea typeface="Dosis"/>
                <a:cs typeface="Dosis"/>
                <a:sym typeface="Dosis"/>
              </a:rPr>
              <a:t>To have a visual representation of the flow of the application as well as the visuals of each activity,</a:t>
            </a:r>
            <a:endParaRPr sz="1600">
              <a:solidFill>
                <a:schemeClr val="lt1"/>
              </a:solidFill>
              <a:latin typeface="Dosis"/>
              <a:ea typeface="Dosis"/>
              <a:cs typeface="Dosis"/>
              <a:sym typeface="Dosis"/>
            </a:endParaRPr>
          </a:p>
        </p:txBody>
      </p:sp>
      <p:sp>
        <p:nvSpPr>
          <p:cNvPr id="357" name="Google Shape;357;p34"/>
          <p:cNvSpPr txBox="1"/>
          <p:nvPr/>
        </p:nvSpPr>
        <p:spPr>
          <a:xfrm>
            <a:off x="6505439" y="1461038"/>
            <a:ext cx="21498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Dosis SemiBold"/>
                <a:ea typeface="Dosis SemiBold"/>
                <a:cs typeface="Dosis SemiBold"/>
                <a:sym typeface="Dosis SemiBold"/>
              </a:rPr>
              <a:t>ANDROID STUDIO</a:t>
            </a:r>
            <a:endParaRPr sz="2000">
              <a:solidFill>
                <a:schemeClr val="dk2"/>
              </a:solidFill>
              <a:latin typeface="Dosis SemiBold"/>
              <a:ea typeface="Dosis SemiBold"/>
              <a:cs typeface="Dosis SemiBold"/>
              <a:sym typeface="Dosis SemiBold"/>
            </a:endParaRPr>
          </a:p>
        </p:txBody>
      </p:sp>
      <p:sp>
        <p:nvSpPr>
          <p:cNvPr id="358" name="Google Shape;358;p34"/>
          <p:cNvSpPr txBox="1"/>
          <p:nvPr/>
        </p:nvSpPr>
        <p:spPr>
          <a:xfrm>
            <a:off x="6505450" y="1704753"/>
            <a:ext cx="21498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Dosis"/>
                <a:ea typeface="Dosis"/>
                <a:cs typeface="Dosis"/>
                <a:sym typeface="Dosis"/>
              </a:rPr>
              <a:t>For the coding of our application as well as Firebase for our database.</a:t>
            </a:r>
            <a:endParaRPr sz="1600">
              <a:solidFill>
                <a:schemeClr val="lt1"/>
              </a:solidFill>
              <a:latin typeface="Dosis"/>
              <a:ea typeface="Dosis"/>
              <a:cs typeface="Dosis"/>
              <a:sym typeface="Dosis"/>
            </a:endParaRPr>
          </a:p>
        </p:txBody>
      </p:sp>
      <p:sp>
        <p:nvSpPr>
          <p:cNvPr id="359" name="Google Shape;359;p34"/>
          <p:cNvSpPr txBox="1"/>
          <p:nvPr/>
        </p:nvSpPr>
        <p:spPr>
          <a:xfrm>
            <a:off x="4174852" y="2581950"/>
            <a:ext cx="2149800" cy="385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Dosis SemiBold"/>
                <a:ea typeface="Dosis SemiBold"/>
                <a:cs typeface="Dosis SemiBold"/>
                <a:sym typeface="Dosis SemiBold"/>
              </a:rPr>
              <a:t>GitHub</a:t>
            </a:r>
            <a:endParaRPr sz="2000">
              <a:solidFill>
                <a:schemeClr val="dk2"/>
              </a:solidFill>
              <a:latin typeface="Dosis SemiBold"/>
              <a:ea typeface="Dosis SemiBold"/>
              <a:cs typeface="Dosis SemiBold"/>
              <a:sym typeface="Dosis SemiBold"/>
            </a:endParaRPr>
          </a:p>
        </p:txBody>
      </p:sp>
      <p:sp>
        <p:nvSpPr>
          <p:cNvPr id="360" name="Google Shape;360;p34"/>
          <p:cNvSpPr txBox="1"/>
          <p:nvPr/>
        </p:nvSpPr>
        <p:spPr>
          <a:xfrm>
            <a:off x="4174850" y="2825650"/>
            <a:ext cx="1958700" cy="16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Dosis"/>
                <a:ea typeface="Dosis"/>
                <a:cs typeface="Dosis"/>
                <a:sym typeface="Dosis"/>
              </a:rPr>
              <a:t>To push all the changes of each team member to update the application and have the latest version saved.</a:t>
            </a:r>
            <a:endParaRPr sz="1600">
              <a:solidFill>
                <a:schemeClr val="lt1"/>
              </a:solidFill>
              <a:latin typeface="Dosis"/>
              <a:ea typeface="Dosis"/>
              <a:cs typeface="Dosis"/>
              <a:sym typeface="Dosis"/>
            </a:endParaRPr>
          </a:p>
          <a:p>
            <a:pPr indent="0" lvl="0" marL="0" rtl="0" algn="l">
              <a:spcBef>
                <a:spcPts val="0"/>
              </a:spcBef>
              <a:spcAft>
                <a:spcPts val="0"/>
              </a:spcAft>
              <a:buNone/>
            </a:pPr>
            <a:r>
              <a:t/>
            </a:r>
            <a:endParaRPr sz="1600">
              <a:solidFill>
                <a:schemeClr val="lt1"/>
              </a:solidFill>
              <a:latin typeface="Dosis"/>
              <a:ea typeface="Dosis"/>
              <a:cs typeface="Dosis"/>
              <a:sym typeface="Dosis"/>
            </a:endParaRPr>
          </a:p>
        </p:txBody>
      </p:sp>
      <p:grpSp>
        <p:nvGrpSpPr>
          <p:cNvPr id="361" name="Google Shape;361;p34"/>
          <p:cNvGrpSpPr/>
          <p:nvPr/>
        </p:nvGrpSpPr>
        <p:grpSpPr>
          <a:xfrm>
            <a:off x="3548800" y="1580678"/>
            <a:ext cx="1020106" cy="1732847"/>
            <a:chOff x="3324275" y="1570478"/>
            <a:chExt cx="1020106" cy="1732847"/>
          </a:xfrm>
        </p:grpSpPr>
        <p:sp>
          <p:nvSpPr>
            <p:cNvPr id="362" name="Google Shape;362;p34"/>
            <p:cNvSpPr/>
            <p:nvPr/>
          </p:nvSpPr>
          <p:spPr>
            <a:xfrm>
              <a:off x="3324275" y="1617649"/>
              <a:ext cx="1020106" cy="1685675"/>
            </a:xfrm>
            <a:custGeom>
              <a:rect b="b" l="l" r="r" t="t"/>
              <a:pathLst>
                <a:path extrusionOk="0" h="8550" w="5174">
                  <a:moveTo>
                    <a:pt x="446" y="0"/>
                  </a:moveTo>
                  <a:cubicBezTo>
                    <a:pt x="405" y="0"/>
                    <a:pt x="363" y="6"/>
                    <a:pt x="320" y="20"/>
                  </a:cubicBezTo>
                  <a:cubicBezTo>
                    <a:pt x="46" y="103"/>
                    <a:pt x="36" y="387"/>
                    <a:pt x="23" y="397"/>
                  </a:cubicBezTo>
                  <a:cubicBezTo>
                    <a:pt x="8" y="407"/>
                    <a:pt x="20" y="419"/>
                    <a:pt x="17" y="442"/>
                  </a:cubicBezTo>
                  <a:cubicBezTo>
                    <a:pt x="15" y="464"/>
                    <a:pt x="23" y="513"/>
                    <a:pt x="12" y="525"/>
                  </a:cubicBezTo>
                  <a:cubicBezTo>
                    <a:pt x="4" y="537"/>
                    <a:pt x="15" y="569"/>
                    <a:pt x="14" y="588"/>
                  </a:cubicBezTo>
                  <a:cubicBezTo>
                    <a:pt x="14" y="607"/>
                    <a:pt x="1" y="621"/>
                    <a:pt x="5" y="665"/>
                  </a:cubicBezTo>
                  <a:cubicBezTo>
                    <a:pt x="11" y="707"/>
                    <a:pt x="82" y="803"/>
                    <a:pt x="95" y="827"/>
                  </a:cubicBezTo>
                  <a:cubicBezTo>
                    <a:pt x="110" y="851"/>
                    <a:pt x="154" y="959"/>
                    <a:pt x="167" y="998"/>
                  </a:cubicBezTo>
                  <a:cubicBezTo>
                    <a:pt x="181" y="1036"/>
                    <a:pt x="197" y="1081"/>
                    <a:pt x="206" y="1092"/>
                  </a:cubicBezTo>
                  <a:cubicBezTo>
                    <a:pt x="213" y="1103"/>
                    <a:pt x="280" y="1156"/>
                    <a:pt x="299" y="1175"/>
                  </a:cubicBezTo>
                  <a:cubicBezTo>
                    <a:pt x="318" y="1195"/>
                    <a:pt x="387" y="1301"/>
                    <a:pt x="409" y="1332"/>
                  </a:cubicBezTo>
                  <a:cubicBezTo>
                    <a:pt x="429" y="1364"/>
                    <a:pt x="563" y="1507"/>
                    <a:pt x="583" y="1530"/>
                  </a:cubicBezTo>
                  <a:cubicBezTo>
                    <a:pt x="604" y="1553"/>
                    <a:pt x="682" y="1626"/>
                    <a:pt x="693" y="1639"/>
                  </a:cubicBezTo>
                  <a:cubicBezTo>
                    <a:pt x="703" y="1651"/>
                    <a:pt x="768" y="1690"/>
                    <a:pt x="793" y="1736"/>
                  </a:cubicBezTo>
                  <a:cubicBezTo>
                    <a:pt x="816" y="1779"/>
                    <a:pt x="897" y="1865"/>
                    <a:pt x="930" y="1904"/>
                  </a:cubicBezTo>
                  <a:cubicBezTo>
                    <a:pt x="965" y="1944"/>
                    <a:pt x="1012" y="2049"/>
                    <a:pt x="1052" y="2113"/>
                  </a:cubicBezTo>
                  <a:cubicBezTo>
                    <a:pt x="1095" y="2178"/>
                    <a:pt x="1227" y="2304"/>
                    <a:pt x="1253" y="2325"/>
                  </a:cubicBezTo>
                  <a:cubicBezTo>
                    <a:pt x="1280" y="2347"/>
                    <a:pt x="1363" y="2409"/>
                    <a:pt x="1376" y="2429"/>
                  </a:cubicBezTo>
                  <a:cubicBezTo>
                    <a:pt x="1390" y="2451"/>
                    <a:pt x="1405" y="2537"/>
                    <a:pt x="1398" y="2586"/>
                  </a:cubicBezTo>
                  <a:cubicBezTo>
                    <a:pt x="1390" y="2636"/>
                    <a:pt x="1393" y="2730"/>
                    <a:pt x="1402" y="2755"/>
                  </a:cubicBezTo>
                  <a:cubicBezTo>
                    <a:pt x="1411" y="2779"/>
                    <a:pt x="1379" y="2800"/>
                    <a:pt x="1357" y="2834"/>
                  </a:cubicBezTo>
                  <a:cubicBezTo>
                    <a:pt x="1334" y="2866"/>
                    <a:pt x="1366" y="2947"/>
                    <a:pt x="1382" y="2978"/>
                  </a:cubicBezTo>
                  <a:cubicBezTo>
                    <a:pt x="1396" y="3009"/>
                    <a:pt x="1328" y="3201"/>
                    <a:pt x="1326" y="3256"/>
                  </a:cubicBezTo>
                  <a:cubicBezTo>
                    <a:pt x="1325" y="3310"/>
                    <a:pt x="1290" y="3540"/>
                    <a:pt x="1280" y="3622"/>
                  </a:cubicBezTo>
                  <a:cubicBezTo>
                    <a:pt x="1269" y="3702"/>
                    <a:pt x="1319" y="3824"/>
                    <a:pt x="1364" y="3858"/>
                  </a:cubicBezTo>
                  <a:cubicBezTo>
                    <a:pt x="1408" y="3891"/>
                    <a:pt x="1526" y="3945"/>
                    <a:pt x="1516" y="3954"/>
                  </a:cubicBezTo>
                  <a:cubicBezTo>
                    <a:pt x="1515" y="3955"/>
                    <a:pt x="1512" y="3956"/>
                    <a:pt x="1509" y="3956"/>
                  </a:cubicBezTo>
                  <a:cubicBezTo>
                    <a:pt x="1489" y="3956"/>
                    <a:pt x="1429" y="3932"/>
                    <a:pt x="1383" y="3921"/>
                  </a:cubicBezTo>
                  <a:cubicBezTo>
                    <a:pt x="1364" y="3916"/>
                    <a:pt x="1344" y="3915"/>
                    <a:pt x="1325" y="3915"/>
                  </a:cubicBezTo>
                  <a:cubicBezTo>
                    <a:pt x="1288" y="3915"/>
                    <a:pt x="1253" y="3921"/>
                    <a:pt x="1234" y="3934"/>
                  </a:cubicBezTo>
                  <a:cubicBezTo>
                    <a:pt x="1205" y="3953"/>
                    <a:pt x="1207" y="4017"/>
                    <a:pt x="1202" y="4046"/>
                  </a:cubicBezTo>
                  <a:cubicBezTo>
                    <a:pt x="1200" y="4076"/>
                    <a:pt x="1188" y="4145"/>
                    <a:pt x="1178" y="4219"/>
                  </a:cubicBezTo>
                  <a:cubicBezTo>
                    <a:pt x="1167" y="4293"/>
                    <a:pt x="1223" y="4551"/>
                    <a:pt x="1232" y="4614"/>
                  </a:cubicBezTo>
                  <a:cubicBezTo>
                    <a:pt x="1239" y="4677"/>
                    <a:pt x="1307" y="4926"/>
                    <a:pt x="1319" y="4969"/>
                  </a:cubicBezTo>
                  <a:cubicBezTo>
                    <a:pt x="1332" y="5015"/>
                    <a:pt x="1320" y="5125"/>
                    <a:pt x="1310" y="5200"/>
                  </a:cubicBezTo>
                  <a:cubicBezTo>
                    <a:pt x="1301" y="5274"/>
                    <a:pt x="1357" y="5331"/>
                    <a:pt x="1379" y="5342"/>
                  </a:cubicBezTo>
                  <a:cubicBezTo>
                    <a:pt x="1402" y="5354"/>
                    <a:pt x="1412" y="5401"/>
                    <a:pt x="1387" y="5421"/>
                  </a:cubicBezTo>
                  <a:cubicBezTo>
                    <a:pt x="1363" y="5441"/>
                    <a:pt x="1331" y="5495"/>
                    <a:pt x="1326" y="5552"/>
                  </a:cubicBezTo>
                  <a:cubicBezTo>
                    <a:pt x="1323" y="5610"/>
                    <a:pt x="1288" y="5688"/>
                    <a:pt x="1271" y="5740"/>
                  </a:cubicBezTo>
                  <a:cubicBezTo>
                    <a:pt x="1253" y="5792"/>
                    <a:pt x="1281" y="5929"/>
                    <a:pt x="1284" y="5948"/>
                  </a:cubicBezTo>
                  <a:cubicBezTo>
                    <a:pt x="1287" y="5966"/>
                    <a:pt x="1299" y="5979"/>
                    <a:pt x="1246" y="5999"/>
                  </a:cubicBezTo>
                  <a:cubicBezTo>
                    <a:pt x="1194" y="6018"/>
                    <a:pt x="997" y="6103"/>
                    <a:pt x="968" y="6126"/>
                  </a:cubicBezTo>
                  <a:cubicBezTo>
                    <a:pt x="937" y="6151"/>
                    <a:pt x="870" y="6159"/>
                    <a:pt x="870" y="6159"/>
                  </a:cubicBezTo>
                  <a:cubicBezTo>
                    <a:pt x="870" y="6159"/>
                    <a:pt x="870" y="6116"/>
                    <a:pt x="872" y="6100"/>
                  </a:cubicBezTo>
                  <a:cubicBezTo>
                    <a:pt x="875" y="6084"/>
                    <a:pt x="851" y="6011"/>
                    <a:pt x="780" y="5932"/>
                  </a:cubicBezTo>
                  <a:cubicBezTo>
                    <a:pt x="749" y="5899"/>
                    <a:pt x="715" y="5885"/>
                    <a:pt x="680" y="5885"/>
                  </a:cubicBezTo>
                  <a:cubicBezTo>
                    <a:pt x="633" y="5885"/>
                    <a:pt x="583" y="5910"/>
                    <a:pt x="535" y="5942"/>
                  </a:cubicBezTo>
                  <a:cubicBezTo>
                    <a:pt x="451" y="5999"/>
                    <a:pt x="442" y="6162"/>
                    <a:pt x="438" y="6202"/>
                  </a:cubicBezTo>
                  <a:cubicBezTo>
                    <a:pt x="433" y="6243"/>
                    <a:pt x="417" y="6312"/>
                    <a:pt x="387" y="6340"/>
                  </a:cubicBezTo>
                  <a:cubicBezTo>
                    <a:pt x="356" y="6368"/>
                    <a:pt x="312" y="6528"/>
                    <a:pt x="320" y="6637"/>
                  </a:cubicBezTo>
                  <a:cubicBezTo>
                    <a:pt x="327" y="6747"/>
                    <a:pt x="407" y="6894"/>
                    <a:pt x="476" y="6942"/>
                  </a:cubicBezTo>
                  <a:cubicBezTo>
                    <a:pt x="492" y="6953"/>
                    <a:pt x="508" y="6958"/>
                    <a:pt x="524" y="6958"/>
                  </a:cubicBezTo>
                  <a:cubicBezTo>
                    <a:pt x="573" y="6958"/>
                    <a:pt x="616" y="6910"/>
                    <a:pt x="646" y="6881"/>
                  </a:cubicBezTo>
                  <a:cubicBezTo>
                    <a:pt x="687" y="6843"/>
                    <a:pt x="742" y="6623"/>
                    <a:pt x="742" y="6623"/>
                  </a:cubicBezTo>
                  <a:cubicBezTo>
                    <a:pt x="742" y="6623"/>
                    <a:pt x="742" y="6590"/>
                    <a:pt x="774" y="6590"/>
                  </a:cubicBezTo>
                  <a:cubicBezTo>
                    <a:pt x="780" y="6590"/>
                    <a:pt x="787" y="6591"/>
                    <a:pt x="795" y="6594"/>
                  </a:cubicBezTo>
                  <a:cubicBezTo>
                    <a:pt x="816" y="6601"/>
                    <a:pt x="832" y="6604"/>
                    <a:pt x="848" y="6604"/>
                  </a:cubicBezTo>
                  <a:cubicBezTo>
                    <a:pt x="870" y="6604"/>
                    <a:pt x="889" y="6597"/>
                    <a:pt x="913" y="6583"/>
                  </a:cubicBezTo>
                  <a:cubicBezTo>
                    <a:pt x="953" y="6560"/>
                    <a:pt x="948" y="6476"/>
                    <a:pt x="949" y="6454"/>
                  </a:cubicBezTo>
                  <a:cubicBezTo>
                    <a:pt x="951" y="6437"/>
                    <a:pt x="982" y="6427"/>
                    <a:pt x="1023" y="6427"/>
                  </a:cubicBezTo>
                  <a:cubicBezTo>
                    <a:pt x="1039" y="6427"/>
                    <a:pt x="1057" y="6429"/>
                    <a:pt x="1074" y="6432"/>
                  </a:cubicBezTo>
                  <a:cubicBezTo>
                    <a:pt x="1138" y="6444"/>
                    <a:pt x="1297" y="6468"/>
                    <a:pt x="1297" y="6468"/>
                  </a:cubicBezTo>
                  <a:lnTo>
                    <a:pt x="1288" y="6495"/>
                  </a:lnTo>
                  <a:cubicBezTo>
                    <a:pt x="1287" y="6519"/>
                    <a:pt x="1272" y="6615"/>
                    <a:pt x="1271" y="6703"/>
                  </a:cubicBezTo>
                  <a:cubicBezTo>
                    <a:pt x="1269" y="6790"/>
                    <a:pt x="1233" y="6930"/>
                    <a:pt x="1223" y="6978"/>
                  </a:cubicBezTo>
                  <a:cubicBezTo>
                    <a:pt x="1213" y="7028"/>
                    <a:pt x="1131" y="7355"/>
                    <a:pt x="1131" y="7355"/>
                  </a:cubicBezTo>
                  <a:cubicBezTo>
                    <a:pt x="1131" y="7355"/>
                    <a:pt x="1102" y="7367"/>
                    <a:pt x="1082" y="7367"/>
                  </a:cubicBezTo>
                  <a:cubicBezTo>
                    <a:pt x="1063" y="7369"/>
                    <a:pt x="1079" y="7412"/>
                    <a:pt x="1071" y="7434"/>
                  </a:cubicBezTo>
                  <a:cubicBezTo>
                    <a:pt x="1064" y="7455"/>
                    <a:pt x="1001" y="7476"/>
                    <a:pt x="983" y="7476"/>
                  </a:cubicBezTo>
                  <a:cubicBezTo>
                    <a:pt x="982" y="7476"/>
                    <a:pt x="982" y="7476"/>
                    <a:pt x="981" y="7476"/>
                  </a:cubicBezTo>
                  <a:cubicBezTo>
                    <a:pt x="980" y="7476"/>
                    <a:pt x="978" y="7476"/>
                    <a:pt x="977" y="7476"/>
                  </a:cubicBezTo>
                  <a:cubicBezTo>
                    <a:pt x="962" y="7476"/>
                    <a:pt x="945" y="7491"/>
                    <a:pt x="929" y="7505"/>
                  </a:cubicBezTo>
                  <a:cubicBezTo>
                    <a:pt x="910" y="7521"/>
                    <a:pt x="894" y="7539"/>
                    <a:pt x="834" y="7552"/>
                  </a:cubicBezTo>
                  <a:cubicBezTo>
                    <a:pt x="776" y="7564"/>
                    <a:pt x="725" y="7674"/>
                    <a:pt x="720" y="7706"/>
                  </a:cubicBezTo>
                  <a:cubicBezTo>
                    <a:pt x="717" y="7739"/>
                    <a:pt x="806" y="7909"/>
                    <a:pt x="830" y="7934"/>
                  </a:cubicBezTo>
                  <a:cubicBezTo>
                    <a:pt x="853" y="7957"/>
                    <a:pt x="910" y="8028"/>
                    <a:pt x="913" y="8063"/>
                  </a:cubicBezTo>
                  <a:cubicBezTo>
                    <a:pt x="915" y="8097"/>
                    <a:pt x="950" y="8229"/>
                    <a:pt x="1000" y="8321"/>
                  </a:cubicBezTo>
                  <a:cubicBezTo>
                    <a:pt x="1049" y="8412"/>
                    <a:pt x="1130" y="8477"/>
                    <a:pt x="1175" y="8522"/>
                  </a:cubicBezTo>
                  <a:cubicBezTo>
                    <a:pt x="1194" y="8542"/>
                    <a:pt x="1218" y="8549"/>
                    <a:pt x="1240" y="8549"/>
                  </a:cubicBezTo>
                  <a:cubicBezTo>
                    <a:pt x="1270" y="8549"/>
                    <a:pt x="1298" y="8535"/>
                    <a:pt x="1309" y="8518"/>
                  </a:cubicBezTo>
                  <a:cubicBezTo>
                    <a:pt x="1329" y="8486"/>
                    <a:pt x="1352" y="8331"/>
                    <a:pt x="1336" y="8264"/>
                  </a:cubicBezTo>
                  <a:cubicBezTo>
                    <a:pt x="1322" y="8196"/>
                    <a:pt x="1310" y="8050"/>
                    <a:pt x="1313" y="8021"/>
                  </a:cubicBezTo>
                  <a:cubicBezTo>
                    <a:pt x="1316" y="7993"/>
                    <a:pt x="1354" y="7935"/>
                    <a:pt x="1357" y="7902"/>
                  </a:cubicBezTo>
                  <a:cubicBezTo>
                    <a:pt x="1361" y="7868"/>
                    <a:pt x="1348" y="7817"/>
                    <a:pt x="1347" y="7794"/>
                  </a:cubicBezTo>
                  <a:cubicBezTo>
                    <a:pt x="1344" y="7772"/>
                    <a:pt x="1354" y="7693"/>
                    <a:pt x="1374" y="7658"/>
                  </a:cubicBezTo>
                  <a:cubicBezTo>
                    <a:pt x="1393" y="7623"/>
                    <a:pt x="1371" y="7591"/>
                    <a:pt x="1366" y="7561"/>
                  </a:cubicBezTo>
                  <a:cubicBezTo>
                    <a:pt x="1358" y="7532"/>
                    <a:pt x="1322" y="7542"/>
                    <a:pt x="1323" y="7520"/>
                  </a:cubicBezTo>
                  <a:cubicBezTo>
                    <a:pt x="1323" y="7497"/>
                    <a:pt x="1367" y="7396"/>
                    <a:pt x="1401" y="7329"/>
                  </a:cubicBezTo>
                  <a:cubicBezTo>
                    <a:pt x="1433" y="7264"/>
                    <a:pt x="1562" y="6994"/>
                    <a:pt x="1599" y="6926"/>
                  </a:cubicBezTo>
                  <a:cubicBezTo>
                    <a:pt x="1635" y="6858"/>
                    <a:pt x="1724" y="6634"/>
                    <a:pt x="1733" y="6634"/>
                  </a:cubicBezTo>
                  <a:cubicBezTo>
                    <a:pt x="1733" y="6634"/>
                    <a:pt x="1733" y="6634"/>
                    <a:pt x="1733" y="6634"/>
                  </a:cubicBezTo>
                  <a:cubicBezTo>
                    <a:pt x="1734" y="6635"/>
                    <a:pt x="1734" y="6635"/>
                    <a:pt x="1735" y="6635"/>
                  </a:cubicBezTo>
                  <a:cubicBezTo>
                    <a:pt x="1742" y="6635"/>
                    <a:pt x="1748" y="6626"/>
                    <a:pt x="1750" y="6608"/>
                  </a:cubicBezTo>
                  <a:cubicBezTo>
                    <a:pt x="1752" y="6589"/>
                    <a:pt x="1768" y="6487"/>
                    <a:pt x="1768" y="6487"/>
                  </a:cubicBezTo>
                  <a:cubicBezTo>
                    <a:pt x="1768" y="6487"/>
                    <a:pt x="1836" y="6487"/>
                    <a:pt x="1938" y="6435"/>
                  </a:cubicBezTo>
                  <a:cubicBezTo>
                    <a:pt x="2040" y="6381"/>
                    <a:pt x="2123" y="6244"/>
                    <a:pt x="2127" y="6174"/>
                  </a:cubicBezTo>
                  <a:cubicBezTo>
                    <a:pt x="2132" y="6106"/>
                    <a:pt x="2116" y="5854"/>
                    <a:pt x="2122" y="5819"/>
                  </a:cubicBezTo>
                  <a:cubicBezTo>
                    <a:pt x="2127" y="5784"/>
                    <a:pt x="2174" y="5725"/>
                    <a:pt x="2192" y="5692"/>
                  </a:cubicBezTo>
                  <a:cubicBezTo>
                    <a:pt x="2210" y="5658"/>
                    <a:pt x="2226" y="5610"/>
                    <a:pt x="2315" y="5572"/>
                  </a:cubicBezTo>
                  <a:cubicBezTo>
                    <a:pt x="2403" y="5536"/>
                    <a:pt x="2550" y="5382"/>
                    <a:pt x="2586" y="5329"/>
                  </a:cubicBezTo>
                  <a:cubicBezTo>
                    <a:pt x="2623" y="5277"/>
                    <a:pt x="2656" y="5166"/>
                    <a:pt x="2631" y="5114"/>
                  </a:cubicBezTo>
                  <a:cubicBezTo>
                    <a:pt x="2607" y="5061"/>
                    <a:pt x="2607" y="4866"/>
                    <a:pt x="2621" y="4805"/>
                  </a:cubicBezTo>
                  <a:cubicBezTo>
                    <a:pt x="2636" y="4744"/>
                    <a:pt x="2647" y="4698"/>
                    <a:pt x="2674" y="4661"/>
                  </a:cubicBezTo>
                  <a:cubicBezTo>
                    <a:pt x="2701" y="4624"/>
                    <a:pt x="2677" y="4470"/>
                    <a:pt x="2666" y="4432"/>
                  </a:cubicBezTo>
                  <a:cubicBezTo>
                    <a:pt x="2656" y="4393"/>
                    <a:pt x="2595" y="4261"/>
                    <a:pt x="2613" y="4245"/>
                  </a:cubicBezTo>
                  <a:cubicBezTo>
                    <a:pt x="2631" y="4228"/>
                    <a:pt x="2614" y="4191"/>
                    <a:pt x="2630" y="4174"/>
                  </a:cubicBezTo>
                  <a:cubicBezTo>
                    <a:pt x="2647" y="4157"/>
                    <a:pt x="2671" y="4157"/>
                    <a:pt x="2685" y="4126"/>
                  </a:cubicBezTo>
                  <a:cubicBezTo>
                    <a:pt x="2700" y="4094"/>
                    <a:pt x="2806" y="4008"/>
                    <a:pt x="2850" y="3995"/>
                  </a:cubicBezTo>
                  <a:cubicBezTo>
                    <a:pt x="2894" y="3982"/>
                    <a:pt x="2962" y="3926"/>
                    <a:pt x="2991" y="3883"/>
                  </a:cubicBezTo>
                  <a:cubicBezTo>
                    <a:pt x="3020" y="3839"/>
                    <a:pt x="3048" y="3667"/>
                    <a:pt x="3073" y="3610"/>
                  </a:cubicBezTo>
                  <a:cubicBezTo>
                    <a:pt x="3096" y="3552"/>
                    <a:pt x="3082" y="3291"/>
                    <a:pt x="3082" y="3253"/>
                  </a:cubicBezTo>
                  <a:cubicBezTo>
                    <a:pt x="3083" y="3214"/>
                    <a:pt x="3169" y="3112"/>
                    <a:pt x="3192" y="3087"/>
                  </a:cubicBezTo>
                  <a:cubicBezTo>
                    <a:pt x="3214" y="3064"/>
                    <a:pt x="3125" y="2949"/>
                    <a:pt x="3127" y="2949"/>
                  </a:cubicBezTo>
                  <a:lnTo>
                    <a:pt x="3127" y="2949"/>
                  </a:lnTo>
                  <a:cubicBezTo>
                    <a:pt x="3127" y="2949"/>
                    <a:pt x="3128" y="2950"/>
                    <a:pt x="3128" y="2950"/>
                  </a:cubicBezTo>
                  <a:cubicBezTo>
                    <a:pt x="3141" y="2962"/>
                    <a:pt x="3299" y="3076"/>
                    <a:pt x="3304" y="3080"/>
                  </a:cubicBezTo>
                  <a:cubicBezTo>
                    <a:pt x="3310" y="3086"/>
                    <a:pt x="3312" y="3116"/>
                    <a:pt x="3312" y="3134"/>
                  </a:cubicBezTo>
                  <a:cubicBezTo>
                    <a:pt x="3310" y="3151"/>
                    <a:pt x="3319" y="3162"/>
                    <a:pt x="3335" y="3167"/>
                  </a:cubicBezTo>
                  <a:cubicBezTo>
                    <a:pt x="3351" y="3175"/>
                    <a:pt x="3395" y="3199"/>
                    <a:pt x="3408" y="3216"/>
                  </a:cubicBezTo>
                  <a:cubicBezTo>
                    <a:pt x="3420" y="3232"/>
                    <a:pt x="3431" y="3277"/>
                    <a:pt x="3479" y="3290"/>
                  </a:cubicBezTo>
                  <a:cubicBezTo>
                    <a:pt x="3529" y="3303"/>
                    <a:pt x="3558" y="3336"/>
                    <a:pt x="3575" y="3357"/>
                  </a:cubicBezTo>
                  <a:cubicBezTo>
                    <a:pt x="3585" y="3368"/>
                    <a:pt x="3590" y="3372"/>
                    <a:pt x="3595" y="3372"/>
                  </a:cubicBezTo>
                  <a:cubicBezTo>
                    <a:pt x="3598" y="3372"/>
                    <a:pt x="3602" y="3370"/>
                    <a:pt x="3609" y="3366"/>
                  </a:cubicBezTo>
                  <a:cubicBezTo>
                    <a:pt x="3619" y="3358"/>
                    <a:pt x="3628" y="3352"/>
                    <a:pt x="3638" y="3352"/>
                  </a:cubicBezTo>
                  <a:cubicBezTo>
                    <a:pt x="3644" y="3352"/>
                    <a:pt x="3649" y="3354"/>
                    <a:pt x="3656" y="3358"/>
                  </a:cubicBezTo>
                  <a:cubicBezTo>
                    <a:pt x="3674" y="3371"/>
                    <a:pt x="3772" y="3500"/>
                    <a:pt x="3801" y="3532"/>
                  </a:cubicBezTo>
                  <a:cubicBezTo>
                    <a:pt x="3832" y="3564"/>
                    <a:pt x="3986" y="3680"/>
                    <a:pt x="4028" y="3711"/>
                  </a:cubicBezTo>
                  <a:cubicBezTo>
                    <a:pt x="4071" y="3741"/>
                    <a:pt x="4202" y="3798"/>
                    <a:pt x="4234" y="3816"/>
                  </a:cubicBezTo>
                  <a:cubicBezTo>
                    <a:pt x="4266" y="3832"/>
                    <a:pt x="4358" y="3897"/>
                    <a:pt x="4390" y="3922"/>
                  </a:cubicBezTo>
                  <a:cubicBezTo>
                    <a:pt x="4420" y="3948"/>
                    <a:pt x="4591" y="4090"/>
                    <a:pt x="4604" y="4098"/>
                  </a:cubicBezTo>
                  <a:cubicBezTo>
                    <a:pt x="4617" y="4106"/>
                    <a:pt x="4618" y="4132"/>
                    <a:pt x="4613" y="4149"/>
                  </a:cubicBezTo>
                  <a:cubicBezTo>
                    <a:pt x="4608" y="4165"/>
                    <a:pt x="4608" y="4241"/>
                    <a:pt x="4614" y="4272"/>
                  </a:cubicBezTo>
                  <a:cubicBezTo>
                    <a:pt x="4620" y="4301"/>
                    <a:pt x="4684" y="4382"/>
                    <a:pt x="4697" y="4395"/>
                  </a:cubicBezTo>
                  <a:cubicBezTo>
                    <a:pt x="4710" y="4407"/>
                    <a:pt x="4728" y="4451"/>
                    <a:pt x="4731" y="4486"/>
                  </a:cubicBezTo>
                  <a:cubicBezTo>
                    <a:pt x="4733" y="4519"/>
                    <a:pt x="4736" y="4524"/>
                    <a:pt x="4751" y="4528"/>
                  </a:cubicBezTo>
                  <a:cubicBezTo>
                    <a:pt x="4755" y="4529"/>
                    <a:pt x="4761" y="4530"/>
                    <a:pt x="4767" y="4530"/>
                  </a:cubicBezTo>
                  <a:cubicBezTo>
                    <a:pt x="4782" y="4530"/>
                    <a:pt x="4798" y="4525"/>
                    <a:pt x="4803" y="4506"/>
                  </a:cubicBezTo>
                  <a:cubicBezTo>
                    <a:pt x="4809" y="4480"/>
                    <a:pt x="4793" y="4439"/>
                    <a:pt x="4786" y="4413"/>
                  </a:cubicBezTo>
                  <a:cubicBezTo>
                    <a:pt x="4777" y="4385"/>
                    <a:pt x="4787" y="4379"/>
                    <a:pt x="4808" y="4376"/>
                  </a:cubicBezTo>
                  <a:cubicBezTo>
                    <a:pt x="4809" y="4376"/>
                    <a:pt x="4811" y="4376"/>
                    <a:pt x="4813" y="4376"/>
                  </a:cubicBezTo>
                  <a:cubicBezTo>
                    <a:pt x="4832" y="4376"/>
                    <a:pt x="4859" y="4389"/>
                    <a:pt x="4873" y="4398"/>
                  </a:cubicBezTo>
                  <a:cubicBezTo>
                    <a:pt x="4891" y="4409"/>
                    <a:pt x="4911" y="4430"/>
                    <a:pt x="4940" y="4471"/>
                  </a:cubicBezTo>
                  <a:cubicBezTo>
                    <a:pt x="4969" y="4512"/>
                    <a:pt x="4999" y="4535"/>
                    <a:pt x="5010" y="4550"/>
                  </a:cubicBezTo>
                  <a:cubicBezTo>
                    <a:pt x="5022" y="4564"/>
                    <a:pt x="5069" y="4591"/>
                    <a:pt x="5087" y="4592"/>
                  </a:cubicBezTo>
                  <a:cubicBezTo>
                    <a:pt x="5089" y="4592"/>
                    <a:pt x="5090" y="4592"/>
                    <a:pt x="5092" y="4592"/>
                  </a:cubicBezTo>
                  <a:cubicBezTo>
                    <a:pt x="5108" y="4592"/>
                    <a:pt x="5110" y="4576"/>
                    <a:pt x="5103" y="4570"/>
                  </a:cubicBezTo>
                  <a:cubicBezTo>
                    <a:pt x="5097" y="4565"/>
                    <a:pt x="5095" y="4552"/>
                    <a:pt x="5102" y="4552"/>
                  </a:cubicBezTo>
                  <a:cubicBezTo>
                    <a:pt x="5103" y="4552"/>
                    <a:pt x="5104" y="4553"/>
                    <a:pt x="5106" y="4554"/>
                  </a:cubicBezTo>
                  <a:cubicBezTo>
                    <a:pt x="5111" y="4557"/>
                    <a:pt x="5120" y="4558"/>
                    <a:pt x="5131" y="4558"/>
                  </a:cubicBezTo>
                  <a:cubicBezTo>
                    <a:pt x="5150" y="4558"/>
                    <a:pt x="5173" y="4552"/>
                    <a:pt x="5173" y="4535"/>
                  </a:cubicBezTo>
                  <a:cubicBezTo>
                    <a:pt x="5173" y="4509"/>
                    <a:pt x="5118" y="4493"/>
                    <a:pt x="5092" y="4458"/>
                  </a:cubicBezTo>
                  <a:cubicBezTo>
                    <a:pt x="5064" y="4425"/>
                    <a:pt x="4993" y="4382"/>
                    <a:pt x="4965" y="4321"/>
                  </a:cubicBezTo>
                  <a:cubicBezTo>
                    <a:pt x="4936" y="4260"/>
                    <a:pt x="4885" y="4180"/>
                    <a:pt x="4830" y="4098"/>
                  </a:cubicBezTo>
                  <a:cubicBezTo>
                    <a:pt x="4774" y="4017"/>
                    <a:pt x="4687" y="3913"/>
                    <a:pt x="4632" y="3861"/>
                  </a:cubicBezTo>
                  <a:cubicBezTo>
                    <a:pt x="4576" y="3807"/>
                    <a:pt x="4470" y="3685"/>
                    <a:pt x="4414" y="3619"/>
                  </a:cubicBezTo>
                  <a:cubicBezTo>
                    <a:pt x="4359" y="3553"/>
                    <a:pt x="4192" y="3354"/>
                    <a:pt x="4141" y="3290"/>
                  </a:cubicBezTo>
                  <a:cubicBezTo>
                    <a:pt x="4090" y="3224"/>
                    <a:pt x="3875" y="3096"/>
                    <a:pt x="3867" y="3095"/>
                  </a:cubicBezTo>
                  <a:cubicBezTo>
                    <a:pt x="3858" y="3095"/>
                    <a:pt x="3840" y="3083"/>
                    <a:pt x="3844" y="3083"/>
                  </a:cubicBezTo>
                  <a:lnTo>
                    <a:pt x="3844" y="3083"/>
                  </a:lnTo>
                  <a:cubicBezTo>
                    <a:pt x="3844" y="3083"/>
                    <a:pt x="3845" y="3083"/>
                    <a:pt x="3845" y="3083"/>
                  </a:cubicBezTo>
                  <a:cubicBezTo>
                    <a:pt x="3845" y="3083"/>
                    <a:pt x="3845" y="3083"/>
                    <a:pt x="3846" y="3083"/>
                  </a:cubicBezTo>
                  <a:cubicBezTo>
                    <a:pt x="3853" y="3083"/>
                    <a:pt x="3838" y="3063"/>
                    <a:pt x="3838" y="3044"/>
                  </a:cubicBezTo>
                  <a:cubicBezTo>
                    <a:pt x="3836" y="3022"/>
                    <a:pt x="3648" y="2873"/>
                    <a:pt x="3626" y="2859"/>
                  </a:cubicBezTo>
                  <a:cubicBezTo>
                    <a:pt x="3621" y="2855"/>
                    <a:pt x="3616" y="2854"/>
                    <a:pt x="3611" y="2854"/>
                  </a:cubicBezTo>
                  <a:cubicBezTo>
                    <a:pt x="3602" y="2854"/>
                    <a:pt x="3594" y="2857"/>
                    <a:pt x="3587" y="2857"/>
                  </a:cubicBezTo>
                  <a:cubicBezTo>
                    <a:pt x="3583" y="2857"/>
                    <a:pt x="3578" y="2856"/>
                    <a:pt x="3574" y="2853"/>
                  </a:cubicBezTo>
                  <a:cubicBezTo>
                    <a:pt x="3558" y="2840"/>
                    <a:pt x="3447" y="2725"/>
                    <a:pt x="3427" y="2710"/>
                  </a:cubicBezTo>
                  <a:cubicBezTo>
                    <a:pt x="3406" y="2694"/>
                    <a:pt x="3389" y="2675"/>
                    <a:pt x="3342" y="2576"/>
                  </a:cubicBezTo>
                  <a:cubicBezTo>
                    <a:pt x="3297" y="2478"/>
                    <a:pt x="3159" y="2360"/>
                    <a:pt x="3092" y="2304"/>
                  </a:cubicBezTo>
                  <a:cubicBezTo>
                    <a:pt x="3045" y="2264"/>
                    <a:pt x="2996" y="2256"/>
                    <a:pt x="2965" y="2256"/>
                  </a:cubicBezTo>
                  <a:cubicBezTo>
                    <a:pt x="2952" y="2256"/>
                    <a:pt x="2942" y="2257"/>
                    <a:pt x="2937" y="2258"/>
                  </a:cubicBezTo>
                  <a:cubicBezTo>
                    <a:pt x="2935" y="2259"/>
                    <a:pt x="2933" y="2259"/>
                    <a:pt x="2931" y="2259"/>
                  </a:cubicBezTo>
                  <a:cubicBezTo>
                    <a:pt x="2919" y="2259"/>
                    <a:pt x="2913" y="2248"/>
                    <a:pt x="2908" y="2231"/>
                  </a:cubicBezTo>
                  <a:cubicBezTo>
                    <a:pt x="2905" y="2220"/>
                    <a:pt x="2896" y="2217"/>
                    <a:pt x="2885" y="2217"/>
                  </a:cubicBezTo>
                  <a:cubicBezTo>
                    <a:pt x="2875" y="2217"/>
                    <a:pt x="2864" y="2220"/>
                    <a:pt x="2854" y="2224"/>
                  </a:cubicBezTo>
                  <a:cubicBezTo>
                    <a:pt x="2852" y="2224"/>
                    <a:pt x="2850" y="2225"/>
                    <a:pt x="2847" y="2225"/>
                  </a:cubicBezTo>
                  <a:cubicBezTo>
                    <a:pt x="2821" y="2225"/>
                    <a:pt x="2755" y="2197"/>
                    <a:pt x="2736" y="2191"/>
                  </a:cubicBezTo>
                  <a:cubicBezTo>
                    <a:pt x="2716" y="2186"/>
                    <a:pt x="2691" y="2151"/>
                    <a:pt x="2647" y="2136"/>
                  </a:cubicBezTo>
                  <a:cubicBezTo>
                    <a:pt x="2604" y="2122"/>
                    <a:pt x="2548" y="2120"/>
                    <a:pt x="2548" y="2120"/>
                  </a:cubicBezTo>
                  <a:cubicBezTo>
                    <a:pt x="2548" y="2120"/>
                    <a:pt x="2548" y="2098"/>
                    <a:pt x="2553" y="2091"/>
                  </a:cubicBezTo>
                  <a:cubicBezTo>
                    <a:pt x="2554" y="2084"/>
                    <a:pt x="2578" y="2078"/>
                    <a:pt x="2592" y="2075"/>
                  </a:cubicBezTo>
                  <a:cubicBezTo>
                    <a:pt x="2608" y="2071"/>
                    <a:pt x="2602" y="2037"/>
                    <a:pt x="2605" y="2022"/>
                  </a:cubicBezTo>
                  <a:cubicBezTo>
                    <a:pt x="2608" y="2008"/>
                    <a:pt x="2621" y="1979"/>
                    <a:pt x="2631" y="1967"/>
                  </a:cubicBezTo>
                  <a:cubicBezTo>
                    <a:pt x="2643" y="1955"/>
                    <a:pt x="2595" y="1915"/>
                    <a:pt x="2595" y="1915"/>
                  </a:cubicBezTo>
                  <a:cubicBezTo>
                    <a:pt x="2595" y="1915"/>
                    <a:pt x="2611" y="1865"/>
                    <a:pt x="2626" y="1752"/>
                  </a:cubicBezTo>
                  <a:cubicBezTo>
                    <a:pt x="2642" y="1639"/>
                    <a:pt x="2570" y="1558"/>
                    <a:pt x="2521" y="1495"/>
                  </a:cubicBezTo>
                  <a:cubicBezTo>
                    <a:pt x="2493" y="1461"/>
                    <a:pt x="2433" y="1438"/>
                    <a:pt x="2364" y="1438"/>
                  </a:cubicBezTo>
                  <a:cubicBezTo>
                    <a:pt x="2309" y="1438"/>
                    <a:pt x="2249" y="1453"/>
                    <a:pt x="2196" y="1491"/>
                  </a:cubicBezTo>
                  <a:cubicBezTo>
                    <a:pt x="2076" y="1574"/>
                    <a:pt x="2050" y="1699"/>
                    <a:pt x="2047" y="1718"/>
                  </a:cubicBezTo>
                  <a:cubicBezTo>
                    <a:pt x="2046" y="1733"/>
                    <a:pt x="2042" y="1745"/>
                    <a:pt x="2028" y="1745"/>
                  </a:cubicBezTo>
                  <a:cubicBezTo>
                    <a:pt x="2024" y="1745"/>
                    <a:pt x="2020" y="1744"/>
                    <a:pt x="2015" y="1743"/>
                  </a:cubicBezTo>
                  <a:cubicBezTo>
                    <a:pt x="2012" y="1742"/>
                    <a:pt x="2010" y="1742"/>
                    <a:pt x="2007" y="1742"/>
                  </a:cubicBezTo>
                  <a:cubicBezTo>
                    <a:pt x="1988" y="1742"/>
                    <a:pt x="1983" y="1766"/>
                    <a:pt x="1980" y="1795"/>
                  </a:cubicBezTo>
                  <a:cubicBezTo>
                    <a:pt x="1976" y="1829"/>
                    <a:pt x="1953" y="1856"/>
                    <a:pt x="1950" y="1884"/>
                  </a:cubicBezTo>
                  <a:cubicBezTo>
                    <a:pt x="1947" y="1901"/>
                    <a:pt x="1966" y="1904"/>
                    <a:pt x="1985" y="1904"/>
                  </a:cubicBezTo>
                  <a:cubicBezTo>
                    <a:pt x="1995" y="1904"/>
                    <a:pt x="2006" y="1903"/>
                    <a:pt x="2012" y="1903"/>
                  </a:cubicBezTo>
                  <a:cubicBezTo>
                    <a:pt x="2014" y="1903"/>
                    <a:pt x="2016" y="1903"/>
                    <a:pt x="2017" y="1903"/>
                  </a:cubicBezTo>
                  <a:cubicBezTo>
                    <a:pt x="2024" y="1906"/>
                    <a:pt x="2025" y="1915"/>
                    <a:pt x="2017" y="1958"/>
                  </a:cubicBezTo>
                  <a:cubicBezTo>
                    <a:pt x="2009" y="2001"/>
                    <a:pt x="2012" y="2107"/>
                    <a:pt x="2014" y="2133"/>
                  </a:cubicBezTo>
                  <a:cubicBezTo>
                    <a:pt x="2015" y="2158"/>
                    <a:pt x="2014" y="2171"/>
                    <a:pt x="1999" y="2171"/>
                  </a:cubicBezTo>
                  <a:cubicBezTo>
                    <a:pt x="1998" y="2171"/>
                    <a:pt x="1997" y="2171"/>
                    <a:pt x="1996" y="2171"/>
                  </a:cubicBezTo>
                  <a:cubicBezTo>
                    <a:pt x="1993" y="2171"/>
                    <a:pt x="1988" y="2171"/>
                    <a:pt x="1984" y="2171"/>
                  </a:cubicBezTo>
                  <a:cubicBezTo>
                    <a:pt x="1966" y="2171"/>
                    <a:pt x="1944" y="2169"/>
                    <a:pt x="1929" y="2152"/>
                  </a:cubicBezTo>
                  <a:cubicBezTo>
                    <a:pt x="1912" y="2129"/>
                    <a:pt x="1881" y="2122"/>
                    <a:pt x="1875" y="2122"/>
                  </a:cubicBezTo>
                  <a:cubicBezTo>
                    <a:pt x="1868" y="2120"/>
                    <a:pt x="1861" y="2120"/>
                    <a:pt x="1820" y="2072"/>
                  </a:cubicBezTo>
                  <a:cubicBezTo>
                    <a:pt x="1781" y="2024"/>
                    <a:pt x="1644" y="1999"/>
                    <a:pt x="1594" y="1990"/>
                  </a:cubicBezTo>
                  <a:cubicBezTo>
                    <a:pt x="1545" y="1982"/>
                    <a:pt x="1478" y="1966"/>
                    <a:pt x="1454" y="1913"/>
                  </a:cubicBezTo>
                  <a:cubicBezTo>
                    <a:pt x="1431" y="1861"/>
                    <a:pt x="1354" y="1782"/>
                    <a:pt x="1277" y="1692"/>
                  </a:cubicBezTo>
                  <a:cubicBezTo>
                    <a:pt x="1200" y="1601"/>
                    <a:pt x="1031" y="1507"/>
                    <a:pt x="987" y="1473"/>
                  </a:cubicBezTo>
                  <a:cubicBezTo>
                    <a:pt x="942" y="1438"/>
                    <a:pt x="894" y="1406"/>
                    <a:pt x="854" y="1357"/>
                  </a:cubicBezTo>
                  <a:cubicBezTo>
                    <a:pt x="813" y="1307"/>
                    <a:pt x="696" y="1226"/>
                    <a:pt x="653" y="1201"/>
                  </a:cubicBezTo>
                  <a:cubicBezTo>
                    <a:pt x="611" y="1178"/>
                    <a:pt x="559" y="1124"/>
                    <a:pt x="512" y="1083"/>
                  </a:cubicBezTo>
                  <a:cubicBezTo>
                    <a:pt x="464" y="1042"/>
                    <a:pt x="393" y="965"/>
                    <a:pt x="393" y="943"/>
                  </a:cubicBezTo>
                  <a:cubicBezTo>
                    <a:pt x="394" y="923"/>
                    <a:pt x="409" y="911"/>
                    <a:pt x="425" y="892"/>
                  </a:cubicBezTo>
                  <a:cubicBezTo>
                    <a:pt x="439" y="873"/>
                    <a:pt x="455" y="857"/>
                    <a:pt x="455" y="857"/>
                  </a:cubicBezTo>
                  <a:cubicBezTo>
                    <a:pt x="455" y="857"/>
                    <a:pt x="553" y="847"/>
                    <a:pt x="674" y="787"/>
                  </a:cubicBezTo>
                  <a:cubicBezTo>
                    <a:pt x="795" y="727"/>
                    <a:pt x="883" y="559"/>
                    <a:pt x="863" y="349"/>
                  </a:cubicBezTo>
                  <a:cubicBezTo>
                    <a:pt x="845" y="172"/>
                    <a:pt x="666" y="0"/>
                    <a:pt x="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flipH="1">
              <a:off x="3324280" y="1570478"/>
              <a:ext cx="222640" cy="222634"/>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34"/>
          <p:cNvGrpSpPr/>
          <p:nvPr/>
        </p:nvGrpSpPr>
        <p:grpSpPr>
          <a:xfrm>
            <a:off x="5616126" y="1170525"/>
            <a:ext cx="846745" cy="1624654"/>
            <a:chOff x="5391601" y="1160325"/>
            <a:chExt cx="846745" cy="1624654"/>
          </a:xfrm>
        </p:grpSpPr>
        <p:sp>
          <p:nvSpPr>
            <p:cNvPr id="365" name="Google Shape;365;p34"/>
            <p:cNvSpPr/>
            <p:nvPr/>
          </p:nvSpPr>
          <p:spPr>
            <a:xfrm>
              <a:off x="5391601" y="1160325"/>
              <a:ext cx="846745" cy="1624654"/>
            </a:xfrm>
            <a:custGeom>
              <a:rect b="b" l="l" r="r" t="t"/>
              <a:pathLst>
                <a:path extrusionOk="0" h="8830" w="4602">
                  <a:moveTo>
                    <a:pt x="3215" y="1"/>
                  </a:moveTo>
                  <a:cubicBezTo>
                    <a:pt x="2956" y="1"/>
                    <a:pt x="2732" y="189"/>
                    <a:pt x="2693" y="448"/>
                  </a:cubicBezTo>
                  <a:cubicBezTo>
                    <a:pt x="2681" y="448"/>
                    <a:pt x="2665" y="454"/>
                    <a:pt x="2632" y="498"/>
                  </a:cubicBezTo>
                  <a:cubicBezTo>
                    <a:pt x="2592" y="549"/>
                    <a:pt x="2639" y="671"/>
                    <a:pt x="2636" y="700"/>
                  </a:cubicBezTo>
                  <a:cubicBezTo>
                    <a:pt x="2633" y="729"/>
                    <a:pt x="2626" y="799"/>
                    <a:pt x="2659" y="909"/>
                  </a:cubicBezTo>
                  <a:cubicBezTo>
                    <a:pt x="2694" y="1016"/>
                    <a:pt x="2687" y="1075"/>
                    <a:pt x="2684" y="1113"/>
                  </a:cubicBezTo>
                  <a:cubicBezTo>
                    <a:pt x="2680" y="1152"/>
                    <a:pt x="2656" y="1206"/>
                    <a:pt x="2667" y="1306"/>
                  </a:cubicBezTo>
                  <a:cubicBezTo>
                    <a:pt x="2678" y="1408"/>
                    <a:pt x="2662" y="1601"/>
                    <a:pt x="2640" y="1708"/>
                  </a:cubicBezTo>
                  <a:cubicBezTo>
                    <a:pt x="2619" y="1816"/>
                    <a:pt x="2598" y="2086"/>
                    <a:pt x="2629" y="2234"/>
                  </a:cubicBezTo>
                  <a:cubicBezTo>
                    <a:pt x="2658" y="2384"/>
                    <a:pt x="2630" y="2440"/>
                    <a:pt x="2630" y="2440"/>
                  </a:cubicBezTo>
                  <a:cubicBezTo>
                    <a:pt x="2630" y="2440"/>
                    <a:pt x="2566" y="2492"/>
                    <a:pt x="2535" y="2552"/>
                  </a:cubicBezTo>
                  <a:cubicBezTo>
                    <a:pt x="2503" y="2611"/>
                    <a:pt x="2483" y="2731"/>
                    <a:pt x="2483" y="2731"/>
                  </a:cubicBezTo>
                  <a:cubicBezTo>
                    <a:pt x="2483" y="2731"/>
                    <a:pt x="2479" y="2738"/>
                    <a:pt x="2471" y="2750"/>
                  </a:cubicBezTo>
                  <a:cubicBezTo>
                    <a:pt x="2458" y="2724"/>
                    <a:pt x="2448" y="2706"/>
                    <a:pt x="2448" y="2706"/>
                  </a:cubicBezTo>
                  <a:cubicBezTo>
                    <a:pt x="2448" y="2706"/>
                    <a:pt x="2448" y="2743"/>
                    <a:pt x="2394" y="2794"/>
                  </a:cubicBezTo>
                  <a:cubicBezTo>
                    <a:pt x="2348" y="2836"/>
                    <a:pt x="2308" y="2961"/>
                    <a:pt x="2292" y="3062"/>
                  </a:cubicBezTo>
                  <a:cubicBezTo>
                    <a:pt x="2291" y="3064"/>
                    <a:pt x="2288" y="3067"/>
                    <a:pt x="2288" y="3070"/>
                  </a:cubicBezTo>
                  <a:cubicBezTo>
                    <a:pt x="2254" y="3139"/>
                    <a:pt x="2285" y="3217"/>
                    <a:pt x="2318" y="3274"/>
                  </a:cubicBezTo>
                  <a:cubicBezTo>
                    <a:pt x="2332" y="3306"/>
                    <a:pt x="2345" y="3341"/>
                    <a:pt x="2355" y="3381"/>
                  </a:cubicBezTo>
                  <a:cubicBezTo>
                    <a:pt x="2350" y="3400"/>
                    <a:pt x="2350" y="3418"/>
                    <a:pt x="2352" y="3434"/>
                  </a:cubicBezTo>
                  <a:cubicBezTo>
                    <a:pt x="2352" y="3434"/>
                    <a:pt x="2352" y="3434"/>
                    <a:pt x="2353" y="3436"/>
                  </a:cubicBezTo>
                  <a:cubicBezTo>
                    <a:pt x="2355" y="3453"/>
                    <a:pt x="2358" y="3469"/>
                    <a:pt x="2362" y="3480"/>
                  </a:cubicBezTo>
                  <a:cubicBezTo>
                    <a:pt x="2359" y="3485"/>
                    <a:pt x="2356" y="3490"/>
                    <a:pt x="2353" y="3496"/>
                  </a:cubicBezTo>
                  <a:cubicBezTo>
                    <a:pt x="2329" y="3538"/>
                    <a:pt x="2332" y="3602"/>
                    <a:pt x="2346" y="3673"/>
                  </a:cubicBezTo>
                  <a:cubicBezTo>
                    <a:pt x="2371" y="3799"/>
                    <a:pt x="2463" y="4003"/>
                    <a:pt x="2524" y="4096"/>
                  </a:cubicBezTo>
                  <a:cubicBezTo>
                    <a:pt x="2541" y="4129"/>
                    <a:pt x="2554" y="4150"/>
                    <a:pt x="2554" y="4150"/>
                  </a:cubicBezTo>
                  <a:cubicBezTo>
                    <a:pt x="2554" y="4150"/>
                    <a:pt x="2498" y="4243"/>
                    <a:pt x="2568" y="4275"/>
                  </a:cubicBezTo>
                  <a:cubicBezTo>
                    <a:pt x="2575" y="4279"/>
                    <a:pt x="2579" y="4282"/>
                    <a:pt x="2584" y="4285"/>
                  </a:cubicBezTo>
                  <a:cubicBezTo>
                    <a:pt x="2586" y="4290"/>
                    <a:pt x="2588" y="4292"/>
                    <a:pt x="2591" y="4295"/>
                  </a:cubicBezTo>
                  <a:cubicBezTo>
                    <a:pt x="2594" y="4298"/>
                    <a:pt x="2597" y="4300"/>
                    <a:pt x="2598" y="4303"/>
                  </a:cubicBezTo>
                  <a:cubicBezTo>
                    <a:pt x="2607" y="4326"/>
                    <a:pt x="2570" y="4351"/>
                    <a:pt x="2541" y="4373"/>
                  </a:cubicBezTo>
                  <a:cubicBezTo>
                    <a:pt x="2503" y="4405"/>
                    <a:pt x="2407" y="4459"/>
                    <a:pt x="2324" y="4574"/>
                  </a:cubicBezTo>
                  <a:cubicBezTo>
                    <a:pt x="2241" y="4689"/>
                    <a:pt x="2295" y="5193"/>
                    <a:pt x="2364" y="5327"/>
                  </a:cubicBezTo>
                  <a:cubicBezTo>
                    <a:pt x="2432" y="5462"/>
                    <a:pt x="2460" y="5477"/>
                    <a:pt x="2404" y="5646"/>
                  </a:cubicBezTo>
                  <a:cubicBezTo>
                    <a:pt x="2349" y="5816"/>
                    <a:pt x="2333" y="5764"/>
                    <a:pt x="2349" y="5896"/>
                  </a:cubicBezTo>
                  <a:cubicBezTo>
                    <a:pt x="2367" y="6030"/>
                    <a:pt x="2266" y="6058"/>
                    <a:pt x="2222" y="6118"/>
                  </a:cubicBezTo>
                  <a:cubicBezTo>
                    <a:pt x="2180" y="6176"/>
                    <a:pt x="2136" y="6177"/>
                    <a:pt x="2192" y="6246"/>
                  </a:cubicBezTo>
                  <a:cubicBezTo>
                    <a:pt x="2247" y="6314"/>
                    <a:pt x="2228" y="6329"/>
                    <a:pt x="2189" y="6360"/>
                  </a:cubicBezTo>
                  <a:cubicBezTo>
                    <a:pt x="2149" y="6390"/>
                    <a:pt x="2149" y="6467"/>
                    <a:pt x="2149" y="6467"/>
                  </a:cubicBezTo>
                  <a:lnTo>
                    <a:pt x="2198" y="6498"/>
                  </a:lnTo>
                  <a:cubicBezTo>
                    <a:pt x="2198" y="6498"/>
                    <a:pt x="2168" y="6641"/>
                    <a:pt x="2132" y="6712"/>
                  </a:cubicBezTo>
                  <a:cubicBezTo>
                    <a:pt x="2097" y="6783"/>
                    <a:pt x="1906" y="6794"/>
                    <a:pt x="1816" y="6808"/>
                  </a:cubicBezTo>
                  <a:cubicBezTo>
                    <a:pt x="1727" y="6824"/>
                    <a:pt x="1500" y="6887"/>
                    <a:pt x="1414" y="6986"/>
                  </a:cubicBezTo>
                  <a:cubicBezTo>
                    <a:pt x="1328" y="7085"/>
                    <a:pt x="1233" y="7175"/>
                    <a:pt x="1233" y="7175"/>
                  </a:cubicBezTo>
                  <a:cubicBezTo>
                    <a:pt x="1162" y="7232"/>
                    <a:pt x="911" y="7357"/>
                    <a:pt x="911" y="7357"/>
                  </a:cubicBezTo>
                  <a:lnTo>
                    <a:pt x="910" y="7372"/>
                  </a:lnTo>
                  <a:cubicBezTo>
                    <a:pt x="911" y="7362"/>
                    <a:pt x="909" y="7336"/>
                    <a:pt x="903" y="7336"/>
                  </a:cubicBezTo>
                  <a:cubicBezTo>
                    <a:pt x="900" y="7336"/>
                    <a:pt x="897" y="7341"/>
                    <a:pt x="892" y="7353"/>
                  </a:cubicBezTo>
                  <a:cubicBezTo>
                    <a:pt x="886" y="7366"/>
                    <a:pt x="856" y="7391"/>
                    <a:pt x="817" y="7420"/>
                  </a:cubicBezTo>
                  <a:cubicBezTo>
                    <a:pt x="815" y="7414"/>
                    <a:pt x="815" y="7408"/>
                    <a:pt x="815" y="7408"/>
                  </a:cubicBezTo>
                  <a:lnTo>
                    <a:pt x="768" y="7446"/>
                  </a:lnTo>
                  <a:cubicBezTo>
                    <a:pt x="725" y="7481"/>
                    <a:pt x="613" y="7551"/>
                    <a:pt x="595" y="7561"/>
                  </a:cubicBezTo>
                  <a:cubicBezTo>
                    <a:pt x="595" y="7547"/>
                    <a:pt x="578" y="7520"/>
                    <a:pt x="555" y="7520"/>
                  </a:cubicBezTo>
                  <a:cubicBezTo>
                    <a:pt x="548" y="7520"/>
                    <a:pt x="539" y="7523"/>
                    <a:pt x="531" y="7529"/>
                  </a:cubicBezTo>
                  <a:cubicBezTo>
                    <a:pt x="517" y="7541"/>
                    <a:pt x="494" y="7546"/>
                    <a:pt x="464" y="7546"/>
                  </a:cubicBezTo>
                  <a:cubicBezTo>
                    <a:pt x="404" y="7546"/>
                    <a:pt x="313" y="7526"/>
                    <a:pt x="197" y="7500"/>
                  </a:cubicBezTo>
                  <a:cubicBezTo>
                    <a:pt x="182" y="7497"/>
                    <a:pt x="168" y="7495"/>
                    <a:pt x="155" y="7495"/>
                  </a:cubicBezTo>
                  <a:cubicBezTo>
                    <a:pt x="22" y="7495"/>
                    <a:pt x="0" y="7660"/>
                    <a:pt x="23" y="7762"/>
                  </a:cubicBezTo>
                  <a:cubicBezTo>
                    <a:pt x="47" y="7874"/>
                    <a:pt x="109" y="7981"/>
                    <a:pt x="59" y="8169"/>
                  </a:cubicBezTo>
                  <a:cubicBezTo>
                    <a:pt x="8" y="8358"/>
                    <a:pt x="155" y="8632"/>
                    <a:pt x="200" y="8749"/>
                  </a:cubicBezTo>
                  <a:cubicBezTo>
                    <a:pt x="223" y="8809"/>
                    <a:pt x="254" y="8829"/>
                    <a:pt x="285" y="8829"/>
                  </a:cubicBezTo>
                  <a:cubicBezTo>
                    <a:pt x="313" y="8829"/>
                    <a:pt x="343" y="8812"/>
                    <a:pt x="366" y="8792"/>
                  </a:cubicBezTo>
                  <a:cubicBezTo>
                    <a:pt x="417" y="8753"/>
                    <a:pt x="432" y="8661"/>
                    <a:pt x="448" y="8517"/>
                  </a:cubicBezTo>
                  <a:cubicBezTo>
                    <a:pt x="464" y="8371"/>
                    <a:pt x="535" y="8163"/>
                    <a:pt x="605" y="8054"/>
                  </a:cubicBezTo>
                  <a:cubicBezTo>
                    <a:pt x="677" y="7944"/>
                    <a:pt x="789" y="7987"/>
                    <a:pt x="846" y="7942"/>
                  </a:cubicBezTo>
                  <a:cubicBezTo>
                    <a:pt x="901" y="7896"/>
                    <a:pt x="783" y="7876"/>
                    <a:pt x="783" y="7876"/>
                  </a:cubicBezTo>
                  <a:cubicBezTo>
                    <a:pt x="821" y="7796"/>
                    <a:pt x="1104" y="7708"/>
                    <a:pt x="1104" y="7708"/>
                  </a:cubicBezTo>
                  <a:lnTo>
                    <a:pt x="1074" y="7672"/>
                  </a:lnTo>
                  <a:cubicBezTo>
                    <a:pt x="1074" y="7672"/>
                    <a:pt x="1108" y="7644"/>
                    <a:pt x="1191" y="7621"/>
                  </a:cubicBezTo>
                  <a:cubicBezTo>
                    <a:pt x="1275" y="7596"/>
                    <a:pt x="1356" y="7512"/>
                    <a:pt x="1414" y="7465"/>
                  </a:cubicBezTo>
                  <a:cubicBezTo>
                    <a:pt x="1455" y="7432"/>
                    <a:pt x="1505" y="7409"/>
                    <a:pt x="1530" y="7399"/>
                  </a:cubicBezTo>
                  <a:lnTo>
                    <a:pt x="1530" y="7399"/>
                  </a:lnTo>
                  <a:cubicBezTo>
                    <a:pt x="1464" y="7434"/>
                    <a:pt x="1392" y="7580"/>
                    <a:pt x="1324" y="7634"/>
                  </a:cubicBezTo>
                  <a:cubicBezTo>
                    <a:pt x="1249" y="7694"/>
                    <a:pt x="1184" y="7783"/>
                    <a:pt x="1195" y="7825"/>
                  </a:cubicBezTo>
                  <a:cubicBezTo>
                    <a:pt x="1207" y="7872"/>
                    <a:pt x="1408" y="8043"/>
                    <a:pt x="1495" y="8052"/>
                  </a:cubicBezTo>
                  <a:cubicBezTo>
                    <a:pt x="1583" y="8062"/>
                    <a:pt x="1605" y="8097"/>
                    <a:pt x="1720" y="8173"/>
                  </a:cubicBezTo>
                  <a:cubicBezTo>
                    <a:pt x="1769" y="8205"/>
                    <a:pt x="1817" y="8218"/>
                    <a:pt x="1861" y="8218"/>
                  </a:cubicBezTo>
                  <a:cubicBezTo>
                    <a:pt x="1921" y="8218"/>
                    <a:pt x="1975" y="8194"/>
                    <a:pt x="2020" y="8159"/>
                  </a:cubicBezTo>
                  <a:cubicBezTo>
                    <a:pt x="2097" y="8096"/>
                    <a:pt x="2034" y="8033"/>
                    <a:pt x="1996" y="7988"/>
                  </a:cubicBezTo>
                  <a:cubicBezTo>
                    <a:pt x="1960" y="7942"/>
                    <a:pt x="1951" y="7851"/>
                    <a:pt x="1964" y="7724"/>
                  </a:cubicBezTo>
                  <a:cubicBezTo>
                    <a:pt x="1979" y="7598"/>
                    <a:pt x="2084" y="7519"/>
                    <a:pt x="2120" y="7490"/>
                  </a:cubicBezTo>
                  <a:cubicBezTo>
                    <a:pt x="2155" y="7461"/>
                    <a:pt x="2091" y="7454"/>
                    <a:pt x="2091" y="7454"/>
                  </a:cubicBezTo>
                  <a:cubicBezTo>
                    <a:pt x="2091" y="7454"/>
                    <a:pt x="2205" y="7362"/>
                    <a:pt x="2253" y="7324"/>
                  </a:cubicBezTo>
                  <a:cubicBezTo>
                    <a:pt x="2301" y="7286"/>
                    <a:pt x="2254" y="7244"/>
                    <a:pt x="2254" y="7244"/>
                  </a:cubicBezTo>
                  <a:cubicBezTo>
                    <a:pt x="2254" y="7244"/>
                    <a:pt x="2428" y="7105"/>
                    <a:pt x="2585" y="6980"/>
                  </a:cubicBezTo>
                  <a:cubicBezTo>
                    <a:pt x="2741" y="6855"/>
                    <a:pt x="2875" y="6734"/>
                    <a:pt x="2948" y="6610"/>
                  </a:cubicBezTo>
                  <a:cubicBezTo>
                    <a:pt x="3019" y="6486"/>
                    <a:pt x="3168" y="6406"/>
                    <a:pt x="3427" y="6304"/>
                  </a:cubicBezTo>
                  <a:cubicBezTo>
                    <a:pt x="3688" y="6201"/>
                    <a:pt x="3542" y="5895"/>
                    <a:pt x="3542" y="5895"/>
                  </a:cubicBezTo>
                  <a:lnTo>
                    <a:pt x="3602" y="5847"/>
                  </a:lnTo>
                  <a:cubicBezTo>
                    <a:pt x="3663" y="5799"/>
                    <a:pt x="3621" y="5681"/>
                    <a:pt x="3536" y="5576"/>
                  </a:cubicBezTo>
                  <a:cubicBezTo>
                    <a:pt x="3453" y="5472"/>
                    <a:pt x="3469" y="5327"/>
                    <a:pt x="3469" y="5327"/>
                  </a:cubicBezTo>
                  <a:cubicBezTo>
                    <a:pt x="3469" y="5327"/>
                    <a:pt x="3577" y="5273"/>
                    <a:pt x="3587" y="5187"/>
                  </a:cubicBezTo>
                  <a:cubicBezTo>
                    <a:pt x="3596" y="5099"/>
                    <a:pt x="3542" y="4958"/>
                    <a:pt x="3627" y="4890"/>
                  </a:cubicBezTo>
                  <a:cubicBezTo>
                    <a:pt x="3711" y="4823"/>
                    <a:pt x="3602" y="4792"/>
                    <a:pt x="3602" y="4792"/>
                  </a:cubicBezTo>
                  <a:cubicBezTo>
                    <a:pt x="3975" y="4494"/>
                    <a:pt x="4014" y="3373"/>
                    <a:pt x="4014" y="3373"/>
                  </a:cubicBezTo>
                  <a:cubicBezTo>
                    <a:pt x="4059" y="3378"/>
                    <a:pt x="4081" y="3464"/>
                    <a:pt x="4151" y="3551"/>
                  </a:cubicBezTo>
                  <a:cubicBezTo>
                    <a:pt x="4222" y="3640"/>
                    <a:pt x="4275" y="3752"/>
                    <a:pt x="4317" y="3788"/>
                  </a:cubicBezTo>
                  <a:cubicBezTo>
                    <a:pt x="4361" y="3826"/>
                    <a:pt x="4432" y="3815"/>
                    <a:pt x="4473" y="3819"/>
                  </a:cubicBezTo>
                  <a:cubicBezTo>
                    <a:pt x="4473" y="3819"/>
                    <a:pt x="4474" y="3819"/>
                    <a:pt x="4475" y="3819"/>
                  </a:cubicBezTo>
                  <a:cubicBezTo>
                    <a:pt x="4517" y="3819"/>
                    <a:pt x="4595" y="3672"/>
                    <a:pt x="4598" y="3566"/>
                  </a:cubicBezTo>
                  <a:cubicBezTo>
                    <a:pt x="4601" y="3458"/>
                    <a:pt x="4581" y="3277"/>
                    <a:pt x="4541" y="3201"/>
                  </a:cubicBezTo>
                  <a:cubicBezTo>
                    <a:pt x="4502" y="3126"/>
                    <a:pt x="4466" y="2963"/>
                    <a:pt x="4460" y="2869"/>
                  </a:cubicBezTo>
                  <a:cubicBezTo>
                    <a:pt x="4453" y="2778"/>
                    <a:pt x="4450" y="2743"/>
                    <a:pt x="4457" y="2681"/>
                  </a:cubicBezTo>
                  <a:cubicBezTo>
                    <a:pt x="4463" y="2619"/>
                    <a:pt x="4409" y="2566"/>
                    <a:pt x="4409" y="2566"/>
                  </a:cubicBezTo>
                  <a:cubicBezTo>
                    <a:pt x="4416" y="2559"/>
                    <a:pt x="4434" y="2508"/>
                    <a:pt x="4436" y="2485"/>
                  </a:cubicBezTo>
                  <a:cubicBezTo>
                    <a:pt x="4438" y="2461"/>
                    <a:pt x="4404" y="2406"/>
                    <a:pt x="4404" y="2406"/>
                  </a:cubicBezTo>
                  <a:cubicBezTo>
                    <a:pt x="4404" y="2406"/>
                    <a:pt x="4406" y="2389"/>
                    <a:pt x="4425" y="2374"/>
                  </a:cubicBezTo>
                  <a:cubicBezTo>
                    <a:pt x="4442" y="2359"/>
                    <a:pt x="4396" y="2297"/>
                    <a:pt x="4396" y="2297"/>
                  </a:cubicBezTo>
                  <a:lnTo>
                    <a:pt x="4396" y="2297"/>
                  </a:lnTo>
                  <a:cubicBezTo>
                    <a:pt x="4396" y="2297"/>
                    <a:pt x="4396" y="2297"/>
                    <a:pt x="4396" y="2297"/>
                  </a:cubicBezTo>
                  <a:cubicBezTo>
                    <a:pt x="4409" y="2297"/>
                    <a:pt x="4415" y="2233"/>
                    <a:pt x="4406" y="2212"/>
                  </a:cubicBezTo>
                  <a:cubicBezTo>
                    <a:pt x="4394" y="2180"/>
                    <a:pt x="4301" y="2091"/>
                    <a:pt x="4285" y="2071"/>
                  </a:cubicBezTo>
                  <a:cubicBezTo>
                    <a:pt x="4281" y="2066"/>
                    <a:pt x="4275" y="2063"/>
                    <a:pt x="4268" y="2063"/>
                  </a:cubicBezTo>
                  <a:cubicBezTo>
                    <a:pt x="4250" y="2063"/>
                    <a:pt x="4227" y="2082"/>
                    <a:pt x="4225" y="2105"/>
                  </a:cubicBezTo>
                  <a:cubicBezTo>
                    <a:pt x="4222" y="2135"/>
                    <a:pt x="4253" y="2163"/>
                    <a:pt x="4253" y="2163"/>
                  </a:cubicBezTo>
                  <a:cubicBezTo>
                    <a:pt x="4247" y="2169"/>
                    <a:pt x="4237" y="2176"/>
                    <a:pt x="4234" y="2207"/>
                  </a:cubicBezTo>
                  <a:cubicBezTo>
                    <a:pt x="4231" y="2237"/>
                    <a:pt x="4246" y="2253"/>
                    <a:pt x="4246" y="2253"/>
                  </a:cubicBezTo>
                  <a:cubicBezTo>
                    <a:pt x="4258" y="2249"/>
                    <a:pt x="4265" y="2247"/>
                    <a:pt x="4267" y="2247"/>
                  </a:cubicBezTo>
                  <a:lnTo>
                    <a:pt x="4267" y="2247"/>
                  </a:lnTo>
                  <a:cubicBezTo>
                    <a:pt x="4269" y="2247"/>
                    <a:pt x="4263" y="2250"/>
                    <a:pt x="4251" y="2255"/>
                  </a:cubicBezTo>
                  <a:cubicBezTo>
                    <a:pt x="4206" y="2271"/>
                    <a:pt x="4254" y="2352"/>
                    <a:pt x="4275" y="2380"/>
                  </a:cubicBezTo>
                  <a:cubicBezTo>
                    <a:pt x="4297" y="2406"/>
                    <a:pt x="4267" y="2447"/>
                    <a:pt x="4211" y="2467"/>
                  </a:cubicBezTo>
                  <a:cubicBezTo>
                    <a:pt x="4207" y="2469"/>
                    <a:pt x="4202" y="2470"/>
                    <a:pt x="4198" y="2470"/>
                  </a:cubicBezTo>
                  <a:cubicBezTo>
                    <a:pt x="4143" y="2470"/>
                    <a:pt x="4076" y="2350"/>
                    <a:pt x="4055" y="2306"/>
                  </a:cubicBezTo>
                  <a:cubicBezTo>
                    <a:pt x="4032" y="2257"/>
                    <a:pt x="3985" y="2237"/>
                    <a:pt x="3944" y="2233"/>
                  </a:cubicBezTo>
                  <a:cubicBezTo>
                    <a:pt x="3943" y="2233"/>
                    <a:pt x="3942" y="2233"/>
                    <a:pt x="3941" y="2233"/>
                  </a:cubicBezTo>
                  <a:cubicBezTo>
                    <a:pt x="3903" y="2233"/>
                    <a:pt x="3917" y="2307"/>
                    <a:pt x="3951" y="2349"/>
                  </a:cubicBezTo>
                  <a:cubicBezTo>
                    <a:pt x="3986" y="2392"/>
                    <a:pt x="4068" y="2422"/>
                    <a:pt x="4088" y="2600"/>
                  </a:cubicBezTo>
                  <a:cubicBezTo>
                    <a:pt x="4109" y="2778"/>
                    <a:pt x="4256" y="2938"/>
                    <a:pt x="4256" y="2938"/>
                  </a:cubicBezTo>
                  <a:lnTo>
                    <a:pt x="4247" y="3092"/>
                  </a:lnTo>
                  <a:cubicBezTo>
                    <a:pt x="4247" y="3092"/>
                    <a:pt x="4240" y="3083"/>
                    <a:pt x="4218" y="3056"/>
                  </a:cubicBezTo>
                  <a:cubicBezTo>
                    <a:pt x="4196" y="3028"/>
                    <a:pt x="4171" y="2935"/>
                    <a:pt x="4147" y="2829"/>
                  </a:cubicBezTo>
                  <a:cubicBezTo>
                    <a:pt x="4122" y="2721"/>
                    <a:pt x="3922" y="2572"/>
                    <a:pt x="3830" y="2562"/>
                  </a:cubicBezTo>
                  <a:cubicBezTo>
                    <a:pt x="3816" y="2560"/>
                    <a:pt x="3803" y="2560"/>
                    <a:pt x="3793" y="2560"/>
                  </a:cubicBezTo>
                  <a:cubicBezTo>
                    <a:pt x="3753" y="2560"/>
                    <a:pt x="3742" y="2569"/>
                    <a:pt x="3740" y="2575"/>
                  </a:cubicBezTo>
                  <a:cubicBezTo>
                    <a:pt x="3739" y="2574"/>
                    <a:pt x="3737" y="2572"/>
                    <a:pt x="3736" y="2572"/>
                  </a:cubicBezTo>
                  <a:cubicBezTo>
                    <a:pt x="3734" y="2566"/>
                    <a:pt x="3729" y="2560"/>
                    <a:pt x="3718" y="2556"/>
                  </a:cubicBezTo>
                  <a:cubicBezTo>
                    <a:pt x="3669" y="2515"/>
                    <a:pt x="3618" y="2485"/>
                    <a:pt x="3593" y="2470"/>
                  </a:cubicBezTo>
                  <a:cubicBezTo>
                    <a:pt x="3589" y="2467"/>
                    <a:pt x="3584" y="2466"/>
                    <a:pt x="3581" y="2464"/>
                  </a:cubicBezTo>
                  <a:cubicBezTo>
                    <a:pt x="3570" y="2442"/>
                    <a:pt x="3560" y="2422"/>
                    <a:pt x="3549" y="2410"/>
                  </a:cubicBezTo>
                  <a:cubicBezTo>
                    <a:pt x="3529" y="2386"/>
                    <a:pt x="3533" y="2356"/>
                    <a:pt x="3572" y="2356"/>
                  </a:cubicBezTo>
                  <a:cubicBezTo>
                    <a:pt x="3586" y="2356"/>
                    <a:pt x="3606" y="2361"/>
                    <a:pt x="3631" y="2371"/>
                  </a:cubicBezTo>
                  <a:cubicBezTo>
                    <a:pt x="3644" y="2377"/>
                    <a:pt x="3656" y="2379"/>
                    <a:pt x="3666" y="2379"/>
                  </a:cubicBezTo>
                  <a:cubicBezTo>
                    <a:pt x="3721" y="2379"/>
                    <a:pt x="3723" y="2301"/>
                    <a:pt x="3718" y="2269"/>
                  </a:cubicBezTo>
                  <a:cubicBezTo>
                    <a:pt x="3714" y="2233"/>
                    <a:pt x="3724" y="2209"/>
                    <a:pt x="3749" y="2199"/>
                  </a:cubicBezTo>
                  <a:cubicBezTo>
                    <a:pt x="3778" y="2189"/>
                    <a:pt x="3763" y="2167"/>
                    <a:pt x="3746" y="2145"/>
                  </a:cubicBezTo>
                  <a:cubicBezTo>
                    <a:pt x="3730" y="2125"/>
                    <a:pt x="3724" y="2106"/>
                    <a:pt x="3740" y="2094"/>
                  </a:cubicBezTo>
                  <a:cubicBezTo>
                    <a:pt x="3756" y="2081"/>
                    <a:pt x="3771" y="2061"/>
                    <a:pt x="3745" y="2029"/>
                  </a:cubicBezTo>
                  <a:cubicBezTo>
                    <a:pt x="3718" y="1997"/>
                    <a:pt x="3733" y="1975"/>
                    <a:pt x="3761" y="1952"/>
                  </a:cubicBezTo>
                  <a:cubicBezTo>
                    <a:pt x="3788" y="1930"/>
                    <a:pt x="3723" y="1877"/>
                    <a:pt x="3682" y="1848"/>
                  </a:cubicBezTo>
                  <a:cubicBezTo>
                    <a:pt x="3641" y="1819"/>
                    <a:pt x="3664" y="1804"/>
                    <a:pt x="3669" y="1768"/>
                  </a:cubicBezTo>
                  <a:cubicBezTo>
                    <a:pt x="3673" y="1733"/>
                    <a:pt x="3615" y="1654"/>
                    <a:pt x="3573" y="1614"/>
                  </a:cubicBezTo>
                  <a:cubicBezTo>
                    <a:pt x="3525" y="1568"/>
                    <a:pt x="3393" y="1494"/>
                    <a:pt x="3285" y="1494"/>
                  </a:cubicBezTo>
                  <a:cubicBezTo>
                    <a:pt x="3283" y="1494"/>
                    <a:pt x="3280" y="1494"/>
                    <a:pt x="3278" y="1494"/>
                  </a:cubicBezTo>
                  <a:cubicBezTo>
                    <a:pt x="3169" y="1496"/>
                    <a:pt x="2984" y="1601"/>
                    <a:pt x="2984" y="1601"/>
                  </a:cubicBezTo>
                  <a:cubicBezTo>
                    <a:pt x="2961" y="1529"/>
                    <a:pt x="2956" y="1201"/>
                    <a:pt x="2975" y="1146"/>
                  </a:cubicBezTo>
                  <a:cubicBezTo>
                    <a:pt x="2987" y="1108"/>
                    <a:pt x="3044" y="1072"/>
                    <a:pt x="3108" y="1047"/>
                  </a:cubicBezTo>
                  <a:cubicBezTo>
                    <a:pt x="3124" y="1051"/>
                    <a:pt x="3140" y="1054"/>
                    <a:pt x="3156" y="1056"/>
                  </a:cubicBezTo>
                  <a:cubicBezTo>
                    <a:pt x="3176" y="1058"/>
                    <a:pt x="3195" y="1059"/>
                    <a:pt x="3215" y="1059"/>
                  </a:cubicBezTo>
                  <a:cubicBezTo>
                    <a:pt x="3480" y="1059"/>
                    <a:pt x="3710" y="858"/>
                    <a:pt x="3740" y="588"/>
                  </a:cubicBezTo>
                  <a:cubicBezTo>
                    <a:pt x="3772" y="297"/>
                    <a:pt x="3562" y="36"/>
                    <a:pt x="3273" y="4"/>
                  </a:cubicBezTo>
                  <a:cubicBezTo>
                    <a:pt x="3253" y="2"/>
                    <a:pt x="3234" y="1"/>
                    <a:pt x="32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4"/>
            <p:cNvSpPr/>
            <p:nvPr/>
          </p:nvSpPr>
          <p:spPr>
            <a:xfrm flipH="1">
              <a:off x="5877480" y="1160328"/>
              <a:ext cx="222640" cy="222634"/>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34"/>
          <p:cNvSpPr/>
          <p:nvPr/>
        </p:nvSpPr>
        <p:spPr>
          <a:xfrm flipH="1" rot="1421221">
            <a:off x="2703627" y="2359167"/>
            <a:ext cx="485822" cy="48292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
          <p:cNvSpPr/>
          <p:nvPr/>
        </p:nvSpPr>
        <p:spPr>
          <a:xfrm flipH="1" rot="1421221">
            <a:off x="1920082" y="2325002"/>
            <a:ext cx="629497" cy="1019398"/>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4"/>
          <p:cNvSpPr/>
          <p:nvPr/>
        </p:nvSpPr>
        <p:spPr>
          <a:xfrm>
            <a:off x="4915321" y="2035828"/>
            <a:ext cx="219191" cy="164393"/>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
          <p:cNvSpPr/>
          <p:nvPr/>
        </p:nvSpPr>
        <p:spPr>
          <a:xfrm>
            <a:off x="5134515" y="2137086"/>
            <a:ext cx="135182" cy="162943"/>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5"/>
          <p:cNvSpPr txBox="1"/>
          <p:nvPr>
            <p:ph idx="8"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did we divide the work</a:t>
            </a:r>
            <a:endParaRPr/>
          </a:p>
        </p:txBody>
      </p:sp>
      <p:sp>
        <p:nvSpPr>
          <p:cNvPr id="376" name="Google Shape;376;p35"/>
          <p:cNvSpPr txBox="1"/>
          <p:nvPr>
            <p:ph idx="1" type="subTitle"/>
          </p:nvPr>
        </p:nvSpPr>
        <p:spPr>
          <a:xfrm>
            <a:off x="1719450" y="2440625"/>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ANDY</a:t>
            </a:r>
            <a:endParaRPr/>
          </a:p>
        </p:txBody>
      </p:sp>
      <p:sp>
        <p:nvSpPr>
          <p:cNvPr id="377" name="Google Shape;377;p35"/>
          <p:cNvSpPr/>
          <p:nvPr/>
        </p:nvSpPr>
        <p:spPr>
          <a:xfrm>
            <a:off x="651976" y="3664561"/>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5"/>
          <p:cNvSpPr/>
          <p:nvPr/>
        </p:nvSpPr>
        <p:spPr>
          <a:xfrm>
            <a:off x="651976" y="2513869"/>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5"/>
          <p:cNvSpPr/>
          <p:nvPr/>
        </p:nvSpPr>
        <p:spPr>
          <a:xfrm>
            <a:off x="713226" y="1353350"/>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5"/>
          <p:cNvSpPr txBox="1"/>
          <p:nvPr>
            <p:ph type="title"/>
          </p:nvPr>
        </p:nvSpPr>
        <p:spPr>
          <a:xfrm>
            <a:off x="736950" y="2525701"/>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81" name="Google Shape;381;p35"/>
          <p:cNvSpPr txBox="1"/>
          <p:nvPr>
            <p:ph idx="2" type="title"/>
          </p:nvPr>
        </p:nvSpPr>
        <p:spPr>
          <a:xfrm>
            <a:off x="736950" y="3671500"/>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82" name="Google Shape;382;p35"/>
          <p:cNvSpPr txBox="1"/>
          <p:nvPr>
            <p:ph idx="3" type="subTitle"/>
          </p:nvPr>
        </p:nvSpPr>
        <p:spPr>
          <a:xfrm>
            <a:off x="1719450" y="3588900"/>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IBRAHIM</a:t>
            </a:r>
            <a:endParaRPr/>
          </a:p>
        </p:txBody>
      </p:sp>
      <p:sp>
        <p:nvSpPr>
          <p:cNvPr id="383" name="Google Shape;383;p35"/>
          <p:cNvSpPr txBox="1"/>
          <p:nvPr>
            <p:ph idx="6" type="title"/>
          </p:nvPr>
        </p:nvSpPr>
        <p:spPr>
          <a:xfrm>
            <a:off x="835538" y="1386862"/>
            <a:ext cx="603000" cy="48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84" name="Google Shape;384;p35"/>
          <p:cNvSpPr txBox="1"/>
          <p:nvPr>
            <p:ph idx="7" type="subTitle"/>
          </p:nvPr>
        </p:nvSpPr>
        <p:spPr>
          <a:xfrm>
            <a:off x="1780700" y="1292350"/>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ASHMITHA</a:t>
            </a:r>
            <a:endParaRPr/>
          </a:p>
        </p:txBody>
      </p:sp>
      <p:sp>
        <p:nvSpPr>
          <p:cNvPr id="385" name="Google Shape;385;p35"/>
          <p:cNvSpPr txBox="1"/>
          <p:nvPr>
            <p:ph idx="9" type="subTitle"/>
          </p:nvPr>
        </p:nvSpPr>
        <p:spPr>
          <a:xfrm>
            <a:off x="1719450" y="2684325"/>
            <a:ext cx="3597600" cy="765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Coding of the admin and user end</a:t>
            </a:r>
            <a:endParaRPr/>
          </a:p>
          <a:p>
            <a:pPr indent="-330200" lvl="0" marL="457200" rtl="0" algn="l">
              <a:spcBef>
                <a:spcPts val="0"/>
              </a:spcBef>
              <a:spcAft>
                <a:spcPts val="0"/>
              </a:spcAft>
              <a:buSzPts val="1600"/>
              <a:buChar char="●"/>
            </a:pPr>
            <a:r>
              <a:rPr lang="en"/>
              <a:t>Helped with the Figma</a:t>
            </a:r>
            <a:endParaRPr/>
          </a:p>
          <a:p>
            <a:pPr indent="-330200" lvl="0" marL="457200" rtl="0" algn="l">
              <a:spcBef>
                <a:spcPts val="0"/>
              </a:spcBef>
              <a:spcAft>
                <a:spcPts val="0"/>
              </a:spcAft>
              <a:buSzPts val="1600"/>
              <a:buChar char="●"/>
            </a:pPr>
            <a:r>
              <a:rPr lang="en"/>
              <a:t>Created the database</a:t>
            </a:r>
            <a:endParaRPr/>
          </a:p>
        </p:txBody>
      </p:sp>
      <p:sp>
        <p:nvSpPr>
          <p:cNvPr id="386" name="Google Shape;386;p35"/>
          <p:cNvSpPr txBox="1"/>
          <p:nvPr>
            <p:ph idx="13" type="subTitle"/>
          </p:nvPr>
        </p:nvSpPr>
        <p:spPr>
          <a:xfrm>
            <a:off x="1719450" y="3832600"/>
            <a:ext cx="4077300" cy="112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Coding of the admin end and user end</a:t>
            </a:r>
            <a:endParaRPr/>
          </a:p>
          <a:p>
            <a:pPr indent="-330200" lvl="0" marL="457200" rtl="0" algn="l">
              <a:spcBef>
                <a:spcPts val="0"/>
              </a:spcBef>
              <a:spcAft>
                <a:spcPts val="0"/>
              </a:spcAft>
              <a:buSzPts val="1600"/>
              <a:buChar char="●"/>
            </a:pPr>
            <a:r>
              <a:rPr lang="en"/>
              <a:t>Helped with the Figma</a:t>
            </a:r>
            <a:endParaRPr/>
          </a:p>
          <a:p>
            <a:pPr indent="-330200" lvl="0" marL="457200" rtl="0" algn="l">
              <a:spcBef>
                <a:spcPts val="0"/>
              </a:spcBef>
              <a:spcAft>
                <a:spcPts val="0"/>
              </a:spcAft>
              <a:buSzPts val="1600"/>
              <a:buChar char="●"/>
            </a:pPr>
            <a:r>
              <a:rPr lang="en"/>
              <a:t>Did most of the UI platforms</a:t>
            </a:r>
            <a:endParaRPr/>
          </a:p>
        </p:txBody>
      </p:sp>
      <p:sp>
        <p:nvSpPr>
          <p:cNvPr id="387" name="Google Shape;387;p35"/>
          <p:cNvSpPr txBox="1"/>
          <p:nvPr>
            <p:ph idx="15" type="subTitle"/>
          </p:nvPr>
        </p:nvSpPr>
        <p:spPr>
          <a:xfrm>
            <a:off x="1780700" y="1536050"/>
            <a:ext cx="4413900" cy="1290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Coding of the admin end and user end</a:t>
            </a:r>
            <a:endParaRPr/>
          </a:p>
          <a:p>
            <a:pPr indent="-330200" lvl="0" marL="457200" rtl="0" algn="l">
              <a:spcBef>
                <a:spcPts val="0"/>
              </a:spcBef>
              <a:spcAft>
                <a:spcPts val="0"/>
              </a:spcAft>
              <a:buSzPts val="1600"/>
              <a:buChar char="●"/>
            </a:pPr>
            <a:r>
              <a:rPr lang="en"/>
              <a:t>Helped with the Figma</a:t>
            </a:r>
            <a:endParaRPr/>
          </a:p>
          <a:p>
            <a:pPr indent="-330200" lvl="0" marL="457200" rtl="0" algn="l">
              <a:spcBef>
                <a:spcPts val="0"/>
              </a:spcBef>
              <a:spcAft>
                <a:spcPts val="0"/>
              </a:spcAft>
              <a:buSzPts val="1600"/>
              <a:buChar char="●"/>
            </a:pPr>
            <a:r>
              <a:rPr lang="en"/>
              <a:t>Did the ppt slides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6"/>
          <p:cNvSpPr/>
          <p:nvPr/>
        </p:nvSpPr>
        <p:spPr>
          <a:xfrm>
            <a:off x="4899949" y="1664000"/>
            <a:ext cx="565824" cy="186232"/>
          </a:xfrm>
          <a:custGeom>
            <a:rect b="b" l="l" r="r" t="t"/>
            <a:pathLst>
              <a:path extrusionOk="0" h="6117" w="25991">
                <a:moveTo>
                  <a:pt x="0" y="0"/>
                </a:moveTo>
                <a:lnTo>
                  <a:pt x="2179" y="3059"/>
                </a:lnTo>
                <a:lnTo>
                  <a:pt x="0" y="6117"/>
                </a:lnTo>
                <a:lnTo>
                  <a:pt x="25991" y="6117"/>
                </a:lnTo>
                <a:lnTo>
                  <a:pt x="25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1438338" y="3172650"/>
            <a:ext cx="565824" cy="186232"/>
          </a:xfrm>
          <a:custGeom>
            <a:rect b="b" l="l" r="r" t="t"/>
            <a:pathLst>
              <a:path extrusionOk="0" h="6117" w="25991">
                <a:moveTo>
                  <a:pt x="0" y="0"/>
                </a:moveTo>
                <a:lnTo>
                  <a:pt x="2179" y="3059"/>
                </a:lnTo>
                <a:lnTo>
                  <a:pt x="0" y="6117"/>
                </a:lnTo>
                <a:lnTo>
                  <a:pt x="25991" y="6117"/>
                </a:lnTo>
                <a:lnTo>
                  <a:pt x="25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1438338" y="1746425"/>
            <a:ext cx="565824" cy="186232"/>
          </a:xfrm>
          <a:custGeom>
            <a:rect b="b" l="l" r="r" t="t"/>
            <a:pathLst>
              <a:path extrusionOk="0" h="6117" w="25991">
                <a:moveTo>
                  <a:pt x="0" y="0"/>
                </a:moveTo>
                <a:lnTo>
                  <a:pt x="2179" y="3059"/>
                </a:lnTo>
                <a:lnTo>
                  <a:pt x="0" y="6117"/>
                </a:lnTo>
                <a:lnTo>
                  <a:pt x="25991" y="6117"/>
                </a:lnTo>
                <a:lnTo>
                  <a:pt x="25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Major difficulties</a:t>
            </a:r>
            <a:endParaRPr/>
          </a:p>
        </p:txBody>
      </p:sp>
      <p:sp>
        <p:nvSpPr>
          <p:cNvPr id="396" name="Google Shape;396;p36"/>
          <p:cNvSpPr txBox="1"/>
          <p:nvPr>
            <p:ph idx="1" type="subTitle"/>
          </p:nvPr>
        </p:nvSpPr>
        <p:spPr>
          <a:xfrm>
            <a:off x="2100325" y="1460425"/>
            <a:ext cx="2294700" cy="3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397" name="Google Shape;397;p36"/>
          <p:cNvSpPr txBox="1"/>
          <p:nvPr>
            <p:ph idx="2" type="subTitle"/>
          </p:nvPr>
        </p:nvSpPr>
        <p:spPr>
          <a:xfrm>
            <a:off x="2100325" y="1704125"/>
            <a:ext cx="2226900" cy="10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a:t>
            </a:r>
            <a:r>
              <a:rPr lang="en"/>
              <a:t>initially</a:t>
            </a:r>
            <a:r>
              <a:rPr lang="en"/>
              <a:t> planned to use SQLite then we switched to Firebase which </a:t>
            </a:r>
            <a:r>
              <a:rPr lang="en"/>
              <a:t>pushed</a:t>
            </a:r>
            <a:r>
              <a:rPr lang="en"/>
              <a:t> back a bit our project.</a:t>
            </a:r>
            <a:endParaRPr/>
          </a:p>
        </p:txBody>
      </p:sp>
      <p:sp>
        <p:nvSpPr>
          <p:cNvPr id="398" name="Google Shape;398;p36"/>
          <p:cNvSpPr txBox="1"/>
          <p:nvPr>
            <p:ph idx="3" type="subTitle"/>
          </p:nvPr>
        </p:nvSpPr>
        <p:spPr>
          <a:xfrm>
            <a:off x="2100325" y="2950175"/>
            <a:ext cx="2294700" cy="3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REGROUP THE CODE</a:t>
            </a:r>
            <a:endParaRPr/>
          </a:p>
        </p:txBody>
      </p:sp>
      <p:sp>
        <p:nvSpPr>
          <p:cNvPr id="399" name="Google Shape;399;p36"/>
          <p:cNvSpPr txBox="1"/>
          <p:nvPr>
            <p:ph idx="4" type="subTitle"/>
          </p:nvPr>
        </p:nvSpPr>
        <p:spPr>
          <a:xfrm>
            <a:off x="2100325" y="3193875"/>
            <a:ext cx="22947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Having to regroup all the </a:t>
            </a:r>
            <a:r>
              <a:rPr lang="en"/>
              <a:t>features</a:t>
            </a:r>
            <a:r>
              <a:rPr lang="en"/>
              <a:t> that were implemented would sometimes crash the application or create conflicts.</a:t>
            </a:r>
            <a:endParaRPr/>
          </a:p>
        </p:txBody>
      </p:sp>
      <p:sp>
        <p:nvSpPr>
          <p:cNvPr id="400" name="Google Shape;400;p36"/>
          <p:cNvSpPr txBox="1"/>
          <p:nvPr>
            <p:ph idx="5" type="subTitle"/>
          </p:nvPr>
        </p:nvSpPr>
        <p:spPr>
          <a:xfrm>
            <a:off x="5585025" y="1460425"/>
            <a:ext cx="2294700" cy="3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 CONFLICT</a:t>
            </a:r>
            <a:endParaRPr/>
          </a:p>
        </p:txBody>
      </p:sp>
      <p:sp>
        <p:nvSpPr>
          <p:cNvPr id="401" name="Google Shape;401;p36"/>
          <p:cNvSpPr txBox="1"/>
          <p:nvPr>
            <p:ph idx="6" type="subTitle"/>
          </p:nvPr>
        </p:nvSpPr>
        <p:spPr>
          <a:xfrm>
            <a:off x="5585025" y="1704125"/>
            <a:ext cx="22947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Having to balance our final project with all the other tasks that we have due.</a:t>
            </a:r>
            <a:endParaRPr/>
          </a:p>
        </p:txBody>
      </p:sp>
      <p:grpSp>
        <p:nvGrpSpPr>
          <p:cNvPr id="402" name="Google Shape;402;p36"/>
          <p:cNvGrpSpPr/>
          <p:nvPr/>
        </p:nvGrpSpPr>
        <p:grpSpPr>
          <a:xfrm>
            <a:off x="1534715" y="1558333"/>
            <a:ext cx="469440" cy="469189"/>
            <a:chOff x="2245063" y="895713"/>
            <a:chExt cx="562675" cy="562375"/>
          </a:xfrm>
        </p:grpSpPr>
        <p:sp>
          <p:nvSpPr>
            <p:cNvPr id="403" name="Google Shape;403;p36"/>
            <p:cNvSpPr/>
            <p:nvPr/>
          </p:nvSpPr>
          <p:spPr>
            <a:xfrm>
              <a:off x="2250713" y="971163"/>
              <a:ext cx="81600" cy="105275"/>
            </a:xfrm>
            <a:custGeom>
              <a:rect b="b" l="l" r="r" t="t"/>
              <a:pathLst>
                <a:path extrusionOk="0" h="4211" w="3264">
                  <a:moveTo>
                    <a:pt x="2192" y="0"/>
                  </a:moveTo>
                  <a:cubicBezTo>
                    <a:pt x="1101" y="1185"/>
                    <a:pt x="346" y="2636"/>
                    <a:pt x="0" y="4210"/>
                  </a:cubicBezTo>
                  <a:cubicBezTo>
                    <a:pt x="902" y="4008"/>
                    <a:pt x="1851" y="3847"/>
                    <a:pt x="2836" y="3732"/>
                  </a:cubicBezTo>
                  <a:cubicBezTo>
                    <a:pt x="2978" y="3715"/>
                    <a:pt x="3122" y="3701"/>
                    <a:pt x="3264" y="3686"/>
                  </a:cubicBezTo>
                  <a:cubicBezTo>
                    <a:pt x="3192" y="2393"/>
                    <a:pt x="2826" y="1132"/>
                    <a:pt x="21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2320163" y="898513"/>
              <a:ext cx="119275" cy="162900"/>
            </a:xfrm>
            <a:custGeom>
              <a:rect b="b" l="l" r="r" t="t"/>
              <a:pathLst>
                <a:path extrusionOk="0" h="6516" w="4771">
                  <a:moveTo>
                    <a:pt x="4770" y="1"/>
                  </a:moveTo>
                  <a:lnTo>
                    <a:pt x="4770" y="1"/>
                  </a:lnTo>
                  <a:cubicBezTo>
                    <a:pt x="2987" y="292"/>
                    <a:pt x="1329" y="1097"/>
                    <a:pt x="0" y="2322"/>
                  </a:cubicBezTo>
                  <a:cubicBezTo>
                    <a:pt x="762" y="3596"/>
                    <a:pt x="1202" y="5035"/>
                    <a:pt x="1286" y="6515"/>
                  </a:cubicBezTo>
                  <a:cubicBezTo>
                    <a:pt x="1848" y="6470"/>
                    <a:pt x="2420" y="6436"/>
                    <a:pt x="2999" y="6417"/>
                  </a:cubicBezTo>
                  <a:cubicBezTo>
                    <a:pt x="3275" y="3685"/>
                    <a:pt x="3915" y="1385"/>
                    <a:pt x="47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2489438" y="926588"/>
              <a:ext cx="217150" cy="184375"/>
            </a:xfrm>
            <a:custGeom>
              <a:rect b="b" l="l" r="r" t="t"/>
              <a:pathLst>
                <a:path extrusionOk="0" h="7375" w="8686">
                  <a:moveTo>
                    <a:pt x="4343" y="1219"/>
                  </a:moveTo>
                  <a:cubicBezTo>
                    <a:pt x="4428" y="1219"/>
                    <a:pt x="4515" y="1246"/>
                    <a:pt x="4588" y="1303"/>
                  </a:cubicBezTo>
                  <a:cubicBezTo>
                    <a:pt x="5895" y="2300"/>
                    <a:pt x="6883" y="3660"/>
                    <a:pt x="7428" y="5215"/>
                  </a:cubicBezTo>
                  <a:cubicBezTo>
                    <a:pt x="7481" y="5351"/>
                    <a:pt x="7457" y="5505"/>
                    <a:pt x="7363" y="5618"/>
                  </a:cubicBezTo>
                  <a:cubicBezTo>
                    <a:pt x="7286" y="5710"/>
                    <a:pt x="7175" y="5762"/>
                    <a:pt x="7059" y="5762"/>
                  </a:cubicBezTo>
                  <a:cubicBezTo>
                    <a:pt x="7032" y="5762"/>
                    <a:pt x="7004" y="5759"/>
                    <a:pt x="6977" y="5753"/>
                  </a:cubicBezTo>
                  <a:cubicBezTo>
                    <a:pt x="6832" y="5724"/>
                    <a:pt x="6715" y="5621"/>
                    <a:pt x="6671" y="5481"/>
                  </a:cubicBezTo>
                  <a:cubicBezTo>
                    <a:pt x="6176" y="4076"/>
                    <a:pt x="5285" y="2843"/>
                    <a:pt x="4100" y="1939"/>
                  </a:cubicBezTo>
                  <a:cubicBezTo>
                    <a:pt x="3925" y="1805"/>
                    <a:pt x="3891" y="1552"/>
                    <a:pt x="4026" y="1375"/>
                  </a:cubicBezTo>
                  <a:cubicBezTo>
                    <a:pt x="4104" y="1272"/>
                    <a:pt x="4223" y="1219"/>
                    <a:pt x="4343" y="1219"/>
                  </a:cubicBezTo>
                  <a:close/>
                  <a:moveTo>
                    <a:pt x="4064" y="0"/>
                  </a:moveTo>
                  <a:cubicBezTo>
                    <a:pt x="1875" y="1290"/>
                    <a:pt x="414" y="3225"/>
                    <a:pt x="1" y="5361"/>
                  </a:cubicBezTo>
                  <a:cubicBezTo>
                    <a:pt x="2865" y="5563"/>
                    <a:pt x="6121" y="6140"/>
                    <a:pt x="8685" y="7375"/>
                  </a:cubicBezTo>
                  <a:cubicBezTo>
                    <a:pt x="8478" y="4297"/>
                    <a:pt x="6743" y="1528"/>
                    <a:pt x="406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2415363" y="895713"/>
              <a:ext cx="154975" cy="163775"/>
            </a:xfrm>
            <a:custGeom>
              <a:rect b="b" l="l" r="r" t="t"/>
              <a:pathLst>
                <a:path extrusionOk="0" h="6551" w="6199">
                  <a:moveTo>
                    <a:pt x="2430" y="1"/>
                  </a:moveTo>
                  <a:cubicBezTo>
                    <a:pt x="2295" y="1"/>
                    <a:pt x="2161" y="4"/>
                    <a:pt x="2027" y="10"/>
                  </a:cubicBezTo>
                  <a:cubicBezTo>
                    <a:pt x="1073" y="1098"/>
                    <a:pt x="311" y="3559"/>
                    <a:pt x="1" y="6512"/>
                  </a:cubicBezTo>
                  <a:cubicBezTo>
                    <a:pt x="145" y="6512"/>
                    <a:pt x="287" y="6507"/>
                    <a:pt x="433" y="6507"/>
                  </a:cubicBezTo>
                  <a:cubicBezTo>
                    <a:pt x="904" y="6507"/>
                    <a:pt x="1443" y="6517"/>
                    <a:pt x="2159" y="6550"/>
                  </a:cubicBezTo>
                  <a:cubicBezTo>
                    <a:pt x="2562" y="4287"/>
                    <a:pt x="4007" y="2230"/>
                    <a:pt x="6198" y="803"/>
                  </a:cubicBezTo>
                  <a:cubicBezTo>
                    <a:pt x="5011" y="273"/>
                    <a:pt x="3726" y="1"/>
                    <a:pt x="24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2245063" y="1083438"/>
              <a:ext cx="87975" cy="148275"/>
            </a:xfrm>
            <a:custGeom>
              <a:rect b="b" l="l" r="r" t="t"/>
              <a:pathLst>
                <a:path extrusionOk="0" h="5931" w="3519">
                  <a:moveTo>
                    <a:pt x="3518" y="0"/>
                  </a:moveTo>
                  <a:lnTo>
                    <a:pt x="3518" y="0"/>
                  </a:lnTo>
                  <a:cubicBezTo>
                    <a:pt x="3396" y="12"/>
                    <a:pt x="3276" y="22"/>
                    <a:pt x="3156" y="36"/>
                  </a:cubicBezTo>
                  <a:cubicBezTo>
                    <a:pt x="2120" y="159"/>
                    <a:pt x="1092" y="337"/>
                    <a:pt x="75" y="575"/>
                  </a:cubicBezTo>
                  <a:cubicBezTo>
                    <a:pt x="27" y="957"/>
                    <a:pt x="3" y="1341"/>
                    <a:pt x="1" y="1728"/>
                  </a:cubicBezTo>
                  <a:cubicBezTo>
                    <a:pt x="1" y="3189"/>
                    <a:pt x="349" y="4631"/>
                    <a:pt x="1017" y="5931"/>
                  </a:cubicBezTo>
                  <a:cubicBezTo>
                    <a:pt x="1027" y="5921"/>
                    <a:pt x="1034" y="5909"/>
                    <a:pt x="1046" y="5902"/>
                  </a:cubicBezTo>
                  <a:cubicBezTo>
                    <a:pt x="2514" y="4945"/>
                    <a:pt x="3504" y="2579"/>
                    <a:pt x="35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2280213" y="1078463"/>
              <a:ext cx="426600" cy="213275"/>
            </a:xfrm>
            <a:custGeom>
              <a:rect b="b" l="l" r="r" t="t"/>
              <a:pathLst>
                <a:path extrusionOk="0" h="8531" w="17064">
                  <a:moveTo>
                    <a:pt x="5938" y="0"/>
                  </a:moveTo>
                  <a:cubicBezTo>
                    <a:pt x="5704" y="0"/>
                    <a:pt x="5517" y="4"/>
                    <a:pt x="5337" y="7"/>
                  </a:cubicBezTo>
                  <a:cubicBezTo>
                    <a:pt x="5222" y="1442"/>
                    <a:pt x="5212" y="2879"/>
                    <a:pt x="5311" y="4313"/>
                  </a:cubicBezTo>
                  <a:cubicBezTo>
                    <a:pt x="5325" y="4537"/>
                    <a:pt x="5157" y="4729"/>
                    <a:pt x="4936" y="4743"/>
                  </a:cubicBezTo>
                  <a:cubicBezTo>
                    <a:pt x="4927" y="4744"/>
                    <a:pt x="4918" y="4744"/>
                    <a:pt x="4909" y="4744"/>
                  </a:cubicBezTo>
                  <a:cubicBezTo>
                    <a:pt x="4698" y="4744"/>
                    <a:pt x="4522" y="4581"/>
                    <a:pt x="4506" y="4368"/>
                  </a:cubicBezTo>
                  <a:cubicBezTo>
                    <a:pt x="4407" y="2922"/>
                    <a:pt x="4415" y="1473"/>
                    <a:pt x="4530" y="29"/>
                  </a:cubicBezTo>
                  <a:lnTo>
                    <a:pt x="4530" y="29"/>
                  </a:lnTo>
                  <a:cubicBezTo>
                    <a:pt x="3984" y="48"/>
                    <a:pt x="3446" y="79"/>
                    <a:pt x="2915" y="122"/>
                  </a:cubicBezTo>
                  <a:lnTo>
                    <a:pt x="2915" y="146"/>
                  </a:lnTo>
                  <a:cubicBezTo>
                    <a:pt x="2915" y="3052"/>
                    <a:pt x="1800" y="5654"/>
                    <a:pt x="77" y="6774"/>
                  </a:cubicBezTo>
                  <a:cubicBezTo>
                    <a:pt x="53" y="6791"/>
                    <a:pt x="27" y="6803"/>
                    <a:pt x="0" y="6810"/>
                  </a:cubicBezTo>
                  <a:cubicBezTo>
                    <a:pt x="390" y="7437"/>
                    <a:pt x="856" y="8016"/>
                    <a:pt x="1387" y="8530"/>
                  </a:cubicBezTo>
                  <a:cubicBezTo>
                    <a:pt x="1416" y="8497"/>
                    <a:pt x="1442" y="8458"/>
                    <a:pt x="1476" y="8425"/>
                  </a:cubicBezTo>
                  <a:cubicBezTo>
                    <a:pt x="1774" y="8124"/>
                    <a:pt x="2179" y="7954"/>
                    <a:pt x="2603" y="7954"/>
                  </a:cubicBezTo>
                  <a:cubicBezTo>
                    <a:pt x="2606" y="7954"/>
                    <a:pt x="2609" y="7954"/>
                    <a:pt x="2612" y="7954"/>
                  </a:cubicBezTo>
                  <a:lnTo>
                    <a:pt x="3638" y="7954"/>
                  </a:lnTo>
                  <a:cubicBezTo>
                    <a:pt x="3348" y="7456"/>
                    <a:pt x="3345" y="6843"/>
                    <a:pt x="3631" y="6346"/>
                  </a:cubicBezTo>
                  <a:cubicBezTo>
                    <a:pt x="3917" y="5849"/>
                    <a:pt x="4448" y="5541"/>
                    <a:pt x="5022" y="5541"/>
                  </a:cubicBezTo>
                  <a:lnTo>
                    <a:pt x="9665" y="5541"/>
                  </a:lnTo>
                  <a:cubicBezTo>
                    <a:pt x="9374" y="5046"/>
                    <a:pt x="9372" y="4433"/>
                    <a:pt x="9658" y="3936"/>
                  </a:cubicBezTo>
                  <a:cubicBezTo>
                    <a:pt x="9944" y="3436"/>
                    <a:pt x="10475" y="3131"/>
                    <a:pt x="11049" y="3131"/>
                  </a:cubicBezTo>
                  <a:lnTo>
                    <a:pt x="16987" y="3131"/>
                  </a:lnTo>
                  <a:cubicBezTo>
                    <a:pt x="17028" y="2826"/>
                    <a:pt x="17054" y="2516"/>
                    <a:pt x="17064" y="2208"/>
                  </a:cubicBezTo>
                  <a:cubicBezTo>
                    <a:pt x="15331" y="1302"/>
                    <a:pt x="12890" y="613"/>
                    <a:pt x="10138" y="264"/>
                  </a:cubicBezTo>
                  <a:cubicBezTo>
                    <a:pt x="9523" y="187"/>
                    <a:pt x="8896" y="130"/>
                    <a:pt x="8259" y="86"/>
                  </a:cubicBezTo>
                  <a:lnTo>
                    <a:pt x="8259" y="86"/>
                  </a:lnTo>
                  <a:cubicBezTo>
                    <a:pt x="8168" y="1230"/>
                    <a:pt x="8372" y="2376"/>
                    <a:pt x="8850" y="3419"/>
                  </a:cubicBezTo>
                  <a:cubicBezTo>
                    <a:pt x="8915" y="3551"/>
                    <a:pt x="8903" y="3708"/>
                    <a:pt x="8819" y="3828"/>
                  </a:cubicBezTo>
                  <a:cubicBezTo>
                    <a:pt x="8743" y="3937"/>
                    <a:pt x="8619" y="4000"/>
                    <a:pt x="8487" y="4000"/>
                  </a:cubicBezTo>
                  <a:cubicBezTo>
                    <a:pt x="8474" y="4000"/>
                    <a:pt x="8460" y="4000"/>
                    <a:pt x="8447" y="3998"/>
                  </a:cubicBezTo>
                  <a:cubicBezTo>
                    <a:pt x="8303" y="3981"/>
                    <a:pt x="8175" y="3888"/>
                    <a:pt x="8120" y="3753"/>
                  </a:cubicBezTo>
                  <a:cubicBezTo>
                    <a:pt x="7666" y="2763"/>
                    <a:pt x="7433" y="1684"/>
                    <a:pt x="7433" y="596"/>
                  </a:cubicBezTo>
                  <a:cubicBezTo>
                    <a:pt x="7433" y="425"/>
                    <a:pt x="7442" y="238"/>
                    <a:pt x="7457" y="41"/>
                  </a:cubicBezTo>
                  <a:cubicBezTo>
                    <a:pt x="6754" y="9"/>
                    <a:pt x="6293" y="0"/>
                    <a:pt x="59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2325388" y="1176838"/>
              <a:ext cx="482350" cy="281250"/>
            </a:xfrm>
            <a:custGeom>
              <a:rect b="b" l="l" r="r" t="t"/>
              <a:pathLst>
                <a:path extrusionOk="0" h="11250" w="19294">
                  <a:moveTo>
                    <a:pt x="18080" y="7231"/>
                  </a:moveTo>
                  <a:cubicBezTo>
                    <a:pt x="18304" y="7231"/>
                    <a:pt x="18484" y="7412"/>
                    <a:pt x="18484" y="7633"/>
                  </a:cubicBezTo>
                  <a:cubicBezTo>
                    <a:pt x="18481" y="9185"/>
                    <a:pt x="17222" y="10444"/>
                    <a:pt x="15670" y="10446"/>
                  </a:cubicBezTo>
                  <a:cubicBezTo>
                    <a:pt x="15449" y="10446"/>
                    <a:pt x="15269" y="10266"/>
                    <a:pt x="15269" y="10043"/>
                  </a:cubicBezTo>
                  <a:cubicBezTo>
                    <a:pt x="15269" y="9822"/>
                    <a:pt x="15449" y="9641"/>
                    <a:pt x="15670" y="9641"/>
                  </a:cubicBezTo>
                  <a:cubicBezTo>
                    <a:pt x="16780" y="9641"/>
                    <a:pt x="17679" y="8743"/>
                    <a:pt x="17679" y="7633"/>
                  </a:cubicBezTo>
                  <a:cubicBezTo>
                    <a:pt x="17679" y="7412"/>
                    <a:pt x="17859" y="7231"/>
                    <a:pt x="18080" y="7231"/>
                  </a:cubicBezTo>
                  <a:close/>
                  <a:moveTo>
                    <a:pt x="9242" y="1"/>
                  </a:moveTo>
                  <a:cubicBezTo>
                    <a:pt x="8798" y="1"/>
                    <a:pt x="8440" y="359"/>
                    <a:pt x="8440" y="803"/>
                  </a:cubicBezTo>
                  <a:cubicBezTo>
                    <a:pt x="8440" y="1248"/>
                    <a:pt x="8798" y="1606"/>
                    <a:pt x="9242" y="1606"/>
                  </a:cubicBezTo>
                  <a:lnTo>
                    <a:pt x="12859" y="1606"/>
                  </a:lnTo>
                  <a:cubicBezTo>
                    <a:pt x="13080" y="1606"/>
                    <a:pt x="13260" y="1786"/>
                    <a:pt x="13260" y="2010"/>
                  </a:cubicBezTo>
                  <a:cubicBezTo>
                    <a:pt x="13260" y="2231"/>
                    <a:pt x="13080" y="2411"/>
                    <a:pt x="12859" y="2411"/>
                  </a:cubicBezTo>
                  <a:lnTo>
                    <a:pt x="3215" y="2411"/>
                  </a:lnTo>
                  <a:cubicBezTo>
                    <a:pt x="2771" y="2411"/>
                    <a:pt x="2413" y="2771"/>
                    <a:pt x="2413" y="3214"/>
                  </a:cubicBezTo>
                  <a:cubicBezTo>
                    <a:pt x="2413" y="3658"/>
                    <a:pt x="2771" y="4019"/>
                    <a:pt x="3215" y="4019"/>
                  </a:cubicBezTo>
                  <a:lnTo>
                    <a:pt x="7233" y="4019"/>
                  </a:lnTo>
                  <a:cubicBezTo>
                    <a:pt x="7454" y="4019"/>
                    <a:pt x="7635" y="4196"/>
                    <a:pt x="7635" y="4420"/>
                  </a:cubicBezTo>
                  <a:cubicBezTo>
                    <a:pt x="7635" y="4641"/>
                    <a:pt x="7454" y="4821"/>
                    <a:pt x="7233" y="4821"/>
                  </a:cubicBezTo>
                  <a:lnTo>
                    <a:pt x="805" y="4821"/>
                  </a:lnTo>
                  <a:cubicBezTo>
                    <a:pt x="361" y="4821"/>
                    <a:pt x="0" y="5182"/>
                    <a:pt x="0" y="5624"/>
                  </a:cubicBezTo>
                  <a:cubicBezTo>
                    <a:pt x="0" y="6068"/>
                    <a:pt x="361" y="6429"/>
                    <a:pt x="805" y="6429"/>
                  </a:cubicBezTo>
                  <a:lnTo>
                    <a:pt x="7233" y="6429"/>
                  </a:lnTo>
                  <a:cubicBezTo>
                    <a:pt x="7454" y="6429"/>
                    <a:pt x="7635" y="6609"/>
                    <a:pt x="7635" y="6830"/>
                  </a:cubicBezTo>
                  <a:cubicBezTo>
                    <a:pt x="7635" y="7051"/>
                    <a:pt x="7454" y="7231"/>
                    <a:pt x="7233" y="7231"/>
                  </a:cubicBezTo>
                  <a:lnTo>
                    <a:pt x="2814" y="7231"/>
                  </a:lnTo>
                  <a:cubicBezTo>
                    <a:pt x="2370" y="7231"/>
                    <a:pt x="2009" y="7592"/>
                    <a:pt x="2009" y="8036"/>
                  </a:cubicBezTo>
                  <a:cubicBezTo>
                    <a:pt x="2009" y="8478"/>
                    <a:pt x="2370" y="8839"/>
                    <a:pt x="2814" y="8839"/>
                  </a:cubicBezTo>
                  <a:lnTo>
                    <a:pt x="7233" y="8839"/>
                  </a:lnTo>
                  <a:cubicBezTo>
                    <a:pt x="7454" y="8839"/>
                    <a:pt x="7635" y="9019"/>
                    <a:pt x="7635" y="9240"/>
                  </a:cubicBezTo>
                  <a:cubicBezTo>
                    <a:pt x="7635" y="9464"/>
                    <a:pt x="7454" y="9644"/>
                    <a:pt x="7233" y="9644"/>
                  </a:cubicBezTo>
                  <a:lnTo>
                    <a:pt x="5626" y="9644"/>
                  </a:lnTo>
                  <a:cubicBezTo>
                    <a:pt x="5623" y="9644"/>
                    <a:pt x="5620" y="9644"/>
                    <a:pt x="5617" y="9644"/>
                  </a:cubicBezTo>
                  <a:cubicBezTo>
                    <a:pt x="5397" y="9644"/>
                    <a:pt x="5186" y="9737"/>
                    <a:pt x="5037" y="9899"/>
                  </a:cubicBezTo>
                  <a:cubicBezTo>
                    <a:pt x="4883" y="10062"/>
                    <a:pt x="4806" y="10283"/>
                    <a:pt x="4823" y="10507"/>
                  </a:cubicBezTo>
                  <a:cubicBezTo>
                    <a:pt x="4880" y="10934"/>
                    <a:pt x="5242" y="11249"/>
                    <a:pt x="5669" y="11249"/>
                  </a:cubicBezTo>
                  <a:cubicBezTo>
                    <a:pt x="5677" y="11249"/>
                    <a:pt x="5685" y="11249"/>
                    <a:pt x="5693" y="11249"/>
                  </a:cubicBezTo>
                  <a:lnTo>
                    <a:pt x="15670" y="11249"/>
                  </a:lnTo>
                  <a:cubicBezTo>
                    <a:pt x="17667" y="11247"/>
                    <a:pt x="19284" y="9629"/>
                    <a:pt x="19286" y="7635"/>
                  </a:cubicBezTo>
                  <a:lnTo>
                    <a:pt x="19286" y="3622"/>
                  </a:lnTo>
                  <a:cubicBezTo>
                    <a:pt x="19294" y="1796"/>
                    <a:pt x="17934" y="256"/>
                    <a:pt x="16122" y="32"/>
                  </a:cubicBezTo>
                  <a:cubicBezTo>
                    <a:pt x="15973" y="15"/>
                    <a:pt x="15821" y="3"/>
                    <a:pt x="15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36"/>
          <p:cNvGrpSpPr/>
          <p:nvPr/>
        </p:nvGrpSpPr>
        <p:grpSpPr>
          <a:xfrm>
            <a:off x="4991798" y="1522470"/>
            <a:ext cx="468897" cy="469273"/>
            <a:chOff x="2253838" y="1835988"/>
            <a:chExt cx="562025" cy="562475"/>
          </a:xfrm>
        </p:grpSpPr>
        <p:sp>
          <p:nvSpPr>
            <p:cNvPr id="411" name="Google Shape;411;p36"/>
            <p:cNvSpPr/>
            <p:nvPr/>
          </p:nvSpPr>
          <p:spPr>
            <a:xfrm>
              <a:off x="2369888" y="1847213"/>
              <a:ext cx="139525" cy="114175"/>
            </a:xfrm>
            <a:custGeom>
              <a:rect b="b" l="l" r="r" t="t"/>
              <a:pathLst>
                <a:path extrusionOk="0" h="4567" w="5581">
                  <a:moveTo>
                    <a:pt x="13" y="0"/>
                  </a:moveTo>
                  <a:cubicBezTo>
                    <a:pt x="8" y="89"/>
                    <a:pt x="1" y="178"/>
                    <a:pt x="1" y="267"/>
                  </a:cubicBezTo>
                  <a:cubicBezTo>
                    <a:pt x="1" y="2639"/>
                    <a:pt x="1253" y="4566"/>
                    <a:pt x="2791" y="4566"/>
                  </a:cubicBezTo>
                  <a:cubicBezTo>
                    <a:pt x="4329" y="4566"/>
                    <a:pt x="5581" y="2639"/>
                    <a:pt x="5581" y="267"/>
                  </a:cubicBezTo>
                  <a:cubicBezTo>
                    <a:pt x="5581" y="178"/>
                    <a:pt x="5573" y="89"/>
                    <a:pt x="5571" y="0"/>
                  </a:cubicBezTo>
                  <a:cubicBezTo>
                    <a:pt x="4877" y="652"/>
                    <a:pt x="3964" y="1012"/>
                    <a:pt x="3018" y="1012"/>
                  </a:cubicBezTo>
                  <a:cubicBezTo>
                    <a:pt x="2942" y="1012"/>
                    <a:pt x="2867" y="1009"/>
                    <a:pt x="2791" y="1005"/>
                  </a:cubicBezTo>
                  <a:cubicBezTo>
                    <a:pt x="2715" y="1009"/>
                    <a:pt x="2640" y="1012"/>
                    <a:pt x="2565" y="1012"/>
                  </a:cubicBezTo>
                  <a:cubicBezTo>
                    <a:pt x="1620" y="1012"/>
                    <a:pt x="705" y="650"/>
                    <a:pt x="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2254263" y="1865963"/>
              <a:ext cx="36050" cy="147425"/>
            </a:xfrm>
            <a:custGeom>
              <a:rect b="b" l="l" r="r" t="t"/>
              <a:pathLst>
                <a:path extrusionOk="0" h="5897" w="1442">
                  <a:moveTo>
                    <a:pt x="1442" y="0"/>
                  </a:moveTo>
                  <a:lnTo>
                    <a:pt x="1442" y="0"/>
                  </a:lnTo>
                  <a:cubicBezTo>
                    <a:pt x="776" y="930"/>
                    <a:pt x="108" y="2634"/>
                    <a:pt x="0" y="5897"/>
                  </a:cubicBezTo>
                  <a:cubicBezTo>
                    <a:pt x="1240" y="4390"/>
                    <a:pt x="1346" y="2136"/>
                    <a:pt x="1435" y="125"/>
                  </a:cubicBezTo>
                  <a:cubicBezTo>
                    <a:pt x="1437" y="82"/>
                    <a:pt x="1440" y="41"/>
                    <a:pt x="1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2474613" y="2087088"/>
              <a:ext cx="281575" cy="40200"/>
            </a:xfrm>
            <a:custGeom>
              <a:rect b="b" l="l" r="r" t="t"/>
              <a:pathLst>
                <a:path extrusionOk="0" h="1608" w="11263">
                  <a:moveTo>
                    <a:pt x="188" y="0"/>
                  </a:moveTo>
                  <a:cubicBezTo>
                    <a:pt x="82" y="8"/>
                    <a:pt x="0" y="99"/>
                    <a:pt x="7" y="205"/>
                  </a:cubicBezTo>
                  <a:lnTo>
                    <a:pt x="7" y="1594"/>
                  </a:lnTo>
                  <a:lnTo>
                    <a:pt x="5633" y="1608"/>
                  </a:lnTo>
                  <a:lnTo>
                    <a:pt x="11256" y="1594"/>
                  </a:lnTo>
                  <a:lnTo>
                    <a:pt x="11256" y="205"/>
                  </a:lnTo>
                  <a:cubicBezTo>
                    <a:pt x="11263" y="99"/>
                    <a:pt x="11181" y="8"/>
                    <a:pt x="11075" y="0"/>
                  </a:cubicBezTo>
                  <a:lnTo>
                    <a:pt x="10052" y="0"/>
                  </a:lnTo>
                  <a:lnTo>
                    <a:pt x="10052" y="402"/>
                  </a:lnTo>
                  <a:cubicBezTo>
                    <a:pt x="10052" y="623"/>
                    <a:pt x="9872" y="803"/>
                    <a:pt x="9648" y="803"/>
                  </a:cubicBezTo>
                  <a:cubicBezTo>
                    <a:pt x="9427" y="803"/>
                    <a:pt x="9247" y="625"/>
                    <a:pt x="9247" y="402"/>
                  </a:cubicBezTo>
                  <a:lnTo>
                    <a:pt x="9247" y="0"/>
                  </a:lnTo>
                  <a:lnTo>
                    <a:pt x="8043" y="0"/>
                  </a:lnTo>
                  <a:lnTo>
                    <a:pt x="8043" y="402"/>
                  </a:lnTo>
                  <a:cubicBezTo>
                    <a:pt x="8043" y="623"/>
                    <a:pt x="7863" y="803"/>
                    <a:pt x="7639" y="803"/>
                  </a:cubicBezTo>
                  <a:cubicBezTo>
                    <a:pt x="7418" y="803"/>
                    <a:pt x="7238" y="625"/>
                    <a:pt x="7238" y="402"/>
                  </a:cubicBezTo>
                  <a:lnTo>
                    <a:pt x="7238" y="0"/>
                  </a:lnTo>
                  <a:lnTo>
                    <a:pt x="6034" y="0"/>
                  </a:lnTo>
                  <a:lnTo>
                    <a:pt x="6034" y="402"/>
                  </a:lnTo>
                  <a:cubicBezTo>
                    <a:pt x="6034" y="623"/>
                    <a:pt x="5854" y="803"/>
                    <a:pt x="5633" y="803"/>
                  </a:cubicBezTo>
                  <a:cubicBezTo>
                    <a:pt x="5412" y="803"/>
                    <a:pt x="5232" y="625"/>
                    <a:pt x="5232" y="402"/>
                  </a:cubicBezTo>
                  <a:lnTo>
                    <a:pt x="5232" y="0"/>
                  </a:lnTo>
                  <a:lnTo>
                    <a:pt x="4025" y="0"/>
                  </a:lnTo>
                  <a:lnTo>
                    <a:pt x="4025" y="402"/>
                  </a:lnTo>
                  <a:cubicBezTo>
                    <a:pt x="4025" y="623"/>
                    <a:pt x="3845" y="803"/>
                    <a:pt x="3624" y="803"/>
                  </a:cubicBezTo>
                  <a:cubicBezTo>
                    <a:pt x="3400" y="803"/>
                    <a:pt x="3223" y="625"/>
                    <a:pt x="3223" y="402"/>
                  </a:cubicBezTo>
                  <a:lnTo>
                    <a:pt x="3223" y="0"/>
                  </a:lnTo>
                  <a:lnTo>
                    <a:pt x="2016" y="0"/>
                  </a:lnTo>
                  <a:lnTo>
                    <a:pt x="2016" y="402"/>
                  </a:lnTo>
                  <a:cubicBezTo>
                    <a:pt x="2016" y="623"/>
                    <a:pt x="1836" y="803"/>
                    <a:pt x="1615" y="803"/>
                  </a:cubicBezTo>
                  <a:cubicBezTo>
                    <a:pt x="1392" y="803"/>
                    <a:pt x="1211" y="625"/>
                    <a:pt x="1211" y="402"/>
                  </a:cubicBezTo>
                  <a:lnTo>
                    <a:pt x="12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2588988" y="1865763"/>
              <a:ext cx="36075" cy="147525"/>
            </a:xfrm>
            <a:custGeom>
              <a:rect b="b" l="l" r="r" t="t"/>
              <a:pathLst>
                <a:path extrusionOk="0" h="5901" w="1443">
                  <a:moveTo>
                    <a:pt x="0" y="1"/>
                  </a:moveTo>
                  <a:cubicBezTo>
                    <a:pt x="0" y="42"/>
                    <a:pt x="3" y="83"/>
                    <a:pt x="5" y="126"/>
                  </a:cubicBezTo>
                  <a:cubicBezTo>
                    <a:pt x="94" y="2067"/>
                    <a:pt x="193" y="4269"/>
                    <a:pt x="1361" y="5797"/>
                  </a:cubicBezTo>
                  <a:cubicBezTo>
                    <a:pt x="1389" y="5833"/>
                    <a:pt x="1416" y="5867"/>
                    <a:pt x="1442" y="5900"/>
                  </a:cubicBezTo>
                  <a:cubicBezTo>
                    <a:pt x="1332" y="2663"/>
                    <a:pt x="666" y="943"/>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a:off x="2415013" y="2284963"/>
              <a:ext cx="176275" cy="113500"/>
            </a:xfrm>
            <a:custGeom>
              <a:rect b="b" l="l" r="r" t="t"/>
              <a:pathLst>
                <a:path extrusionOk="0" h="4540" w="7051">
                  <a:moveTo>
                    <a:pt x="789" y="1"/>
                  </a:moveTo>
                  <a:lnTo>
                    <a:pt x="1" y="2894"/>
                  </a:lnTo>
                  <a:cubicBezTo>
                    <a:pt x="68" y="2980"/>
                    <a:pt x="318" y="3201"/>
                    <a:pt x="1118" y="3312"/>
                  </a:cubicBezTo>
                  <a:cubicBezTo>
                    <a:pt x="998" y="3141"/>
                    <a:pt x="882" y="2966"/>
                    <a:pt x="772" y="2776"/>
                  </a:cubicBezTo>
                  <a:cubicBezTo>
                    <a:pt x="664" y="2586"/>
                    <a:pt x="729" y="2344"/>
                    <a:pt x="918" y="2233"/>
                  </a:cubicBezTo>
                  <a:cubicBezTo>
                    <a:pt x="982" y="2195"/>
                    <a:pt x="1052" y="2177"/>
                    <a:pt x="1121" y="2177"/>
                  </a:cubicBezTo>
                  <a:cubicBezTo>
                    <a:pt x="1257" y="2177"/>
                    <a:pt x="1389" y="2246"/>
                    <a:pt x="1464" y="2370"/>
                  </a:cubicBezTo>
                  <a:cubicBezTo>
                    <a:pt x="1697" y="2776"/>
                    <a:pt x="1973" y="3151"/>
                    <a:pt x="2293" y="3492"/>
                  </a:cubicBezTo>
                  <a:lnTo>
                    <a:pt x="2305" y="3504"/>
                  </a:lnTo>
                  <a:cubicBezTo>
                    <a:pt x="2870" y="4146"/>
                    <a:pt x="3675" y="4521"/>
                    <a:pt x="4525" y="4540"/>
                  </a:cubicBezTo>
                  <a:lnTo>
                    <a:pt x="5455" y="4540"/>
                  </a:lnTo>
                  <a:cubicBezTo>
                    <a:pt x="6255" y="4538"/>
                    <a:pt x="6928" y="3942"/>
                    <a:pt x="7022" y="3149"/>
                  </a:cubicBezTo>
                  <a:lnTo>
                    <a:pt x="7051" y="2932"/>
                  </a:lnTo>
                  <a:lnTo>
                    <a:pt x="4405" y="2932"/>
                  </a:lnTo>
                  <a:cubicBezTo>
                    <a:pt x="2740" y="2932"/>
                    <a:pt x="1531" y="1373"/>
                    <a:pt x="7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p:nvPr/>
          </p:nvSpPr>
          <p:spPr>
            <a:xfrm>
              <a:off x="2639563" y="2284963"/>
              <a:ext cx="176300" cy="113500"/>
            </a:xfrm>
            <a:custGeom>
              <a:rect b="b" l="l" r="r" t="t"/>
              <a:pathLst>
                <a:path extrusionOk="0" h="4540" w="7052">
                  <a:moveTo>
                    <a:pt x="6263" y="1"/>
                  </a:moveTo>
                  <a:cubicBezTo>
                    <a:pt x="5520" y="1373"/>
                    <a:pt x="4312" y="2932"/>
                    <a:pt x="2646" y="2932"/>
                  </a:cubicBezTo>
                  <a:lnTo>
                    <a:pt x="1" y="2932"/>
                  </a:lnTo>
                  <a:lnTo>
                    <a:pt x="27" y="3149"/>
                  </a:lnTo>
                  <a:cubicBezTo>
                    <a:pt x="123" y="3942"/>
                    <a:pt x="796" y="4540"/>
                    <a:pt x="1596" y="4540"/>
                  </a:cubicBezTo>
                  <a:lnTo>
                    <a:pt x="2526" y="4540"/>
                  </a:lnTo>
                  <a:cubicBezTo>
                    <a:pt x="3379" y="4521"/>
                    <a:pt x="4184" y="4143"/>
                    <a:pt x="4747" y="3504"/>
                  </a:cubicBezTo>
                  <a:cubicBezTo>
                    <a:pt x="4751" y="3499"/>
                    <a:pt x="4754" y="3495"/>
                    <a:pt x="4761" y="3490"/>
                  </a:cubicBezTo>
                  <a:cubicBezTo>
                    <a:pt x="5078" y="3149"/>
                    <a:pt x="5357" y="2774"/>
                    <a:pt x="5588" y="2370"/>
                  </a:cubicBezTo>
                  <a:cubicBezTo>
                    <a:pt x="5663" y="2245"/>
                    <a:pt x="5796" y="2176"/>
                    <a:pt x="5933" y="2176"/>
                  </a:cubicBezTo>
                  <a:cubicBezTo>
                    <a:pt x="6002" y="2176"/>
                    <a:pt x="6072" y="2194"/>
                    <a:pt x="6136" y="2231"/>
                  </a:cubicBezTo>
                  <a:cubicBezTo>
                    <a:pt x="6325" y="2344"/>
                    <a:pt x="6390" y="2586"/>
                    <a:pt x="6282" y="2776"/>
                  </a:cubicBezTo>
                  <a:cubicBezTo>
                    <a:pt x="6172" y="2966"/>
                    <a:pt x="6054" y="3141"/>
                    <a:pt x="5936" y="3312"/>
                  </a:cubicBezTo>
                  <a:cubicBezTo>
                    <a:pt x="6734" y="3201"/>
                    <a:pt x="6984" y="2980"/>
                    <a:pt x="7051" y="2894"/>
                  </a:cubicBezTo>
                  <a:lnTo>
                    <a:pt x="62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6"/>
            <p:cNvSpPr/>
            <p:nvPr/>
          </p:nvSpPr>
          <p:spPr>
            <a:xfrm>
              <a:off x="2442713" y="2147038"/>
              <a:ext cx="345450" cy="191175"/>
            </a:xfrm>
            <a:custGeom>
              <a:rect b="b" l="l" r="r" t="t"/>
              <a:pathLst>
                <a:path extrusionOk="0" h="7647" w="13818">
                  <a:moveTo>
                    <a:pt x="1187" y="1"/>
                  </a:moveTo>
                  <a:lnTo>
                    <a:pt x="0" y="4350"/>
                  </a:lnTo>
                  <a:cubicBezTo>
                    <a:pt x="575" y="5638"/>
                    <a:pt x="1721" y="7647"/>
                    <a:pt x="3297" y="7647"/>
                  </a:cubicBezTo>
                  <a:lnTo>
                    <a:pt x="6039" y="7647"/>
                  </a:lnTo>
                  <a:lnTo>
                    <a:pt x="6510" y="3720"/>
                  </a:lnTo>
                  <a:cubicBezTo>
                    <a:pt x="6534" y="3518"/>
                    <a:pt x="6707" y="3365"/>
                    <a:pt x="6909" y="3365"/>
                  </a:cubicBezTo>
                  <a:cubicBezTo>
                    <a:pt x="7113" y="3365"/>
                    <a:pt x="7284" y="3518"/>
                    <a:pt x="7308" y="3720"/>
                  </a:cubicBezTo>
                  <a:lnTo>
                    <a:pt x="7779" y="7647"/>
                  </a:lnTo>
                  <a:lnTo>
                    <a:pt x="10520" y="7647"/>
                  </a:lnTo>
                  <a:cubicBezTo>
                    <a:pt x="12097" y="7647"/>
                    <a:pt x="13243" y="5638"/>
                    <a:pt x="13817" y="4350"/>
                  </a:cubicBezTo>
                  <a:lnTo>
                    <a:pt x="12630" y="1"/>
                  </a:lnTo>
                  <a:lnTo>
                    <a:pt x="6909" y="13"/>
                  </a:lnTo>
                  <a:lnTo>
                    <a:pt x="118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2253838" y="1835988"/>
              <a:ext cx="371650" cy="401800"/>
            </a:xfrm>
            <a:custGeom>
              <a:rect b="b" l="l" r="r" t="t"/>
              <a:pathLst>
                <a:path extrusionOk="0" h="16072" w="14866">
                  <a:moveTo>
                    <a:pt x="12054" y="6027"/>
                  </a:moveTo>
                  <a:cubicBezTo>
                    <a:pt x="12275" y="6027"/>
                    <a:pt x="12455" y="6207"/>
                    <a:pt x="12455" y="6428"/>
                  </a:cubicBezTo>
                  <a:cubicBezTo>
                    <a:pt x="12455" y="6651"/>
                    <a:pt x="12275" y="6829"/>
                    <a:pt x="12054" y="6829"/>
                  </a:cubicBezTo>
                  <a:lnTo>
                    <a:pt x="10446" y="6829"/>
                  </a:lnTo>
                  <a:cubicBezTo>
                    <a:pt x="10225" y="6829"/>
                    <a:pt x="10045" y="6651"/>
                    <a:pt x="10045" y="6428"/>
                  </a:cubicBezTo>
                  <a:cubicBezTo>
                    <a:pt x="10045" y="6207"/>
                    <a:pt x="10225" y="6027"/>
                    <a:pt x="10446" y="6027"/>
                  </a:cubicBezTo>
                  <a:close/>
                  <a:moveTo>
                    <a:pt x="1204" y="13257"/>
                  </a:moveTo>
                  <a:cubicBezTo>
                    <a:pt x="1428" y="13257"/>
                    <a:pt x="1608" y="13437"/>
                    <a:pt x="1608" y="13661"/>
                  </a:cubicBezTo>
                  <a:lnTo>
                    <a:pt x="1608" y="14463"/>
                  </a:lnTo>
                  <a:lnTo>
                    <a:pt x="3216" y="14463"/>
                  </a:lnTo>
                  <a:cubicBezTo>
                    <a:pt x="3437" y="14463"/>
                    <a:pt x="3617" y="14644"/>
                    <a:pt x="3617" y="14865"/>
                  </a:cubicBezTo>
                  <a:cubicBezTo>
                    <a:pt x="3617" y="15088"/>
                    <a:pt x="3437" y="15268"/>
                    <a:pt x="3216" y="15268"/>
                  </a:cubicBezTo>
                  <a:lnTo>
                    <a:pt x="1204" y="15268"/>
                  </a:lnTo>
                  <a:cubicBezTo>
                    <a:pt x="983" y="15268"/>
                    <a:pt x="803" y="15088"/>
                    <a:pt x="803" y="14865"/>
                  </a:cubicBezTo>
                  <a:lnTo>
                    <a:pt x="803" y="13661"/>
                  </a:lnTo>
                  <a:cubicBezTo>
                    <a:pt x="803" y="13437"/>
                    <a:pt x="983" y="13257"/>
                    <a:pt x="1204" y="13257"/>
                  </a:cubicBezTo>
                  <a:close/>
                  <a:moveTo>
                    <a:pt x="3036" y="0"/>
                  </a:moveTo>
                  <a:cubicBezTo>
                    <a:pt x="2636" y="0"/>
                    <a:pt x="2307" y="314"/>
                    <a:pt x="2286" y="714"/>
                  </a:cubicBezTo>
                  <a:cubicBezTo>
                    <a:pt x="2274" y="923"/>
                    <a:pt x="2264" y="1139"/>
                    <a:pt x="2254" y="1360"/>
                  </a:cubicBezTo>
                  <a:cubicBezTo>
                    <a:pt x="2156" y="3568"/>
                    <a:pt x="2031" y="6320"/>
                    <a:pt x="217" y="8057"/>
                  </a:cubicBezTo>
                  <a:lnTo>
                    <a:pt x="0" y="8230"/>
                  </a:lnTo>
                  <a:lnTo>
                    <a:pt x="0" y="15307"/>
                  </a:lnTo>
                  <a:cubicBezTo>
                    <a:pt x="0" y="15727"/>
                    <a:pt x="342" y="16069"/>
                    <a:pt x="762" y="16071"/>
                  </a:cubicBezTo>
                  <a:lnTo>
                    <a:pt x="6919" y="16071"/>
                  </a:lnTo>
                  <a:lnTo>
                    <a:pt x="8036" y="11986"/>
                  </a:lnTo>
                  <a:lnTo>
                    <a:pt x="8036" y="10249"/>
                  </a:lnTo>
                  <a:cubicBezTo>
                    <a:pt x="8029" y="9698"/>
                    <a:pt x="8468" y="9247"/>
                    <a:pt x="9019" y="9239"/>
                  </a:cubicBezTo>
                  <a:lnTo>
                    <a:pt x="14865" y="9239"/>
                  </a:lnTo>
                  <a:lnTo>
                    <a:pt x="14865" y="8230"/>
                  </a:lnTo>
                  <a:cubicBezTo>
                    <a:pt x="14584" y="8016"/>
                    <a:pt x="14336" y="7762"/>
                    <a:pt x="14130" y="7476"/>
                  </a:cubicBezTo>
                  <a:cubicBezTo>
                    <a:pt x="12808" y="5748"/>
                    <a:pt x="12698" y="3311"/>
                    <a:pt x="12611" y="1353"/>
                  </a:cubicBezTo>
                  <a:cubicBezTo>
                    <a:pt x="12602" y="1137"/>
                    <a:pt x="12592" y="928"/>
                    <a:pt x="12580" y="723"/>
                  </a:cubicBezTo>
                  <a:cubicBezTo>
                    <a:pt x="12568" y="481"/>
                    <a:pt x="12441" y="257"/>
                    <a:pt x="12239" y="123"/>
                  </a:cubicBezTo>
                  <a:lnTo>
                    <a:pt x="12215" y="108"/>
                  </a:lnTo>
                  <a:cubicBezTo>
                    <a:pt x="12097" y="38"/>
                    <a:pt x="11962" y="2"/>
                    <a:pt x="11825" y="0"/>
                  </a:cubicBezTo>
                  <a:lnTo>
                    <a:pt x="11419" y="0"/>
                  </a:lnTo>
                  <a:cubicBezTo>
                    <a:pt x="11311" y="0"/>
                    <a:pt x="11205" y="43"/>
                    <a:pt x="11128" y="120"/>
                  </a:cubicBezTo>
                  <a:cubicBezTo>
                    <a:pt x="11054" y="199"/>
                    <a:pt x="11013" y="305"/>
                    <a:pt x="11018" y="413"/>
                  </a:cubicBezTo>
                  <a:cubicBezTo>
                    <a:pt x="11023" y="514"/>
                    <a:pt x="11025" y="615"/>
                    <a:pt x="11025" y="716"/>
                  </a:cubicBezTo>
                  <a:cubicBezTo>
                    <a:pt x="11025" y="3530"/>
                    <a:pt x="9413" y="5820"/>
                    <a:pt x="7430" y="5820"/>
                  </a:cubicBezTo>
                  <a:cubicBezTo>
                    <a:pt x="5450" y="5820"/>
                    <a:pt x="3838" y="3530"/>
                    <a:pt x="3838" y="716"/>
                  </a:cubicBezTo>
                  <a:cubicBezTo>
                    <a:pt x="3838" y="615"/>
                    <a:pt x="3840" y="517"/>
                    <a:pt x="3845" y="413"/>
                  </a:cubicBezTo>
                  <a:cubicBezTo>
                    <a:pt x="3850" y="305"/>
                    <a:pt x="3809" y="199"/>
                    <a:pt x="3732" y="120"/>
                  </a:cubicBezTo>
                  <a:cubicBezTo>
                    <a:pt x="3658" y="43"/>
                    <a:pt x="3552" y="0"/>
                    <a:pt x="3444" y="0"/>
                  </a:cubicBezTo>
                  <a:lnTo>
                    <a:pt x="3040" y="0"/>
                  </a:lnTo>
                  <a:cubicBezTo>
                    <a:pt x="3039" y="0"/>
                    <a:pt x="3037" y="0"/>
                    <a:pt x="30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36"/>
          <p:cNvGrpSpPr/>
          <p:nvPr/>
        </p:nvGrpSpPr>
        <p:grpSpPr>
          <a:xfrm>
            <a:off x="1533843" y="3031110"/>
            <a:ext cx="471192" cy="469294"/>
            <a:chOff x="1322213" y="4244088"/>
            <a:chExt cx="564775" cy="562500"/>
          </a:xfrm>
        </p:grpSpPr>
        <p:sp>
          <p:nvSpPr>
            <p:cNvPr id="420" name="Google Shape;420;p36"/>
            <p:cNvSpPr/>
            <p:nvPr/>
          </p:nvSpPr>
          <p:spPr>
            <a:xfrm>
              <a:off x="1464938" y="4314388"/>
              <a:ext cx="126600" cy="104675"/>
            </a:xfrm>
            <a:custGeom>
              <a:rect b="b" l="l" r="r" t="t"/>
              <a:pathLst>
                <a:path extrusionOk="0" h="4187" w="5064">
                  <a:moveTo>
                    <a:pt x="2704" y="0"/>
                  </a:moveTo>
                  <a:cubicBezTo>
                    <a:pt x="1202" y="899"/>
                    <a:pt x="203" y="2447"/>
                    <a:pt x="1" y="4186"/>
                  </a:cubicBezTo>
                  <a:cubicBezTo>
                    <a:pt x="1298" y="3643"/>
                    <a:pt x="2666" y="3288"/>
                    <a:pt x="4064" y="3134"/>
                  </a:cubicBezTo>
                  <a:cubicBezTo>
                    <a:pt x="4391" y="3095"/>
                    <a:pt x="4727" y="3069"/>
                    <a:pt x="5064" y="3043"/>
                  </a:cubicBezTo>
                  <a:cubicBezTo>
                    <a:pt x="4715" y="1755"/>
                    <a:pt x="3865" y="659"/>
                    <a:pt x="27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1464288" y="4410313"/>
              <a:ext cx="130250" cy="118675"/>
            </a:xfrm>
            <a:custGeom>
              <a:rect b="b" l="l" r="r" t="t"/>
              <a:pathLst>
                <a:path extrusionOk="0" h="4747" w="5210">
                  <a:moveTo>
                    <a:pt x="5203" y="1"/>
                  </a:moveTo>
                  <a:cubicBezTo>
                    <a:pt x="4862" y="27"/>
                    <a:pt x="4520" y="54"/>
                    <a:pt x="4191" y="95"/>
                  </a:cubicBezTo>
                  <a:cubicBezTo>
                    <a:pt x="2740" y="248"/>
                    <a:pt x="1324" y="638"/>
                    <a:pt x="0" y="1250"/>
                  </a:cubicBezTo>
                  <a:cubicBezTo>
                    <a:pt x="60" y="2548"/>
                    <a:pt x="570" y="3783"/>
                    <a:pt x="1442" y="4747"/>
                  </a:cubicBezTo>
                  <a:cubicBezTo>
                    <a:pt x="3706" y="3966"/>
                    <a:pt x="5210" y="2149"/>
                    <a:pt x="5210" y="155"/>
                  </a:cubicBezTo>
                  <a:cubicBezTo>
                    <a:pt x="5210" y="102"/>
                    <a:pt x="5205" y="51"/>
                    <a:pt x="52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1553563" y="4294313"/>
              <a:ext cx="84850" cy="94950"/>
            </a:xfrm>
            <a:custGeom>
              <a:rect b="b" l="l" r="r" t="t"/>
              <a:pathLst>
                <a:path extrusionOk="0" h="3798" w="3394">
                  <a:moveTo>
                    <a:pt x="2040" y="1"/>
                  </a:moveTo>
                  <a:cubicBezTo>
                    <a:pt x="1343" y="1"/>
                    <a:pt x="651" y="133"/>
                    <a:pt x="0" y="388"/>
                  </a:cubicBezTo>
                  <a:cubicBezTo>
                    <a:pt x="1182" y="1188"/>
                    <a:pt x="2014" y="2406"/>
                    <a:pt x="2326" y="3797"/>
                  </a:cubicBezTo>
                  <a:cubicBezTo>
                    <a:pt x="2631" y="3785"/>
                    <a:pt x="2934" y="3769"/>
                    <a:pt x="3244" y="3769"/>
                  </a:cubicBezTo>
                  <a:lnTo>
                    <a:pt x="3287" y="3769"/>
                  </a:lnTo>
                  <a:cubicBezTo>
                    <a:pt x="3321" y="3769"/>
                    <a:pt x="3357" y="3771"/>
                    <a:pt x="3393" y="3771"/>
                  </a:cubicBezTo>
                  <a:cubicBezTo>
                    <a:pt x="3198" y="2079"/>
                    <a:pt x="2764" y="671"/>
                    <a:pt x="2220" y="10"/>
                  </a:cubicBezTo>
                  <a:cubicBezTo>
                    <a:pt x="2160" y="8"/>
                    <a:pt x="2103" y="1"/>
                    <a:pt x="20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p:nvPr/>
          </p:nvSpPr>
          <p:spPr>
            <a:xfrm>
              <a:off x="1634763" y="4297613"/>
              <a:ext cx="62400" cy="92725"/>
            </a:xfrm>
            <a:custGeom>
              <a:rect b="b" l="l" r="r" t="t"/>
              <a:pathLst>
                <a:path extrusionOk="0" h="3709" w="2496">
                  <a:moveTo>
                    <a:pt x="1" y="1"/>
                  </a:moveTo>
                  <a:lnTo>
                    <a:pt x="1" y="1"/>
                  </a:lnTo>
                  <a:cubicBezTo>
                    <a:pt x="530" y="1157"/>
                    <a:pt x="854" y="2397"/>
                    <a:pt x="955" y="3663"/>
                  </a:cubicBezTo>
                  <a:cubicBezTo>
                    <a:pt x="1222" y="3673"/>
                    <a:pt x="1484" y="3687"/>
                    <a:pt x="1748" y="3709"/>
                  </a:cubicBezTo>
                  <a:cubicBezTo>
                    <a:pt x="1815" y="2851"/>
                    <a:pt x="2070" y="2017"/>
                    <a:pt x="2495" y="1270"/>
                  </a:cubicBezTo>
                  <a:cubicBezTo>
                    <a:pt x="1784" y="643"/>
                    <a:pt x="926" y="20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p:nvPr/>
          </p:nvSpPr>
          <p:spPr>
            <a:xfrm>
              <a:off x="1322213" y="4274363"/>
              <a:ext cx="97700" cy="249525"/>
            </a:xfrm>
            <a:custGeom>
              <a:rect b="b" l="l" r="r" t="t"/>
              <a:pathLst>
                <a:path extrusionOk="0" h="9981" w="3908">
                  <a:moveTo>
                    <a:pt x="2580" y="0"/>
                  </a:moveTo>
                  <a:cubicBezTo>
                    <a:pt x="2134" y="0"/>
                    <a:pt x="1692" y="108"/>
                    <a:pt x="1291" y="318"/>
                  </a:cubicBezTo>
                  <a:cubicBezTo>
                    <a:pt x="236" y="924"/>
                    <a:pt x="82" y="2474"/>
                    <a:pt x="60" y="2776"/>
                  </a:cubicBezTo>
                  <a:cubicBezTo>
                    <a:pt x="0" y="4055"/>
                    <a:pt x="250" y="5331"/>
                    <a:pt x="786" y="6491"/>
                  </a:cubicBezTo>
                  <a:cubicBezTo>
                    <a:pt x="1291" y="7640"/>
                    <a:pt x="2069" y="8647"/>
                    <a:pt x="3054" y="9425"/>
                  </a:cubicBezTo>
                  <a:cubicBezTo>
                    <a:pt x="3324" y="9632"/>
                    <a:pt x="3610" y="9817"/>
                    <a:pt x="3908" y="9980"/>
                  </a:cubicBezTo>
                  <a:cubicBezTo>
                    <a:pt x="3737" y="9584"/>
                    <a:pt x="3600" y="9171"/>
                    <a:pt x="3497" y="8750"/>
                  </a:cubicBezTo>
                  <a:cubicBezTo>
                    <a:pt x="2641" y="8058"/>
                    <a:pt x="1964" y="7169"/>
                    <a:pt x="1519" y="6162"/>
                  </a:cubicBezTo>
                  <a:cubicBezTo>
                    <a:pt x="1038" y="5119"/>
                    <a:pt x="813" y="3978"/>
                    <a:pt x="863" y="2832"/>
                  </a:cubicBezTo>
                  <a:cubicBezTo>
                    <a:pt x="911" y="2135"/>
                    <a:pt x="1187" y="1303"/>
                    <a:pt x="1692" y="1015"/>
                  </a:cubicBezTo>
                  <a:cubicBezTo>
                    <a:pt x="1974" y="876"/>
                    <a:pt x="2282" y="805"/>
                    <a:pt x="2591" y="805"/>
                  </a:cubicBezTo>
                  <a:cubicBezTo>
                    <a:pt x="2816" y="805"/>
                    <a:pt x="3042" y="843"/>
                    <a:pt x="3259" y="919"/>
                  </a:cubicBezTo>
                  <a:lnTo>
                    <a:pt x="3259" y="85"/>
                  </a:lnTo>
                  <a:cubicBezTo>
                    <a:pt x="3035" y="28"/>
                    <a:pt x="2807" y="0"/>
                    <a:pt x="25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a:off x="1516488" y="4408638"/>
              <a:ext cx="124800" cy="166925"/>
            </a:xfrm>
            <a:custGeom>
              <a:rect b="b" l="l" r="r" t="t"/>
              <a:pathLst>
                <a:path extrusionOk="0" h="6677" w="4992">
                  <a:moveTo>
                    <a:pt x="4605" y="1"/>
                  </a:moveTo>
                  <a:cubicBezTo>
                    <a:pt x="4502" y="1"/>
                    <a:pt x="4445" y="5"/>
                    <a:pt x="3915" y="25"/>
                  </a:cubicBezTo>
                  <a:cubicBezTo>
                    <a:pt x="3917" y="90"/>
                    <a:pt x="3925" y="154"/>
                    <a:pt x="3925" y="222"/>
                  </a:cubicBezTo>
                  <a:cubicBezTo>
                    <a:pt x="3925" y="2444"/>
                    <a:pt x="2372" y="4468"/>
                    <a:pt x="1" y="5431"/>
                  </a:cubicBezTo>
                  <a:cubicBezTo>
                    <a:pt x="995" y="6236"/>
                    <a:pt x="2236" y="6676"/>
                    <a:pt x="3513" y="6676"/>
                  </a:cubicBezTo>
                  <a:cubicBezTo>
                    <a:pt x="3516" y="6676"/>
                    <a:pt x="3520" y="6676"/>
                    <a:pt x="3523" y="6676"/>
                  </a:cubicBezTo>
                  <a:cubicBezTo>
                    <a:pt x="3691" y="6676"/>
                    <a:pt x="3855" y="6666"/>
                    <a:pt x="4018" y="6652"/>
                  </a:cubicBezTo>
                  <a:cubicBezTo>
                    <a:pt x="4047" y="6597"/>
                    <a:pt x="4078" y="6544"/>
                    <a:pt x="4107" y="6484"/>
                  </a:cubicBezTo>
                  <a:cubicBezTo>
                    <a:pt x="4662" y="5294"/>
                    <a:pt x="4991" y="3353"/>
                    <a:pt x="4991" y="1296"/>
                  </a:cubicBezTo>
                  <a:cubicBezTo>
                    <a:pt x="4991" y="851"/>
                    <a:pt x="4972" y="421"/>
                    <a:pt x="4943" y="3"/>
                  </a:cubicBezTo>
                  <a:cubicBezTo>
                    <a:pt x="4743" y="2"/>
                    <a:pt x="4666" y="1"/>
                    <a:pt x="46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
            <p:cNvSpPr/>
            <p:nvPr/>
          </p:nvSpPr>
          <p:spPr>
            <a:xfrm>
              <a:off x="1433838" y="4696088"/>
              <a:ext cx="341525" cy="110500"/>
            </a:xfrm>
            <a:custGeom>
              <a:rect b="b" l="l" r="r" t="t"/>
              <a:pathLst>
                <a:path extrusionOk="0" h="4420" w="13661">
                  <a:moveTo>
                    <a:pt x="3274" y="1"/>
                  </a:moveTo>
                  <a:cubicBezTo>
                    <a:pt x="2931" y="1"/>
                    <a:pt x="2628" y="221"/>
                    <a:pt x="2521" y="546"/>
                  </a:cubicBezTo>
                  <a:lnTo>
                    <a:pt x="2165" y="1606"/>
                  </a:lnTo>
                  <a:lnTo>
                    <a:pt x="3616" y="1606"/>
                  </a:lnTo>
                  <a:cubicBezTo>
                    <a:pt x="3838" y="1606"/>
                    <a:pt x="4018" y="1786"/>
                    <a:pt x="4018" y="2010"/>
                  </a:cubicBezTo>
                  <a:cubicBezTo>
                    <a:pt x="4018" y="2231"/>
                    <a:pt x="3838" y="2411"/>
                    <a:pt x="3616" y="2411"/>
                  </a:cubicBezTo>
                  <a:lnTo>
                    <a:pt x="401" y="2411"/>
                  </a:lnTo>
                  <a:cubicBezTo>
                    <a:pt x="180" y="2411"/>
                    <a:pt x="0" y="2591"/>
                    <a:pt x="0" y="2812"/>
                  </a:cubicBezTo>
                  <a:lnTo>
                    <a:pt x="0" y="4018"/>
                  </a:lnTo>
                  <a:cubicBezTo>
                    <a:pt x="0" y="4240"/>
                    <a:pt x="180" y="4420"/>
                    <a:pt x="401" y="4420"/>
                  </a:cubicBezTo>
                  <a:lnTo>
                    <a:pt x="13257" y="4420"/>
                  </a:lnTo>
                  <a:cubicBezTo>
                    <a:pt x="13481" y="4420"/>
                    <a:pt x="13661" y="4240"/>
                    <a:pt x="13661" y="4018"/>
                  </a:cubicBezTo>
                  <a:lnTo>
                    <a:pt x="13661" y="2812"/>
                  </a:lnTo>
                  <a:cubicBezTo>
                    <a:pt x="13661" y="2591"/>
                    <a:pt x="13481" y="2411"/>
                    <a:pt x="13257" y="2411"/>
                  </a:cubicBezTo>
                  <a:lnTo>
                    <a:pt x="6027" y="2411"/>
                  </a:lnTo>
                  <a:cubicBezTo>
                    <a:pt x="5803" y="2411"/>
                    <a:pt x="5625" y="2231"/>
                    <a:pt x="5625" y="2010"/>
                  </a:cubicBezTo>
                  <a:cubicBezTo>
                    <a:pt x="5625" y="1786"/>
                    <a:pt x="5803" y="1606"/>
                    <a:pt x="6027" y="1606"/>
                  </a:cubicBezTo>
                  <a:lnTo>
                    <a:pt x="11496" y="1606"/>
                  </a:lnTo>
                  <a:lnTo>
                    <a:pt x="11143" y="549"/>
                  </a:lnTo>
                  <a:cubicBezTo>
                    <a:pt x="11035" y="221"/>
                    <a:pt x="10730" y="1"/>
                    <a:pt x="10389" y="1"/>
                  </a:cubicBezTo>
                  <a:cubicBezTo>
                    <a:pt x="10387" y="1"/>
                    <a:pt x="10385" y="1"/>
                    <a:pt x="10383" y="1"/>
                  </a:cubicBezTo>
                  <a:lnTo>
                    <a:pt x="3280" y="1"/>
                  </a:lnTo>
                  <a:cubicBezTo>
                    <a:pt x="3278" y="1"/>
                    <a:pt x="3276" y="1"/>
                    <a:pt x="32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6"/>
            <p:cNvSpPr/>
            <p:nvPr/>
          </p:nvSpPr>
          <p:spPr>
            <a:xfrm>
              <a:off x="1789288" y="4274363"/>
              <a:ext cx="97700" cy="249525"/>
            </a:xfrm>
            <a:custGeom>
              <a:rect b="b" l="l" r="r" t="t"/>
              <a:pathLst>
                <a:path extrusionOk="0" h="9981" w="3908">
                  <a:moveTo>
                    <a:pt x="1327" y="0"/>
                  </a:moveTo>
                  <a:cubicBezTo>
                    <a:pt x="1099" y="0"/>
                    <a:pt x="871" y="28"/>
                    <a:pt x="647" y="85"/>
                  </a:cubicBezTo>
                  <a:lnTo>
                    <a:pt x="647" y="919"/>
                  </a:lnTo>
                  <a:cubicBezTo>
                    <a:pt x="864" y="843"/>
                    <a:pt x="1090" y="806"/>
                    <a:pt x="1315" y="806"/>
                  </a:cubicBezTo>
                  <a:cubicBezTo>
                    <a:pt x="1625" y="806"/>
                    <a:pt x="1934" y="877"/>
                    <a:pt x="2218" y="1017"/>
                  </a:cubicBezTo>
                  <a:cubicBezTo>
                    <a:pt x="2720" y="1303"/>
                    <a:pt x="2997" y="2135"/>
                    <a:pt x="3045" y="2832"/>
                  </a:cubicBezTo>
                  <a:cubicBezTo>
                    <a:pt x="3093" y="3978"/>
                    <a:pt x="2869" y="5122"/>
                    <a:pt x="2389" y="6162"/>
                  </a:cubicBezTo>
                  <a:cubicBezTo>
                    <a:pt x="1944" y="7169"/>
                    <a:pt x="1267" y="8056"/>
                    <a:pt x="411" y="8750"/>
                  </a:cubicBezTo>
                  <a:cubicBezTo>
                    <a:pt x="308" y="9171"/>
                    <a:pt x="171" y="9582"/>
                    <a:pt x="0" y="9980"/>
                  </a:cubicBezTo>
                  <a:cubicBezTo>
                    <a:pt x="298" y="9817"/>
                    <a:pt x="582" y="9632"/>
                    <a:pt x="851" y="9425"/>
                  </a:cubicBezTo>
                  <a:cubicBezTo>
                    <a:pt x="1836" y="8647"/>
                    <a:pt x="2615" y="7640"/>
                    <a:pt x="3122" y="6491"/>
                  </a:cubicBezTo>
                  <a:cubicBezTo>
                    <a:pt x="3658" y="5331"/>
                    <a:pt x="3908" y="4057"/>
                    <a:pt x="3847" y="2779"/>
                  </a:cubicBezTo>
                  <a:cubicBezTo>
                    <a:pt x="3826" y="2474"/>
                    <a:pt x="3672" y="924"/>
                    <a:pt x="2617" y="318"/>
                  </a:cubicBezTo>
                  <a:cubicBezTo>
                    <a:pt x="2216" y="108"/>
                    <a:pt x="1773" y="0"/>
                    <a:pt x="13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
            <p:cNvSpPr/>
            <p:nvPr/>
          </p:nvSpPr>
          <p:spPr>
            <a:xfrm>
              <a:off x="1423663" y="4244088"/>
              <a:ext cx="361800" cy="431900"/>
            </a:xfrm>
            <a:custGeom>
              <a:rect b="b" l="l" r="r" t="t"/>
              <a:pathLst>
                <a:path extrusionOk="0" h="17276" w="14472">
                  <a:moveTo>
                    <a:pt x="2015" y="804"/>
                  </a:moveTo>
                  <a:cubicBezTo>
                    <a:pt x="2236" y="804"/>
                    <a:pt x="2416" y="984"/>
                    <a:pt x="2416" y="1205"/>
                  </a:cubicBezTo>
                  <a:cubicBezTo>
                    <a:pt x="2416" y="1428"/>
                    <a:pt x="2236" y="1608"/>
                    <a:pt x="2015" y="1608"/>
                  </a:cubicBezTo>
                  <a:lnTo>
                    <a:pt x="1611" y="1608"/>
                  </a:lnTo>
                  <a:lnTo>
                    <a:pt x="1611" y="2010"/>
                  </a:lnTo>
                  <a:cubicBezTo>
                    <a:pt x="1611" y="2231"/>
                    <a:pt x="1433" y="2411"/>
                    <a:pt x="1210" y="2411"/>
                  </a:cubicBezTo>
                  <a:cubicBezTo>
                    <a:pt x="989" y="2411"/>
                    <a:pt x="808" y="2231"/>
                    <a:pt x="808" y="2010"/>
                  </a:cubicBezTo>
                  <a:lnTo>
                    <a:pt x="808" y="1205"/>
                  </a:lnTo>
                  <a:cubicBezTo>
                    <a:pt x="808" y="984"/>
                    <a:pt x="989" y="804"/>
                    <a:pt x="1210" y="804"/>
                  </a:cubicBezTo>
                  <a:close/>
                  <a:moveTo>
                    <a:pt x="7236" y="1205"/>
                  </a:moveTo>
                  <a:cubicBezTo>
                    <a:pt x="10788" y="1205"/>
                    <a:pt x="13664" y="4084"/>
                    <a:pt x="13664" y="7635"/>
                  </a:cubicBezTo>
                  <a:cubicBezTo>
                    <a:pt x="13662" y="11182"/>
                    <a:pt x="10785" y="14058"/>
                    <a:pt x="7236" y="14063"/>
                  </a:cubicBezTo>
                  <a:cubicBezTo>
                    <a:pt x="3687" y="14063"/>
                    <a:pt x="808" y="11184"/>
                    <a:pt x="808" y="7635"/>
                  </a:cubicBezTo>
                  <a:cubicBezTo>
                    <a:pt x="808" y="4084"/>
                    <a:pt x="3687" y="1205"/>
                    <a:pt x="7236" y="1205"/>
                  </a:cubicBezTo>
                  <a:close/>
                  <a:moveTo>
                    <a:pt x="407" y="1"/>
                  </a:moveTo>
                  <a:cubicBezTo>
                    <a:pt x="184" y="1"/>
                    <a:pt x="6" y="181"/>
                    <a:pt x="6" y="402"/>
                  </a:cubicBezTo>
                  <a:lnTo>
                    <a:pt x="6" y="8036"/>
                  </a:lnTo>
                  <a:cubicBezTo>
                    <a:pt x="1" y="10951"/>
                    <a:pt x="1753" y="13585"/>
                    <a:pt x="4446" y="14705"/>
                  </a:cubicBezTo>
                  <a:cubicBezTo>
                    <a:pt x="5518" y="15142"/>
                    <a:pt x="6270" y="16127"/>
                    <a:pt x="6407" y="17276"/>
                  </a:cubicBezTo>
                  <a:lnTo>
                    <a:pt x="8068" y="17276"/>
                  </a:lnTo>
                  <a:cubicBezTo>
                    <a:pt x="8205" y="16127"/>
                    <a:pt x="8957" y="15142"/>
                    <a:pt x="10028" y="14705"/>
                  </a:cubicBezTo>
                  <a:cubicBezTo>
                    <a:pt x="12720" y="13582"/>
                    <a:pt x="14472" y="10951"/>
                    <a:pt x="14469" y="8036"/>
                  </a:cubicBezTo>
                  <a:lnTo>
                    <a:pt x="14469" y="402"/>
                  </a:lnTo>
                  <a:cubicBezTo>
                    <a:pt x="14469" y="181"/>
                    <a:pt x="14289" y="1"/>
                    <a:pt x="140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6"/>
            <p:cNvSpPr/>
            <p:nvPr/>
          </p:nvSpPr>
          <p:spPr>
            <a:xfrm>
              <a:off x="1698463" y="4344313"/>
              <a:ext cx="41875" cy="54450"/>
            </a:xfrm>
            <a:custGeom>
              <a:rect b="b" l="l" r="r" t="t"/>
              <a:pathLst>
                <a:path extrusionOk="0" h="2178" w="1675">
                  <a:moveTo>
                    <a:pt x="538" y="0"/>
                  </a:moveTo>
                  <a:cubicBezTo>
                    <a:pt x="240" y="596"/>
                    <a:pt x="58" y="1245"/>
                    <a:pt x="0" y="1910"/>
                  </a:cubicBezTo>
                  <a:cubicBezTo>
                    <a:pt x="41" y="1915"/>
                    <a:pt x="84" y="1915"/>
                    <a:pt x="125" y="1920"/>
                  </a:cubicBezTo>
                  <a:cubicBezTo>
                    <a:pt x="661" y="1985"/>
                    <a:pt x="1175" y="2074"/>
                    <a:pt x="1675" y="2177"/>
                  </a:cubicBezTo>
                  <a:cubicBezTo>
                    <a:pt x="1461" y="1377"/>
                    <a:pt x="1072" y="632"/>
                    <a:pt x="5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a:off x="1640913" y="4409313"/>
              <a:ext cx="80875" cy="161300"/>
            </a:xfrm>
            <a:custGeom>
              <a:rect b="b" l="l" r="r" t="t"/>
              <a:pathLst>
                <a:path extrusionOk="0" h="6452" w="3235">
                  <a:moveTo>
                    <a:pt x="779" y="0"/>
                  </a:moveTo>
                  <a:cubicBezTo>
                    <a:pt x="805" y="401"/>
                    <a:pt x="817" y="829"/>
                    <a:pt x="817" y="1269"/>
                  </a:cubicBezTo>
                  <a:cubicBezTo>
                    <a:pt x="858" y="3030"/>
                    <a:pt x="582" y="4787"/>
                    <a:pt x="0" y="6452"/>
                  </a:cubicBezTo>
                  <a:cubicBezTo>
                    <a:pt x="1324" y="6094"/>
                    <a:pt x="2475" y="5267"/>
                    <a:pt x="3234" y="4124"/>
                  </a:cubicBezTo>
                  <a:cubicBezTo>
                    <a:pt x="2192" y="3395"/>
                    <a:pt x="1507" y="1834"/>
                    <a:pt x="1473" y="43"/>
                  </a:cubicBezTo>
                  <a:cubicBezTo>
                    <a:pt x="1242" y="26"/>
                    <a:pt x="1012" y="10"/>
                    <a:pt x="7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
            <p:cNvSpPr/>
            <p:nvPr/>
          </p:nvSpPr>
          <p:spPr>
            <a:xfrm>
              <a:off x="1697863" y="4412188"/>
              <a:ext cx="47350" cy="82675"/>
            </a:xfrm>
            <a:custGeom>
              <a:rect b="b" l="l" r="r" t="t"/>
              <a:pathLst>
                <a:path extrusionOk="0" h="3307" w="1894">
                  <a:moveTo>
                    <a:pt x="0" y="0"/>
                  </a:moveTo>
                  <a:lnTo>
                    <a:pt x="0" y="0"/>
                  </a:lnTo>
                  <a:cubicBezTo>
                    <a:pt x="46" y="1442"/>
                    <a:pt x="574" y="2718"/>
                    <a:pt x="1350" y="3307"/>
                  </a:cubicBezTo>
                  <a:cubicBezTo>
                    <a:pt x="1706" y="2557"/>
                    <a:pt x="1894" y="1740"/>
                    <a:pt x="1894" y="911"/>
                  </a:cubicBezTo>
                  <a:cubicBezTo>
                    <a:pt x="1894" y="712"/>
                    <a:pt x="1884" y="515"/>
                    <a:pt x="1862" y="320"/>
                  </a:cubicBezTo>
                  <a:cubicBezTo>
                    <a:pt x="1266" y="183"/>
                    <a:pt x="661" y="77"/>
                    <a:pt x="53" y="5"/>
                  </a:cubicBezTo>
                  <a:cubicBezTo>
                    <a:pt x="36" y="3"/>
                    <a:pt x="19" y="3"/>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7"/>
          <p:cNvSpPr txBox="1"/>
          <p:nvPr>
            <p:ph type="title"/>
          </p:nvPr>
        </p:nvSpPr>
        <p:spPr>
          <a:xfrm>
            <a:off x="4572000" y="1479550"/>
            <a:ext cx="3858900" cy="478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What went easier than expected</a:t>
            </a:r>
            <a:endParaRPr/>
          </a:p>
        </p:txBody>
      </p:sp>
      <p:sp>
        <p:nvSpPr>
          <p:cNvPr id="437" name="Google Shape;437;p37"/>
          <p:cNvSpPr txBox="1"/>
          <p:nvPr>
            <p:ph idx="1" type="subTitle"/>
          </p:nvPr>
        </p:nvSpPr>
        <p:spPr>
          <a:xfrm>
            <a:off x="4572000" y="1957750"/>
            <a:ext cx="4265700" cy="244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Having to find the features for our application went easier than expected. Even though our database switch was made later on, having to familiarize with ‘Firebase’ wasent so hard. We have already learned it in class and we simply had to go through our course material to get a hang of it. </a:t>
            </a:r>
            <a:endParaRPr/>
          </a:p>
        </p:txBody>
      </p:sp>
      <p:grpSp>
        <p:nvGrpSpPr>
          <p:cNvPr id="438" name="Google Shape;438;p37"/>
          <p:cNvGrpSpPr/>
          <p:nvPr/>
        </p:nvGrpSpPr>
        <p:grpSpPr>
          <a:xfrm>
            <a:off x="1866477" y="541030"/>
            <a:ext cx="1197916" cy="4061432"/>
            <a:chOff x="6011489" y="1333325"/>
            <a:chExt cx="742986" cy="2518874"/>
          </a:xfrm>
        </p:grpSpPr>
        <p:grpSp>
          <p:nvGrpSpPr>
            <p:cNvPr id="439" name="Google Shape;439;p37"/>
            <p:cNvGrpSpPr/>
            <p:nvPr/>
          </p:nvGrpSpPr>
          <p:grpSpPr>
            <a:xfrm>
              <a:off x="6011489" y="1352095"/>
              <a:ext cx="741902" cy="2500104"/>
              <a:chOff x="6411063" y="3140125"/>
              <a:chExt cx="62100" cy="209275"/>
            </a:xfrm>
          </p:grpSpPr>
          <p:sp>
            <p:nvSpPr>
              <p:cNvPr id="440" name="Google Shape;440;p37"/>
              <p:cNvSpPr/>
              <p:nvPr/>
            </p:nvSpPr>
            <p:spPr>
              <a:xfrm>
                <a:off x="6429913" y="3322650"/>
                <a:ext cx="175" cy="25"/>
              </a:xfrm>
              <a:custGeom>
                <a:rect b="b" l="l" r="r" t="t"/>
                <a:pathLst>
                  <a:path extrusionOk="0" h="1" w="7">
                    <a:moveTo>
                      <a:pt x="7" y="1"/>
                    </a:moveTo>
                    <a:lnTo>
                      <a:pt x="7" y="1"/>
                    </a:lnTo>
                    <a:cubicBezTo>
                      <a:pt x="2" y="1"/>
                      <a:pt x="1" y="1"/>
                      <a:pt x="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a:off x="6430588" y="3180275"/>
                <a:ext cx="125" cy="50"/>
              </a:xfrm>
              <a:custGeom>
                <a:rect b="b" l="l" r="r" t="t"/>
                <a:pathLst>
                  <a:path extrusionOk="0" h="2" w="5">
                    <a:moveTo>
                      <a:pt x="3" y="0"/>
                    </a:moveTo>
                    <a:cubicBezTo>
                      <a:pt x="0" y="0"/>
                      <a:pt x="3" y="0"/>
                      <a:pt x="4" y="2"/>
                    </a:cubicBezTo>
                    <a:cubicBezTo>
                      <a:pt x="4" y="2"/>
                      <a:pt x="3" y="0"/>
                      <a:pt x="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p:nvPr/>
            </p:nvSpPr>
            <p:spPr>
              <a:xfrm>
                <a:off x="6411063" y="3140125"/>
                <a:ext cx="62100" cy="209275"/>
              </a:xfrm>
              <a:custGeom>
                <a:rect b="b" l="l" r="r" t="t"/>
                <a:pathLst>
                  <a:path extrusionOk="0" h="8371" w="2484">
                    <a:moveTo>
                      <a:pt x="1808" y="754"/>
                    </a:moveTo>
                    <a:cubicBezTo>
                      <a:pt x="1812" y="757"/>
                      <a:pt x="1816" y="760"/>
                      <a:pt x="1820" y="763"/>
                    </a:cubicBezTo>
                    <a:cubicBezTo>
                      <a:pt x="1813" y="759"/>
                      <a:pt x="1809" y="756"/>
                      <a:pt x="1808" y="754"/>
                    </a:cubicBezTo>
                    <a:close/>
                    <a:moveTo>
                      <a:pt x="912" y="1582"/>
                    </a:moveTo>
                    <a:cubicBezTo>
                      <a:pt x="912" y="1582"/>
                      <a:pt x="912" y="1583"/>
                      <a:pt x="912" y="1584"/>
                    </a:cubicBezTo>
                    <a:lnTo>
                      <a:pt x="912" y="1584"/>
                    </a:lnTo>
                    <a:cubicBezTo>
                      <a:pt x="912" y="1583"/>
                      <a:pt x="912" y="1582"/>
                      <a:pt x="912" y="1582"/>
                    </a:cubicBezTo>
                    <a:close/>
                    <a:moveTo>
                      <a:pt x="854" y="1621"/>
                    </a:moveTo>
                    <a:cubicBezTo>
                      <a:pt x="854" y="1622"/>
                      <a:pt x="854" y="1622"/>
                      <a:pt x="853" y="1623"/>
                    </a:cubicBezTo>
                    <a:lnTo>
                      <a:pt x="853" y="1623"/>
                    </a:lnTo>
                    <a:cubicBezTo>
                      <a:pt x="854" y="1623"/>
                      <a:pt x="854" y="1622"/>
                      <a:pt x="854" y="1621"/>
                    </a:cubicBezTo>
                    <a:close/>
                    <a:moveTo>
                      <a:pt x="732" y="1633"/>
                    </a:moveTo>
                    <a:cubicBezTo>
                      <a:pt x="732" y="1633"/>
                      <a:pt x="732" y="1633"/>
                      <a:pt x="733" y="1633"/>
                    </a:cubicBezTo>
                    <a:lnTo>
                      <a:pt x="733" y="1633"/>
                    </a:lnTo>
                    <a:cubicBezTo>
                      <a:pt x="732" y="1633"/>
                      <a:pt x="732" y="1633"/>
                      <a:pt x="732" y="1633"/>
                    </a:cubicBezTo>
                    <a:close/>
                    <a:moveTo>
                      <a:pt x="657" y="1714"/>
                    </a:moveTo>
                    <a:cubicBezTo>
                      <a:pt x="659" y="1716"/>
                      <a:pt x="659" y="1717"/>
                      <a:pt x="657" y="1717"/>
                    </a:cubicBezTo>
                    <a:cubicBezTo>
                      <a:pt x="657" y="1716"/>
                      <a:pt x="657" y="1714"/>
                      <a:pt x="657" y="1714"/>
                    </a:cubicBezTo>
                    <a:close/>
                    <a:moveTo>
                      <a:pt x="643" y="2118"/>
                    </a:moveTo>
                    <a:lnTo>
                      <a:pt x="643" y="2118"/>
                    </a:lnTo>
                    <a:cubicBezTo>
                      <a:pt x="639" y="2127"/>
                      <a:pt x="635" y="2136"/>
                      <a:pt x="634" y="2143"/>
                    </a:cubicBezTo>
                    <a:lnTo>
                      <a:pt x="634" y="2143"/>
                    </a:lnTo>
                    <a:cubicBezTo>
                      <a:pt x="634" y="2140"/>
                      <a:pt x="632" y="2137"/>
                      <a:pt x="630" y="2135"/>
                    </a:cubicBezTo>
                    <a:lnTo>
                      <a:pt x="630" y="2135"/>
                    </a:lnTo>
                    <a:cubicBezTo>
                      <a:pt x="634" y="2129"/>
                      <a:pt x="639" y="2124"/>
                      <a:pt x="643" y="2118"/>
                    </a:cubicBezTo>
                    <a:close/>
                    <a:moveTo>
                      <a:pt x="639" y="2225"/>
                    </a:moveTo>
                    <a:cubicBezTo>
                      <a:pt x="638" y="2226"/>
                      <a:pt x="638" y="2227"/>
                      <a:pt x="638" y="2228"/>
                    </a:cubicBezTo>
                    <a:cubicBezTo>
                      <a:pt x="639" y="2227"/>
                      <a:pt x="639" y="2226"/>
                      <a:pt x="639" y="2225"/>
                    </a:cubicBezTo>
                    <a:close/>
                    <a:moveTo>
                      <a:pt x="618" y="2148"/>
                    </a:moveTo>
                    <a:lnTo>
                      <a:pt x="618" y="2148"/>
                    </a:lnTo>
                    <a:cubicBezTo>
                      <a:pt x="619" y="2155"/>
                      <a:pt x="620" y="2161"/>
                      <a:pt x="621" y="2169"/>
                    </a:cubicBezTo>
                    <a:cubicBezTo>
                      <a:pt x="621" y="2167"/>
                      <a:pt x="621" y="2167"/>
                      <a:pt x="622" y="2167"/>
                    </a:cubicBezTo>
                    <a:cubicBezTo>
                      <a:pt x="622" y="2167"/>
                      <a:pt x="622" y="2167"/>
                      <a:pt x="622" y="2167"/>
                    </a:cubicBezTo>
                    <a:cubicBezTo>
                      <a:pt x="622" y="2167"/>
                      <a:pt x="624" y="2180"/>
                      <a:pt x="624" y="2182"/>
                    </a:cubicBezTo>
                    <a:cubicBezTo>
                      <a:pt x="622" y="2177"/>
                      <a:pt x="622" y="2173"/>
                      <a:pt x="621" y="2169"/>
                    </a:cubicBezTo>
                    <a:lnTo>
                      <a:pt x="621" y="2169"/>
                    </a:lnTo>
                    <a:cubicBezTo>
                      <a:pt x="617" y="2174"/>
                      <a:pt x="627" y="2195"/>
                      <a:pt x="627" y="2201"/>
                    </a:cubicBezTo>
                    <a:cubicBezTo>
                      <a:pt x="628" y="2205"/>
                      <a:pt x="629" y="2207"/>
                      <a:pt x="629" y="2207"/>
                    </a:cubicBezTo>
                    <a:cubicBezTo>
                      <a:pt x="630" y="2207"/>
                      <a:pt x="630" y="2206"/>
                      <a:pt x="630" y="2205"/>
                    </a:cubicBezTo>
                    <a:cubicBezTo>
                      <a:pt x="627" y="2198"/>
                      <a:pt x="624" y="2190"/>
                      <a:pt x="628" y="2183"/>
                    </a:cubicBezTo>
                    <a:cubicBezTo>
                      <a:pt x="628" y="2183"/>
                      <a:pt x="628" y="2183"/>
                      <a:pt x="628" y="2183"/>
                    </a:cubicBezTo>
                    <a:cubicBezTo>
                      <a:pt x="628" y="2183"/>
                      <a:pt x="630" y="2198"/>
                      <a:pt x="630" y="2205"/>
                    </a:cubicBezTo>
                    <a:cubicBezTo>
                      <a:pt x="633" y="2211"/>
                      <a:pt x="638" y="2218"/>
                      <a:pt x="639" y="2225"/>
                    </a:cubicBezTo>
                    <a:lnTo>
                      <a:pt x="639" y="2225"/>
                    </a:lnTo>
                    <a:cubicBezTo>
                      <a:pt x="639" y="2217"/>
                      <a:pt x="639" y="2214"/>
                      <a:pt x="639" y="2214"/>
                    </a:cubicBezTo>
                    <a:cubicBezTo>
                      <a:pt x="639" y="2214"/>
                      <a:pt x="641" y="2226"/>
                      <a:pt x="647" y="2237"/>
                    </a:cubicBezTo>
                    <a:cubicBezTo>
                      <a:pt x="647" y="2228"/>
                      <a:pt x="647" y="2220"/>
                      <a:pt x="649" y="2211"/>
                    </a:cubicBezTo>
                    <a:lnTo>
                      <a:pt x="649" y="2211"/>
                    </a:lnTo>
                    <a:cubicBezTo>
                      <a:pt x="647" y="2224"/>
                      <a:pt x="653" y="2234"/>
                      <a:pt x="653" y="2246"/>
                    </a:cubicBezTo>
                    <a:lnTo>
                      <a:pt x="653" y="2225"/>
                    </a:lnTo>
                    <a:cubicBezTo>
                      <a:pt x="653" y="2238"/>
                      <a:pt x="662" y="2250"/>
                      <a:pt x="666" y="2260"/>
                    </a:cubicBezTo>
                    <a:cubicBezTo>
                      <a:pt x="667" y="2255"/>
                      <a:pt x="667" y="2247"/>
                      <a:pt x="669" y="2241"/>
                    </a:cubicBezTo>
                    <a:cubicBezTo>
                      <a:pt x="670" y="2249"/>
                      <a:pt x="672" y="2253"/>
                      <a:pt x="675" y="2259"/>
                    </a:cubicBezTo>
                    <a:cubicBezTo>
                      <a:pt x="676" y="2256"/>
                      <a:pt x="678" y="2252"/>
                      <a:pt x="678" y="2247"/>
                    </a:cubicBezTo>
                    <a:cubicBezTo>
                      <a:pt x="679" y="2254"/>
                      <a:pt x="682" y="2261"/>
                      <a:pt x="685" y="2261"/>
                    </a:cubicBezTo>
                    <a:cubicBezTo>
                      <a:pt x="686" y="2261"/>
                      <a:pt x="687" y="2258"/>
                      <a:pt x="688" y="2250"/>
                    </a:cubicBezTo>
                    <a:cubicBezTo>
                      <a:pt x="689" y="2256"/>
                      <a:pt x="692" y="2260"/>
                      <a:pt x="695" y="2265"/>
                    </a:cubicBezTo>
                    <a:cubicBezTo>
                      <a:pt x="696" y="2261"/>
                      <a:pt x="697" y="2258"/>
                      <a:pt x="698" y="2254"/>
                    </a:cubicBezTo>
                    <a:lnTo>
                      <a:pt x="698" y="2254"/>
                    </a:lnTo>
                    <a:cubicBezTo>
                      <a:pt x="698" y="2260"/>
                      <a:pt x="700" y="2265"/>
                      <a:pt x="703" y="2265"/>
                    </a:cubicBezTo>
                    <a:cubicBezTo>
                      <a:pt x="705" y="2265"/>
                      <a:pt x="708" y="2263"/>
                      <a:pt x="710" y="2257"/>
                    </a:cubicBezTo>
                    <a:cubicBezTo>
                      <a:pt x="714" y="2262"/>
                      <a:pt x="714" y="2266"/>
                      <a:pt x="717" y="2271"/>
                    </a:cubicBezTo>
                    <a:cubicBezTo>
                      <a:pt x="720" y="2267"/>
                      <a:pt x="722" y="2266"/>
                      <a:pt x="723" y="2266"/>
                    </a:cubicBezTo>
                    <a:cubicBezTo>
                      <a:pt x="727" y="2266"/>
                      <a:pt x="727" y="2274"/>
                      <a:pt x="730" y="2274"/>
                    </a:cubicBezTo>
                    <a:cubicBezTo>
                      <a:pt x="731" y="2274"/>
                      <a:pt x="731" y="2274"/>
                      <a:pt x="732" y="2273"/>
                    </a:cubicBezTo>
                    <a:cubicBezTo>
                      <a:pt x="733" y="2272"/>
                      <a:pt x="734" y="2265"/>
                      <a:pt x="736" y="2263"/>
                    </a:cubicBezTo>
                    <a:cubicBezTo>
                      <a:pt x="737" y="2266"/>
                      <a:pt x="738" y="2268"/>
                      <a:pt x="739" y="2268"/>
                    </a:cubicBezTo>
                    <a:cubicBezTo>
                      <a:pt x="741" y="2268"/>
                      <a:pt x="742" y="2264"/>
                      <a:pt x="742" y="2259"/>
                    </a:cubicBezTo>
                    <a:cubicBezTo>
                      <a:pt x="742" y="2260"/>
                      <a:pt x="742" y="2260"/>
                      <a:pt x="743" y="2262"/>
                    </a:cubicBezTo>
                    <a:cubicBezTo>
                      <a:pt x="743" y="2260"/>
                      <a:pt x="743" y="2259"/>
                      <a:pt x="740" y="2253"/>
                    </a:cubicBezTo>
                    <a:cubicBezTo>
                      <a:pt x="741" y="2252"/>
                      <a:pt x="742" y="2251"/>
                      <a:pt x="744" y="2251"/>
                    </a:cubicBezTo>
                    <a:cubicBezTo>
                      <a:pt x="747" y="2251"/>
                      <a:pt x="753" y="2257"/>
                      <a:pt x="762" y="2287"/>
                    </a:cubicBezTo>
                    <a:cubicBezTo>
                      <a:pt x="774" y="2320"/>
                      <a:pt x="762" y="2378"/>
                      <a:pt x="753" y="2418"/>
                    </a:cubicBezTo>
                    <a:cubicBezTo>
                      <a:pt x="752" y="2418"/>
                      <a:pt x="751" y="2416"/>
                      <a:pt x="749" y="2416"/>
                    </a:cubicBezTo>
                    <a:cubicBezTo>
                      <a:pt x="737" y="2416"/>
                      <a:pt x="713" y="2375"/>
                      <a:pt x="689" y="2361"/>
                    </a:cubicBezTo>
                    <a:cubicBezTo>
                      <a:pt x="688" y="2361"/>
                      <a:pt x="682" y="2359"/>
                      <a:pt x="682" y="2358"/>
                    </a:cubicBezTo>
                    <a:cubicBezTo>
                      <a:pt x="682" y="2354"/>
                      <a:pt x="672" y="2346"/>
                      <a:pt x="667" y="2339"/>
                    </a:cubicBezTo>
                    <a:lnTo>
                      <a:pt x="669" y="2336"/>
                    </a:lnTo>
                    <a:cubicBezTo>
                      <a:pt x="666" y="2332"/>
                      <a:pt x="663" y="2326"/>
                      <a:pt x="660" y="2320"/>
                    </a:cubicBezTo>
                    <a:cubicBezTo>
                      <a:pt x="657" y="2314"/>
                      <a:pt x="656" y="2310"/>
                      <a:pt x="653" y="2307"/>
                    </a:cubicBezTo>
                    <a:cubicBezTo>
                      <a:pt x="643" y="2291"/>
                      <a:pt x="631" y="2271"/>
                      <a:pt x="618" y="2247"/>
                    </a:cubicBezTo>
                    <a:cubicBezTo>
                      <a:pt x="595" y="2209"/>
                      <a:pt x="603" y="2196"/>
                      <a:pt x="608" y="2164"/>
                    </a:cubicBezTo>
                    <a:cubicBezTo>
                      <a:pt x="608" y="2160"/>
                      <a:pt x="612" y="2156"/>
                      <a:pt x="616" y="2150"/>
                    </a:cubicBezTo>
                    <a:lnTo>
                      <a:pt x="616" y="2150"/>
                    </a:lnTo>
                    <a:cubicBezTo>
                      <a:pt x="616" y="2150"/>
                      <a:pt x="616" y="2151"/>
                      <a:pt x="617" y="2151"/>
                    </a:cubicBezTo>
                    <a:cubicBezTo>
                      <a:pt x="617" y="2151"/>
                      <a:pt x="616" y="2150"/>
                      <a:pt x="616" y="2150"/>
                    </a:cubicBezTo>
                    <a:lnTo>
                      <a:pt x="616" y="2150"/>
                    </a:lnTo>
                    <a:cubicBezTo>
                      <a:pt x="617" y="2149"/>
                      <a:pt x="617" y="2149"/>
                      <a:pt x="618" y="2148"/>
                    </a:cubicBezTo>
                    <a:close/>
                    <a:moveTo>
                      <a:pt x="2060" y="0"/>
                    </a:moveTo>
                    <a:cubicBezTo>
                      <a:pt x="2027" y="0"/>
                      <a:pt x="1992" y="4"/>
                      <a:pt x="1958" y="13"/>
                    </a:cubicBezTo>
                    <a:cubicBezTo>
                      <a:pt x="1878" y="33"/>
                      <a:pt x="1810" y="75"/>
                      <a:pt x="1757" y="132"/>
                    </a:cubicBezTo>
                    <a:lnTo>
                      <a:pt x="1756" y="132"/>
                    </a:lnTo>
                    <a:lnTo>
                      <a:pt x="1754" y="135"/>
                    </a:lnTo>
                    <a:cubicBezTo>
                      <a:pt x="1728" y="163"/>
                      <a:pt x="1706" y="193"/>
                      <a:pt x="1689" y="228"/>
                    </a:cubicBezTo>
                    <a:lnTo>
                      <a:pt x="1687" y="230"/>
                    </a:lnTo>
                    <a:cubicBezTo>
                      <a:pt x="1643" y="317"/>
                      <a:pt x="1629" y="421"/>
                      <a:pt x="1655" y="524"/>
                    </a:cubicBezTo>
                    <a:cubicBezTo>
                      <a:pt x="1679" y="619"/>
                      <a:pt x="1735" y="699"/>
                      <a:pt x="1808" y="754"/>
                    </a:cubicBezTo>
                    <a:lnTo>
                      <a:pt x="1808" y="754"/>
                    </a:lnTo>
                    <a:cubicBezTo>
                      <a:pt x="1808" y="769"/>
                      <a:pt x="1811" y="796"/>
                      <a:pt x="1821" y="808"/>
                    </a:cubicBezTo>
                    <a:cubicBezTo>
                      <a:pt x="1831" y="820"/>
                      <a:pt x="1885" y="881"/>
                      <a:pt x="1898" y="903"/>
                    </a:cubicBezTo>
                    <a:cubicBezTo>
                      <a:pt x="1913" y="926"/>
                      <a:pt x="1949" y="984"/>
                      <a:pt x="1964" y="1027"/>
                    </a:cubicBezTo>
                    <a:cubicBezTo>
                      <a:pt x="1979" y="1070"/>
                      <a:pt x="2030" y="1316"/>
                      <a:pt x="2038" y="1369"/>
                    </a:cubicBezTo>
                    <a:cubicBezTo>
                      <a:pt x="2046" y="1420"/>
                      <a:pt x="2075" y="1618"/>
                      <a:pt x="2085" y="1701"/>
                    </a:cubicBezTo>
                    <a:cubicBezTo>
                      <a:pt x="2095" y="1784"/>
                      <a:pt x="2107" y="1871"/>
                      <a:pt x="2108" y="1889"/>
                    </a:cubicBezTo>
                    <a:cubicBezTo>
                      <a:pt x="2110" y="1906"/>
                      <a:pt x="2114" y="1937"/>
                      <a:pt x="2089" y="1957"/>
                    </a:cubicBezTo>
                    <a:cubicBezTo>
                      <a:pt x="2063" y="1976"/>
                      <a:pt x="1971" y="2036"/>
                      <a:pt x="1914" y="2110"/>
                    </a:cubicBezTo>
                    <a:cubicBezTo>
                      <a:pt x="1856" y="2186"/>
                      <a:pt x="1801" y="2282"/>
                      <a:pt x="1759" y="2289"/>
                    </a:cubicBezTo>
                    <a:cubicBezTo>
                      <a:pt x="1716" y="2295"/>
                      <a:pt x="1693" y="2300"/>
                      <a:pt x="1610" y="2329"/>
                    </a:cubicBezTo>
                    <a:cubicBezTo>
                      <a:pt x="1527" y="2358"/>
                      <a:pt x="1445" y="2396"/>
                      <a:pt x="1394" y="2440"/>
                    </a:cubicBezTo>
                    <a:cubicBezTo>
                      <a:pt x="1370" y="2460"/>
                      <a:pt x="1346" y="2477"/>
                      <a:pt x="1327" y="2492"/>
                    </a:cubicBezTo>
                    <a:cubicBezTo>
                      <a:pt x="1323" y="2483"/>
                      <a:pt x="1322" y="2477"/>
                      <a:pt x="1322" y="2474"/>
                    </a:cubicBezTo>
                    <a:cubicBezTo>
                      <a:pt x="1323" y="2461"/>
                      <a:pt x="1300" y="2426"/>
                      <a:pt x="1288" y="2407"/>
                    </a:cubicBezTo>
                    <a:cubicBezTo>
                      <a:pt x="1287" y="2409"/>
                      <a:pt x="1285" y="2409"/>
                      <a:pt x="1285" y="2409"/>
                    </a:cubicBezTo>
                    <a:lnTo>
                      <a:pt x="1284" y="2409"/>
                    </a:lnTo>
                    <a:cubicBezTo>
                      <a:pt x="1284" y="2410"/>
                      <a:pt x="1282" y="2410"/>
                      <a:pt x="1282" y="2410"/>
                    </a:cubicBezTo>
                    <a:cubicBezTo>
                      <a:pt x="1277" y="2414"/>
                      <a:pt x="1283" y="2416"/>
                      <a:pt x="1281" y="2416"/>
                    </a:cubicBezTo>
                    <a:cubicBezTo>
                      <a:pt x="1280" y="2416"/>
                      <a:pt x="1276" y="2416"/>
                      <a:pt x="1263" y="2413"/>
                    </a:cubicBezTo>
                    <a:cubicBezTo>
                      <a:pt x="1263" y="2412"/>
                      <a:pt x="1253" y="2409"/>
                      <a:pt x="1244" y="2406"/>
                    </a:cubicBezTo>
                    <a:cubicBezTo>
                      <a:pt x="1195" y="2390"/>
                      <a:pt x="1161" y="2384"/>
                      <a:pt x="1145" y="2380"/>
                    </a:cubicBezTo>
                    <a:cubicBezTo>
                      <a:pt x="1142" y="2387"/>
                      <a:pt x="1141" y="2397"/>
                      <a:pt x="1138" y="2407"/>
                    </a:cubicBezTo>
                    <a:cubicBezTo>
                      <a:pt x="1137" y="2409"/>
                      <a:pt x="1137" y="2410"/>
                      <a:pt x="1137" y="2412"/>
                    </a:cubicBezTo>
                    <a:cubicBezTo>
                      <a:pt x="1131" y="2386"/>
                      <a:pt x="1122" y="2351"/>
                      <a:pt x="1119" y="2323"/>
                    </a:cubicBezTo>
                    <a:cubicBezTo>
                      <a:pt x="1116" y="2281"/>
                      <a:pt x="1141" y="2282"/>
                      <a:pt x="1174" y="2275"/>
                    </a:cubicBezTo>
                    <a:cubicBezTo>
                      <a:pt x="1206" y="2269"/>
                      <a:pt x="1205" y="2252"/>
                      <a:pt x="1208" y="2233"/>
                    </a:cubicBezTo>
                    <a:cubicBezTo>
                      <a:pt x="1211" y="2214"/>
                      <a:pt x="1205" y="2186"/>
                      <a:pt x="1222" y="2163"/>
                    </a:cubicBezTo>
                    <a:cubicBezTo>
                      <a:pt x="1240" y="2139"/>
                      <a:pt x="1231" y="2075"/>
                      <a:pt x="1221" y="2046"/>
                    </a:cubicBezTo>
                    <a:cubicBezTo>
                      <a:pt x="1209" y="2019"/>
                      <a:pt x="1198" y="1973"/>
                      <a:pt x="1201" y="1941"/>
                    </a:cubicBezTo>
                    <a:cubicBezTo>
                      <a:pt x="1202" y="1908"/>
                      <a:pt x="1204" y="1870"/>
                      <a:pt x="1196" y="1852"/>
                    </a:cubicBezTo>
                    <a:cubicBezTo>
                      <a:pt x="1189" y="1835"/>
                      <a:pt x="1148" y="1761"/>
                      <a:pt x="1148" y="1756"/>
                    </a:cubicBezTo>
                    <a:cubicBezTo>
                      <a:pt x="1167" y="1734"/>
                      <a:pt x="1193" y="1700"/>
                      <a:pt x="1183" y="1665"/>
                    </a:cubicBezTo>
                    <a:cubicBezTo>
                      <a:pt x="1182" y="1660"/>
                      <a:pt x="1180" y="1637"/>
                      <a:pt x="1176" y="1635"/>
                    </a:cubicBezTo>
                    <a:cubicBezTo>
                      <a:pt x="1173" y="1635"/>
                      <a:pt x="1176" y="1641"/>
                      <a:pt x="1176" y="1641"/>
                    </a:cubicBezTo>
                    <a:cubicBezTo>
                      <a:pt x="1179" y="1649"/>
                      <a:pt x="1179" y="1654"/>
                      <a:pt x="1177" y="1662"/>
                    </a:cubicBezTo>
                    <a:cubicBezTo>
                      <a:pt x="1177" y="1673"/>
                      <a:pt x="1169" y="1685"/>
                      <a:pt x="1161" y="1692"/>
                    </a:cubicBezTo>
                    <a:cubicBezTo>
                      <a:pt x="1158" y="1696"/>
                      <a:pt x="1156" y="1698"/>
                      <a:pt x="1155" y="1698"/>
                    </a:cubicBezTo>
                    <a:cubicBezTo>
                      <a:pt x="1151" y="1698"/>
                      <a:pt x="1164" y="1667"/>
                      <a:pt x="1166" y="1654"/>
                    </a:cubicBezTo>
                    <a:cubicBezTo>
                      <a:pt x="1166" y="1648"/>
                      <a:pt x="1154" y="1627"/>
                      <a:pt x="1153" y="1627"/>
                    </a:cubicBezTo>
                    <a:lnTo>
                      <a:pt x="1153" y="1627"/>
                    </a:lnTo>
                    <a:cubicBezTo>
                      <a:pt x="1152" y="1627"/>
                      <a:pt x="1152" y="1628"/>
                      <a:pt x="1153" y="1630"/>
                    </a:cubicBezTo>
                    <a:cubicBezTo>
                      <a:pt x="1157" y="1650"/>
                      <a:pt x="1153" y="1665"/>
                      <a:pt x="1141" y="1682"/>
                    </a:cubicBezTo>
                    <a:cubicBezTo>
                      <a:pt x="1144" y="1665"/>
                      <a:pt x="1153" y="1651"/>
                      <a:pt x="1148" y="1633"/>
                    </a:cubicBezTo>
                    <a:cubicBezTo>
                      <a:pt x="1145" y="1621"/>
                      <a:pt x="1138" y="1612"/>
                      <a:pt x="1134" y="1600"/>
                    </a:cubicBezTo>
                    <a:lnTo>
                      <a:pt x="1134" y="1600"/>
                    </a:lnTo>
                    <a:cubicBezTo>
                      <a:pt x="1132" y="1611"/>
                      <a:pt x="1135" y="1621"/>
                      <a:pt x="1134" y="1631"/>
                    </a:cubicBezTo>
                    <a:cubicBezTo>
                      <a:pt x="1131" y="1660"/>
                      <a:pt x="1128" y="1666"/>
                      <a:pt x="1123" y="1666"/>
                    </a:cubicBezTo>
                    <a:cubicBezTo>
                      <a:pt x="1123" y="1659"/>
                      <a:pt x="1125" y="1650"/>
                      <a:pt x="1125" y="1641"/>
                    </a:cubicBezTo>
                    <a:cubicBezTo>
                      <a:pt x="1126" y="1635"/>
                      <a:pt x="1123" y="1630"/>
                      <a:pt x="1122" y="1625"/>
                    </a:cubicBezTo>
                    <a:lnTo>
                      <a:pt x="1122" y="1625"/>
                    </a:lnTo>
                    <a:cubicBezTo>
                      <a:pt x="1123" y="1633"/>
                      <a:pt x="1119" y="1646"/>
                      <a:pt x="1116" y="1651"/>
                    </a:cubicBezTo>
                    <a:cubicBezTo>
                      <a:pt x="1115" y="1646"/>
                      <a:pt x="1118" y="1638"/>
                      <a:pt x="1116" y="1633"/>
                    </a:cubicBezTo>
                    <a:cubicBezTo>
                      <a:pt x="1116" y="1631"/>
                      <a:pt x="1115" y="1630"/>
                      <a:pt x="1115" y="1627"/>
                    </a:cubicBezTo>
                    <a:cubicBezTo>
                      <a:pt x="1113" y="1631"/>
                      <a:pt x="1115" y="1635"/>
                      <a:pt x="1113" y="1638"/>
                    </a:cubicBezTo>
                    <a:cubicBezTo>
                      <a:pt x="1112" y="1643"/>
                      <a:pt x="1109" y="1644"/>
                      <a:pt x="1104" y="1647"/>
                    </a:cubicBezTo>
                    <a:cubicBezTo>
                      <a:pt x="1100" y="1633"/>
                      <a:pt x="1094" y="1619"/>
                      <a:pt x="1090" y="1603"/>
                    </a:cubicBezTo>
                    <a:cubicBezTo>
                      <a:pt x="1089" y="1599"/>
                      <a:pt x="1086" y="1576"/>
                      <a:pt x="1086" y="1576"/>
                    </a:cubicBezTo>
                    <a:cubicBezTo>
                      <a:pt x="1086" y="1576"/>
                      <a:pt x="1086" y="1577"/>
                      <a:pt x="1086" y="1577"/>
                    </a:cubicBezTo>
                    <a:cubicBezTo>
                      <a:pt x="1086" y="1596"/>
                      <a:pt x="1071" y="1614"/>
                      <a:pt x="1077" y="1631"/>
                    </a:cubicBezTo>
                    <a:cubicBezTo>
                      <a:pt x="1067" y="1621"/>
                      <a:pt x="1058" y="1592"/>
                      <a:pt x="1059" y="1576"/>
                    </a:cubicBezTo>
                    <a:lnTo>
                      <a:pt x="1059" y="1576"/>
                    </a:lnTo>
                    <a:cubicBezTo>
                      <a:pt x="1058" y="1592"/>
                      <a:pt x="1054" y="1603"/>
                      <a:pt x="1052" y="1619"/>
                    </a:cubicBezTo>
                    <a:cubicBezTo>
                      <a:pt x="1049" y="1603"/>
                      <a:pt x="1030" y="1565"/>
                      <a:pt x="1013" y="1564"/>
                    </a:cubicBezTo>
                    <a:lnTo>
                      <a:pt x="1013" y="1564"/>
                    </a:lnTo>
                    <a:cubicBezTo>
                      <a:pt x="1017" y="1571"/>
                      <a:pt x="1029" y="1611"/>
                      <a:pt x="1019" y="1619"/>
                    </a:cubicBezTo>
                    <a:cubicBezTo>
                      <a:pt x="1016" y="1614"/>
                      <a:pt x="1017" y="1606"/>
                      <a:pt x="1014" y="1600"/>
                    </a:cubicBezTo>
                    <a:cubicBezTo>
                      <a:pt x="1013" y="1595"/>
                      <a:pt x="1007" y="1590"/>
                      <a:pt x="1003" y="1587"/>
                    </a:cubicBezTo>
                    <a:lnTo>
                      <a:pt x="1003" y="1587"/>
                    </a:lnTo>
                    <a:cubicBezTo>
                      <a:pt x="1004" y="1590"/>
                      <a:pt x="1008" y="1599"/>
                      <a:pt x="1005" y="1603"/>
                    </a:cubicBezTo>
                    <a:cubicBezTo>
                      <a:pt x="1005" y="1603"/>
                      <a:pt x="1001" y="1592"/>
                      <a:pt x="998" y="1589"/>
                    </a:cubicBezTo>
                    <a:cubicBezTo>
                      <a:pt x="994" y="1583"/>
                      <a:pt x="987" y="1577"/>
                      <a:pt x="978" y="1574"/>
                    </a:cubicBezTo>
                    <a:lnTo>
                      <a:pt x="978" y="1574"/>
                    </a:lnTo>
                    <a:cubicBezTo>
                      <a:pt x="978" y="1574"/>
                      <a:pt x="979" y="1576"/>
                      <a:pt x="979" y="1576"/>
                    </a:cubicBezTo>
                    <a:cubicBezTo>
                      <a:pt x="982" y="1580"/>
                      <a:pt x="987" y="1583"/>
                      <a:pt x="989" y="1586"/>
                    </a:cubicBezTo>
                    <a:cubicBezTo>
                      <a:pt x="989" y="1587"/>
                      <a:pt x="989" y="1590"/>
                      <a:pt x="989" y="1592"/>
                    </a:cubicBezTo>
                    <a:cubicBezTo>
                      <a:pt x="991" y="1592"/>
                      <a:pt x="991" y="1593"/>
                      <a:pt x="989" y="1593"/>
                    </a:cubicBezTo>
                    <a:cubicBezTo>
                      <a:pt x="988" y="1593"/>
                      <a:pt x="988" y="1590"/>
                      <a:pt x="988" y="1589"/>
                    </a:cubicBezTo>
                    <a:cubicBezTo>
                      <a:pt x="984" y="1584"/>
                      <a:pt x="979" y="1579"/>
                      <a:pt x="973" y="1576"/>
                    </a:cubicBezTo>
                    <a:lnTo>
                      <a:pt x="973" y="1576"/>
                    </a:lnTo>
                    <a:cubicBezTo>
                      <a:pt x="975" y="1579"/>
                      <a:pt x="976" y="1583"/>
                      <a:pt x="976" y="1587"/>
                    </a:cubicBezTo>
                    <a:cubicBezTo>
                      <a:pt x="972" y="1584"/>
                      <a:pt x="969" y="1582"/>
                      <a:pt x="965" y="1579"/>
                    </a:cubicBezTo>
                    <a:cubicBezTo>
                      <a:pt x="964" y="1578"/>
                      <a:pt x="964" y="1578"/>
                      <a:pt x="964" y="1578"/>
                    </a:cubicBezTo>
                    <a:lnTo>
                      <a:pt x="964" y="1578"/>
                    </a:lnTo>
                    <a:cubicBezTo>
                      <a:pt x="961" y="1578"/>
                      <a:pt x="973" y="1601"/>
                      <a:pt x="970" y="1608"/>
                    </a:cubicBezTo>
                    <a:cubicBezTo>
                      <a:pt x="970" y="1608"/>
                      <a:pt x="970" y="1608"/>
                      <a:pt x="970" y="1608"/>
                    </a:cubicBezTo>
                    <a:cubicBezTo>
                      <a:pt x="969" y="1608"/>
                      <a:pt x="962" y="1599"/>
                      <a:pt x="962" y="1599"/>
                    </a:cubicBezTo>
                    <a:cubicBezTo>
                      <a:pt x="947" y="1586"/>
                      <a:pt x="938" y="1583"/>
                      <a:pt x="931" y="1564"/>
                    </a:cubicBezTo>
                    <a:lnTo>
                      <a:pt x="931" y="1564"/>
                    </a:lnTo>
                    <a:cubicBezTo>
                      <a:pt x="934" y="1576"/>
                      <a:pt x="932" y="1590"/>
                      <a:pt x="935" y="1602"/>
                    </a:cubicBezTo>
                    <a:lnTo>
                      <a:pt x="935" y="1602"/>
                    </a:lnTo>
                    <a:cubicBezTo>
                      <a:pt x="933" y="1598"/>
                      <a:pt x="931" y="1593"/>
                      <a:pt x="930" y="1590"/>
                    </a:cubicBezTo>
                    <a:cubicBezTo>
                      <a:pt x="928" y="1586"/>
                      <a:pt x="927" y="1582"/>
                      <a:pt x="924" y="1576"/>
                    </a:cubicBezTo>
                    <a:cubicBezTo>
                      <a:pt x="922" y="1589"/>
                      <a:pt x="921" y="1612"/>
                      <a:pt x="912" y="1619"/>
                    </a:cubicBezTo>
                    <a:cubicBezTo>
                      <a:pt x="909" y="1609"/>
                      <a:pt x="911" y="1596"/>
                      <a:pt x="912" y="1584"/>
                    </a:cubicBezTo>
                    <a:lnTo>
                      <a:pt x="912" y="1584"/>
                    </a:lnTo>
                    <a:cubicBezTo>
                      <a:pt x="910" y="1599"/>
                      <a:pt x="903" y="1614"/>
                      <a:pt x="896" y="1627"/>
                    </a:cubicBezTo>
                    <a:cubicBezTo>
                      <a:pt x="892" y="1616"/>
                      <a:pt x="895" y="1606"/>
                      <a:pt x="895" y="1595"/>
                    </a:cubicBezTo>
                    <a:lnTo>
                      <a:pt x="895" y="1595"/>
                    </a:lnTo>
                    <a:cubicBezTo>
                      <a:pt x="889" y="1608"/>
                      <a:pt x="877" y="1619"/>
                      <a:pt x="870" y="1633"/>
                    </a:cubicBezTo>
                    <a:cubicBezTo>
                      <a:pt x="870" y="1627"/>
                      <a:pt x="871" y="1619"/>
                      <a:pt x="873" y="1614"/>
                    </a:cubicBezTo>
                    <a:cubicBezTo>
                      <a:pt x="874" y="1612"/>
                      <a:pt x="875" y="1609"/>
                      <a:pt x="875" y="1609"/>
                    </a:cubicBezTo>
                    <a:lnTo>
                      <a:pt x="875" y="1609"/>
                    </a:lnTo>
                    <a:cubicBezTo>
                      <a:pt x="875" y="1609"/>
                      <a:pt x="875" y="1609"/>
                      <a:pt x="874" y="1609"/>
                    </a:cubicBezTo>
                    <a:cubicBezTo>
                      <a:pt x="871" y="1614"/>
                      <a:pt x="864" y="1618"/>
                      <a:pt x="863" y="1625"/>
                    </a:cubicBezTo>
                    <a:cubicBezTo>
                      <a:pt x="863" y="1621"/>
                      <a:pt x="864" y="1618"/>
                      <a:pt x="864" y="1614"/>
                    </a:cubicBezTo>
                    <a:lnTo>
                      <a:pt x="864" y="1614"/>
                    </a:lnTo>
                    <a:cubicBezTo>
                      <a:pt x="863" y="1618"/>
                      <a:pt x="860" y="1622"/>
                      <a:pt x="857" y="1627"/>
                    </a:cubicBezTo>
                    <a:cubicBezTo>
                      <a:pt x="855" y="1630"/>
                      <a:pt x="854" y="1633"/>
                      <a:pt x="852" y="1635"/>
                    </a:cubicBezTo>
                    <a:cubicBezTo>
                      <a:pt x="852" y="1637"/>
                      <a:pt x="851" y="1643"/>
                      <a:pt x="851" y="1643"/>
                    </a:cubicBezTo>
                    <a:cubicBezTo>
                      <a:pt x="849" y="1638"/>
                      <a:pt x="851" y="1629"/>
                      <a:pt x="853" y="1623"/>
                    </a:cubicBezTo>
                    <a:lnTo>
                      <a:pt x="853" y="1623"/>
                    </a:lnTo>
                    <a:cubicBezTo>
                      <a:pt x="851" y="1629"/>
                      <a:pt x="846" y="1633"/>
                      <a:pt x="844" y="1640"/>
                    </a:cubicBezTo>
                    <a:cubicBezTo>
                      <a:pt x="842" y="1634"/>
                      <a:pt x="845" y="1630"/>
                      <a:pt x="845" y="1624"/>
                    </a:cubicBezTo>
                    <a:lnTo>
                      <a:pt x="845" y="1624"/>
                    </a:lnTo>
                    <a:cubicBezTo>
                      <a:pt x="845" y="1626"/>
                      <a:pt x="840" y="1634"/>
                      <a:pt x="839" y="1634"/>
                    </a:cubicBezTo>
                    <a:cubicBezTo>
                      <a:pt x="839" y="1634"/>
                      <a:pt x="839" y="1634"/>
                      <a:pt x="839" y="1634"/>
                    </a:cubicBezTo>
                    <a:cubicBezTo>
                      <a:pt x="839" y="1634"/>
                      <a:pt x="839" y="1635"/>
                      <a:pt x="839" y="1637"/>
                    </a:cubicBezTo>
                    <a:cubicBezTo>
                      <a:pt x="838" y="1635"/>
                      <a:pt x="839" y="1633"/>
                      <a:pt x="839" y="1631"/>
                    </a:cubicBezTo>
                    <a:cubicBezTo>
                      <a:pt x="839" y="1628"/>
                      <a:pt x="836" y="1624"/>
                      <a:pt x="835" y="1621"/>
                    </a:cubicBezTo>
                    <a:cubicBezTo>
                      <a:pt x="835" y="1619"/>
                      <a:pt x="828" y="1615"/>
                      <a:pt x="828" y="1615"/>
                    </a:cubicBezTo>
                    <a:lnTo>
                      <a:pt x="828" y="1615"/>
                    </a:lnTo>
                    <a:cubicBezTo>
                      <a:pt x="828" y="1618"/>
                      <a:pt x="832" y="1624"/>
                      <a:pt x="834" y="1628"/>
                    </a:cubicBezTo>
                    <a:cubicBezTo>
                      <a:pt x="829" y="1622"/>
                      <a:pt x="826" y="1616"/>
                      <a:pt x="818" y="1616"/>
                    </a:cubicBezTo>
                    <a:cubicBezTo>
                      <a:pt x="819" y="1619"/>
                      <a:pt x="831" y="1631"/>
                      <a:pt x="825" y="1635"/>
                    </a:cubicBezTo>
                    <a:lnTo>
                      <a:pt x="823" y="1635"/>
                    </a:lnTo>
                    <a:cubicBezTo>
                      <a:pt x="818" y="1625"/>
                      <a:pt x="809" y="1616"/>
                      <a:pt x="799" y="1612"/>
                    </a:cubicBezTo>
                    <a:cubicBezTo>
                      <a:pt x="796" y="1611"/>
                      <a:pt x="793" y="1611"/>
                      <a:pt x="790" y="1609"/>
                    </a:cubicBezTo>
                    <a:cubicBezTo>
                      <a:pt x="788" y="1609"/>
                      <a:pt x="787" y="1608"/>
                      <a:pt x="785" y="1608"/>
                    </a:cubicBezTo>
                    <a:lnTo>
                      <a:pt x="785" y="1608"/>
                    </a:lnTo>
                    <a:cubicBezTo>
                      <a:pt x="791" y="1611"/>
                      <a:pt x="799" y="1619"/>
                      <a:pt x="803" y="1625"/>
                    </a:cubicBezTo>
                    <a:cubicBezTo>
                      <a:pt x="797" y="1621"/>
                      <a:pt x="790" y="1618"/>
                      <a:pt x="783" y="1616"/>
                    </a:cubicBezTo>
                    <a:lnTo>
                      <a:pt x="783" y="1616"/>
                    </a:lnTo>
                    <a:cubicBezTo>
                      <a:pt x="785" y="1618"/>
                      <a:pt x="790" y="1622"/>
                      <a:pt x="791" y="1625"/>
                    </a:cubicBezTo>
                    <a:cubicBezTo>
                      <a:pt x="774" y="1621"/>
                      <a:pt x="755" y="1618"/>
                      <a:pt x="733" y="1615"/>
                    </a:cubicBezTo>
                    <a:lnTo>
                      <a:pt x="733" y="1615"/>
                    </a:lnTo>
                    <a:cubicBezTo>
                      <a:pt x="755" y="1626"/>
                      <a:pt x="773" y="1634"/>
                      <a:pt x="755" y="1634"/>
                    </a:cubicBezTo>
                    <a:cubicBezTo>
                      <a:pt x="750" y="1634"/>
                      <a:pt x="743" y="1634"/>
                      <a:pt x="733" y="1633"/>
                    </a:cubicBezTo>
                    <a:lnTo>
                      <a:pt x="733" y="1633"/>
                    </a:lnTo>
                    <a:cubicBezTo>
                      <a:pt x="747" y="1634"/>
                      <a:pt x="758" y="1643"/>
                      <a:pt x="771" y="1647"/>
                    </a:cubicBezTo>
                    <a:cubicBezTo>
                      <a:pt x="775" y="1647"/>
                      <a:pt x="781" y="1649"/>
                      <a:pt x="784" y="1650"/>
                    </a:cubicBezTo>
                    <a:cubicBezTo>
                      <a:pt x="780" y="1650"/>
                      <a:pt x="775" y="1649"/>
                      <a:pt x="771" y="1647"/>
                    </a:cubicBezTo>
                    <a:cubicBezTo>
                      <a:pt x="765" y="1646"/>
                      <a:pt x="759" y="1645"/>
                      <a:pt x="753" y="1645"/>
                    </a:cubicBezTo>
                    <a:cubicBezTo>
                      <a:pt x="745" y="1645"/>
                      <a:pt x="739" y="1646"/>
                      <a:pt x="736" y="1649"/>
                    </a:cubicBezTo>
                    <a:cubicBezTo>
                      <a:pt x="745" y="1650"/>
                      <a:pt x="752" y="1653"/>
                      <a:pt x="758" y="1657"/>
                    </a:cubicBezTo>
                    <a:cubicBezTo>
                      <a:pt x="747" y="1657"/>
                      <a:pt x="737" y="1654"/>
                      <a:pt x="732" y="1654"/>
                    </a:cubicBezTo>
                    <a:cubicBezTo>
                      <a:pt x="726" y="1654"/>
                      <a:pt x="726" y="1657"/>
                      <a:pt x="734" y="1667"/>
                    </a:cubicBezTo>
                    <a:cubicBezTo>
                      <a:pt x="726" y="1666"/>
                      <a:pt x="720" y="1665"/>
                      <a:pt x="716" y="1665"/>
                    </a:cubicBezTo>
                    <a:cubicBezTo>
                      <a:pt x="711" y="1665"/>
                      <a:pt x="713" y="1668"/>
                      <a:pt x="723" y="1676"/>
                    </a:cubicBezTo>
                    <a:cubicBezTo>
                      <a:pt x="719" y="1676"/>
                      <a:pt x="714" y="1676"/>
                      <a:pt x="711" y="1676"/>
                    </a:cubicBezTo>
                    <a:cubicBezTo>
                      <a:pt x="701" y="1676"/>
                      <a:pt x="695" y="1678"/>
                      <a:pt x="708" y="1686"/>
                    </a:cubicBezTo>
                    <a:cubicBezTo>
                      <a:pt x="706" y="1686"/>
                      <a:pt x="704" y="1686"/>
                      <a:pt x="702" y="1686"/>
                    </a:cubicBezTo>
                    <a:cubicBezTo>
                      <a:pt x="696" y="1686"/>
                      <a:pt x="690" y="1687"/>
                      <a:pt x="685" y="1689"/>
                    </a:cubicBezTo>
                    <a:cubicBezTo>
                      <a:pt x="689" y="1695"/>
                      <a:pt x="700" y="1697"/>
                      <a:pt x="704" y="1698"/>
                    </a:cubicBezTo>
                    <a:cubicBezTo>
                      <a:pt x="700" y="1698"/>
                      <a:pt x="694" y="1697"/>
                      <a:pt x="689" y="1697"/>
                    </a:cubicBezTo>
                    <a:cubicBezTo>
                      <a:pt x="678" y="1697"/>
                      <a:pt x="666" y="1699"/>
                      <a:pt x="657" y="1702"/>
                    </a:cubicBezTo>
                    <a:cubicBezTo>
                      <a:pt x="657" y="1698"/>
                      <a:pt x="657" y="1695"/>
                      <a:pt x="656" y="1692"/>
                    </a:cubicBezTo>
                    <a:cubicBezTo>
                      <a:pt x="646" y="1592"/>
                      <a:pt x="653" y="1570"/>
                      <a:pt x="666" y="1547"/>
                    </a:cubicBezTo>
                    <a:cubicBezTo>
                      <a:pt x="681" y="1525"/>
                      <a:pt x="818" y="1331"/>
                      <a:pt x="871" y="1251"/>
                    </a:cubicBezTo>
                    <a:cubicBezTo>
                      <a:pt x="925" y="1171"/>
                      <a:pt x="1021" y="992"/>
                      <a:pt x="1064" y="939"/>
                    </a:cubicBezTo>
                    <a:cubicBezTo>
                      <a:pt x="1104" y="885"/>
                      <a:pt x="1125" y="850"/>
                      <a:pt x="1153" y="821"/>
                    </a:cubicBezTo>
                    <a:cubicBezTo>
                      <a:pt x="1180" y="792"/>
                      <a:pt x="1217" y="763"/>
                      <a:pt x="1222" y="758"/>
                    </a:cubicBezTo>
                    <a:cubicBezTo>
                      <a:pt x="1227" y="753"/>
                      <a:pt x="1253" y="741"/>
                      <a:pt x="1266" y="734"/>
                    </a:cubicBezTo>
                    <a:cubicBezTo>
                      <a:pt x="1310" y="705"/>
                      <a:pt x="1375" y="665"/>
                      <a:pt x="1397" y="645"/>
                    </a:cubicBezTo>
                    <a:cubicBezTo>
                      <a:pt x="1418" y="624"/>
                      <a:pt x="1428" y="601"/>
                      <a:pt x="1444" y="544"/>
                    </a:cubicBezTo>
                    <a:cubicBezTo>
                      <a:pt x="1461" y="488"/>
                      <a:pt x="1472" y="479"/>
                      <a:pt x="1491" y="461"/>
                    </a:cubicBezTo>
                    <a:cubicBezTo>
                      <a:pt x="1509" y="444"/>
                      <a:pt x="1520" y="431"/>
                      <a:pt x="1520" y="429"/>
                    </a:cubicBezTo>
                    <a:cubicBezTo>
                      <a:pt x="1521" y="426"/>
                      <a:pt x="1521" y="412"/>
                      <a:pt x="1512" y="407"/>
                    </a:cubicBezTo>
                    <a:cubicBezTo>
                      <a:pt x="1510" y="406"/>
                      <a:pt x="1506" y="406"/>
                      <a:pt x="1501" y="406"/>
                    </a:cubicBezTo>
                    <a:cubicBezTo>
                      <a:pt x="1487" y="406"/>
                      <a:pt x="1462" y="411"/>
                      <a:pt x="1442" y="428"/>
                    </a:cubicBezTo>
                    <a:cubicBezTo>
                      <a:pt x="1416" y="448"/>
                      <a:pt x="1381" y="493"/>
                      <a:pt x="1381" y="495"/>
                    </a:cubicBezTo>
                    <a:lnTo>
                      <a:pt x="1370" y="506"/>
                    </a:lnTo>
                    <a:cubicBezTo>
                      <a:pt x="1370" y="485"/>
                      <a:pt x="1371" y="442"/>
                      <a:pt x="1374" y="432"/>
                    </a:cubicBezTo>
                    <a:cubicBezTo>
                      <a:pt x="1377" y="423"/>
                      <a:pt x="1394" y="397"/>
                      <a:pt x="1394" y="396"/>
                    </a:cubicBezTo>
                    <a:cubicBezTo>
                      <a:pt x="1412" y="370"/>
                      <a:pt x="1445" y="316"/>
                      <a:pt x="1456" y="284"/>
                    </a:cubicBezTo>
                    <a:cubicBezTo>
                      <a:pt x="1466" y="253"/>
                      <a:pt x="1474" y="231"/>
                      <a:pt x="1474" y="228"/>
                    </a:cubicBezTo>
                    <a:cubicBezTo>
                      <a:pt x="1474" y="227"/>
                      <a:pt x="1477" y="214"/>
                      <a:pt x="1476" y="211"/>
                    </a:cubicBezTo>
                    <a:cubicBezTo>
                      <a:pt x="1475" y="210"/>
                      <a:pt x="1468" y="198"/>
                      <a:pt x="1459" y="198"/>
                    </a:cubicBezTo>
                    <a:cubicBezTo>
                      <a:pt x="1457" y="198"/>
                      <a:pt x="1454" y="199"/>
                      <a:pt x="1451" y="202"/>
                    </a:cubicBezTo>
                    <a:cubicBezTo>
                      <a:pt x="1440" y="214"/>
                      <a:pt x="1402" y="266"/>
                      <a:pt x="1393" y="284"/>
                    </a:cubicBezTo>
                    <a:cubicBezTo>
                      <a:pt x="1384" y="300"/>
                      <a:pt x="1365" y="326"/>
                      <a:pt x="1355" y="340"/>
                    </a:cubicBezTo>
                    <a:lnTo>
                      <a:pt x="1335" y="352"/>
                    </a:lnTo>
                    <a:cubicBezTo>
                      <a:pt x="1339" y="339"/>
                      <a:pt x="1348" y="314"/>
                      <a:pt x="1354" y="305"/>
                    </a:cubicBezTo>
                    <a:cubicBezTo>
                      <a:pt x="1358" y="298"/>
                      <a:pt x="1383" y="246"/>
                      <a:pt x="1386" y="237"/>
                    </a:cubicBezTo>
                    <a:cubicBezTo>
                      <a:pt x="1389" y="228"/>
                      <a:pt x="1415" y="211"/>
                      <a:pt x="1412" y="201"/>
                    </a:cubicBezTo>
                    <a:cubicBezTo>
                      <a:pt x="1409" y="189"/>
                      <a:pt x="1403" y="190"/>
                      <a:pt x="1412" y="177"/>
                    </a:cubicBezTo>
                    <a:cubicBezTo>
                      <a:pt x="1421" y="164"/>
                      <a:pt x="1435" y="154"/>
                      <a:pt x="1435" y="148"/>
                    </a:cubicBezTo>
                    <a:cubicBezTo>
                      <a:pt x="1437" y="141"/>
                      <a:pt x="1447" y="119"/>
                      <a:pt x="1435" y="115"/>
                    </a:cubicBezTo>
                    <a:cubicBezTo>
                      <a:pt x="1422" y="110"/>
                      <a:pt x="1415" y="109"/>
                      <a:pt x="1412" y="109"/>
                    </a:cubicBezTo>
                    <a:cubicBezTo>
                      <a:pt x="1410" y="106"/>
                      <a:pt x="1406" y="100"/>
                      <a:pt x="1407" y="91"/>
                    </a:cubicBezTo>
                    <a:cubicBezTo>
                      <a:pt x="1407" y="84"/>
                      <a:pt x="1399" y="75"/>
                      <a:pt x="1394" y="69"/>
                    </a:cubicBezTo>
                    <a:cubicBezTo>
                      <a:pt x="1393" y="69"/>
                      <a:pt x="1391" y="69"/>
                      <a:pt x="1388" y="69"/>
                    </a:cubicBezTo>
                    <a:cubicBezTo>
                      <a:pt x="1381" y="69"/>
                      <a:pt x="1371" y="73"/>
                      <a:pt x="1361" y="100"/>
                    </a:cubicBezTo>
                    <a:cubicBezTo>
                      <a:pt x="1348" y="135"/>
                      <a:pt x="1327" y="179"/>
                      <a:pt x="1320" y="187"/>
                    </a:cubicBezTo>
                    <a:cubicBezTo>
                      <a:pt x="1311" y="196"/>
                      <a:pt x="1288" y="222"/>
                      <a:pt x="1272" y="240"/>
                    </a:cubicBezTo>
                    <a:cubicBezTo>
                      <a:pt x="1256" y="259"/>
                      <a:pt x="1244" y="285"/>
                      <a:pt x="1230" y="308"/>
                    </a:cubicBezTo>
                    <a:cubicBezTo>
                      <a:pt x="1214" y="332"/>
                      <a:pt x="1211" y="333"/>
                      <a:pt x="1186" y="349"/>
                    </a:cubicBezTo>
                    <a:cubicBezTo>
                      <a:pt x="1163" y="365"/>
                      <a:pt x="1145" y="419"/>
                      <a:pt x="1141" y="463"/>
                    </a:cubicBezTo>
                    <a:cubicBezTo>
                      <a:pt x="1137" y="508"/>
                      <a:pt x="1122" y="573"/>
                      <a:pt x="1099" y="597"/>
                    </a:cubicBezTo>
                    <a:cubicBezTo>
                      <a:pt x="1077" y="620"/>
                      <a:pt x="1046" y="640"/>
                      <a:pt x="1040" y="646"/>
                    </a:cubicBezTo>
                    <a:cubicBezTo>
                      <a:pt x="1035" y="651"/>
                      <a:pt x="1013" y="708"/>
                      <a:pt x="1000" y="729"/>
                    </a:cubicBezTo>
                    <a:cubicBezTo>
                      <a:pt x="987" y="750"/>
                      <a:pt x="924" y="827"/>
                      <a:pt x="906" y="846"/>
                    </a:cubicBezTo>
                    <a:cubicBezTo>
                      <a:pt x="889" y="863"/>
                      <a:pt x="717" y="1028"/>
                      <a:pt x="666" y="1089"/>
                    </a:cubicBezTo>
                    <a:cubicBezTo>
                      <a:pt x="614" y="1150"/>
                      <a:pt x="519" y="1270"/>
                      <a:pt x="481" y="1327"/>
                    </a:cubicBezTo>
                    <a:cubicBezTo>
                      <a:pt x="443" y="1382"/>
                      <a:pt x="391" y="1494"/>
                      <a:pt x="381" y="1557"/>
                    </a:cubicBezTo>
                    <a:cubicBezTo>
                      <a:pt x="370" y="1618"/>
                      <a:pt x="314" y="1832"/>
                      <a:pt x="306" y="1883"/>
                    </a:cubicBezTo>
                    <a:cubicBezTo>
                      <a:pt x="299" y="1934"/>
                      <a:pt x="295" y="2077"/>
                      <a:pt x="281" y="2112"/>
                    </a:cubicBezTo>
                    <a:cubicBezTo>
                      <a:pt x="270" y="2147"/>
                      <a:pt x="242" y="2244"/>
                      <a:pt x="235" y="2257"/>
                    </a:cubicBezTo>
                    <a:cubicBezTo>
                      <a:pt x="229" y="2271"/>
                      <a:pt x="209" y="2373"/>
                      <a:pt x="233" y="2466"/>
                    </a:cubicBezTo>
                    <a:cubicBezTo>
                      <a:pt x="260" y="2559"/>
                      <a:pt x="276" y="2585"/>
                      <a:pt x="280" y="2627"/>
                    </a:cubicBezTo>
                    <a:cubicBezTo>
                      <a:pt x="286" y="2668"/>
                      <a:pt x="280" y="2703"/>
                      <a:pt x="279" y="2734"/>
                    </a:cubicBezTo>
                    <a:cubicBezTo>
                      <a:pt x="277" y="2764"/>
                      <a:pt x="261" y="2901"/>
                      <a:pt x="273" y="2968"/>
                    </a:cubicBezTo>
                    <a:cubicBezTo>
                      <a:pt x="276" y="2986"/>
                      <a:pt x="279" y="2999"/>
                      <a:pt x="281" y="3009"/>
                    </a:cubicBezTo>
                    <a:lnTo>
                      <a:pt x="270" y="3021"/>
                    </a:lnTo>
                    <a:lnTo>
                      <a:pt x="271" y="3022"/>
                    </a:lnTo>
                    <a:lnTo>
                      <a:pt x="271" y="3022"/>
                    </a:lnTo>
                    <a:lnTo>
                      <a:pt x="265" y="3021"/>
                    </a:lnTo>
                    <a:lnTo>
                      <a:pt x="265" y="3021"/>
                    </a:lnTo>
                    <a:cubicBezTo>
                      <a:pt x="265" y="3027"/>
                      <a:pt x="267" y="3041"/>
                      <a:pt x="271" y="3072"/>
                    </a:cubicBezTo>
                    <a:cubicBezTo>
                      <a:pt x="277" y="3136"/>
                      <a:pt x="306" y="3214"/>
                      <a:pt x="314" y="3277"/>
                    </a:cubicBezTo>
                    <a:cubicBezTo>
                      <a:pt x="319" y="3341"/>
                      <a:pt x="295" y="3338"/>
                      <a:pt x="305" y="3365"/>
                    </a:cubicBezTo>
                    <a:cubicBezTo>
                      <a:pt x="314" y="3391"/>
                      <a:pt x="332" y="3455"/>
                      <a:pt x="340" y="3506"/>
                    </a:cubicBezTo>
                    <a:cubicBezTo>
                      <a:pt x="347" y="3557"/>
                      <a:pt x="321" y="3579"/>
                      <a:pt x="316" y="3617"/>
                    </a:cubicBezTo>
                    <a:cubicBezTo>
                      <a:pt x="314" y="3653"/>
                      <a:pt x="270" y="3711"/>
                      <a:pt x="302" y="3765"/>
                    </a:cubicBezTo>
                    <a:cubicBezTo>
                      <a:pt x="334" y="3819"/>
                      <a:pt x="344" y="3845"/>
                      <a:pt x="340" y="3882"/>
                    </a:cubicBezTo>
                    <a:cubicBezTo>
                      <a:pt x="337" y="3920"/>
                      <a:pt x="343" y="3982"/>
                      <a:pt x="341" y="3995"/>
                    </a:cubicBezTo>
                    <a:cubicBezTo>
                      <a:pt x="341" y="3997"/>
                      <a:pt x="347" y="4000"/>
                      <a:pt x="357" y="4003"/>
                    </a:cubicBezTo>
                    <a:cubicBezTo>
                      <a:pt x="354" y="4017"/>
                      <a:pt x="344" y="4032"/>
                      <a:pt x="324" y="4043"/>
                    </a:cubicBezTo>
                    <a:lnTo>
                      <a:pt x="321" y="4045"/>
                    </a:lnTo>
                    <a:cubicBezTo>
                      <a:pt x="319" y="4046"/>
                      <a:pt x="316" y="4048"/>
                      <a:pt x="314" y="4049"/>
                    </a:cubicBezTo>
                    <a:cubicBezTo>
                      <a:pt x="284" y="4065"/>
                      <a:pt x="261" y="4071"/>
                      <a:pt x="244" y="4081"/>
                    </a:cubicBezTo>
                    <a:cubicBezTo>
                      <a:pt x="232" y="4087"/>
                      <a:pt x="223" y="4094"/>
                      <a:pt x="217" y="4109"/>
                    </a:cubicBezTo>
                    <a:cubicBezTo>
                      <a:pt x="201" y="4144"/>
                      <a:pt x="149" y="4164"/>
                      <a:pt x="163" y="4266"/>
                    </a:cubicBezTo>
                    <a:cubicBezTo>
                      <a:pt x="178" y="4368"/>
                      <a:pt x="187" y="4406"/>
                      <a:pt x="171" y="4442"/>
                    </a:cubicBezTo>
                    <a:cubicBezTo>
                      <a:pt x="155" y="4479"/>
                      <a:pt x="193" y="4482"/>
                      <a:pt x="150" y="4528"/>
                    </a:cubicBezTo>
                    <a:cubicBezTo>
                      <a:pt x="108" y="4574"/>
                      <a:pt x="101" y="4523"/>
                      <a:pt x="117" y="4613"/>
                    </a:cubicBezTo>
                    <a:cubicBezTo>
                      <a:pt x="133" y="4702"/>
                      <a:pt x="142" y="4741"/>
                      <a:pt x="137" y="4778"/>
                    </a:cubicBezTo>
                    <a:cubicBezTo>
                      <a:pt x="133" y="4815"/>
                      <a:pt x="200" y="4772"/>
                      <a:pt x="142" y="4853"/>
                    </a:cubicBezTo>
                    <a:cubicBezTo>
                      <a:pt x="83" y="4936"/>
                      <a:pt x="38" y="5019"/>
                      <a:pt x="56" y="5097"/>
                    </a:cubicBezTo>
                    <a:cubicBezTo>
                      <a:pt x="72" y="5174"/>
                      <a:pt x="40" y="5245"/>
                      <a:pt x="21" y="5306"/>
                    </a:cubicBezTo>
                    <a:cubicBezTo>
                      <a:pt x="3" y="5366"/>
                      <a:pt x="0" y="5392"/>
                      <a:pt x="59" y="5434"/>
                    </a:cubicBezTo>
                    <a:cubicBezTo>
                      <a:pt x="111" y="5474"/>
                      <a:pt x="178" y="5474"/>
                      <a:pt x="179" y="5491"/>
                    </a:cubicBezTo>
                    <a:cubicBezTo>
                      <a:pt x="179" y="5493"/>
                      <a:pt x="179" y="5493"/>
                      <a:pt x="179" y="5494"/>
                    </a:cubicBezTo>
                    <a:cubicBezTo>
                      <a:pt x="179" y="5496"/>
                      <a:pt x="178" y="5496"/>
                      <a:pt x="178" y="5497"/>
                    </a:cubicBezTo>
                    <a:cubicBezTo>
                      <a:pt x="163" y="5520"/>
                      <a:pt x="174" y="5535"/>
                      <a:pt x="172" y="5547"/>
                    </a:cubicBezTo>
                    <a:cubicBezTo>
                      <a:pt x="172" y="5551"/>
                      <a:pt x="191" y="5566"/>
                      <a:pt x="222" y="5583"/>
                    </a:cubicBezTo>
                    <a:cubicBezTo>
                      <a:pt x="223" y="5618"/>
                      <a:pt x="223" y="5668"/>
                      <a:pt x="222" y="5678"/>
                    </a:cubicBezTo>
                    <a:cubicBezTo>
                      <a:pt x="222" y="5689"/>
                      <a:pt x="222" y="5803"/>
                      <a:pt x="229" y="5867"/>
                    </a:cubicBezTo>
                    <a:cubicBezTo>
                      <a:pt x="235" y="5930"/>
                      <a:pt x="216" y="6116"/>
                      <a:pt x="185" y="6176"/>
                    </a:cubicBezTo>
                    <a:cubicBezTo>
                      <a:pt x="153" y="6236"/>
                      <a:pt x="111" y="6419"/>
                      <a:pt x="112" y="6520"/>
                    </a:cubicBezTo>
                    <a:cubicBezTo>
                      <a:pt x="115" y="6620"/>
                      <a:pt x="137" y="7024"/>
                      <a:pt x="134" y="7050"/>
                    </a:cubicBezTo>
                    <a:cubicBezTo>
                      <a:pt x="133" y="7063"/>
                      <a:pt x="131" y="7115"/>
                      <a:pt x="129" y="7169"/>
                    </a:cubicBezTo>
                    <a:lnTo>
                      <a:pt x="123" y="7169"/>
                    </a:lnTo>
                    <a:cubicBezTo>
                      <a:pt x="123" y="7247"/>
                      <a:pt x="121" y="7384"/>
                      <a:pt x="117" y="7474"/>
                    </a:cubicBezTo>
                    <a:cubicBezTo>
                      <a:pt x="117" y="7474"/>
                      <a:pt x="117" y="7474"/>
                      <a:pt x="117" y="7475"/>
                    </a:cubicBezTo>
                    <a:cubicBezTo>
                      <a:pt x="115" y="7491"/>
                      <a:pt x="114" y="7507"/>
                      <a:pt x="112" y="7519"/>
                    </a:cubicBezTo>
                    <a:cubicBezTo>
                      <a:pt x="112" y="7520"/>
                      <a:pt x="112" y="7520"/>
                      <a:pt x="112" y="7520"/>
                    </a:cubicBezTo>
                    <a:cubicBezTo>
                      <a:pt x="112" y="7523"/>
                      <a:pt x="112" y="7526"/>
                      <a:pt x="112" y="7529"/>
                    </a:cubicBezTo>
                    <a:cubicBezTo>
                      <a:pt x="104" y="7520"/>
                      <a:pt x="98" y="7513"/>
                      <a:pt x="95" y="7509"/>
                    </a:cubicBezTo>
                    <a:lnTo>
                      <a:pt x="48" y="7605"/>
                    </a:lnTo>
                    <a:cubicBezTo>
                      <a:pt x="50" y="7630"/>
                      <a:pt x="53" y="7681"/>
                      <a:pt x="48" y="7719"/>
                    </a:cubicBezTo>
                    <a:cubicBezTo>
                      <a:pt x="45" y="7755"/>
                      <a:pt x="31" y="7905"/>
                      <a:pt x="40" y="7931"/>
                    </a:cubicBezTo>
                    <a:cubicBezTo>
                      <a:pt x="50" y="7956"/>
                      <a:pt x="80" y="8035"/>
                      <a:pt x="76" y="8073"/>
                    </a:cubicBezTo>
                    <a:cubicBezTo>
                      <a:pt x="73" y="8109"/>
                      <a:pt x="82" y="8260"/>
                      <a:pt x="142" y="8293"/>
                    </a:cubicBezTo>
                    <a:cubicBezTo>
                      <a:pt x="194" y="8319"/>
                      <a:pt x="291" y="8370"/>
                      <a:pt x="358" y="8370"/>
                    </a:cubicBezTo>
                    <a:cubicBezTo>
                      <a:pt x="368" y="8370"/>
                      <a:pt x="377" y="8369"/>
                      <a:pt x="385" y="8367"/>
                    </a:cubicBezTo>
                    <a:cubicBezTo>
                      <a:pt x="450" y="8348"/>
                      <a:pt x="464" y="8338"/>
                      <a:pt x="471" y="8262"/>
                    </a:cubicBezTo>
                    <a:cubicBezTo>
                      <a:pt x="478" y="8188"/>
                      <a:pt x="480" y="8062"/>
                      <a:pt x="437" y="7984"/>
                    </a:cubicBezTo>
                    <a:cubicBezTo>
                      <a:pt x="434" y="7978"/>
                      <a:pt x="431" y="7973"/>
                      <a:pt x="430" y="7969"/>
                    </a:cubicBezTo>
                    <a:cubicBezTo>
                      <a:pt x="429" y="7966"/>
                      <a:pt x="427" y="7965"/>
                      <a:pt x="427" y="7963"/>
                    </a:cubicBezTo>
                    <a:cubicBezTo>
                      <a:pt x="426" y="7960"/>
                      <a:pt x="424" y="7957"/>
                      <a:pt x="423" y="7955"/>
                    </a:cubicBezTo>
                    <a:lnTo>
                      <a:pt x="420" y="7947"/>
                    </a:lnTo>
                    <a:cubicBezTo>
                      <a:pt x="418" y="7944"/>
                      <a:pt x="417" y="7941"/>
                      <a:pt x="417" y="7939"/>
                    </a:cubicBezTo>
                    <a:lnTo>
                      <a:pt x="414" y="7933"/>
                    </a:lnTo>
                    <a:cubicBezTo>
                      <a:pt x="413" y="7930"/>
                      <a:pt x="411" y="7927"/>
                      <a:pt x="411" y="7924"/>
                    </a:cubicBezTo>
                    <a:cubicBezTo>
                      <a:pt x="410" y="7921"/>
                      <a:pt x="410" y="7920"/>
                      <a:pt x="408" y="7917"/>
                    </a:cubicBezTo>
                    <a:cubicBezTo>
                      <a:pt x="408" y="7914"/>
                      <a:pt x="407" y="7912"/>
                      <a:pt x="405" y="7909"/>
                    </a:cubicBezTo>
                    <a:cubicBezTo>
                      <a:pt x="405" y="7906"/>
                      <a:pt x="404" y="7904"/>
                      <a:pt x="404" y="7902"/>
                    </a:cubicBezTo>
                    <a:cubicBezTo>
                      <a:pt x="402" y="7899"/>
                      <a:pt x="402" y="7896"/>
                      <a:pt x="401" y="7895"/>
                    </a:cubicBezTo>
                    <a:cubicBezTo>
                      <a:pt x="401" y="7892"/>
                      <a:pt x="399" y="7889"/>
                      <a:pt x="399" y="7886"/>
                    </a:cubicBezTo>
                    <a:cubicBezTo>
                      <a:pt x="398" y="7883"/>
                      <a:pt x="398" y="7882"/>
                      <a:pt x="397" y="7879"/>
                    </a:cubicBezTo>
                    <a:cubicBezTo>
                      <a:pt x="397" y="7876"/>
                      <a:pt x="397" y="7873"/>
                      <a:pt x="395" y="7870"/>
                    </a:cubicBezTo>
                    <a:cubicBezTo>
                      <a:pt x="395" y="7869"/>
                      <a:pt x="394" y="7867"/>
                      <a:pt x="394" y="7864"/>
                    </a:cubicBezTo>
                    <a:cubicBezTo>
                      <a:pt x="394" y="7861"/>
                      <a:pt x="392" y="7858"/>
                      <a:pt x="392" y="7855"/>
                    </a:cubicBezTo>
                    <a:cubicBezTo>
                      <a:pt x="392" y="7854"/>
                      <a:pt x="391" y="7853"/>
                      <a:pt x="391" y="7850"/>
                    </a:cubicBezTo>
                    <a:lnTo>
                      <a:pt x="389" y="7841"/>
                    </a:lnTo>
                    <a:cubicBezTo>
                      <a:pt x="389" y="7839"/>
                      <a:pt x="389" y="7838"/>
                      <a:pt x="389" y="7837"/>
                    </a:cubicBezTo>
                    <a:cubicBezTo>
                      <a:pt x="388" y="7832"/>
                      <a:pt x="388" y="7829"/>
                      <a:pt x="388" y="7825"/>
                    </a:cubicBezTo>
                    <a:cubicBezTo>
                      <a:pt x="388" y="7825"/>
                      <a:pt x="388" y="7823"/>
                      <a:pt x="388" y="7823"/>
                    </a:cubicBezTo>
                    <a:cubicBezTo>
                      <a:pt x="385" y="7800"/>
                      <a:pt x="383" y="7777"/>
                      <a:pt x="385" y="7755"/>
                    </a:cubicBezTo>
                    <a:cubicBezTo>
                      <a:pt x="385" y="7749"/>
                      <a:pt x="385" y="7745"/>
                      <a:pt x="386" y="7739"/>
                    </a:cubicBezTo>
                    <a:cubicBezTo>
                      <a:pt x="394" y="7665"/>
                      <a:pt x="405" y="7553"/>
                      <a:pt x="405" y="7541"/>
                    </a:cubicBezTo>
                    <a:cubicBezTo>
                      <a:pt x="407" y="7528"/>
                      <a:pt x="401" y="7510"/>
                      <a:pt x="398" y="7502"/>
                    </a:cubicBezTo>
                    <a:lnTo>
                      <a:pt x="373" y="7487"/>
                    </a:lnTo>
                    <a:cubicBezTo>
                      <a:pt x="371" y="7493"/>
                      <a:pt x="369" y="7499"/>
                      <a:pt x="366" y="7505"/>
                    </a:cubicBezTo>
                    <a:lnTo>
                      <a:pt x="366" y="7505"/>
                    </a:lnTo>
                    <a:cubicBezTo>
                      <a:pt x="375" y="7406"/>
                      <a:pt x="379" y="7282"/>
                      <a:pt x="382" y="7220"/>
                    </a:cubicBezTo>
                    <a:lnTo>
                      <a:pt x="388" y="7158"/>
                    </a:lnTo>
                    <a:cubicBezTo>
                      <a:pt x="385" y="7158"/>
                      <a:pt x="383" y="7159"/>
                      <a:pt x="381" y="7159"/>
                    </a:cubicBezTo>
                    <a:cubicBezTo>
                      <a:pt x="388" y="7132"/>
                      <a:pt x="399" y="7094"/>
                      <a:pt x="410" y="7065"/>
                    </a:cubicBezTo>
                    <a:cubicBezTo>
                      <a:pt x="427" y="7016"/>
                      <a:pt x="500" y="6660"/>
                      <a:pt x="507" y="6597"/>
                    </a:cubicBezTo>
                    <a:cubicBezTo>
                      <a:pt x="513" y="6536"/>
                      <a:pt x="533" y="6336"/>
                      <a:pt x="538" y="6287"/>
                    </a:cubicBezTo>
                    <a:cubicBezTo>
                      <a:pt x="542" y="6237"/>
                      <a:pt x="548" y="6188"/>
                      <a:pt x="592" y="6129"/>
                    </a:cubicBezTo>
                    <a:cubicBezTo>
                      <a:pt x="635" y="6071"/>
                      <a:pt x="646" y="5834"/>
                      <a:pt x="653" y="5771"/>
                    </a:cubicBezTo>
                    <a:cubicBezTo>
                      <a:pt x="656" y="5735"/>
                      <a:pt x="660" y="5686"/>
                      <a:pt x="666" y="5637"/>
                    </a:cubicBezTo>
                    <a:cubicBezTo>
                      <a:pt x="697" y="5634"/>
                      <a:pt x="730" y="5631"/>
                      <a:pt x="730" y="5627"/>
                    </a:cubicBezTo>
                    <a:cubicBezTo>
                      <a:pt x="730" y="5627"/>
                      <a:pt x="743" y="5625"/>
                      <a:pt x="743" y="5625"/>
                    </a:cubicBezTo>
                    <a:lnTo>
                      <a:pt x="743" y="5624"/>
                    </a:lnTo>
                    <a:cubicBezTo>
                      <a:pt x="743" y="5619"/>
                      <a:pt x="730" y="5609"/>
                      <a:pt x="732" y="5596"/>
                    </a:cubicBezTo>
                    <a:cubicBezTo>
                      <a:pt x="732" y="5596"/>
                      <a:pt x="724" y="5595"/>
                      <a:pt x="724" y="5595"/>
                    </a:cubicBezTo>
                    <a:cubicBezTo>
                      <a:pt x="724" y="5593"/>
                      <a:pt x="721" y="5592"/>
                      <a:pt x="721" y="5590"/>
                    </a:cubicBezTo>
                    <a:cubicBezTo>
                      <a:pt x="721" y="5589"/>
                      <a:pt x="720" y="5589"/>
                      <a:pt x="720" y="5587"/>
                    </a:cubicBezTo>
                    <a:cubicBezTo>
                      <a:pt x="720" y="5586"/>
                      <a:pt x="732" y="5583"/>
                      <a:pt x="732" y="5582"/>
                    </a:cubicBezTo>
                    <a:cubicBezTo>
                      <a:pt x="732" y="5580"/>
                      <a:pt x="743" y="5579"/>
                      <a:pt x="743" y="5577"/>
                    </a:cubicBezTo>
                    <a:lnTo>
                      <a:pt x="743" y="5574"/>
                    </a:lnTo>
                    <a:cubicBezTo>
                      <a:pt x="743" y="5571"/>
                      <a:pt x="732" y="5568"/>
                      <a:pt x="732" y="5566"/>
                    </a:cubicBezTo>
                    <a:cubicBezTo>
                      <a:pt x="732" y="5566"/>
                      <a:pt x="726" y="5566"/>
                      <a:pt x="726" y="5564"/>
                    </a:cubicBezTo>
                    <a:cubicBezTo>
                      <a:pt x="726" y="5561"/>
                      <a:pt x="724" y="5560"/>
                      <a:pt x="724" y="5557"/>
                    </a:cubicBezTo>
                    <a:cubicBezTo>
                      <a:pt x="724" y="5557"/>
                      <a:pt x="723" y="5555"/>
                      <a:pt x="723" y="5555"/>
                    </a:cubicBezTo>
                    <a:cubicBezTo>
                      <a:pt x="723" y="5552"/>
                      <a:pt x="723" y="5550"/>
                      <a:pt x="723" y="5547"/>
                    </a:cubicBezTo>
                    <a:cubicBezTo>
                      <a:pt x="723" y="5547"/>
                      <a:pt x="723" y="5539"/>
                      <a:pt x="723" y="5539"/>
                    </a:cubicBezTo>
                    <a:cubicBezTo>
                      <a:pt x="723" y="5537"/>
                      <a:pt x="723" y="5536"/>
                      <a:pt x="724" y="5536"/>
                    </a:cubicBezTo>
                    <a:cubicBezTo>
                      <a:pt x="724" y="5536"/>
                      <a:pt x="725" y="5542"/>
                      <a:pt x="726" y="5542"/>
                    </a:cubicBezTo>
                    <a:cubicBezTo>
                      <a:pt x="727" y="5542"/>
                      <a:pt x="729" y="5533"/>
                      <a:pt x="730" y="5491"/>
                    </a:cubicBezTo>
                    <a:cubicBezTo>
                      <a:pt x="733" y="5491"/>
                      <a:pt x="737" y="5485"/>
                      <a:pt x="742" y="5485"/>
                    </a:cubicBezTo>
                    <a:cubicBezTo>
                      <a:pt x="742" y="5485"/>
                      <a:pt x="743" y="5485"/>
                      <a:pt x="743" y="5485"/>
                    </a:cubicBezTo>
                    <a:cubicBezTo>
                      <a:pt x="768" y="5487"/>
                      <a:pt x="788" y="5544"/>
                      <a:pt x="797" y="5582"/>
                    </a:cubicBezTo>
                    <a:cubicBezTo>
                      <a:pt x="806" y="5621"/>
                      <a:pt x="812" y="5631"/>
                      <a:pt x="816" y="5635"/>
                    </a:cubicBezTo>
                    <a:cubicBezTo>
                      <a:pt x="828" y="5638"/>
                      <a:pt x="841" y="5643"/>
                      <a:pt x="857" y="5647"/>
                    </a:cubicBezTo>
                    <a:cubicBezTo>
                      <a:pt x="852" y="5663"/>
                      <a:pt x="850" y="5679"/>
                      <a:pt x="848" y="5691"/>
                    </a:cubicBezTo>
                    <a:cubicBezTo>
                      <a:pt x="847" y="5716"/>
                      <a:pt x="820" y="5963"/>
                      <a:pt x="815" y="6026"/>
                    </a:cubicBezTo>
                    <a:cubicBezTo>
                      <a:pt x="809" y="6089"/>
                      <a:pt x="831" y="6115"/>
                      <a:pt x="826" y="6164"/>
                    </a:cubicBezTo>
                    <a:cubicBezTo>
                      <a:pt x="820" y="6215"/>
                      <a:pt x="810" y="6327"/>
                      <a:pt x="774" y="6437"/>
                    </a:cubicBezTo>
                    <a:cubicBezTo>
                      <a:pt x="737" y="6546"/>
                      <a:pt x="749" y="6810"/>
                      <a:pt x="758" y="6849"/>
                    </a:cubicBezTo>
                    <a:cubicBezTo>
                      <a:pt x="767" y="6887"/>
                      <a:pt x="772" y="7076"/>
                      <a:pt x="775" y="7174"/>
                    </a:cubicBezTo>
                    <a:cubicBezTo>
                      <a:pt x="772" y="7172"/>
                      <a:pt x="771" y="7171"/>
                      <a:pt x="768" y="7169"/>
                    </a:cubicBezTo>
                    <a:cubicBezTo>
                      <a:pt x="767" y="7207"/>
                      <a:pt x="767" y="7274"/>
                      <a:pt x="765" y="7309"/>
                    </a:cubicBezTo>
                    <a:cubicBezTo>
                      <a:pt x="764" y="7312"/>
                      <a:pt x="762" y="7314"/>
                      <a:pt x="761" y="7314"/>
                    </a:cubicBezTo>
                    <a:lnTo>
                      <a:pt x="765" y="7314"/>
                    </a:lnTo>
                    <a:cubicBezTo>
                      <a:pt x="765" y="7322"/>
                      <a:pt x="765" y="7328"/>
                      <a:pt x="764" y="7331"/>
                    </a:cubicBezTo>
                    <a:cubicBezTo>
                      <a:pt x="764" y="7344"/>
                      <a:pt x="772" y="7370"/>
                      <a:pt x="742" y="7430"/>
                    </a:cubicBezTo>
                    <a:cubicBezTo>
                      <a:pt x="717" y="7475"/>
                      <a:pt x="698" y="7477"/>
                      <a:pt x="692" y="7510"/>
                    </a:cubicBezTo>
                    <a:cubicBezTo>
                      <a:pt x="692" y="7503"/>
                      <a:pt x="694" y="7496"/>
                      <a:pt x="694" y="7490"/>
                    </a:cubicBezTo>
                    <a:lnTo>
                      <a:pt x="694" y="7490"/>
                    </a:lnTo>
                    <a:cubicBezTo>
                      <a:pt x="689" y="7500"/>
                      <a:pt x="685" y="7513"/>
                      <a:pt x="679" y="7526"/>
                    </a:cubicBezTo>
                    <a:cubicBezTo>
                      <a:pt x="679" y="7525"/>
                      <a:pt x="679" y="7523"/>
                      <a:pt x="678" y="7522"/>
                    </a:cubicBezTo>
                    <a:cubicBezTo>
                      <a:pt x="666" y="7544"/>
                      <a:pt x="657" y="7567"/>
                      <a:pt x="650" y="7592"/>
                    </a:cubicBezTo>
                    <a:cubicBezTo>
                      <a:pt x="641" y="7611"/>
                      <a:pt x="634" y="7627"/>
                      <a:pt x="630" y="7634"/>
                    </a:cubicBezTo>
                    <a:cubicBezTo>
                      <a:pt x="614" y="7657"/>
                      <a:pt x="595" y="7732"/>
                      <a:pt x="590" y="7768"/>
                    </a:cubicBezTo>
                    <a:cubicBezTo>
                      <a:pt x="586" y="7806"/>
                      <a:pt x="630" y="7886"/>
                      <a:pt x="625" y="7923"/>
                    </a:cubicBezTo>
                    <a:cubicBezTo>
                      <a:pt x="621" y="7960"/>
                      <a:pt x="631" y="7985"/>
                      <a:pt x="614" y="8035"/>
                    </a:cubicBezTo>
                    <a:cubicBezTo>
                      <a:pt x="596" y="8083"/>
                      <a:pt x="579" y="8131"/>
                      <a:pt x="598" y="8196"/>
                    </a:cubicBezTo>
                    <a:cubicBezTo>
                      <a:pt x="617" y="8260"/>
                      <a:pt x="733" y="8348"/>
                      <a:pt x="783" y="8352"/>
                    </a:cubicBezTo>
                    <a:cubicBezTo>
                      <a:pt x="803" y="8354"/>
                      <a:pt x="836" y="8364"/>
                      <a:pt x="867" y="8364"/>
                    </a:cubicBezTo>
                    <a:cubicBezTo>
                      <a:pt x="905" y="8364"/>
                      <a:pt x="941" y="8350"/>
                      <a:pt x="952" y="8291"/>
                    </a:cubicBezTo>
                    <a:cubicBezTo>
                      <a:pt x="960" y="8288"/>
                      <a:pt x="968" y="8284"/>
                      <a:pt x="970" y="8281"/>
                    </a:cubicBezTo>
                    <a:cubicBezTo>
                      <a:pt x="954" y="8272"/>
                      <a:pt x="956" y="8265"/>
                      <a:pt x="956" y="8256"/>
                    </a:cubicBezTo>
                    <a:cubicBezTo>
                      <a:pt x="957" y="8106"/>
                      <a:pt x="952" y="8040"/>
                      <a:pt x="946" y="7978"/>
                    </a:cubicBezTo>
                    <a:cubicBezTo>
                      <a:pt x="946" y="7976"/>
                      <a:pt x="946" y="7973"/>
                      <a:pt x="946" y="7973"/>
                    </a:cubicBezTo>
                    <a:cubicBezTo>
                      <a:pt x="946" y="7973"/>
                      <a:pt x="944" y="7972"/>
                      <a:pt x="944" y="7971"/>
                    </a:cubicBezTo>
                    <a:cubicBezTo>
                      <a:pt x="944" y="7969"/>
                      <a:pt x="944" y="7968"/>
                      <a:pt x="944" y="7965"/>
                    </a:cubicBezTo>
                    <a:cubicBezTo>
                      <a:pt x="943" y="7957"/>
                      <a:pt x="941" y="7949"/>
                      <a:pt x="940" y="7941"/>
                    </a:cubicBezTo>
                    <a:cubicBezTo>
                      <a:pt x="931" y="7898"/>
                      <a:pt x="919" y="7863"/>
                      <a:pt x="924" y="7815"/>
                    </a:cubicBezTo>
                    <a:cubicBezTo>
                      <a:pt x="931" y="7752"/>
                      <a:pt x="924" y="7701"/>
                      <a:pt x="938" y="7678"/>
                    </a:cubicBezTo>
                    <a:cubicBezTo>
                      <a:pt x="953" y="7654"/>
                      <a:pt x="982" y="7624"/>
                      <a:pt x="995" y="7608"/>
                    </a:cubicBezTo>
                    <a:lnTo>
                      <a:pt x="1011" y="7571"/>
                    </a:lnTo>
                    <a:lnTo>
                      <a:pt x="1000" y="7571"/>
                    </a:lnTo>
                    <a:lnTo>
                      <a:pt x="963" y="7555"/>
                    </a:lnTo>
                    <a:cubicBezTo>
                      <a:pt x="959" y="7566"/>
                      <a:pt x="953" y="7583"/>
                      <a:pt x="941" y="7596"/>
                    </a:cubicBezTo>
                    <a:cubicBezTo>
                      <a:pt x="954" y="7509"/>
                      <a:pt x="978" y="7373"/>
                      <a:pt x="989" y="7341"/>
                    </a:cubicBezTo>
                    <a:cubicBezTo>
                      <a:pt x="1007" y="7293"/>
                      <a:pt x="1029" y="7236"/>
                      <a:pt x="1040" y="7209"/>
                    </a:cubicBezTo>
                    <a:lnTo>
                      <a:pt x="1040" y="7209"/>
                    </a:lnTo>
                    <a:lnTo>
                      <a:pt x="1026" y="7219"/>
                    </a:lnTo>
                    <a:cubicBezTo>
                      <a:pt x="1042" y="7168"/>
                      <a:pt x="1056" y="7118"/>
                      <a:pt x="1059" y="7092"/>
                    </a:cubicBezTo>
                    <a:cubicBezTo>
                      <a:pt x="1064" y="7043"/>
                      <a:pt x="1106" y="6882"/>
                      <a:pt x="1139" y="6798"/>
                    </a:cubicBezTo>
                    <a:cubicBezTo>
                      <a:pt x="1173" y="6713"/>
                      <a:pt x="1186" y="6578"/>
                      <a:pt x="1183" y="6489"/>
                    </a:cubicBezTo>
                    <a:cubicBezTo>
                      <a:pt x="1179" y="6402"/>
                      <a:pt x="1179" y="6275"/>
                      <a:pt x="1186" y="6201"/>
                    </a:cubicBezTo>
                    <a:cubicBezTo>
                      <a:pt x="1193" y="6126"/>
                      <a:pt x="1231" y="5879"/>
                      <a:pt x="1249" y="5831"/>
                    </a:cubicBezTo>
                    <a:cubicBezTo>
                      <a:pt x="1263" y="5793"/>
                      <a:pt x="1279" y="5727"/>
                      <a:pt x="1295" y="5668"/>
                    </a:cubicBezTo>
                    <a:cubicBezTo>
                      <a:pt x="1311" y="5670"/>
                      <a:pt x="1320" y="5673"/>
                      <a:pt x="1327" y="5676"/>
                    </a:cubicBezTo>
                    <a:lnTo>
                      <a:pt x="1367" y="5654"/>
                    </a:lnTo>
                    <a:cubicBezTo>
                      <a:pt x="1374" y="5622"/>
                      <a:pt x="1389" y="5557"/>
                      <a:pt x="1380" y="5531"/>
                    </a:cubicBezTo>
                    <a:cubicBezTo>
                      <a:pt x="1370" y="5504"/>
                      <a:pt x="1425" y="5448"/>
                      <a:pt x="1457" y="5388"/>
                    </a:cubicBezTo>
                    <a:cubicBezTo>
                      <a:pt x="1488" y="5328"/>
                      <a:pt x="1508" y="5255"/>
                      <a:pt x="1491" y="5165"/>
                    </a:cubicBezTo>
                    <a:cubicBezTo>
                      <a:pt x="1474" y="5076"/>
                      <a:pt x="1499" y="4952"/>
                      <a:pt x="1502" y="4928"/>
                    </a:cubicBezTo>
                    <a:cubicBezTo>
                      <a:pt x="1505" y="4903"/>
                      <a:pt x="1505" y="4778"/>
                      <a:pt x="1528" y="4667"/>
                    </a:cubicBezTo>
                    <a:cubicBezTo>
                      <a:pt x="1552" y="4556"/>
                      <a:pt x="1537" y="4579"/>
                      <a:pt x="1520" y="4502"/>
                    </a:cubicBezTo>
                    <a:cubicBezTo>
                      <a:pt x="1502" y="4426"/>
                      <a:pt x="1537" y="4454"/>
                      <a:pt x="1520" y="4390"/>
                    </a:cubicBezTo>
                    <a:cubicBezTo>
                      <a:pt x="1501" y="4326"/>
                      <a:pt x="1528" y="4291"/>
                      <a:pt x="1509" y="4239"/>
                    </a:cubicBezTo>
                    <a:cubicBezTo>
                      <a:pt x="1508" y="4234"/>
                      <a:pt x="1507" y="4231"/>
                      <a:pt x="1505" y="4228"/>
                    </a:cubicBezTo>
                    <a:cubicBezTo>
                      <a:pt x="1504" y="4227"/>
                      <a:pt x="1504" y="4225"/>
                      <a:pt x="1504" y="4224"/>
                    </a:cubicBezTo>
                    <a:cubicBezTo>
                      <a:pt x="1485" y="4180"/>
                      <a:pt x="1466" y="4155"/>
                      <a:pt x="1458" y="4121"/>
                    </a:cubicBezTo>
                    <a:cubicBezTo>
                      <a:pt x="1450" y="4081"/>
                      <a:pt x="1461" y="4049"/>
                      <a:pt x="1467" y="4033"/>
                    </a:cubicBezTo>
                    <a:lnTo>
                      <a:pt x="1467" y="4033"/>
                    </a:lnTo>
                    <a:lnTo>
                      <a:pt x="1461" y="4035"/>
                    </a:lnTo>
                    <a:cubicBezTo>
                      <a:pt x="1464" y="4032"/>
                      <a:pt x="1468" y="4032"/>
                      <a:pt x="1471" y="4032"/>
                    </a:cubicBezTo>
                    <a:cubicBezTo>
                      <a:pt x="1474" y="4032"/>
                      <a:pt x="1477" y="4032"/>
                      <a:pt x="1480" y="4032"/>
                    </a:cubicBezTo>
                    <a:cubicBezTo>
                      <a:pt x="1493" y="4032"/>
                      <a:pt x="1506" y="4026"/>
                      <a:pt x="1512" y="3963"/>
                    </a:cubicBezTo>
                    <a:cubicBezTo>
                      <a:pt x="1523" y="3851"/>
                      <a:pt x="1440" y="3804"/>
                      <a:pt x="1444" y="3755"/>
                    </a:cubicBezTo>
                    <a:cubicBezTo>
                      <a:pt x="1450" y="3705"/>
                      <a:pt x="1470" y="3758"/>
                      <a:pt x="1479" y="3659"/>
                    </a:cubicBezTo>
                    <a:cubicBezTo>
                      <a:pt x="1489" y="3558"/>
                      <a:pt x="1461" y="3582"/>
                      <a:pt x="1495" y="3509"/>
                    </a:cubicBezTo>
                    <a:cubicBezTo>
                      <a:pt x="1527" y="3437"/>
                      <a:pt x="1473" y="3344"/>
                      <a:pt x="1493" y="3271"/>
                    </a:cubicBezTo>
                    <a:cubicBezTo>
                      <a:pt x="1512" y="3197"/>
                      <a:pt x="1515" y="3181"/>
                      <a:pt x="1515" y="3172"/>
                    </a:cubicBezTo>
                    <a:cubicBezTo>
                      <a:pt x="1514" y="3169"/>
                      <a:pt x="1511" y="3165"/>
                      <a:pt x="1509" y="3161"/>
                    </a:cubicBezTo>
                    <a:cubicBezTo>
                      <a:pt x="1521" y="3131"/>
                      <a:pt x="1537" y="3091"/>
                      <a:pt x="1552" y="3048"/>
                    </a:cubicBezTo>
                    <a:cubicBezTo>
                      <a:pt x="1578" y="2965"/>
                      <a:pt x="1623" y="2793"/>
                      <a:pt x="1646" y="2769"/>
                    </a:cubicBezTo>
                    <a:cubicBezTo>
                      <a:pt x="1668" y="2743"/>
                      <a:pt x="1750" y="2680"/>
                      <a:pt x="1757" y="2675"/>
                    </a:cubicBezTo>
                    <a:cubicBezTo>
                      <a:pt x="1764" y="2670"/>
                      <a:pt x="2040" y="2426"/>
                      <a:pt x="2102" y="2374"/>
                    </a:cubicBezTo>
                    <a:cubicBezTo>
                      <a:pt x="2164" y="2320"/>
                      <a:pt x="2298" y="2199"/>
                      <a:pt x="2325" y="2145"/>
                    </a:cubicBezTo>
                    <a:cubicBezTo>
                      <a:pt x="2353" y="2093"/>
                      <a:pt x="2414" y="2017"/>
                      <a:pt x="2410" y="1970"/>
                    </a:cubicBezTo>
                    <a:cubicBezTo>
                      <a:pt x="2405" y="1925"/>
                      <a:pt x="2381" y="1828"/>
                      <a:pt x="2373" y="1801"/>
                    </a:cubicBezTo>
                    <a:cubicBezTo>
                      <a:pt x="2367" y="1775"/>
                      <a:pt x="2316" y="1465"/>
                      <a:pt x="2296" y="1404"/>
                    </a:cubicBezTo>
                    <a:cubicBezTo>
                      <a:pt x="2274" y="1343"/>
                      <a:pt x="2254" y="1249"/>
                      <a:pt x="2220" y="1190"/>
                    </a:cubicBezTo>
                    <a:cubicBezTo>
                      <a:pt x="2188" y="1130"/>
                      <a:pt x="2177" y="1051"/>
                      <a:pt x="2174" y="1022"/>
                    </a:cubicBezTo>
                    <a:cubicBezTo>
                      <a:pt x="2171" y="992"/>
                      <a:pt x="2172" y="961"/>
                      <a:pt x="2180" y="945"/>
                    </a:cubicBezTo>
                    <a:cubicBezTo>
                      <a:pt x="2187" y="927"/>
                      <a:pt x="2212" y="900"/>
                      <a:pt x="2228" y="860"/>
                    </a:cubicBezTo>
                    <a:cubicBezTo>
                      <a:pt x="2241" y="830"/>
                      <a:pt x="2245" y="807"/>
                      <a:pt x="2247" y="799"/>
                    </a:cubicBezTo>
                    <a:cubicBezTo>
                      <a:pt x="2347" y="750"/>
                      <a:pt x="2375" y="664"/>
                      <a:pt x="2461" y="562"/>
                    </a:cubicBezTo>
                    <a:cubicBezTo>
                      <a:pt x="2461" y="560"/>
                      <a:pt x="2461" y="559"/>
                      <a:pt x="2461" y="557"/>
                    </a:cubicBezTo>
                    <a:cubicBezTo>
                      <a:pt x="2478" y="508"/>
                      <a:pt x="2484" y="455"/>
                      <a:pt x="2483" y="403"/>
                    </a:cubicBezTo>
                    <a:lnTo>
                      <a:pt x="2481" y="403"/>
                    </a:lnTo>
                    <a:lnTo>
                      <a:pt x="2478" y="358"/>
                    </a:lnTo>
                    <a:cubicBezTo>
                      <a:pt x="2477" y="355"/>
                      <a:pt x="2475" y="351"/>
                      <a:pt x="2475" y="348"/>
                    </a:cubicBezTo>
                    <a:cubicBezTo>
                      <a:pt x="2472" y="338"/>
                      <a:pt x="2471" y="327"/>
                      <a:pt x="2468" y="317"/>
                    </a:cubicBezTo>
                    <a:cubicBezTo>
                      <a:pt x="2443" y="220"/>
                      <a:pt x="2386" y="138"/>
                      <a:pt x="2311" y="83"/>
                    </a:cubicBezTo>
                    <a:lnTo>
                      <a:pt x="2308" y="80"/>
                    </a:lnTo>
                    <a:lnTo>
                      <a:pt x="2306" y="80"/>
                    </a:lnTo>
                    <a:cubicBezTo>
                      <a:pt x="2236" y="29"/>
                      <a:pt x="2150" y="0"/>
                      <a:pt x="20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
              <p:cNvSpPr/>
              <p:nvPr/>
            </p:nvSpPr>
            <p:spPr>
              <a:xfrm>
                <a:off x="6417613" y="3215550"/>
                <a:ext cx="50" cy="100"/>
              </a:xfrm>
              <a:custGeom>
                <a:rect b="b" l="l" r="r" t="t"/>
                <a:pathLst>
                  <a:path extrusionOk="0" h="4" w="2">
                    <a:moveTo>
                      <a:pt x="1" y="0"/>
                    </a:moveTo>
                    <a:cubicBezTo>
                      <a:pt x="1" y="0"/>
                      <a:pt x="1" y="2"/>
                      <a:pt x="1" y="4"/>
                    </a:cubicBezTo>
                    <a:lnTo>
                      <a:pt x="2" y="4"/>
                    </a:lnTo>
                    <a:cubicBezTo>
                      <a:pt x="1" y="1"/>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37"/>
            <p:cNvSpPr/>
            <p:nvPr/>
          </p:nvSpPr>
          <p:spPr>
            <a:xfrm>
              <a:off x="6499175" y="1333325"/>
              <a:ext cx="255300" cy="2553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8"/>
          <p:cNvSpPr txBox="1"/>
          <p:nvPr>
            <p:ph idx="1" type="subTitle"/>
          </p:nvPr>
        </p:nvSpPr>
        <p:spPr>
          <a:xfrm>
            <a:off x="947950" y="2110400"/>
            <a:ext cx="2149800" cy="385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PAYMENT API</a:t>
            </a:r>
            <a:endParaRPr/>
          </a:p>
        </p:txBody>
      </p:sp>
      <p:sp>
        <p:nvSpPr>
          <p:cNvPr id="450" name="Google Shape;450;p38"/>
          <p:cNvSpPr txBox="1"/>
          <p:nvPr>
            <p:ph idx="2" type="subTitle"/>
          </p:nvPr>
        </p:nvSpPr>
        <p:spPr>
          <a:xfrm>
            <a:off x="947950" y="2332175"/>
            <a:ext cx="2277000" cy="1548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Including a payment API where the users can actually purchase one or multiple tickets can improve our application.</a:t>
            </a:r>
            <a:endParaRPr/>
          </a:p>
        </p:txBody>
      </p:sp>
      <p:sp>
        <p:nvSpPr>
          <p:cNvPr id="451" name="Google Shape;451;p38"/>
          <p:cNvSpPr txBox="1"/>
          <p:nvPr>
            <p:ph idx="3" type="subTitle"/>
          </p:nvPr>
        </p:nvSpPr>
        <p:spPr>
          <a:xfrm>
            <a:off x="6280925" y="2322425"/>
            <a:ext cx="2149800" cy="3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INCLUDE AN INTERACTIVE MAP</a:t>
            </a:r>
            <a:endParaRPr/>
          </a:p>
        </p:txBody>
      </p:sp>
      <p:sp>
        <p:nvSpPr>
          <p:cNvPr id="452" name="Google Shape;452;p38"/>
          <p:cNvSpPr txBox="1"/>
          <p:nvPr>
            <p:ph idx="4" type="subTitle"/>
          </p:nvPr>
        </p:nvSpPr>
        <p:spPr>
          <a:xfrm>
            <a:off x="6280925" y="2544200"/>
            <a:ext cx="21498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Including an interactive map where the users can naviagate as they wish to pinpoint events from their desired area. Events are displayed in the map as the user navigates through it.</a:t>
            </a:r>
            <a:endParaRPr/>
          </a:p>
        </p:txBody>
      </p:sp>
      <p:sp>
        <p:nvSpPr>
          <p:cNvPr id="453" name="Google Shape;453;p3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can we improve the app in the future</a:t>
            </a:r>
            <a:endParaRPr/>
          </a:p>
        </p:txBody>
      </p:sp>
      <p:grpSp>
        <p:nvGrpSpPr>
          <p:cNvPr id="454" name="Google Shape;454;p38"/>
          <p:cNvGrpSpPr/>
          <p:nvPr/>
        </p:nvGrpSpPr>
        <p:grpSpPr>
          <a:xfrm>
            <a:off x="3552260" y="2110409"/>
            <a:ext cx="2039389" cy="1475281"/>
            <a:chOff x="7113463" y="4330463"/>
            <a:chExt cx="563025" cy="407300"/>
          </a:xfrm>
        </p:grpSpPr>
        <p:sp>
          <p:nvSpPr>
            <p:cNvPr id="455" name="Google Shape;455;p38"/>
            <p:cNvSpPr/>
            <p:nvPr/>
          </p:nvSpPr>
          <p:spPr>
            <a:xfrm>
              <a:off x="7318438" y="4400663"/>
              <a:ext cx="141600" cy="118175"/>
            </a:xfrm>
            <a:custGeom>
              <a:rect b="b" l="l" r="r" t="t"/>
              <a:pathLst>
                <a:path extrusionOk="0" h="4727" w="5664">
                  <a:moveTo>
                    <a:pt x="3023" y="0"/>
                  </a:moveTo>
                  <a:cubicBezTo>
                    <a:pt x="1322" y="1007"/>
                    <a:pt x="200" y="2761"/>
                    <a:pt x="0" y="4727"/>
                  </a:cubicBezTo>
                  <a:cubicBezTo>
                    <a:pt x="1439" y="4111"/>
                    <a:pt x="2961" y="3713"/>
                    <a:pt x="4515" y="3542"/>
                  </a:cubicBezTo>
                  <a:cubicBezTo>
                    <a:pt x="4892" y="3496"/>
                    <a:pt x="5277" y="3460"/>
                    <a:pt x="5664" y="3429"/>
                  </a:cubicBezTo>
                  <a:cubicBezTo>
                    <a:pt x="5289" y="1973"/>
                    <a:pt x="4335" y="733"/>
                    <a:pt x="30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8"/>
            <p:cNvSpPr/>
            <p:nvPr/>
          </p:nvSpPr>
          <p:spPr>
            <a:xfrm>
              <a:off x="7317938" y="4505788"/>
              <a:ext cx="145225" cy="132775"/>
            </a:xfrm>
            <a:custGeom>
              <a:rect b="b" l="l" r="r" t="t"/>
              <a:pathLst>
                <a:path extrusionOk="0" h="5311" w="5809">
                  <a:moveTo>
                    <a:pt x="5797" y="0"/>
                  </a:moveTo>
                  <a:cubicBezTo>
                    <a:pt x="5405" y="29"/>
                    <a:pt x="5013" y="58"/>
                    <a:pt x="4634" y="108"/>
                  </a:cubicBezTo>
                  <a:cubicBezTo>
                    <a:pt x="3029" y="279"/>
                    <a:pt x="1464" y="711"/>
                    <a:pt x="1" y="1394"/>
                  </a:cubicBezTo>
                  <a:cubicBezTo>
                    <a:pt x="61" y="2850"/>
                    <a:pt x="633" y="4237"/>
                    <a:pt x="1618" y="5311"/>
                  </a:cubicBezTo>
                  <a:cubicBezTo>
                    <a:pt x="4132" y="4455"/>
                    <a:pt x="5809" y="2437"/>
                    <a:pt x="5809" y="226"/>
                  </a:cubicBezTo>
                  <a:cubicBezTo>
                    <a:pt x="5809" y="149"/>
                    <a:pt x="5799" y="75"/>
                    <a:pt x="5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7113463" y="4330463"/>
              <a:ext cx="563025" cy="407300"/>
            </a:xfrm>
            <a:custGeom>
              <a:rect b="b" l="l" r="r" t="t"/>
              <a:pathLst>
                <a:path extrusionOk="0" h="16292" w="22521">
                  <a:moveTo>
                    <a:pt x="14375" y="1164"/>
                  </a:moveTo>
                  <a:cubicBezTo>
                    <a:pt x="18231" y="1164"/>
                    <a:pt x="21358" y="4291"/>
                    <a:pt x="21358" y="8147"/>
                  </a:cubicBezTo>
                  <a:cubicBezTo>
                    <a:pt x="21355" y="12002"/>
                    <a:pt x="18229" y="15126"/>
                    <a:pt x="14375" y="15128"/>
                  </a:cubicBezTo>
                  <a:cubicBezTo>
                    <a:pt x="10518" y="15128"/>
                    <a:pt x="7392" y="12002"/>
                    <a:pt x="7392" y="8147"/>
                  </a:cubicBezTo>
                  <a:cubicBezTo>
                    <a:pt x="7392" y="4291"/>
                    <a:pt x="10518" y="1164"/>
                    <a:pt x="14375" y="1164"/>
                  </a:cubicBezTo>
                  <a:close/>
                  <a:moveTo>
                    <a:pt x="14303" y="1"/>
                  </a:moveTo>
                  <a:cubicBezTo>
                    <a:pt x="14269" y="1"/>
                    <a:pt x="14234" y="1"/>
                    <a:pt x="14199" y="1"/>
                  </a:cubicBezTo>
                  <a:lnTo>
                    <a:pt x="5066" y="1"/>
                  </a:lnTo>
                  <a:cubicBezTo>
                    <a:pt x="4741" y="1"/>
                    <a:pt x="4434" y="136"/>
                    <a:pt x="4213" y="371"/>
                  </a:cubicBezTo>
                  <a:cubicBezTo>
                    <a:pt x="3994" y="609"/>
                    <a:pt x="3881" y="927"/>
                    <a:pt x="3905" y="1249"/>
                  </a:cubicBezTo>
                  <a:cubicBezTo>
                    <a:pt x="3971" y="1864"/>
                    <a:pt x="4487" y="2328"/>
                    <a:pt x="5102" y="2328"/>
                  </a:cubicBezTo>
                  <a:cubicBezTo>
                    <a:pt x="5112" y="2328"/>
                    <a:pt x="5121" y="2328"/>
                    <a:pt x="5130" y="2327"/>
                  </a:cubicBezTo>
                  <a:lnTo>
                    <a:pt x="5388" y="2327"/>
                  </a:lnTo>
                  <a:cubicBezTo>
                    <a:pt x="5397" y="2327"/>
                    <a:pt x="5406" y="2327"/>
                    <a:pt x="5416" y="2327"/>
                  </a:cubicBezTo>
                  <a:cubicBezTo>
                    <a:pt x="6028" y="2327"/>
                    <a:pt x="6547" y="2791"/>
                    <a:pt x="6613" y="3406"/>
                  </a:cubicBezTo>
                  <a:cubicBezTo>
                    <a:pt x="6637" y="3728"/>
                    <a:pt x="6524" y="4046"/>
                    <a:pt x="6306" y="4283"/>
                  </a:cubicBezTo>
                  <a:cubicBezTo>
                    <a:pt x="6084" y="4519"/>
                    <a:pt x="5774" y="4653"/>
                    <a:pt x="5452" y="4656"/>
                  </a:cubicBezTo>
                  <a:lnTo>
                    <a:pt x="1185" y="4656"/>
                  </a:lnTo>
                  <a:cubicBezTo>
                    <a:pt x="863" y="4656"/>
                    <a:pt x="553" y="4790"/>
                    <a:pt x="332" y="5026"/>
                  </a:cubicBezTo>
                  <a:cubicBezTo>
                    <a:pt x="113" y="5264"/>
                    <a:pt x="0" y="5581"/>
                    <a:pt x="24" y="5903"/>
                  </a:cubicBezTo>
                  <a:cubicBezTo>
                    <a:pt x="90" y="6518"/>
                    <a:pt x="609" y="6982"/>
                    <a:pt x="1222" y="6982"/>
                  </a:cubicBezTo>
                  <a:cubicBezTo>
                    <a:pt x="1231" y="6982"/>
                    <a:pt x="1240" y="6982"/>
                    <a:pt x="1250" y="6982"/>
                  </a:cubicBezTo>
                  <a:lnTo>
                    <a:pt x="4676" y="6982"/>
                  </a:lnTo>
                  <a:cubicBezTo>
                    <a:pt x="5318" y="6982"/>
                    <a:pt x="5839" y="7503"/>
                    <a:pt x="5839" y="8145"/>
                  </a:cubicBezTo>
                  <a:cubicBezTo>
                    <a:pt x="5839" y="8789"/>
                    <a:pt x="5318" y="9308"/>
                    <a:pt x="4676" y="9308"/>
                  </a:cubicBezTo>
                  <a:lnTo>
                    <a:pt x="2737" y="9308"/>
                  </a:lnTo>
                  <a:cubicBezTo>
                    <a:pt x="2413" y="9310"/>
                    <a:pt x="2105" y="9445"/>
                    <a:pt x="1884" y="9680"/>
                  </a:cubicBezTo>
                  <a:cubicBezTo>
                    <a:pt x="1665" y="9918"/>
                    <a:pt x="1552" y="10236"/>
                    <a:pt x="1577" y="10558"/>
                  </a:cubicBezTo>
                  <a:cubicBezTo>
                    <a:pt x="1643" y="11173"/>
                    <a:pt x="2159" y="11637"/>
                    <a:pt x="2774" y="11637"/>
                  </a:cubicBezTo>
                  <a:cubicBezTo>
                    <a:pt x="2783" y="11637"/>
                    <a:pt x="2793" y="11637"/>
                    <a:pt x="2802" y="11636"/>
                  </a:cubicBezTo>
                  <a:lnTo>
                    <a:pt x="4611" y="11636"/>
                  </a:lnTo>
                  <a:cubicBezTo>
                    <a:pt x="4619" y="11636"/>
                    <a:pt x="4627" y="11636"/>
                    <a:pt x="4635" y="11636"/>
                  </a:cubicBezTo>
                  <a:cubicBezTo>
                    <a:pt x="5249" y="11636"/>
                    <a:pt x="5768" y="12101"/>
                    <a:pt x="5837" y="12715"/>
                  </a:cubicBezTo>
                  <a:cubicBezTo>
                    <a:pt x="5861" y="13037"/>
                    <a:pt x="5748" y="13355"/>
                    <a:pt x="5529" y="13592"/>
                  </a:cubicBezTo>
                  <a:cubicBezTo>
                    <a:pt x="5308" y="13828"/>
                    <a:pt x="4998" y="13963"/>
                    <a:pt x="4676" y="13963"/>
                  </a:cubicBezTo>
                  <a:lnTo>
                    <a:pt x="4609" y="13963"/>
                  </a:lnTo>
                  <a:cubicBezTo>
                    <a:pt x="4287" y="13965"/>
                    <a:pt x="3977" y="14100"/>
                    <a:pt x="3758" y="14335"/>
                  </a:cubicBezTo>
                  <a:cubicBezTo>
                    <a:pt x="3537" y="14573"/>
                    <a:pt x="3427" y="14890"/>
                    <a:pt x="3451" y="15212"/>
                  </a:cubicBezTo>
                  <a:cubicBezTo>
                    <a:pt x="3515" y="15827"/>
                    <a:pt x="4033" y="16291"/>
                    <a:pt x="4648" y="16291"/>
                  </a:cubicBezTo>
                  <a:cubicBezTo>
                    <a:pt x="4658" y="16291"/>
                    <a:pt x="4667" y="16291"/>
                    <a:pt x="4676" y="16291"/>
                  </a:cubicBezTo>
                  <a:lnTo>
                    <a:pt x="14199" y="16291"/>
                  </a:lnTo>
                  <a:cubicBezTo>
                    <a:pt x="14234" y="16291"/>
                    <a:pt x="14269" y="16292"/>
                    <a:pt x="14303" y="16292"/>
                  </a:cubicBezTo>
                  <a:cubicBezTo>
                    <a:pt x="16196" y="16292"/>
                    <a:pt x="18035" y="15647"/>
                    <a:pt x="19517" y="14465"/>
                  </a:cubicBezTo>
                  <a:cubicBezTo>
                    <a:pt x="21418" y="12915"/>
                    <a:pt x="22521" y="10596"/>
                    <a:pt x="22521" y="8145"/>
                  </a:cubicBezTo>
                  <a:cubicBezTo>
                    <a:pt x="22521" y="5696"/>
                    <a:pt x="21418" y="3375"/>
                    <a:pt x="19519" y="1828"/>
                  </a:cubicBezTo>
                  <a:cubicBezTo>
                    <a:pt x="18037" y="645"/>
                    <a:pt x="16199" y="1"/>
                    <a:pt x="143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p:nvPr/>
          </p:nvSpPr>
          <p:spPr>
            <a:xfrm>
              <a:off x="7414238" y="4378963"/>
              <a:ext cx="97100" cy="106300"/>
            </a:xfrm>
            <a:custGeom>
              <a:rect b="b" l="l" r="r" t="t"/>
              <a:pathLst>
                <a:path extrusionOk="0" h="4252" w="3884">
                  <a:moveTo>
                    <a:pt x="2344" y="1"/>
                  </a:moveTo>
                  <a:cubicBezTo>
                    <a:pt x="1541" y="1"/>
                    <a:pt x="746" y="157"/>
                    <a:pt x="1" y="462"/>
                  </a:cubicBezTo>
                  <a:cubicBezTo>
                    <a:pt x="1337" y="1334"/>
                    <a:pt x="2276" y="2694"/>
                    <a:pt x="2622" y="4251"/>
                  </a:cubicBezTo>
                  <a:cubicBezTo>
                    <a:pt x="2968" y="4239"/>
                    <a:pt x="3314" y="4227"/>
                    <a:pt x="3658" y="4227"/>
                  </a:cubicBezTo>
                  <a:lnTo>
                    <a:pt x="3709" y="4227"/>
                  </a:lnTo>
                  <a:cubicBezTo>
                    <a:pt x="3769" y="4227"/>
                    <a:pt x="3821" y="4232"/>
                    <a:pt x="3884" y="4232"/>
                  </a:cubicBezTo>
                  <a:cubicBezTo>
                    <a:pt x="3670" y="2327"/>
                    <a:pt x="3182" y="745"/>
                    <a:pt x="2570" y="13"/>
                  </a:cubicBezTo>
                  <a:cubicBezTo>
                    <a:pt x="2490" y="8"/>
                    <a:pt x="2418" y="1"/>
                    <a:pt x="2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8"/>
            <p:cNvSpPr/>
            <p:nvPr/>
          </p:nvSpPr>
          <p:spPr>
            <a:xfrm>
              <a:off x="7373863" y="4504038"/>
              <a:ext cx="140500" cy="185300"/>
            </a:xfrm>
            <a:custGeom>
              <a:rect b="b" l="l" r="r" t="t"/>
              <a:pathLst>
                <a:path extrusionOk="0" h="7412" w="5620">
                  <a:moveTo>
                    <a:pt x="5273" y="1"/>
                  </a:moveTo>
                  <a:cubicBezTo>
                    <a:pt x="4958" y="1"/>
                    <a:pt x="4646" y="17"/>
                    <a:pt x="4331" y="27"/>
                  </a:cubicBezTo>
                  <a:cubicBezTo>
                    <a:pt x="4338" y="118"/>
                    <a:pt x="4346" y="207"/>
                    <a:pt x="4346" y="296"/>
                  </a:cubicBezTo>
                  <a:cubicBezTo>
                    <a:pt x="4346" y="2733"/>
                    <a:pt x="2625" y="4946"/>
                    <a:pt x="1" y="5981"/>
                  </a:cubicBezTo>
                  <a:cubicBezTo>
                    <a:pt x="1114" y="6904"/>
                    <a:pt x="2514" y="7411"/>
                    <a:pt x="3959" y="7411"/>
                  </a:cubicBezTo>
                  <a:cubicBezTo>
                    <a:pt x="4153" y="7411"/>
                    <a:pt x="4343" y="7399"/>
                    <a:pt x="4528" y="7382"/>
                  </a:cubicBezTo>
                  <a:cubicBezTo>
                    <a:pt x="4569" y="7313"/>
                    <a:pt x="4607" y="7248"/>
                    <a:pt x="4646" y="7171"/>
                  </a:cubicBezTo>
                  <a:cubicBezTo>
                    <a:pt x="5254" y="5859"/>
                    <a:pt x="5619" y="3730"/>
                    <a:pt x="5619" y="1471"/>
                  </a:cubicBezTo>
                  <a:cubicBezTo>
                    <a:pt x="5619" y="966"/>
                    <a:pt x="5595" y="479"/>
                    <a:pt x="5561" y="5"/>
                  </a:cubicBezTo>
                  <a:cubicBezTo>
                    <a:pt x="5480" y="5"/>
                    <a:pt x="5400" y="1"/>
                    <a:pt x="532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7510363" y="4504763"/>
              <a:ext cx="92425" cy="179750"/>
            </a:xfrm>
            <a:custGeom>
              <a:rect b="b" l="l" r="r" t="t"/>
              <a:pathLst>
                <a:path extrusionOk="0" h="7190" w="3697">
                  <a:moveTo>
                    <a:pt x="885" y="0"/>
                  </a:moveTo>
                  <a:lnTo>
                    <a:pt x="885" y="0"/>
                  </a:lnTo>
                  <a:cubicBezTo>
                    <a:pt x="916" y="457"/>
                    <a:pt x="935" y="942"/>
                    <a:pt x="935" y="1442"/>
                  </a:cubicBezTo>
                  <a:cubicBezTo>
                    <a:pt x="935" y="3691"/>
                    <a:pt x="594" y="5760"/>
                    <a:pt x="1" y="7190"/>
                  </a:cubicBezTo>
                  <a:cubicBezTo>
                    <a:pt x="1522" y="6808"/>
                    <a:pt x="2841" y="5866"/>
                    <a:pt x="3696" y="4554"/>
                  </a:cubicBezTo>
                  <a:cubicBezTo>
                    <a:pt x="2538" y="3771"/>
                    <a:pt x="1776" y="2036"/>
                    <a:pt x="1752" y="53"/>
                  </a:cubicBezTo>
                  <a:cubicBezTo>
                    <a:pt x="1466" y="29"/>
                    <a:pt x="1176" y="10"/>
                    <a:pt x="88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p:nvPr/>
          </p:nvSpPr>
          <p:spPr>
            <a:xfrm>
              <a:off x="7503388" y="4382038"/>
              <a:ext cx="72425" cy="104675"/>
            </a:xfrm>
            <a:custGeom>
              <a:rect b="b" l="l" r="r" t="t"/>
              <a:pathLst>
                <a:path extrusionOk="0" h="4187" w="2897">
                  <a:moveTo>
                    <a:pt x="1" y="0"/>
                  </a:moveTo>
                  <a:lnTo>
                    <a:pt x="1" y="0"/>
                  </a:lnTo>
                  <a:cubicBezTo>
                    <a:pt x="621" y="1298"/>
                    <a:pt x="991" y="2699"/>
                    <a:pt x="1097" y="4133"/>
                  </a:cubicBezTo>
                  <a:cubicBezTo>
                    <a:pt x="1419" y="4143"/>
                    <a:pt x="1741" y="4164"/>
                    <a:pt x="2060" y="4186"/>
                  </a:cubicBezTo>
                  <a:cubicBezTo>
                    <a:pt x="2127" y="3222"/>
                    <a:pt x="2416" y="2288"/>
                    <a:pt x="2896" y="1451"/>
                  </a:cubicBezTo>
                  <a:cubicBezTo>
                    <a:pt x="2077" y="719"/>
                    <a:pt x="1077" y="219"/>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8"/>
            <p:cNvSpPr/>
            <p:nvPr/>
          </p:nvSpPr>
          <p:spPr>
            <a:xfrm>
              <a:off x="7574163" y="4432663"/>
              <a:ext cx="48975" cy="63525"/>
            </a:xfrm>
            <a:custGeom>
              <a:rect b="b" l="l" r="r" t="t"/>
              <a:pathLst>
                <a:path extrusionOk="0" h="2541" w="1959">
                  <a:moveTo>
                    <a:pt x="632" y="1"/>
                  </a:moveTo>
                  <a:cubicBezTo>
                    <a:pt x="274" y="693"/>
                    <a:pt x="61" y="1450"/>
                    <a:pt x="0" y="2228"/>
                  </a:cubicBezTo>
                  <a:cubicBezTo>
                    <a:pt x="63" y="2236"/>
                    <a:pt x="125" y="2240"/>
                    <a:pt x="188" y="2248"/>
                  </a:cubicBezTo>
                  <a:cubicBezTo>
                    <a:pt x="803" y="2317"/>
                    <a:pt x="1389" y="2421"/>
                    <a:pt x="1959" y="2541"/>
                  </a:cubicBezTo>
                  <a:cubicBezTo>
                    <a:pt x="1721" y="1604"/>
                    <a:pt x="1267" y="731"/>
                    <a:pt x="6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7573563" y="4507813"/>
              <a:ext cx="54450" cy="93800"/>
            </a:xfrm>
            <a:custGeom>
              <a:rect b="b" l="l" r="r" t="t"/>
              <a:pathLst>
                <a:path extrusionOk="0" h="3752" w="2178">
                  <a:moveTo>
                    <a:pt x="0" y="1"/>
                  </a:moveTo>
                  <a:cubicBezTo>
                    <a:pt x="39" y="1647"/>
                    <a:pt x="654" y="3108"/>
                    <a:pt x="1553" y="3752"/>
                  </a:cubicBezTo>
                  <a:cubicBezTo>
                    <a:pt x="1964" y="2911"/>
                    <a:pt x="2175" y="1988"/>
                    <a:pt x="2178" y="1053"/>
                  </a:cubicBezTo>
                  <a:cubicBezTo>
                    <a:pt x="2178" y="823"/>
                    <a:pt x="2163" y="592"/>
                    <a:pt x="2139" y="361"/>
                  </a:cubicBezTo>
                  <a:cubicBezTo>
                    <a:pt x="1471" y="210"/>
                    <a:pt x="798" y="90"/>
                    <a:pt x="118" y="11"/>
                  </a:cubicBezTo>
                  <a:cubicBezTo>
                    <a:pt x="80" y="6"/>
                    <a:pt x="41" y="6"/>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p:nvPr/>
          </p:nvSpPr>
          <p:spPr>
            <a:xfrm>
              <a:off x="7113988" y="4330488"/>
              <a:ext cx="58250" cy="58175"/>
            </a:xfrm>
            <a:custGeom>
              <a:rect b="b" l="l" r="r" t="t"/>
              <a:pathLst>
                <a:path extrusionOk="0" h="2327" w="2330">
                  <a:moveTo>
                    <a:pt x="1164" y="0"/>
                  </a:moveTo>
                  <a:cubicBezTo>
                    <a:pt x="522" y="0"/>
                    <a:pt x="1" y="519"/>
                    <a:pt x="1" y="1163"/>
                  </a:cubicBezTo>
                  <a:cubicBezTo>
                    <a:pt x="1" y="1805"/>
                    <a:pt x="522" y="2326"/>
                    <a:pt x="1164" y="2326"/>
                  </a:cubicBezTo>
                  <a:cubicBezTo>
                    <a:pt x="1808" y="2326"/>
                    <a:pt x="2329" y="1805"/>
                    <a:pt x="2329" y="1163"/>
                  </a:cubicBezTo>
                  <a:cubicBezTo>
                    <a:pt x="2329" y="519"/>
                    <a:pt x="1808" y="0"/>
                    <a:pt x="1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9"/>
          <p:cNvSpPr txBox="1"/>
          <p:nvPr>
            <p:ph type="title"/>
          </p:nvPr>
        </p:nvSpPr>
        <p:spPr>
          <a:xfrm>
            <a:off x="1077125" y="596375"/>
            <a:ext cx="7609200" cy="55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How did we resolve git conflicts</a:t>
            </a:r>
            <a:endParaRPr sz="2800"/>
          </a:p>
        </p:txBody>
      </p:sp>
      <p:sp>
        <p:nvSpPr>
          <p:cNvPr id="470" name="Google Shape;470;p39"/>
          <p:cNvSpPr txBox="1"/>
          <p:nvPr>
            <p:ph idx="1" type="subTitle"/>
          </p:nvPr>
        </p:nvSpPr>
        <p:spPr>
          <a:xfrm>
            <a:off x="2171750" y="986119"/>
            <a:ext cx="5243400" cy="153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While merging our contribution to the git repo, we would have conflicts that would appear. We </a:t>
            </a:r>
            <a:r>
              <a:rPr lang="en" sz="1800"/>
              <a:t>resolved  our git conflicts by fixing and handling the errors on Android Studio with Git extensions.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ketball Lesson by Slidesgo">
  <a:themeElements>
    <a:clrScheme name="Simple Light">
      <a:dk1>
        <a:srgbClr val="000000"/>
      </a:dk1>
      <a:lt1>
        <a:srgbClr val="FFFFFF"/>
      </a:lt1>
      <a:dk2>
        <a:srgbClr val="FF6363"/>
      </a:dk2>
      <a:lt2>
        <a:srgbClr val="543864"/>
      </a:lt2>
      <a:accent1>
        <a:srgbClr val="FFBD69"/>
      </a:accent1>
      <a:accent2>
        <a:srgbClr val="FF8A8A"/>
      </a:accent2>
      <a:accent3>
        <a:srgbClr val="D13535"/>
      </a:accent3>
      <a:accent4>
        <a:srgbClr val="3A1C4B"/>
      </a:accent4>
      <a:accent5>
        <a:srgbClr val="F47536"/>
      </a:accent5>
      <a:accent6>
        <a:srgbClr val="D2522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