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Nguyen-Chao" userId="f1b2982b8161700a" providerId="LiveId" clId="{654FC5AD-D724-48CF-AAFD-C8F75FC896D8}"/>
    <pc:docChg chg="custSel addSld delSld modSld">
      <pc:chgData name="Andy Nguyen-Chao" userId="f1b2982b8161700a" providerId="LiveId" clId="{654FC5AD-D724-48CF-AAFD-C8F75FC896D8}" dt="2021-11-05T13:22:19.070" v="16" actId="478"/>
      <pc:docMkLst>
        <pc:docMk/>
      </pc:docMkLst>
      <pc:sldChg chg="new del">
        <pc:chgData name="Andy Nguyen-Chao" userId="f1b2982b8161700a" providerId="LiveId" clId="{654FC5AD-D724-48CF-AAFD-C8F75FC896D8}" dt="2021-11-05T01:57:19.685" v="15" actId="2696"/>
        <pc:sldMkLst>
          <pc:docMk/>
          <pc:sldMk cId="1205494986" sldId="261"/>
        </pc:sldMkLst>
      </pc:sldChg>
      <pc:sldChg chg="delSp modSp new mod">
        <pc:chgData name="Andy Nguyen-Chao" userId="f1b2982b8161700a" providerId="LiveId" clId="{654FC5AD-D724-48CF-AAFD-C8F75FC896D8}" dt="2021-11-05T13:22:19.070" v="16" actId="478"/>
        <pc:sldMkLst>
          <pc:docMk/>
          <pc:sldMk cId="3518620431" sldId="262"/>
        </pc:sldMkLst>
        <pc:spChg chg="mod">
          <ac:chgData name="Andy Nguyen-Chao" userId="f1b2982b8161700a" providerId="LiveId" clId="{654FC5AD-D724-48CF-AAFD-C8F75FC896D8}" dt="2021-11-05T01:57:13.500" v="14" actId="255"/>
          <ac:spMkLst>
            <pc:docMk/>
            <pc:sldMk cId="3518620431" sldId="262"/>
            <ac:spMk id="2" creationId="{86EC0095-58BF-45A6-AB4E-9F884E91D19F}"/>
          </ac:spMkLst>
        </pc:spChg>
        <pc:spChg chg="del">
          <ac:chgData name="Andy Nguyen-Chao" userId="f1b2982b8161700a" providerId="LiveId" clId="{654FC5AD-D724-48CF-AAFD-C8F75FC896D8}" dt="2021-11-05T13:22:19.070" v="16" actId="478"/>
          <ac:spMkLst>
            <pc:docMk/>
            <pc:sldMk cId="3518620431" sldId="262"/>
            <ac:spMk id="3" creationId="{FC8EE7C1-8484-44F4-9D60-5521B8A2EE4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The Website will be managed by admins that will be auto-deploy its update of its content and will be made viewable to other people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This project will be for managing a web space for the deployment of a website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It will be implemented onto a Virtual Private Server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6373948-5816-402B-BECA-B0E8DCA2EF4E}">
      <dgm:prSet/>
      <dgm:spPr/>
      <dgm:t>
        <a:bodyPr/>
        <a:lstStyle/>
        <a:p>
          <a:pPr>
            <a:defRPr cap="all"/>
          </a:pPr>
          <a:r>
            <a:rPr lang="en-US" dirty="0"/>
            <a:t>Its implementation is to be able to show how the hosting of a website works</a:t>
          </a:r>
        </a:p>
      </dgm:t>
    </dgm:pt>
    <dgm:pt modelId="{58747DEF-5D51-49DB-B2E0-4B75364D8914}" type="parTrans" cxnId="{C0D1B517-D418-49C4-8FF5-AE4AD54A26B7}">
      <dgm:prSet/>
      <dgm:spPr/>
    </dgm:pt>
    <dgm:pt modelId="{EF27FCFB-FEAE-4E44-A93D-5354090E4BDD}" type="sibTrans" cxnId="{C0D1B517-D418-49C4-8FF5-AE4AD54A26B7}">
      <dgm:prSet phldrT="04" phldr="0"/>
      <dgm:spPr/>
      <dgm:t>
        <a:bodyPr/>
        <a:lstStyle/>
        <a:p>
          <a:r>
            <a:rPr lang="en-CA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/>
      <dgm:spPr/>
    </dgm:pt>
    <dgm:pt modelId="{BBA91679-4684-4A04-8AEB-03038C78A75C}" type="pres">
      <dgm:prSet presAssocID="{9C64CC83-643C-4E12-8F97-BC19DC03119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4"/>
      <dgm:spPr/>
    </dgm:pt>
    <dgm:pt modelId="{975C752B-C37A-4BA6-A3AE-2202A141404A}" type="pres">
      <dgm:prSet presAssocID="{EF449C32-A7AE-4099-9E9B-9E2F736A89C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4"/>
      <dgm:spPr/>
    </dgm:pt>
    <dgm:pt modelId="{E20811D6-E5D4-4C9E-AABF-9E0E1902CA2C}" type="pres">
      <dgm:prSet presAssocID="{98E6DD7C-B953-4119-9F64-9914E467ECB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4">
        <dgm:presLayoutVars>
          <dgm:bulletEnabled val="1"/>
        </dgm:presLayoutVars>
      </dgm:prSet>
      <dgm:spPr/>
    </dgm:pt>
    <dgm:pt modelId="{CFF0F20A-7AD2-4CD5-A203-069A81F81772}" type="pres">
      <dgm:prSet presAssocID="{98E6DD7C-B953-4119-9F64-9914E467ECBF}" presName="sibTrans" presStyleCnt="0"/>
      <dgm:spPr/>
    </dgm:pt>
    <dgm:pt modelId="{AF46C5DE-AF9D-496B-9A51-283D51923BB0}" type="pres">
      <dgm:prSet presAssocID="{C6373948-5816-402B-BECA-B0E8DCA2EF4E}" presName="compositeNode" presStyleCnt="0">
        <dgm:presLayoutVars>
          <dgm:bulletEnabled val="1"/>
        </dgm:presLayoutVars>
      </dgm:prSet>
      <dgm:spPr/>
    </dgm:pt>
    <dgm:pt modelId="{C7BC1B58-1044-4B74-8DDF-3148F5EF728E}" type="pres">
      <dgm:prSet presAssocID="{C6373948-5816-402B-BECA-B0E8DCA2EF4E}" presName="bgRect" presStyleLbl="alignNode1" presStyleIdx="3" presStyleCnt="4"/>
      <dgm:spPr/>
    </dgm:pt>
    <dgm:pt modelId="{955E0D0E-AE13-40B6-915F-1D551BA7DF8C}" type="pres">
      <dgm:prSet presAssocID="{EF27FCFB-FEAE-4E44-A93D-5354090E4BD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3BEEF9B-D15E-4CB5-84AF-75D5B6B29075}" type="pres">
      <dgm:prSet presAssocID="{C6373948-5816-402B-BECA-B0E8DCA2EF4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C0D1B517-D418-49C4-8FF5-AE4AD54A26B7}" srcId="{8AA20905-3954-474B-A606-562BCA026DC1}" destId="{C6373948-5816-402B-BECA-B0E8DCA2EF4E}" srcOrd="3" destOrd="0" parTransId="{58747DEF-5D51-49DB-B2E0-4B75364D8914}" sibTransId="{EF27FCFB-FEAE-4E44-A93D-5354090E4BDD}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C386CF60-BFB3-48E5-A34F-75FAE48332A3}" type="presOf" srcId="{C6373948-5816-402B-BECA-B0E8DCA2EF4E}" destId="{C7BC1B58-1044-4B74-8DDF-3148F5EF728E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41F75081-02EB-4236-9566-2F9674F21A8B}" type="presOf" srcId="{EF27FCFB-FEAE-4E44-A93D-5354090E4BDD}" destId="{955E0D0E-AE13-40B6-915F-1D551BA7DF8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617AB4EB-DE1E-4717-AB77-4E10ADEBD322}" type="presOf" srcId="{C6373948-5816-402B-BECA-B0E8DCA2EF4E}" destId="{33BEEF9B-D15E-4CB5-84AF-75D5B6B29075}" srcOrd="1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300D4120-2252-4C6A-884F-4313730635B6}" type="presParOf" srcId="{579698BD-D232-4926-8D7B-29A69B90858B}" destId="{CFF0F20A-7AD2-4CD5-A203-069A81F81772}" srcOrd="5" destOrd="0" presId="urn:microsoft.com/office/officeart/2016/7/layout/LinearBlockProcessNumbered"/>
    <dgm:cxn modelId="{016C02FC-6FC9-47CB-91D9-FB5B7A333EDE}" type="presParOf" srcId="{579698BD-D232-4926-8D7B-29A69B90858B}" destId="{AF46C5DE-AF9D-496B-9A51-283D51923BB0}" srcOrd="6" destOrd="0" presId="urn:microsoft.com/office/officeart/2016/7/layout/LinearBlockProcessNumbered"/>
    <dgm:cxn modelId="{A6B6D611-5854-4137-B663-543B42AFACB1}" type="presParOf" srcId="{AF46C5DE-AF9D-496B-9A51-283D51923BB0}" destId="{C7BC1B58-1044-4B74-8DDF-3148F5EF728E}" srcOrd="0" destOrd="0" presId="urn:microsoft.com/office/officeart/2016/7/layout/LinearBlockProcessNumbered"/>
    <dgm:cxn modelId="{4D80A894-5436-428F-A686-63A60D7705DB}" type="presParOf" srcId="{AF46C5DE-AF9D-496B-9A51-283D51923BB0}" destId="{955E0D0E-AE13-40B6-915F-1D551BA7DF8C}" srcOrd="1" destOrd="0" presId="urn:microsoft.com/office/officeart/2016/7/layout/LinearBlockProcessNumbered"/>
    <dgm:cxn modelId="{ACAB0265-847F-439E-BBFF-1A8989A3BD1D}" type="presParOf" srcId="{AF46C5DE-AF9D-496B-9A51-283D51923BB0}" destId="{33BEEF9B-D15E-4CB5-84AF-75D5B6B2907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02" y="392289"/>
          <a:ext cx="2441809" cy="2930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The Website will be managed by admins that will be auto-deploy its update of its content and will be made viewable to other people</a:t>
          </a:r>
        </a:p>
      </dsp:txBody>
      <dsp:txXfrm>
        <a:off x="202" y="1564357"/>
        <a:ext cx="2441809" cy="1758102"/>
      </dsp:txXfrm>
    </dsp:sp>
    <dsp:sp modelId="{BBA91679-4684-4A04-8AEB-03038C78A75C}">
      <dsp:nvSpPr>
        <dsp:cNvPr id="0" name=""/>
        <dsp:cNvSpPr/>
      </dsp:nvSpPr>
      <dsp:spPr>
        <a:xfrm>
          <a:off x="202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  <a:endParaRPr lang="en-US" sz="6100" kern="1200" dirty="0"/>
        </a:p>
      </dsp:txBody>
      <dsp:txXfrm>
        <a:off x="202" y="392289"/>
        <a:ext cx="2441809" cy="1172068"/>
      </dsp:txXfrm>
    </dsp:sp>
    <dsp:sp modelId="{00AE7F27-0E5D-4AFB-ACD6-B5A19E79EA42}">
      <dsp:nvSpPr>
        <dsp:cNvPr id="0" name=""/>
        <dsp:cNvSpPr/>
      </dsp:nvSpPr>
      <dsp:spPr>
        <a:xfrm>
          <a:off x="2637356" y="392289"/>
          <a:ext cx="2441809" cy="2930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This project will be for managing a web space for the deployment of a website</a:t>
          </a:r>
        </a:p>
      </dsp:txBody>
      <dsp:txXfrm>
        <a:off x="2637356" y="1564357"/>
        <a:ext cx="2441809" cy="1758102"/>
      </dsp:txXfrm>
    </dsp:sp>
    <dsp:sp modelId="{975C752B-C37A-4BA6-A3AE-2202A141404A}">
      <dsp:nvSpPr>
        <dsp:cNvPr id="0" name=""/>
        <dsp:cNvSpPr/>
      </dsp:nvSpPr>
      <dsp:spPr>
        <a:xfrm>
          <a:off x="2637356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37356" y="392289"/>
        <a:ext cx="2441809" cy="1172068"/>
      </dsp:txXfrm>
    </dsp:sp>
    <dsp:sp modelId="{CAD62F17-E99D-4FEF-B376-961CA4CB20EB}">
      <dsp:nvSpPr>
        <dsp:cNvPr id="0" name=""/>
        <dsp:cNvSpPr/>
      </dsp:nvSpPr>
      <dsp:spPr>
        <a:xfrm>
          <a:off x="5274509" y="392289"/>
          <a:ext cx="2441809" cy="2930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It will be implemented onto a Virtual Private Server</a:t>
          </a:r>
        </a:p>
      </dsp:txBody>
      <dsp:txXfrm>
        <a:off x="5274509" y="1564357"/>
        <a:ext cx="2441809" cy="1758102"/>
      </dsp:txXfrm>
    </dsp:sp>
    <dsp:sp modelId="{E20811D6-E5D4-4C9E-AABF-9E0E1902CA2C}">
      <dsp:nvSpPr>
        <dsp:cNvPr id="0" name=""/>
        <dsp:cNvSpPr/>
      </dsp:nvSpPr>
      <dsp:spPr>
        <a:xfrm>
          <a:off x="5274509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274509" y="392289"/>
        <a:ext cx="2441809" cy="1172068"/>
      </dsp:txXfrm>
    </dsp:sp>
    <dsp:sp modelId="{C7BC1B58-1044-4B74-8DDF-3148F5EF728E}">
      <dsp:nvSpPr>
        <dsp:cNvPr id="0" name=""/>
        <dsp:cNvSpPr/>
      </dsp:nvSpPr>
      <dsp:spPr>
        <a:xfrm>
          <a:off x="7911663" y="392289"/>
          <a:ext cx="2441809" cy="2930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Its implementation is to be able to show how the hosting of a website works</a:t>
          </a:r>
        </a:p>
      </dsp:txBody>
      <dsp:txXfrm>
        <a:off x="7911663" y="1564357"/>
        <a:ext cx="2441809" cy="1758102"/>
      </dsp:txXfrm>
    </dsp:sp>
    <dsp:sp modelId="{955E0D0E-AE13-40B6-915F-1D551BA7DF8C}">
      <dsp:nvSpPr>
        <dsp:cNvPr id="0" name=""/>
        <dsp:cNvSpPr/>
      </dsp:nvSpPr>
      <dsp:spPr>
        <a:xfrm>
          <a:off x="7911663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/>
            <a:t>04</a:t>
          </a:r>
        </a:p>
      </dsp:txBody>
      <dsp:txXfrm>
        <a:off x="7911663" y="392289"/>
        <a:ext cx="2441809" cy="117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Website Hosting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Andy-Tason Nguyen-Chao &amp; Ali Alnajjar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6528-0E07-4511-B535-1377AA41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2F71-F011-4F7F-8415-A1836228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project will allow the deployment of a website and its hosting on a Virtual Private Server, allowing admins to make updates and for guests to view it.</a:t>
            </a:r>
          </a:p>
          <a:p>
            <a:r>
              <a:rPr lang="en-CA" dirty="0"/>
              <a:t>For this project, we will use our website made for our Internet Programming Project as an example to show its how and its capabilities.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620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Uses Cases &amp; Scenarios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8375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0095-58BF-45A6-AB4E-9F884E91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18620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{F0FF703D-FDBF-4C52-9B84-EF2033ADAA21}tf12214701_win32</Template>
  <TotalTime>22</TotalTime>
  <Words>134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Goudy Old Style</vt:lpstr>
      <vt:lpstr>Wingdings 2</vt:lpstr>
      <vt:lpstr>SlateVTI</vt:lpstr>
      <vt:lpstr>Website Hosting</vt:lpstr>
      <vt:lpstr>Description</vt:lpstr>
      <vt:lpstr>Uses Cases &amp; Scenarios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Hosting</dc:title>
  <dc:creator>Andy Nguyen-Chao</dc:creator>
  <cp:lastModifiedBy>Andy Nguyen-Chao</cp:lastModifiedBy>
  <cp:revision>1</cp:revision>
  <dcterms:created xsi:type="dcterms:W3CDTF">2021-11-05T01:34:32Z</dcterms:created>
  <dcterms:modified xsi:type="dcterms:W3CDTF">2021-11-05T13:22:20Z</dcterms:modified>
</cp:coreProperties>
</file>