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7" y="1650125"/>
            <a:ext cx="10088070" cy="1545021"/>
          </a:xfrm>
        </p:spPr>
        <p:txBody>
          <a:bodyPr/>
          <a:lstStyle/>
          <a:p>
            <a:pPr algn="ctr"/>
            <a:r>
              <a:rPr lang="en-NG" dirty="0"/>
              <a:t>Team Code Masters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r>
              <a:rPr lang="en-NG" sz="2400" dirty="0"/>
              <a:t>Linux assigment presentation</a:t>
            </a:r>
          </a:p>
          <a:p>
            <a:pPr algn="ctr"/>
            <a:r>
              <a:rPr lang="en-NG" dirty="0"/>
              <a:t>Friday September 8, 2023.</a:t>
            </a:r>
          </a:p>
        </p:txBody>
      </p:sp>
    </p:spTree>
    <p:extLst>
      <p:ext uri="{BB962C8B-B14F-4D97-AF65-F5344CB8AC3E}">
        <p14:creationId xmlns:p14="http://schemas.microsoft.com/office/powerpoint/2010/main" val="421761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1870839"/>
            <a:ext cx="10088070" cy="945933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9F91F9-28E2-E3A3-344A-076717E6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52" y="515007"/>
            <a:ext cx="10980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1870839"/>
            <a:ext cx="10088070" cy="945933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EE29-F695-2A50-73BA-C154C9A4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6" y="168166"/>
            <a:ext cx="6047643" cy="6434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6FC74-FF0E-C376-1508-79CB8EC4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56" y="168165"/>
            <a:ext cx="5737116" cy="64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1870839"/>
            <a:ext cx="10088070" cy="945933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D150F-2336-90A5-3BBD-72974503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36" y="309142"/>
            <a:ext cx="11098246" cy="623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82" y="0"/>
            <a:ext cx="9856842" cy="2638096"/>
          </a:xfrm>
        </p:spPr>
        <p:txBody>
          <a:bodyPr>
            <a:normAutofit fontScale="90000"/>
          </a:bodyPr>
          <a:lstStyle/>
          <a:p>
            <a:pPr marL="342900" lvl="0" indent="-342900" algn="ctr">
              <a:buFont typeface="+mj-lt"/>
              <a:buAutoNum type="arabicPeriod"/>
            </a:pP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 number 4</a:t>
            </a:r>
            <a:b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task is to use for loops to display only odd natural numbers from 1 to 99.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CF3717B-AC63-923C-81EC-F699C90A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297"/>
            <a:ext cx="6264167" cy="6048703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A24DE3E-6738-FDAF-417C-B5C72FA2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6" y="809297"/>
            <a:ext cx="5747297" cy="60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5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482" y="-304799"/>
            <a:ext cx="9856842" cy="263809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 number 5</a:t>
            </a:r>
            <a:b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Bash script which accepts as input and displays the greeting "Welcome (name)"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8A91BE0-4D9D-DC36-9BBB-F60CBB3A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4" y="1165632"/>
            <a:ext cx="10460082" cy="51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8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1597572"/>
            <a:ext cx="9856842" cy="3762704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  <a:p>
            <a:pPr algn="ctr"/>
            <a:endParaRPr lang="en-NG" dirty="0"/>
          </a:p>
          <a:p>
            <a:pPr algn="ctr"/>
            <a:endParaRPr lang="en-NG" dirty="0"/>
          </a:p>
          <a:p>
            <a:pPr algn="ctr"/>
            <a:endParaRPr lang="en-NG" dirty="0"/>
          </a:p>
          <a:p>
            <a:pPr algn="ctr"/>
            <a:r>
              <a:rPr lang="en-NG" sz="3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045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52" y="1051034"/>
            <a:ext cx="10497973" cy="4740165"/>
          </a:xfrm>
        </p:spPr>
        <p:txBody>
          <a:bodyPr/>
          <a:lstStyle/>
          <a:p>
            <a:pPr algn="l"/>
            <a:endParaRPr lang="en-NG" dirty="0"/>
          </a:p>
          <a:p>
            <a:pPr algn="l"/>
            <a:r>
              <a:rPr lang="en-NG" sz="2400" dirty="0"/>
              <a:t>      Team Member</a:t>
            </a:r>
          </a:p>
          <a:p>
            <a:pPr algn="l"/>
            <a:endParaRPr lang="en-NG" dirty="0"/>
          </a:p>
          <a:p>
            <a:pPr marL="342900" indent="-342900" algn="l">
              <a:buAutoNum type="arabicPeriod"/>
            </a:pPr>
            <a:r>
              <a:rPr lang="en-NG" cap="none" dirty="0"/>
              <a:t>Akinwale Idowu – Team Lead</a:t>
            </a:r>
          </a:p>
          <a:p>
            <a:pPr marL="342900" indent="-342900" algn="l">
              <a:buFont typeface="Arial"/>
              <a:buAutoNum type="arabicPeriod"/>
            </a:pPr>
            <a:r>
              <a:rPr lang="en-GB" cap="none" dirty="0"/>
              <a:t>Chukwuemeka </a:t>
            </a:r>
            <a:r>
              <a:rPr lang="en-GB" cap="none" dirty="0" err="1"/>
              <a:t>Omeh</a:t>
            </a:r>
            <a:r>
              <a:rPr lang="en-GB" cap="none" dirty="0"/>
              <a:t> – Deputy Team Lead</a:t>
            </a:r>
          </a:p>
          <a:p>
            <a:pPr marL="342900" indent="-342900" algn="l">
              <a:buFont typeface="Arial"/>
              <a:buAutoNum type="arabicPeriod"/>
            </a:pPr>
            <a:r>
              <a:rPr lang="en-GB" cap="none" dirty="0" err="1"/>
              <a:t>Adetayo</a:t>
            </a:r>
            <a:r>
              <a:rPr lang="en-GB" cap="none" dirty="0"/>
              <a:t> Adebayo</a:t>
            </a:r>
          </a:p>
          <a:p>
            <a:pPr marL="342900" indent="-342900" algn="l">
              <a:buFont typeface="Arial"/>
              <a:buAutoNum type="arabicPeriod"/>
            </a:pPr>
            <a:r>
              <a:rPr lang="en-GB" cap="none" dirty="0"/>
              <a:t>Chimezie Ojukwu</a:t>
            </a:r>
          </a:p>
          <a:p>
            <a:pPr marL="342900" indent="-342900" algn="l">
              <a:buFont typeface="Arial"/>
              <a:buAutoNum type="arabicPeriod"/>
            </a:pPr>
            <a:r>
              <a:rPr lang="en-GB" cap="none" dirty="0" err="1"/>
              <a:t>Chikadibia</a:t>
            </a:r>
            <a:r>
              <a:rPr lang="en-GB" cap="none" dirty="0"/>
              <a:t> </a:t>
            </a:r>
            <a:r>
              <a:rPr lang="en-GB" cap="none" dirty="0" err="1"/>
              <a:t>Maduagwu</a:t>
            </a:r>
            <a:endParaRPr lang="en-GB" cap="none" dirty="0"/>
          </a:p>
          <a:p>
            <a:pPr marL="342900" indent="-342900" algn="l">
              <a:buFont typeface="Arial"/>
              <a:buAutoNum type="arabicPeriod"/>
            </a:pPr>
            <a:r>
              <a:rPr lang="en-NG" cap="none" dirty="0"/>
              <a:t>Olalekan </a:t>
            </a:r>
            <a:r>
              <a:rPr lang="en-GB" cap="none" dirty="0" err="1"/>
              <a:t>Asaolu</a:t>
            </a:r>
            <a:endParaRPr lang="en-NG" cap="none" dirty="0"/>
          </a:p>
          <a:p>
            <a:pPr marL="342900" indent="-342900" algn="l">
              <a:buAutoNum type="arabicPeriod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9054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965" y="-115614"/>
            <a:ext cx="10088070" cy="273269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 number 1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is working with a Network Engineering Team on troubleshooting a routing issue on a Linux System. They have asked you to provide a copy of the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system’s routing table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assist them in their diagnosis of the issue. Save a copy of the system’s routing table to a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newly created folder named Routing-Issue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root directory.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r>
              <a:rPr lang="en-NG" dirty="0"/>
              <a:t>Solution:</a:t>
            </a:r>
          </a:p>
          <a:p>
            <a:pPr algn="ctr"/>
            <a:endParaRPr lang="en-NG" dirty="0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FE50F81-20FE-7E79-F5BC-84535366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0" y="2091559"/>
            <a:ext cx="11291320" cy="44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E72ABB-47B0-0232-EFEB-CD9B1A8F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1" y="834182"/>
            <a:ext cx="11012214" cy="49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7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0"/>
            <a:ext cx="10088070" cy="2732692"/>
          </a:xfrm>
        </p:spPr>
        <p:txBody>
          <a:bodyPr>
            <a:normAutofit fontScale="90000"/>
          </a:bodyPr>
          <a:lstStyle/>
          <a:p>
            <a:pPr lvl="0" algn="ctr"/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 number </a:t>
            </a:r>
            <a:r>
              <a:rPr lang="en-US" sz="2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 your ability to configure network settings by performing the following tasks: 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Configure your Ubuntu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such that the hostname resolves to 127.0.0.1 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26E4E2-0423-9710-C20D-2F6E68F6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11" y="1639614"/>
            <a:ext cx="9856842" cy="50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2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317" y="462455"/>
            <a:ext cx="10088070" cy="1933904"/>
          </a:xfrm>
        </p:spPr>
        <p:txBody>
          <a:bodyPr>
            <a:normAutofit fontScale="90000"/>
          </a:bodyPr>
          <a:lstStyle/>
          <a:p>
            <a:pPr lvl="0" algn="ctr"/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BAF4951-CB02-E125-996E-35F95FDC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6" y="462455"/>
            <a:ext cx="11348688" cy="59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0"/>
            <a:ext cx="10088070" cy="1786759"/>
          </a:xfrm>
        </p:spPr>
        <p:txBody>
          <a:bodyPr>
            <a:normAutofit fontScale="90000"/>
          </a:bodyPr>
          <a:lstStyle/>
          <a:p>
            <a:pPr lvl="0" algn="ctr"/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 number </a:t>
            </a:r>
            <a:r>
              <a:rPr lang="en-US" sz="2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Add an additional nameserver to the resolver configuration with address 8.8.8.8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3B628BB-CCC9-8A09-8D46-712EA818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1" y="1154925"/>
            <a:ext cx="10594427" cy="55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6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0"/>
            <a:ext cx="10088070" cy="1786759"/>
          </a:xfrm>
        </p:spPr>
        <p:txBody>
          <a:bodyPr>
            <a:normAutofit fontScale="90000"/>
          </a:bodyPr>
          <a:lstStyle/>
          <a:p>
            <a:pPr lvl="0" algn="ctr"/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 number </a:t>
            </a:r>
            <a:r>
              <a:rPr lang="en-US" sz="2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Add an additional nameserver to the resolver configuration with address 8.8.8.8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B344E1-EAEC-0390-BB04-4C2BBB89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4" y="1087175"/>
            <a:ext cx="10088070" cy="57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554-133D-439F-BBCE-4749F85EB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66" y="178677"/>
            <a:ext cx="10613586" cy="263809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 number 3</a:t>
            </a:r>
            <a:b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In charge of running your Team's intranet server. A security policy change has necessitated that you change the server's listening port from the standard 80/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5080/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intranet server should be running a standard distribution installation of Apache HTTP Server. Make the change, ensure it takes effect, and that the change is persistent.</a:t>
            </a: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N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5B60-B0D6-3A1A-44D1-3EFE6F9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138" y="3810001"/>
            <a:ext cx="9856842" cy="872358"/>
          </a:xfrm>
        </p:spPr>
        <p:txBody>
          <a:bodyPr>
            <a:normAutofit/>
          </a:bodyPr>
          <a:lstStyle/>
          <a:p>
            <a:pPr algn="ctr"/>
            <a:endParaRPr lang="en-NG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367F486-A81F-0A8F-A618-DE23C2E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7" y="1692167"/>
            <a:ext cx="11119216" cy="48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3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134</TotalTime>
  <Words>336</Words>
  <Application>Microsoft Macintosh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Team Code Masters</vt:lpstr>
      <vt:lpstr>PowerPoint Presentation</vt:lpstr>
      <vt:lpstr>  Assignment question number 1  Your Team is working with a Network Engineering Team on troubleshooting a routing issue on a Linux System. They have asked you to provide a copy of the system’s routing table to assist them in their diagnosis of the issue. Save a copy of the system’s routing table to a newly created folder named Routing-Issue on the root directory. </vt:lpstr>
      <vt:lpstr>PowerPoint Presentation</vt:lpstr>
      <vt:lpstr>  Assignment question number 2  Demonstrate your ability to configure network settings by performing the following tasks:  a) Configure your Ubuntu Vm such that the hostname resolves to 127.0.0.1      </vt:lpstr>
      <vt:lpstr>       </vt:lpstr>
      <vt:lpstr>  Assignment question number 2  b) Add an additional nameserver to the resolver configuration with address 8.8.8.8 </vt:lpstr>
      <vt:lpstr>  Assignment question number 2  b) Add an additional nameserver to the resolver configuration with address 8.8.8.8 </vt:lpstr>
      <vt:lpstr>  Assignment question number 3 You are In charge of running your Team's intranet server. A security policy change has necessitated that you change the server's listening port from the standard 80/tcp to 5080/tcp. The intranet server should be running a standard distribution installation of Apache HTTP Server. Make the change, ensure it takes effect, and that the change is persistent.   </vt:lpstr>
      <vt:lpstr>PowerPoint Presentation</vt:lpstr>
      <vt:lpstr>PowerPoint Presentation</vt:lpstr>
      <vt:lpstr>PowerPoint Presentation</vt:lpstr>
      <vt:lpstr>  Assignment question number 4 Your task is to use for loops to display only odd natural numbers from 1 to 99.       </vt:lpstr>
      <vt:lpstr>  Assignment question number 5 Write a Bash script which accepts as input and displays the greeting "Welcome (name)"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Code Masters</dc:title>
  <dc:creator>Akinwale Idowu</dc:creator>
  <cp:lastModifiedBy>Akinwale Idowu</cp:lastModifiedBy>
  <cp:revision>41</cp:revision>
  <dcterms:created xsi:type="dcterms:W3CDTF">2023-09-08T14:39:46Z</dcterms:created>
  <dcterms:modified xsi:type="dcterms:W3CDTF">2023-09-08T16:54:50Z</dcterms:modified>
</cp:coreProperties>
</file>