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67" r:id="rId14"/>
    <p:sldId id="268" r:id="rId15"/>
    <p:sldId id="269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2F3"/>
    <a:srgbClr val="F5F0ED"/>
    <a:srgbClr val="FE9CA9"/>
    <a:srgbClr val="FDC6FA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iya\OneDrive\Desktop\New%20folder\Book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iya\OneDrive\Desktop\New%20fold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385570" y="1558290"/>
            <a:ext cx="9764395" cy="4764405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5585" y="482600"/>
            <a:ext cx="9751695" cy="1076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32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3200" b="1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lang="en-IN" altLang="en-US" sz="3200" b="1" dirty="0" smtClean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71650" y="2461895"/>
            <a:ext cx="10752455" cy="4368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STUDENT NAME: </a:t>
            </a:r>
            <a:r>
              <a:rPr lang="en-IN" alt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D.HEMALATHA</a:t>
            </a:r>
            <a:endParaRPr lang="en-IN" altLang="en-US" sz="26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6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</a:t>
            </a:r>
            <a:r>
              <a:rPr lang="en-IN" alt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</a:t>
            </a: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GISTER NO:</a:t>
            </a:r>
            <a:r>
              <a:rPr lang="en-IN" alt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122201115 UNM299bcom(cs)12/111672</a:t>
            </a:r>
            <a:endParaRPr lang="en-US" sz="26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</a:t>
            </a:r>
            <a:endParaRPr lang="en-US" sz="26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DEPARTMENT:</a:t>
            </a:r>
            <a:r>
              <a:rPr lang="en-IN" alt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B.COM</a:t>
            </a:r>
            <a:r>
              <a:rPr lang="en-IN" alt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(CO</a:t>
            </a:r>
            <a:r>
              <a:rPr lang="en-IN" alt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</a:t>
            </a: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PORATE</a:t>
            </a:r>
            <a:r>
              <a:rPr lang="en-IN" alt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SECRETARYSHIP)</a:t>
            </a:r>
            <a:endParaRPr lang="en-US" sz="26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6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COLLEGE: SSKV COLLEGE ARTS &amp; SCIENCE FOR WOMEN</a:t>
            </a:r>
            <a:endParaRPr lang="en-US" sz="26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6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95450" y="1612900"/>
            <a:ext cx="9232265" cy="4431030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4485" y="533400"/>
            <a:ext cx="7137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lang="en-US" sz="3600" dirty="0" smtClean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16785" y="1943100"/>
            <a:ext cx="82677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5" name="Picture 4" descr="download__12_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785" y="2841625"/>
            <a:ext cx="2806700" cy="2261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96720" y="2069465"/>
            <a:ext cx="8800465" cy="1676400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72517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lang="en-US" sz="3200" dirty="0" smtClean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82470" y="2451100"/>
            <a:ext cx="822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</p:blipFill>
        <p:spPr>
          <a:xfrm>
            <a:off x="5070475" y="4114165"/>
            <a:ext cx="6799580" cy="2596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13535" y="1278255"/>
            <a:ext cx="9409430" cy="5241925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5676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lang="en-US" sz="4000" dirty="0" smtClean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96465" y="1595755"/>
            <a:ext cx="88265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428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47140" y="1147445"/>
            <a:ext cx="10373995" cy="5372735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3700" y="2432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lang="en-US" sz="4000" dirty="0" smtClean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134870" y="1376045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78635" y="1689100"/>
            <a:ext cx="8800465" cy="3479800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16585" y="495300"/>
            <a:ext cx="4037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IN" altLang="en-US" sz="4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59635" y="2216785"/>
            <a:ext cx="8114665" cy="2247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</a:rPr>
              <a:t>Graphs play a crucial role in visualizing the data and useful for comparing individual employee performances.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b="6706"/>
        </p:blipFill>
        <p:spPr>
          <a:xfrm>
            <a:off x="9344025" y="5365115"/>
            <a:ext cx="2847975" cy="1492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809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66545" y="1657350"/>
            <a:ext cx="8800465" cy="4025265"/>
          </a:xfrm>
          <a:prstGeom prst="roundRect">
            <a:avLst/>
          </a:prstGeom>
          <a:solidFill>
            <a:srgbClr val="FCF2F3"/>
          </a:solidFill>
          <a:ln w="28575" cmpd="thickThin">
            <a:noFill/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743200" y="2489200"/>
            <a:ext cx="6870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000" b="1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lang="en-IN" altLang="en-US" sz="40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703070" y="3937000"/>
            <a:ext cx="8926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Performance Analysis using Excel</a:t>
            </a:r>
            <a:endParaRPr lang="en-US" sz="32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17" name="Picture 16" descr="download__1_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884555"/>
            <a:ext cx="2066925" cy="2209800"/>
          </a:xfrm>
          <a:prstGeom prst="rect">
            <a:avLst/>
          </a:prstGeom>
        </p:spPr>
      </p:pic>
      <p:pic>
        <p:nvPicPr>
          <p:cNvPr id="2" name="Picture 1" descr="download__11_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10" y="4521200"/>
            <a:ext cx="3596005" cy="2110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78635" y="1486535"/>
            <a:ext cx="8800465" cy="4926330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8785" y="381000"/>
            <a:ext cx="48006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AGENDA</a:t>
            </a:r>
            <a:endParaRPr lang="en-IN" altLang="en-US" sz="44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67585" y="1816100"/>
            <a:ext cx="8013700" cy="433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09855" indent="0">
              <a:buNone/>
            </a:pPr>
            <a:endParaRPr lang="en-US" sz="28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800" b="1" dirty="0" smtClean="0">
                <a:latin typeface="Baskerville Old Face" pitchFamily="18" charset="0"/>
                <a:sym typeface="+mn-ea"/>
              </a:rPr>
              <a:t> </a:t>
            </a:r>
            <a:endParaRPr lang="en-US" sz="2800"/>
          </a:p>
        </p:txBody>
      </p:sp>
      <p:pic>
        <p:nvPicPr>
          <p:cNvPr id="5" name="Picture 4" descr="download__2_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0855" y="-97155"/>
            <a:ext cx="5861685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09420" y="1650365"/>
            <a:ext cx="9345930" cy="4596765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285" y="546100"/>
            <a:ext cx="6616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lang="en-US" sz="3600" dirty="0" smtClean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04085" y="1866900"/>
            <a:ext cx="8534400" cy="3923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lang="en-US" sz="24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4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lang="en-US" sz="24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4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lang="en-US" sz="24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4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lang="en-US" sz="24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4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51635" y="1536700"/>
            <a:ext cx="9156065" cy="4507230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11785" y="508000"/>
            <a:ext cx="5969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PROJECT OVERVIEW</a:t>
            </a:r>
            <a:endParaRPr lang="en-IN" altLang="en-US" sz="3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38985" y="1818640"/>
            <a:ext cx="84709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Font typeface="Wingdings" panose="05000000000000000000" charset="0"/>
              <a:buNone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78635" y="1930400"/>
            <a:ext cx="5650865" cy="4025265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7985" y="444500"/>
            <a:ext cx="6768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lang="en-US" sz="3200" dirty="0" smtClean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14550" y="2388870"/>
            <a:ext cx="76581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</p:blipFill>
        <p:spPr>
          <a:xfrm>
            <a:off x="7997825" y="2590800"/>
            <a:ext cx="3866515" cy="3491865"/>
          </a:xfrm>
          <a:prstGeom prst="rect">
            <a:avLst/>
          </a:prstGeom>
        </p:spPr>
      </p:pic>
      <p:pic>
        <p:nvPicPr>
          <p:cNvPr id="6" name="Picture 5" descr="images__5_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85" y="953770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4870" y="1384300"/>
            <a:ext cx="10730230" cy="5104765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285" y="393700"/>
            <a:ext cx="9981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lang="en-US" sz="2800" dirty="0" smtClean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78585" y="1736725"/>
            <a:ext cx="9804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5470" y="622300"/>
            <a:ext cx="11022330" cy="5675630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471930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ight Triangle 8"/>
          <p:cNvSpPr/>
          <p:nvPr/>
        </p:nvSpPr>
        <p:spPr>
          <a:xfrm rot="5400000">
            <a:off x="2668270" y="-2667000"/>
            <a:ext cx="6857365" cy="12192635"/>
          </a:xfrm>
          <a:prstGeom prst="rtTriangle">
            <a:avLst/>
          </a:prstGeom>
          <a:solidFill>
            <a:srgbClr val="FE9CA9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85470" y="622300"/>
            <a:ext cx="11022330" cy="5675630"/>
          </a:xfrm>
          <a:prstGeom prst="roundRect">
            <a:avLst/>
          </a:prstGeom>
          <a:solidFill>
            <a:srgbClr val="FCF2F3"/>
          </a:solidFill>
          <a:ln w="12700" cmpd="sng">
            <a:noFill/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00">
              <a:latin typeface="Segoe UI Variable Text Semibold" charset="0"/>
              <a:cs typeface="Segoe UI Variable Text Semibold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580515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3605</Words>
  <Application>WPS Presentation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Segoe UI Variable Text Semibold</vt:lpstr>
      <vt:lpstr>Arial Black</vt:lpstr>
      <vt:lpstr>Bahnschrift SemiBold</vt:lpstr>
      <vt:lpstr>Baskerville Old Face</vt:lpstr>
      <vt:lpstr>Wingdings</vt:lpstr>
      <vt:lpstr>PMingLiU-ExtB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priya</dc:creator>
  <cp:lastModifiedBy>priya</cp:lastModifiedBy>
  <cp:revision>23</cp:revision>
  <dcterms:created xsi:type="dcterms:W3CDTF">2024-08-29T07:22:00Z</dcterms:created>
  <dcterms:modified xsi:type="dcterms:W3CDTF">2024-09-02T09:16:29Z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71FDD2859C24434C8EBAC88C7D4D6B21_13</vt:lpwstr>
  </property>
  <property fmtid="{D5CDD505-2E9C-101B-9397-08002B2CF9AE}" pid="3" name="KSOProductBuildVer">
    <vt:lpwstr>1033-12.2.0.17545</vt:lpwstr>
  </property>
</Properties>
</file>