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42" d="100"/>
          <a:sy n="142" d="100"/>
        </p:scale>
        <p:origin x="156" y="6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EDD65-1480-DE7F-77C3-01AF6BF1A1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481292-6DA8-E481-EEF7-DE4698410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6EB734-362B-4D5A-3EC1-95B58559D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78598-5C1D-4F0E-99EA-6C43FA031720}" type="datetimeFigureOut">
              <a:rPr lang="en-AU" smtClean="0"/>
              <a:t>27/04/2023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C7119B-507E-4241-905C-FB962E862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5020D1-831A-8F2E-FD1F-950BCEE28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E725B-91F5-45CE-99B9-23B51E6FE20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63863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C74A4-EF42-B6BC-FD08-41707E898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65E2CD-AAED-6007-F9E2-D340E9DCBB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5B387F-A3F7-42DE-4B01-7E855C114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78598-5C1D-4F0E-99EA-6C43FA031720}" type="datetimeFigureOut">
              <a:rPr lang="en-AU" smtClean="0"/>
              <a:t>27/04/2023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CECDA8-32A2-BE6C-6CD3-BD4E55FD8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2DFD8A-13C3-11C5-6B69-B3350B82F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E725B-91F5-45CE-99B9-23B51E6FE20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10117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A3328F-C298-2992-4E19-BED63AFA16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58B39D-12FD-BDA1-5C3F-73ACE41ADC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7D9EAA-96F1-85D3-1A2C-B031831D7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78598-5C1D-4F0E-99EA-6C43FA031720}" type="datetimeFigureOut">
              <a:rPr lang="en-AU" smtClean="0"/>
              <a:t>27/04/2023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D6D8B3-5E05-1159-86C2-67BD69637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C1D40C-857A-CD8F-8D5E-6D2C1352F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E725B-91F5-45CE-99B9-23B51E6FE20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61884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23BA7-3A3D-0DAC-43F4-B95D1BAA2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D6314A-3B67-E40A-CCD5-572E354326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C0FFDB-1C14-E205-DDD9-B36AF1B85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78598-5C1D-4F0E-99EA-6C43FA031720}" type="datetimeFigureOut">
              <a:rPr lang="en-AU" smtClean="0"/>
              <a:t>27/04/2023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A876B7-32B8-0E1D-8B42-AB6C1F6BD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30F02E-9E0B-AFFC-C026-146867D24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E725B-91F5-45CE-99B9-23B51E6FE20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33782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78F60-255F-11F5-8214-2D909E17D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7156D5-B6BB-43F8-44CC-F5ABF2FEB1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7E56B9-EAB8-BBE0-AB57-DAEFD97C0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78598-5C1D-4F0E-99EA-6C43FA031720}" type="datetimeFigureOut">
              <a:rPr lang="en-AU" smtClean="0"/>
              <a:t>27/04/2023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9E7ADC-2284-6991-3BF0-EC050D80D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16EE43-61C3-42CB-78BC-8396EBD17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E725B-91F5-45CE-99B9-23B51E6FE20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58858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B648F-ED25-B30A-2402-4C7202E38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DB9AC8-80FD-E628-F4CD-B89B8A980E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D3FAA3-5988-E692-C733-BBBDB2F223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89CF33-8428-9D72-8C17-B42185666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78598-5C1D-4F0E-99EA-6C43FA031720}" type="datetimeFigureOut">
              <a:rPr lang="en-AU" smtClean="0"/>
              <a:t>27/04/2023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C3E969-5CDB-FF3A-AE77-605F76C70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C1CDDE-037D-BD20-56EF-EBFC8AFE9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E725B-91F5-45CE-99B9-23B51E6FE20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41077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4483E-925C-1932-E466-F416387E8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4EBBDC-852A-0DFD-AAE5-4343B284FD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861565-8080-3FA5-A34A-A955AD8128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9A2512-D033-39EE-A34D-C2355B0974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DC3947-BB49-8E44-1B9F-E0063C0458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320A91-FDBB-646F-4300-EDE522F82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78598-5C1D-4F0E-99EA-6C43FA031720}" type="datetimeFigureOut">
              <a:rPr lang="en-AU" smtClean="0"/>
              <a:t>27/04/2023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B31E36-ED87-42F5-65A4-F74552648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74D75C-B813-385E-22EC-0BBDCEE4B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E725B-91F5-45CE-99B9-23B51E6FE20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03016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19132-1A1B-8FC5-F2BE-736499825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0370E9-41BB-3644-3940-98E76B5F8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78598-5C1D-4F0E-99EA-6C43FA031720}" type="datetimeFigureOut">
              <a:rPr lang="en-AU" smtClean="0"/>
              <a:t>27/04/2023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8C199E-F3CD-E560-888F-EB6CEBED3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80AA2A-4384-B191-7DFA-2A70B4EDC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E725B-91F5-45CE-99B9-23B51E6FE20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9197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FEE03B-4C3A-EC11-76A7-3924373A2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78598-5C1D-4F0E-99EA-6C43FA031720}" type="datetimeFigureOut">
              <a:rPr lang="en-AU" smtClean="0"/>
              <a:t>27/04/2023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5626AA-4407-5D39-16E6-4E753E6F7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530D91-657C-D3B4-48A8-629C3D318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E725B-91F5-45CE-99B9-23B51E6FE20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98425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AA4DC-5C7B-636D-1D29-EF913DF94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F9175E-A7CF-E3B7-8068-B8FE40ABC4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CC6A52-D082-0827-E410-CB18ED83D6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1D6E8F-4B36-0942-91C6-85F234093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78598-5C1D-4F0E-99EA-6C43FA031720}" type="datetimeFigureOut">
              <a:rPr lang="en-AU" smtClean="0"/>
              <a:t>27/04/2023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83900E-83A8-10BC-032E-1232E2D23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4023FA-706C-99C9-0912-AFDEB362E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E725B-91F5-45CE-99B9-23B51E6FE20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9551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57412-CA85-8CE8-DCB6-286022318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24D6FC-AF67-754D-2479-878A854101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E01302-BA23-FC03-CF36-E077267199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F87361-F9BE-79E2-44E1-C641D4AE9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78598-5C1D-4F0E-99EA-6C43FA031720}" type="datetimeFigureOut">
              <a:rPr lang="en-AU" smtClean="0"/>
              <a:t>27/04/2023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D18650-BB65-C8D2-5D16-511493684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D43230-4E6A-9AB6-FA60-CE8391BE3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E725B-91F5-45CE-99B9-23B51E6FE20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47397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71B3EF-A09A-15A3-1565-A41FBEF9D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13E573-2E3C-41B6-CF1F-F513296F19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2B9DE0-A6FD-CEF4-31B8-2EEE0CA0F1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D78598-5C1D-4F0E-99EA-6C43FA031720}" type="datetimeFigureOut">
              <a:rPr lang="en-AU" smtClean="0"/>
              <a:t>27/04/2023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508E1C-81F5-BC40-5199-6772FCEFBD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60F47-8D0A-12BC-4D14-CD58EA83BD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2E725B-91F5-45CE-99B9-23B51E6FE20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5749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E5038-A00B-3BC4-1768-4B44BF7704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7A2B3E-AD50-E316-1854-2BA90109C8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65195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6DADA-44BE-0532-428B-D388373CE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5808"/>
            <a:ext cx="10515600" cy="1325563"/>
          </a:xfrm>
        </p:spPr>
        <p:txBody>
          <a:bodyPr/>
          <a:lstStyle/>
          <a:p>
            <a:r>
              <a:rPr lang="en-AU" dirty="0"/>
              <a:t>Discovering limitations of the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79C074-1D91-C1D8-12C7-C36257AA6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470603"/>
            <a:ext cx="10450606" cy="1706360"/>
          </a:xfrm>
        </p:spPr>
        <p:txBody>
          <a:bodyPr/>
          <a:lstStyle/>
          <a:p>
            <a:r>
              <a:rPr lang="en-AU" dirty="0"/>
              <a:t>After struggling to find the specific tournament data of a particular tournament, </a:t>
            </a:r>
            <a:r>
              <a:rPr lang="en-AU"/>
              <a:t>found that </a:t>
            </a:r>
            <a:endParaRPr lang="en-AU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E95B50E-1F6E-9CE1-5207-7B64CB328C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9342625" cy="2644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4109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20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Discovering limitations of the API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Hing</dc:creator>
  <cp:lastModifiedBy>Daniel Hing</cp:lastModifiedBy>
  <cp:revision>1</cp:revision>
  <dcterms:created xsi:type="dcterms:W3CDTF">2023-04-27T11:33:11Z</dcterms:created>
  <dcterms:modified xsi:type="dcterms:W3CDTF">2023-04-27T11:38:20Z</dcterms:modified>
</cp:coreProperties>
</file>